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1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B8"/>
    <a:srgbClr val="ACFFB3"/>
    <a:srgbClr val="05FAFA"/>
    <a:srgbClr val="DECFFC"/>
    <a:srgbClr val="FCD7F5"/>
    <a:srgbClr val="F2CFEE"/>
    <a:srgbClr val="000000"/>
    <a:srgbClr val="F8E4DA"/>
    <a:srgbClr val="FEE1D3"/>
    <a:srgbClr val="00D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452"/>
  </p:normalViewPr>
  <p:slideViewPr>
    <p:cSldViewPr snapToGrid="0" showGuides="1">
      <p:cViewPr>
        <p:scale>
          <a:sx n="35" d="100"/>
          <a:sy n="35" d="100"/>
        </p:scale>
        <p:origin x="3688" y="1608"/>
      </p:cViewPr>
      <p:guideLst>
        <p:guide orient="horz" pos="3024"/>
        <p:guide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E5A-A346-344A-A98E-A491D9EDAA15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96567-B696-5142-8DAF-858E96860C7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261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1pPr>
    <a:lvl2pPr marL="127995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2pPr>
    <a:lvl3pPr marL="255991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3pPr>
    <a:lvl4pPr marL="383986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4pPr>
    <a:lvl5pPr marL="511982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5pPr>
    <a:lvl6pPr marL="639977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6pPr>
    <a:lvl7pPr marL="767972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7pPr>
    <a:lvl8pPr marL="895968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8pPr>
    <a:lvl9pPr marL="1023963" algn="l" defTabSz="255991" rtl="0" eaLnBrk="1" latinLnBrk="0" hangingPunct="1">
      <a:defRPr sz="3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406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010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28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7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34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658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483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225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11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94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FB8A0-8EE2-4D41-80CE-28E49060035E}" type="datetimeFigureOut">
              <a:rPr lang="en-CN" smtClean="0"/>
              <a:t>2025/3/4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5B505-3AD3-814A-B504-2D0D80D7778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018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emf"/><Relationship Id="rId39" Type="http://schemas.openxmlformats.org/officeDocument/2006/relationships/image" Target="../media/image37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emf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D17A6-0016-5AA1-3088-AADF33CF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 l="3245" t="3225" r="2807" b="2925"/>
          <a:stretch/>
        </p:blipFill>
        <p:spPr>
          <a:xfrm>
            <a:off x="8412737" y="3241212"/>
            <a:ext cx="2708031" cy="2705207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364DD-C289-4440-9536-D9A26F713ECB}"/>
              </a:ext>
            </a:extLst>
          </p:cNvPr>
          <p:cNvSpPr/>
          <p:nvPr/>
        </p:nvSpPr>
        <p:spPr>
          <a:xfrm>
            <a:off x="8128728" y="2893252"/>
            <a:ext cx="3237544" cy="3862086"/>
          </a:xfrm>
          <a:custGeom>
            <a:avLst/>
            <a:gdLst>
              <a:gd name="connsiteX0" fmla="*/ 0 w 3237544"/>
              <a:gd name="connsiteY0" fmla="*/ 0 h 3862086"/>
              <a:gd name="connsiteX1" fmla="*/ 615133 w 3237544"/>
              <a:gd name="connsiteY1" fmla="*/ 0 h 3862086"/>
              <a:gd name="connsiteX2" fmla="*/ 1165516 w 3237544"/>
              <a:gd name="connsiteY2" fmla="*/ 0 h 3862086"/>
              <a:gd name="connsiteX3" fmla="*/ 1877776 w 3237544"/>
              <a:gd name="connsiteY3" fmla="*/ 0 h 3862086"/>
              <a:gd name="connsiteX4" fmla="*/ 2492909 w 3237544"/>
              <a:gd name="connsiteY4" fmla="*/ 0 h 3862086"/>
              <a:gd name="connsiteX5" fmla="*/ 3237544 w 3237544"/>
              <a:gd name="connsiteY5" fmla="*/ 0 h 3862086"/>
              <a:gd name="connsiteX6" fmla="*/ 3237544 w 3237544"/>
              <a:gd name="connsiteY6" fmla="*/ 720923 h 3862086"/>
              <a:gd name="connsiteX7" fmla="*/ 3237544 w 3237544"/>
              <a:gd name="connsiteY7" fmla="*/ 1364604 h 3862086"/>
              <a:gd name="connsiteX8" fmla="*/ 3237544 w 3237544"/>
              <a:gd name="connsiteY8" fmla="*/ 2008285 h 3862086"/>
              <a:gd name="connsiteX9" fmla="*/ 3237544 w 3237544"/>
              <a:gd name="connsiteY9" fmla="*/ 2574724 h 3862086"/>
              <a:gd name="connsiteX10" fmla="*/ 3237544 w 3237544"/>
              <a:gd name="connsiteY10" fmla="*/ 3141163 h 3862086"/>
              <a:gd name="connsiteX11" fmla="*/ 3237544 w 3237544"/>
              <a:gd name="connsiteY11" fmla="*/ 3862086 h 3862086"/>
              <a:gd name="connsiteX12" fmla="*/ 2557660 w 3237544"/>
              <a:gd name="connsiteY12" fmla="*/ 3862086 h 3862086"/>
              <a:gd name="connsiteX13" fmla="*/ 1845400 w 3237544"/>
              <a:gd name="connsiteY13" fmla="*/ 3862086 h 3862086"/>
              <a:gd name="connsiteX14" fmla="*/ 1133140 w 3237544"/>
              <a:gd name="connsiteY14" fmla="*/ 3862086 h 3862086"/>
              <a:gd name="connsiteX15" fmla="*/ 0 w 3237544"/>
              <a:gd name="connsiteY15" fmla="*/ 3862086 h 3862086"/>
              <a:gd name="connsiteX16" fmla="*/ 0 w 3237544"/>
              <a:gd name="connsiteY16" fmla="*/ 3218405 h 3862086"/>
              <a:gd name="connsiteX17" fmla="*/ 0 w 3237544"/>
              <a:gd name="connsiteY17" fmla="*/ 2613345 h 3862086"/>
              <a:gd name="connsiteX18" fmla="*/ 0 w 3237544"/>
              <a:gd name="connsiteY18" fmla="*/ 2085526 h 3862086"/>
              <a:gd name="connsiteX19" fmla="*/ 0 w 3237544"/>
              <a:gd name="connsiteY19" fmla="*/ 1519087 h 3862086"/>
              <a:gd name="connsiteX20" fmla="*/ 0 w 3237544"/>
              <a:gd name="connsiteY20" fmla="*/ 952648 h 3862086"/>
              <a:gd name="connsiteX21" fmla="*/ 0 w 3237544"/>
              <a:gd name="connsiteY21" fmla="*/ 0 h 386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37544" h="3862086" extrusionOk="0">
                <a:moveTo>
                  <a:pt x="0" y="0"/>
                </a:moveTo>
                <a:cubicBezTo>
                  <a:pt x="190647" y="-2815"/>
                  <a:pt x="414426" y="-4858"/>
                  <a:pt x="615133" y="0"/>
                </a:cubicBezTo>
                <a:cubicBezTo>
                  <a:pt x="815840" y="4858"/>
                  <a:pt x="982146" y="15290"/>
                  <a:pt x="1165516" y="0"/>
                </a:cubicBezTo>
                <a:cubicBezTo>
                  <a:pt x="1348886" y="-15290"/>
                  <a:pt x="1654369" y="8744"/>
                  <a:pt x="1877776" y="0"/>
                </a:cubicBezTo>
                <a:cubicBezTo>
                  <a:pt x="2101183" y="-8744"/>
                  <a:pt x="2324682" y="17255"/>
                  <a:pt x="2492909" y="0"/>
                </a:cubicBezTo>
                <a:cubicBezTo>
                  <a:pt x="2661136" y="-17255"/>
                  <a:pt x="2896809" y="23796"/>
                  <a:pt x="3237544" y="0"/>
                </a:cubicBezTo>
                <a:cubicBezTo>
                  <a:pt x="3242518" y="202179"/>
                  <a:pt x="3233890" y="481032"/>
                  <a:pt x="3237544" y="720923"/>
                </a:cubicBezTo>
                <a:cubicBezTo>
                  <a:pt x="3241198" y="960814"/>
                  <a:pt x="3214706" y="1126774"/>
                  <a:pt x="3237544" y="1364604"/>
                </a:cubicBezTo>
                <a:cubicBezTo>
                  <a:pt x="3260382" y="1602434"/>
                  <a:pt x="3215043" y="1825483"/>
                  <a:pt x="3237544" y="2008285"/>
                </a:cubicBezTo>
                <a:cubicBezTo>
                  <a:pt x="3260045" y="2191087"/>
                  <a:pt x="3260073" y="2363228"/>
                  <a:pt x="3237544" y="2574724"/>
                </a:cubicBezTo>
                <a:cubicBezTo>
                  <a:pt x="3215015" y="2786220"/>
                  <a:pt x="3245777" y="2922443"/>
                  <a:pt x="3237544" y="3141163"/>
                </a:cubicBezTo>
                <a:cubicBezTo>
                  <a:pt x="3229311" y="3359883"/>
                  <a:pt x="3244443" y="3505235"/>
                  <a:pt x="3237544" y="3862086"/>
                </a:cubicBezTo>
                <a:cubicBezTo>
                  <a:pt x="3053899" y="3882047"/>
                  <a:pt x="2774276" y="3885751"/>
                  <a:pt x="2557660" y="3862086"/>
                </a:cubicBezTo>
                <a:cubicBezTo>
                  <a:pt x="2341044" y="3838421"/>
                  <a:pt x="2008484" y="3841891"/>
                  <a:pt x="1845400" y="3862086"/>
                </a:cubicBezTo>
                <a:cubicBezTo>
                  <a:pt x="1682316" y="3882281"/>
                  <a:pt x="1405180" y="3893218"/>
                  <a:pt x="1133140" y="3862086"/>
                </a:cubicBezTo>
                <a:cubicBezTo>
                  <a:pt x="861100" y="3830954"/>
                  <a:pt x="516662" y="3866964"/>
                  <a:pt x="0" y="3862086"/>
                </a:cubicBezTo>
                <a:cubicBezTo>
                  <a:pt x="-19848" y="3651476"/>
                  <a:pt x="-8330" y="3404270"/>
                  <a:pt x="0" y="3218405"/>
                </a:cubicBezTo>
                <a:cubicBezTo>
                  <a:pt x="8330" y="3032540"/>
                  <a:pt x="-7575" y="2886241"/>
                  <a:pt x="0" y="2613345"/>
                </a:cubicBezTo>
                <a:cubicBezTo>
                  <a:pt x="7575" y="2340449"/>
                  <a:pt x="9002" y="2237614"/>
                  <a:pt x="0" y="2085526"/>
                </a:cubicBezTo>
                <a:cubicBezTo>
                  <a:pt x="-9002" y="1933438"/>
                  <a:pt x="-4191" y="1722192"/>
                  <a:pt x="0" y="1519087"/>
                </a:cubicBezTo>
                <a:cubicBezTo>
                  <a:pt x="4191" y="1315982"/>
                  <a:pt x="-10816" y="1137952"/>
                  <a:pt x="0" y="952648"/>
                </a:cubicBezTo>
                <a:cubicBezTo>
                  <a:pt x="10816" y="767344"/>
                  <a:pt x="36654" y="199568"/>
                  <a:pt x="0" y="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圆角矩形 1">
            <a:extLst>
              <a:ext uri="{FF2B5EF4-FFF2-40B4-BE49-F238E27FC236}">
                <a16:creationId xmlns:a16="http://schemas.microsoft.com/office/drawing/2014/main" id="{3DEDB3F3-AA72-F13D-056F-2EF7E15B2DE0}"/>
              </a:ext>
            </a:extLst>
          </p:cNvPr>
          <p:cNvSpPr/>
          <p:nvPr/>
        </p:nvSpPr>
        <p:spPr>
          <a:xfrm>
            <a:off x="3181126" y="5578739"/>
            <a:ext cx="596744" cy="608112"/>
          </a:xfrm>
          <a:custGeom>
            <a:avLst/>
            <a:gdLst>
              <a:gd name="connsiteX0" fmla="*/ 0 w 596744"/>
              <a:gd name="connsiteY0" fmla="*/ 85913 h 608112"/>
              <a:gd name="connsiteX1" fmla="*/ 85913 w 596744"/>
              <a:gd name="connsiteY1" fmla="*/ 0 h 608112"/>
              <a:gd name="connsiteX2" fmla="*/ 510831 w 596744"/>
              <a:gd name="connsiteY2" fmla="*/ 0 h 608112"/>
              <a:gd name="connsiteX3" fmla="*/ 596744 w 596744"/>
              <a:gd name="connsiteY3" fmla="*/ 85913 h 608112"/>
              <a:gd name="connsiteX4" fmla="*/ 596744 w 596744"/>
              <a:gd name="connsiteY4" fmla="*/ 522199 h 608112"/>
              <a:gd name="connsiteX5" fmla="*/ 510831 w 596744"/>
              <a:gd name="connsiteY5" fmla="*/ 608112 h 608112"/>
              <a:gd name="connsiteX6" fmla="*/ 85913 w 596744"/>
              <a:gd name="connsiteY6" fmla="*/ 608112 h 608112"/>
              <a:gd name="connsiteX7" fmla="*/ 0 w 596744"/>
              <a:gd name="connsiteY7" fmla="*/ 522199 h 608112"/>
              <a:gd name="connsiteX8" fmla="*/ 0 w 596744"/>
              <a:gd name="connsiteY8" fmla="*/ 85913 h 6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744" h="608112" fill="none" extrusionOk="0">
                <a:moveTo>
                  <a:pt x="0" y="85913"/>
                </a:moveTo>
                <a:cubicBezTo>
                  <a:pt x="-9531" y="37228"/>
                  <a:pt x="32133" y="9776"/>
                  <a:pt x="85913" y="0"/>
                </a:cubicBezTo>
                <a:cubicBezTo>
                  <a:pt x="218522" y="6968"/>
                  <a:pt x="346570" y="-20163"/>
                  <a:pt x="510831" y="0"/>
                </a:cubicBezTo>
                <a:cubicBezTo>
                  <a:pt x="555730" y="-853"/>
                  <a:pt x="590417" y="43219"/>
                  <a:pt x="596744" y="85913"/>
                </a:cubicBezTo>
                <a:cubicBezTo>
                  <a:pt x="600871" y="242909"/>
                  <a:pt x="611799" y="309771"/>
                  <a:pt x="596744" y="522199"/>
                </a:cubicBezTo>
                <a:cubicBezTo>
                  <a:pt x="592580" y="574834"/>
                  <a:pt x="569726" y="606992"/>
                  <a:pt x="510831" y="608112"/>
                </a:cubicBezTo>
                <a:cubicBezTo>
                  <a:pt x="423438" y="627994"/>
                  <a:pt x="295522" y="613861"/>
                  <a:pt x="85913" y="608112"/>
                </a:cubicBezTo>
                <a:cubicBezTo>
                  <a:pt x="45244" y="611313"/>
                  <a:pt x="4165" y="577297"/>
                  <a:pt x="0" y="522199"/>
                </a:cubicBezTo>
                <a:cubicBezTo>
                  <a:pt x="-12625" y="335120"/>
                  <a:pt x="-13577" y="239373"/>
                  <a:pt x="0" y="85913"/>
                </a:cubicBezTo>
                <a:close/>
              </a:path>
              <a:path w="596744" h="608112" stroke="0" extrusionOk="0">
                <a:moveTo>
                  <a:pt x="0" y="85913"/>
                </a:moveTo>
                <a:cubicBezTo>
                  <a:pt x="-2599" y="33459"/>
                  <a:pt x="37810" y="953"/>
                  <a:pt x="85913" y="0"/>
                </a:cubicBezTo>
                <a:cubicBezTo>
                  <a:pt x="207776" y="-12651"/>
                  <a:pt x="421873" y="-19040"/>
                  <a:pt x="510831" y="0"/>
                </a:cubicBezTo>
                <a:cubicBezTo>
                  <a:pt x="549495" y="-1684"/>
                  <a:pt x="597734" y="33396"/>
                  <a:pt x="596744" y="85913"/>
                </a:cubicBezTo>
                <a:cubicBezTo>
                  <a:pt x="574964" y="229367"/>
                  <a:pt x="597517" y="309767"/>
                  <a:pt x="596744" y="522199"/>
                </a:cubicBezTo>
                <a:cubicBezTo>
                  <a:pt x="597677" y="568332"/>
                  <a:pt x="553805" y="612035"/>
                  <a:pt x="510831" y="608112"/>
                </a:cubicBezTo>
                <a:cubicBezTo>
                  <a:pt x="350054" y="592801"/>
                  <a:pt x="257076" y="588291"/>
                  <a:pt x="85913" y="608112"/>
                </a:cubicBezTo>
                <a:cubicBezTo>
                  <a:pt x="40765" y="608630"/>
                  <a:pt x="10698" y="567162"/>
                  <a:pt x="0" y="522199"/>
                </a:cubicBezTo>
                <a:cubicBezTo>
                  <a:pt x="-8686" y="423234"/>
                  <a:pt x="-9881" y="299203"/>
                  <a:pt x="0" y="85913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63452650">
                  <a:prstGeom prst="roundRect">
                    <a:avLst>
                      <a:gd name="adj" fmla="val 1439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BC0FE544-BAC7-21DE-502A-988BD880BDB9}"/>
              </a:ext>
            </a:extLst>
          </p:cNvPr>
          <p:cNvSpPr/>
          <p:nvPr/>
        </p:nvSpPr>
        <p:spPr>
          <a:xfrm>
            <a:off x="3162861" y="5599010"/>
            <a:ext cx="596744" cy="608112"/>
          </a:xfrm>
          <a:custGeom>
            <a:avLst/>
            <a:gdLst>
              <a:gd name="connsiteX0" fmla="*/ 0 w 596744"/>
              <a:gd name="connsiteY0" fmla="*/ 76884 h 608112"/>
              <a:gd name="connsiteX1" fmla="*/ 76884 w 596744"/>
              <a:gd name="connsiteY1" fmla="*/ 0 h 608112"/>
              <a:gd name="connsiteX2" fmla="*/ 519860 w 596744"/>
              <a:gd name="connsiteY2" fmla="*/ 0 h 608112"/>
              <a:gd name="connsiteX3" fmla="*/ 596744 w 596744"/>
              <a:gd name="connsiteY3" fmla="*/ 76884 h 608112"/>
              <a:gd name="connsiteX4" fmla="*/ 596744 w 596744"/>
              <a:gd name="connsiteY4" fmla="*/ 531228 h 608112"/>
              <a:gd name="connsiteX5" fmla="*/ 519860 w 596744"/>
              <a:gd name="connsiteY5" fmla="*/ 608112 h 608112"/>
              <a:gd name="connsiteX6" fmla="*/ 76884 w 596744"/>
              <a:gd name="connsiteY6" fmla="*/ 608112 h 608112"/>
              <a:gd name="connsiteX7" fmla="*/ 0 w 596744"/>
              <a:gd name="connsiteY7" fmla="*/ 531228 h 608112"/>
              <a:gd name="connsiteX8" fmla="*/ 0 w 596744"/>
              <a:gd name="connsiteY8" fmla="*/ 76884 h 6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744" h="608112" fill="none" extrusionOk="0">
                <a:moveTo>
                  <a:pt x="0" y="76884"/>
                </a:moveTo>
                <a:cubicBezTo>
                  <a:pt x="-191" y="35811"/>
                  <a:pt x="30567" y="-2241"/>
                  <a:pt x="76884" y="0"/>
                </a:cubicBezTo>
                <a:cubicBezTo>
                  <a:pt x="242576" y="5379"/>
                  <a:pt x="400544" y="18431"/>
                  <a:pt x="519860" y="0"/>
                </a:cubicBezTo>
                <a:cubicBezTo>
                  <a:pt x="559959" y="-383"/>
                  <a:pt x="591791" y="36832"/>
                  <a:pt x="596744" y="76884"/>
                </a:cubicBezTo>
                <a:cubicBezTo>
                  <a:pt x="577832" y="235094"/>
                  <a:pt x="595545" y="314965"/>
                  <a:pt x="596744" y="531228"/>
                </a:cubicBezTo>
                <a:cubicBezTo>
                  <a:pt x="604197" y="579699"/>
                  <a:pt x="567002" y="615736"/>
                  <a:pt x="519860" y="608112"/>
                </a:cubicBezTo>
                <a:cubicBezTo>
                  <a:pt x="394204" y="614718"/>
                  <a:pt x="183377" y="616994"/>
                  <a:pt x="76884" y="608112"/>
                </a:cubicBezTo>
                <a:cubicBezTo>
                  <a:pt x="38220" y="612372"/>
                  <a:pt x="-4658" y="576127"/>
                  <a:pt x="0" y="531228"/>
                </a:cubicBezTo>
                <a:cubicBezTo>
                  <a:pt x="-13000" y="381561"/>
                  <a:pt x="-20002" y="181786"/>
                  <a:pt x="0" y="76884"/>
                </a:cubicBezTo>
                <a:close/>
              </a:path>
              <a:path w="596744" h="608112" stroke="0" extrusionOk="0">
                <a:moveTo>
                  <a:pt x="0" y="76884"/>
                </a:moveTo>
                <a:cubicBezTo>
                  <a:pt x="3813" y="30689"/>
                  <a:pt x="36137" y="-9098"/>
                  <a:pt x="76884" y="0"/>
                </a:cubicBezTo>
                <a:cubicBezTo>
                  <a:pt x="297877" y="-15923"/>
                  <a:pt x="329278" y="13383"/>
                  <a:pt x="519860" y="0"/>
                </a:cubicBezTo>
                <a:cubicBezTo>
                  <a:pt x="561475" y="4349"/>
                  <a:pt x="596053" y="36659"/>
                  <a:pt x="596744" y="76884"/>
                </a:cubicBezTo>
                <a:cubicBezTo>
                  <a:pt x="584009" y="293269"/>
                  <a:pt x="600278" y="375316"/>
                  <a:pt x="596744" y="531228"/>
                </a:cubicBezTo>
                <a:cubicBezTo>
                  <a:pt x="597983" y="572852"/>
                  <a:pt x="558429" y="602053"/>
                  <a:pt x="519860" y="608112"/>
                </a:cubicBezTo>
                <a:cubicBezTo>
                  <a:pt x="323085" y="621644"/>
                  <a:pt x="203992" y="586456"/>
                  <a:pt x="76884" y="608112"/>
                </a:cubicBezTo>
                <a:cubicBezTo>
                  <a:pt x="26280" y="610335"/>
                  <a:pt x="170" y="572511"/>
                  <a:pt x="0" y="531228"/>
                </a:cubicBezTo>
                <a:cubicBezTo>
                  <a:pt x="-4710" y="332849"/>
                  <a:pt x="-16114" y="201746"/>
                  <a:pt x="0" y="7688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03969925">
                  <a:prstGeom prst="roundRect">
                    <a:avLst>
                      <a:gd name="adj" fmla="val 1288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圆角矩形 1">
            <a:extLst>
              <a:ext uri="{FF2B5EF4-FFF2-40B4-BE49-F238E27FC236}">
                <a16:creationId xmlns:a16="http://schemas.microsoft.com/office/drawing/2014/main" id="{6045A6C3-1CEC-1111-F52C-0D6A432F0D7B}"/>
              </a:ext>
            </a:extLst>
          </p:cNvPr>
          <p:cNvSpPr/>
          <p:nvPr/>
        </p:nvSpPr>
        <p:spPr>
          <a:xfrm>
            <a:off x="3140466" y="5622358"/>
            <a:ext cx="596744" cy="608112"/>
          </a:xfrm>
          <a:custGeom>
            <a:avLst/>
            <a:gdLst>
              <a:gd name="connsiteX0" fmla="*/ 0 w 596744"/>
              <a:gd name="connsiteY0" fmla="*/ 72367 h 608112"/>
              <a:gd name="connsiteX1" fmla="*/ 72367 w 596744"/>
              <a:gd name="connsiteY1" fmla="*/ 0 h 608112"/>
              <a:gd name="connsiteX2" fmla="*/ 524377 w 596744"/>
              <a:gd name="connsiteY2" fmla="*/ 0 h 608112"/>
              <a:gd name="connsiteX3" fmla="*/ 596744 w 596744"/>
              <a:gd name="connsiteY3" fmla="*/ 72367 h 608112"/>
              <a:gd name="connsiteX4" fmla="*/ 596744 w 596744"/>
              <a:gd name="connsiteY4" fmla="*/ 535745 h 608112"/>
              <a:gd name="connsiteX5" fmla="*/ 524377 w 596744"/>
              <a:gd name="connsiteY5" fmla="*/ 608112 h 608112"/>
              <a:gd name="connsiteX6" fmla="*/ 72367 w 596744"/>
              <a:gd name="connsiteY6" fmla="*/ 608112 h 608112"/>
              <a:gd name="connsiteX7" fmla="*/ 0 w 596744"/>
              <a:gd name="connsiteY7" fmla="*/ 535745 h 608112"/>
              <a:gd name="connsiteX8" fmla="*/ 0 w 596744"/>
              <a:gd name="connsiteY8" fmla="*/ 72367 h 6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744" h="608112" fill="none" extrusionOk="0">
                <a:moveTo>
                  <a:pt x="0" y="72367"/>
                </a:moveTo>
                <a:cubicBezTo>
                  <a:pt x="-822" y="27426"/>
                  <a:pt x="28774" y="4441"/>
                  <a:pt x="72367" y="0"/>
                </a:cubicBezTo>
                <a:cubicBezTo>
                  <a:pt x="226349" y="4218"/>
                  <a:pt x="333940" y="-4965"/>
                  <a:pt x="524377" y="0"/>
                </a:cubicBezTo>
                <a:cubicBezTo>
                  <a:pt x="559978" y="-4743"/>
                  <a:pt x="594395" y="30253"/>
                  <a:pt x="596744" y="72367"/>
                </a:cubicBezTo>
                <a:cubicBezTo>
                  <a:pt x="616526" y="182295"/>
                  <a:pt x="595057" y="332239"/>
                  <a:pt x="596744" y="535745"/>
                </a:cubicBezTo>
                <a:cubicBezTo>
                  <a:pt x="596746" y="577243"/>
                  <a:pt x="569336" y="613006"/>
                  <a:pt x="524377" y="608112"/>
                </a:cubicBezTo>
                <a:cubicBezTo>
                  <a:pt x="373329" y="611333"/>
                  <a:pt x="202305" y="590049"/>
                  <a:pt x="72367" y="608112"/>
                </a:cubicBezTo>
                <a:cubicBezTo>
                  <a:pt x="40629" y="608689"/>
                  <a:pt x="2123" y="579981"/>
                  <a:pt x="0" y="535745"/>
                </a:cubicBezTo>
                <a:cubicBezTo>
                  <a:pt x="18716" y="330591"/>
                  <a:pt x="-2569" y="258483"/>
                  <a:pt x="0" y="72367"/>
                </a:cubicBezTo>
                <a:close/>
              </a:path>
              <a:path w="596744" h="608112" stroke="0" extrusionOk="0">
                <a:moveTo>
                  <a:pt x="0" y="72367"/>
                </a:moveTo>
                <a:cubicBezTo>
                  <a:pt x="4775" y="32040"/>
                  <a:pt x="25562" y="5175"/>
                  <a:pt x="72367" y="0"/>
                </a:cubicBezTo>
                <a:cubicBezTo>
                  <a:pt x="287837" y="-20589"/>
                  <a:pt x="431137" y="5081"/>
                  <a:pt x="524377" y="0"/>
                </a:cubicBezTo>
                <a:cubicBezTo>
                  <a:pt x="565499" y="9034"/>
                  <a:pt x="592454" y="38720"/>
                  <a:pt x="596744" y="72367"/>
                </a:cubicBezTo>
                <a:cubicBezTo>
                  <a:pt x="584804" y="259371"/>
                  <a:pt x="580479" y="388345"/>
                  <a:pt x="596744" y="535745"/>
                </a:cubicBezTo>
                <a:cubicBezTo>
                  <a:pt x="591657" y="568553"/>
                  <a:pt x="566040" y="604345"/>
                  <a:pt x="524377" y="608112"/>
                </a:cubicBezTo>
                <a:cubicBezTo>
                  <a:pt x="315956" y="609328"/>
                  <a:pt x="277290" y="616511"/>
                  <a:pt x="72367" y="608112"/>
                </a:cubicBezTo>
                <a:cubicBezTo>
                  <a:pt x="34155" y="599076"/>
                  <a:pt x="-4489" y="577575"/>
                  <a:pt x="0" y="535745"/>
                </a:cubicBezTo>
                <a:cubicBezTo>
                  <a:pt x="-10778" y="394004"/>
                  <a:pt x="15238" y="237022"/>
                  <a:pt x="0" y="7236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13476018">
                  <a:prstGeom prst="roundRect">
                    <a:avLst>
                      <a:gd name="adj" fmla="val 1212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圆角矩形 1">
            <a:extLst>
              <a:ext uri="{FF2B5EF4-FFF2-40B4-BE49-F238E27FC236}">
                <a16:creationId xmlns:a16="http://schemas.microsoft.com/office/drawing/2014/main" id="{DB2FCB4E-72CE-E98E-0DFF-FB8E02A4121E}"/>
              </a:ext>
            </a:extLst>
          </p:cNvPr>
          <p:cNvSpPr/>
          <p:nvPr/>
        </p:nvSpPr>
        <p:spPr>
          <a:xfrm>
            <a:off x="3120577" y="5644972"/>
            <a:ext cx="597928" cy="608112"/>
          </a:xfrm>
          <a:custGeom>
            <a:avLst/>
            <a:gdLst>
              <a:gd name="connsiteX0" fmla="*/ 0 w 597928"/>
              <a:gd name="connsiteY0" fmla="*/ 65790 h 608112"/>
              <a:gd name="connsiteX1" fmla="*/ 65790 w 597928"/>
              <a:gd name="connsiteY1" fmla="*/ 0 h 608112"/>
              <a:gd name="connsiteX2" fmla="*/ 532138 w 597928"/>
              <a:gd name="connsiteY2" fmla="*/ 0 h 608112"/>
              <a:gd name="connsiteX3" fmla="*/ 597928 w 597928"/>
              <a:gd name="connsiteY3" fmla="*/ 65790 h 608112"/>
              <a:gd name="connsiteX4" fmla="*/ 597928 w 597928"/>
              <a:gd name="connsiteY4" fmla="*/ 542322 h 608112"/>
              <a:gd name="connsiteX5" fmla="*/ 532138 w 597928"/>
              <a:gd name="connsiteY5" fmla="*/ 608112 h 608112"/>
              <a:gd name="connsiteX6" fmla="*/ 65790 w 597928"/>
              <a:gd name="connsiteY6" fmla="*/ 608112 h 608112"/>
              <a:gd name="connsiteX7" fmla="*/ 0 w 597928"/>
              <a:gd name="connsiteY7" fmla="*/ 542322 h 608112"/>
              <a:gd name="connsiteX8" fmla="*/ 0 w 597928"/>
              <a:gd name="connsiteY8" fmla="*/ 65790 h 6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928" h="608112" fill="none" extrusionOk="0">
                <a:moveTo>
                  <a:pt x="0" y="65790"/>
                </a:moveTo>
                <a:cubicBezTo>
                  <a:pt x="-3529" y="24879"/>
                  <a:pt x="30584" y="-2877"/>
                  <a:pt x="65790" y="0"/>
                </a:cubicBezTo>
                <a:cubicBezTo>
                  <a:pt x="292147" y="16685"/>
                  <a:pt x="433083" y="-21017"/>
                  <a:pt x="532138" y="0"/>
                </a:cubicBezTo>
                <a:cubicBezTo>
                  <a:pt x="568459" y="1976"/>
                  <a:pt x="598533" y="28018"/>
                  <a:pt x="597928" y="65790"/>
                </a:cubicBezTo>
                <a:cubicBezTo>
                  <a:pt x="597090" y="292212"/>
                  <a:pt x="607228" y="357094"/>
                  <a:pt x="597928" y="542322"/>
                </a:cubicBezTo>
                <a:cubicBezTo>
                  <a:pt x="600555" y="577365"/>
                  <a:pt x="569351" y="610498"/>
                  <a:pt x="532138" y="608112"/>
                </a:cubicBezTo>
                <a:cubicBezTo>
                  <a:pt x="313621" y="591015"/>
                  <a:pt x="280111" y="601727"/>
                  <a:pt x="65790" y="608112"/>
                </a:cubicBezTo>
                <a:cubicBezTo>
                  <a:pt x="32403" y="612389"/>
                  <a:pt x="-3633" y="580621"/>
                  <a:pt x="0" y="542322"/>
                </a:cubicBezTo>
                <a:cubicBezTo>
                  <a:pt x="-18265" y="345742"/>
                  <a:pt x="1374" y="194110"/>
                  <a:pt x="0" y="65790"/>
                </a:cubicBezTo>
                <a:close/>
              </a:path>
              <a:path w="597928" h="608112" stroke="0" extrusionOk="0">
                <a:moveTo>
                  <a:pt x="0" y="65790"/>
                </a:moveTo>
                <a:cubicBezTo>
                  <a:pt x="3922" y="31802"/>
                  <a:pt x="30587" y="-144"/>
                  <a:pt x="65790" y="0"/>
                </a:cubicBezTo>
                <a:cubicBezTo>
                  <a:pt x="255468" y="-10248"/>
                  <a:pt x="390000" y="-3572"/>
                  <a:pt x="532138" y="0"/>
                </a:cubicBezTo>
                <a:cubicBezTo>
                  <a:pt x="566358" y="4251"/>
                  <a:pt x="600934" y="31550"/>
                  <a:pt x="597928" y="65790"/>
                </a:cubicBezTo>
                <a:cubicBezTo>
                  <a:pt x="585364" y="256926"/>
                  <a:pt x="615044" y="397826"/>
                  <a:pt x="597928" y="542322"/>
                </a:cubicBezTo>
                <a:cubicBezTo>
                  <a:pt x="595652" y="580717"/>
                  <a:pt x="571278" y="608210"/>
                  <a:pt x="532138" y="608112"/>
                </a:cubicBezTo>
                <a:cubicBezTo>
                  <a:pt x="378616" y="595745"/>
                  <a:pt x="217674" y="587427"/>
                  <a:pt x="65790" y="608112"/>
                </a:cubicBezTo>
                <a:cubicBezTo>
                  <a:pt x="30387" y="614804"/>
                  <a:pt x="2848" y="577071"/>
                  <a:pt x="0" y="542322"/>
                </a:cubicBezTo>
                <a:cubicBezTo>
                  <a:pt x="-13291" y="406481"/>
                  <a:pt x="14061" y="163972"/>
                  <a:pt x="0" y="6579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01583531">
                  <a:prstGeom prst="roundRect">
                    <a:avLst>
                      <a:gd name="adj" fmla="val 1100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35471F-7113-1EBB-79A6-65473B9A8EDF}"/>
              </a:ext>
            </a:extLst>
          </p:cNvPr>
          <p:cNvGrpSpPr/>
          <p:nvPr/>
        </p:nvGrpSpPr>
        <p:grpSpPr>
          <a:xfrm>
            <a:off x="3119828" y="5624540"/>
            <a:ext cx="568399" cy="595304"/>
            <a:chOff x="7716885" y="1924942"/>
            <a:chExt cx="974510" cy="93375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487F729-D630-1E9F-5C2C-8EC30D631C8B}"/>
                </a:ext>
              </a:extLst>
            </p:cNvPr>
            <p:cNvSpPr/>
            <p:nvPr/>
          </p:nvSpPr>
          <p:spPr>
            <a:xfrm>
              <a:off x="7816353" y="2438653"/>
              <a:ext cx="314795" cy="151795"/>
            </a:xfrm>
            <a:prstGeom prst="roundRect">
              <a:avLst>
                <a:gd name="adj" fmla="val 10987"/>
              </a:avLst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 dirty="0">
                <a:solidFill>
                  <a:schemeClr val="tx1"/>
                </a:solidFill>
                <a:latin typeface="BM YEONSUNG OTF" panose="020B0600000101010101" pitchFamily="34" charset="-127"/>
                <a:ea typeface="BM YEONSUNG OTF" panose="020B0600000101010101" pitchFamily="34" charset="-127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46597A-CFB4-3308-0AAC-F1A2899C16D6}"/>
                </a:ext>
              </a:extLst>
            </p:cNvPr>
            <p:cNvGrpSpPr/>
            <p:nvPr/>
          </p:nvGrpSpPr>
          <p:grpSpPr>
            <a:xfrm>
              <a:off x="7716885" y="1924942"/>
              <a:ext cx="974510" cy="933753"/>
              <a:chOff x="7716885" y="1924942"/>
              <a:chExt cx="974510" cy="93375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AB18C01-7597-FFEF-9B35-655D1ABEF6D9}"/>
                  </a:ext>
                </a:extLst>
              </p:cNvPr>
              <p:cNvGrpSpPr/>
              <p:nvPr/>
            </p:nvGrpSpPr>
            <p:grpSpPr>
              <a:xfrm>
                <a:off x="7718930" y="1924942"/>
                <a:ext cx="972465" cy="933753"/>
                <a:chOff x="7438995" y="3192707"/>
                <a:chExt cx="1199743" cy="1151983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690CEC38-6D35-4357-95D5-AA40C546401D}"/>
                    </a:ext>
                  </a:extLst>
                </p:cNvPr>
                <p:cNvSpPr/>
                <p:nvPr/>
              </p:nvSpPr>
              <p:spPr>
                <a:xfrm>
                  <a:off x="7564136" y="3280372"/>
                  <a:ext cx="651243" cy="187272"/>
                </a:xfrm>
                <a:prstGeom prst="roundRect">
                  <a:avLst>
                    <a:gd name="adj" fmla="val 10987"/>
                  </a:avLst>
                </a:prstGeom>
                <a:solidFill>
                  <a:schemeClr val="bg2">
                    <a:lumMod val="90000"/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solidFill>
                      <a:schemeClr val="tx1"/>
                    </a:solidFill>
                    <a:latin typeface="BM YEONSUNG OTF" panose="020B0600000101010101" pitchFamily="34" charset="-127"/>
                    <a:ea typeface="BM YEONSUNG OTF" panose="020B0600000101010101" pitchFamily="34" charset="-127"/>
                  </a:endParaRP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CDA10E70-F859-C306-5220-07063AD7EABF}"/>
                    </a:ext>
                  </a:extLst>
                </p:cNvPr>
                <p:cNvSpPr/>
                <p:nvPr/>
              </p:nvSpPr>
              <p:spPr>
                <a:xfrm>
                  <a:off x="7561375" y="3489854"/>
                  <a:ext cx="1062620" cy="310896"/>
                </a:xfrm>
                <a:prstGeom prst="roundRect">
                  <a:avLst>
                    <a:gd name="adj" fmla="val 22147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N" sz="400" dirty="0">
                      <a:solidFill>
                        <a:schemeClr val="tx1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def xxx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839263CA-7C8B-3CEE-D14E-A5EDCEF5D975}"/>
                    </a:ext>
                  </a:extLst>
                </p:cNvPr>
                <p:cNvSpPr/>
                <p:nvPr/>
              </p:nvSpPr>
              <p:spPr>
                <a:xfrm>
                  <a:off x="7559190" y="4033746"/>
                  <a:ext cx="1079548" cy="310944"/>
                </a:xfrm>
                <a:prstGeom prst="roundRect">
                  <a:avLst>
                    <a:gd name="adj" fmla="val 1882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CN" sz="400" dirty="0">
                      <a:solidFill>
                        <a:schemeClr val="tx1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assert xxx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197E482-9967-2B4A-7095-835E7E4582BB}"/>
                    </a:ext>
                  </a:extLst>
                </p:cNvPr>
                <p:cNvSpPr txBox="1"/>
                <p:nvPr/>
              </p:nvSpPr>
              <p:spPr>
                <a:xfrm>
                  <a:off x="7438995" y="3192707"/>
                  <a:ext cx="933103" cy="3573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sz="600" dirty="0">
                      <a:latin typeface="Calibri" panose="020F0502020204030204" pitchFamily="34" charset="0"/>
                      <a:ea typeface="DEJAVU SANS" panose="020B0603030804020204" pitchFamily="34" charset="0"/>
                      <a:cs typeface="Calibri" panose="020F0502020204030204" pitchFamily="34" charset="0"/>
                    </a:rPr>
                    <a:t>Solution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90A5AF-B03F-583B-D1DF-C5EC96C1C63F}"/>
                  </a:ext>
                </a:extLst>
              </p:cNvPr>
              <p:cNvSpPr txBox="1"/>
              <p:nvPr/>
            </p:nvSpPr>
            <p:spPr>
              <a:xfrm>
                <a:off x="7716885" y="2371779"/>
                <a:ext cx="541968" cy="289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600" dirty="0">
                    <a:latin typeface="Calibri" panose="020F0502020204030204" pitchFamily="34" charset="0"/>
                    <a:ea typeface="DEJAVU SANS" panose="020B0603030804020204" pitchFamily="34" charset="0"/>
                    <a:cs typeface="Calibri" panose="020F0502020204030204" pitchFamily="34" charset="0"/>
                  </a:rPr>
                  <a:t>Test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2344224-F434-8C42-8411-FF0711444564}"/>
              </a:ext>
            </a:extLst>
          </p:cNvPr>
          <p:cNvSpPr txBox="1"/>
          <p:nvPr/>
        </p:nvSpPr>
        <p:spPr>
          <a:xfrm>
            <a:off x="8128728" y="6062929"/>
            <a:ext cx="323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800" b="1" dirty="0">
                <a:solidFill>
                  <a:srgbClr val="482A39"/>
                </a:solidFill>
                <a:latin typeface="Congenial" panose="02000503040000020004" pitchFamily="2" charset="0"/>
                <a:ea typeface="BM YEONSUNG OTF" panose="020B0600000101010101" pitchFamily="34" charset="-127"/>
                <a:cs typeface="MV Boli" panose="020F0502020204030204" pitchFamily="34" charset="0"/>
              </a:rPr>
              <a:t>KodCode-V1</a:t>
            </a:r>
            <a:endParaRPr lang="en-CN" sz="2000" b="1" dirty="0">
              <a:solidFill>
                <a:srgbClr val="482A39"/>
              </a:solidFill>
              <a:latin typeface="Congenial" panose="02000503040000020004" pitchFamily="2" charset="0"/>
              <a:ea typeface="BM YEONSUNG OTF" panose="020B0600000101010101" pitchFamily="34" charset="-127"/>
              <a:cs typeface="MV Bol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E89D1-A69A-8CAE-C5D3-BD657617D8B9}"/>
              </a:ext>
            </a:extLst>
          </p:cNvPr>
          <p:cNvSpPr txBox="1"/>
          <p:nvPr/>
        </p:nvSpPr>
        <p:spPr>
          <a:xfrm>
            <a:off x="8808237" y="5258728"/>
            <a:ext cx="673582" cy="307777"/>
          </a:xfrm>
          <a:prstGeom prst="rect">
            <a:avLst/>
          </a:prstGeom>
          <a:noFill/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chemeClr val="accent2"/>
                </a:solidFill>
                <a:effectLst>
                  <a:glow rad="50800">
                    <a:schemeClr val="accent2">
                      <a:satMod val="175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Prefill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F2277-804B-15F7-3E7D-97D9E4DEF6B4}"/>
              </a:ext>
            </a:extLst>
          </p:cNvPr>
          <p:cNvSpPr txBox="1"/>
          <p:nvPr/>
        </p:nvSpPr>
        <p:spPr>
          <a:xfrm>
            <a:off x="8959311" y="3475197"/>
            <a:ext cx="876232" cy="40011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Filter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16A8B-91FF-F797-0DF5-6A6B63FFE7DB}"/>
              </a:ext>
            </a:extLst>
          </p:cNvPr>
          <p:cNvSpPr txBox="1"/>
          <p:nvPr/>
        </p:nvSpPr>
        <p:spPr>
          <a:xfrm>
            <a:off x="9944607" y="3411648"/>
            <a:ext cx="865943" cy="27699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rgbClr val="92D050"/>
                </a:solidFill>
                <a:effectLst>
                  <a:glow rad="50800">
                    <a:schemeClr val="accent6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Package</a:t>
            </a:r>
            <a:endParaRPr lang="en-CN" sz="1100" dirty="0">
              <a:solidFill>
                <a:srgbClr val="92D050"/>
              </a:solidFill>
              <a:effectLst>
                <a:glow rad="50800">
                  <a:schemeClr val="accent6">
                    <a:lumMod val="40000"/>
                    <a:lumOff val="60000"/>
                    <a:alpha val="25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CA1DD5-7C09-8DF2-0CFD-5A20493A9863}"/>
              </a:ext>
            </a:extLst>
          </p:cNvPr>
          <p:cNvSpPr txBox="1"/>
          <p:nvPr/>
        </p:nvSpPr>
        <p:spPr>
          <a:xfrm>
            <a:off x="10321145" y="4364357"/>
            <a:ext cx="816249" cy="276999"/>
          </a:xfrm>
          <a:prstGeom prst="rect">
            <a:avLst/>
          </a:prstGeom>
          <a:noFill/>
          <a:effectLst>
            <a:glow rad="208210">
              <a:schemeClr val="accent6">
                <a:lumMod val="40000"/>
                <a:lumOff val="60000"/>
                <a:alpha val="59598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lumMod val="20000"/>
                      <a:lumOff val="8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Leetcode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215D9-A022-270F-4492-5DE5D682932F}"/>
              </a:ext>
            </a:extLst>
          </p:cNvPr>
          <p:cNvSpPr txBox="1"/>
          <p:nvPr/>
        </p:nvSpPr>
        <p:spPr>
          <a:xfrm>
            <a:off x="9091607" y="5494238"/>
            <a:ext cx="1002197" cy="276999"/>
          </a:xfrm>
          <a:prstGeom prst="rect">
            <a:avLst/>
          </a:prstGeom>
          <a:noFill/>
          <a:effectLst>
            <a:glow rad="76200">
              <a:srgbClr val="E59EDD">
                <a:alpha val="18000"/>
              </a:srgb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solidFill>
                  <a:schemeClr val="accent5"/>
                </a:solidFill>
                <a:effectLst>
                  <a:glow rad="50800">
                    <a:schemeClr val="accent2">
                      <a:satMod val="175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Algorithm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ED183-D698-4FF6-5223-966E3C17FB44}"/>
              </a:ext>
            </a:extLst>
          </p:cNvPr>
          <p:cNvSpPr txBox="1"/>
          <p:nvPr/>
        </p:nvSpPr>
        <p:spPr>
          <a:xfrm>
            <a:off x="10335773" y="4808943"/>
            <a:ext cx="1107315" cy="26161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1100" dirty="0">
                <a:solidFill>
                  <a:srgbClr val="00B0F0"/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Codeforces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18F61A-5219-6BD8-C436-A36FD0D9B8A7}"/>
              </a:ext>
            </a:extLst>
          </p:cNvPr>
          <p:cNvSpPr/>
          <p:nvPr/>
        </p:nvSpPr>
        <p:spPr>
          <a:xfrm>
            <a:off x="1381867" y="2893252"/>
            <a:ext cx="6623691" cy="1919401"/>
          </a:xfrm>
          <a:custGeom>
            <a:avLst/>
            <a:gdLst>
              <a:gd name="connsiteX0" fmla="*/ 0 w 6623691"/>
              <a:gd name="connsiteY0" fmla="*/ 0 h 1919401"/>
              <a:gd name="connsiteX1" fmla="*/ 596132 w 6623691"/>
              <a:gd name="connsiteY1" fmla="*/ 0 h 1919401"/>
              <a:gd name="connsiteX2" fmla="*/ 1059791 w 6623691"/>
              <a:gd name="connsiteY2" fmla="*/ 0 h 1919401"/>
              <a:gd name="connsiteX3" fmla="*/ 1854633 w 6623691"/>
              <a:gd name="connsiteY3" fmla="*/ 0 h 1919401"/>
              <a:gd name="connsiteX4" fmla="*/ 2450766 w 6623691"/>
              <a:gd name="connsiteY4" fmla="*/ 0 h 1919401"/>
              <a:gd name="connsiteX5" fmla="*/ 3046898 w 6623691"/>
              <a:gd name="connsiteY5" fmla="*/ 0 h 1919401"/>
              <a:gd name="connsiteX6" fmla="*/ 3841741 w 6623691"/>
              <a:gd name="connsiteY6" fmla="*/ 0 h 1919401"/>
              <a:gd name="connsiteX7" fmla="*/ 4371636 w 6623691"/>
              <a:gd name="connsiteY7" fmla="*/ 0 h 1919401"/>
              <a:gd name="connsiteX8" fmla="*/ 5166479 w 6623691"/>
              <a:gd name="connsiteY8" fmla="*/ 0 h 1919401"/>
              <a:gd name="connsiteX9" fmla="*/ 5961322 w 6623691"/>
              <a:gd name="connsiteY9" fmla="*/ 0 h 1919401"/>
              <a:gd name="connsiteX10" fmla="*/ 6623691 w 6623691"/>
              <a:gd name="connsiteY10" fmla="*/ 0 h 1919401"/>
              <a:gd name="connsiteX11" fmla="*/ 6623691 w 6623691"/>
              <a:gd name="connsiteY11" fmla="*/ 678188 h 1919401"/>
              <a:gd name="connsiteX12" fmla="*/ 6623691 w 6623691"/>
              <a:gd name="connsiteY12" fmla="*/ 1337183 h 1919401"/>
              <a:gd name="connsiteX13" fmla="*/ 6623691 w 6623691"/>
              <a:gd name="connsiteY13" fmla="*/ 1919401 h 1919401"/>
              <a:gd name="connsiteX14" fmla="*/ 5961322 w 6623691"/>
              <a:gd name="connsiteY14" fmla="*/ 1919401 h 1919401"/>
              <a:gd name="connsiteX15" fmla="*/ 5431427 w 6623691"/>
              <a:gd name="connsiteY15" fmla="*/ 1919401 h 1919401"/>
              <a:gd name="connsiteX16" fmla="*/ 4769058 w 6623691"/>
              <a:gd name="connsiteY16" fmla="*/ 1919401 h 1919401"/>
              <a:gd name="connsiteX17" fmla="*/ 3974215 w 6623691"/>
              <a:gd name="connsiteY17" fmla="*/ 1919401 h 1919401"/>
              <a:gd name="connsiteX18" fmla="*/ 3311846 w 6623691"/>
              <a:gd name="connsiteY18" fmla="*/ 1919401 h 1919401"/>
              <a:gd name="connsiteX19" fmla="*/ 2848187 w 6623691"/>
              <a:gd name="connsiteY19" fmla="*/ 1919401 h 1919401"/>
              <a:gd name="connsiteX20" fmla="*/ 2318292 w 6623691"/>
              <a:gd name="connsiteY20" fmla="*/ 1919401 h 1919401"/>
              <a:gd name="connsiteX21" fmla="*/ 1523449 w 6623691"/>
              <a:gd name="connsiteY21" fmla="*/ 1919401 h 1919401"/>
              <a:gd name="connsiteX22" fmla="*/ 861080 w 6623691"/>
              <a:gd name="connsiteY22" fmla="*/ 1919401 h 1919401"/>
              <a:gd name="connsiteX23" fmla="*/ 0 w 6623691"/>
              <a:gd name="connsiteY23" fmla="*/ 1919401 h 1919401"/>
              <a:gd name="connsiteX24" fmla="*/ 0 w 6623691"/>
              <a:gd name="connsiteY24" fmla="*/ 1279601 h 1919401"/>
              <a:gd name="connsiteX25" fmla="*/ 0 w 6623691"/>
              <a:gd name="connsiteY25" fmla="*/ 697382 h 1919401"/>
              <a:gd name="connsiteX26" fmla="*/ 0 w 6623691"/>
              <a:gd name="connsiteY26" fmla="*/ 0 h 191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623691" h="1919401" extrusionOk="0">
                <a:moveTo>
                  <a:pt x="0" y="0"/>
                </a:moveTo>
                <a:cubicBezTo>
                  <a:pt x="275846" y="14728"/>
                  <a:pt x="315489" y="-12415"/>
                  <a:pt x="596132" y="0"/>
                </a:cubicBezTo>
                <a:cubicBezTo>
                  <a:pt x="876775" y="12415"/>
                  <a:pt x="891319" y="12718"/>
                  <a:pt x="1059791" y="0"/>
                </a:cubicBezTo>
                <a:cubicBezTo>
                  <a:pt x="1228263" y="-12718"/>
                  <a:pt x="1538954" y="-8472"/>
                  <a:pt x="1854633" y="0"/>
                </a:cubicBezTo>
                <a:cubicBezTo>
                  <a:pt x="2170312" y="8472"/>
                  <a:pt x="2279796" y="-10774"/>
                  <a:pt x="2450766" y="0"/>
                </a:cubicBezTo>
                <a:cubicBezTo>
                  <a:pt x="2621736" y="10774"/>
                  <a:pt x="2767685" y="22767"/>
                  <a:pt x="3046898" y="0"/>
                </a:cubicBezTo>
                <a:cubicBezTo>
                  <a:pt x="3326111" y="-22767"/>
                  <a:pt x="3590460" y="29196"/>
                  <a:pt x="3841741" y="0"/>
                </a:cubicBezTo>
                <a:cubicBezTo>
                  <a:pt x="4093022" y="-29196"/>
                  <a:pt x="4130958" y="-11964"/>
                  <a:pt x="4371636" y="0"/>
                </a:cubicBezTo>
                <a:cubicBezTo>
                  <a:pt x="4612314" y="11964"/>
                  <a:pt x="4881571" y="-39648"/>
                  <a:pt x="5166479" y="0"/>
                </a:cubicBezTo>
                <a:cubicBezTo>
                  <a:pt x="5451387" y="39648"/>
                  <a:pt x="5797733" y="-19909"/>
                  <a:pt x="5961322" y="0"/>
                </a:cubicBezTo>
                <a:cubicBezTo>
                  <a:pt x="6124911" y="19909"/>
                  <a:pt x="6411423" y="13070"/>
                  <a:pt x="6623691" y="0"/>
                </a:cubicBezTo>
                <a:cubicBezTo>
                  <a:pt x="6614535" y="260680"/>
                  <a:pt x="6652479" y="372506"/>
                  <a:pt x="6623691" y="678188"/>
                </a:cubicBezTo>
                <a:cubicBezTo>
                  <a:pt x="6594903" y="983870"/>
                  <a:pt x="6594777" y="1127710"/>
                  <a:pt x="6623691" y="1337183"/>
                </a:cubicBezTo>
                <a:cubicBezTo>
                  <a:pt x="6652605" y="1546656"/>
                  <a:pt x="6617237" y="1790807"/>
                  <a:pt x="6623691" y="1919401"/>
                </a:cubicBezTo>
                <a:cubicBezTo>
                  <a:pt x="6344886" y="1917329"/>
                  <a:pt x="6117039" y="1939984"/>
                  <a:pt x="5961322" y="1919401"/>
                </a:cubicBezTo>
                <a:cubicBezTo>
                  <a:pt x="5805605" y="1898818"/>
                  <a:pt x="5670744" y="1928102"/>
                  <a:pt x="5431427" y="1919401"/>
                </a:cubicBezTo>
                <a:cubicBezTo>
                  <a:pt x="5192110" y="1910700"/>
                  <a:pt x="5079729" y="1892384"/>
                  <a:pt x="4769058" y="1919401"/>
                </a:cubicBezTo>
                <a:cubicBezTo>
                  <a:pt x="4458387" y="1946418"/>
                  <a:pt x="4328469" y="1942327"/>
                  <a:pt x="3974215" y="1919401"/>
                </a:cubicBezTo>
                <a:cubicBezTo>
                  <a:pt x="3619961" y="1896475"/>
                  <a:pt x="3597400" y="1887298"/>
                  <a:pt x="3311846" y="1919401"/>
                </a:cubicBezTo>
                <a:cubicBezTo>
                  <a:pt x="3026292" y="1951504"/>
                  <a:pt x="3079378" y="1939992"/>
                  <a:pt x="2848187" y="1919401"/>
                </a:cubicBezTo>
                <a:cubicBezTo>
                  <a:pt x="2616996" y="1898810"/>
                  <a:pt x="2440949" y="1911180"/>
                  <a:pt x="2318292" y="1919401"/>
                </a:cubicBezTo>
                <a:cubicBezTo>
                  <a:pt x="2195636" y="1927622"/>
                  <a:pt x="1920144" y="1905075"/>
                  <a:pt x="1523449" y="1919401"/>
                </a:cubicBezTo>
                <a:cubicBezTo>
                  <a:pt x="1126754" y="1933727"/>
                  <a:pt x="1086757" y="1951010"/>
                  <a:pt x="861080" y="1919401"/>
                </a:cubicBezTo>
                <a:cubicBezTo>
                  <a:pt x="635403" y="1887792"/>
                  <a:pt x="294026" y="1900034"/>
                  <a:pt x="0" y="1919401"/>
                </a:cubicBezTo>
                <a:cubicBezTo>
                  <a:pt x="28784" y="1656132"/>
                  <a:pt x="-24383" y="1584583"/>
                  <a:pt x="0" y="1279601"/>
                </a:cubicBezTo>
                <a:cubicBezTo>
                  <a:pt x="24383" y="974619"/>
                  <a:pt x="-20683" y="862147"/>
                  <a:pt x="0" y="697382"/>
                </a:cubicBezTo>
                <a:cubicBezTo>
                  <a:pt x="20683" y="532617"/>
                  <a:pt x="33134" y="307922"/>
                  <a:pt x="0" y="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F527D-C5D2-461D-48FB-83D3F230B6F7}"/>
              </a:ext>
            </a:extLst>
          </p:cNvPr>
          <p:cNvSpPr txBox="1"/>
          <p:nvPr/>
        </p:nvSpPr>
        <p:spPr>
          <a:xfrm>
            <a:off x="1424422" y="2899982"/>
            <a:ext cx="376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Congenial" panose="02000503040000020004" pitchFamily="2" charset="0"/>
                <a:ea typeface="BM YEONSUNG OTF" panose="020B0600000101010101" pitchFamily="34" charset="-127"/>
              </a:rPr>
              <a:t>Step 1: Coding Question Synthesis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F1CC3A-A1A1-C3A9-AA9A-236F453F812C}"/>
              </a:ext>
            </a:extLst>
          </p:cNvPr>
          <p:cNvGrpSpPr/>
          <p:nvPr/>
        </p:nvGrpSpPr>
        <p:grpSpPr>
          <a:xfrm>
            <a:off x="1546365" y="3224761"/>
            <a:ext cx="1208192" cy="1434925"/>
            <a:chOff x="14340062" y="5481690"/>
            <a:chExt cx="1166452" cy="1385352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4214EA-682A-F4FD-5B2F-04C70E7994AD}"/>
                </a:ext>
              </a:extLst>
            </p:cNvPr>
            <p:cNvSpPr/>
            <p:nvPr/>
          </p:nvSpPr>
          <p:spPr>
            <a:xfrm>
              <a:off x="14357761" y="5530335"/>
              <a:ext cx="707011" cy="782425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FE1F94F-6D06-2BC4-C16B-649B31F1E650}"/>
                </a:ext>
              </a:extLst>
            </p:cNvPr>
            <p:cNvSpPr/>
            <p:nvPr/>
          </p:nvSpPr>
          <p:spPr>
            <a:xfrm>
              <a:off x="14340062" y="6027170"/>
              <a:ext cx="645706" cy="759834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70261-FDFC-5E21-DF88-E9A2CABE7D64}"/>
                </a:ext>
              </a:extLst>
            </p:cNvPr>
            <p:cNvSpPr/>
            <p:nvPr/>
          </p:nvSpPr>
          <p:spPr>
            <a:xfrm>
              <a:off x="14860808" y="5785580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053B632B-2667-DBC0-6C88-F1A66EABAF54}"/>
                </a:ext>
              </a:extLst>
            </p:cNvPr>
            <p:cNvSpPr/>
            <p:nvPr/>
          </p:nvSpPr>
          <p:spPr>
            <a:xfrm>
              <a:off x="14696508" y="5481690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EB65D3-8357-929F-1696-EA952755763F}"/>
                </a:ext>
              </a:extLst>
            </p:cNvPr>
            <p:cNvSpPr/>
            <p:nvPr/>
          </p:nvSpPr>
          <p:spPr>
            <a:xfrm rot="6655060">
              <a:off x="14710411" y="6133708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AB0F2CCD-EC97-B7B5-BEEE-653BB67CC6D8}"/>
                </a:ext>
              </a:extLst>
            </p:cNvPr>
            <p:cNvSpPr/>
            <p:nvPr/>
          </p:nvSpPr>
          <p:spPr>
            <a:xfrm rot="6655060">
              <a:off x="14900518" y="6144705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28FDBE2-8963-B244-CBA8-EA3BC1026ADA}"/>
                </a:ext>
              </a:extLst>
            </p:cNvPr>
            <p:cNvSpPr/>
            <p:nvPr/>
          </p:nvSpPr>
          <p:spPr>
            <a:xfrm>
              <a:off x="14584353" y="6320882"/>
              <a:ext cx="778563" cy="546160"/>
            </a:xfrm>
            <a:prstGeom prst="roundRect">
              <a:avLst>
                <a:gd name="adj" fmla="val 50000"/>
              </a:avLst>
            </a:prstGeom>
            <a:solidFill>
              <a:srgbClr val="FEE1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2115FB49-F5A1-021A-A889-336B54350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4518" y="3386627"/>
            <a:ext cx="302672" cy="2928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B64005-C28C-B3FB-B841-5ADE35443D65}"/>
              </a:ext>
            </a:extLst>
          </p:cNvPr>
          <p:cNvSpPr txBox="1"/>
          <p:nvPr/>
        </p:nvSpPr>
        <p:spPr>
          <a:xfrm>
            <a:off x="1615307" y="3738764"/>
            <a:ext cx="1237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b="1" dirty="0">
                <a:solidFill>
                  <a:schemeClr val="accent2"/>
                </a:solidFill>
                <a:highlight>
                  <a:srgbClr val="F8E4DA"/>
                </a:highlight>
              </a:rPr>
              <a:t>Generate a python function that </a:t>
            </a:r>
            <a:r>
              <a:rPr lang="en-CN" sz="1000" dirty="0">
                <a:solidFill>
                  <a:schemeClr val="accent6"/>
                </a:solidFill>
              </a:rPr>
              <a:t>count the number of bits...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B26C3-81F5-2222-A409-EBC4FF7042C4}"/>
              </a:ext>
            </a:extLst>
          </p:cNvPr>
          <p:cNvSpPr txBox="1"/>
          <p:nvPr/>
        </p:nvSpPr>
        <p:spPr>
          <a:xfrm>
            <a:off x="1971196" y="3349131"/>
            <a:ext cx="57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S</a:t>
            </a:r>
            <a:r>
              <a:rPr lang="en-CN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imple </a:t>
            </a:r>
          </a:p>
          <a:p>
            <a:pPr algn="ctr"/>
            <a:r>
              <a:rPr lang="en-CN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Coding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B2BD1D-6D03-A72E-7C51-3D44C2779B7F}"/>
              </a:ext>
            </a:extLst>
          </p:cNvPr>
          <p:cNvGrpSpPr/>
          <p:nvPr/>
        </p:nvGrpSpPr>
        <p:grpSpPr>
          <a:xfrm rot="10800000">
            <a:off x="2841696" y="3207759"/>
            <a:ext cx="1252103" cy="1447209"/>
            <a:chOff x="15961903" y="7134852"/>
            <a:chExt cx="1252103" cy="1447209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F6A5F5-49D0-5B15-38D9-857924C5E734}"/>
                </a:ext>
              </a:extLst>
            </p:cNvPr>
            <p:cNvSpPr/>
            <p:nvPr/>
          </p:nvSpPr>
          <p:spPr>
            <a:xfrm>
              <a:off x="16024259" y="7134852"/>
              <a:ext cx="707011" cy="78242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C05ED85-ADA4-1472-E7BD-C4EC973A132B}"/>
                </a:ext>
              </a:extLst>
            </p:cNvPr>
            <p:cNvSpPr/>
            <p:nvPr/>
          </p:nvSpPr>
          <p:spPr>
            <a:xfrm>
              <a:off x="16505371" y="7608305"/>
              <a:ext cx="645706" cy="75983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1AFE9A-70BC-0FC3-651D-C1F30F3DF3B6}"/>
                </a:ext>
              </a:extLst>
            </p:cNvPr>
            <p:cNvSpPr/>
            <p:nvPr/>
          </p:nvSpPr>
          <p:spPr>
            <a:xfrm>
              <a:off x="16568300" y="7299770"/>
              <a:ext cx="645706" cy="795076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13E4869-2722-D5C1-240F-3161E6F8E4D7}"/>
                </a:ext>
              </a:extLst>
            </p:cNvPr>
            <p:cNvSpPr/>
            <p:nvPr/>
          </p:nvSpPr>
          <p:spPr>
            <a:xfrm rot="1705531">
              <a:off x="16418252" y="7158142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EB55305-0A34-8DA7-9FC7-24937039CA77}"/>
                </a:ext>
              </a:extLst>
            </p:cNvPr>
            <p:cNvSpPr/>
            <p:nvPr/>
          </p:nvSpPr>
          <p:spPr>
            <a:xfrm rot="6655060">
              <a:off x="16351758" y="7826150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263B9C7-0D59-2649-6783-D917E2BC7597}"/>
                </a:ext>
              </a:extLst>
            </p:cNvPr>
            <p:cNvSpPr/>
            <p:nvPr/>
          </p:nvSpPr>
          <p:spPr>
            <a:xfrm rot="6655060">
              <a:off x="15912130" y="7714580"/>
              <a:ext cx="645706" cy="54616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98D9A33-513C-2AF1-07C0-C4A7288BA116}"/>
                </a:ext>
              </a:extLst>
            </p:cNvPr>
            <p:cNvSpPr/>
            <p:nvPr/>
          </p:nvSpPr>
          <p:spPr>
            <a:xfrm>
              <a:off x="16341202" y="8035901"/>
              <a:ext cx="778563" cy="54616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131154E-BF95-B262-925B-B3EE410C1F32}"/>
              </a:ext>
            </a:extLst>
          </p:cNvPr>
          <p:cNvSpPr/>
          <p:nvPr/>
        </p:nvSpPr>
        <p:spPr>
          <a:xfrm rot="17455060">
            <a:off x="3347789" y="3289007"/>
            <a:ext cx="645706" cy="54616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F8E4B8-1167-2AE3-D04C-F6E4D4F93F30}"/>
              </a:ext>
            </a:extLst>
          </p:cNvPr>
          <p:cNvSpPr txBox="1"/>
          <p:nvPr/>
        </p:nvSpPr>
        <p:spPr>
          <a:xfrm>
            <a:off x="3270799" y="3344731"/>
            <a:ext cx="798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Coding </a:t>
            </a:r>
          </a:p>
          <a:p>
            <a:r>
              <a:rPr lang="en-US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Assessment</a:t>
            </a:r>
            <a:endParaRPr lang="en-CN" sz="1000" dirty="0">
              <a:latin typeface="Calibri" panose="020F0502020204030204" pitchFamily="34" charset="0"/>
              <a:ea typeface="Ayuthaya" pitchFamily="2" charset="-34"/>
              <a:cs typeface="Calibri" panose="020F0502020204030204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A30FADA-73AF-4C0B-94C1-E80B5E6D3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3824995"/>
            <a:ext cx="292460" cy="29651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33CD228E-6DAC-BE3E-9C8E-EDF7A971F5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0619" y="3828997"/>
            <a:ext cx="324000" cy="28603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B99D803-681E-BBB9-0CDC-3A9BC0D694B0}"/>
              </a:ext>
            </a:extLst>
          </p:cNvPr>
          <p:cNvSpPr txBox="1"/>
          <p:nvPr/>
        </p:nvSpPr>
        <p:spPr>
          <a:xfrm>
            <a:off x="3281204" y="3800390"/>
            <a:ext cx="308098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833951-5C6E-3A27-6F7F-12E0F31FC4EA}"/>
              </a:ext>
            </a:extLst>
          </p:cNvPr>
          <p:cNvSpPr txBox="1"/>
          <p:nvPr/>
        </p:nvSpPr>
        <p:spPr>
          <a:xfrm>
            <a:off x="2905375" y="4093462"/>
            <a:ext cx="492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900" dirty="0"/>
              <a:t>Seeds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A04FCA-9AF0-C212-75B4-1776CA4F7DD8}"/>
              </a:ext>
            </a:extLst>
          </p:cNvPr>
          <p:cNvSpPr txBox="1"/>
          <p:nvPr/>
        </p:nvSpPr>
        <p:spPr>
          <a:xfrm>
            <a:off x="3341236" y="4104130"/>
            <a:ext cx="7473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800" dirty="0"/>
              <a:t>Teacher LLM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E07AF0-E1C4-79C2-913C-DE5A99415C1D}"/>
              </a:ext>
            </a:extLst>
          </p:cNvPr>
          <p:cNvSpPr txBox="1"/>
          <p:nvPr/>
        </p:nvSpPr>
        <p:spPr>
          <a:xfrm>
            <a:off x="3061763" y="4247024"/>
            <a:ext cx="308098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=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D43CF5-08B4-D679-C7DC-805477C8673C}"/>
              </a:ext>
            </a:extLst>
          </p:cNvPr>
          <p:cNvGrpSpPr>
            <a:grpSpLocks noChangeAspect="1"/>
          </p:cNvGrpSpPr>
          <p:nvPr/>
        </p:nvGrpSpPr>
        <p:grpSpPr>
          <a:xfrm>
            <a:off x="3292897" y="4299656"/>
            <a:ext cx="423514" cy="265030"/>
            <a:chOff x="14471063" y="7687615"/>
            <a:chExt cx="2235589" cy="1334311"/>
          </a:xfrm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D9DBA8D-4E0F-4F29-4392-CA4C0C23DB3C}"/>
                </a:ext>
              </a:extLst>
            </p:cNvPr>
            <p:cNvSpPr/>
            <p:nvPr/>
          </p:nvSpPr>
          <p:spPr>
            <a:xfrm>
              <a:off x="14767793" y="7687615"/>
              <a:ext cx="1545902" cy="1334311"/>
            </a:xfrm>
            <a:custGeom>
              <a:avLst/>
              <a:gdLst>
                <a:gd name="connsiteX0" fmla="*/ 1328652 w 1545902"/>
                <a:gd name="connsiteY0" fmla="*/ 198127 h 1334311"/>
                <a:gd name="connsiteX1" fmla="*/ 1545671 w 1545902"/>
                <a:gd name="connsiteY1" fmla="*/ 656767 h 1334311"/>
                <a:gd name="connsiteX2" fmla="*/ 1545657 w 1545902"/>
                <a:gd name="connsiteY2" fmla="*/ 657385 h 1334311"/>
                <a:gd name="connsiteX3" fmla="*/ 1301206 w 1545902"/>
                <a:gd name="connsiteY3" fmla="*/ 1102851 h 1334311"/>
                <a:gd name="connsiteX4" fmla="*/ 753934 w 1545902"/>
                <a:gd name="connsiteY4" fmla="*/ 1268714 h 1334311"/>
                <a:gd name="connsiteX5" fmla="*/ 597383 w 1545902"/>
                <a:gd name="connsiteY5" fmla="*/ 1251892 h 1334311"/>
                <a:gd name="connsiteX6" fmla="*/ 473842 w 1545902"/>
                <a:gd name="connsiteY6" fmla="*/ 1217611 h 1334311"/>
                <a:gd name="connsiteX7" fmla="*/ 91768 w 1545902"/>
                <a:gd name="connsiteY7" fmla="*/ 1334311 h 1334311"/>
                <a:gd name="connsiteX8" fmla="*/ 206510 w 1545902"/>
                <a:gd name="connsiteY8" fmla="*/ 1061420 h 1334311"/>
                <a:gd name="connsiteX9" fmla="*/ 59025 w 1545902"/>
                <a:gd name="connsiteY9" fmla="*/ 872131 h 1334311"/>
                <a:gd name="connsiteX10" fmla="*/ 244 w 1545902"/>
                <a:gd name="connsiteY10" fmla="*/ 611950 h 1334311"/>
                <a:gd name="connsiteX11" fmla="*/ 244687 w 1545902"/>
                <a:gd name="connsiteY11" fmla="*/ 166271 h 1334311"/>
                <a:gd name="connsiteX12" fmla="*/ 1328652 w 1545902"/>
                <a:gd name="connsiteY12" fmla="*/ 198127 h 133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5902" h="1334311">
                  <a:moveTo>
                    <a:pt x="1328652" y="198127"/>
                  </a:moveTo>
                  <a:cubicBezTo>
                    <a:pt x="1467586" y="317237"/>
                    <a:pt x="1550886" y="479509"/>
                    <a:pt x="1545671" y="656767"/>
                  </a:cubicBezTo>
                  <a:lnTo>
                    <a:pt x="1545657" y="657385"/>
                  </a:lnTo>
                  <a:cubicBezTo>
                    <a:pt x="1540212" y="834826"/>
                    <a:pt x="1447205" y="992066"/>
                    <a:pt x="1301206" y="1102851"/>
                  </a:cubicBezTo>
                  <a:cubicBezTo>
                    <a:pt x="1158580" y="1211082"/>
                    <a:pt x="964883" y="1274920"/>
                    <a:pt x="753934" y="1268714"/>
                  </a:cubicBezTo>
                  <a:cubicBezTo>
                    <a:pt x="699854" y="1267127"/>
                    <a:pt x="647380" y="1261614"/>
                    <a:pt x="597383" y="1251892"/>
                  </a:cubicBezTo>
                  <a:cubicBezTo>
                    <a:pt x="554728" y="1243603"/>
                    <a:pt x="513384" y="1232229"/>
                    <a:pt x="473842" y="1217611"/>
                  </a:cubicBezTo>
                  <a:lnTo>
                    <a:pt x="91768" y="1334311"/>
                  </a:lnTo>
                  <a:lnTo>
                    <a:pt x="206510" y="1061420"/>
                  </a:lnTo>
                  <a:cubicBezTo>
                    <a:pt x="144591" y="1006184"/>
                    <a:pt x="94375" y="942192"/>
                    <a:pt x="59025" y="872131"/>
                  </a:cubicBezTo>
                  <a:cubicBezTo>
                    <a:pt x="18585" y="791984"/>
                    <a:pt x="-2539" y="703951"/>
                    <a:pt x="244" y="611950"/>
                  </a:cubicBezTo>
                  <a:cubicBezTo>
                    <a:pt x="5606" y="434418"/>
                    <a:pt x="98628" y="277099"/>
                    <a:pt x="244687" y="166271"/>
                  </a:cubicBezTo>
                  <a:cubicBezTo>
                    <a:pt x="552250" y="-67114"/>
                    <a:pt x="1035405" y="-53276"/>
                    <a:pt x="1328652" y="198127"/>
                  </a:cubicBezTo>
                  <a:close/>
                </a:path>
              </a:pathLst>
            </a:custGeom>
            <a:solidFill>
              <a:srgbClr val="000000"/>
            </a:solidFill>
            <a:ln w="35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F10A8AA-51EE-5392-B050-46C9AD67CA3B}"/>
                </a:ext>
              </a:extLst>
            </p:cNvPr>
            <p:cNvSpPr/>
            <p:nvPr/>
          </p:nvSpPr>
          <p:spPr>
            <a:xfrm>
              <a:off x="14823680" y="7743483"/>
              <a:ext cx="1434130" cy="1190202"/>
            </a:xfrm>
            <a:custGeom>
              <a:avLst/>
              <a:gdLst>
                <a:gd name="connsiteX0" fmla="*/ 734550 w 1434130"/>
                <a:gd name="connsiteY0" fmla="*/ 391 h 1190202"/>
                <a:gd name="connsiteX1" fmla="*/ 1433913 w 1434130"/>
                <a:gd name="connsiteY1" fmla="*/ 599765 h 1190202"/>
                <a:gd name="connsiteX2" fmla="*/ 699577 w 1434130"/>
                <a:gd name="connsiteY2" fmla="*/ 1156989 h 1190202"/>
                <a:gd name="connsiteX3" fmla="*/ 420178 w 1434130"/>
                <a:gd name="connsiteY3" fmla="*/ 1102665 h 1190202"/>
                <a:gd name="connsiteX4" fmla="*/ 133579 w 1434130"/>
                <a:gd name="connsiteY4" fmla="*/ 1190202 h 1190202"/>
                <a:gd name="connsiteX5" fmla="*/ 218042 w 1434130"/>
                <a:gd name="connsiteY5" fmla="*/ 989323 h 1190202"/>
                <a:gd name="connsiteX6" fmla="*/ 218 w 1434130"/>
                <a:gd name="connsiteY6" fmla="*/ 557616 h 1190202"/>
                <a:gd name="connsiteX7" fmla="*/ 734550 w 1434130"/>
                <a:gd name="connsiteY7" fmla="*/ 391 h 119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4130" h="1190202">
                  <a:moveTo>
                    <a:pt x="734550" y="391"/>
                  </a:moveTo>
                  <a:cubicBezTo>
                    <a:pt x="1130451" y="12042"/>
                    <a:pt x="1443577" y="280397"/>
                    <a:pt x="1433913" y="599765"/>
                  </a:cubicBezTo>
                  <a:cubicBezTo>
                    <a:pt x="1424259" y="919150"/>
                    <a:pt x="1095482" y="1168636"/>
                    <a:pt x="699577" y="1156989"/>
                  </a:cubicBezTo>
                  <a:cubicBezTo>
                    <a:pt x="599915" y="1154062"/>
                    <a:pt x="504785" y="1136643"/>
                    <a:pt x="420178" y="1102665"/>
                  </a:cubicBezTo>
                  <a:lnTo>
                    <a:pt x="133579" y="1190202"/>
                  </a:lnTo>
                  <a:lnTo>
                    <a:pt x="218042" y="989323"/>
                  </a:lnTo>
                  <a:cubicBezTo>
                    <a:pt x="79409" y="879497"/>
                    <a:pt x="-4871" y="725633"/>
                    <a:pt x="218" y="557616"/>
                  </a:cubicBezTo>
                  <a:cubicBezTo>
                    <a:pt x="9861" y="238230"/>
                    <a:pt x="338649" y="-11249"/>
                    <a:pt x="734550" y="39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5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1F9EA7-8F42-BA7D-F87D-016D83B08201}"/>
                </a:ext>
              </a:extLst>
            </p:cNvPr>
            <p:cNvSpPr txBox="1"/>
            <p:nvPr/>
          </p:nvSpPr>
          <p:spPr>
            <a:xfrm>
              <a:off x="14471063" y="7823271"/>
              <a:ext cx="2235589" cy="1084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800" dirty="0">
                  <a:latin typeface="Congenial" panose="02000503040000020004" pitchFamily="2" charset="0"/>
                  <a:ea typeface="BM YEONSUNG OTF" panose="020B0600000101010101" pitchFamily="34" charset="-127"/>
                </a:rPr>
                <a:t>New!</a:t>
              </a:r>
            </a:p>
          </p:txBody>
        </p: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899DC208-43F2-C14C-3F38-114A3B773F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8973" y="3390947"/>
            <a:ext cx="254227" cy="31185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67352B2D-61C4-34EE-CA23-E0F7404BD87F}"/>
              </a:ext>
            </a:extLst>
          </p:cNvPr>
          <p:cNvGrpSpPr/>
          <p:nvPr/>
        </p:nvGrpSpPr>
        <p:grpSpPr>
          <a:xfrm>
            <a:off x="6767895" y="3234875"/>
            <a:ext cx="1144538" cy="1465879"/>
            <a:chOff x="12292808" y="7393308"/>
            <a:chExt cx="1210800" cy="1550744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EF2ED8-408A-BE8B-9BBF-2D5DAE9E52D5}"/>
                </a:ext>
              </a:extLst>
            </p:cNvPr>
            <p:cNvGrpSpPr/>
            <p:nvPr/>
          </p:nvGrpSpPr>
          <p:grpSpPr>
            <a:xfrm>
              <a:off x="12292808" y="7393308"/>
              <a:ext cx="1189747" cy="1430059"/>
              <a:chOff x="16024259" y="7134852"/>
              <a:chExt cx="1189747" cy="1430059"/>
            </a:xfrm>
            <a:grpFill/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F8404565-6C09-3CB9-F218-225C6C137D85}"/>
                  </a:ext>
                </a:extLst>
              </p:cNvPr>
              <p:cNvSpPr/>
              <p:nvPr/>
            </p:nvSpPr>
            <p:spPr>
              <a:xfrm>
                <a:off x="16024259" y="7134852"/>
                <a:ext cx="707011" cy="78242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85BA1457-159B-FA4D-922E-4AE1D687ACF9}"/>
                  </a:ext>
                </a:extLst>
              </p:cNvPr>
              <p:cNvSpPr/>
              <p:nvPr/>
            </p:nvSpPr>
            <p:spPr>
              <a:xfrm>
                <a:off x="16481923" y="7584858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0CC8D3E9-A435-D7BD-B905-6E18EBA38639}"/>
                  </a:ext>
                </a:extLst>
              </p:cNvPr>
              <p:cNvSpPr/>
              <p:nvPr/>
            </p:nvSpPr>
            <p:spPr>
              <a:xfrm>
                <a:off x="16568300" y="7299770"/>
                <a:ext cx="645706" cy="7950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E051C89C-E739-6E9D-BE45-3BC37D511408}"/>
                  </a:ext>
                </a:extLst>
              </p:cNvPr>
              <p:cNvSpPr/>
              <p:nvPr/>
            </p:nvSpPr>
            <p:spPr>
              <a:xfrm rot="1705531">
                <a:off x="16418252" y="7158142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78C989D-040F-9404-9807-291EECC74761}"/>
                  </a:ext>
                </a:extLst>
              </p:cNvPr>
              <p:cNvSpPr/>
              <p:nvPr/>
            </p:nvSpPr>
            <p:spPr>
              <a:xfrm rot="6655060">
                <a:off x="16351758" y="7826150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0E98E7A5-C846-77F0-47B1-12F06BB5597B}"/>
                  </a:ext>
                </a:extLst>
              </p:cNvPr>
              <p:cNvSpPr/>
              <p:nvPr/>
            </p:nvSpPr>
            <p:spPr>
              <a:xfrm rot="6655060">
                <a:off x="15992111" y="7905159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F07111CC-A85E-57DB-6B5B-6CCA711CB667}"/>
                  </a:ext>
                </a:extLst>
              </p:cNvPr>
              <p:cNvSpPr/>
              <p:nvPr/>
            </p:nvSpPr>
            <p:spPr>
              <a:xfrm>
                <a:off x="16188864" y="8018751"/>
                <a:ext cx="539060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908779B-3944-9391-C5AC-BFA1676C87E2}"/>
                </a:ext>
              </a:extLst>
            </p:cNvPr>
            <p:cNvSpPr/>
            <p:nvPr/>
          </p:nvSpPr>
          <p:spPr>
            <a:xfrm rot="5400000">
              <a:off x="12260081" y="7763966"/>
              <a:ext cx="645706" cy="5461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A10C1F90-1224-F436-CEA9-8F20951E155F}"/>
                </a:ext>
              </a:extLst>
            </p:cNvPr>
            <p:cNvSpPr/>
            <p:nvPr/>
          </p:nvSpPr>
          <p:spPr>
            <a:xfrm>
              <a:off x="12641095" y="8063533"/>
              <a:ext cx="645706" cy="759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E29AC322-8168-1419-8E84-32D4B2233188}"/>
                </a:ext>
              </a:extLst>
            </p:cNvPr>
            <p:cNvSpPr/>
            <p:nvPr/>
          </p:nvSpPr>
          <p:spPr>
            <a:xfrm rot="807433">
              <a:off x="12800990" y="7946110"/>
              <a:ext cx="645706" cy="759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8ECF875-EDDA-6710-0760-650E97F82C4A}"/>
                </a:ext>
              </a:extLst>
            </p:cNvPr>
            <p:cNvGrpSpPr/>
            <p:nvPr/>
          </p:nvGrpSpPr>
          <p:grpSpPr>
            <a:xfrm>
              <a:off x="12413315" y="7545708"/>
              <a:ext cx="1090293" cy="1398344"/>
              <a:chOff x="15992366" y="7134852"/>
              <a:chExt cx="1090293" cy="1398344"/>
            </a:xfrm>
            <a:grpFill/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41D29288-E57F-D922-0CFC-CFD31A8D539A}"/>
                  </a:ext>
                </a:extLst>
              </p:cNvPr>
              <p:cNvSpPr/>
              <p:nvPr/>
            </p:nvSpPr>
            <p:spPr>
              <a:xfrm>
                <a:off x="16024259" y="7134852"/>
                <a:ext cx="707011" cy="78242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E67D8B6-F535-7A3B-B62C-77C851217F10}"/>
                  </a:ext>
                </a:extLst>
              </p:cNvPr>
              <p:cNvSpPr/>
              <p:nvPr/>
            </p:nvSpPr>
            <p:spPr>
              <a:xfrm>
                <a:off x="16436953" y="7382039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5083440-DF3F-9293-387D-C73F446C24BA}"/>
                  </a:ext>
                </a:extLst>
              </p:cNvPr>
              <p:cNvSpPr/>
              <p:nvPr/>
            </p:nvSpPr>
            <p:spPr>
              <a:xfrm rot="1705531">
                <a:off x="16418252" y="7158142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7163E49-3520-4C5A-88C4-20B29A416094}"/>
                  </a:ext>
                </a:extLst>
              </p:cNvPr>
              <p:cNvSpPr/>
              <p:nvPr/>
            </p:nvSpPr>
            <p:spPr>
              <a:xfrm rot="6655060">
                <a:off x="16351758" y="7826150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0E6278A6-1008-002F-5C14-86159C9ED096}"/>
                  </a:ext>
                </a:extLst>
              </p:cNvPr>
              <p:cNvSpPr/>
              <p:nvPr/>
            </p:nvSpPr>
            <p:spPr>
              <a:xfrm rot="6655060">
                <a:off x="16023116" y="7892757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3D6B3C67-0E06-33AA-BC27-909979C3EB1D}"/>
                  </a:ext>
                </a:extLst>
              </p:cNvPr>
              <p:cNvSpPr/>
              <p:nvPr/>
            </p:nvSpPr>
            <p:spPr>
              <a:xfrm>
                <a:off x="15992366" y="7987036"/>
                <a:ext cx="539060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597D6FE-A69B-460E-414D-EF36AA7F5F93}"/>
                </a:ext>
              </a:extLst>
            </p:cNvPr>
            <p:cNvSpPr/>
            <p:nvPr/>
          </p:nvSpPr>
          <p:spPr>
            <a:xfrm rot="5400000">
              <a:off x="12412481" y="7916366"/>
              <a:ext cx="645706" cy="5461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B6CA0A3-F3B7-C6C5-1D35-1B25D837981B}"/>
                </a:ext>
              </a:extLst>
            </p:cNvPr>
            <p:cNvSpPr/>
            <p:nvPr/>
          </p:nvSpPr>
          <p:spPr>
            <a:xfrm rot="873511">
              <a:off x="12771876" y="8156954"/>
              <a:ext cx="645706" cy="759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B43C41-6A36-BBAA-335E-9C3555CEB4FF}"/>
              </a:ext>
            </a:extLst>
          </p:cNvPr>
          <p:cNvGrpSpPr/>
          <p:nvPr/>
        </p:nvGrpSpPr>
        <p:grpSpPr>
          <a:xfrm>
            <a:off x="4192408" y="3207758"/>
            <a:ext cx="1213078" cy="1495482"/>
            <a:chOff x="16060144" y="8009244"/>
            <a:chExt cx="1141117" cy="140676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EE62D95-7E5D-8A98-7F80-9E5E72BDF934}"/>
                </a:ext>
              </a:extLst>
            </p:cNvPr>
            <p:cNvGrpSpPr/>
            <p:nvPr/>
          </p:nvGrpSpPr>
          <p:grpSpPr>
            <a:xfrm>
              <a:off x="16060144" y="8009244"/>
              <a:ext cx="1141117" cy="1406769"/>
              <a:chOff x="16072889" y="7158142"/>
              <a:chExt cx="1141117" cy="1406769"/>
            </a:xfrm>
            <a:solidFill>
              <a:srgbClr val="DECFFC"/>
            </a:solidFill>
          </p:grpSpPr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7E795BC6-9011-54DF-C893-D4A01458992A}"/>
                  </a:ext>
                </a:extLst>
              </p:cNvPr>
              <p:cNvSpPr/>
              <p:nvPr/>
            </p:nvSpPr>
            <p:spPr>
              <a:xfrm>
                <a:off x="16460722" y="7736220"/>
                <a:ext cx="707011" cy="78242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3E0B9DDF-C28B-3C9D-21A8-8AF518BEBEFB}"/>
                  </a:ext>
                </a:extLst>
              </p:cNvPr>
              <p:cNvSpPr/>
              <p:nvPr/>
            </p:nvSpPr>
            <p:spPr>
              <a:xfrm>
                <a:off x="16481923" y="7584858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3FFA6004-B4E5-1953-1FE1-8A2BF32B19D3}"/>
                  </a:ext>
                </a:extLst>
              </p:cNvPr>
              <p:cNvSpPr/>
              <p:nvPr/>
            </p:nvSpPr>
            <p:spPr>
              <a:xfrm>
                <a:off x="16568300" y="7299770"/>
                <a:ext cx="645706" cy="79507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9027372-7717-DDF3-7669-F6169836EB8F}"/>
                  </a:ext>
                </a:extLst>
              </p:cNvPr>
              <p:cNvSpPr/>
              <p:nvPr/>
            </p:nvSpPr>
            <p:spPr>
              <a:xfrm rot="1705531">
                <a:off x="16418252" y="7158142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172D37AC-0E4F-F12F-2BBA-D9A8F339DE60}"/>
                  </a:ext>
                </a:extLst>
              </p:cNvPr>
              <p:cNvSpPr/>
              <p:nvPr/>
            </p:nvSpPr>
            <p:spPr>
              <a:xfrm rot="6655060">
                <a:off x="16351758" y="7826150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BBC6BCEC-51FB-534F-58B9-A19AAE743685}"/>
                  </a:ext>
                </a:extLst>
              </p:cNvPr>
              <p:cNvSpPr/>
              <p:nvPr/>
            </p:nvSpPr>
            <p:spPr>
              <a:xfrm rot="6655060">
                <a:off x="16023116" y="7892757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405231D0-9906-F4DD-06C0-3201A95255C8}"/>
                  </a:ext>
                </a:extLst>
              </p:cNvPr>
              <p:cNvSpPr/>
              <p:nvPr/>
            </p:nvSpPr>
            <p:spPr>
              <a:xfrm>
                <a:off x="16188864" y="8018751"/>
                <a:ext cx="539060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CFEDDED-01F1-7F0F-2890-22530EA8D393}"/>
                </a:ext>
              </a:extLst>
            </p:cNvPr>
            <p:cNvSpPr/>
            <p:nvPr/>
          </p:nvSpPr>
          <p:spPr>
            <a:xfrm>
              <a:off x="16091353" y="8050429"/>
              <a:ext cx="645706" cy="759834"/>
            </a:xfrm>
            <a:prstGeom prst="roundRect">
              <a:avLst>
                <a:gd name="adj" fmla="val 50000"/>
              </a:avLst>
            </a:prstGeom>
            <a:solidFill>
              <a:srgbClr val="DECF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AB939126-D49F-42DA-7679-2FC5F8B79C2B}"/>
                </a:ext>
              </a:extLst>
            </p:cNvPr>
            <p:cNvSpPr/>
            <p:nvPr/>
          </p:nvSpPr>
          <p:spPr>
            <a:xfrm rot="807433">
              <a:off x="16065153" y="8321067"/>
              <a:ext cx="645706" cy="759834"/>
            </a:xfrm>
            <a:prstGeom prst="roundRect">
              <a:avLst>
                <a:gd name="adj" fmla="val 50000"/>
              </a:avLst>
            </a:prstGeom>
            <a:solidFill>
              <a:srgbClr val="DECF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92" name="Graphic 91">
            <a:extLst>
              <a:ext uri="{FF2B5EF4-FFF2-40B4-BE49-F238E27FC236}">
                <a16:creationId xmlns:a16="http://schemas.microsoft.com/office/drawing/2014/main" id="{E11E04EE-CDC7-80E7-C36C-8D8E88F08E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06359" y="3405728"/>
            <a:ext cx="305113" cy="34232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09E0A0A-413A-B204-CE36-689C6158081C}"/>
              </a:ext>
            </a:extLst>
          </p:cNvPr>
          <p:cNvSpPr txBox="1"/>
          <p:nvPr/>
        </p:nvSpPr>
        <p:spPr>
          <a:xfrm>
            <a:off x="4574099" y="3274943"/>
            <a:ext cx="8785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Data Structures &amp; Algorithms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7B71AB5C-8BEA-4C94-070C-89BD5A9149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14780" y="3453288"/>
            <a:ext cx="329153" cy="28200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56EAD17-6B9F-7F7D-09B0-BA8AA695CBA9}"/>
              </a:ext>
            </a:extLst>
          </p:cNvPr>
          <p:cNvSpPr txBox="1"/>
          <p:nvPr/>
        </p:nvSpPr>
        <p:spPr>
          <a:xfrm>
            <a:off x="7100099" y="3386785"/>
            <a:ext cx="800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More</a:t>
            </a:r>
          </a:p>
          <a:p>
            <a:r>
              <a:rPr lang="en-CN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Questions</a:t>
            </a:r>
          </a:p>
        </p:txBody>
      </p:sp>
      <p:pic>
        <p:nvPicPr>
          <p:cNvPr id="96" name="Picture 9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6ABF668-316E-F16D-E401-16BAE902FB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21272" y="3847912"/>
            <a:ext cx="333842" cy="333842"/>
          </a:xfrm>
          <a:prstGeom prst="rect">
            <a:avLst/>
          </a:prstGeom>
        </p:spPr>
      </p:pic>
      <p:pic>
        <p:nvPicPr>
          <p:cNvPr id="97" name="Picture 96" descr="A magnifying glass and graph&#10;&#10;AI-generated content may be incorrect.">
            <a:extLst>
              <a:ext uri="{FF2B5EF4-FFF2-40B4-BE49-F238E27FC236}">
                <a16:creationId xmlns:a16="http://schemas.microsoft.com/office/drawing/2014/main" id="{FE2A283D-F4B3-A274-8E30-47A2482E33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3330" y="3819289"/>
            <a:ext cx="371991" cy="371991"/>
          </a:xfrm>
          <a:prstGeom prst="rect">
            <a:avLst/>
          </a:prstGeom>
        </p:spPr>
      </p:pic>
      <p:sp>
        <p:nvSpPr>
          <p:cNvPr id="98" name="Triangle 97">
            <a:extLst>
              <a:ext uri="{FF2B5EF4-FFF2-40B4-BE49-F238E27FC236}">
                <a16:creationId xmlns:a16="http://schemas.microsoft.com/office/drawing/2014/main" id="{D4B7AF81-6DCB-3FDE-5BA8-F6BF44D466F4}"/>
              </a:ext>
            </a:extLst>
          </p:cNvPr>
          <p:cNvSpPr/>
          <p:nvPr/>
        </p:nvSpPr>
        <p:spPr>
          <a:xfrm rot="5400000">
            <a:off x="4676956" y="3994431"/>
            <a:ext cx="127000" cy="7302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38435571-474B-9D85-39B5-F81538559E8D}"/>
              </a:ext>
            </a:extLst>
          </p:cNvPr>
          <p:cNvSpPr/>
          <p:nvPr/>
        </p:nvSpPr>
        <p:spPr>
          <a:xfrm rot="13498030">
            <a:off x="4765100" y="4235802"/>
            <a:ext cx="127000" cy="7302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8BF642E1-5CD8-D20C-5364-E9324126DB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9890" y="4256122"/>
            <a:ext cx="360000" cy="3600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C856C0F-E546-3B77-4233-EBF4626AC97B}"/>
              </a:ext>
            </a:extLst>
          </p:cNvPr>
          <p:cNvGrpSpPr/>
          <p:nvPr/>
        </p:nvGrpSpPr>
        <p:grpSpPr>
          <a:xfrm>
            <a:off x="6808245" y="4159109"/>
            <a:ext cx="278012" cy="258334"/>
            <a:chOff x="1726793" y="19028033"/>
            <a:chExt cx="1392470" cy="1294808"/>
          </a:xfrm>
        </p:grpSpPr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226AA81-34FF-4DF8-F69E-1FA17DCBEB00}"/>
                </a:ext>
              </a:extLst>
            </p:cNvPr>
            <p:cNvSpPr/>
            <p:nvPr/>
          </p:nvSpPr>
          <p:spPr>
            <a:xfrm>
              <a:off x="2144475" y="19028033"/>
              <a:ext cx="974788" cy="720816"/>
            </a:xfrm>
            <a:custGeom>
              <a:avLst/>
              <a:gdLst>
                <a:gd name="connsiteX0" fmla="*/ 19431 w 974788"/>
                <a:gd name="connsiteY0" fmla="*/ 639210 h 720816"/>
                <a:gd name="connsiteX1" fmla="*/ 22765 w 974788"/>
                <a:gd name="connsiteY1" fmla="*/ 636353 h 720816"/>
                <a:gd name="connsiteX2" fmla="*/ 26765 w 974788"/>
                <a:gd name="connsiteY2" fmla="*/ 632447 h 720816"/>
                <a:gd name="connsiteX3" fmla="*/ 27718 w 974788"/>
                <a:gd name="connsiteY3" fmla="*/ 631590 h 720816"/>
                <a:gd name="connsiteX4" fmla="*/ 113252 w 974788"/>
                <a:gd name="connsiteY4" fmla="*/ 547294 h 720816"/>
                <a:gd name="connsiteX5" fmla="*/ 215932 w 974788"/>
                <a:gd name="connsiteY5" fmla="*/ 445853 h 720816"/>
                <a:gd name="connsiteX6" fmla="*/ 249746 w 974788"/>
                <a:gd name="connsiteY6" fmla="*/ 321933 h 720816"/>
                <a:gd name="connsiteX7" fmla="*/ 264795 w 974788"/>
                <a:gd name="connsiteY7" fmla="*/ 195345 h 720816"/>
                <a:gd name="connsiteX8" fmla="*/ 481394 w 974788"/>
                <a:gd name="connsiteY8" fmla="*/ 2083 h 720816"/>
                <a:gd name="connsiteX9" fmla="*/ 733711 w 974788"/>
                <a:gd name="connsiteY9" fmla="*/ 132290 h 720816"/>
                <a:gd name="connsiteX10" fmla="*/ 761714 w 974788"/>
                <a:gd name="connsiteY10" fmla="*/ 190011 h 720816"/>
                <a:gd name="connsiteX11" fmla="*/ 729425 w 974788"/>
                <a:gd name="connsiteY11" fmla="*/ 195345 h 720816"/>
                <a:gd name="connsiteX12" fmla="*/ 666750 w 974788"/>
                <a:gd name="connsiteY12" fmla="*/ 250971 h 720816"/>
                <a:gd name="connsiteX13" fmla="*/ 688848 w 974788"/>
                <a:gd name="connsiteY13" fmla="*/ 274498 h 720816"/>
                <a:gd name="connsiteX14" fmla="*/ 946976 w 974788"/>
                <a:gd name="connsiteY14" fmla="*/ 273355 h 720816"/>
                <a:gd name="connsiteX15" fmla="*/ 974788 w 974788"/>
                <a:gd name="connsiteY15" fmla="*/ 280499 h 720816"/>
                <a:gd name="connsiteX16" fmla="*/ 936022 w 974788"/>
                <a:gd name="connsiteY16" fmla="*/ 309836 h 720816"/>
                <a:gd name="connsiteX17" fmla="*/ 772382 w 974788"/>
                <a:gd name="connsiteY17" fmla="*/ 343364 h 720816"/>
                <a:gd name="connsiteX18" fmla="*/ 757047 w 974788"/>
                <a:gd name="connsiteY18" fmla="*/ 368700 h 720816"/>
                <a:gd name="connsiteX19" fmla="*/ 809816 w 974788"/>
                <a:gd name="connsiteY19" fmla="*/ 562344 h 720816"/>
                <a:gd name="connsiteX20" fmla="*/ 807815 w 974788"/>
                <a:gd name="connsiteY20" fmla="*/ 683597 h 720816"/>
                <a:gd name="connsiteX21" fmla="*/ 590264 w 974788"/>
                <a:gd name="connsiteY21" fmla="*/ 630543 h 720816"/>
                <a:gd name="connsiteX22" fmla="*/ 574167 w 974788"/>
                <a:gd name="connsiteY22" fmla="*/ 579108 h 720816"/>
                <a:gd name="connsiteX23" fmla="*/ 527780 w 974788"/>
                <a:gd name="connsiteY23" fmla="*/ 505765 h 720816"/>
                <a:gd name="connsiteX24" fmla="*/ 322326 w 974788"/>
                <a:gd name="connsiteY24" fmla="*/ 509289 h 720816"/>
                <a:gd name="connsiteX25" fmla="*/ 182404 w 974788"/>
                <a:gd name="connsiteY25" fmla="*/ 646830 h 720816"/>
                <a:gd name="connsiteX26" fmla="*/ 159639 w 974788"/>
                <a:gd name="connsiteY26" fmla="*/ 661785 h 720816"/>
                <a:gd name="connsiteX27" fmla="*/ 0 w 974788"/>
                <a:gd name="connsiteY27" fmla="*/ 661689 h 720816"/>
                <a:gd name="connsiteX28" fmla="*/ 19431 w 974788"/>
                <a:gd name="connsiteY28" fmla="*/ 639115 h 720816"/>
                <a:gd name="connsiteX29" fmla="*/ 568547 w 974788"/>
                <a:gd name="connsiteY29" fmla="*/ 228111 h 720816"/>
                <a:gd name="connsiteX30" fmla="*/ 522446 w 974788"/>
                <a:gd name="connsiteY30" fmla="*/ 182963 h 720816"/>
                <a:gd name="connsiteX31" fmla="*/ 482346 w 974788"/>
                <a:gd name="connsiteY31" fmla="*/ 226111 h 720816"/>
                <a:gd name="connsiteX32" fmla="*/ 526066 w 974788"/>
                <a:gd name="connsiteY32" fmla="*/ 268973 h 720816"/>
                <a:gd name="connsiteX33" fmla="*/ 568547 w 974788"/>
                <a:gd name="connsiteY33" fmla="*/ 228206 h 72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74788" h="720816">
                  <a:moveTo>
                    <a:pt x="19431" y="639210"/>
                  </a:moveTo>
                  <a:cubicBezTo>
                    <a:pt x="21431" y="639306"/>
                    <a:pt x="22479" y="638353"/>
                    <a:pt x="22765" y="636353"/>
                  </a:cubicBezTo>
                  <a:cubicBezTo>
                    <a:pt x="24098" y="635019"/>
                    <a:pt x="25432" y="633781"/>
                    <a:pt x="26765" y="632447"/>
                  </a:cubicBezTo>
                  <a:cubicBezTo>
                    <a:pt x="26765" y="632447"/>
                    <a:pt x="27718" y="631590"/>
                    <a:pt x="27718" y="631590"/>
                  </a:cubicBezTo>
                  <a:cubicBezTo>
                    <a:pt x="58198" y="605492"/>
                    <a:pt x="86963" y="577679"/>
                    <a:pt x="113252" y="547294"/>
                  </a:cubicBezTo>
                  <a:cubicBezTo>
                    <a:pt x="147733" y="513671"/>
                    <a:pt x="184880" y="482334"/>
                    <a:pt x="215932" y="445853"/>
                  </a:cubicBezTo>
                  <a:cubicBezTo>
                    <a:pt x="245174" y="411277"/>
                    <a:pt x="244031" y="364795"/>
                    <a:pt x="249746" y="321933"/>
                  </a:cubicBezTo>
                  <a:cubicBezTo>
                    <a:pt x="255365" y="279832"/>
                    <a:pt x="255461" y="236588"/>
                    <a:pt x="264795" y="195345"/>
                  </a:cubicBezTo>
                  <a:cubicBezTo>
                    <a:pt x="287941" y="92666"/>
                    <a:pt x="374999" y="17133"/>
                    <a:pt x="481394" y="2083"/>
                  </a:cubicBezTo>
                  <a:cubicBezTo>
                    <a:pt x="577787" y="-11538"/>
                    <a:pt x="683705" y="42755"/>
                    <a:pt x="733711" y="132290"/>
                  </a:cubicBezTo>
                  <a:cubicBezTo>
                    <a:pt x="744093" y="150959"/>
                    <a:pt x="752475" y="170771"/>
                    <a:pt x="761714" y="190011"/>
                  </a:cubicBezTo>
                  <a:cubicBezTo>
                    <a:pt x="752284" y="199727"/>
                    <a:pt x="740283" y="195345"/>
                    <a:pt x="729425" y="195345"/>
                  </a:cubicBezTo>
                  <a:cubicBezTo>
                    <a:pt x="672941" y="195726"/>
                    <a:pt x="673799" y="195536"/>
                    <a:pt x="666750" y="250971"/>
                  </a:cubicBezTo>
                  <a:cubicBezTo>
                    <a:pt x="664178" y="270974"/>
                    <a:pt x="670655" y="274688"/>
                    <a:pt x="688848" y="274498"/>
                  </a:cubicBezTo>
                  <a:cubicBezTo>
                    <a:pt x="774859" y="273355"/>
                    <a:pt x="860965" y="273260"/>
                    <a:pt x="946976" y="273355"/>
                  </a:cubicBezTo>
                  <a:cubicBezTo>
                    <a:pt x="956405" y="273355"/>
                    <a:pt x="968216" y="267735"/>
                    <a:pt x="974788" y="280499"/>
                  </a:cubicBezTo>
                  <a:cubicBezTo>
                    <a:pt x="967740" y="297930"/>
                    <a:pt x="953929" y="306216"/>
                    <a:pt x="936022" y="309836"/>
                  </a:cubicBezTo>
                  <a:cubicBezTo>
                    <a:pt x="881444" y="320885"/>
                    <a:pt x="827056" y="332791"/>
                    <a:pt x="772382" y="343364"/>
                  </a:cubicBezTo>
                  <a:cubicBezTo>
                    <a:pt x="756285" y="346507"/>
                    <a:pt x="751142" y="350793"/>
                    <a:pt x="757047" y="368700"/>
                  </a:cubicBezTo>
                  <a:cubicBezTo>
                    <a:pt x="777812" y="432327"/>
                    <a:pt x="798481" y="496145"/>
                    <a:pt x="809816" y="562344"/>
                  </a:cubicBezTo>
                  <a:cubicBezTo>
                    <a:pt x="816864" y="603015"/>
                    <a:pt x="814007" y="643306"/>
                    <a:pt x="807815" y="683597"/>
                  </a:cubicBezTo>
                  <a:cubicBezTo>
                    <a:pt x="745808" y="745414"/>
                    <a:pt x="619697" y="731889"/>
                    <a:pt x="590264" y="630543"/>
                  </a:cubicBezTo>
                  <a:cubicBezTo>
                    <a:pt x="585216" y="613302"/>
                    <a:pt x="579406" y="596348"/>
                    <a:pt x="574167" y="579108"/>
                  </a:cubicBezTo>
                  <a:cubicBezTo>
                    <a:pt x="565309" y="550437"/>
                    <a:pt x="551212" y="525387"/>
                    <a:pt x="527780" y="505765"/>
                  </a:cubicBezTo>
                  <a:cubicBezTo>
                    <a:pt x="461772" y="450615"/>
                    <a:pt x="386048" y="450615"/>
                    <a:pt x="322326" y="509289"/>
                  </a:cubicBezTo>
                  <a:cubicBezTo>
                    <a:pt x="274225" y="553581"/>
                    <a:pt x="229076" y="601015"/>
                    <a:pt x="182404" y="646830"/>
                  </a:cubicBezTo>
                  <a:cubicBezTo>
                    <a:pt x="175927" y="653117"/>
                    <a:pt x="171069" y="661880"/>
                    <a:pt x="159639" y="661785"/>
                  </a:cubicBezTo>
                  <a:cubicBezTo>
                    <a:pt x="108013" y="661499"/>
                    <a:pt x="56293" y="661689"/>
                    <a:pt x="0" y="661689"/>
                  </a:cubicBezTo>
                  <a:cubicBezTo>
                    <a:pt x="8763" y="651497"/>
                    <a:pt x="14097" y="645306"/>
                    <a:pt x="19431" y="639115"/>
                  </a:cubicBezTo>
                  <a:close/>
                  <a:moveTo>
                    <a:pt x="568547" y="228111"/>
                  </a:moveTo>
                  <a:cubicBezTo>
                    <a:pt x="568547" y="205061"/>
                    <a:pt x="545592" y="182582"/>
                    <a:pt x="522446" y="182963"/>
                  </a:cubicBezTo>
                  <a:cubicBezTo>
                    <a:pt x="500825" y="183344"/>
                    <a:pt x="482060" y="203537"/>
                    <a:pt x="482346" y="226111"/>
                  </a:cubicBezTo>
                  <a:cubicBezTo>
                    <a:pt x="482727" y="250019"/>
                    <a:pt x="502158" y="269069"/>
                    <a:pt x="526066" y="268973"/>
                  </a:cubicBezTo>
                  <a:cubicBezTo>
                    <a:pt x="549212" y="268878"/>
                    <a:pt x="568547" y="250305"/>
                    <a:pt x="568547" y="228206"/>
                  </a:cubicBezTo>
                  <a:close/>
                </a:path>
              </a:pathLst>
            </a:custGeom>
            <a:solidFill>
              <a:srgbClr val="271D2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501BE336-F7E5-EB6C-6569-055D66165372}"/>
                </a:ext>
              </a:extLst>
            </p:cNvPr>
            <p:cNvSpPr/>
            <p:nvPr/>
          </p:nvSpPr>
          <p:spPr>
            <a:xfrm>
              <a:off x="2081610" y="19492961"/>
              <a:ext cx="870832" cy="488574"/>
            </a:xfrm>
            <a:custGeom>
              <a:avLst/>
              <a:gdLst>
                <a:gd name="connsiteX0" fmla="*/ 82296 w 870832"/>
                <a:gd name="connsiteY0" fmla="*/ 174282 h 488574"/>
                <a:gd name="connsiteX1" fmla="*/ 62865 w 870832"/>
                <a:gd name="connsiteY1" fmla="*/ 196856 h 488574"/>
                <a:gd name="connsiteX2" fmla="*/ 222504 w 870832"/>
                <a:gd name="connsiteY2" fmla="*/ 196951 h 488574"/>
                <a:gd name="connsiteX3" fmla="*/ 245269 w 870832"/>
                <a:gd name="connsiteY3" fmla="*/ 181997 h 488574"/>
                <a:gd name="connsiteX4" fmla="*/ 385191 w 870832"/>
                <a:gd name="connsiteY4" fmla="*/ 44456 h 488574"/>
                <a:gd name="connsiteX5" fmla="*/ 590645 w 870832"/>
                <a:gd name="connsiteY5" fmla="*/ 40932 h 488574"/>
                <a:gd name="connsiteX6" fmla="*/ 637032 w 870832"/>
                <a:gd name="connsiteY6" fmla="*/ 114274 h 488574"/>
                <a:gd name="connsiteX7" fmla="*/ 653129 w 870832"/>
                <a:gd name="connsiteY7" fmla="*/ 165709 h 488574"/>
                <a:gd name="connsiteX8" fmla="*/ 870680 w 870832"/>
                <a:gd name="connsiteY8" fmla="*/ 218764 h 488574"/>
                <a:gd name="connsiteX9" fmla="*/ 859822 w 870832"/>
                <a:gd name="connsiteY9" fmla="*/ 312109 h 488574"/>
                <a:gd name="connsiteX10" fmla="*/ 837247 w 870832"/>
                <a:gd name="connsiteY10" fmla="*/ 338398 h 488574"/>
                <a:gd name="connsiteX11" fmla="*/ 830771 w 870832"/>
                <a:gd name="connsiteY11" fmla="*/ 344398 h 488574"/>
                <a:gd name="connsiteX12" fmla="*/ 830961 w 870832"/>
                <a:gd name="connsiteY12" fmla="*/ 344208 h 488574"/>
                <a:gd name="connsiteX13" fmla="*/ 778859 w 870832"/>
                <a:gd name="connsiteY13" fmla="*/ 387737 h 488574"/>
                <a:gd name="connsiteX14" fmla="*/ 428815 w 870832"/>
                <a:gd name="connsiteY14" fmla="*/ 473653 h 488574"/>
                <a:gd name="connsiteX15" fmla="*/ 340138 w 870832"/>
                <a:gd name="connsiteY15" fmla="*/ 399072 h 488574"/>
                <a:gd name="connsiteX16" fmla="*/ 392525 w 870832"/>
                <a:gd name="connsiteY16" fmla="*/ 378022 h 488574"/>
                <a:gd name="connsiteX17" fmla="*/ 540830 w 870832"/>
                <a:gd name="connsiteY17" fmla="*/ 159423 h 488574"/>
                <a:gd name="connsiteX18" fmla="*/ 536162 w 870832"/>
                <a:gd name="connsiteY18" fmla="*/ 134372 h 488574"/>
                <a:gd name="connsiteX19" fmla="*/ 515112 w 870832"/>
                <a:gd name="connsiteY19" fmla="*/ 152946 h 488574"/>
                <a:gd name="connsiteX20" fmla="*/ 477012 w 870832"/>
                <a:gd name="connsiteY20" fmla="*/ 202286 h 488574"/>
                <a:gd name="connsiteX21" fmla="*/ 371761 w 870832"/>
                <a:gd name="connsiteY21" fmla="*/ 257530 h 488574"/>
                <a:gd name="connsiteX22" fmla="*/ 0 w 870832"/>
                <a:gd name="connsiteY22" fmla="*/ 257149 h 488574"/>
                <a:gd name="connsiteX23" fmla="*/ 55626 w 870832"/>
                <a:gd name="connsiteY23" fmla="*/ 184855 h 488574"/>
                <a:gd name="connsiteX24" fmla="*/ 82391 w 870832"/>
                <a:gd name="connsiteY24" fmla="*/ 174282 h 48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70832" h="488574">
                  <a:moveTo>
                    <a:pt x="82296" y="174282"/>
                  </a:moveTo>
                  <a:cubicBezTo>
                    <a:pt x="76962" y="180473"/>
                    <a:pt x="71628" y="186664"/>
                    <a:pt x="62865" y="196856"/>
                  </a:cubicBezTo>
                  <a:cubicBezTo>
                    <a:pt x="119158" y="196856"/>
                    <a:pt x="170783" y="196666"/>
                    <a:pt x="222504" y="196951"/>
                  </a:cubicBezTo>
                  <a:cubicBezTo>
                    <a:pt x="233934" y="196951"/>
                    <a:pt x="238792" y="188284"/>
                    <a:pt x="245269" y="181997"/>
                  </a:cubicBezTo>
                  <a:cubicBezTo>
                    <a:pt x="291941" y="136182"/>
                    <a:pt x="337185" y="88747"/>
                    <a:pt x="385191" y="44456"/>
                  </a:cubicBezTo>
                  <a:cubicBezTo>
                    <a:pt x="448818" y="-14218"/>
                    <a:pt x="524637" y="-14218"/>
                    <a:pt x="590645" y="40932"/>
                  </a:cubicBezTo>
                  <a:cubicBezTo>
                    <a:pt x="613981" y="60458"/>
                    <a:pt x="628174" y="85604"/>
                    <a:pt x="637032" y="114274"/>
                  </a:cubicBezTo>
                  <a:cubicBezTo>
                    <a:pt x="642271" y="131420"/>
                    <a:pt x="648176" y="148469"/>
                    <a:pt x="653129" y="165709"/>
                  </a:cubicBezTo>
                  <a:cubicBezTo>
                    <a:pt x="682561" y="267056"/>
                    <a:pt x="808672" y="280581"/>
                    <a:pt x="870680" y="218764"/>
                  </a:cubicBezTo>
                  <a:cubicBezTo>
                    <a:pt x="870680" y="250291"/>
                    <a:pt x="872966" y="281724"/>
                    <a:pt x="859822" y="312109"/>
                  </a:cubicBezTo>
                  <a:cubicBezTo>
                    <a:pt x="854678" y="324110"/>
                    <a:pt x="849344" y="333540"/>
                    <a:pt x="837247" y="338398"/>
                  </a:cubicBezTo>
                  <a:cubicBezTo>
                    <a:pt x="835057" y="340398"/>
                    <a:pt x="832961" y="342398"/>
                    <a:pt x="830771" y="344398"/>
                  </a:cubicBezTo>
                  <a:cubicBezTo>
                    <a:pt x="830771" y="344398"/>
                    <a:pt x="830961" y="344208"/>
                    <a:pt x="830961" y="344208"/>
                  </a:cubicBezTo>
                  <a:cubicBezTo>
                    <a:pt x="812101" y="356876"/>
                    <a:pt x="795814" y="372688"/>
                    <a:pt x="778859" y="387737"/>
                  </a:cubicBezTo>
                  <a:cubicBezTo>
                    <a:pt x="677227" y="477272"/>
                    <a:pt x="560642" y="510800"/>
                    <a:pt x="428815" y="473653"/>
                  </a:cubicBezTo>
                  <a:cubicBezTo>
                    <a:pt x="390620" y="462889"/>
                    <a:pt x="351282" y="445745"/>
                    <a:pt x="340138" y="399072"/>
                  </a:cubicBezTo>
                  <a:cubicBezTo>
                    <a:pt x="357664" y="392119"/>
                    <a:pt x="376047" y="386880"/>
                    <a:pt x="392525" y="378022"/>
                  </a:cubicBezTo>
                  <a:cubicBezTo>
                    <a:pt x="479965" y="331254"/>
                    <a:pt x="543497" y="267532"/>
                    <a:pt x="540830" y="159423"/>
                  </a:cubicBezTo>
                  <a:cubicBezTo>
                    <a:pt x="540639" y="150850"/>
                    <a:pt x="547783" y="138278"/>
                    <a:pt x="536162" y="134372"/>
                  </a:cubicBezTo>
                  <a:cubicBezTo>
                    <a:pt x="522732" y="129896"/>
                    <a:pt x="521017" y="145326"/>
                    <a:pt x="515112" y="152946"/>
                  </a:cubicBezTo>
                  <a:cubicBezTo>
                    <a:pt x="502348" y="169329"/>
                    <a:pt x="491299" y="187331"/>
                    <a:pt x="477012" y="202286"/>
                  </a:cubicBezTo>
                  <a:cubicBezTo>
                    <a:pt x="448342" y="232289"/>
                    <a:pt x="414338" y="257054"/>
                    <a:pt x="371761" y="257530"/>
                  </a:cubicBezTo>
                  <a:cubicBezTo>
                    <a:pt x="247840" y="259055"/>
                    <a:pt x="123920" y="257530"/>
                    <a:pt x="0" y="257149"/>
                  </a:cubicBezTo>
                  <a:cubicBezTo>
                    <a:pt x="19240" y="233623"/>
                    <a:pt x="46101" y="216478"/>
                    <a:pt x="55626" y="184855"/>
                  </a:cubicBezTo>
                  <a:cubicBezTo>
                    <a:pt x="58769" y="174282"/>
                    <a:pt x="71247" y="172472"/>
                    <a:pt x="82391" y="174282"/>
                  </a:cubicBezTo>
                  <a:close/>
                </a:path>
              </a:pathLst>
            </a:custGeom>
            <a:solidFill>
              <a:srgbClr val="FEFDF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3E668776-761B-86EF-04EA-D4CF26ACE7DA}"/>
                </a:ext>
              </a:extLst>
            </p:cNvPr>
            <p:cNvSpPr/>
            <p:nvPr/>
          </p:nvSpPr>
          <p:spPr>
            <a:xfrm>
              <a:off x="1726793" y="19571418"/>
              <a:ext cx="963728" cy="549928"/>
            </a:xfrm>
            <a:custGeom>
              <a:avLst/>
              <a:gdLst>
                <a:gd name="connsiteX0" fmla="*/ 420900 w 963728"/>
                <a:gd name="connsiteY0" fmla="*/ 123550 h 549928"/>
                <a:gd name="connsiteX1" fmla="*/ 792661 w 963728"/>
                <a:gd name="connsiteY1" fmla="*/ 123931 h 549928"/>
                <a:gd name="connsiteX2" fmla="*/ 897912 w 963728"/>
                <a:gd name="connsiteY2" fmla="*/ 68686 h 549928"/>
                <a:gd name="connsiteX3" fmla="*/ 936012 w 963728"/>
                <a:gd name="connsiteY3" fmla="*/ 19347 h 549928"/>
                <a:gd name="connsiteX4" fmla="*/ 957062 w 963728"/>
                <a:gd name="connsiteY4" fmla="*/ 773 h 549928"/>
                <a:gd name="connsiteX5" fmla="*/ 961730 w 963728"/>
                <a:gd name="connsiteY5" fmla="*/ 25824 h 549928"/>
                <a:gd name="connsiteX6" fmla="*/ 813425 w 963728"/>
                <a:gd name="connsiteY6" fmla="*/ 244423 h 549928"/>
                <a:gd name="connsiteX7" fmla="*/ 761038 w 963728"/>
                <a:gd name="connsiteY7" fmla="*/ 265473 h 549928"/>
                <a:gd name="connsiteX8" fmla="*/ 686171 w 963728"/>
                <a:gd name="connsiteY8" fmla="*/ 277189 h 549928"/>
                <a:gd name="connsiteX9" fmla="*/ 564537 w 963728"/>
                <a:gd name="connsiteY9" fmla="*/ 278427 h 549928"/>
                <a:gd name="connsiteX10" fmla="*/ 537296 w 963728"/>
                <a:gd name="connsiteY10" fmla="*/ 322242 h 549928"/>
                <a:gd name="connsiteX11" fmla="*/ 537200 w 963728"/>
                <a:gd name="connsiteY11" fmla="*/ 327862 h 549928"/>
                <a:gd name="connsiteX12" fmla="*/ 534628 w 963728"/>
                <a:gd name="connsiteY12" fmla="*/ 327099 h 549928"/>
                <a:gd name="connsiteX13" fmla="*/ 532247 w 963728"/>
                <a:gd name="connsiteY13" fmla="*/ 328243 h 549928"/>
                <a:gd name="connsiteX14" fmla="*/ 443569 w 963728"/>
                <a:gd name="connsiteY14" fmla="*/ 325290 h 549928"/>
                <a:gd name="connsiteX15" fmla="*/ 409756 w 963728"/>
                <a:gd name="connsiteY15" fmla="*/ 340054 h 549928"/>
                <a:gd name="connsiteX16" fmla="*/ 212588 w 963728"/>
                <a:gd name="connsiteY16" fmla="*/ 532744 h 549928"/>
                <a:gd name="connsiteX17" fmla="*/ 170107 w 963728"/>
                <a:gd name="connsiteY17" fmla="*/ 549889 h 549928"/>
                <a:gd name="connsiteX18" fmla="*/ 19421 w 963728"/>
                <a:gd name="connsiteY18" fmla="*/ 548175 h 549928"/>
                <a:gd name="connsiteX19" fmla="*/ 1133 w 963728"/>
                <a:gd name="connsiteY19" fmla="*/ 543698 h 549928"/>
                <a:gd name="connsiteX20" fmla="*/ 9229 w 963728"/>
                <a:gd name="connsiteY20" fmla="*/ 527410 h 549928"/>
                <a:gd name="connsiteX21" fmla="*/ 407089 w 963728"/>
                <a:gd name="connsiteY21" fmla="*/ 133361 h 549928"/>
                <a:gd name="connsiteX22" fmla="*/ 420900 w 963728"/>
                <a:gd name="connsiteY22" fmla="*/ 123836 h 54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63728" h="549928">
                  <a:moveTo>
                    <a:pt x="420900" y="123550"/>
                  </a:moveTo>
                  <a:cubicBezTo>
                    <a:pt x="544820" y="123836"/>
                    <a:pt x="668740" y="125360"/>
                    <a:pt x="792661" y="123931"/>
                  </a:cubicBezTo>
                  <a:cubicBezTo>
                    <a:pt x="835238" y="123455"/>
                    <a:pt x="869337" y="98690"/>
                    <a:pt x="897912" y="68686"/>
                  </a:cubicBezTo>
                  <a:cubicBezTo>
                    <a:pt x="912199" y="53732"/>
                    <a:pt x="923248" y="35730"/>
                    <a:pt x="936012" y="19347"/>
                  </a:cubicBezTo>
                  <a:cubicBezTo>
                    <a:pt x="941917" y="11727"/>
                    <a:pt x="943537" y="-3609"/>
                    <a:pt x="957062" y="773"/>
                  </a:cubicBezTo>
                  <a:cubicBezTo>
                    <a:pt x="968683" y="4583"/>
                    <a:pt x="961539" y="17251"/>
                    <a:pt x="961730" y="25824"/>
                  </a:cubicBezTo>
                  <a:cubicBezTo>
                    <a:pt x="964492" y="133932"/>
                    <a:pt x="900960" y="197560"/>
                    <a:pt x="813425" y="244423"/>
                  </a:cubicBezTo>
                  <a:cubicBezTo>
                    <a:pt x="796947" y="253281"/>
                    <a:pt x="778564" y="258520"/>
                    <a:pt x="761038" y="265473"/>
                  </a:cubicBezTo>
                  <a:cubicBezTo>
                    <a:pt x="736749" y="273379"/>
                    <a:pt x="711984" y="277474"/>
                    <a:pt x="686171" y="277189"/>
                  </a:cubicBezTo>
                  <a:cubicBezTo>
                    <a:pt x="645690" y="276712"/>
                    <a:pt x="605113" y="277855"/>
                    <a:pt x="564537" y="278427"/>
                  </a:cubicBezTo>
                  <a:cubicBezTo>
                    <a:pt x="532466" y="278808"/>
                    <a:pt x="523389" y="293410"/>
                    <a:pt x="537296" y="322242"/>
                  </a:cubicBezTo>
                  <a:cubicBezTo>
                    <a:pt x="538057" y="323766"/>
                    <a:pt x="537296" y="325956"/>
                    <a:pt x="537200" y="327862"/>
                  </a:cubicBezTo>
                  <a:cubicBezTo>
                    <a:pt x="537200" y="327862"/>
                    <a:pt x="534628" y="327099"/>
                    <a:pt x="534628" y="327099"/>
                  </a:cubicBezTo>
                  <a:cubicBezTo>
                    <a:pt x="534628" y="327099"/>
                    <a:pt x="532247" y="328147"/>
                    <a:pt x="532247" y="328243"/>
                  </a:cubicBezTo>
                  <a:cubicBezTo>
                    <a:pt x="502815" y="322718"/>
                    <a:pt x="473097" y="325575"/>
                    <a:pt x="443569" y="325290"/>
                  </a:cubicBezTo>
                  <a:cubicBezTo>
                    <a:pt x="427758" y="319861"/>
                    <a:pt x="419281" y="330719"/>
                    <a:pt x="409756" y="340054"/>
                  </a:cubicBezTo>
                  <a:cubicBezTo>
                    <a:pt x="344033" y="404347"/>
                    <a:pt x="278025" y="468165"/>
                    <a:pt x="212588" y="532744"/>
                  </a:cubicBezTo>
                  <a:cubicBezTo>
                    <a:pt x="200301" y="544841"/>
                    <a:pt x="187918" y="550461"/>
                    <a:pt x="170107" y="549889"/>
                  </a:cubicBezTo>
                  <a:cubicBezTo>
                    <a:pt x="119910" y="548175"/>
                    <a:pt x="69713" y="548651"/>
                    <a:pt x="19421" y="548175"/>
                  </a:cubicBezTo>
                  <a:cubicBezTo>
                    <a:pt x="12944" y="548175"/>
                    <a:pt x="4657" y="550080"/>
                    <a:pt x="1133" y="543698"/>
                  </a:cubicBezTo>
                  <a:cubicBezTo>
                    <a:pt x="-2867" y="536459"/>
                    <a:pt x="4657" y="531982"/>
                    <a:pt x="9229" y="527410"/>
                  </a:cubicBezTo>
                  <a:cubicBezTo>
                    <a:pt x="141817" y="396061"/>
                    <a:pt x="274405" y="264615"/>
                    <a:pt x="407089" y="133361"/>
                  </a:cubicBezTo>
                  <a:cubicBezTo>
                    <a:pt x="410994" y="129456"/>
                    <a:pt x="416233" y="126979"/>
                    <a:pt x="420900" y="123836"/>
                  </a:cubicBezTo>
                  <a:close/>
                </a:path>
              </a:pathLst>
            </a:custGeom>
            <a:solidFill>
              <a:srgbClr val="30006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BC3085E-0713-4531-C6AD-4A96299201F6}"/>
                </a:ext>
              </a:extLst>
            </p:cNvPr>
            <p:cNvSpPr/>
            <p:nvPr/>
          </p:nvSpPr>
          <p:spPr>
            <a:xfrm>
              <a:off x="2191695" y="19836978"/>
              <a:ext cx="720875" cy="443198"/>
            </a:xfrm>
            <a:custGeom>
              <a:avLst/>
              <a:gdLst>
                <a:gd name="connsiteX0" fmla="*/ 6215 w 720875"/>
                <a:gd name="connsiteY0" fmla="*/ 117253 h 443198"/>
                <a:gd name="connsiteX1" fmla="*/ 6310 w 720875"/>
                <a:gd name="connsiteY1" fmla="*/ 111633 h 443198"/>
                <a:gd name="connsiteX2" fmla="*/ 33552 w 720875"/>
                <a:gd name="connsiteY2" fmla="*/ 67818 h 443198"/>
                <a:gd name="connsiteX3" fmla="*/ 155186 w 720875"/>
                <a:gd name="connsiteY3" fmla="*/ 66580 h 443198"/>
                <a:gd name="connsiteX4" fmla="*/ 230053 w 720875"/>
                <a:gd name="connsiteY4" fmla="*/ 54864 h 443198"/>
                <a:gd name="connsiteX5" fmla="*/ 318730 w 720875"/>
                <a:gd name="connsiteY5" fmla="*/ 129445 h 443198"/>
                <a:gd name="connsiteX6" fmla="*/ 668774 w 720875"/>
                <a:gd name="connsiteY6" fmla="*/ 43529 h 443198"/>
                <a:gd name="connsiteX7" fmla="*/ 720876 w 720875"/>
                <a:gd name="connsiteY7" fmla="*/ 0 h 443198"/>
                <a:gd name="connsiteX8" fmla="*/ 655249 w 720875"/>
                <a:gd name="connsiteY8" fmla="*/ 113538 h 443198"/>
                <a:gd name="connsiteX9" fmla="*/ 442365 w 720875"/>
                <a:gd name="connsiteY9" fmla="*/ 226695 h 443198"/>
                <a:gd name="connsiteX10" fmla="*/ 413695 w 720875"/>
                <a:gd name="connsiteY10" fmla="*/ 261652 h 443198"/>
                <a:gd name="connsiteX11" fmla="*/ 413695 w 720875"/>
                <a:gd name="connsiteY11" fmla="*/ 443198 h 443198"/>
                <a:gd name="connsiteX12" fmla="*/ 408742 w 720875"/>
                <a:gd name="connsiteY12" fmla="*/ 417957 h 443198"/>
                <a:gd name="connsiteX13" fmla="*/ 408932 w 720875"/>
                <a:gd name="connsiteY13" fmla="*/ 254032 h 443198"/>
                <a:gd name="connsiteX14" fmla="*/ 391216 w 720875"/>
                <a:gd name="connsiteY14" fmla="*/ 234315 h 443198"/>
                <a:gd name="connsiteX15" fmla="*/ 380833 w 720875"/>
                <a:gd name="connsiteY15" fmla="*/ 234982 h 443198"/>
                <a:gd name="connsiteX16" fmla="*/ 366546 w 720875"/>
                <a:gd name="connsiteY16" fmla="*/ 235363 h 443198"/>
                <a:gd name="connsiteX17" fmla="*/ 351306 w 720875"/>
                <a:gd name="connsiteY17" fmla="*/ 236220 h 443198"/>
                <a:gd name="connsiteX18" fmla="*/ 348067 w 720875"/>
                <a:gd name="connsiteY18" fmla="*/ 239268 h 443198"/>
                <a:gd name="connsiteX19" fmla="*/ 344067 w 720875"/>
                <a:gd name="connsiteY19" fmla="*/ 239649 h 443198"/>
                <a:gd name="connsiteX20" fmla="*/ 270724 w 720875"/>
                <a:gd name="connsiteY20" fmla="*/ 233553 h 443198"/>
                <a:gd name="connsiteX21" fmla="*/ 209383 w 720875"/>
                <a:gd name="connsiteY21" fmla="*/ 234696 h 443198"/>
                <a:gd name="connsiteX22" fmla="*/ 84511 w 720875"/>
                <a:gd name="connsiteY22" fmla="*/ 180499 h 443198"/>
                <a:gd name="connsiteX23" fmla="*/ 6120 w 720875"/>
                <a:gd name="connsiteY23" fmla="*/ 117158 h 44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0875" h="443198">
                  <a:moveTo>
                    <a:pt x="6215" y="117253"/>
                  </a:moveTo>
                  <a:cubicBezTo>
                    <a:pt x="6215" y="115348"/>
                    <a:pt x="7072" y="113157"/>
                    <a:pt x="6310" y="111633"/>
                  </a:cubicBezTo>
                  <a:cubicBezTo>
                    <a:pt x="-7596" y="82868"/>
                    <a:pt x="1481" y="68266"/>
                    <a:pt x="33552" y="67818"/>
                  </a:cubicBezTo>
                  <a:cubicBezTo>
                    <a:pt x="74128" y="67342"/>
                    <a:pt x="114610" y="66104"/>
                    <a:pt x="155186" y="66580"/>
                  </a:cubicBezTo>
                  <a:cubicBezTo>
                    <a:pt x="180999" y="66866"/>
                    <a:pt x="205764" y="62770"/>
                    <a:pt x="230053" y="54864"/>
                  </a:cubicBezTo>
                  <a:cubicBezTo>
                    <a:pt x="241197" y="101537"/>
                    <a:pt x="280535" y="118682"/>
                    <a:pt x="318730" y="129445"/>
                  </a:cubicBezTo>
                  <a:cubicBezTo>
                    <a:pt x="450556" y="166592"/>
                    <a:pt x="567238" y="133064"/>
                    <a:pt x="668774" y="43529"/>
                  </a:cubicBezTo>
                  <a:cubicBezTo>
                    <a:pt x="685824" y="28575"/>
                    <a:pt x="702016" y="12668"/>
                    <a:pt x="720876" y="0"/>
                  </a:cubicBezTo>
                  <a:cubicBezTo>
                    <a:pt x="711637" y="45149"/>
                    <a:pt x="683824" y="79629"/>
                    <a:pt x="655249" y="113538"/>
                  </a:cubicBezTo>
                  <a:cubicBezTo>
                    <a:pt x="599623" y="179832"/>
                    <a:pt x="525042" y="211836"/>
                    <a:pt x="442365" y="226695"/>
                  </a:cubicBezTo>
                  <a:cubicBezTo>
                    <a:pt x="419124" y="230886"/>
                    <a:pt x="413314" y="239840"/>
                    <a:pt x="413695" y="261652"/>
                  </a:cubicBezTo>
                  <a:cubicBezTo>
                    <a:pt x="414742" y="322136"/>
                    <a:pt x="413885" y="382619"/>
                    <a:pt x="413695" y="443198"/>
                  </a:cubicBezTo>
                  <a:cubicBezTo>
                    <a:pt x="402931" y="436626"/>
                    <a:pt x="408837" y="426244"/>
                    <a:pt x="408742" y="417957"/>
                  </a:cubicBezTo>
                  <a:cubicBezTo>
                    <a:pt x="408265" y="363284"/>
                    <a:pt x="408361" y="308705"/>
                    <a:pt x="408932" y="254032"/>
                  </a:cubicBezTo>
                  <a:cubicBezTo>
                    <a:pt x="409027" y="240983"/>
                    <a:pt x="407408" y="231648"/>
                    <a:pt x="391216" y="234315"/>
                  </a:cubicBezTo>
                  <a:cubicBezTo>
                    <a:pt x="387787" y="234506"/>
                    <a:pt x="384262" y="234791"/>
                    <a:pt x="380833" y="234982"/>
                  </a:cubicBezTo>
                  <a:cubicBezTo>
                    <a:pt x="376071" y="235077"/>
                    <a:pt x="371308" y="235268"/>
                    <a:pt x="366546" y="235363"/>
                  </a:cubicBezTo>
                  <a:cubicBezTo>
                    <a:pt x="361307" y="232125"/>
                    <a:pt x="356164" y="232220"/>
                    <a:pt x="351306" y="236220"/>
                  </a:cubicBezTo>
                  <a:cubicBezTo>
                    <a:pt x="350830" y="237935"/>
                    <a:pt x="349782" y="238982"/>
                    <a:pt x="348067" y="239268"/>
                  </a:cubicBezTo>
                  <a:cubicBezTo>
                    <a:pt x="346734" y="239268"/>
                    <a:pt x="345400" y="239363"/>
                    <a:pt x="344067" y="239649"/>
                  </a:cubicBezTo>
                  <a:cubicBezTo>
                    <a:pt x="319588" y="237649"/>
                    <a:pt x="295204" y="235649"/>
                    <a:pt x="270724" y="233553"/>
                  </a:cubicBezTo>
                  <a:cubicBezTo>
                    <a:pt x="250246" y="233934"/>
                    <a:pt x="229862" y="234315"/>
                    <a:pt x="209383" y="234696"/>
                  </a:cubicBezTo>
                  <a:cubicBezTo>
                    <a:pt x="166711" y="219170"/>
                    <a:pt x="123563" y="205073"/>
                    <a:pt x="84511" y="180499"/>
                  </a:cubicBezTo>
                  <a:cubicBezTo>
                    <a:pt x="55650" y="162306"/>
                    <a:pt x="33361" y="136875"/>
                    <a:pt x="6120" y="117158"/>
                  </a:cubicBezTo>
                  <a:close/>
                </a:path>
              </a:pathLst>
            </a:custGeom>
            <a:solidFill>
              <a:srgbClr val="D3C6C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8CB9237-B7E9-2E29-C30D-A5AFBB654507}"/>
                </a:ext>
              </a:extLst>
            </p:cNvPr>
            <p:cNvSpPr/>
            <p:nvPr/>
          </p:nvSpPr>
          <p:spPr>
            <a:xfrm>
              <a:off x="2806789" y="19210388"/>
              <a:ext cx="311816" cy="93100"/>
            </a:xfrm>
            <a:custGeom>
              <a:avLst/>
              <a:gdLst>
                <a:gd name="connsiteX0" fmla="*/ 308579 w 311816"/>
                <a:gd name="connsiteY0" fmla="*/ 93101 h 93100"/>
                <a:gd name="connsiteX1" fmla="*/ 280766 w 311816"/>
                <a:gd name="connsiteY1" fmla="*/ 85957 h 93100"/>
                <a:gd name="connsiteX2" fmla="*/ 22639 w 311816"/>
                <a:gd name="connsiteY2" fmla="*/ 87100 h 93100"/>
                <a:gd name="connsiteX3" fmla="*/ 541 w 311816"/>
                <a:gd name="connsiteY3" fmla="*/ 63573 h 93100"/>
                <a:gd name="connsiteX4" fmla="*/ 63215 w 311816"/>
                <a:gd name="connsiteY4" fmla="*/ 7947 h 93100"/>
                <a:gd name="connsiteX5" fmla="*/ 95505 w 311816"/>
                <a:gd name="connsiteY5" fmla="*/ 2613 h 93100"/>
                <a:gd name="connsiteX6" fmla="*/ 155417 w 311816"/>
                <a:gd name="connsiteY6" fmla="*/ 8423 h 93100"/>
                <a:gd name="connsiteX7" fmla="*/ 286291 w 311816"/>
                <a:gd name="connsiteY7" fmla="*/ 52429 h 93100"/>
                <a:gd name="connsiteX8" fmla="*/ 308579 w 311816"/>
                <a:gd name="connsiteY8" fmla="*/ 93101 h 9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16" h="93100">
                  <a:moveTo>
                    <a:pt x="308579" y="93101"/>
                  </a:moveTo>
                  <a:cubicBezTo>
                    <a:pt x="302007" y="80337"/>
                    <a:pt x="290291" y="85957"/>
                    <a:pt x="280766" y="85957"/>
                  </a:cubicBezTo>
                  <a:cubicBezTo>
                    <a:pt x="194756" y="85957"/>
                    <a:pt x="108650" y="85957"/>
                    <a:pt x="22639" y="87100"/>
                  </a:cubicBezTo>
                  <a:cubicBezTo>
                    <a:pt x="4446" y="87290"/>
                    <a:pt x="-2031" y="83576"/>
                    <a:pt x="541" y="63573"/>
                  </a:cubicBezTo>
                  <a:cubicBezTo>
                    <a:pt x="7685" y="8138"/>
                    <a:pt x="6827" y="8328"/>
                    <a:pt x="63215" y="7947"/>
                  </a:cubicBezTo>
                  <a:cubicBezTo>
                    <a:pt x="74074" y="7947"/>
                    <a:pt x="86075" y="12233"/>
                    <a:pt x="95505" y="2613"/>
                  </a:cubicBezTo>
                  <a:cubicBezTo>
                    <a:pt x="116270" y="-4340"/>
                    <a:pt x="135796" y="4328"/>
                    <a:pt x="155417" y="8423"/>
                  </a:cubicBezTo>
                  <a:cubicBezTo>
                    <a:pt x="200756" y="17758"/>
                    <a:pt x="245905" y="28712"/>
                    <a:pt x="286291" y="52429"/>
                  </a:cubicBezTo>
                  <a:cubicBezTo>
                    <a:pt x="300674" y="60906"/>
                    <a:pt x="319438" y="69669"/>
                    <a:pt x="308579" y="93101"/>
                  </a:cubicBezTo>
                  <a:close/>
                </a:path>
              </a:pathLst>
            </a:custGeom>
            <a:solidFill>
              <a:srgbClr val="A59DA7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3B1C3FB8-817C-A8B6-73A2-9FF35719F590}"/>
                </a:ext>
              </a:extLst>
            </p:cNvPr>
            <p:cNvSpPr/>
            <p:nvPr/>
          </p:nvSpPr>
          <p:spPr>
            <a:xfrm>
              <a:off x="2539667" y="20070932"/>
              <a:ext cx="129730" cy="251909"/>
            </a:xfrm>
            <a:custGeom>
              <a:avLst/>
              <a:gdLst>
                <a:gd name="connsiteX0" fmla="*/ 18669 w 129730"/>
                <a:gd name="connsiteY0" fmla="*/ 1504 h 251909"/>
                <a:gd name="connsiteX1" fmla="*/ 32956 w 129730"/>
                <a:gd name="connsiteY1" fmla="*/ 1123 h 251909"/>
                <a:gd name="connsiteX2" fmla="*/ 43339 w 129730"/>
                <a:gd name="connsiteY2" fmla="*/ 457 h 251909"/>
                <a:gd name="connsiteX3" fmla="*/ 61055 w 129730"/>
                <a:gd name="connsiteY3" fmla="*/ 20173 h 251909"/>
                <a:gd name="connsiteX4" fmla="*/ 60865 w 129730"/>
                <a:gd name="connsiteY4" fmla="*/ 184099 h 251909"/>
                <a:gd name="connsiteX5" fmla="*/ 65818 w 129730"/>
                <a:gd name="connsiteY5" fmla="*/ 209340 h 251909"/>
                <a:gd name="connsiteX6" fmla="*/ 129730 w 129730"/>
                <a:gd name="connsiteY6" fmla="*/ 250202 h 251909"/>
                <a:gd name="connsiteX7" fmla="*/ 25337 w 129730"/>
                <a:gd name="connsiteY7" fmla="*/ 251821 h 251909"/>
                <a:gd name="connsiteX8" fmla="*/ 1619 w 129730"/>
                <a:gd name="connsiteY8" fmla="*/ 228485 h 251909"/>
                <a:gd name="connsiteX9" fmla="*/ 0 w 129730"/>
                <a:gd name="connsiteY9" fmla="*/ 5409 h 251909"/>
                <a:gd name="connsiteX10" fmla="*/ 3238 w 129730"/>
                <a:gd name="connsiteY10" fmla="*/ 2361 h 251909"/>
                <a:gd name="connsiteX11" fmla="*/ 18479 w 129730"/>
                <a:gd name="connsiteY11" fmla="*/ 1504 h 25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730" h="251909">
                  <a:moveTo>
                    <a:pt x="18669" y="1504"/>
                  </a:moveTo>
                  <a:cubicBezTo>
                    <a:pt x="23431" y="1409"/>
                    <a:pt x="28194" y="1218"/>
                    <a:pt x="32956" y="1123"/>
                  </a:cubicBezTo>
                  <a:cubicBezTo>
                    <a:pt x="36576" y="3695"/>
                    <a:pt x="40005" y="2933"/>
                    <a:pt x="43339" y="457"/>
                  </a:cubicBezTo>
                  <a:cubicBezTo>
                    <a:pt x="59531" y="-2210"/>
                    <a:pt x="61246" y="7124"/>
                    <a:pt x="61055" y="20173"/>
                  </a:cubicBezTo>
                  <a:cubicBezTo>
                    <a:pt x="60484" y="74847"/>
                    <a:pt x="60388" y="129425"/>
                    <a:pt x="60865" y="184099"/>
                  </a:cubicBezTo>
                  <a:cubicBezTo>
                    <a:pt x="60865" y="192385"/>
                    <a:pt x="55054" y="202767"/>
                    <a:pt x="65818" y="209340"/>
                  </a:cubicBezTo>
                  <a:cubicBezTo>
                    <a:pt x="92964" y="213912"/>
                    <a:pt x="116396" y="224199"/>
                    <a:pt x="129730" y="250202"/>
                  </a:cubicBezTo>
                  <a:cubicBezTo>
                    <a:pt x="94964" y="250678"/>
                    <a:pt x="60103" y="250202"/>
                    <a:pt x="25337" y="251821"/>
                  </a:cubicBezTo>
                  <a:cubicBezTo>
                    <a:pt x="7239" y="252678"/>
                    <a:pt x="1524" y="247440"/>
                    <a:pt x="1619" y="228485"/>
                  </a:cubicBezTo>
                  <a:cubicBezTo>
                    <a:pt x="2096" y="154095"/>
                    <a:pt x="762" y="79800"/>
                    <a:pt x="0" y="5409"/>
                  </a:cubicBezTo>
                  <a:cubicBezTo>
                    <a:pt x="1714" y="5124"/>
                    <a:pt x="2858" y="4076"/>
                    <a:pt x="3238" y="2361"/>
                  </a:cubicBezTo>
                  <a:cubicBezTo>
                    <a:pt x="8287" y="2076"/>
                    <a:pt x="13430" y="1790"/>
                    <a:pt x="18479" y="1504"/>
                  </a:cubicBezTo>
                  <a:close/>
                </a:path>
              </a:pathLst>
            </a:custGeom>
            <a:solidFill>
              <a:srgbClr val="20192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88C2CBE5-E5C4-64C2-0B94-02C04E27B187}"/>
                </a:ext>
              </a:extLst>
            </p:cNvPr>
            <p:cNvSpPr/>
            <p:nvPr/>
          </p:nvSpPr>
          <p:spPr>
            <a:xfrm>
              <a:off x="2401174" y="20070627"/>
              <a:ext cx="63341" cy="250701"/>
            </a:xfrm>
            <a:custGeom>
              <a:avLst/>
              <a:gdLst>
                <a:gd name="connsiteX0" fmla="*/ 0 w 63341"/>
                <a:gd name="connsiteY0" fmla="*/ 1143 h 250701"/>
                <a:gd name="connsiteX1" fmla="*/ 61341 w 63341"/>
                <a:gd name="connsiteY1" fmla="*/ 0 h 250701"/>
                <a:gd name="connsiteX2" fmla="*/ 63341 w 63341"/>
                <a:gd name="connsiteY2" fmla="*/ 39624 h 250701"/>
                <a:gd name="connsiteX3" fmla="*/ 63341 w 63341"/>
                <a:gd name="connsiteY3" fmla="*/ 56960 h 250701"/>
                <a:gd name="connsiteX4" fmla="*/ 63056 w 63341"/>
                <a:gd name="connsiteY4" fmla="*/ 244507 h 250701"/>
                <a:gd name="connsiteX5" fmla="*/ 62103 w 63341"/>
                <a:gd name="connsiteY5" fmla="*/ 250412 h 250701"/>
                <a:gd name="connsiteX6" fmla="*/ 3429 w 63341"/>
                <a:gd name="connsiteY6" fmla="*/ 198215 h 250701"/>
                <a:gd name="connsiteX7" fmla="*/ 667 w 63341"/>
                <a:gd name="connsiteY7" fmla="*/ 164592 h 250701"/>
                <a:gd name="connsiteX8" fmla="*/ 95 w 63341"/>
                <a:gd name="connsiteY8" fmla="*/ 1238 h 25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41" h="250701">
                  <a:moveTo>
                    <a:pt x="0" y="1143"/>
                  </a:moveTo>
                  <a:cubicBezTo>
                    <a:pt x="20479" y="762"/>
                    <a:pt x="40862" y="381"/>
                    <a:pt x="61341" y="0"/>
                  </a:cubicBezTo>
                  <a:cubicBezTo>
                    <a:pt x="62008" y="13240"/>
                    <a:pt x="62675" y="26384"/>
                    <a:pt x="63341" y="39624"/>
                  </a:cubicBezTo>
                  <a:cubicBezTo>
                    <a:pt x="63341" y="45434"/>
                    <a:pt x="63341" y="51149"/>
                    <a:pt x="63341" y="56960"/>
                  </a:cubicBezTo>
                  <a:lnTo>
                    <a:pt x="63056" y="244507"/>
                  </a:lnTo>
                  <a:lnTo>
                    <a:pt x="62103" y="250412"/>
                  </a:lnTo>
                  <a:cubicBezTo>
                    <a:pt x="23689" y="253203"/>
                    <a:pt x="4124" y="235811"/>
                    <a:pt x="3429" y="198215"/>
                  </a:cubicBezTo>
                  <a:cubicBezTo>
                    <a:pt x="3239" y="186976"/>
                    <a:pt x="1619" y="175736"/>
                    <a:pt x="667" y="164592"/>
                  </a:cubicBezTo>
                  <a:cubicBezTo>
                    <a:pt x="476" y="110109"/>
                    <a:pt x="286" y="55721"/>
                    <a:pt x="95" y="1238"/>
                  </a:cubicBezTo>
                  <a:close/>
                </a:path>
              </a:pathLst>
            </a:custGeom>
            <a:solidFill>
              <a:srgbClr val="2A212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767237EF-99FC-CE2A-C59F-33982D204656}"/>
                </a:ext>
              </a:extLst>
            </p:cNvPr>
            <p:cNvSpPr/>
            <p:nvPr/>
          </p:nvSpPr>
          <p:spPr>
            <a:xfrm>
              <a:off x="2172141" y="19575060"/>
              <a:ext cx="85681" cy="84562"/>
            </a:xfrm>
            <a:custGeom>
              <a:avLst/>
              <a:gdLst>
                <a:gd name="connsiteX0" fmla="*/ 85682 w 85681"/>
                <a:gd name="connsiteY0" fmla="*/ 266 h 84562"/>
                <a:gd name="connsiteX1" fmla="*/ 147 w 85681"/>
                <a:gd name="connsiteY1" fmla="*/ 84563 h 84562"/>
                <a:gd name="connsiteX2" fmla="*/ 29580 w 85681"/>
                <a:gd name="connsiteY2" fmla="*/ 40176 h 84562"/>
                <a:gd name="connsiteX3" fmla="*/ 50630 w 85681"/>
                <a:gd name="connsiteY3" fmla="*/ 18745 h 84562"/>
                <a:gd name="connsiteX4" fmla="*/ 85682 w 85681"/>
                <a:gd name="connsiteY4" fmla="*/ 266 h 8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81" h="84562">
                  <a:moveTo>
                    <a:pt x="85682" y="266"/>
                  </a:moveTo>
                  <a:cubicBezTo>
                    <a:pt x="59393" y="30651"/>
                    <a:pt x="30627" y="58464"/>
                    <a:pt x="147" y="84563"/>
                  </a:cubicBezTo>
                  <a:cubicBezTo>
                    <a:pt x="-1091" y="62465"/>
                    <a:pt x="5196" y="45034"/>
                    <a:pt x="29580" y="40176"/>
                  </a:cubicBezTo>
                  <a:cubicBezTo>
                    <a:pt x="41676" y="37795"/>
                    <a:pt x="45867" y="27318"/>
                    <a:pt x="50630" y="18745"/>
                  </a:cubicBezTo>
                  <a:cubicBezTo>
                    <a:pt x="58726" y="4362"/>
                    <a:pt x="69870" y="-1353"/>
                    <a:pt x="85682" y="266"/>
                  </a:cubicBezTo>
                  <a:close/>
                </a:path>
              </a:pathLst>
            </a:custGeom>
            <a:solidFill>
              <a:srgbClr val="FEFDF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BD9B5069-66AC-6740-8AF6-EEB72016E78D}"/>
                </a:ext>
              </a:extLst>
            </p:cNvPr>
            <p:cNvSpPr/>
            <p:nvPr/>
          </p:nvSpPr>
          <p:spPr>
            <a:xfrm>
              <a:off x="2912476" y="19831359"/>
              <a:ext cx="6476" cy="6000"/>
            </a:xfrm>
            <a:custGeom>
              <a:avLst/>
              <a:gdLst>
                <a:gd name="connsiteX0" fmla="*/ 0 w 6476"/>
                <a:gd name="connsiteY0" fmla="*/ 6001 h 6000"/>
                <a:gd name="connsiteX1" fmla="*/ 6477 w 6476"/>
                <a:gd name="connsiteY1" fmla="*/ 0 h 6000"/>
                <a:gd name="connsiteX2" fmla="*/ 0 w 6476"/>
                <a:gd name="connsiteY2" fmla="*/ 6001 h 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6" h="6000">
                  <a:moveTo>
                    <a:pt x="0" y="6001"/>
                  </a:moveTo>
                  <a:cubicBezTo>
                    <a:pt x="2191" y="4001"/>
                    <a:pt x="4286" y="2000"/>
                    <a:pt x="6477" y="0"/>
                  </a:cubicBezTo>
                  <a:cubicBezTo>
                    <a:pt x="4381" y="2000"/>
                    <a:pt x="2191" y="4001"/>
                    <a:pt x="0" y="6001"/>
                  </a:cubicBezTo>
                  <a:close/>
                </a:path>
              </a:pathLst>
            </a:custGeom>
            <a:solidFill>
              <a:srgbClr val="A6CAEC">
                <a:alpha val="72941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6F4C0EC4-89F6-04BD-61FC-892BD6D27692}"/>
                </a:ext>
              </a:extLst>
            </p:cNvPr>
            <p:cNvSpPr/>
            <p:nvPr/>
          </p:nvSpPr>
          <p:spPr>
            <a:xfrm>
              <a:off x="2167335" y="19660480"/>
              <a:ext cx="4000" cy="3905"/>
            </a:xfrm>
            <a:custGeom>
              <a:avLst/>
              <a:gdLst>
                <a:gd name="connsiteX0" fmla="*/ 4000 w 4000"/>
                <a:gd name="connsiteY0" fmla="*/ 0 h 3905"/>
                <a:gd name="connsiteX1" fmla="*/ 0 w 4000"/>
                <a:gd name="connsiteY1" fmla="*/ 3905 h 3905"/>
                <a:gd name="connsiteX2" fmla="*/ 4000 w 4000"/>
                <a:gd name="connsiteY2" fmla="*/ 0 h 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" h="3905">
                  <a:moveTo>
                    <a:pt x="4000" y="0"/>
                  </a:moveTo>
                  <a:cubicBezTo>
                    <a:pt x="2667" y="1334"/>
                    <a:pt x="1333" y="2572"/>
                    <a:pt x="0" y="3905"/>
                  </a:cubicBezTo>
                  <a:cubicBezTo>
                    <a:pt x="1143" y="2381"/>
                    <a:pt x="2476" y="1048"/>
                    <a:pt x="4000" y="0"/>
                  </a:cubicBezTo>
                  <a:close/>
                </a:path>
              </a:pathLst>
            </a:custGeom>
            <a:solidFill>
              <a:srgbClr val="FEFDF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4A365AA-3746-EB00-5B07-4C1D6FD27E88}"/>
                </a:ext>
              </a:extLst>
            </p:cNvPr>
            <p:cNvSpPr/>
            <p:nvPr/>
          </p:nvSpPr>
          <p:spPr>
            <a:xfrm>
              <a:off x="2626815" y="19210896"/>
              <a:ext cx="86206" cy="86015"/>
            </a:xfrm>
            <a:custGeom>
              <a:avLst/>
              <a:gdLst>
                <a:gd name="connsiteX0" fmla="*/ 86207 w 86206"/>
                <a:gd name="connsiteY0" fmla="*/ 45249 h 86015"/>
                <a:gd name="connsiteX1" fmla="*/ 43725 w 86206"/>
                <a:gd name="connsiteY1" fmla="*/ 86016 h 86015"/>
                <a:gd name="connsiteX2" fmla="*/ 6 w 86206"/>
                <a:gd name="connsiteY2" fmla="*/ 43153 h 86015"/>
                <a:gd name="connsiteX3" fmla="*/ 40106 w 86206"/>
                <a:gd name="connsiteY3" fmla="*/ 5 h 86015"/>
                <a:gd name="connsiteX4" fmla="*/ 86207 w 86206"/>
                <a:gd name="connsiteY4" fmla="*/ 45153 h 8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06" h="86015">
                  <a:moveTo>
                    <a:pt x="86207" y="45249"/>
                  </a:moveTo>
                  <a:cubicBezTo>
                    <a:pt x="86207" y="67346"/>
                    <a:pt x="66871" y="85920"/>
                    <a:pt x="43725" y="86016"/>
                  </a:cubicBezTo>
                  <a:cubicBezTo>
                    <a:pt x="19818" y="86111"/>
                    <a:pt x="387" y="67156"/>
                    <a:pt x="6" y="43153"/>
                  </a:cubicBezTo>
                  <a:cubicBezTo>
                    <a:pt x="-375" y="20579"/>
                    <a:pt x="18389" y="386"/>
                    <a:pt x="40106" y="5"/>
                  </a:cubicBezTo>
                  <a:cubicBezTo>
                    <a:pt x="63252" y="-376"/>
                    <a:pt x="86112" y="22103"/>
                    <a:pt x="86207" y="45153"/>
                  </a:cubicBezTo>
                  <a:close/>
                </a:path>
              </a:pathLst>
            </a:custGeom>
            <a:solidFill>
              <a:srgbClr val="FDFAF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79283956-9DCB-FE42-8AF8-D61F133A622F}"/>
                </a:ext>
              </a:extLst>
            </p:cNvPr>
            <p:cNvSpPr/>
            <p:nvPr/>
          </p:nvSpPr>
          <p:spPr>
            <a:xfrm>
              <a:off x="2543096" y="20070177"/>
              <a:ext cx="15239" cy="3117"/>
            </a:xfrm>
            <a:custGeom>
              <a:avLst/>
              <a:gdLst>
                <a:gd name="connsiteX0" fmla="*/ 15240 w 15239"/>
                <a:gd name="connsiteY0" fmla="*/ 2260 h 3117"/>
                <a:gd name="connsiteX1" fmla="*/ 0 w 15239"/>
                <a:gd name="connsiteY1" fmla="*/ 3117 h 3117"/>
                <a:gd name="connsiteX2" fmla="*/ 15240 w 15239"/>
                <a:gd name="connsiteY2" fmla="*/ 2260 h 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9" h="3117">
                  <a:moveTo>
                    <a:pt x="15240" y="2260"/>
                  </a:moveTo>
                  <a:cubicBezTo>
                    <a:pt x="10192" y="2546"/>
                    <a:pt x="5048" y="2831"/>
                    <a:pt x="0" y="3117"/>
                  </a:cubicBezTo>
                  <a:cubicBezTo>
                    <a:pt x="4858" y="-883"/>
                    <a:pt x="10001" y="-883"/>
                    <a:pt x="15240" y="2260"/>
                  </a:cubicBezTo>
                  <a:close/>
                </a:path>
              </a:pathLst>
            </a:custGeom>
            <a:solidFill>
              <a:srgbClr val="D0AAA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46C06CD-A442-FBE1-EED1-0E7956C7C978}"/>
                </a:ext>
              </a:extLst>
            </p:cNvPr>
            <p:cNvSpPr/>
            <p:nvPr/>
          </p:nvSpPr>
          <p:spPr>
            <a:xfrm>
              <a:off x="2572624" y="20071389"/>
              <a:ext cx="10382" cy="2263"/>
            </a:xfrm>
            <a:custGeom>
              <a:avLst/>
              <a:gdLst>
                <a:gd name="connsiteX0" fmla="*/ 10382 w 10382"/>
                <a:gd name="connsiteY0" fmla="*/ 0 h 2263"/>
                <a:gd name="connsiteX1" fmla="*/ 0 w 10382"/>
                <a:gd name="connsiteY1" fmla="*/ 667 h 2263"/>
                <a:gd name="connsiteX2" fmla="*/ 10382 w 10382"/>
                <a:gd name="connsiteY2" fmla="*/ 0 h 2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2" h="2263">
                  <a:moveTo>
                    <a:pt x="10382" y="0"/>
                  </a:moveTo>
                  <a:cubicBezTo>
                    <a:pt x="7049" y="2477"/>
                    <a:pt x="3620" y="3238"/>
                    <a:pt x="0" y="667"/>
                  </a:cubicBezTo>
                  <a:cubicBezTo>
                    <a:pt x="3429" y="476"/>
                    <a:pt x="6953" y="190"/>
                    <a:pt x="10382" y="0"/>
                  </a:cubicBezTo>
                  <a:close/>
                </a:path>
              </a:pathLst>
            </a:custGeom>
            <a:solidFill>
              <a:srgbClr val="D0AAA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2A208E74-D55D-DB8C-2547-1D11CF3D7300}"/>
                </a:ext>
              </a:extLst>
            </p:cNvPr>
            <p:cNvSpPr/>
            <p:nvPr/>
          </p:nvSpPr>
          <p:spPr>
            <a:xfrm>
              <a:off x="2464420" y="20110251"/>
              <a:ext cx="4214" cy="17335"/>
            </a:xfrm>
            <a:custGeom>
              <a:avLst/>
              <a:gdLst>
                <a:gd name="connsiteX0" fmla="*/ 0 w 4214"/>
                <a:gd name="connsiteY0" fmla="*/ 0 h 17335"/>
                <a:gd name="connsiteX1" fmla="*/ 0 w 4214"/>
                <a:gd name="connsiteY1" fmla="*/ 17336 h 17335"/>
                <a:gd name="connsiteX2" fmla="*/ 0 w 4214"/>
                <a:gd name="connsiteY2" fmla="*/ 0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14" h="17335">
                  <a:moveTo>
                    <a:pt x="0" y="0"/>
                  </a:moveTo>
                  <a:cubicBezTo>
                    <a:pt x="5620" y="5810"/>
                    <a:pt x="5620" y="11525"/>
                    <a:pt x="0" y="17336"/>
                  </a:cubicBezTo>
                  <a:cubicBezTo>
                    <a:pt x="0" y="11525"/>
                    <a:pt x="0" y="5810"/>
                    <a:pt x="0" y="0"/>
                  </a:cubicBezTo>
                  <a:close/>
                </a:path>
              </a:pathLst>
            </a:custGeom>
            <a:solidFill>
              <a:srgbClr val="D3C6C8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7E779D-334B-3F14-F072-5CF3530AF34B}"/>
                </a:ext>
              </a:extLst>
            </p:cNvPr>
            <p:cNvSpPr/>
            <p:nvPr/>
          </p:nvSpPr>
          <p:spPr>
            <a:xfrm>
              <a:off x="2577577" y="19146226"/>
              <a:ext cx="187832" cy="187833"/>
            </a:xfrm>
            <a:custGeom>
              <a:avLst/>
              <a:gdLst>
                <a:gd name="connsiteX0" fmla="*/ 187833 w 187832"/>
                <a:gd name="connsiteY0" fmla="*/ 93916 h 187833"/>
                <a:gd name="connsiteX1" fmla="*/ 93916 w 187832"/>
                <a:gd name="connsiteY1" fmla="*/ 187833 h 187833"/>
                <a:gd name="connsiteX2" fmla="*/ 0 w 187832"/>
                <a:gd name="connsiteY2" fmla="*/ 93916 h 187833"/>
                <a:gd name="connsiteX3" fmla="*/ 93916 w 187832"/>
                <a:gd name="connsiteY3" fmla="*/ 0 h 187833"/>
                <a:gd name="connsiteX4" fmla="*/ 187833 w 187832"/>
                <a:gd name="connsiteY4" fmla="*/ 93916 h 18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832" h="187833">
                  <a:moveTo>
                    <a:pt x="187833" y="93916"/>
                  </a:moveTo>
                  <a:cubicBezTo>
                    <a:pt x="187833" y="145785"/>
                    <a:pt x="145785" y="187833"/>
                    <a:pt x="93916" y="187833"/>
                  </a:cubicBezTo>
                  <a:cubicBezTo>
                    <a:pt x="42048" y="187833"/>
                    <a:pt x="0" y="145785"/>
                    <a:pt x="0" y="93916"/>
                  </a:cubicBezTo>
                  <a:cubicBezTo>
                    <a:pt x="0" y="42048"/>
                    <a:pt x="42048" y="0"/>
                    <a:pt x="93916" y="0"/>
                  </a:cubicBezTo>
                  <a:cubicBezTo>
                    <a:pt x="145785" y="0"/>
                    <a:pt x="187833" y="42048"/>
                    <a:pt x="187833" y="939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057E300-380A-3C85-6B84-1D60AF0B996C}"/>
                </a:ext>
              </a:extLst>
            </p:cNvPr>
            <p:cNvSpPr/>
            <p:nvPr/>
          </p:nvSpPr>
          <p:spPr>
            <a:xfrm>
              <a:off x="2648031" y="19178040"/>
              <a:ext cx="90868" cy="90868"/>
            </a:xfrm>
            <a:custGeom>
              <a:avLst/>
              <a:gdLst>
                <a:gd name="connsiteX0" fmla="*/ 90869 w 90868"/>
                <a:gd name="connsiteY0" fmla="*/ 45434 h 90868"/>
                <a:gd name="connsiteX1" fmla="*/ 45434 w 90868"/>
                <a:gd name="connsiteY1" fmla="*/ 90868 h 90868"/>
                <a:gd name="connsiteX2" fmla="*/ 0 w 90868"/>
                <a:gd name="connsiteY2" fmla="*/ 45434 h 90868"/>
                <a:gd name="connsiteX3" fmla="*/ 45434 w 90868"/>
                <a:gd name="connsiteY3" fmla="*/ 0 h 90868"/>
                <a:gd name="connsiteX4" fmla="*/ 90869 w 90868"/>
                <a:gd name="connsiteY4" fmla="*/ 45434 h 90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68" h="90868">
                  <a:moveTo>
                    <a:pt x="90869" y="45434"/>
                  </a:moveTo>
                  <a:cubicBezTo>
                    <a:pt x="90869" y="70527"/>
                    <a:pt x="70527" y="90868"/>
                    <a:pt x="45434" y="90868"/>
                  </a:cubicBezTo>
                  <a:cubicBezTo>
                    <a:pt x="20342" y="90868"/>
                    <a:pt x="0" y="70527"/>
                    <a:pt x="0" y="45434"/>
                  </a:cubicBezTo>
                  <a:cubicBezTo>
                    <a:pt x="0" y="20342"/>
                    <a:pt x="20342" y="0"/>
                    <a:pt x="45434" y="0"/>
                  </a:cubicBezTo>
                  <a:cubicBezTo>
                    <a:pt x="70527" y="0"/>
                    <a:pt x="90869" y="20342"/>
                    <a:pt x="90869" y="45434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AA1E0C7-A44D-30EE-13A2-2221B178C511}"/>
                </a:ext>
              </a:extLst>
            </p:cNvPr>
            <p:cNvSpPr/>
            <p:nvPr/>
          </p:nvSpPr>
          <p:spPr>
            <a:xfrm>
              <a:off x="2660989" y="1914939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231815"/>
            </a:solidFill>
            <a:ln w="9525" cap="flat">
              <a:solidFill>
                <a:srgbClr val="23181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</p:grpSp>
      <p:pic>
        <p:nvPicPr>
          <p:cNvPr id="119" name="Picture 118" descr="A yellow light bulb with black lines&#10;&#10;AI-generated content may be incorrect.">
            <a:extLst>
              <a:ext uri="{FF2B5EF4-FFF2-40B4-BE49-F238E27FC236}">
                <a16:creationId xmlns:a16="http://schemas.microsoft.com/office/drawing/2014/main" id="{91501F5B-4AE6-B3AD-EB3B-48A2458599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77633" y="3898344"/>
            <a:ext cx="199941" cy="199941"/>
          </a:xfrm>
          <a:prstGeom prst="rect">
            <a:avLst/>
          </a:prstGeom>
        </p:spPr>
      </p:pic>
      <p:pic>
        <p:nvPicPr>
          <p:cNvPr id="120" name="Picture 1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18F685F-AC50-ABB5-C076-45A35C80702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38753" y="4019262"/>
            <a:ext cx="353602" cy="353602"/>
          </a:xfrm>
          <a:prstGeom prst="rect">
            <a:avLst/>
          </a:prstGeom>
        </p:spPr>
      </p:pic>
      <p:sp>
        <p:nvSpPr>
          <p:cNvPr id="121" name="Triangle 120">
            <a:extLst>
              <a:ext uri="{FF2B5EF4-FFF2-40B4-BE49-F238E27FC236}">
                <a16:creationId xmlns:a16="http://schemas.microsoft.com/office/drawing/2014/main" id="{476396CE-4EE9-98C1-3703-E79D22F05028}"/>
              </a:ext>
            </a:extLst>
          </p:cNvPr>
          <p:cNvSpPr/>
          <p:nvPr/>
        </p:nvSpPr>
        <p:spPr>
          <a:xfrm rot="5400000">
            <a:off x="7309730" y="4165340"/>
            <a:ext cx="127000" cy="7302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04EE996-68AD-7B9F-486B-420D0CD92355}"/>
              </a:ext>
            </a:extLst>
          </p:cNvPr>
          <p:cNvSpPr/>
          <p:nvPr/>
        </p:nvSpPr>
        <p:spPr>
          <a:xfrm>
            <a:off x="1380676" y="4942518"/>
            <a:ext cx="2753140" cy="1812820"/>
          </a:xfrm>
          <a:custGeom>
            <a:avLst/>
            <a:gdLst>
              <a:gd name="connsiteX0" fmla="*/ 0 w 2753140"/>
              <a:gd name="connsiteY0" fmla="*/ 0 h 1812820"/>
              <a:gd name="connsiteX1" fmla="*/ 660754 w 2753140"/>
              <a:gd name="connsiteY1" fmla="*/ 0 h 1812820"/>
              <a:gd name="connsiteX2" fmla="*/ 1266444 w 2753140"/>
              <a:gd name="connsiteY2" fmla="*/ 0 h 1812820"/>
              <a:gd name="connsiteX3" fmla="*/ 2009792 w 2753140"/>
              <a:gd name="connsiteY3" fmla="*/ 0 h 1812820"/>
              <a:gd name="connsiteX4" fmla="*/ 2753140 w 2753140"/>
              <a:gd name="connsiteY4" fmla="*/ 0 h 1812820"/>
              <a:gd name="connsiteX5" fmla="*/ 2753140 w 2753140"/>
              <a:gd name="connsiteY5" fmla="*/ 586145 h 1812820"/>
              <a:gd name="connsiteX6" fmla="*/ 2753140 w 2753140"/>
              <a:gd name="connsiteY6" fmla="*/ 1154162 h 1812820"/>
              <a:gd name="connsiteX7" fmla="*/ 2753140 w 2753140"/>
              <a:gd name="connsiteY7" fmla="*/ 1812820 h 1812820"/>
              <a:gd name="connsiteX8" fmla="*/ 2064855 w 2753140"/>
              <a:gd name="connsiteY8" fmla="*/ 1812820 h 1812820"/>
              <a:gd name="connsiteX9" fmla="*/ 1459164 w 2753140"/>
              <a:gd name="connsiteY9" fmla="*/ 1812820 h 1812820"/>
              <a:gd name="connsiteX10" fmla="*/ 770879 w 2753140"/>
              <a:gd name="connsiteY10" fmla="*/ 1812820 h 1812820"/>
              <a:gd name="connsiteX11" fmla="*/ 0 w 2753140"/>
              <a:gd name="connsiteY11" fmla="*/ 1812820 h 1812820"/>
              <a:gd name="connsiteX12" fmla="*/ 0 w 2753140"/>
              <a:gd name="connsiteY12" fmla="*/ 1226675 h 1812820"/>
              <a:gd name="connsiteX13" fmla="*/ 0 w 2753140"/>
              <a:gd name="connsiteY13" fmla="*/ 640530 h 1812820"/>
              <a:gd name="connsiteX14" fmla="*/ 0 w 2753140"/>
              <a:gd name="connsiteY14" fmla="*/ 0 h 181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53140" h="1812820" extrusionOk="0">
                <a:moveTo>
                  <a:pt x="0" y="0"/>
                </a:moveTo>
                <a:cubicBezTo>
                  <a:pt x="238799" y="2622"/>
                  <a:pt x="349528" y="-28750"/>
                  <a:pt x="660754" y="0"/>
                </a:cubicBezTo>
                <a:cubicBezTo>
                  <a:pt x="971980" y="28750"/>
                  <a:pt x="1040722" y="-5287"/>
                  <a:pt x="1266444" y="0"/>
                </a:cubicBezTo>
                <a:cubicBezTo>
                  <a:pt x="1492166" y="5287"/>
                  <a:pt x="1644452" y="-21397"/>
                  <a:pt x="2009792" y="0"/>
                </a:cubicBezTo>
                <a:cubicBezTo>
                  <a:pt x="2375132" y="21397"/>
                  <a:pt x="2578707" y="22769"/>
                  <a:pt x="2753140" y="0"/>
                </a:cubicBezTo>
                <a:cubicBezTo>
                  <a:pt x="2761457" y="189893"/>
                  <a:pt x="2782392" y="347238"/>
                  <a:pt x="2753140" y="586145"/>
                </a:cubicBezTo>
                <a:cubicBezTo>
                  <a:pt x="2723888" y="825053"/>
                  <a:pt x="2737142" y="935796"/>
                  <a:pt x="2753140" y="1154162"/>
                </a:cubicBezTo>
                <a:cubicBezTo>
                  <a:pt x="2769138" y="1372528"/>
                  <a:pt x="2747610" y="1605287"/>
                  <a:pt x="2753140" y="1812820"/>
                </a:cubicBezTo>
                <a:cubicBezTo>
                  <a:pt x="2554865" y="1820810"/>
                  <a:pt x="2352460" y="1802635"/>
                  <a:pt x="2064855" y="1812820"/>
                </a:cubicBezTo>
                <a:cubicBezTo>
                  <a:pt x="1777250" y="1823005"/>
                  <a:pt x="1713379" y="1841939"/>
                  <a:pt x="1459164" y="1812820"/>
                </a:cubicBezTo>
                <a:cubicBezTo>
                  <a:pt x="1204949" y="1783701"/>
                  <a:pt x="916552" y="1804268"/>
                  <a:pt x="770879" y="1812820"/>
                </a:cubicBezTo>
                <a:cubicBezTo>
                  <a:pt x="625207" y="1821372"/>
                  <a:pt x="296559" y="1810048"/>
                  <a:pt x="0" y="1812820"/>
                </a:cubicBezTo>
                <a:cubicBezTo>
                  <a:pt x="-15745" y="1639959"/>
                  <a:pt x="12243" y="1388691"/>
                  <a:pt x="0" y="1226675"/>
                </a:cubicBezTo>
                <a:cubicBezTo>
                  <a:pt x="-12243" y="1064659"/>
                  <a:pt x="12494" y="845815"/>
                  <a:pt x="0" y="640530"/>
                </a:cubicBezTo>
                <a:cubicBezTo>
                  <a:pt x="-12494" y="435246"/>
                  <a:pt x="13961" y="199198"/>
                  <a:pt x="0" y="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D5DE2A-D9C3-03C3-F6A9-833127038474}"/>
              </a:ext>
            </a:extLst>
          </p:cNvPr>
          <p:cNvSpPr txBox="1"/>
          <p:nvPr/>
        </p:nvSpPr>
        <p:spPr>
          <a:xfrm>
            <a:off x="1399130" y="4982870"/>
            <a:ext cx="267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Congenial" panose="02000503040000020004" pitchFamily="2" charset="0"/>
                <a:ea typeface="BM YEONSUNG OTF" panose="020B0600000101010101" pitchFamily="34" charset="-127"/>
              </a:rPr>
              <a:t>Step 2: Sol &amp; Test Generation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50C9F4C-A07B-6674-96E6-D6802B5AC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813" y="5756347"/>
            <a:ext cx="292460" cy="29651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6E67742-D7BF-EE7A-95CB-70F9B9F626B7}"/>
              </a:ext>
            </a:extLst>
          </p:cNvPr>
          <p:cNvSpPr txBox="1"/>
          <p:nvPr/>
        </p:nvSpPr>
        <p:spPr>
          <a:xfrm>
            <a:off x="2315199" y="6126957"/>
            <a:ext cx="790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Powerful </a:t>
            </a:r>
          </a:p>
          <a:p>
            <a:pPr algn="ctr"/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LLM</a:t>
            </a:r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9517C339-225A-A99B-4183-9A3D5FE8BF63}"/>
              </a:ext>
            </a:extLst>
          </p:cNvPr>
          <p:cNvSpPr/>
          <p:nvPr/>
        </p:nvSpPr>
        <p:spPr>
          <a:xfrm rot="10800000">
            <a:off x="2413105" y="4835160"/>
            <a:ext cx="237849" cy="11517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A1DBAF0-F4FE-E718-1723-440B5F3E8621}"/>
              </a:ext>
            </a:extLst>
          </p:cNvPr>
          <p:cNvSpPr txBox="1"/>
          <p:nvPr/>
        </p:nvSpPr>
        <p:spPr>
          <a:xfrm>
            <a:off x="1554329" y="6253084"/>
            <a:ext cx="845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Questions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4D5D077F-2111-5CC5-DB83-FD642D83B240}"/>
              </a:ext>
            </a:extLst>
          </p:cNvPr>
          <p:cNvSpPr/>
          <p:nvPr/>
        </p:nvSpPr>
        <p:spPr>
          <a:xfrm>
            <a:off x="2375694" y="5884224"/>
            <a:ext cx="107950" cy="698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9" name="Right Arrow 128">
            <a:extLst>
              <a:ext uri="{FF2B5EF4-FFF2-40B4-BE49-F238E27FC236}">
                <a16:creationId xmlns:a16="http://schemas.microsoft.com/office/drawing/2014/main" id="{CABD8DE2-9B7F-6A0C-1AB7-920E6B0211FA}"/>
              </a:ext>
            </a:extLst>
          </p:cNvPr>
          <p:cNvSpPr/>
          <p:nvPr/>
        </p:nvSpPr>
        <p:spPr>
          <a:xfrm>
            <a:off x="2904815" y="5887399"/>
            <a:ext cx="107950" cy="698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ECE96C6-2E1A-DC50-1D93-10E56728757D}"/>
              </a:ext>
            </a:extLst>
          </p:cNvPr>
          <p:cNvSpPr txBox="1"/>
          <p:nvPr/>
        </p:nvSpPr>
        <p:spPr>
          <a:xfrm>
            <a:off x="2930238" y="6253084"/>
            <a:ext cx="1017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(sol, test)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0C0A6296-6AD6-CEDE-303C-43718F5A7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95777" y="5651215"/>
            <a:ext cx="213960" cy="21396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C985DEE5-57FF-4650-F08F-4C6F9157EA2C}"/>
              </a:ext>
            </a:extLst>
          </p:cNvPr>
          <p:cNvSpPr txBox="1"/>
          <p:nvPr/>
        </p:nvSpPr>
        <p:spPr>
          <a:xfrm>
            <a:off x="2794966" y="5280599"/>
            <a:ext cx="1299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Self Verification</a:t>
            </a:r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5F1EBE52-A371-D550-8853-6FB464BDE1A9}"/>
              </a:ext>
            </a:extLst>
          </p:cNvPr>
          <p:cNvSpPr/>
          <p:nvPr/>
        </p:nvSpPr>
        <p:spPr>
          <a:xfrm rot="5400000">
            <a:off x="4075820" y="5739458"/>
            <a:ext cx="237849" cy="144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180C6A-5AD0-F75E-CE21-DE236BCB1EF1}"/>
              </a:ext>
            </a:extLst>
          </p:cNvPr>
          <p:cNvSpPr/>
          <p:nvPr/>
        </p:nvSpPr>
        <p:spPr>
          <a:xfrm>
            <a:off x="4273925" y="4945211"/>
            <a:ext cx="3728214" cy="1810127"/>
          </a:xfrm>
          <a:custGeom>
            <a:avLst/>
            <a:gdLst>
              <a:gd name="connsiteX0" fmla="*/ 0 w 3728214"/>
              <a:gd name="connsiteY0" fmla="*/ 0 h 1810127"/>
              <a:gd name="connsiteX1" fmla="*/ 584087 w 3728214"/>
              <a:gd name="connsiteY1" fmla="*/ 0 h 1810127"/>
              <a:gd name="connsiteX2" fmla="*/ 1093609 w 3728214"/>
              <a:gd name="connsiteY2" fmla="*/ 0 h 1810127"/>
              <a:gd name="connsiteX3" fmla="*/ 1789543 w 3728214"/>
              <a:gd name="connsiteY3" fmla="*/ 0 h 1810127"/>
              <a:gd name="connsiteX4" fmla="*/ 2373630 w 3728214"/>
              <a:gd name="connsiteY4" fmla="*/ 0 h 1810127"/>
              <a:gd name="connsiteX5" fmla="*/ 2957716 w 3728214"/>
              <a:gd name="connsiteY5" fmla="*/ 0 h 1810127"/>
              <a:gd name="connsiteX6" fmla="*/ 3728214 w 3728214"/>
              <a:gd name="connsiteY6" fmla="*/ 0 h 1810127"/>
              <a:gd name="connsiteX7" fmla="*/ 3728214 w 3728214"/>
              <a:gd name="connsiteY7" fmla="*/ 567173 h 1810127"/>
              <a:gd name="connsiteX8" fmla="*/ 3728214 w 3728214"/>
              <a:gd name="connsiteY8" fmla="*/ 1170549 h 1810127"/>
              <a:gd name="connsiteX9" fmla="*/ 3728214 w 3728214"/>
              <a:gd name="connsiteY9" fmla="*/ 1810127 h 1810127"/>
              <a:gd name="connsiteX10" fmla="*/ 3181409 w 3728214"/>
              <a:gd name="connsiteY10" fmla="*/ 1810127 h 1810127"/>
              <a:gd name="connsiteX11" fmla="*/ 2560040 w 3728214"/>
              <a:gd name="connsiteY11" fmla="*/ 1810127 h 1810127"/>
              <a:gd name="connsiteX12" fmla="*/ 1975953 w 3728214"/>
              <a:gd name="connsiteY12" fmla="*/ 1810127 h 1810127"/>
              <a:gd name="connsiteX13" fmla="*/ 1280020 w 3728214"/>
              <a:gd name="connsiteY13" fmla="*/ 1810127 h 1810127"/>
              <a:gd name="connsiteX14" fmla="*/ 584087 w 3728214"/>
              <a:gd name="connsiteY14" fmla="*/ 1810127 h 1810127"/>
              <a:gd name="connsiteX15" fmla="*/ 0 w 3728214"/>
              <a:gd name="connsiteY15" fmla="*/ 1810127 h 1810127"/>
              <a:gd name="connsiteX16" fmla="*/ 0 w 3728214"/>
              <a:gd name="connsiteY16" fmla="*/ 1206751 h 1810127"/>
              <a:gd name="connsiteX17" fmla="*/ 0 w 3728214"/>
              <a:gd name="connsiteY17" fmla="*/ 621477 h 1810127"/>
              <a:gd name="connsiteX18" fmla="*/ 0 w 3728214"/>
              <a:gd name="connsiteY18" fmla="*/ 0 h 181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28214" h="1810127" extrusionOk="0">
                <a:moveTo>
                  <a:pt x="0" y="0"/>
                </a:moveTo>
                <a:cubicBezTo>
                  <a:pt x="248510" y="-9893"/>
                  <a:pt x="415787" y="19878"/>
                  <a:pt x="584087" y="0"/>
                </a:cubicBezTo>
                <a:cubicBezTo>
                  <a:pt x="752387" y="-19878"/>
                  <a:pt x="864247" y="-19154"/>
                  <a:pt x="1093609" y="0"/>
                </a:cubicBezTo>
                <a:cubicBezTo>
                  <a:pt x="1322971" y="19154"/>
                  <a:pt x="1581999" y="20385"/>
                  <a:pt x="1789543" y="0"/>
                </a:cubicBezTo>
                <a:cubicBezTo>
                  <a:pt x="1997087" y="-20385"/>
                  <a:pt x="2128957" y="-28183"/>
                  <a:pt x="2373630" y="0"/>
                </a:cubicBezTo>
                <a:cubicBezTo>
                  <a:pt x="2618303" y="28183"/>
                  <a:pt x="2821403" y="14381"/>
                  <a:pt x="2957716" y="0"/>
                </a:cubicBezTo>
                <a:cubicBezTo>
                  <a:pt x="3094029" y="-14381"/>
                  <a:pt x="3415874" y="9515"/>
                  <a:pt x="3728214" y="0"/>
                </a:cubicBezTo>
                <a:cubicBezTo>
                  <a:pt x="3708961" y="127710"/>
                  <a:pt x="3714637" y="422074"/>
                  <a:pt x="3728214" y="567173"/>
                </a:cubicBezTo>
                <a:cubicBezTo>
                  <a:pt x="3741791" y="712272"/>
                  <a:pt x="3753531" y="976255"/>
                  <a:pt x="3728214" y="1170549"/>
                </a:cubicBezTo>
                <a:cubicBezTo>
                  <a:pt x="3702897" y="1364843"/>
                  <a:pt x="3725991" y="1534063"/>
                  <a:pt x="3728214" y="1810127"/>
                </a:cubicBezTo>
                <a:cubicBezTo>
                  <a:pt x="3483466" y="1812749"/>
                  <a:pt x="3321825" y="1809567"/>
                  <a:pt x="3181409" y="1810127"/>
                </a:cubicBezTo>
                <a:cubicBezTo>
                  <a:pt x="3040993" y="1810687"/>
                  <a:pt x="2712340" y="1827205"/>
                  <a:pt x="2560040" y="1810127"/>
                </a:cubicBezTo>
                <a:cubicBezTo>
                  <a:pt x="2407740" y="1793049"/>
                  <a:pt x="2130176" y="1829334"/>
                  <a:pt x="1975953" y="1810127"/>
                </a:cubicBezTo>
                <a:cubicBezTo>
                  <a:pt x="1821730" y="1790920"/>
                  <a:pt x="1609941" y="1836656"/>
                  <a:pt x="1280020" y="1810127"/>
                </a:cubicBezTo>
                <a:cubicBezTo>
                  <a:pt x="950099" y="1783598"/>
                  <a:pt x="761361" y="1842585"/>
                  <a:pt x="584087" y="1810127"/>
                </a:cubicBezTo>
                <a:cubicBezTo>
                  <a:pt x="406813" y="1777669"/>
                  <a:pt x="288518" y="1823312"/>
                  <a:pt x="0" y="1810127"/>
                </a:cubicBezTo>
                <a:cubicBezTo>
                  <a:pt x="-8796" y="1679750"/>
                  <a:pt x="7197" y="1461037"/>
                  <a:pt x="0" y="1206751"/>
                </a:cubicBezTo>
                <a:cubicBezTo>
                  <a:pt x="-7197" y="952465"/>
                  <a:pt x="-13484" y="871212"/>
                  <a:pt x="0" y="621477"/>
                </a:cubicBezTo>
                <a:cubicBezTo>
                  <a:pt x="13484" y="371742"/>
                  <a:pt x="-14769" y="261688"/>
                  <a:pt x="0" y="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D1CA04-EAC1-4EFE-DB31-1E6785BA7F51}"/>
              </a:ext>
            </a:extLst>
          </p:cNvPr>
          <p:cNvSpPr txBox="1"/>
          <p:nvPr/>
        </p:nvSpPr>
        <p:spPr>
          <a:xfrm>
            <a:off x="4273928" y="4972732"/>
            <a:ext cx="432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Congenial" panose="02000503040000020004" pitchFamily="2" charset="0"/>
                <a:ea typeface="BM YEONSUNG OTF" panose="020B0600000101010101" pitchFamily="34" charset="-127"/>
              </a:rPr>
              <a:t>Step 3: Post-Traing Data Synthesis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79ED328-EAD5-49C1-669B-0224C84B653B}"/>
              </a:ext>
            </a:extLst>
          </p:cNvPr>
          <p:cNvGrpSpPr/>
          <p:nvPr/>
        </p:nvGrpSpPr>
        <p:grpSpPr>
          <a:xfrm>
            <a:off x="7086891" y="3962348"/>
            <a:ext cx="194253" cy="456686"/>
            <a:chOff x="4783031" y="17551448"/>
            <a:chExt cx="343949" cy="810353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C5C57FC4-0AF1-53EF-F7DD-6E84C5529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846940" y="17774016"/>
              <a:ext cx="261610" cy="261612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1BCA896-7495-3723-DB0D-069D2CD03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20427" r="21699"/>
            <a:stretch/>
          </p:blipFill>
          <p:spPr>
            <a:xfrm>
              <a:off x="4821668" y="18085590"/>
              <a:ext cx="283458" cy="276211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7425B85E-7E00-7DBF-1863-73CED146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783031" y="17551448"/>
              <a:ext cx="343949" cy="180000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E95C78F-160D-814B-B8A6-163E7C88EACB}"/>
              </a:ext>
            </a:extLst>
          </p:cNvPr>
          <p:cNvGrpSpPr/>
          <p:nvPr/>
        </p:nvGrpSpPr>
        <p:grpSpPr>
          <a:xfrm>
            <a:off x="9030792" y="3938611"/>
            <a:ext cx="1338124" cy="1261828"/>
            <a:chOff x="11745067" y="7859023"/>
            <a:chExt cx="1472163" cy="1388224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EB61F9BA-5A27-FB1C-C054-C04CE8DE23C8}"/>
                </a:ext>
              </a:extLst>
            </p:cNvPr>
            <p:cNvSpPr/>
            <p:nvPr/>
          </p:nvSpPr>
          <p:spPr>
            <a:xfrm>
              <a:off x="11745067" y="7859023"/>
              <a:ext cx="1472163" cy="1388224"/>
            </a:xfrm>
            <a:custGeom>
              <a:avLst/>
              <a:gdLst>
                <a:gd name="connsiteX0" fmla="*/ 230584 w 1472163"/>
                <a:gd name="connsiteY0" fmla="*/ 189 h 1388224"/>
                <a:gd name="connsiteX1" fmla="*/ 267172 w 1472163"/>
                <a:gd name="connsiteY1" fmla="*/ 189 h 1388224"/>
                <a:gd name="connsiteX2" fmla="*/ 267172 w 1472163"/>
                <a:gd name="connsiteY2" fmla="*/ 2341 h 1388224"/>
                <a:gd name="connsiteX3" fmla="*/ 280086 w 1472163"/>
                <a:gd name="connsiteY3" fmla="*/ 2341 h 1388224"/>
                <a:gd name="connsiteX4" fmla="*/ 280086 w 1472163"/>
                <a:gd name="connsiteY4" fmla="*/ 4494 h 1388224"/>
                <a:gd name="connsiteX5" fmla="*/ 293000 w 1472163"/>
                <a:gd name="connsiteY5" fmla="*/ 4494 h 1388224"/>
                <a:gd name="connsiteX6" fmla="*/ 293000 w 1472163"/>
                <a:gd name="connsiteY6" fmla="*/ 6646 h 1388224"/>
                <a:gd name="connsiteX7" fmla="*/ 303761 w 1472163"/>
                <a:gd name="connsiteY7" fmla="*/ 6646 h 1388224"/>
                <a:gd name="connsiteX8" fmla="*/ 303761 w 1472163"/>
                <a:gd name="connsiteY8" fmla="*/ 8798 h 1388224"/>
                <a:gd name="connsiteX9" fmla="*/ 314523 w 1472163"/>
                <a:gd name="connsiteY9" fmla="*/ 8798 h 1388224"/>
                <a:gd name="connsiteX10" fmla="*/ 314523 w 1472163"/>
                <a:gd name="connsiteY10" fmla="*/ 10950 h 1388224"/>
                <a:gd name="connsiteX11" fmla="*/ 327437 w 1472163"/>
                <a:gd name="connsiteY11" fmla="*/ 10950 h 1388224"/>
                <a:gd name="connsiteX12" fmla="*/ 327437 w 1472163"/>
                <a:gd name="connsiteY12" fmla="*/ 13103 h 1388224"/>
                <a:gd name="connsiteX13" fmla="*/ 336046 w 1472163"/>
                <a:gd name="connsiteY13" fmla="*/ 13103 h 1388224"/>
                <a:gd name="connsiteX14" fmla="*/ 336046 w 1472163"/>
                <a:gd name="connsiteY14" fmla="*/ 15255 h 1388224"/>
                <a:gd name="connsiteX15" fmla="*/ 342503 w 1472163"/>
                <a:gd name="connsiteY15" fmla="*/ 15255 h 1388224"/>
                <a:gd name="connsiteX16" fmla="*/ 342503 w 1472163"/>
                <a:gd name="connsiteY16" fmla="*/ 17407 h 1388224"/>
                <a:gd name="connsiteX17" fmla="*/ 344655 w 1472163"/>
                <a:gd name="connsiteY17" fmla="*/ 17407 h 1388224"/>
                <a:gd name="connsiteX18" fmla="*/ 344655 w 1472163"/>
                <a:gd name="connsiteY18" fmla="*/ 19560 h 1388224"/>
                <a:gd name="connsiteX19" fmla="*/ 353264 w 1472163"/>
                <a:gd name="connsiteY19" fmla="*/ 19560 h 1388224"/>
                <a:gd name="connsiteX20" fmla="*/ 353264 w 1472163"/>
                <a:gd name="connsiteY20" fmla="*/ 21712 h 1388224"/>
                <a:gd name="connsiteX21" fmla="*/ 359721 w 1472163"/>
                <a:gd name="connsiteY21" fmla="*/ 21712 h 1388224"/>
                <a:gd name="connsiteX22" fmla="*/ 359721 w 1472163"/>
                <a:gd name="connsiteY22" fmla="*/ 23864 h 1388224"/>
                <a:gd name="connsiteX23" fmla="*/ 364025 w 1472163"/>
                <a:gd name="connsiteY23" fmla="*/ 23864 h 1388224"/>
                <a:gd name="connsiteX24" fmla="*/ 364025 w 1472163"/>
                <a:gd name="connsiteY24" fmla="*/ 26016 h 1388224"/>
                <a:gd name="connsiteX25" fmla="*/ 370482 w 1472163"/>
                <a:gd name="connsiteY25" fmla="*/ 26016 h 1388224"/>
                <a:gd name="connsiteX26" fmla="*/ 370482 w 1472163"/>
                <a:gd name="connsiteY26" fmla="*/ 28169 h 1388224"/>
                <a:gd name="connsiteX27" fmla="*/ 374787 w 1472163"/>
                <a:gd name="connsiteY27" fmla="*/ 28169 h 1388224"/>
                <a:gd name="connsiteX28" fmla="*/ 374787 w 1472163"/>
                <a:gd name="connsiteY28" fmla="*/ 30321 h 1388224"/>
                <a:gd name="connsiteX29" fmla="*/ 379091 w 1472163"/>
                <a:gd name="connsiteY29" fmla="*/ 30321 h 1388224"/>
                <a:gd name="connsiteX30" fmla="*/ 379091 w 1472163"/>
                <a:gd name="connsiteY30" fmla="*/ 32473 h 1388224"/>
                <a:gd name="connsiteX31" fmla="*/ 385548 w 1472163"/>
                <a:gd name="connsiteY31" fmla="*/ 32473 h 1388224"/>
                <a:gd name="connsiteX32" fmla="*/ 385548 w 1472163"/>
                <a:gd name="connsiteY32" fmla="*/ 34626 h 1388224"/>
                <a:gd name="connsiteX33" fmla="*/ 389853 w 1472163"/>
                <a:gd name="connsiteY33" fmla="*/ 34626 h 1388224"/>
                <a:gd name="connsiteX34" fmla="*/ 389853 w 1472163"/>
                <a:gd name="connsiteY34" fmla="*/ 36778 h 1388224"/>
                <a:gd name="connsiteX35" fmla="*/ 394157 w 1472163"/>
                <a:gd name="connsiteY35" fmla="*/ 36778 h 1388224"/>
                <a:gd name="connsiteX36" fmla="*/ 394157 w 1472163"/>
                <a:gd name="connsiteY36" fmla="*/ 38930 h 1388224"/>
                <a:gd name="connsiteX37" fmla="*/ 398462 w 1472163"/>
                <a:gd name="connsiteY37" fmla="*/ 38930 h 1388224"/>
                <a:gd name="connsiteX38" fmla="*/ 398462 w 1472163"/>
                <a:gd name="connsiteY38" fmla="*/ 41082 h 1388224"/>
                <a:gd name="connsiteX39" fmla="*/ 402767 w 1472163"/>
                <a:gd name="connsiteY39" fmla="*/ 41082 h 1388224"/>
                <a:gd name="connsiteX40" fmla="*/ 402767 w 1472163"/>
                <a:gd name="connsiteY40" fmla="*/ 43235 h 1388224"/>
                <a:gd name="connsiteX41" fmla="*/ 407071 w 1472163"/>
                <a:gd name="connsiteY41" fmla="*/ 43235 h 1388224"/>
                <a:gd name="connsiteX42" fmla="*/ 407071 w 1472163"/>
                <a:gd name="connsiteY42" fmla="*/ 45387 h 1388224"/>
                <a:gd name="connsiteX43" fmla="*/ 411376 w 1472163"/>
                <a:gd name="connsiteY43" fmla="*/ 45387 h 1388224"/>
                <a:gd name="connsiteX44" fmla="*/ 411376 w 1472163"/>
                <a:gd name="connsiteY44" fmla="*/ 47539 h 1388224"/>
                <a:gd name="connsiteX45" fmla="*/ 415680 w 1472163"/>
                <a:gd name="connsiteY45" fmla="*/ 47539 h 1388224"/>
                <a:gd name="connsiteX46" fmla="*/ 415680 w 1472163"/>
                <a:gd name="connsiteY46" fmla="*/ 49692 h 1388224"/>
                <a:gd name="connsiteX47" fmla="*/ 419985 w 1472163"/>
                <a:gd name="connsiteY47" fmla="*/ 49692 h 1388224"/>
                <a:gd name="connsiteX48" fmla="*/ 419985 w 1472163"/>
                <a:gd name="connsiteY48" fmla="*/ 51844 h 1388224"/>
                <a:gd name="connsiteX49" fmla="*/ 424289 w 1472163"/>
                <a:gd name="connsiteY49" fmla="*/ 51844 h 1388224"/>
                <a:gd name="connsiteX50" fmla="*/ 424289 w 1472163"/>
                <a:gd name="connsiteY50" fmla="*/ 53996 h 1388224"/>
                <a:gd name="connsiteX51" fmla="*/ 428594 w 1472163"/>
                <a:gd name="connsiteY51" fmla="*/ 53996 h 1388224"/>
                <a:gd name="connsiteX52" fmla="*/ 428594 w 1472163"/>
                <a:gd name="connsiteY52" fmla="*/ 56148 h 1388224"/>
                <a:gd name="connsiteX53" fmla="*/ 432899 w 1472163"/>
                <a:gd name="connsiteY53" fmla="*/ 56148 h 1388224"/>
                <a:gd name="connsiteX54" fmla="*/ 432899 w 1472163"/>
                <a:gd name="connsiteY54" fmla="*/ 58301 h 1388224"/>
                <a:gd name="connsiteX55" fmla="*/ 437203 w 1472163"/>
                <a:gd name="connsiteY55" fmla="*/ 58301 h 1388224"/>
                <a:gd name="connsiteX56" fmla="*/ 437203 w 1472163"/>
                <a:gd name="connsiteY56" fmla="*/ 60453 h 1388224"/>
                <a:gd name="connsiteX57" fmla="*/ 441508 w 1472163"/>
                <a:gd name="connsiteY57" fmla="*/ 60453 h 1388224"/>
                <a:gd name="connsiteX58" fmla="*/ 441508 w 1472163"/>
                <a:gd name="connsiteY58" fmla="*/ 62605 h 1388224"/>
                <a:gd name="connsiteX59" fmla="*/ 443660 w 1472163"/>
                <a:gd name="connsiteY59" fmla="*/ 62605 h 1388224"/>
                <a:gd name="connsiteX60" fmla="*/ 443660 w 1472163"/>
                <a:gd name="connsiteY60" fmla="*/ 64758 h 1388224"/>
                <a:gd name="connsiteX61" fmla="*/ 447965 w 1472163"/>
                <a:gd name="connsiteY61" fmla="*/ 64758 h 1388224"/>
                <a:gd name="connsiteX62" fmla="*/ 447965 w 1472163"/>
                <a:gd name="connsiteY62" fmla="*/ 66910 h 1388224"/>
                <a:gd name="connsiteX63" fmla="*/ 450117 w 1472163"/>
                <a:gd name="connsiteY63" fmla="*/ 66910 h 1388224"/>
                <a:gd name="connsiteX64" fmla="*/ 450117 w 1472163"/>
                <a:gd name="connsiteY64" fmla="*/ 69062 h 1388224"/>
                <a:gd name="connsiteX65" fmla="*/ 454421 w 1472163"/>
                <a:gd name="connsiteY65" fmla="*/ 69062 h 1388224"/>
                <a:gd name="connsiteX66" fmla="*/ 454421 w 1472163"/>
                <a:gd name="connsiteY66" fmla="*/ 71214 h 1388224"/>
                <a:gd name="connsiteX67" fmla="*/ 458726 w 1472163"/>
                <a:gd name="connsiteY67" fmla="*/ 71214 h 1388224"/>
                <a:gd name="connsiteX68" fmla="*/ 458726 w 1472163"/>
                <a:gd name="connsiteY68" fmla="*/ 73367 h 1388224"/>
                <a:gd name="connsiteX69" fmla="*/ 460878 w 1472163"/>
                <a:gd name="connsiteY69" fmla="*/ 73367 h 1388224"/>
                <a:gd name="connsiteX70" fmla="*/ 460878 w 1472163"/>
                <a:gd name="connsiteY70" fmla="*/ 75519 h 1388224"/>
                <a:gd name="connsiteX71" fmla="*/ 465183 w 1472163"/>
                <a:gd name="connsiteY71" fmla="*/ 75519 h 1388224"/>
                <a:gd name="connsiteX72" fmla="*/ 465183 w 1472163"/>
                <a:gd name="connsiteY72" fmla="*/ 77671 h 1388224"/>
                <a:gd name="connsiteX73" fmla="*/ 467335 w 1472163"/>
                <a:gd name="connsiteY73" fmla="*/ 77671 h 1388224"/>
                <a:gd name="connsiteX74" fmla="*/ 467335 w 1472163"/>
                <a:gd name="connsiteY74" fmla="*/ 79824 h 1388224"/>
                <a:gd name="connsiteX75" fmla="*/ 471640 w 1472163"/>
                <a:gd name="connsiteY75" fmla="*/ 79824 h 1388224"/>
                <a:gd name="connsiteX76" fmla="*/ 471640 w 1472163"/>
                <a:gd name="connsiteY76" fmla="*/ 81976 h 1388224"/>
                <a:gd name="connsiteX77" fmla="*/ 473792 w 1472163"/>
                <a:gd name="connsiteY77" fmla="*/ 81976 h 1388224"/>
                <a:gd name="connsiteX78" fmla="*/ 473792 w 1472163"/>
                <a:gd name="connsiteY78" fmla="*/ 84128 h 1388224"/>
                <a:gd name="connsiteX79" fmla="*/ 478097 w 1472163"/>
                <a:gd name="connsiteY79" fmla="*/ 84128 h 1388224"/>
                <a:gd name="connsiteX80" fmla="*/ 478097 w 1472163"/>
                <a:gd name="connsiteY80" fmla="*/ 86280 h 1388224"/>
                <a:gd name="connsiteX81" fmla="*/ 480249 w 1472163"/>
                <a:gd name="connsiteY81" fmla="*/ 86280 h 1388224"/>
                <a:gd name="connsiteX82" fmla="*/ 480249 w 1472163"/>
                <a:gd name="connsiteY82" fmla="*/ 88433 h 1388224"/>
                <a:gd name="connsiteX83" fmla="*/ 482401 w 1472163"/>
                <a:gd name="connsiteY83" fmla="*/ 88433 h 1388224"/>
                <a:gd name="connsiteX84" fmla="*/ 482401 w 1472163"/>
                <a:gd name="connsiteY84" fmla="*/ 90585 h 1388224"/>
                <a:gd name="connsiteX85" fmla="*/ 486706 w 1472163"/>
                <a:gd name="connsiteY85" fmla="*/ 90585 h 1388224"/>
                <a:gd name="connsiteX86" fmla="*/ 486706 w 1472163"/>
                <a:gd name="connsiteY86" fmla="*/ 92737 h 1388224"/>
                <a:gd name="connsiteX87" fmla="*/ 488858 w 1472163"/>
                <a:gd name="connsiteY87" fmla="*/ 92737 h 1388224"/>
                <a:gd name="connsiteX88" fmla="*/ 488858 w 1472163"/>
                <a:gd name="connsiteY88" fmla="*/ 94890 h 1388224"/>
                <a:gd name="connsiteX89" fmla="*/ 491010 w 1472163"/>
                <a:gd name="connsiteY89" fmla="*/ 94890 h 1388224"/>
                <a:gd name="connsiteX90" fmla="*/ 491010 w 1472163"/>
                <a:gd name="connsiteY90" fmla="*/ 97042 h 1388224"/>
                <a:gd name="connsiteX91" fmla="*/ 493163 w 1472163"/>
                <a:gd name="connsiteY91" fmla="*/ 97042 h 1388224"/>
                <a:gd name="connsiteX92" fmla="*/ 493163 w 1472163"/>
                <a:gd name="connsiteY92" fmla="*/ 99194 h 1388224"/>
                <a:gd name="connsiteX93" fmla="*/ 497467 w 1472163"/>
                <a:gd name="connsiteY93" fmla="*/ 99194 h 1388224"/>
                <a:gd name="connsiteX94" fmla="*/ 497467 w 1472163"/>
                <a:gd name="connsiteY94" fmla="*/ 101346 h 1388224"/>
                <a:gd name="connsiteX95" fmla="*/ 499619 w 1472163"/>
                <a:gd name="connsiteY95" fmla="*/ 101346 h 1388224"/>
                <a:gd name="connsiteX96" fmla="*/ 499619 w 1472163"/>
                <a:gd name="connsiteY96" fmla="*/ 103499 h 1388224"/>
                <a:gd name="connsiteX97" fmla="*/ 501772 w 1472163"/>
                <a:gd name="connsiteY97" fmla="*/ 103499 h 1388224"/>
                <a:gd name="connsiteX98" fmla="*/ 501772 w 1472163"/>
                <a:gd name="connsiteY98" fmla="*/ 105651 h 1388224"/>
                <a:gd name="connsiteX99" fmla="*/ 506076 w 1472163"/>
                <a:gd name="connsiteY99" fmla="*/ 105651 h 1388224"/>
                <a:gd name="connsiteX100" fmla="*/ 506076 w 1472163"/>
                <a:gd name="connsiteY100" fmla="*/ 107803 h 1388224"/>
                <a:gd name="connsiteX101" fmla="*/ 508229 w 1472163"/>
                <a:gd name="connsiteY101" fmla="*/ 107803 h 1388224"/>
                <a:gd name="connsiteX102" fmla="*/ 508229 w 1472163"/>
                <a:gd name="connsiteY102" fmla="*/ 109956 h 1388224"/>
                <a:gd name="connsiteX103" fmla="*/ 510381 w 1472163"/>
                <a:gd name="connsiteY103" fmla="*/ 109956 h 1388224"/>
                <a:gd name="connsiteX104" fmla="*/ 510381 w 1472163"/>
                <a:gd name="connsiteY104" fmla="*/ 112108 h 1388224"/>
                <a:gd name="connsiteX105" fmla="*/ 514685 w 1472163"/>
                <a:gd name="connsiteY105" fmla="*/ 112108 h 1388224"/>
                <a:gd name="connsiteX106" fmla="*/ 514685 w 1472163"/>
                <a:gd name="connsiteY106" fmla="*/ 114260 h 1388224"/>
                <a:gd name="connsiteX107" fmla="*/ 516838 w 1472163"/>
                <a:gd name="connsiteY107" fmla="*/ 114260 h 1388224"/>
                <a:gd name="connsiteX108" fmla="*/ 516838 w 1472163"/>
                <a:gd name="connsiteY108" fmla="*/ 116412 h 1388224"/>
                <a:gd name="connsiteX109" fmla="*/ 518990 w 1472163"/>
                <a:gd name="connsiteY109" fmla="*/ 116412 h 1388224"/>
                <a:gd name="connsiteX110" fmla="*/ 518990 w 1472163"/>
                <a:gd name="connsiteY110" fmla="*/ 118565 h 1388224"/>
                <a:gd name="connsiteX111" fmla="*/ 521142 w 1472163"/>
                <a:gd name="connsiteY111" fmla="*/ 118565 h 1388224"/>
                <a:gd name="connsiteX112" fmla="*/ 521142 w 1472163"/>
                <a:gd name="connsiteY112" fmla="*/ 120717 h 1388224"/>
                <a:gd name="connsiteX113" fmla="*/ 523295 w 1472163"/>
                <a:gd name="connsiteY113" fmla="*/ 120717 h 1388224"/>
                <a:gd name="connsiteX114" fmla="*/ 523295 w 1472163"/>
                <a:gd name="connsiteY114" fmla="*/ 122869 h 1388224"/>
                <a:gd name="connsiteX115" fmla="*/ 525447 w 1472163"/>
                <a:gd name="connsiteY115" fmla="*/ 122869 h 1388224"/>
                <a:gd name="connsiteX116" fmla="*/ 525447 w 1472163"/>
                <a:gd name="connsiteY116" fmla="*/ 125022 h 1388224"/>
                <a:gd name="connsiteX117" fmla="*/ 542665 w 1472163"/>
                <a:gd name="connsiteY117" fmla="*/ 125022 h 1388224"/>
                <a:gd name="connsiteX118" fmla="*/ 542665 w 1472163"/>
                <a:gd name="connsiteY118" fmla="*/ 122869 h 1388224"/>
                <a:gd name="connsiteX119" fmla="*/ 553427 w 1472163"/>
                <a:gd name="connsiteY119" fmla="*/ 122869 h 1388224"/>
                <a:gd name="connsiteX120" fmla="*/ 553427 w 1472163"/>
                <a:gd name="connsiteY120" fmla="*/ 120717 h 1388224"/>
                <a:gd name="connsiteX121" fmla="*/ 555579 w 1472163"/>
                <a:gd name="connsiteY121" fmla="*/ 120717 h 1388224"/>
                <a:gd name="connsiteX122" fmla="*/ 555579 w 1472163"/>
                <a:gd name="connsiteY122" fmla="*/ 71214 h 1388224"/>
                <a:gd name="connsiteX123" fmla="*/ 557731 w 1472163"/>
                <a:gd name="connsiteY123" fmla="*/ 71214 h 1388224"/>
                <a:gd name="connsiteX124" fmla="*/ 557731 w 1472163"/>
                <a:gd name="connsiteY124" fmla="*/ 69062 h 1388224"/>
                <a:gd name="connsiteX125" fmla="*/ 559883 w 1472163"/>
                <a:gd name="connsiteY125" fmla="*/ 69062 h 1388224"/>
                <a:gd name="connsiteX126" fmla="*/ 559883 w 1472163"/>
                <a:gd name="connsiteY126" fmla="*/ 64758 h 1388224"/>
                <a:gd name="connsiteX127" fmla="*/ 562036 w 1472163"/>
                <a:gd name="connsiteY127" fmla="*/ 64758 h 1388224"/>
                <a:gd name="connsiteX128" fmla="*/ 562036 w 1472163"/>
                <a:gd name="connsiteY128" fmla="*/ 62605 h 1388224"/>
                <a:gd name="connsiteX129" fmla="*/ 566340 w 1472163"/>
                <a:gd name="connsiteY129" fmla="*/ 62605 h 1388224"/>
                <a:gd name="connsiteX130" fmla="*/ 566340 w 1472163"/>
                <a:gd name="connsiteY130" fmla="*/ 60453 h 1388224"/>
                <a:gd name="connsiteX131" fmla="*/ 585711 w 1472163"/>
                <a:gd name="connsiteY131" fmla="*/ 60453 h 1388224"/>
                <a:gd name="connsiteX132" fmla="*/ 585711 w 1472163"/>
                <a:gd name="connsiteY132" fmla="*/ 62605 h 1388224"/>
                <a:gd name="connsiteX133" fmla="*/ 596472 w 1472163"/>
                <a:gd name="connsiteY133" fmla="*/ 62605 h 1388224"/>
                <a:gd name="connsiteX134" fmla="*/ 596472 w 1472163"/>
                <a:gd name="connsiteY134" fmla="*/ 64758 h 1388224"/>
                <a:gd name="connsiteX135" fmla="*/ 602929 w 1472163"/>
                <a:gd name="connsiteY135" fmla="*/ 64758 h 1388224"/>
                <a:gd name="connsiteX136" fmla="*/ 602929 w 1472163"/>
                <a:gd name="connsiteY136" fmla="*/ 66910 h 1388224"/>
                <a:gd name="connsiteX137" fmla="*/ 613691 w 1472163"/>
                <a:gd name="connsiteY137" fmla="*/ 66910 h 1388224"/>
                <a:gd name="connsiteX138" fmla="*/ 613691 w 1472163"/>
                <a:gd name="connsiteY138" fmla="*/ 69062 h 1388224"/>
                <a:gd name="connsiteX139" fmla="*/ 615843 w 1472163"/>
                <a:gd name="connsiteY139" fmla="*/ 69062 h 1388224"/>
                <a:gd name="connsiteX140" fmla="*/ 615843 w 1472163"/>
                <a:gd name="connsiteY140" fmla="*/ 71214 h 1388224"/>
                <a:gd name="connsiteX141" fmla="*/ 620147 w 1472163"/>
                <a:gd name="connsiteY141" fmla="*/ 71214 h 1388224"/>
                <a:gd name="connsiteX142" fmla="*/ 620147 w 1472163"/>
                <a:gd name="connsiteY142" fmla="*/ 73367 h 1388224"/>
                <a:gd name="connsiteX143" fmla="*/ 624452 w 1472163"/>
                <a:gd name="connsiteY143" fmla="*/ 73367 h 1388224"/>
                <a:gd name="connsiteX144" fmla="*/ 624452 w 1472163"/>
                <a:gd name="connsiteY144" fmla="*/ 75519 h 1388224"/>
                <a:gd name="connsiteX145" fmla="*/ 628757 w 1472163"/>
                <a:gd name="connsiteY145" fmla="*/ 75519 h 1388224"/>
                <a:gd name="connsiteX146" fmla="*/ 628757 w 1472163"/>
                <a:gd name="connsiteY146" fmla="*/ 77671 h 1388224"/>
                <a:gd name="connsiteX147" fmla="*/ 633061 w 1472163"/>
                <a:gd name="connsiteY147" fmla="*/ 77671 h 1388224"/>
                <a:gd name="connsiteX148" fmla="*/ 633061 w 1472163"/>
                <a:gd name="connsiteY148" fmla="*/ 79824 h 1388224"/>
                <a:gd name="connsiteX149" fmla="*/ 637366 w 1472163"/>
                <a:gd name="connsiteY149" fmla="*/ 79824 h 1388224"/>
                <a:gd name="connsiteX150" fmla="*/ 637366 w 1472163"/>
                <a:gd name="connsiteY150" fmla="*/ 81976 h 1388224"/>
                <a:gd name="connsiteX151" fmla="*/ 641670 w 1472163"/>
                <a:gd name="connsiteY151" fmla="*/ 81976 h 1388224"/>
                <a:gd name="connsiteX152" fmla="*/ 641670 w 1472163"/>
                <a:gd name="connsiteY152" fmla="*/ 84128 h 1388224"/>
                <a:gd name="connsiteX153" fmla="*/ 645975 w 1472163"/>
                <a:gd name="connsiteY153" fmla="*/ 84128 h 1388224"/>
                <a:gd name="connsiteX154" fmla="*/ 645975 w 1472163"/>
                <a:gd name="connsiteY154" fmla="*/ 86280 h 1388224"/>
                <a:gd name="connsiteX155" fmla="*/ 648127 w 1472163"/>
                <a:gd name="connsiteY155" fmla="*/ 86280 h 1388224"/>
                <a:gd name="connsiteX156" fmla="*/ 648127 w 1472163"/>
                <a:gd name="connsiteY156" fmla="*/ 88433 h 1388224"/>
                <a:gd name="connsiteX157" fmla="*/ 650279 w 1472163"/>
                <a:gd name="connsiteY157" fmla="*/ 88433 h 1388224"/>
                <a:gd name="connsiteX158" fmla="*/ 650279 w 1472163"/>
                <a:gd name="connsiteY158" fmla="*/ 90585 h 1388224"/>
                <a:gd name="connsiteX159" fmla="*/ 652432 w 1472163"/>
                <a:gd name="connsiteY159" fmla="*/ 90585 h 1388224"/>
                <a:gd name="connsiteX160" fmla="*/ 652432 w 1472163"/>
                <a:gd name="connsiteY160" fmla="*/ 92737 h 1388224"/>
                <a:gd name="connsiteX161" fmla="*/ 656736 w 1472163"/>
                <a:gd name="connsiteY161" fmla="*/ 92737 h 1388224"/>
                <a:gd name="connsiteX162" fmla="*/ 656736 w 1472163"/>
                <a:gd name="connsiteY162" fmla="*/ 94890 h 1388224"/>
                <a:gd name="connsiteX163" fmla="*/ 658889 w 1472163"/>
                <a:gd name="connsiteY163" fmla="*/ 94890 h 1388224"/>
                <a:gd name="connsiteX164" fmla="*/ 658889 w 1472163"/>
                <a:gd name="connsiteY164" fmla="*/ 92737 h 1388224"/>
                <a:gd name="connsiteX165" fmla="*/ 661041 w 1472163"/>
                <a:gd name="connsiteY165" fmla="*/ 92737 h 1388224"/>
                <a:gd name="connsiteX166" fmla="*/ 661041 w 1472163"/>
                <a:gd name="connsiteY166" fmla="*/ 90585 h 1388224"/>
                <a:gd name="connsiteX167" fmla="*/ 663193 w 1472163"/>
                <a:gd name="connsiteY167" fmla="*/ 90585 h 1388224"/>
                <a:gd name="connsiteX168" fmla="*/ 663193 w 1472163"/>
                <a:gd name="connsiteY168" fmla="*/ 86280 h 1388224"/>
                <a:gd name="connsiteX169" fmla="*/ 665345 w 1472163"/>
                <a:gd name="connsiteY169" fmla="*/ 86280 h 1388224"/>
                <a:gd name="connsiteX170" fmla="*/ 665345 w 1472163"/>
                <a:gd name="connsiteY170" fmla="*/ 81976 h 1388224"/>
                <a:gd name="connsiteX171" fmla="*/ 667498 w 1472163"/>
                <a:gd name="connsiteY171" fmla="*/ 81976 h 1388224"/>
                <a:gd name="connsiteX172" fmla="*/ 667498 w 1472163"/>
                <a:gd name="connsiteY172" fmla="*/ 79824 h 1388224"/>
                <a:gd name="connsiteX173" fmla="*/ 669650 w 1472163"/>
                <a:gd name="connsiteY173" fmla="*/ 79824 h 1388224"/>
                <a:gd name="connsiteX174" fmla="*/ 669650 w 1472163"/>
                <a:gd name="connsiteY174" fmla="*/ 75519 h 1388224"/>
                <a:gd name="connsiteX175" fmla="*/ 671802 w 1472163"/>
                <a:gd name="connsiteY175" fmla="*/ 75519 h 1388224"/>
                <a:gd name="connsiteX176" fmla="*/ 671802 w 1472163"/>
                <a:gd name="connsiteY176" fmla="*/ 73367 h 1388224"/>
                <a:gd name="connsiteX177" fmla="*/ 673955 w 1472163"/>
                <a:gd name="connsiteY177" fmla="*/ 73367 h 1388224"/>
                <a:gd name="connsiteX178" fmla="*/ 673955 w 1472163"/>
                <a:gd name="connsiteY178" fmla="*/ 71214 h 1388224"/>
                <a:gd name="connsiteX179" fmla="*/ 676107 w 1472163"/>
                <a:gd name="connsiteY179" fmla="*/ 71214 h 1388224"/>
                <a:gd name="connsiteX180" fmla="*/ 676107 w 1472163"/>
                <a:gd name="connsiteY180" fmla="*/ 66910 h 1388224"/>
                <a:gd name="connsiteX181" fmla="*/ 678259 w 1472163"/>
                <a:gd name="connsiteY181" fmla="*/ 66910 h 1388224"/>
                <a:gd name="connsiteX182" fmla="*/ 678259 w 1472163"/>
                <a:gd name="connsiteY182" fmla="*/ 64758 h 1388224"/>
                <a:gd name="connsiteX183" fmla="*/ 680411 w 1472163"/>
                <a:gd name="connsiteY183" fmla="*/ 64758 h 1388224"/>
                <a:gd name="connsiteX184" fmla="*/ 680411 w 1472163"/>
                <a:gd name="connsiteY184" fmla="*/ 62605 h 1388224"/>
                <a:gd name="connsiteX185" fmla="*/ 682564 w 1472163"/>
                <a:gd name="connsiteY185" fmla="*/ 62605 h 1388224"/>
                <a:gd name="connsiteX186" fmla="*/ 682564 w 1472163"/>
                <a:gd name="connsiteY186" fmla="*/ 60453 h 1388224"/>
                <a:gd name="connsiteX187" fmla="*/ 684716 w 1472163"/>
                <a:gd name="connsiteY187" fmla="*/ 60453 h 1388224"/>
                <a:gd name="connsiteX188" fmla="*/ 684716 w 1472163"/>
                <a:gd name="connsiteY188" fmla="*/ 58301 h 1388224"/>
                <a:gd name="connsiteX189" fmla="*/ 686868 w 1472163"/>
                <a:gd name="connsiteY189" fmla="*/ 58301 h 1388224"/>
                <a:gd name="connsiteX190" fmla="*/ 686868 w 1472163"/>
                <a:gd name="connsiteY190" fmla="*/ 56148 h 1388224"/>
                <a:gd name="connsiteX191" fmla="*/ 689021 w 1472163"/>
                <a:gd name="connsiteY191" fmla="*/ 56148 h 1388224"/>
                <a:gd name="connsiteX192" fmla="*/ 689021 w 1472163"/>
                <a:gd name="connsiteY192" fmla="*/ 53996 h 1388224"/>
                <a:gd name="connsiteX193" fmla="*/ 691173 w 1472163"/>
                <a:gd name="connsiteY193" fmla="*/ 53996 h 1388224"/>
                <a:gd name="connsiteX194" fmla="*/ 691173 w 1472163"/>
                <a:gd name="connsiteY194" fmla="*/ 51844 h 1388224"/>
                <a:gd name="connsiteX195" fmla="*/ 693325 w 1472163"/>
                <a:gd name="connsiteY195" fmla="*/ 51844 h 1388224"/>
                <a:gd name="connsiteX196" fmla="*/ 693325 w 1472163"/>
                <a:gd name="connsiteY196" fmla="*/ 49692 h 1388224"/>
                <a:gd name="connsiteX197" fmla="*/ 695477 w 1472163"/>
                <a:gd name="connsiteY197" fmla="*/ 49692 h 1388224"/>
                <a:gd name="connsiteX198" fmla="*/ 695477 w 1472163"/>
                <a:gd name="connsiteY198" fmla="*/ 47539 h 1388224"/>
                <a:gd name="connsiteX199" fmla="*/ 697630 w 1472163"/>
                <a:gd name="connsiteY199" fmla="*/ 47539 h 1388224"/>
                <a:gd name="connsiteX200" fmla="*/ 697630 w 1472163"/>
                <a:gd name="connsiteY200" fmla="*/ 45387 h 1388224"/>
                <a:gd name="connsiteX201" fmla="*/ 699782 w 1472163"/>
                <a:gd name="connsiteY201" fmla="*/ 45387 h 1388224"/>
                <a:gd name="connsiteX202" fmla="*/ 699782 w 1472163"/>
                <a:gd name="connsiteY202" fmla="*/ 43235 h 1388224"/>
                <a:gd name="connsiteX203" fmla="*/ 701934 w 1472163"/>
                <a:gd name="connsiteY203" fmla="*/ 43235 h 1388224"/>
                <a:gd name="connsiteX204" fmla="*/ 701934 w 1472163"/>
                <a:gd name="connsiteY204" fmla="*/ 41082 h 1388224"/>
                <a:gd name="connsiteX205" fmla="*/ 704087 w 1472163"/>
                <a:gd name="connsiteY205" fmla="*/ 41082 h 1388224"/>
                <a:gd name="connsiteX206" fmla="*/ 704087 w 1472163"/>
                <a:gd name="connsiteY206" fmla="*/ 38930 h 1388224"/>
                <a:gd name="connsiteX207" fmla="*/ 706239 w 1472163"/>
                <a:gd name="connsiteY207" fmla="*/ 38930 h 1388224"/>
                <a:gd name="connsiteX208" fmla="*/ 706239 w 1472163"/>
                <a:gd name="connsiteY208" fmla="*/ 36778 h 1388224"/>
                <a:gd name="connsiteX209" fmla="*/ 708391 w 1472163"/>
                <a:gd name="connsiteY209" fmla="*/ 36778 h 1388224"/>
                <a:gd name="connsiteX210" fmla="*/ 708391 w 1472163"/>
                <a:gd name="connsiteY210" fmla="*/ 34626 h 1388224"/>
                <a:gd name="connsiteX211" fmla="*/ 712696 w 1472163"/>
                <a:gd name="connsiteY211" fmla="*/ 34626 h 1388224"/>
                <a:gd name="connsiteX212" fmla="*/ 712696 w 1472163"/>
                <a:gd name="connsiteY212" fmla="*/ 32473 h 1388224"/>
                <a:gd name="connsiteX213" fmla="*/ 714848 w 1472163"/>
                <a:gd name="connsiteY213" fmla="*/ 32473 h 1388224"/>
                <a:gd name="connsiteX214" fmla="*/ 714848 w 1472163"/>
                <a:gd name="connsiteY214" fmla="*/ 30321 h 1388224"/>
                <a:gd name="connsiteX215" fmla="*/ 717000 w 1472163"/>
                <a:gd name="connsiteY215" fmla="*/ 30321 h 1388224"/>
                <a:gd name="connsiteX216" fmla="*/ 717000 w 1472163"/>
                <a:gd name="connsiteY216" fmla="*/ 28169 h 1388224"/>
                <a:gd name="connsiteX217" fmla="*/ 721305 w 1472163"/>
                <a:gd name="connsiteY217" fmla="*/ 28169 h 1388224"/>
                <a:gd name="connsiteX218" fmla="*/ 721305 w 1472163"/>
                <a:gd name="connsiteY218" fmla="*/ 26016 h 1388224"/>
                <a:gd name="connsiteX219" fmla="*/ 732066 w 1472163"/>
                <a:gd name="connsiteY219" fmla="*/ 26016 h 1388224"/>
                <a:gd name="connsiteX220" fmla="*/ 732066 w 1472163"/>
                <a:gd name="connsiteY220" fmla="*/ 28169 h 1388224"/>
                <a:gd name="connsiteX221" fmla="*/ 736371 w 1472163"/>
                <a:gd name="connsiteY221" fmla="*/ 28169 h 1388224"/>
                <a:gd name="connsiteX222" fmla="*/ 736371 w 1472163"/>
                <a:gd name="connsiteY222" fmla="*/ 30321 h 1388224"/>
                <a:gd name="connsiteX223" fmla="*/ 740675 w 1472163"/>
                <a:gd name="connsiteY223" fmla="*/ 30321 h 1388224"/>
                <a:gd name="connsiteX224" fmla="*/ 740675 w 1472163"/>
                <a:gd name="connsiteY224" fmla="*/ 32473 h 1388224"/>
                <a:gd name="connsiteX225" fmla="*/ 742828 w 1472163"/>
                <a:gd name="connsiteY225" fmla="*/ 32473 h 1388224"/>
                <a:gd name="connsiteX226" fmla="*/ 742828 w 1472163"/>
                <a:gd name="connsiteY226" fmla="*/ 34626 h 1388224"/>
                <a:gd name="connsiteX227" fmla="*/ 747132 w 1472163"/>
                <a:gd name="connsiteY227" fmla="*/ 34626 h 1388224"/>
                <a:gd name="connsiteX228" fmla="*/ 747132 w 1472163"/>
                <a:gd name="connsiteY228" fmla="*/ 36778 h 1388224"/>
                <a:gd name="connsiteX229" fmla="*/ 749285 w 1472163"/>
                <a:gd name="connsiteY229" fmla="*/ 36778 h 1388224"/>
                <a:gd name="connsiteX230" fmla="*/ 749285 w 1472163"/>
                <a:gd name="connsiteY230" fmla="*/ 38930 h 1388224"/>
                <a:gd name="connsiteX231" fmla="*/ 751437 w 1472163"/>
                <a:gd name="connsiteY231" fmla="*/ 38930 h 1388224"/>
                <a:gd name="connsiteX232" fmla="*/ 751437 w 1472163"/>
                <a:gd name="connsiteY232" fmla="*/ 41082 h 1388224"/>
                <a:gd name="connsiteX233" fmla="*/ 753589 w 1472163"/>
                <a:gd name="connsiteY233" fmla="*/ 41082 h 1388224"/>
                <a:gd name="connsiteX234" fmla="*/ 753589 w 1472163"/>
                <a:gd name="connsiteY234" fmla="*/ 43235 h 1388224"/>
                <a:gd name="connsiteX235" fmla="*/ 755741 w 1472163"/>
                <a:gd name="connsiteY235" fmla="*/ 43235 h 1388224"/>
                <a:gd name="connsiteX236" fmla="*/ 755741 w 1472163"/>
                <a:gd name="connsiteY236" fmla="*/ 45387 h 1388224"/>
                <a:gd name="connsiteX237" fmla="*/ 757894 w 1472163"/>
                <a:gd name="connsiteY237" fmla="*/ 45387 h 1388224"/>
                <a:gd name="connsiteX238" fmla="*/ 757894 w 1472163"/>
                <a:gd name="connsiteY238" fmla="*/ 47539 h 1388224"/>
                <a:gd name="connsiteX239" fmla="*/ 760046 w 1472163"/>
                <a:gd name="connsiteY239" fmla="*/ 47539 h 1388224"/>
                <a:gd name="connsiteX240" fmla="*/ 760046 w 1472163"/>
                <a:gd name="connsiteY240" fmla="*/ 49692 h 1388224"/>
                <a:gd name="connsiteX241" fmla="*/ 762198 w 1472163"/>
                <a:gd name="connsiteY241" fmla="*/ 49692 h 1388224"/>
                <a:gd name="connsiteX242" fmla="*/ 762198 w 1472163"/>
                <a:gd name="connsiteY242" fmla="*/ 51844 h 1388224"/>
                <a:gd name="connsiteX243" fmla="*/ 764351 w 1472163"/>
                <a:gd name="connsiteY243" fmla="*/ 51844 h 1388224"/>
                <a:gd name="connsiteX244" fmla="*/ 764351 w 1472163"/>
                <a:gd name="connsiteY244" fmla="*/ 53996 h 1388224"/>
                <a:gd name="connsiteX245" fmla="*/ 766503 w 1472163"/>
                <a:gd name="connsiteY245" fmla="*/ 53996 h 1388224"/>
                <a:gd name="connsiteX246" fmla="*/ 766503 w 1472163"/>
                <a:gd name="connsiteY246" fmla="*/ 56148 h 1388224"/>
                <a:gd name="connsiteX247" fmla="*/ 768655 w 1472163"/>
                <a:gd name="connsiteY247" fmla="*/ 56148 h 1388224"/>
                <a:gd name="connsiteX248" fmla="*/ 768655 w 1472163"/>
                <a:gd name="connsiteY248" fmla="*/ 58301 h 1388224"/>
                <a:gd name="connsiteX249" fmla="*/ 770807 w 1472163"/>
                <a:gd name="connsiteY249" fmla="*/ 58301 h 1388224"/>
                <a:gd name="connsiteX250" fmla="*/ 770807 w 1472163"/>
                <a:gd name="connsiteY250" fmla="*/ 60453 h 1388224"/>
                <a:gd name="connsiteX251" fmla="*/ 772960 w 1472163"/>
                <a:gd name="connsiteY251" fmla="*/ 60453 h 1388224"/>
                <a:gd name="connsiteX252" fmla="*/ 772960 w 1472163"/>
                <a:gd name="connsiteY252" fmla="*/ 62605 h 1388224"/>
                <a:gd name="connsiteX253" fmla="*/ 775112 w 1472163"/>
                <a:gd name="connsiteY253" fmla="*/ 62605 h 1388224"/>
                <a:gd name="connsiteX254" fmla="*/ 775112 w 1472163"/>
                <a:gd name="connsiteY254" fmla="*/ 64758 h 1388224"/>
                <a:gd name="connsiteX255" fmla="*/ 777264 w 1472163"/>
                <a:gd name="connsiteY255" fmla="*/ 64758 h 1388224"/>
                <a:gd name="connsiteX256" fmla="*/ 777264 w 1472163"/>
                <a:gd name="connsiteY256" fmla="*/ 69062 h 1388224"/>
                <a:gd name="connsiteX257" fmla="*/ 779417 w 1472163"/>
                <a:gd name="connsiteY257" fmla="*/ 69062 h 1388224"/>
                <a:gd name="connsiteX258" fmla="*/ 779417 w 1472163"/>
                <a:gd name="connsiteY258" fmla="*/ 71214 h 1388224"/>
                <a:gd name="connsiteX259" fmla="*/ 781569 w 1472163"/>
                <a:gd name="connsiteY259" fmla="*/ 71214 h 1388224"/>
                <a:gd name="connsiteX260" fmla="*/ 781569 w 1472163"/>
                <a:gd name="connsiteY260" fmla="*/ 73367 h 1388224"/>
                <a:gd name="connsiteX261" fmla="*/ 783721 w 1472163"/>
                <a:gd name="connsiteY261" fmla="*/ 73367 h 1388224"/>
                <a:gd name="connsiteX262" fmla="*/ 783721 w 1472163"/>
                <a:gd name="connsiteY262" fmla="*/ 75519 h 1388224"/>
                <a:gd name="connsiteX263" fmla="*/ 785873 w 1472163"/>
                <a:gd name="connsiteY263" fmla="*/ 75519 h 1388224"/>
                <a:gd name="connsiteX264" fmla="*/ 785873 w 1472163"/>
                <a:gd name="connsiteY264" fmla="*/ 79824 h 1388224"/>
                <a:gd name="connsiteX265" fmla="*/ 788026 w 1472163"/>
                <a:gd name="connsiteY265" fmla="*/ 79824 h 1388224"/>
                <a:gd name="connsiteX266" fmla="*/ 788026 w 1472163"/>
                <a:gd name="connsiteY266" fmla="*/ 84128 h 1388224"/>
                <a:gd name="connsiteX267" fmla="*/ 790178 w 1472163"/>
                <a:gd name="connsiteY267" fmla="*/ 84128 h 1388224"/>
                <a:gd name="connsiteX268" fmla="*/ 790178 w 1472163"/>
                <a:gd name="connsiteY268" fmla="*/ 88433 h 1388224"/>
                <a:gd name="connsiteX269" fmla="*/ 792330 w 1472163"/>
                <a:gd name="connsiteY269" fmla="*/ 88433 h 1388224"/>
                <a:gd name="connsiteX270" fmla="*/ 792330 w 1472163"/>
                <a:gd name="connsiteY270" fmla="*/ 92737 h 1388224"/>
                <a:gd name="connsiteX271" fmla="*/ 794483 w 1472163"/>
                <a:gd name="connsiteY271" fmla="*/ 92737 h 1388224"/>
                <a:gd name="connsiteX272" fmla="*/ 794483 w 1472163"/>
                <a:gd name="connsiteY272" fmla="*/ 94890 h 1388224"/>
                <a:gd name="connsiteX273" fmla="*/ 796635 w 1472163"/>
                <a:gd name="connsiteY273" fmla="*/ 94890 h 1388224"/>
                <a:gd name="connsiteX274" fmla="*/ 796635 w 1472163"/>
                <a:gd name="connsiteY274" fmla="*/ 92737 h 1388224"/>
                <a:gd name="connsiteX275" fmla="*/ 798787 w 1472163"/>
                <a:gd name="connsiteY275" fmla="*/ 92737 h 1388224"/>
                <a:gd name="connsiteX276" fmla="*/ 798787 w 1472163"/>
                <a:gd name="connsiteY276" fmla="*/ 90585 h 1388224"/>
                <a:gd name="connsiteX277" fmla="*/ 800939 w 1472163"/>
                <a:gd name="connsiteY277" fmla="*/ 90585 h 1388224"/>
                <a:gd name="connsiteX278" fmla="*/ 800939 w 1472163"/>
                <a:gd name="connsiteY278" fmla="*/ 88433 h 1388224"/>
                <a:gd name="connsiteX279" fmla="*/ 805244 w 1472163"/>
                <a:gd name="connsiteY279" fmla="*/ 88433 h 1388224"/>
                <a:gd name="connsiteX280" fmla="*/ 805244 w 1472163"/>
                <a:gd name="connsiteY280" fmla="*/ 86280 h 1388224"/>
                <a:gd name="connsiteX281" fmla="*/ 807396 w 1472163"/>
                <a:gd name="connsiteY281" fmla="*/ 86280 h 1388224"/>
                <a:gd name="connsiteX282" fmla="*/ 807396 w 1472163"/>
                <a:gd name="connsiteY282" fmla="*/ 84128 h 1388224"/>
                <a:gd name="connsiteX283" fmla="*/ 811701 w 1472163"/>
                <a:gd name="connsiteY283" fmla="*/ 84128 h 1388224"/>
                <a:gd name="connsiteX284" fmla="*/ 811701 w 1472163"/>
                <a:gd name="connsiteY284" fmla="*/ 81976 h 1388224"/>
                <a:gd name="connsiteX285" fmla="*/ 816005 w 1472163"/>
                <a:gd name="connsiteY285" fmla="*/ 81976 h 1388224"/>
                <a:gd name="connsiteX286" fmla="*/ 816005 w 1472163"/>
                <a:gd name="connsiteY286" fmla="*/ 79824 h 1388224"/>
                <a:gd name="connsiteX287" fmla="*/ 818158 w 1472163"/>
                <a:gd name="connsiteY287" fmla="*/ 79824 h 1388224"/>
                <a:gd name="connsiteX288" fmla="*/ 818158 w 1472163"/>
                <a:gd name="connsiteY288" fmla="*/ 77671 h 1388224"/>
                <a:gd name="connsiteX289" fmla="*/ 822462 w 1472163"/>
                <a:gd name="connsiteY289" fmla="*/ 77671 h 1388224"/>
                <a:gd name="connsiteX290" fmla="*/ 822462 w 1472163"/>
                <a:gd name="connsiteY290" fmla="*/ 75519 h 1388224"/>
                <a:gd name="connsiteX291" fmla="*/ 828919 w 1472163"/>
                <a:gd name="connsiteY291" fmla="*/ 75519 h 1388224"/>
                <a:gd name="connsiteX292" fmla="*/ 828919 w 1472163"/>
                <a:gd name="connsiteY292" fmla="*/ 73367 h 1388224"/>
                <a:gd name="connsiteX293" fmla="*/ 833224 w 1472163"/>
                <a:gd name="connsiteY293" fmla="*/ 73367 h 1388224"/>
                <a:gd name="connsiteX294" fmla="*/ 833224 w 1472163"/>
                <a:gd name="connsiteY294" fmla="*/ 71214 h 1388224"/>
                <a:gd name="connsiteX295" fmla="*/ 837528 w 1472163"/>
                <a:gd name="connsiteY295" fmla="*/ 71214 h 1388224"/>
                <a:gd name="connsiteX296" fmla="*/ 837528 w 1472163"/>
                <a:gd name="connsiteY296" fmla="*/ 69062 h 1388224"/>
                <a:gd name="connsiteX297" fmla="*/ 841833 w 1472163"/>
                <a:gd name="connsiteY297" fmla="*/ 69062 h 1388224"/>
                <a:gd name="connsiteX298" fmla="*/ 841833 w 1472163"/>
                <a:gd name="connsiteY298" fmla="*/ 66910 h 1388224"/>
                <a:gd name="connsiteX299" fmla="*/ 848290 w 1472163"/>
                <a:gd name="connsiteY299" fmla="*/ 66910 h 1388224"/>
                <a:gd name="connsiteX300" fmla="*/ 848290 w 1472163"/>
                <a:gd name="connsiteY300" fmla="*/ 64758 h 1388224"/>
                <a:gd name="connsiteX301" fmla="*/ 856899 w 1472163"/>
                <a:gd name="connsiteY301" fmla="*/ 64758 h 1388224"/>
                <a:gd name="connsiteX302" fmla="*/ 856899 w 1472163"/>
                <a:gd name="connsiteY302" fmla="*/ 62605 h 1388224"/>
                <a:gd name="connsiteX303" fmla="*/ 863356 w 1472163"/>
                <a:gd name="connsiteY303" fmla="*/ 62605 h 1388224"/>
                <a:gd name="connsiteX304" fmla="*/ 863356 w 1472163"/>
                <a:gd name="connsiteY304" fmla="*/ 60453 h 1388224"/>
                <a:gd name="connsiteX305" fmla="*/ 869813 w 1472163"/>
                <a:gd name="connsiteY305" fmla="*/ 60453 h 1388224"/>
                <a:gd name="connsiteX306" fmla="*/ 869813 w 1472163"/>
                <a:gd name="connsiteY306" fmla="*/ 58301 h 1388224"/>
                <a:gd name="connsiteX307" fmla="*/ 889183 w 1472163"/>
                <a:gd name="connsiteY307" fmla="*/ 58301 h 1388224"/>
                <a:gd name="connsiteX308" fmla="*/ 889183 w 1472163"/>
                <a:gd name="connsiteY308" fmla="*/ 60453 h 1388224"/>
                <a:gd name="connsiteX309" fmla="*/ 891335 w 1472163"/>
                <a:gd name="connsiteY309" fmla="*/ 60453 h 1388224"/>
                <a:gd name="connsiteX310" fmla="*/ 891335 w 1472163"/>
                <a:gd name="connsiteY310" fmla="*/ 62605 h 1388224"/>
                <a:gd name="connsiteX311" fmla="*/ 893488 w 1472163"/>
                <a:gd name="connsiteY311" fmla="*/ 62605 h 1388224"/>
                <a:gd name="connsiteX312" fmla="*/ 893488 w 1472163"/>
                <a:gd name="connsiteY312" fmla="*/ 64758 h 1388224"/>
                <a:gd name="connsiteX313" fmla="*/ 895640 w 1472163"/>
                <a:gd name="connsiteY313" fmla="*/ 64758 h 1388224"/>
                <a:gd name="connsiteX314" fmla="*/ 895640 w 1472163"/>
                <a:gd name="connsiteY314" fmla="*/ 66910 h 1388224"/>
                <a:gd name="connsiteX315" fmla="*/ 897792 w 1472163"/>
                <a:gd name="connsiteY315" fmla="*/ 66910 h 1388224"/>
                <a:gd name="connsiteX316" fmla="*/ 897792 w 1472163"/>
                <a:gd name="connsiteY316" fmla="*/ 69062 h 1388224"/>
                <a:gd name="connsiteX317" fmla="*/ 899945 w 1472163"/>
                <a:gd name="connsiteY317" fmla="*/ 69062 h 1388224"/>
                <a:gd name="connsiteX318" fmla="*/ 899945 w 1472163"/>
                <a:gd name="connsiteY318" fmla="*/ 73367 h 1388224"/>
                <a:gd name="connsiteX319" fmla="*/ 902097 w 1472163"/>
                <a:gd name="connsiteY319" fmla="*/ 73367 h 1388224"/>
                <a:gd name="connsiteX320" fmla="*/ 902097 w 1472163"/>
                <a:gd name="connsiteY320" fmla="*/ 122869 h 1388224"/>
                <a:gd name="connsiteX321" fmla="*/ 925772 w 1472163"/>
                <a:gd name="connsiteY321" fmla="*/ 122869 h 1388224"/>
                <a:gd name="connsiteX322" fmla="*/ 925772 w 1472163"/>
                <a:gd name="connsiteY322" fmla="*/ 125022 h 1388224"/>
                <a:gd name="connsiteX323" fmla="*/ 936533 w 1472163"/>
                <a:gd name="connsiteY323" fmla="*/ 125022 h 1388224"/>
                <a:gd name="connsiteX324" fmla="*/ 936533 w 1472163"/>
                <a:gd name="connsiteY324" fmla="*/ 122869 h 1388224"/>
                <a:gd name="connsiteX325" fmla="*/ 938686 w 1472163"/>
                <a:gd name="connsiteY325" fmla="*/ 122869 h 1388224"/>
                <a:gd name="connsiteX326" fmla="*/ 938686 w 1472163"/>
                <a:gd name="connsiteY326" fmla="*/ 120717 h 1388224"/>
                <a:gd name="connsiteX327" fmla="*/ 940838 w 1472163"/>
                <a:gd name="connsiteY327" fmla="*/ 120717 h 1388224"/>
                <a:gd name="connsiteX328" fmla="*/ 940838 w 1472163"/>
                <a:gd name="connsiteY328" fmla="*/ 118565 h 1388224"/>
                <a:gd name="connsiteX329" fmla="*/ 942990 w 1472163"/>
                <a:gd name="connsiteY329" fmla="*/ 118565 h 1388224"/>
                <a:gd name="connsiteX330" fmla="*/ 942990 w 1472163"/>
                <a:gd name="connsiteY330" fmla="*/ 116412 h 1388224"/>
                <a:gd name="connsiteX331" fmla="*/ 945143 w 1472163"/>
                <a:gd name="connsiteY331" fmla="*/ 116412 h 1388224"/>
                <a:gd name="connsiteX332" fmla="*/ 945143 w 1472163"/>
                <a:gd name="connsiteY332" fmla="*/ 114260 h 1388224"/>
                <a:gd name="connsiteX333" fmla="*/ 947295 w 1472163"/>
                <a:gd name="connsiteY333" fmla="*/ 114260 h 1388224"/>
                <a:gd name="connsiteX334" fmla="*/ 947295 w 1472163"/>
                <a:gd name="connsiteY334" fmla="*/ 112108 h 1388224"/>
                <a:gd name="connsiteX335" fmla="*/ 949447 w 1472163"/>
                <a:gd name="connsiteY335" fmla="*/ 112108 h 1388224"/>
                <a:gd name="connsiteX336" fmla="*/ 949447 w 1472163"/>
                <a:gd name="connsiteY336" fmla="*/ 109956 h 1388224"/>
                <a:gd name="connsiteX337" fmla="*/ 951600 w 1472163"/>
                <a:gd name="connsiteY337" fmla="*/ 109956 h 1388224"/>
                <a:gd name="connsiteX338" fmla="*/ 951600 w 1472163"/>
                <a:gd name="connsiteY338" fmla="*/ 107803 h 1388224"/>
                <a:gd name="connsiteX339" fmla="*/ 953752 w 1472163"/>
                <a:gd name="connsiteY339" fmla="*/ 107803 h 1388224"/>
                <a:gd name="connsiteX340" fmla="*/ 953752 w 1472163"/>
                <a:gd name="connsiteY340" fmla="*/ 105651 h 1388224"/>
                <a:gd name="connsiteX341" fmla="*/ 955904 w 1472163"/>
                <a:gd name="connsiteY341" fmla="*/ 105651 h 1388224"/>
                <a:gd name="connsiteX342" fmla="*/ 955904 w 1472163"/>
                <a:gd name="connsiteY342" fmla="*/ 103499 h 1388224"/>
                <a:gd name="connsiteX343" fmla="*/ 958056 w 1472163"/>
                <a:gd name="connsiteY343" fmla="*/ 103499 h 1388224"/>
                <a:gd name="connsiteX344" fmla="*/ 958056 w 1472163"/>
                <a:gd name="connsiteY344" fmla="*/ 101346 h 1388224"/>
                <a:gd name="connsiteX345" fmla="*/ 960209 w 1472163"/>
                <a:gd name="connsiteY345" fmla="*/ 101346 h 1388224"/>
                <a:gd name="connsiteX346" fmla="*/ 960209 w 1472163"/>
                <a:gd name="connsiteY346" fmla="*/ 99194 h 1388224"/>
                <a:gd name="connsiteX347" fmla="*/ 964513 w 1472163"/>
                <a:gd name="connsiteY347" fmla="*/ 99194 h 1388224"/>
                <a:gd name="connsiteX348" fmla="*/ 964513 w 1472163"/>
                <a:gd name="connsiteY348" fmla="*/ 97042 h 1388224"/>
                <a:gd name="connsiteX349" fmla="*/ 966666 w 1472163"/>
                <a:gd name="connsiteY349" fmla="*/ 97042 h 1388224"/>
                <a:gd name="connsiteX350" fmla="*/ 966666 w 1472163"/>
                <a:gd name="connsiteY350" fmla="*/ 94890 h 1388224"/>
                <a:gd name="connsiteX351" fmla="*/ 968818 w 1472163"/>
                <a:gd name="connsiteY351" fmla="*/ 94890 h 1388224"/>
                <a:gd name="connsiteX352" fmla="*/ 968818 w 1472163"/>
                <a:gd name="connsiteY352" fmla="*/ 92737 h 1388224"/>
                <a:gd name="connsiteX353" fmla="*/ 970970 w 1472163"/>
                <a:gd name="connsiteY353" fmla="*/ 92737 h 1388224"/>
                <a:gd name="connsiteX354" fmla="*/ 970970 w 1472163"/>
                <a:gd name="connsiteY354" fmla="*/ 90585 h 1388224"/>
                <a:gd name="connsiteX355" fmla="*/ 975275 w 1472163"/>
                <a:gd name="connsiteY355" fmla="*/ 90585 h 1388224"/>
                <a:gd name="connsiteX356" fmla="*/ 975275 w 1472163"/>
                <a:gd name="connsiteY356" fmla="*/ 88433 h 1388224"/>
                <a:gd name="connsiteX357" fmla="*/ 977427 w 1472163"/>
                <a:gd name="connsiteY357" fmla="*/ 88433 h 1388224"/>
                <a:gd name="connsiteX358" fmla="*/ 977427 w 1472163"/>
                <a:gd name="connsiteY358" fmla="*/ 86280 h 1388224"/>
                <a:gd name="connsiteX359" fmla="*/ 981732 w 1472163"/>
                <a:gd name="connsiteY359" fmla="*/ 86280 h 1388224"/>
                <a:gd name="connsiteX360" fmla="*/ 981732 w 1472163"/>
                <a:gd name="connsiteY360" fmla="*/ 84128 h 1388224"/>
                <a:gd name="connsiteX361" fmla="*/ 983884 w 1472163"/>
                <a:gd name="connsiteY361" fmla="*/ 84128 h 1388224"/>
                <a:gd name="connsiteX362" fmla="*/ 983884 w 1472163"/>
                <a:gd name="connsiteY362" fmla="*/ 81976 h 1388224"/>
                <a:gd name="connsiteX363" fmla="*/ 988188 w 1472163"/>
                <a:gd name="connsiteY363" fmla="*/ 81976 h 1388224"/>
                <a:gd name="connsiteX364" fmla="*/ 988188 w 1472163"/>
                <a:gd name="connsiteY364" fmla="*/ 79824 h 1388224"/>
                <a:gd name="connsiteX365" fmla="*/ 990341 w 1472163"/>
                <a:gd name="connsiteY365" fmla="*/ 79824 h 1388224"/>
                <a:gd name="connsiteX366" fmla="*/ 990341 w 1472163"/>
                <a:gd name="connsiteY366" fmla="*/ 77671 h 1388224"/>
                <a:gd name="connsiteX367" fmla="*/ 992493 w 1472163"/>
                <a:gd name="connsiteY367" fmla="*/ 77671 h 1388224"/>
                <a:gd name="connsiteX368" fmla="*/ 992493 w 1472163"/>
                <a:gd name="connsiteY368" fmla="*/ 75519 h 1388224"/>
                <a:gd name="connsiteX369" fmla="*/ 996798 w 1472163"/>
                <a:gd name="connsiteY369" fmla="*/ 75519 h 1388224"/>
                <a:gd name="connsiteX370" fmla="*/ 996798 w 1472163"/>
                <a:gd name="connsiteY370" fmla="*/ 73367 h 1388224"/>
                <a:gd name="connsiteX371" fmla="*/ 998950 w 1472163"/>
                <a:gd name="connsiteY371" fmla="*/ 73367 h 1388224"/>
                <a:gd name="connsiteX372" fmla="*/ 998950 w 1472163"/>
                <a:gd name="connsiteY372" fmla="*/ 71214 h 1388224"/>
                <a:gd name="connsiteX373" fmla="*/ 1003254 w 1472163"/>
                <a:gd name="connsiteY373" fmla="*/ 71214 h 1388224"/>
                <a:gd name="connsiteX374" fmla="*/ 1003254 w 1472163"/>
                <a:gd name="connsiteY374" fmla="*/ 69062 h 1388224"/>
                <a:gd name="connsiteX375" fmla="*/ 1005407 w 1472163"/>
                <a:gd name="connsiteY375" fmla="*/ 69062 h 1388224"/>
                <a:gd name="connsiteX376" fmla="*/ 1005407 w 1472163"/>
                <a:gd name="connsiteY376" fmla="*/ 66910 h 1388224"/>
                <a:gd name="connsiteX377" fmla="*/ 1009711 w 1472163"/>
                <a:gd name="connsiteY377" fmla="*/ 66910 h 1388224"/>
                <a:gd name="connsiteX378" fmla="*/ 1009711 w 1472163"/>
                <a:gd name="connsiteY378" fmla="*/ 64758 h 1388224"/>
                <a:gd name="connsiteX379" fmla="*/ 1014016 w 1472163"/>
                <a:gd name="connsiteY379" fmla="*/ 64758 h 1388224"/>
                <a:gd name="connsiteX380" fmla="*/ 1014016 w 1472163"/>
                <a:gd name="connsiteY380" fmla="*/ 62605 h 1388224"/>
                <a:gd name="connsiteX381" fmla="*/ 1016168 w 1472163"/>
                <a:gd name="connsiteY381" fmla="*/ 62605 h 1388224"/>
                <a:gd name="connsiteX382" fmla="*/ 1016168 w 1472163"/>
                <a:gd name="connsiteY382" fmla="*/ 60453 h 1388224"/>
                <a:gd name="connsiteX383" fmla="*/ 1020473 w 1472163"/>
                <a:gd name="connsiteY383" fmla="*/ 60453 h 1388224"/>
                <a:gd name="connsiteX384" fmla="*/ 1020473 w 1472163"/>
                <a:gd name="connsiteY384" fmla="*/ 58301 h 1388224"/>
                <a:gd name="connsiteX385" fmla="*/ 1024777 w 1472163"/>
                <a:gd name="connsiteY385" fmla="*/ 58301 h 1388224"/>
                <a:gd name="connsiteX386" fmla="*/ 1024777 w 1472163"/>
                <a:gd name="connsiteY386" fmla="*/ 56148 h 1388224"/>
                <a:gd name="connsiteX387" fmla="*/ 1029082 w 1472163"/>
                <a:gd name="connsiteY387" fmla="*/ 56148 h 1388224"/>
                <a:gd name="connsiteX388" fmla="*/ 1029082 w 1472163"/>
                <a:gd name="connsiteY388" fmla="*/ 53996 h 1388224"/>
                <a:gd name="connsiteX389" fmla="*/ 1031234 w 1472163"/>
                <a:gd name="connsiteY389" fmla="*/ 53996 h 1388224"/>
                <a:gd name="connsiteX390" fmla="*/ 1031234 w 1472163"/>
                <a:gd name="connsiteY390" fmla="*/ 51844 h 1388224"/>
                <a:gd name="connsiteX391" fmla="*/ 1035539 w 1472163"/>
                <a:gd name="connsiteY391" fmla="*/ 51844 h 1388224"/>
                <a:gd name="connsiteX392" fmla="*/ 1035539 w 1472163"/>
                <a:gd name="connsiteY392" fmla="*/ 49692 h 1388224"/>
                <a:gd name="connsiteX393" fmla="*/ 1039843 w 1472163"/>
                <a:gd name="connsiteY393" fmla="*/ 49692 h 1388224"/>
                <a:gd name="connsiteX394" fmla="*/ 1039843 w 1472163"/>
                <a:gd name="connsiteY394" fmla="*/ 47539 h 1388224"/>
                <a:gd name="connsiteX395" fmla="*/ 1044148 w 1472163"/>
                <a:gd name="connsiteY395" fmla="*/ 47539 h 1388224"/>
                <a:gd name="connsiteX396" fmla="*/ 1044148 w 1472163"/>
                <a:gd name="connsiteY396" fmla="*/ 45387 h 1388224"/>
                <a:gd name="connsiteX397" fmla="*/ 1048452 w 1472163"/>
                <a:gd name="connsiteY397" fmla="*/ 45387 h 1388224"/>
                <a:gd name="connsiteX398" fmla="*/ 1048452 w 1472163"/>
                <a:gd name="connsiteY398" fmla="*/ 43235 h 1388224"/>
                <a:gd name="connsiteX399" fmla="*/ 1052757 w 1472163"/>
                <a:gd name="connsiteY399" fmla="*/ 43235 h 1388224"/>
                <a:gd name="connsiteX400" fmla="*/ 1052757 w 1472163"/>
                <a:gd name="connsiteY400" fmla="*/ 41082 h 1388224"/>
                <a:gd name="connsiteX401" fmla="*/ 1057062 w 1472163"/>
                <a:gd name="connsiteY401" fmla="*/ 41082 h 1388224"/>
                <a:gd name="connsiteX402" fmla="*/ 1057062 w 1472163"/>
                <a:gd name="connsiteY402" fmla="*/ 38930 h 1388224"/>
                <a:gd name="connsiteX403" fmla="*/ 1061366 w 1472163"/>
                <a:gd name="connsiteY403" fmla="*/ 38930 h 1388224"/>
                <a:gd name="connsiteX404" fmla="*/ 1061366 w 1472163"/>
                <a:gd name="connsiteY404" fmla="*/ 36778 h 1388224"/>
                <a:gd name="connsiteX405" fmla="*/ 1067823 w 1472163"/>
                <a:gd name="connsiteY405" fmla="*/ 36778 h 1388224"/>
                <a:gd name="connsiteX406" fmla="*/ 1067823 w 1472163"/>
                <a:gd name="connsiteY406" fmla="*/ 34626 h 1388224"/>
                <a:gd name="connsiteX407" fmla="*/ 1069975 w 1472163"/>
                <a:gd name="connsiteY407" fmla="*/ 34626 h 1388224"/>
                <a:gd name="connsiteX408" fmla="*/ 1069975 w 1472163"/>
                <a:gd name="connsiteY408" fmla="*/ 32473 h 1388224"/>
                <a:gd name="connsiteX409" fmla="*/ 1076432 w 1472163"/>
                <a:gd name="connsiteY409" fmla="*/ 32473 h 1388224"/>
                <a:gd name="connsiteX410" fmla="*/ 1076432 w 1472163"/>
                <a:gd name="connsiteY410" fmla="*/ 30321 h 1388224"/>
                <a:gd name="connsiteX411" fmla="*/ 1080737 w 1472163"/>
                <a:gd name="connsiteY411" fmla="*/ 30321 h 1388224"/>
                <a:gd name="connsiteX412" fmla="*/ 1080737 w 1472163"/>
                <a:gd name="connsiteY412" fmla="*/ 28169 h 1388224"/>
                <a:gd name="connsiteX413" fmla="*/ 1087194 w 1472163"/>
                <a:gd name="connsiteY413" fmla="*/ 28169 h 1388224"/>
                <a:gd name="connsiteX414" fmla="*/ 1087194 w 1472163"/>
                <a:gd name="connsiteY414" fmla="*/ 26016 h 1388224"/>
                <a:gd name="connsiteX415" fmla="*/ 1095803 w 1472163"/>
                <a:gd name="connsiteY415" fmla="*/ 26016 h 1388224"/>
                <a:gd name="connsiteX416" fmla="*/ 1095803 w 1472163"/>
                <a:gd name="connsiteY416" fmla="*/ 23864 h 1388224"/>
                <a:gd name="connsiteX417" fmla="*/ 1102260 w 1472163"/>
                <a:gd name="connsiteY417" fmla="*/ 23864 h 1388224"/>
                <a:gd name="connsiteX418" fmla="*/ 1102260 w 1472163"/>
                <a:gd name="connsiteY418" fmla="*/ 21712 h 1388224"/>
                <a:gd name="connsiteX419" fmla="*/ 1108716 w 1472163"/>
                <a:gd name="connsiteY419" fmla="*/ 21712 h 1388224"/>
                <a:gd name="connsiteX420" fmla="*/ 1108716 w 1472163"/>
                <a:gd name="connsiteY420" fmla="*/ 19560 h 1388224"/>
                <a:gd name="connsiteX421" fmla="*/ 1110869 w 1472163"/>
                <a:gd name="connsiteY421" fmla="*/ 19560 h 1388224"/>
                <a:gd name="connsiteX422" fmla="*/ 1110869 w 1472163"/>
                <a:gd name="connsiteY422" fmla="*/ 17407 h 1388224"/>
                <a:gd name="connsiteX423" fmla="*/ 1117326 w 1472163"/>
                <a:gd name="connsiteY423" fmla="*/ 17407 h 1388224"/>
                <a:gd name="connsiteX424" fmla="*/ 1117326 w 1472163"/>
                <a:gd name="connsiteY424" fmla="*/ 15255 h 1388224"/>
                <a:gd name="connsiteX425" fmla="*/ 1128087 w 1472163"/>
                <a:gd name="connsiteY425" fmla="*/ 15255 h 1388224"/>
                <a:gd name="connsiteX426" fmla="*/ 1128087 w 1472163"/>
                <a:gd name="connsiteY426" fmla="*/ 13103 h 1388224"/>
                <a:gd name="connsiteX427" fmla="*/ 1134544 w 1472163"/>
                <a:gd name="connsiteY427" fmla="*/ 13103 h 1388224"/>
                <a:gd name="connsiteX428" fmla="*/ 1134544 w 1472163"/>
                <a:gd name="connsiteY428" fmla="*/ 10950 h 1388224"/>
                <a:gd name="connsiteX429" fmla="*/ 1143153 w 1472163"/>
                <a:gd name="connsiteY429" fmla="*/ 10950 h 1388224"/>
                <a:gd name="connsiteX430" fmla="*/ 1143153 w 1472163"/>
                <a:gd name="connsiteY430" fmla="*/ 8798 h 1388224"/>
                <a:gd name="connsiteX431" fmla="*/ 1149610 w 1472163"/>
                <a:gd name="connsiteY431" fmla="*/ 8798 h 1388224"/>
                <a:gd name="connsiteX432" fmla="*/ 1149610 w 1472163"/>
                <a:gd name="connsiteY432" fmla="*/ 6646 h 1388224"/>
                <a:gd name="connsiteX433" fmla="*/ 1162524 w 1472163"/>
                <a:gd name="connsiteY433" fmla="*/ 6646 h 1388224"/>
                <a:gd name="connsiteX434" fmla="*/ 1162524 w 1472163"/>
                <a:gd name="connsiteY434" fmla="*/ 4494 h 1388224"/>
                <a:gd name="connsiteX435" fmla="*/ 1171133 w 1472163"/>
                <a:gd name="connsiteY435" fmla="*/ 4494 h 1388224"/>
                <a:gd name="connsiteX436" fmla="*/ 1171133 w 1472163"/>
                <a:gd name="connsiteY436" fmla="*/ 2341 h 1388224"/>
                <a:gd name="connsiteX437" fmla="*/ 1188351 w 1472163"/>
                <a:gd name="connsiteY437" fmla="*/ 2341 h 1388224"/>
                <a:gd name="connsiteX438" fmla="*/ 1188351 w 1472163"/>
                <a:gd name="connsiteY438" fmla="*/ 189 h 1388224"/>
                <a:gd name="connsiteX439" fmla="*/ 1231397 w 1472163"/>
                <a:gd name="connsiteY439" fmla="*/ 189 h 1388224"/>
                <a:gd name="connsiteX440" fmla="*/ 1231397 w 1472163"/>
                <a:gd name="connsiteY440" fmla="*/ 2341 h 1388224"/>
                <a:gd name="connsiteX441" fmla="*/ 1235701 w 1472163"/>
                <a:gd name="connsiteY441" fmla="*/ 2341 h 1388224"/>
                <a:gd name="connsiteX442" fmla="*/ 1235701 w 1472163"/>
                <a:gd name="connsiteY442" fmla="*/ 4494 h 1388224"/>
                <a:gd name="connsiteX443" fmla="*/ 1240006 w 1472163"/>
                <a:gd name="connsiteY443" fmla="*/ 4494 h 1388224"/>
                <a:gd name="connsiteX444" fmla="*/ 1240006 w 1472163"/>
                <a:gd name="connsiteY444" fmla="*/ 6646 h 1388224"/>
                <a:gd name="connsiteX445" fmla="*/ 1242158 w 1472163"/>
                <a:gd name="connsiteY445" fmla="*/ 6646 h 1388224"/>
                <a:gd name="connsiteX446" fmla="*/ 1242158 w 1472163"/>
                <a:gd name="connsiteY446" fmla="*/ 8798 h 1388224"/>
                <a:gd name="connsiteX447" fmla="*/ 1246463 w 1472163"/>
                <a:gd name="connsiteY447" fmla="*/ 8798 h 1388224"/>
                <a:gd name="connsiteX448" fmla="*/ 1246463 w 1472163"/>
                <a:gd name="connsiteY448" fmla="*/ 10950 h 1388224"/>
                <a:gd name="connsiteX449" fmla="*/ 1248615 w 1472163"/>
                <a:gd name="connsiteY449" fmla="*/ 10950 h 1388224"/>
                <a:gd name="connsiteX450" fmla="*/ 1248615 w 1472163"/>
                <a:gd name="connsiteY450" fmla="*/ 13103 h 1388224"/>
                <a:gd name="connsiteX451" fmla="*/ 1250767 w 1472163"/>
                <a:gd name="connsiteY451" fmla="*/ 13103 h 1388224"/>
                <a:gd name="connsiteX452" fmla="*/ 1250767 w 1472163"/>
                <a:gd name="connsiteY452" fmla="*/ 15255 h 1388224"/>
                <a:gd name="connsiteX453" fmla="*/ 1252920 w 1472163"/>
                <a:gd name="connsiteY453" fmla="*/ 15255 h 1388224"/>
                <a:gd name="connsiteX454" fmla="*/ 1252920 w 1472163"/>
                <a:gd name="connsiteY454" fmla="*/ 17407 h 1388224"/>
                <a:gd name="connsiteX455" fmla="*/ 1255072 w 1472163"/>
                <a:gd name="connsiteY455" fmla="*/ 17407 h 1388224"/>
                <a:gd name="connsiteX456" fmla="*/ 1255072 w 1472163"/>
                <a:gd name="connsiteY456" fmla="*/ 19560 h 1388224"/>
                <a:gd name="connsiteX457" fmla="*/ 1257224 w 1472163"/>
                <a:gd name="connsiteY457" fmla="*/ 19560 h 1388224"/>
                <a:gd name="connsiteX458" fmla="*/ 1257224 w 1472163"/>
                <a:gd name="connsiteY458" fmla="*/ 23864 h 1388224"/>
                <a:gd name="connsiteX459" fmla="*/ 1259376 w 1472163"/>
                <a:gd name="connsiteY459" fmla="*/ 23864 h 1388224"/>
                <a:gd name="connsiteX460" fmla="*/ 1259376 w 1472163"/>
                <a:gd name="connsiteY460" fmla="*/ 26016 h 1388224"/>
                <a:gd name="connsiteX461" fmla="*/ 1261529 w 1472163"/>
                <a:gd name="connsiteY461" fmla="*/ 26016 h 1388224"/>
                <a:gd name="connsiteX462" fmla="*/ 1261529 w 1472163"/>
                <a:gd name="connsiteY462" fmla="*/ 28169 h 1388224"/>
                <a:gd name="connsiteX463" fmla="*/ 1263681 w 1472163"/>
                <a:gd name="connsiteY463" fmla="*/ 28169 h 1388224"/>
                <a:gd name="connsiteX464" fmla="*/ 1263681 w 1472163"/>
                <a:gd name="connsiteY464" fmla="*/ 32473 h 1388224"/>
                <a:gd name="connsiteX465" fmla="*/ 1265833 w 1472163"/>
                <a:gd name="connsiteY465" fmla="*/ 32473 h 1388224"/>
                <a:gd name="connsiteX466" fmla="*/ 1265833 w 1472163"/>
                <a:gd name="connsiteY466" fmla="*/ 34626 h 1388224"/>
                <a:gd name="connsiteX467" fmla="*/ 1267986 w 1472163"/>
                <a:gd name="connsiteY467" fmla="*/ 34626 h 1388224"/>
                <a:gd name="connsiteX468" fmla="*/ 1267986 w 1472163"/>
                <a:gd name="connsiteY468" fmla="*/ 38930 h 1388224"/>
                <a:gd name="connsiteX469" fmla="*/ 1270138 w 1472163"/>
                <a:gd name="connsiteY469" fmla="*/ 38930 h 1388224"/>
                <a:gd name="connsiteX470" fmla="*/ 1270138 w 1472163"/>
                <a:gd name="connsiteY470" fmla="*/ 43235 h 1388224"/>
                <a:gd name="connsiteX471" fmla="*/ 1272290 w 1472163"/>
                <a:gd name="connsiteY471" fmla="*/ 43235 h 1388224"/>
                <a:gd name="connsiteX472" fmla="*/ 1272290 w 1472163"/>
                <a:gd name="connsiteY472" fmla="*/ 45387 h 1388224"/>
                <a:gd name="connsiteX473" fmla="*/ 1274442 w 1472163"/>
                <a:gd name="connsiteY473" fmla="*/ 45387 h 1388224"/>
                <a:gd name="connsiteX474" fmla="*/ 1274442 w 1472163"/>
                <a:gd name="connsiteY474" fmla="*/ 49692 h 1388224"/>
                <a:gd name="connsiteX475" fmla="*/ 1276595 w 1472163"/>
                <a:gd name="connsiteY475" fmla="*/ 49692 h 1388224"/>
                <a:gd name="connsiteX476" fmla="*/ 1276595 w 1472163"/>
                <a:gd name="connsiteY476" fmla="*/ 53996 h 1388224"/>
                <a:gd name="connsiteX477" fmla="*/ 1278747 w 1472163"/>
                <a:gd name="connsiteY477" fmla="*/ 53996 h 1388224"/>
                <a:gd name="connsiteX478" fmla="*/ 1278747 w 1472163"/>
                <a:gd name="connsiteY478" fmla="*/ 58301 h 1388224"/>
                <a:gd name="connsiteX479" fmla="*/ 1280899 w 1472163"/>
                <a:gd name="connsiteY479" fmla="*/ 58301 h 1388224"/>
                <a:gd name="connsiteX480" fmla="*/ 1280899 w 1472163"/>
                <a:gd name="connsiteY480" fmla="*/ 62605 h 1388224"/>
                <a:gd name="connsiteX481" fmla="*/ 1283052 w 1472163"/>
                <a:gd name="connsiteY481" fmla="*/ 62605 h 1388224"/>
                <a:gd name="connsiteX482" fmla="*/ 1283052 w 1472163"/>
                <a:gd name="connsiteY482" fmla="*/ 66910 h 1388224"/>
                <a:gd name="connsiteX483" fmla="*/ 1285204 w 1472163"/>
                <a:gd name="connsiteY483" fmla="*/ 66910 h 1388224"/>
                <a:gd name="connsiteX484" fmla="*/ 1285204 w 1472163"/>
                <a:gd name="connsiteY484" fmla="*/ 71214 h 1388224"/>
                <a:gd name="connsiteX485" fmla="*/ 1287356 w 1472163"/>
                <a:gd name="connsiteY485" fmla="*/ 71214 h 1388224"/>
                <a:gd name="connsiteX486" fmla="*/ 1287356 w 1472163"/>
                <a:gd name="connsiteY486" fmla="*/ 79824 h 1388224"/>
                <a:gd name="connsiteX487" fmla="*/ 1289508 w 1472163"/>
                <a:gd name="connsiteY487" fmla="*/ 79824 h 1388224"/>
                <a:gd name="connsiteX488" fmla="*/ 1289508 w 1472163"/>
                <a:gd name="connsiteY488" fmla="*/ 81976 h 1388224"/>
                <a:gd name="connsiteX489" fmla="*/ 1291661 w 1472163"/>
                <a:gd name="connsiteY489" fmla="*/ 81976 h 1388224"/>
                <a:gd name="connsiteX490" fmla="*/ 1291661 w 1472163"/>
                <a:gd name="connsiteY490" fmla="*/ 90585 h 1388224"/>
                <a:gd name="connsiteX491" fmla="*/ 1293813 w 1472163"/>
                <a:gd name="connsiteY491" fmla="*/ 90585 h 1388224"/>
                <a:gd name="connsiteX492" fmla="*/ 1293813 w 1472163"/>
                <a:gd name="connsiteY492" fmla="*/ 92737 h 1388224"/>
                <a:gd name="connsiteX493" fmla="*/ 1295965 w 1472163"/>
                <a:gd name="connsiteY493" fmla="*/ 92737 h 1388224"/>
                <a:gd name="connsiteX494" fmla="*/ 1295965 w 1472163"/>
                <a:gd name="connsiteY494" fmla="*/ 99194 h 1388224"/>
                <a:gd name="connsiteX495" fmla="*/ 1298118 w 1472163"/>
                <a:gd name="connsiteY495" fmla="*/ 99194 h 1388224"/>
                <a:gd name="connsiteX496" fmla="*/ 1298118 w 1472163"/>
                <a:gd name="connsiteY496" fmla="*/ 107803 h 1388224"/>
                <a:gd name="connsiteX497" fmla="*/ 1300270 w 1472163"/>
                <a:gd name="connsiteY497" fmla="*/ 107803 h 1388224"/>
                <a:gd name="connsiteX498" fmla="*/ 1300270 w 1472163"/>
                <a:gd name="connsiteY498" fmla="*/ 114260 h 1388224"/>
                <a:gd name="connsiteX499" fmla="*/ 1302422 w 1472163"/>
                <a:gd name="connsiteY499" fmla="*/ 114260 h 1388224"/>
                <a:gd name="connsiteX500" fmla="*/ 1302422 w 1472163"/>
                <a:gd name="connsiteY500" fmla="*/ 120717 h 1388224"/>
                <a:gd name="connsiteX501" fmla="*/ 1304574 w 1472163"/>
                <a:gd name="connsiteY501" fmla="*/ 120717 h 1388224"/>
                <a:gd name="connsiteX502" fmla="*/ 1304574 w 1472163"/>
                <a:gd name="connsiteY502" fmla="*/ 127174 h 1388224"/>
                <a:gd name="connsiteX503" fmla="*/ 1306727 w 1472163"/>
                <a:gd name="connsiteY503" fmla="*/ 127174 h 1388224"/>
                <a:gd name="connsiteX504" fmla="*/ 1306727 w 1472163"/>
                <a:gd name="connsiteY504" fmla="*/ 135783 h 1388224"/>
                <a:gd name="connsiteX505" fmla="*/ 1308879 w 1472163"/>
                <a:gd name="connsiteY505" fmla="*/ 135783 h 1388224"/>
                <a:gd name="connsiteX506" fmla="*/ 1308879 w 1472163"/>
                <a:gd name="connsiteY506" fmla="*/ 144392 h 1388224"/>
                <a:gd name="connsiteX507" fmla="*/ 1311031 w 1472163"/>
                <a:gd name="connsiteY507" fmla="*/ 144392 h 1388224"/>
                <a:gd name="connsiteX508" fmla="*/ 1311031 w 1472163"/>
                <a:gd name="connsiteY508" fmla="*/ 153001 h 1388224"/>
                <a:gd name="connsiteX509" fmla="*/ 1313184 w 1472163"/>
                <a:gd name="connsiteY509" fmla="*/ 153001 h 1388224"/>
                <a:gd name="connsiteX510" fmla="*/ 1313184 w 1472163"/>
                <a:gd name="connsiteY510" fmla="*/ 170220 h 1388224"/>
                <a:gd name="connsiteX511" fmla="*/ 1315336 w 1472163"/>
                <a:gd name="connsiteY511" fmla="*/ 170220 h 1388224"/>
                <a:gd name="connsiteX512" fmla="*/ 1315336 w 1472163"/>
                <a:gd name="connsiteY512" fmla="*/ 183133 h 1388224"/>
                <a:gd name="connsiteX513" fmla="*/ 1317488 w 1472163"/>
                <a:gd name="connsiteY513" fmla="*/ 183133 h 1388224"/>
                <a:gd name="connsiteX514" fmla="*/ 1317488 w 1472163"/>
                <a:gd name="connsiteY514" fmla="*/ 200352 h 1388224"/>
                <a:gd name="connsiteX515" fmla="*/ 1319640 w 1472163"/>
                <a:gd name="connsiteY515" fmla="*/ 200352 h 1388224"/>
                <a:gd name="connsiteX516" fmla="*/ 1319640 w 1472163"/>
                <a:gd name="connsiteY516" fmla="*/ 256311 h 1388224"/>
                <a:gd name="connsiteX517" fmla="*/ 1317488 w 1472163"/>
                <a:gd name="connsiteY517" fmla="*/ 256311 h 1388224"/>
                <a:gd name="connsiteX518" fmla="*/ 1317488 w 1472163"/>
                <a:gd name="connsiteY518" fmla="*/ 277834 h 1388224"/>
                <a:gd name="connsiteX519" fmla="*/ 1315336 w 1472163"/>
                <a:gd name="connsiteY519" fmla="*/ 277834 h 1388224"/>
                <a:gd name="connsiteX520" fmla="*/ 1315336 w 1472163"/>
                <a:gd name="connsiteY520" fmla="*/ 295052 h 1388224"/>
                <a:gd name="connsiteX521" fmla="*/ 1313184 w 1472163"/>
                <a:gd name="connsiteY521" fmla="*/ 295052 h 1388224"/>
                <a:gd name="connsiteX522" fmla="*/ 1313184 w 1472163"/>
                <a:gd name="connsiteY522" fmla="*/ 301509 h 1388224"/>
                <a:gd name="connsiteX523" fmla="*/ 1311031 w 1472163"/>
                <a:gd name="connsiteY523" fmla="*/ 301509 h 1388224"/>
                <a:gd name="connsiteX524" fmla="*/ 1311031 w 1472163"/>
                <a:gd name="connsiteY524" fmla="*/ 314423 h 1388224"/>
                <a:gd name="connsiteX525" fmla="*/ 1308879 w 1472163"/>
                <a:gd name="connsiteY525" fmla="*/ 314423 h 1388224"/>
                <a:gd name="connsiteX526" fmla="*/ 1308879 w 1472163"/>
                <a:gd name="connsiteY526" fmla="*/ 323032 h 1388224"/>
                <a:gd name="connsiteX527" fmla="*/ 1306727 w 1472163"/>
                <a:gd name="connsiteY527" fmla="*/ 323032 h 1388224"/>
                <a:gd name="connsiteX528" fmla="*/ 1306727 w 1472163"/>
                <a:gd name="connsiteY528" fmla="*/ 331641 h 1388224"/>
                <a:gd name="connsiteX529" fmla="*/ 1304574 w 1472163"/>
                <a:gd name="connsiteY529" fmla="*/ 331641 h 1388224"/>
                <a:gd name="connsiteX530" fmla="*/ 1304574 w 1472163"/>
                <a:gd name="connsiteY530" fmla="*/ 335946 h 1388224"/>
                <a:gd name="connsiteX531" fmla="*/ 1302422 w 1472163"/>
                <a:gd name="connsiteY531" fmla="*/ 335946 h 1388224"/>
                <a:gd name="connsiteX532" fmla="*/ 1302422 w 1472163"/>
                <a:gd name="connsiteY532" fmla="*/ 342403 h 1388224"/>
                <a:gd name="connsiteX533" fmla="*/ 1300270 w 1472163"/>
                <a:gd name="connsiteY533" fmla="*/ 342403 h 1388224"/>
                <a:gd name="connsiteX534" fmla="*/ 1300270 w 1472163"/>
                <a:gd name="connsiteY534" fmla="*/ 351012 h 1388224"/>
                <a:gd name="connsiteX535" fmla="*/ 1298118 w 1472163"/>
                <a:gd name="connsiteY535" fmla="*/ 351012 h 1388224"/>
                <a:gd name="connsiteX536" fmla="*/ 1298118 w 1472163"/>
                <a:gd name="connsiteY536" fmla="*/ 353164 h 1388224"/>
                <a:gd name="connsiteX537" fmla="*/ 1295965 w 1472163"/>
                <a:gd name="connsiteY537" fmla="*/ 353164 h 1388224"/>
                <a:gd name="connsiteX538" fmla="*/ 1295965 w 1472163"/>
                <a:gd name="connsiteY538" fmla="*/ 359621 h 1388224"/>
                <a:gd name="connsiteX539" fmla="*/ 1293813 w 1472163"/>
                <a:gd name="connsiteY539" fmla="*/ 359621 h 1388224"/>
                <a:gd name="connsiteX540" fmla="*/ 1293813 w 1472163"/>
                <a:gd name="connsiteY540" fmla="*/ 363925 h 1388224"/>
                <a:gd name="connsiteX541" fmla="*/ 1291661 w 1472163"/>
                <a:gd name="connsiteY541" fmla="*/ 363925 h 1388224"/>
                <a:gd name="connsiteX542" fmla="*/ 1291661 w 1472163"/>
                <a:gd name="connsiteY542" fmla="*/ 370382 h 1388224"/>
                <a:gd name="connsiteX543" fmla="*/ 1289508 w 1472163"/>
                <a:gd name="connsiteY543" fmla="*/ 370382 h 1388224"/>
                <a:gd name="connsiteX544" fmla="*/ 1289508 w 1472163"/>
                <a:gd name="connsiteY544" fmla="*/ 374687 h 1388224"/>
                <a:gd name="connsiteX545" fmla="*/ 1287356 w 1472163"/>
                <a:gd name="connsiteY545" fmla="*/ 374687 h 1388224"/>
                <a:gd name="connsiteX546" fmla="*/ 1287356 w 1472163"/>
                <a:gd name="connsiteY546" fmla="*/ 378991 h 1388224"/>
                <a:gd name="connsiteX547" fmla="*/ 1285204 w 1472163"/>
                <a:gd name="connsiteY547" fmla="*/ 378991 h 1388224"/>
                <a:gd name="connsiteX548" fmla="*/ 1285204 w 1472163"/>
                <a:gd name="connsiteY548" fmla="*/ 383296 h 1388224"/>
                <a:gd name="connsiteX549" fmla="*/ 1283052 w 1472163"/>
                <a:gd name="connsiteY549" fmla="*/ 383296 h 1388224"/>
                <a:gd name="connsiteX550" fmla="*/ 1283052 w 1472163"/>
                <a:gd name="connsiteY550" fmla="*/ 387601 h 1388224"/>
                <a:gd name="connsiteX551" fmla="*/ 1280899 w 1472163"/>
                <a:gd name="connsiteY551" fmla="*/ 387601 h 1388224"/>
                <a:gd name="connsiteX552" fmla="*/ 1280899 w 1472163"/>
                <a:gd name="connsiteY552" fmla="*/ 391905 h 1388224"/>
                <a:gd name="connsiteX553" fmla="*/ 1278747 w 1472163"/>
                <a:gd name="connsiteY553" fmla="*/ 391905 h 1388224"/>
                <a:gd name="connsiteX554" fmla="*/ 1278747 w 1472163"/>
                <a:gd name="connsiteY554" fmla="*/ 396210 h 1388224"/>
                <a:gd name="connsiteX555" fmla="*/ 1276595 w 1472163"/>
                <a:gd name="connsiteY555" fmla="*/ 396210 h 1388224"/>
                <a:gd name="connsiteX556" fmla="*/ 1276595 w 1472163"/>
                <a:gd name="connsiteY556" fmla="*/ 398362 h 1388224"/>
                <a:gd name="connsiteX557" fmla="*/ 1274442 w 1472163"/>
                <a:gd name="connsiteY557" fmla="*/ 398362 h 1388224"/>
                <a:gd name="connsiteX558" fmla="*/ 1274442 w 1472163"/>
                <a:gd name="connsiteY558" fmla="*/ 402667 h 1388224"/>
                <a:gd name="connsiteX559" fmla="*/ 1272290 w 1472163"/>
                <a:gd name="connsiteY559" fmla="*/ 402667 h 1388224"/>
                <a:gd name="connsiteX560" fmla="*/ 1272290 w 1472163"/>
                <a:gd name="connsiteY560" fmla="*/ 404819 h 1388224"/>
                <a:gd name="connsiteX561" fmla="*/ 1270138 w 1472163"/>
                <a:gd name="connsiteY561" fmla="*/ 404819 h 1388224"/>
                <a:gd name="connsiteX562" fmla="*/ 1270138 w 1472163"/>
                <a:gd name="connsiteY562" fmla="*/ 406971 h 1388224"/>
                <a:gd name="connsiteX563" fmla="*/ 1267986 w 1472163"/>
                <a:gd name="connsiteY563" fmla="*/ 406971 h 1388224"/>
                <a:gd name="connsiteX564" fmla="*/ 1267986 w 1472163"/>
                <a:gd name="connsiteY564" fmla="*/ 413428 h 1388224"/>
                <a:gd name="connsiteX565" fmla="*/ 1280899 w 1472163"/>
                <a:gd name="connsiteY565" fmla="*/ 413428 h 1388224"/>
                <a:gd name="connsiteX566" fmla="*/ 1280899 w 1472163"/>
                <a:gd name="connsiteY566" fmla="*/ 419885 h 1388224"/>
                <a:gd name="connsiteX567" fmla="*/ 1278747 w 1472163"/>
                <a:gd name="connsiteY567" fmla="*/ 419885 h 1388224"/>
                <a:gd name="connsiteX568" fmla="*/ 1278747 w 1472163"/>
                <a:gd name="connsiteY568" fmla="*/ 426342 h 1388224"/>
                <a:gd name="connsiteX569" fmla="*/ 1276595 w 1472163"/>
                <a:gd name="connsiteY569" fmla="*/ 426342 h 1388224"/>
                <a:gd name="connsiteX570" fmla="*/ 1276595 w 1472163"/>
                <a:gd name="connsiteY570" fmla="*/ 430646 h 1388224"/>
                <a:gd name="connsiteX571" fmla="*/ 1274442 w 1472163"/>
                <a:gd name="connsiteY571" fmla="*/ 430646 h 1388224"/>
                <a:gd name="connsiteX572" fmla="*/ 1274442 w 1472163"/>
                <a:gd name="connsiteY572" fmla="*/ 432799 h 1388224"/>
                <a:gd name="connsiteX573" fmla="*/ 1272290 w 1472163"/>
                <a:gd name="connsiteY573" fmla="*/ 432799 h 1388224"/>
                <a:gd name="connsiteX574" fmla="*/ 1272290 w 1472163"/>
                <a:gd name="connsiteY574" fmla="*/ 437103 h 1388224"/>
                <a:gd name="connsiteX575" fmla="*/ 1270138 w 1472163"/>
                <a:gd name="connsiteY575" fmla="*/ 437103 h 1388224"/>
                <a:gd name="connsiteX576" fmla="*/ 1270138 w 1472163"/>
                <a:gd name="connsiteY576" fmla="*/ 439255 h 1388224"/>
                <a:gd name="connsiteX577" fmla="*/ 1267986 w 1472163"/>
                <a:gd name="connsiteY577" fmla="*/ 439255 h 1388224"/>
                <a:gd name="connsiteX578" fmla="*/ 1267986 w 1472163"/>
                <a:gd name="connsiteY578" fmla="*/ 441408 h 1388224"/>
                <a:gd name="connsiteX579" fmla="*/ 1265833 w 1472163"/>
                <a:gd name="connsiteY579" fmla="*/ 441408 h 1388224"/>
                <a:gd name="connsiteX580" fmla="*/ 1265833 w 1472163"/>
                <a:gd name="connsiteY580" fmla="*/ 443560 h 1388224"/>
                <a:gd name="connsiteX581" fmla="*/ 1263681 w 1472163"/>
                <a:gd name="connsiteY581" fmla="*/ 443560 h 1388224"/>
                <a:gd name="connsiteX582" fmla="*/ 1263681 w 1472163"/>
                <a:gd name="connsiteY582" fmla="*/ 447865 h 1388224"/>
                <a:gd name="connsiteX583" fmla="*/ 1259376 w 1472163"/>
                <a:gd name="connsiteY583" fmla="*/ 447865 h 1388224"/>
                <a:gd name="connsiteX584" fmla="*/ 1259376 w 1472163"/>
                <a:gd name="connsiteY584" fmla="*/ 450017 h 1388224"/>
                <a:gd name="connsiteX585" fmla="*/ 1257224 w 1472163"/>
                <a:gd name="connsiteY585" fmla="*/ 450017 h 1388224"/>
                <a:gd name="connsiteX586" fmla="*/ 1257224 w 1472163"/>
                <a:gd name="connsiteY586" fmla="*/ 452169 h 1388224"/>
                <a:gd name="connsiteX587" fmla="*/ 1255072 w 1472163"/>
                <a:gd name="connsiteY587" fmla="*/ 452169 h 1388224"/>
                <a:gd name="connsiteX588" fmla="*/ 1255072 w 1472163"/>
                <a:gd name="connsiteY588" fmla="*/ 454321 h 1388224"/>
                <a:gd name="connsiteX589" fmla="*/ 1252920 w 1472163"/>
                <a:gd name="connsiteY589" fmla="*/ 454321 h 1388224"/>
                <a:gd name="connsiteX590" fmla="*/ 1252920 w 1472163"/>
                <a:gd name="connsiteY590" fmla="*/ 456474 h 1388224"/>
                <a:gd name="connsiteX591" fmla="*/ 1248615 w 1472163"/>
                <a:gd name="connsiteY591" fmla="*/ 456474 h 1388224"/>
                <a:gd name="connsiteX592" fmla="*/ 1248615 w 1472163"/>
                <a:gd name="connsiteY592" fmla="*/ 458626 h 1388224"/>
                <a:gd name="connsiteX593" fmla="*/ 1246463 w 1472163"/>
                <a:gd name="connsiteY593" fmla="*/ 458626 h 1388224"/>
                <a:gd name="connsiteX594" fmla="*/ 1246463 w 1472163"/>
                <a:gd name="connsiteY594" fmla="*/ 460778 h 1388224"/>
                <a:gd name="connsiteX595" fmla="*/ 1244310 w 1472163"/>
                <a:gd name="connsiteY595" fmla="*/ 460778 h 1388224"/>
                <a:gd name="connsiteX596" fmla="*/ 1244310 w 1472163"/>
                <a:gd name="connsiteY596" fmla="*/ 462931 h 1388224"/>
                <a:gd name="connsiteX597" fmla="*/ 1240006 w 1472163"/>
                <a:gd name="connsiteY597" fmla="*/ 462931 h 1388224"/>
                <a:gd name="connsiteX598" fmla="*/ 1240006 w 1472163"/>
                <a:gd name="connsiteY598" fmla="*/ 465083 h 1388224"/>
                <a:gd name="connsiteX599" fmla="*/ 1233549 w 1472163"/>
                <a:gd name="connsiteY599" fmla="*/ 465083 h 1388224"/>
                <a:gd name="connsiteX600" fmla="*/ 1233549 w 1472163"/>
                <a:gd name="connsiteY600" fmla="*/ 471540 h 1388224"/>
                <a:gd name="connsiteX601" fmla="*/ 1235701 w 1472163"/>
                <a:gd name="connsiteY601" fmla="*/ 471540 h 1388224"/>
                <a:gd name="connsiteX602" fmla="*/ 1235701 w 1472163"/>
                <a:gd name="connsiteY602" fmla="*/ 473692 h 1388224"/>
                <a:gd name="connsiteX603" fmla="*/ 1237854 w 1472163"/>
                <a:gd name="connsiteY603" fmla="*/ 473692 h 1388224"/>
                <a:gd name="connsiteX604" fmla="*/ 1237854 w 1472163"/>
                <a:gd name="connsiteY604" fmla="*/ 475844 h 1388224"/>
                <a:gd name="connsiteX605" fmla="*/ 1240006 w 1472163"/>
                <a:gd name="connsiteY605" fmla="*/ 475844 h 1388224"/>
                <a:gd name="connsiteX606" fmla="*/ 1240006 w 1472163"/>
                <a:gd name="connsiteY606" fmla="*/ 477997 h 1388224"/>
                <a:gd name="connsiteX607" fmla="*/ 1242158 w 1472163"/>
                <a:gd name="connsiteY607" fmla="*/ 477997 h 1388224"/>
                <a:gd name="connsiteX608" fmla="*/ 1242158 w 1472163"/>
                <a:gd name="connsiteY608" fmla="*/ 480149 h 1388224"/>
                <a:gd name="connsiteX609" fmla="*/ 1244310 w 1472163"/>
                <a:gd name="connsiteY609" fmla="*/ 480149 h 1388224"/>
                <a:gd name="connsiteX610" fmla="*/ 1244310 w 1472163"/>
                <a:gd name="connsiteY610" fmla="*/ 482301 h 1388224"/>
                <a:gd name="connsiteX611" fmla="*/ 1246463 w 1472163"/>
                <a:gd name="connsiteY611" fmla="*/ 482301 h 1388224"/>
                <a:gd name="connsiteX612" fmla="*/ 1246463 w 1472163"/>
                <a:gd name="connsiteY612" fmla="*/ 484453 h 1388224"/>
                <a:gd name="connsiteX613" fmla="*/ 1248615 w 1472163"/>
                <a:gd name="connsiteY613" fmla="*/ 484453 h 1388224"/>
                <a:gd name="connsiteX614" fmla="*/ 1248615 w 1472163"/>
                <a:gd name="connsiteY614" fmla="*/ 486606 h 1388224"/>
                <a:gd name="connsiteX615" fmla="*/ 1250767 w 1472163"/>
                <a:gd name="connsiteY615" fmla="*/ 486606 h 1388224"/>
                <a:gd name="connsiteX616" fmla="*/ 1250767 w 1472163"/>
                <a:gd name="connsiteY616" fmla="*/ 488758 h 1388224"/>
                <a:gd name="connsiteX617" fmla="*/ 1252920 w 1472163"/>
                <a:gd name="connsiteY617" fmla="*/ 488758 h 1388224"/>
                <a:gd name="connsiteX618" fmla="*/ 1252920 w 1472163"/>
                <a:gd name="connsiteY618" fmla="*/ 490910 h 1388224"/>
                <a:gd name="connsiteX619" fmla="*/ 1255072 w 1472163"/>
                <a:gd name="connsiteY619" fmla="*/ 490910 h 1388224"/>
                <a:gd name="connsiteX620" fmla="*/ 1255072 w 1472163"/>
                <a:gd name="connsiteY620" fmla="*/ 493063 h 1388224"/>
                <a:gd name="connsiteX621" fmla="*/ 1257224 w 1472163"/>
                <a:gd name="connsiteY621" fmla="*/ 493063 h 1388224"/>
                <a:gd name="connsiteX622" fmla="*/ 1257224 w 1472163"/>
                <a:gd name="connsiteY622" fmla="*/ 495215 h 1388224"/>
                <a:gd name="connsiteX623" fmla="*/ 1259376 w 1472163"/>
                <a:gd name="connsiteY623" fmla="*/ 495215 h 1388224"/>
                <a:gd name="connsiteX624" fmla="*/ 1259376 w 1472163"/>
                <a:gd name="connsiteY624" fmla="*/ 499519 h 1388224"/>
                <a:gd name="connsiteX625" fmla="*/ 1261529 w 1472163"/>
                <a:gd name="connsiteY625" fmla="*/ 499519 h 1388224"/>
                <a:gd name="connsiteX626" fmla="*/ 1261529 w 1472163"/>
                <a:gd name="connsiteY626" fmla="*/ 501672 h 1388224"/>
                <a:gd name="connsiteX627" fmla="*/ 1263681 w 1472163"/>
                <a:gd name="connsiteY627" fmla="*/ 501672 h 1388224"/>
                <a:gd name="connsiteX628" fmla="*/ 1263681 w 1472163"/>
                <a:gd name="connsiteY628" fmla="*/ 503824 h 1388224"/>
                <a:gd name="connsiteX629" fmla="*/ 1265833 w 1472163"/>
                <a:gd name="connsiteY629" fmla="*/ 503824 h 1388224"/>
                <a:gd name="connsiteX630" fmla="*/ 1265833 w 1472163"/>
                <a:gd name="connsiteY630" fmla="*/ 505976 h 1388224"/>
                <a:gd name="connsiteX631" fmla="*/ 1267986 w 1472163"/>
                <a:gd name="connsiteY631" fmla="*/ 505976 h 1388224"/>
                <a:gd name="connsiteX632" fmla="*/ 1267986 w 1472163"/>
                <a:gd name="connsiteY632" fmla="*/ 516738 h 1388224"/>
                <a:gd name="connsiteX633" fmla="*/ 1265833 w 1472163"/>
                <a:gd name="connsiteY633" fmla="*/ 516738 h 1388224"/>
                <a:gd name="connsiteX634" fmla="*/ 1265833 w 1472163"/>
                <a:gd name="connsiteY634" fmla="*/ 518890 h 1388224"/>
                <a:gd name="connsiteX635" fmla="*/ 1263681 w 1472163"/>
                <a:gd name="connsiteY635" fmla="*/ 518890 h 1388224"/>
                <a:gd name="connsiteX636" fmla="*/ 1263681 w 1472163"/>
                <a:gd name="connsiteY636" fmla="*/ 521042 h 1388224"/>
                <a:gd name="connsiteX637" fmla="*/ 1261529 w 1472163"/>
                <a:gd name="connsiteY637" fmla="*/ 521042 h 1388224"/>
                <a:gd name="connsiteX638" fmla="*/ 1261529 w 1472163"/>
                <a:gd name="connsiteY638" fmla="*/ 523195 h 1388224"/>
                <a:gd name="connsiteX639" fmla="*/ 1259376 w 1472163"/>
                <a:gd name="connsiteY639" fmla="*/ 523195 h 1388224"/>
                <a:gd name="connsiteX640" fmla="*/ 1259376 w 1472163"/>
                <a:gd name="connsiteY640" fmla="*/ 525347 h 1388224"/>
                <a:gd name="connsiteX641" fmla="*/ 1257224 w 1472163"/>
                <a:gd name="connsiteY641" fmla="*/ 525347 h 1388224"/>
                <a:gd name="connsiteX642" fmla="*/ 1257224 w 1472163"/>
                <a:gd name="connsiteY642" fmla="*/ 527499 h 1388224"/>
                <a:gd name="connsiteX643" fmla="*/ 1255072 w 1472163"/>
                <a:gd name="connsiteY643" fmla="*/ 527499 h 1388224"/>
                <a:gd name="connsiteX644" fmla="*/ 1255072 w 1472163"/>
                <a:gd name="connsiteY644" fmla="*/ 529651 h 1388224"/>
                <a:gd name="connsiteX645" fmla="*/ 1252920 w 1472163"/>
                <a:gd name="connsiteY645" fmla="*/ 529651 h 1388224"/>
                <a:gd name="connsiteX646" fmla="*/ 1252920 w 1472163"/>
                <a:gd name="connsiteY646" fmla="*/ 531804 h 1388224"/>
                <a:gd name="connsiteX647" fmla="*/ 1248615 w 1472163"/>
                <a:gd name="connsiteY647" fmla="*/ 531804 h 1388224"/>
                <a:gd name="connsiteX648" fmla="*/ 1248615 w 1472163"/>
                <a:gd name="connsiteY648" fmla="*/ 533956 h 1388224"/>
                <a:gd name="connsiteX649" fmla="*/ 1244310 w 1472163"/>
                <a:gd name="connsiteY649" fmla="*/ 533956 h 1388224"/>
                <a:gd name="connsiteX650" fmla="*/ 1244310 w 1472163"/>
                <a:gd name="connsiteY650" fmla="*/ 536108 h 1388224"/>
                <a:gd name="connsiteX651" fmla="*/ 1242158 w 1472163"/>
                <a:gd name="connsiteY651" fmla="*/ 536108 h 1388224"/>
                <a:gd name="connsiteX652" fmla="*/ 1242158 w 1472163"/>
                <a:gd name="connsiteY652" fmla="*/ 538261 h 1388224"/>
                <a:gd name="connsiteX653" fmla="*/ 1231397 w 1472163"/>
                <a:gd name="connsiteY653" fmla="*/ 538261 h 1388224"/>
                <a:gd name="connsiteX654" fmla="*/ 1231397 w 1472163"/>
                <a:gd name="connsiteY654" fmla="*/ 540413 h 1388224"/>
                <a:gd name="connsiteX655" fmla="*/ 1233549 w 1472163"/>
                <a:gd name="connsiteY655" fmla="*/ 540413 h 1388224"/>
                <a:gd name="connsiteX656" fmla="*/ 1233549 w 1472163"/>
                <a:gd name="connsiteY656" fmla="*/ 542565 h 1388224"/>
                <a:gd name="connsiteX657" fmla="*/ 1235701 w 1472163"/>
                <a:gd name="connsiteY657" fmla="*/ 542565 h 1388224"/>
                <a:gd name="connsiteX658" fmla="*/ 1235701 w 1472163"/>
                <a:gd name="connsiteY658" fmla="*/ 544717 h 1388224"/>
                <a:gd name="connsiteX659" fmla="*/ 1237854 w 1472163"/>
                <a:gd name="connsiteY659" fmla="*/ 544717 h 1388224"/>
                <a:gd name="connsiteX660" fmla="*/ 1237854 w 1472163"/>
                <a:gd name="connsiteY660" fmla="*/ 546870 h 1388224"/>
                <a:gd name="connsiteX661" fmla="*/ 1240006 w 1472163"/>
                <a:gd name="connsiteY661" fmla="*/ 546870 h 1388224"/>
                <a:gd name="connsiteX662" fmla="*/ 1240006 w 1472163"/>
                <a:gd name="connsiteY662" fmla="*/ 549022 h 1388224"/>
                <a:gd name="connsiteX663" fmla="*/ 1242158 w 1472163"/>
                <a:gd name="connsiteY663" fmla="*/ 549022 h 1388224"/>
                <a:gd name="connsiteX664" fmla="*/ 1242158 w 1472163"/>
                <a:gd name="connsiteY664" fmla="*/ 551174 h 1388224"/>
                <a:gd name="connsiteX665" fmla="*/ 1244310 w 1472163"/>
                <a:gd name="connsiteY665" fmla="*/ 551174 h 1388224"/>
                <a:gd name="connsiteX666" fmla="*/ 1244310 w 1472163"/>
                <a:gd name="connsiteY666" fmla="*/ 553327 h 1388224"/>
                <a:gd name="connsiteX667" fmla="*/ 1246463 w 1472163"/>
                <a:gd name="connsiteY667" fmla="*/ 553327 h 1388224"/>
                <a:gd name="connsiteX668" fmla="*/ 1246463 w 1472163"/>
                <a:gd name="connsiteY668" fmla="*/ 557631 h 1388224"/>
                <a:gd name="connsiteX669" fmla="*/ 1248615 w 1472163"/>
                <a:gd name="connsiteY669" fmla="*/ 557631 h 1388224"/>
                <a:gd name="connsiteX670" fmla="*/ 1248615 w 1472163"/>
                <a:gd name="connsiteY670" fmla="*/ 561936 h 1388224"/>
                <a:gd name="connsiteX671" fmla="*/ 1250767 w 1472163"/>
                <a:gd name="connsiteY671" fmla="*/ 561936 h 1388224"/>
                <a:gd name="connsiteX672" fmla="*/ 1250767 w 1472163"/>
                <a:gd name="connsiteY672" fmla="*/ 564088 h 1388224"/>
                <a:gd name="connsiteX673" fmla="*/ 1252920 w 1472163"/>
                <a:gd name="connsiteY673" fmla="*/ 564088 h 1388224"/>
                <a:gd name="connsiteX674" fmla="*/ 1252920 w 1472163"/>
                <a:gd name="connsiteY674" fmla="*/ 566240 h 1388224"/>
                <a:gd name="connsiteX675" fmla="*/ 1255072 w 1472163"/>
                <a:gd name="connsiteY675" fmla="*/ 566240 h 1388224"/>
                <a:gd name="connsiteX676" fmla="*/ 1255072 w 1472163"/>
                <a:gd name="connsiteY676" fmla="*/ 570545 h 1388224"/>
                <a:gd name="connsiteX677" fmla="*/ 1257224 w 1472163"/>
                <a:gd name="connsiteY677" fmla="*/ 570545 h 1388224"/>
                <a:gd name="connsiteX678" fmla="*/ 1257224 w 1472163"/>
                <a:gd name="connsiteY678" fmla="*/ 574849 h 1388224"/>
                <a:gd name="connsiteX679" fmla="*/ 1259376 w 1472163"/>
                <a:gd name="connsiteY679" fmla="*/ 574849 h 1388224"/>
                <a:gd name="connsiteX680" fmla="*/ 1259376 w 1472163"/>
                <a:gd name="connsiteY680" fmla="*/ 579154 h 1388224"/>
                <a:gd name="connsiteX681" fmla="*/ 1261529 w 1472163"/>
                <a:gd name="connsiteY681" fmla="*/ 579154 h 1388224"/>
                <a:gd name="connsiteX682" fmla="*/ 1261529 w 1472163"/>
                <a:gd name="connsiteY682" fmla="*/ 583459 h 1388224"/>
                <a:gd name="connsiteX683" fmla="*/ 1263681 w 1472163"/>
                <a:gd name="connsiteY683" fmla="*/ 583459 h 1388224"/>
                <a:gd name="connsiteX684" fmla="*/ 1263681 w 1472163"/>
                <a:gd name="connsiteY684" fmla="*/ 587763 h 1388224"/>
                <a:gd name="connsiteX685" fmla="*/ 1265833 w 1472163"/>
                <a:gd name="connsiteY685" fmla="*/ 587763 h 1388224"/>
                <a:gd name="connsiteX686" fmla="*/ 1265833 w 1472163"/>
                <a:gd name="connsiteY686" fmla="*/ 592068 h 1388224"/>
                <a:gd name="connsiteX687" fmla="*/ 1267986 w 1472163"/>
                <a:gd name="connsiteY687" fmla="*/ 592068 h 1388224"/>
                <a:gd name="connsiteX688" fmla="*/ 1267986 w 1472163"/>
                <a:gd name="connsiteY688" fmla="*/ 598525 h 1388224"/>
                <a:gd name="connsiteX689" fmla="*/ 1270138 w 1472163"/>
                <a:gd name="connsiteY689" fmla="*/ 598525 h 1388224"/>
                <a:gd name="connsiteX690" fmla="*/ 1270138 w 1472163"/>
                <a:gd name="connsiteY690" fmla="*/ 607134 h 1388224"/>
                <a:gd name="connsiteX691" fmla="*/ 1272290 w 1472163"/>
                <a:gd name="connsiteY691" fmla="*/ 607134 h 1388224"/>
                <a:gd name="connsiteX692" fmla="*/ 1272290 w 1472163"/>
                <a:gd name="connsiteY692" fmla="*/ 613591 h 1388224"/>
                <a:gd name="connsiteX693" fmla="*/ 1274442 w 1472163"/>
                <a:gd name="connsiteY693" fmla="*/ 613591 h 1388224"/>
                <a:gd name="connsiteX694" fmla="*/ 1274442 w 1472163"/>
                <a:gd name="connsiteY694" fmla="*/ 615743 h 1388224"/>
                <a:gd name="connsiteX695" fmla="*/ 1276595 w 1472163"/>
                <a:gd name="connsiteY695" fmla="*/ 615743 h 1388224"/>
                <a:gd name="connsiteX696" fmla="*/ 1276595 w 1472163"/>
                <a:gd name="connsiteY696" fmla="*/ 620047 h 1388224"/>
                <a:gd name="connsiteX697" fmla="*/ 1278747 w 1472163"/>
                <a:gd name="connsiteY697" fmla="*/ 620047 h 1388224"/>
                <a:gd name="connsiteX698" fmla="*/ 1278747 w 1472163"/>
                <a:gd name="connsiteY698" fmla="*/ 639418 h 1388224"/>
                <a:gd name="connsiteX699" fmla="*/ 1276595 w 1472163"/>
                <a:gd name="connsiteY699" fmla="*/ 639418 h 1388224"/>
                <a:gd name="connsiteX700" fmla="*/ 1276595 w 1472163"/>
                <a:gd name="connsiteY700" fmla="*/ 641570 h 1388224"/>
                <a:gd name="connsiteX701" fmla="*/ 1274442 w 1472163"/>
                <a:gd name="connsiteY701" fmla="*/ 641570 h 1388224"/>
                <a:gd name="connsiteX702" fmla="*/ 1274442 w 1472163"/>
                <a:gd name="connsiteY702" fmla="*/ 643723 h 1388224"/>
                <a:gd name="connsiteX703" fmla="*/ 1272290 w 1472163"/>
                <a:gd name="connsiteY703" fmla="*/ 643723 h 1388224"/>
                <a:gd name="connsiteX704" fmla="*/ 1272290 w 1472163"/>
                <a:gd name="connsiteY704" fmla="*/ 645875 h 1388224"/>
                <a:gd name="connsiteX705" fmla="*/ 1270138 w 1472163"/>
                <a:gd name="connsiteY705" fmla="*/ 645875 h 1388224"/>
                <a:gd name="connsiteX706" fmla="*/ 1270138 w 1472163"/>
                <a:gd name="connsiteY706" fmla="*/ 648027 h 1388224"/>
                <a:gd name="connsiteX707" fmla="*/ 1267986 w 1472163"/>
                <a:gd name="connsiteY707" fmla="*/ 648027 h 1388224"/>
                <a:gd name="connsiteX708" fmla="*/ 1267986 w 1472163"/>
                <a:gd name="connsiteY708" fmla="*/ 650179 h 1388224"/>
                <a:gd name="connsiteX709" fmla="*/ 1265833 w 1472163"/>
                <a:gd name="connsiteY709" fmla="*/ 650179 h 1388224"/>
                <a:gd name="connsiteX710" fmla="*/ 1265833 w 1472163"/>
                <a:gd name="connsiteY710" fmla="*/ 652332 h 1388224"/>
                <a:gd name="connsiteX711" fmla="*/ 1263681 w 1472163"/>
                <a:gd name="connsiteY711" fmla="*/ 652332 h 1388224"/>
                <a:gd name="connsiteX712" fmla="*/ 1263681 w 1472163"/>
                <a:gd name="connsiteY712" fmla="*/ 654484 h 1388224"/>
                <a:gd name="connsiteX713" fmla="*/ 1261529 w 1472163"/>
                <a:gd name="connsiteY713" fmla="*/ 654484 h 1388224"/>
                <a:gd name="connsiteX714" fmla="*/ 1261529 w 1472163"/>
                <a:gd name="connsiteY714" fmla="*/ 656636 h 1388224"/>
                <a:gd name="connsiteX715" fmla="*/ 1259376 w 1472163"/>
                <a:gd name="connsiteY715" fmla="*/ 656636 h 1388224"/>
                <a:gd name="connsiteX716" fmla="*/ 1259376 w 1472163"/>
                <a:gd name="connsiteY716" fmla="*/ 658789 h 1388224"/>
                <a:gd name="connsiteX717" fmla="*/ 1255072 w 1472163"/>
                <a:gd name="connsiteY717" fmla="*/ 658789 h 1388224"/>
                <a:gd name="connsiteX718" fmla="*/ 1255072 w 1472163"/>
                <a:gd name="connsiteY718" fmla="*/ 660941 h 1388224"/>
                <a:gd name="connsiteX719" fmla="*/ 1250767 w 1472163"/>
                <a:gd name="connsiteY719" fmla="*/ 660941 h 1388224"/>
                <a:gd name="connsiteX720" fmla="*/ 1250767 w 1472163"/>
                <a:gd name="connsiteY720" fmla="*/ 663093 h 1388224"/>
                <a:gd name="connsiteX721" fmla="*/ 1248615 w 1472163"/>
                <a:gd name="connsiteY721" fmla="*/ 663093 h 1388224"/>
                <a:gd name="connsiteX722" fmla="*/ 1248615 w 1472163"/>
                <a:gd name="connsiteY722" fmla="*/ 665245 h 1388224"/>
                <a:gd name="connsiteX723" fmla="*/ 1242158 w 1472163"/>
                <a:gd name="connsiteY723" fmla="*/ 665245 h 1388224"/>
                <a:gd name="connsiteX724" fmla="*/ 1242158 w 1472163"/>
                <a:gd name="connsiteY724" fmla="*/ 667398 h 1388224"/>
                <a:gd name="connsiteX725" fmla="*/ 1237854 w 1472163"/>
                <a:gd name="connsiteY725" fmla="*/ 667398 h 1388224"/>
                <a:gd name="connsiteX726" fmla="*/ 1237854 w 1472163"/>
                <a:gd name="connsiteY726" fmla="*/ 669550 h 1388224"/>
                <a:gd name="connsiteX727" fmla="*/ 1231397 w 1472163"/>
                <a:gd name="connsiteY727" fmla="*/ 669550 h 1388224"/>
                <a:gd name="connsiteX728" fmla="*/ 1231397 w 1472163"/>
                <a:gd name="connsiteY728" fmla="*/ 671702 h 1388224"/>
                <a:gd name="connsiteX729" fmla="*/ 1224940 w 1472163"/>
                <a:gd name="connsiteY729" fmla="*/ 671702 h 1388224"/>
                <a:gd name="connsiteX730" fmla="*/ 1224940 w 1472163"/>
                <a:gd name="connsiteY730" fmla="*/ 673855 h 1388224"/>
                <a:gd name="connsiteX731" fmla="*/ 1220635 w 1472163"/>
                <a:gd name="connsiteY731" fmla="*/ 673855 h 1388224"/>
                <a:gd name="connsiteX732" fmla="*/ 1220635 w 1472163"/>
                <a:gd name="connsiteY732" fmla="*/ 676007 h 1388224"/>
                <a:gd name="connsiteX733" fmla="*/ 1212026 w 1472163"/>
                <a:gd name="connsiteY733" fmla="*/ 676007 h 1388224"/>
                <a:gd name="connsiteX734" fmla="*/ 1212026 w 1472163"/>
                <a:gd name="connsiteY734" fmla="*/ 680311 h 1388224"/>
                <a:gd name="connsiteX735" fmla="*/ 1214178 w 1472163"/>
                <a:gd name="connsiteY735" fmla="*/ 680311 h 1388224"/>
                <a:gd name="connsiteX736" fmla="*/ 1214178 w 1472163"/>
                <a:gd name="connsiteY736" fmla="*/ 684616 h 1388224"/>
                <a:gd name="connsiteX737" fmla="*/ 1216331 w 1472163"/>
                <a:gd name="connsiteY737" fmla="*/ 684616 h 1388224"/>
                <a:gd name="connsiteX738" fmla="*/ 1216331 w 1472163"/>
                <a:gd name="connsiteY738" fmla="*/ 693225 h 1388224"/>
                <a:gd name="connsiteX739" fmla="*/ 1218483 w 1472163"/>
                <a:gd name="connsiteY739" fmla="*/ 693225 h 1388224"/>
                <a:gd name="connsiteX740" fmla="*/ 1218483 w 1472163"/>
                <a:gd name="connsiteY740" fmla="*/ 699682 h 1388224"/>
                <a:gd name="connsiteX741" fmla="*/ 1220635 w 1472163"/>
                <a:gd name="connsiteY741" fmla="*/ 699682 h 1388224"/>
                <a:gd name="connsiteX742" fmla="*/ 1220635 w 1472163"/>
                <a:gd name="connsiteY742" fmla="*/ 710443 h 1388224"/>
                <a:gd name="connsiteX743" fmla="*/ 1222788 w 1472163"/>
                <a:gd name="connsiteY743" fmla="*/ 710443 h 1388224"/>
                <a:gd name="connsiteX744" fmla="*/ 1222788 w 1472163"/>
                <a:gd name="connsiteY744" fmla="*/ 734119 h 1388224"/>
                <a:gd name="connsiteX745" fmla="*/ 1224940 w 1472163"/>
                <a:gd name="connsiteY745" fmla="*/ 734119 h 1388224"/>
                <a:gd name="connsiteX746" fmla="*/ 1224940 w 1472163"/>
                <a:gd name="connsiteY746" fmla="*/ 768555 h 1388224"/>
                <a:gd name="connsiteX747" fmla="*/ 1222788 w 1472163"/>
                <a:gd name="connsiteY747" fmla="*/ 768555 h 1388224"/>
                <a:gd name="connsiteX748" fmla="*/ 1222788 w 1472163"/>
                <a:gd name="connsiteY748" fmla="*/ 770707 h 1388224"/>
                <a:gd name="connsiteX749" fmla="*/ 1220635 w 1472163"/>
                <a:gd name="connsiteY749" fmla="*/ 770707 h 1388224"/>
                <a:gd name="connsiteX750" fmla="*/ 1220635 w 1472163"/>
                <a:gd name="connsiteY750" fmla="*/ 772860 h 1388224"/>
                <a:gd name="connsiteX751" fmla="*/ 1218483 w 1472163"/>
                <a:gd name="connsiteY751" fmla="*/ 772860 h 1388224"/>
                <a:gd name="connsiteX752" fmla="*/ 1218483 w 1472163"/>
                <a:gd name="connsiteY752" fmla="*/ 775012 h 1388224"/>
                <a:gd name="connsiteX753" fmla="*/ 1216331 w 1472163"/>
                <a:gd name="connsiteY753" fmla="*/ 775012 h 1388224"/>
                <a:gd name="connsiteX754" fmla="*/ 1216331 w 1472163"/>
                <a:gd name="connsiteY754" fmla="*/ 777164 h 1388224"/>
                <a:gd name="connsiteX755" fmla="*/ 1214178 w 1472163"/>
                <a:gd name="connsiteY755" fmla="*/ 777164 h 1388224"/>
                <a:gd name="connsiteX756" fmla="*/ 1214178 w 1472163"/>
                <a:gd name="connsiteY756" fmla="*/ 779317 h 1388224"/>
                <a:gd name="connsiteX757" fmla="*/ 1212026 w 1472163"/>
                <a:gd name="connsiteY757" fmla="*/ 779317 h 1388224"/>
                <a:gd name="connsiteX758" fmla="*/ 1212026 w 1472163"/>
                <a:gd name="connsiteY758" fmla="*/ 781469 h 1388224"/>
                <a:gd name="connsiteX759" fmla="*/ 1207722 w 1472163"/>
                <a:gd name="connsiteY759" fmla="*/ 781469 h 1388224"/>
                <a:gd name="connsiteX760" fmla="*/ 1207722 w 1472163"/>
                <a:gd name="connsiteY760" fmla="*/ 783621 h 1388224"/>
                <a:gd name="connsiteX761" fmla="*/ 1203417 w 1472163"/>
                <a:gd name="connsiteY761" fmla="*/ 783621 h 1388224"/>
                <a:gd name="connsiteX762" fmla="*/ 1203417 w 1472163"/>
                <a:gd name="connsiteY762" fmla="*/ 785773 h 1388224"/>
                <a:gd name="connsiteX763" fmla="*/ 1196960 w 1472163"/>
                <a:gd name="connsiteY763" fmla="*/ 785773 h 1388224"/>
                <a:gd name="connsiteX764" fmla="*/ 1196960 w 1472163"/>
                <a:gd name="connsiteY764" fmla="*/ 787926 h 1388224"/>
                <a:gd name="connsiteX765" fmla="*/ 1190503 w 1472163"/>
                <a:gd name="connsiteY765" fmla="*/ 787926 h 1388224"/>
                <a:gd name="connsiteX766" fmla="*/ 1190503 w 1472163"/>
                <a:gd name="connsiteY766" fmla="*/ 790078 h 1388224"/>
                <a:gd name="connsiteX767" fmla="*/ 1184046 w 1472163"/>
                <a:gd name="connsiteY767" fmla="*/ 790078 h 1388224"/>
                <a:gd name="connsiteX768" fmla="*/ 1184046 w 1472163"/>
                <a:gd name="connsiteY768" fmla="*/ 792230 h 1388224"/>
                <a:gd name="connsiteX769" fmla="*/ 1177590 w 1472163"/>
                <a:gd name="connsiteY769" fmla="*/ 792230 h 1388224"/>
                <a:gd name="connsiteX770" fmla="*/ 1177590 w 1472163"/>
                <a:gd name="connsiteY770" fmla="*/ 794383 h 1388224"/>
                <a:gd name="connsiteX771" fmla="*/ 1149610 w 1472163"/>
                <a:gd name="connsiteY771" fmla="*/ 794383 h 1388224"/>
                <a:gd name="connsiteX772" fmla="*/ 1149610 w 1472163"/>
                <a:gd name="connsiteY772" fmla="*/ 824515 h 1388224"/>
                <a:gd name="connsiteX773" fmla="*/ 1147458 w 1472163"/>
                <a:gd name="connsiteY773" fmla="*/ 824515 h 1388224"/>
                <a:gd name="connsiteX774" fmla="*/ 1147458 w 1472163"/>
                <a:gd name="connsiteY774" fmla="*/ 833124 h 1388224"/>
                <a:gd name="connsiteX775" fmla="*/ 1145305 w 1472163"/>
                <a:gd name="connsiteY775" fmla="*/ 833124 h 1388224"/>
                <a:gd name="connsiteX776" fmla="*/ 1145305 w 1472163"/>
                <a:gd name="connsiteY776" fmla="*/ 843885 h 1388224"/>
                <a:gd name="connsiteX777" fmla="*/ 1143153 w 1472163"/>
                <a:gd name="connsiteY777" fmla="*/ 843885 h 1388224"/>
                <a:gd name="connsiteX778" fmla="*/ 1143153 w 1472163"/>
                <a:gd name="connsiteY778" fmla="*/ 850342 h 1388224"/>
                <a:gd name="connsiteX779" fmla="*/ 1141001 w 1472163"/>
                <a:gd name="connsiteY779" fmla="*/ 850342 h 1388224"/>
                <a:gd name="connsiteX780" fmla="*/ 1141001 w 1472163"/>
                <a:gd name="connsiteY780" fmla="*/ 854647 h 1388224"/>
                <a:gd name="connsiteX781" fmla="*/ 1138848 w 1472163"/>
                <a:gd name="connsiteY781" fmla="*/ 854647 h 1388224"/>
                <a:gd name="connsiteX782" fmla="*/ 1138848 w 1472163"/>
                <a:gd name="connsiteY782" fmla="*/ 858951 h 1388224"/>
                <a:gd name="connsiteX783" fmla="*/ 1136696 w 1472163"/>
                <a:gd name="connsiteY783" fmla="*/ 858951 h 1388224"/>
                <a:gd name="connsiteX784" fmla="*/ 1136696 w 1472163"/>
                <a:gd name="connsiteY784" fmla="*/ 861103 h 1388224"/>
                <a:gd name="connsiteX785" fmla="*/ 1134544 w 1472163"/>
                <a:gd name="connsiteY785" fmla="*/ 861103 h 1388224"/>
                <a:gd name="connsiteX786" fmla="*/ 1134544 w 1472163"/>
                <a:gd name="connsiteY786" fmla="*/ 865408 h 1388224"/>
                <a:gd name="connsiteX787" fmla="*/ 1132392 w 1472163"/>
                <a:gd name="connsiteY787" fmla="*/ 865408 h 1388224"/>
                <a:gd name="connsiteX788" fmla="*/ 1132392 w 1472163"/>
                <a:gd name="connsiteY788" fmla="*/ 867560 h 1388224"/>
                <a:gd name="connsiteX789" fmla="*/ 1130239 w 1472163"/>
                <a:gd name="connsiteY789" fmla="*/ 867560 h 1388224"/>
                <a:gd name="connsiteX790" fmla="*/ 1130239 w 1472163"/>
                <a:gd name="connsiteY790" fmla="*/ 869713 h 1388224"/>
                <a:gd name="connsiteX791" fmla="*/ 1125935 w 1472163"/>
                <a:gd name="connsiteY791" fmla="*/ 869713 h 1388224"/>
                <a:gd name="connsiteX792" fmla="*/ 1125935 w 1472163"/>
                <a:gd name="connsiteY792" fmla="*/ 871865 h 1388224"/>
                <a:gd name="connsiteX793" fmla="*/ 1121630 w 1472163"/>
                <a:gd name="connsiteY793" fmla="*/ 871865 h 1388224"/>
                <a:gd name="connsiteX794" fmla="*/ 1121630 w 1472163"/>
                <a:gd name="connsiteY794" fmla="*/ 874017 h 1388224"/>
                <a:gd name="connsiteX795" fmla="*/ 1117326 w 1472163"/>
                <a:gd name="connsiteY795" fmla="*/ 874017 h 1388224"/>
                <a:gd name="connsiteX796" fmla="*/ 1117326 w 1472163"/>
                <a:gd name="connsiteY796" fmla="*/ 876169 h 1388224"/>
                <a:gd name="connsiteX797" fmla="*/ 1110869 w 1472163"/>
                <a:gd name="connsiteY797" fmla="*/ 876169 h 1388224"/>
                <a:gd name="connsiteX798" fmla="*/ 1110869 w 1472163"/>
                <a:gd name="connsiteY798" fmla="*/ 878322 h 1388224"/>
                <a:gd name="connsiteX799" fmla="*/ 1108716 w 1472163"/>
                <a:gd name="connsiteY799" fmla="*/ 878322 h 1388224"/>
                <a:gd name="connsiteX800" fmla="*/ 1108716 w 1472163"/>
                <a:gd name="connsiteY800" fmla="*/ 880474 h 1388224"/>
                <a:gd name="connsiteX801" fmla="*/ 1097955 w 1472163"/>
                <a:gd name="connsiteY801" fmla="*/ 880474 h 1388224"/>
                <a:gd name="connsiteX802" fmla="*/ 1097955 w 1472163"/>
                <a:gd name="connsiteY802" fmla="*/ 882626 h 1388224"/>
                <a:gd name="connsiteX803" fmla="*/ 1089346 w 1472163"/>
                <a:gd name="connsiteY803" fmla="*/ 882626 h 1388224"/>
                <a:gd name="connsiteX804" fmla="*/ 1089346 w 1472163"/>
                <a:gd name="connsiteY804" fmla="*/ 884779 h 1388224"/>
                <a:gd name="connsiteX805" fmla="*/ 1061366 w 1472163"/>
                <a:gd name="connsiteY805" fmla="*/ 884779 h 1388224"/>
                <a:gd name="connsiteX806" fmla="*/ 1061366 w 1472163"/>
                <a:gd name="connsiteY806" fmla="*/ 889083 h 1388224"/>
                <a:gd name="connsiteX807" fmla="*/ 1063518 w 1472163"/>
                <a:gd name="connsiteY807" fmla="*/ 889083 h 1388224"/>
                <a:gd name="connsiteX808" fmla="*/ 1063518 w 1472163"/>
                <a:gd name="connsiteY808" fmla="*/ 891235 h 1388224"/>
                <a:gd name="connsiteX809" fmla="*/ 1065671 w 1472163"/>
                <a:gd name="connsiteY809" fmla="*/ 891235 h 1388224"/>
                <a:gd name="connsiteX810" fmla="*/ 1065671 w 1472163"/>
                <a:gd name="connsiteY810" fmla="*/ 893388 h 1388224"/>
                <a:gd name="connsiteX811" fmla="*/ 1067823 w 1472163"/>
                <a:gd name="connsiteY811" fmla="*/ 893388 h 1388224"/>
                <a:gd name="connsiteX812" fmla="*/ 1067823 w 1472163"/>
                <a:gd name="connsiteY812" fmla="*/ 897692 h 1388224"/>
                <a:gd name="connsiteX813" fmla="*/ 1069975 w 1472163"/>
                <a:gd name="connsiteY813" fmla="*/ 897692 h 1388224"/>
                <a:gd name="connsiteX814" fmla="*/ 1069975 w 1472163"/>
                <a:gd name="connsiteY814" fmla="*/ 899845 h 1388224"/>
                <a:gd name="connsiteX815" fmla="*/ 1072128 w 1472163"/>
                <a:gd name="connsiteY815" fmla="*/ 899845 h 1388224"/>
                <a:gd name="connsiteX816" fmla="*/ 1072128 w 1472163"/>
                <a:gd name="connsiteY816" fmla="*/ 901997 h 1388224"/>
                <a:gd name="connsiteX817" fmla="*/ 1074280 w 1472163"/>
                <a:gd name="connsiteY817" fmla="*/ 901997 h 1388224"/>
                <a:gd name="connsiteX818" fmla="*/ 1074280 w 1472163"/>
                <a:gd name="connsiteY818" fmla="*/ 904149 h 1388224"/>
                <a:gd name="connsiteX819" fmla="*/ 1076432 w 1472163"/>
                <a:gd name="connsiteY819" fmla="*/ 904149 h 1388224"/>
                <a:gd name="connsiteX820" fmla="*/ 1076432 w 1472163"/>
                <a:gd name="connsiteY820" fmla="*/ 908454 h 1388224"/>
                <a:gd name="connsiteX821" fmla="*/ 1078584 w 1472163"/>
                <a:gd name="connsiteY821" fmla="*/ 908454 h 1388224"/>
                <a:gd name="connsiteX822" fmla="*/ 1078584 w 1472163"/>
                <a:gd name="connsiteY822" fmla="*/ 910606 h 1388224"/>
                <a:gd name="connsiteX823" fmla="*/ 1080737 w 1472163"/>
                <a:gd name="connsiteY823" fmla="*/ 910606 h 1388224"/>
                <a:gd name="connsiteX824" fmla="*/ 1080737 w 1472163"/>
                <a:gd name="connsiteY824" fmla="*/ 912758 h 1388224"/>
                <a:gd name="connsiteX825" fmla="*/ 1082889 w 1472163"/>
                <a:gd name="connsiteY825" fmla="*/ 912758 h 1388224"/>
                <a:gd name="connsiteX826" fmla="*/ 1082889 w 1472163"/>
                <a:gd name="connsiteY826" fmla="*/ 917063 h 1388224"/>
                <a:gd name="connsiteX827" fmla="*/ 1085041 w 1472163"/>
                <a:gd name="connsiteY827" fmla="*/ 917063 h 1388224"/>
                <a:gd name="connsiteX828" fmla="*/ 1085041 w 1472163"/>
                <a:gd name="connsiteY828" fmla="*/ 919215 h 1388224"/>
                <a:gd name="connsiteX829" fmla="*/ 1087194 w 1472163"/>
                <a:gd name="connsiteY829" fmla="*/ 919215 h 1388224"/>
                <a:gd name="connsiteX830" fmla="*/ 1087194 w 1472163"/>
                <a:gd name="connsiteY830" fmla="*/ 921367 h 1388224"/>
                <a:gd name="connsiteX831" fmla="*/ 1091498 w 1472163"/>
                <a:gd name="connsiteY831" fmla="*/ 921367 h 1388224"/>
                <a:gd name="connsiteX832" fmla="*/ 1091498 w 1472163"/>
                <a:gd name="connsiteY832" fmla="*/ 923520 h 1388224"/>
                <a:gd name="connsiteX833" fmla="*/ 1095803 w 1472163"/>
                <a:gd name="connsiteY833" fmla="*/ 923520 h 1388224"/>
                <a:gd name="connsiteX834" fmla="*/ 1095803 w 1472163"/>
                <a:gd name="connsiteY834" fmla="*/ 925672 h 1388224"/>
                <a:gd name="connsiteX835" fmla="*/ 1097955 w 1472163"/>
                <a:gd name="connsiteY835" fmla="*/ 925672 h 1388224"/>
                <a:gd name="connsiteX836" fmla="*/ 1097955 w 1472163"/>
                <a:gd name="connsiteY836" fmla="*/ 927824 h 1388224"/>
                <a:gd name="connsiteX837" fmla="*/ 1100107 w 1472163"/>
                <a:gd name="connsiteY837" fmla="*/ 927824 h 1388224"/>
                <a:gd name="connsiteX838" fmla="*/ 1100107 w 1472163"/>
                <a:gd name="connsiteY838" fmla="*/ 929977 h 1388224"/>
                <a:gd name="connsiteX839" fmla="*/ 1104412 w 1472163"/>
                <a:gd name="connsiteY839" fmla="*/ 929977 h 1388224"/>
                <a:gd name="connsiteX840" fmla="*/ 1104412 w 1472163"/>
                <a:gd name="connsiteY840" fmla="*/ 932129 h 1388224"/>
                <a:gd name="connsiteX841" fmla="*/ 1108716 w 1472163"/>
                <a:gd name="connsiteY841" fmla="*/ 932129 h 1388224"/>
                <a:gd name="connsiteX842" fmla="*/ 1108716 w 1472163"/>
                <a:gd name="connsiteY842" fmla="*/ 934281 h 1388224"/>
                <a:gd name="connsiteX843" fmla="*/ 1110869 w 1472163"/>
                <a:gd name="connsiteY843" fmla="*/ 934281 h 1388224"/>
                <a:gd name="connsiteX844" fmla="*/ 1110869 w 1472163"/>
                <a:gd name="connsiteY844" fmla="*/ 936433 h 1388224"/>
                <a:gd name="connsiteX845" fmla="*/ 1115173 w 1472163"/>
                <a:gd name="connsiteY845" fmla="*/ 936433 h 1388224"/>
                <a:gd name="connsiteX846" fmla="*/ 1115173 w 1472163"/>
                <a:gd name="connsiteY846" fmla="*/ 938586 h 1388224"/>
                <a:gd name="connsiteX847" fmla="*/ 1117326 w 1472163"/>
                <a:gd name="connsiteY847" fmla="*/ 938586 h 1388224"/>
                <a:gd name="connsiteX848" fmla="*/ 1117326 w 1472163"/>
                <a:gd name="connsiteY848" fmla="*/ 940738 h 1388224"/>
                <a:gd name="connsiteX849" fmla="*/ 1119478 w 1472163"/>
                <a:gd name="connsiteY849" fmla="*/ 940738 h 1388224"/>
                <a:gd name="connsiteX850" fmla="*/ 1119478 w 1472163"/>
                <a:gd name="connsiteY850" fmla="*/ 942890 h 1388224"/>
                <a:gd name="connsiteX851" fmla="*/ 1121630 w 1472163"/>
                <a:gd name="connsiteY851" fmla="*/ 942890 h 1388224"/>
                <a:gd name="connsiteX852" fmla="*/ 1121630 w 1472163"/>
                <a:gd name="connsiteY852" fmla="*/ 945043 h 1388224"/>
                <a:gd name="connsiteX853" fmla="*/ 1123782 w 1472163"/>
                <a:gd name="connsiteY853" fmla="*/ 945043 h 1388224"/>
                <a:gd name="connsiteX854" fmla="*/ 1123782 w 1472163"/>
                <a:gd name="connsiteY854" fmla="*/ 947195 h 1388224"/>
                <a:gd name="connsiteX855" fmla="*/ 1125935 w 1472163"/>
                <a:gd name="connsiteY855" fmla="*/ 947195 h 1388224"/>
                <a:gd name="connsiteX856" fmla="*/ 1125935 w 1472163"/>
                <a:gd name="connsiteY856" fmla="*/ 949347 h 1388224"/>
                <a:gd name="connsiteX857" fmla="*/ 1130239 w 1472163"/>
                <a:gd name="connsiteY857" fmla="*/ 949347 h 1388224"/>
                <a:gd name="connsiteX858" fmla="*/ 1130239 w 1472163"/>
                <a:gd name="connsiteY858" fmla="*/ 951500 h 1388224"/>
                <a:gd name="connsiteX859" fmla="*/ 1132392 w 1472163"/>
                <a:gd name="connsiteY859" fmla="*/ 951500 h 1388224"/>
                <a:gd name="connsiteX860" fmla="*/ 1132392 w 1472163"/>
                <a:gd name="connsiteY860" fmla="*/ 953652 h 1388224"/>
                <a:gd name="connsiteX861" fmla="*/ 1134544 w 1472163"/>
                <a:gd name="connsiteY861" fmla="*/ 953652 h 1388224"/>
                <a:gd name="connsiteX862" fmla="*/ 1134544 w 1472163"/>
                <a:gd name="connsiteY862" fmla="*/ 955804 h 1388224"/>
                <a:gd name="connsiteX863" fmla="*/ 1136696 w 1472163"/>
                <a:gd name="connsiteY863" fmla="*/ 955804 h 1388224"/>
                <a:gd name="connsiteX864" fmla="*/ 1136696 w 1472163"/>
                <a:gd name="connsiteY864" fmla="*/ 953652 h 1388224"/>
                <a:gd name="connsiteX865" fmla="*/ 1138848 w 1472163"/>
                <a:gd name="connsiteY865" fmla="*/ 953652 h 1388224"/>
                <a:gd name="connsiteX866" fmla="*/ 1138848 w 1472163"/>
                <a:gd name="connsiteY866" fmla="*/ 949347 h 1388224"/>
                <a:gd name="connsiteX867" fmla="*/ 1141001 w 1472163"/>
                <a:gd name="connsiteY867" fmla="*/ 949347 h 1388224"/>
                <a:gd name="connsiteX868" fmla="*/ 1141001 w 1472163"/>
                <a:gd name="connsiteY868" fmla="*/ 936433 h 1388224"/>
                <a:gd name="connsiteX869" fmla="*/ 1143153 w 1472163"/>
                <a:gd name="connsiteY869" fmla="*/ 936433 h 1388224"/>
                <a:gd name="connsiteX870" fmla="*/ 1143153 w 1472163"/>
                <a:gd name="connsiteY870" fmla="*/ 934281 h 1388224"/>
                <a:gd name="connsiteX871" fmla="*/ 1145305 w 1472163"/>
                <a:gd name="connsiteY871" fmla="*/ 934281 h 1388224"/>
                <a:gd name="connsiteX872" fmla="*/ 1145305 w 1472163"/>
                <a:gd name="connsiteY872" fmla="*/ 925672 h 1388224"/>
                <a:gd name="connsiteX873" fmla="*/ 1147458 w 1472163"/>
                <a:gd name="connsiteY873" fmla="*/ 925672 h 1388224"/>
                <a:gd name="connsiteX874" fmla="*/ 1147458 w 1472163"/>
                <a:gd name="connsiteY874" fmla="*/ 919215 h 1388224"/>
                <a:gd name="connsiteX875" fmla="*/ 1149610 w 1472163"/>
                <a:gd name="connsiteY875" fmla="*/ 919215 h 1388224"/>
                <a:gd name="connsiteX876" fmla="*/ 1149610 w 1472163"/>
                <a:gd name="connsiteY876" fmla="*/ 914911 h 1388224"/>
                <a:gd name="connsiteX877" fmla="*/ 1151762 w 1472163"/>
                <a:gd name="connsiteY877" fmla="*/ 914911 h 1388224"/>
                <a:gd name="connsiteX878" fmla="*/ 1151762 w 1472163"/>
                <a:gd name="connsiteY878" fmla="*/ 910606 h 1388224"/>
                <a:gd name="connsiteX879" fmla="*/ 1153914 w 1472163"/>
                <a:gd name="connsiteY879" fmla="*/ 910606 h 1388224"/>
                <a:gd name="connsiteX880" fmla="*/ 1153914 w 1472163"/>
                <a:gd name="connsiteY880" fmla="*/ 906301 h 1388224"/>
                <a:gd name="connsiteX881" fmla="*/ 1156067 w 1472163"/>
                <a:gd name="connsiteY881" fmla="*/ 906301 h 1388224"/>
                <a:gd name="connsiteX882" fmla="*/ 1156067 w 1472163"/>
                <a:gd name="connsiteY882" fmla="*/ 897692 h 1388224"/>
                <a:gd name="connsiteX883" fmla="*/ 1158219 w 1472163"/>
                <a:gd name="connsiteY883" fmla="*/ 897692 h 1388224"/>
                <a:gd name="connsiteX884" fmla="*/ 1158219 w 1472163"/>
                <a:gd name="connsiteY884" fmla="*/ 893388 h 1388224"/>
                <a:gd name="connsiteX885" fmla="*/ 1160371 w 1472163"/>
                <a:gd name="connsiteY885" fmla="*/ 893388 h 1388224"/>
                <a:gd name="connsiteX886" fmla="*/ 1160371 w 1472163"/>
                <a:gd name="connsiteY886" fmla="*/ 891235 h 1388224"/>
                <a:gd name="connsiteX887" fmla="*/ 1162524 w 1472163"/>
                <a:gd name="connsiteY887" fmla="*/ 891235 h 1388224"/>
                <a:gd name="connsiteX888" fmla="*/ 1162524 w 1472163"/>
                <a:gd name="connsiteY888" fmla="*/ 889083 h 1388224"/>
                <a:gd name="connsiteX889" fmla="*/ 1164676 w 1472163"/>
                <a:gd name="connsiteY889" fmla="*/ 889083 h 1388224"/>
                <a:gd name="connsiteX890" fmla="*/ 1164676 w 1472163"/>
                <a:gd name="connsiteY890" fmla="*/ 886931 h 1388224"/>
                <a:gd name="connsiteX891" fmla="*/ 1168980 w 1472163"/>
                <a:gd name="connsiteY891" fmla="*/ 886931 h 1388224"/>
                <a:gd name="connsiteX892" fmla="*/ 1168980 w 1472163"/>
                <a:gd name="connsiteY892" fmla="*/ 891235 h 1388224"/>
                <a:gd name="connsiteX893" fmla="*/ 1171133 w 1472163"/>
                <a:gd name="connsiteY893" fmla="*/ 891235 h 1388224"/>
                <a:gd name="connsiteX894" fmla="*/ 1171133 w 1472163"/>
                <a:gd name="connsiteY894" fmla="*/ 895540 h 1388224"/>
                <a:gd name="connsiteX895" fmla="*/ 1173285 w 1472163"/>
                <a:gd name="connsiteY895" fmla="*/ 895540 h 1388224"/>
                <a:gd name="connsiteX896" fmla="*/ 1173285 w 1472163"/>
                <a:gd name="connsiteY896" fmla="*/ 899845 h 1388224"/>
                <a:gd name="connsiteX897" fmla="*/ 1175437 w 1472163"/>
                <a:gd name="connsiteY897" fmla="*/ 899845 h 1388224"/>
                <a:gd name="connsiteX898" fmla="*/ 1175437 w 1472163"/>
                <a:gd name="connsiteY898" fmla="*/ 904149 h 1388224"/>
                <a:gd name="connsiteX899" fmla="*/ 1179742 w 1472163"/>
                <a:gd name="connsiteY899" fmla="*/ 904149 h 1388224"/>
                <a:gd name="connsiteX900" fmla="*/ 1179742 w 1472163"/>
                <a:gd name="connsiteY900" fmla="*/ 899845 h 1388224"/>
                <a:gd name="connsiteX901" fmla="*/ 1181894 w 1472163"/>
                <a:gd name="connsiteY901" fmla="*/ 899845 h 1388224"/>
                <a:gd name="connsiteX902" fmla="*/ 1181894 w 1472163"/>
                <a:gd name="connsiteY902" fmla="*/ 895540 h 1388224"/>
                <a:gd name="connsiteX903" fmla="*/ 1184046 w 1472163"/>
                <a:gd name="connsiteY903" fmla="*/ 895540 h 1388224"/>
                <a:gd name="connsiteX904" fmla="*/ 1184046 w 1472163"/>
                <a:gd name="connsiteY904" fmla="*/ 886931 h 1388224"/>
                <a:gd name="connsiteX905" fmla="*/ 1186199 w 1472163"/>
                <a:gd name="connsiteY905" fmla="*/ 886931 h 1388224"/>
                <a:gd name="connsiteX906" fmla="*/ 1186199 w 1472163"/>
                <a:gd name="connsiteY906" fmla="*/ 884779 h 1388224"/>
                <a:gd name="connsiteX907" fmla="*/ 1188351 w 1472163"/>
                <a:gd name="connsiteY907" fmla="*/ 884779 h 1388224"/>
                <a:gd name="connsiteX908" fmla="*/ 1188351 w 1472163"/>
                <a:gd name="connsiteY908" fmla="*/ 882626 h 1388224"/>
                <a:gd name="connsiteX909" fmla="*/ 1190503 w 1472163"/>
                <a:gd name="connsiteY909" fmla="*/ 882626 h 1388224"/>
                <a:gd name="connsiteX910" fmla="*/ 1190503 w 1472163"/>
                <a:gd name="connsiteY910" fmla="*/ 880474 h 1388224"/>
                <a:gd name="connsiteX911" fmla="*/ 1192656 w 1472163"/>
                <a:gd name="connsiteY911" fmla="*/ 880474 h 1388224"/>
                <a:gd name="connsiteX912" fmla="*/ 1192656 w 1472163"/>
                <a:gd name="connsiteY912" fmla="*/ 878322 h 1388224"/>
                <a:gd name="connsiteX913" fmla="*/ 1194808 w 1472163"/>
                <a:gd name="connsiteY913" fmla="*/ 878322 h 1388224"/>
                <a:gd name="connsiteX914" fmla="*/ 1194808 w 1472163"/>
                <a:gd name="connsiteY914" fmla="*/ 876169 h 1388224"/>
                <a:gd name="connsiteX915" fmla="*/ 1196960 w 1472163"/>
                <a:gd name="connsiteY915" fmla="*/ 876169 h 1388224"/>
                <a:gd name="connsiteX916" fmla="*/ 1196960 w 1472163"/>
                <a:gd name="connsiteY916" fmla="*/ 874017 h 1388224"/>
                <a:gd name="connsiteX917" fmla="*/ 1199112 w 1472163"/>
                <a:gd name="connsiteY917" fmla="*/ 874017 h 1388224"/>
                <a:gd name="connsiteX918" fmla="*/ 1199112 w 1472163"/>
                <a:gd name="connsiteY918" fmla="*/ 871865 h 1388224"/>
                <a:gd name="connsiteX919" fmla="*/ 1203417 w 1472163"/>
                <a:gd name="connsiteY919" fmla="*/ 871865 h 1388224"/>
                <a:gd name="connsiteX920" fmla="*/ 1203417 w 1472163"/>
                <a:gd name="connsiteY920" fmla="*/ 869713 h 1388224"/>
                <a:gd name="connsiteX921" fmla="*/ 1212026 w 1472163"/>
                <a:gd name="connsiteY921" fmla="*/ 869713 h 1388224"/>
                <a:gd name="connsiteX922" fmla="*/ 1212026 w 1472163"/>
                <a:gd name="connsiteY922" fmla="*/ 874017 h 1388224"/>
                <a:gd name="connsiteX923" fmla="*/ 1218483 w 1472163"/>
                <a:gd name="connsiteY923" fmla="*/ 874017 h 1388224"/>
                <a:gd name="connsiteX924" fmla="*/ 1218483 w 1472163"/>
                <a:gd name="connsiteY924" fmla="*/ 871865 h 1388224"/>
                <a:gd name="connsiteX925" fmla="*/ 1220635 w 1472163"/>
                <a:gd name="connsiteY925" fmla="*/ 871865 h 1388224"/>
                <a:gd name="connsiteX926" fmla="*/ 1220635 w 1472163"/>
                <a:gd name="connsiteY926" fmla="*/ 869713 h 1388224"/>
                <a:gd name="connsiteX927" fmla="*/ 1222788 w 1472163"/>
                <a:gd name="connsiteY927" fmla="*/ 869713 h 1388224"/>
                <a:gd name="connsiteX928" fmla="*/ 1222788 w 1472163"/>
                <a:gd name="connsiteY928" fmla="*/ 867560 h 1388224"/>
                <a:gd name="connsiteX929" fmla="*/ 1227092 w 1472163"/>
                <a:gd name="connsiteY929" fmla="*/ 867560 h 1388224"/>
                <a:gd name="connsiteX930" fmla="*/ 1227092 w 1472163"/>
                <a:gd name="connsiteY930" fmla="*/ 865408 h 1388224"/>
                <a:gd name="connsiteX931" fmla="*/ 1229244 w 1472163"/>
                <a:gd name="connsiteY931" fmla="*/ 865408 h 1388224"/>
                <a:gd name="connsiteX932" fmla="*/ 1229244 w 1472163"/>
                <a:gd name="connsiteY932" fmla="*/ 863256 h 1388224"/>
                <a:gd name="connsiteX933" fmla="*/ 1231397 w 1472163"/>
                <a:gd name="connsiteY933" fmla="*/ 863256 h 1388224"/>
                <a:gd name="connsiteX934" fmla="*/ 1231397 w 1472163"/>
                <a:gd name="connsiteY934" fmla="*/ 861103 h 1388224"/>
                <a:gd name="connsiteX935" fmla="*/ 1233549 w 1472163"/>
                <a:gd name="connsiteY935" fmla="*/ 861103 h 1388224"/>
                <a:gd name="connsiteX936" fmla="*/ 1233549 w 1472163"/>
                <a:gd name="connsiteY936" fmla="*/ 858951 h 1388224"/>
                <a:gd name="connsiteX937" fmla="*/ 1237854 w 1472163"/>
                <a:gd name="connsiteY937" fmla="*/ 858951 h 1388224"/>
                <a:gd name="connsiteX938" fmla="*/ 1237854 w 1472163"/>
                <a:gd name="connsiteY938" fmla="*/ 856799 h 1388224"/>
                <a:gd name="connsiteX939" fmla="*/ 1240006 w 1472163"/>
                <a:gd name="connsiteY939" fmla="*/ 856799 h 1388224"/>
                <a:gd name="connsiteX940" fmla="*/ 1240006 w 1472163"/>
                <a:gd name="connsiteY940" fmla="*/ 854647 h 1388224"/>
                <a:gd name="connsiteX941" fmla="*/ 1244310 w 1472163"/>
                <a:gd name="connsiteY941" fmla="*/ 854647 h 1388224"/>
                <a:gd name="connsiteX942" fmla="*/ 1244310 w 1472163"/>
                <a:gd name="connsiteY942" fmla="*/ 852494 h 1388224"/>
                <a:gd name="connsiteX943" fmla="*/ 1246463 w 1472163"/>
                <a:gd name="connsiteY943" fmla="*/ 852494 h 1388224"/>
                <a:gd name="connsiteX944" fmla="*/ 1246463 w 1472163"/>
                <a:gd name="connsiteY944" fmla="*/ 850342 h 1388224"/>
                <a:gd name="connsiteX945" fmla="*/ 1250767 w 1472163"/>
                <a:gd name="connsiteY945" fmla="*/ 850342 h 1388224"/>
                <a:gd name="connsiteX946" fmla="*/ 1250767 w 1472163"/>
                <a:gd name="connsiteY946" fmla="*/ 848190 h 1388224"/>
                <a:gd name="connsiteX947" fmla="*/ 1252920 w 1472163"/>
                <a:gd name="connsiteY947" fmla="*/ 848190 h 1388224"/>
                <a:gd name="connsiteX948" fmla="*/ 1252920 w 1472163"/>
                <a:gd name="connsiteY948" fmla="*/ 846037 h 1388224"/>
                <a:gd name="connsiteX949" fmla="*/ 1257224 w 1472163"/>
                <a:gd name="connsiteY949" fmla="*/ 846037 h 1388224"/>
                <a:gd name="connsiteX950" fmla="*/ 1257224 w 1472163"/>
                <a:gd name="connsiteY950" fmla="*/ 843885 h 1388224"/>
                <a:gd name="connsiteX951" fmla="*/ 1259376 w 1472163"/>
                <a:gd name="connsiteY951" fmla="*/ 843885 h 1388224"/>
                <a:gd name="connsiteX952" fmla="*/ 1259376 w 1472163"/>
                <a:gd name="connsiteY952" fmla="*/ 841733 h 1388224"/>
                <a:gd name="connsiteX953" fmla="*/ 1263681 w 1472163"/>
                <a:gd name="connsiteY953" fmla="*/ 841733 h 1388224"/>
                <a:gd name="connsiteX954" fmla="*/ 1263681 w 1472163"/>
                <a:gd name="connsiteY954" fmla="*/ 839581 h 1388224"/>
                <a:gd name="connsiteX955" fmla="*/ 1267986 w 1472163"/>
                <a:gd name="connsiteY955" fmla="*/ 839581 h 1388224"/>
                <a:gd name="connsiteX956" fmla="*/ 1267986 w 1472163"/>
                <a:gd name="connsiteY956" fmla="*/ 837428 h 1388224"/>
                <a:gd name="connsiteX957" fmla="*/ 1274442 w 1472163"/>
                <a:gd name="connsiteY957" fmla="*/ 837428 h 1388224"/>
                <a:gd name="connsiteX958" fmla="*/ 1274442 w 1472163"/>
                <a:gd name="connsiteY958" fmla="*/ 835276 h 1388224"/>
                <a:gd name="connsiteX959" fmla="*/ 1278747 w 1472163"/>
                <a:gd name="connsiteY959" fmla="*/ 835276 h 1388224"/>
                <a:gd name="connsiteX960" fmla="*/ 1278747 w 1472163"/>
                <a:gd name="connsiteY960" fmla="*/ 833124 h 1388224"/>
                <a:gd name="connsiteX961" fmla="*/ 1285204 w 1472163"/>
                <a:gd name="connsiteY961" fmla="*/ 833124 h 1388224"/>
                <a:gd name="connsiteX962" fmla="*/ 1285204 w 1472163"/>
                <a:gd name="connsiteY962" fmla="*/ 830971 h 1388224"/>
                <a:gd name="connsiteX963" fmla="*/ 1291661 w 1472163"/>
                <a:gd name="connsiteY963" fmla="*/ 830971 h 1388224"/>
                <a:gd name="connsiteX964" fmla="*/ 1291661 w 1472163"/>
                <a:gd name="connsiteY964" fmla="*/ 828819 h 1388224"/>
                <a:gd name="connsiteX965" fmla="*/ 1298118 w 1472163"/>
                <a:gd name="connsiteY965" fmla="*/ 828819 h 1388224"/>
                <a:gd name="connsiteX966" fmla="*/ 1298118 w 1472163"/>
                <a:gd name="connsiteY966" fmla="*/ 826667 h 1388224"/>
                <a:gd name="connsiteX967" fmla="*/ 1308879 w 1472163"/>
                <a:gd name="connsiteY967" fmla="*/ 826667 h 1388224"/>
                <a:gd name="connsiteX968" fmla="*/ 1308879 w 1472163"/>
                <a:gd name="connsiteY968" fmla="*/ 824515 h 1388224"/>
                <a:gd name="connsiteX969" fmla="*/ 1317488 w 1472163"/>
                <a:gd name="connsiteY969" fmla="*/ 824515 h 1388224"/>
                <a:gd name="connsiteX970" fmla="*/ 1317488 w 1472163"/>
                <a:gd name="connsiteY970" fmla="*/ 822362 h 1388224"/>
                <a:gd name="connsiteX971" fmla="*/ 1323945 w 1472163"/>
                <a:gd name="connsiteY971" fmla="*/ 822362 h 1388224"/>
                <a:gd name="connsiteX972" fmla="*/ 1323945 w 1472163"/>
                <a:gd name="connsiteY972" fmla="*/ 820210 h 1388224"/>
                <a:gd name="connsiteX973" fmla="*/ 1334706 w 1472163"/>
                <a:gd name="connsiteY973" fmla="*/ 820210 h 1388224"/>
                <a:gd name="connsiteX974" fmla="*/ 1334706 w 1472163"/>
                <a:gd name="connsiteY974" fmla="*/ 818058 h 1388224"/>
                <a:gd name="connsiteX975" fmla="*/ 1360534 w 1472163"/>
                <a:gd name="connsiteY975" fmla="*/ 818058 h 1388224"/>
                <a:gd name="connsiteX976" fmla="*/ 1360534 w 1472163"/>
                <a:gd name="connsiteY976" fmla="*/ 815905 h 1388224"/>
                <a:gd name="connsiteX977" fmla="*/ 1392818 w 1472163"/>
                <a:gd name="connsiteY977" fmla="*/ 815905 h 1388224"/>
                <a:gd name="connsiteX978" fmla="*/ 1392818 w 1472163"/>
                <a:gd name="connsiteY978" fmla="*/ 818058 h 1388224"/>
                <a:gd name="connsiteX979" fmla="*/ 1412189 w 1472163"/>
                <a:gd name="connsiteY979" fmla="*/ 818058 h 1388224"/>
                <a:gd name="connsiteX980" fmla="*/ 1412189 w 1472163"/>
                <a:gd name="connsiteY980" fmla="*/ 820210 h 1388224"/>
                <a:gd name="connsiteX981" fmla="*/ 1414341 w 1472163"/>
                <a:gd name="connsiteY981" fmla="*/ 820210 h 1388224"/>
                <a:gd name="connsiteX982" fmla="*/ 1414341 w 1472163"/>
                <a:gd name="connsiteY982" fmla="*/ 822362 h 1388224"/>
                <a:gd name="connsiteX983" fmla="*/ 1420798 w 1472163"/>
                <a:gd name="connsiteY983" fmla="*/ 822362 h 1388224"/>
                <a:gd name="connsiteX984" fmla="*/ 1420798 w 1472163"/>
                <a:gd name="connsiteY984" fmla="*/ 824515 h 1388224"/>
                <a:gd name="connsiteX985" fmla="*/ 1425102 w 1472163"/>
                <a:gd name="connsiteY985" fmla="*/ 824515 h 1388224"/>
                <a:gd name="connsiteX986" fmla="*/ 1425102 w 1472163"/>
                <a:gd name="connsiteY986" fmla="*/ 826667 h 1388224"/>
                <a:gd name="connsiteX987" fmla="*/ 1427255 w 1472163"/>
                <a:gd name="connsiteY987" fmla="*/ 826667 h 1388224"/>
                <a:gd name="connsiteX988" fmla="*/ 1427255 w 1472163"/>
                <a:gd name="connsiteY988" fmla="*/ 828819 h 1388224"/>
                <a:gd name="connsiteX989" fmla="*/ 1429407 w 1472163"/>
                <a:gd name="connsiteY989" fmla="*/ 828819 h 1388224"/>
                <a:gd name="connsiteX990" fmla="*/ 1429407 w 1472163"/>
                <a:gd name="connsiteY990" fmla="*/ 843885 h 1388224"/>
                <a:gd name="connsiteX991" fmla="*/ 1427255 w 1472163"/>
                <a:gd name="connsiteY991" fmla="*/ 843885 h 1388224"/>
                <a:gd name="connsiteX992" fmla="*/ 1427255 w 1472163"/>
                <a:gd name="connsiteY992" fmla="*/ 846037 h 1388224"/>
                <a:gd name="connsiteX993" fmla="*/ 1425102 w 1472163"/>
                <a:gd name="connsiteY993" fmla="*/ 846037 h 1388224"/>
                <a:gd name="connsiteX994" fmla="*/ 1425102 w 1472163"/>
                <a:gd name="connsiteY994" fmla="*/ 850342 h 1388224"/>
                <a:gd name="connsiteX995" fmla="*/ 1422950 w 1472163"/>
                <a:gd name="connsiteY995" fmla="*/ 850342 h 1388224"/>
                <a:gd name="connsiteX996" fmla="*/ 1422950 w 1472163"/>
                <a:gd name="connsiteY996" fmla="*/ 856799 h 1388224"/>
                <a:gd name="connsiteX997" fmla="*/ 1420798 w 1472163"/>
                <a:gd name="connsiteY997" fmla="*/ 856799 h 1388224"/>
                <a:gd name="connsiteX998" fmla="*/ 1420798 w 1472163"/>
                <a:gd name="connsiteY998" fmla="*/ 865408 h 1388224"/>
                <a:gd name="connsiteX999" fmla="*/ 1418646 w 1472163"/>
                <a:gd name="connsiteY999" fmla="*/ 865408 h 1388224"/>
                <a:gd name="connsiteX1000" fmla="*/ 1418646 w 1472163"/>
                <a:gd name="connsiteY1000" fmla="*/ 869713 h 1388224"/>
                <a:gd name="connsiteX1001" fmla="*/ 1416493 w 1472163"/>
                <a:gd name="connsiteY1001" fmla="*/ 869713 h 1388224"/>
                <a:gd name="connsiteX1002" fmla="*/ 1416493 w 1472163"/>
                <a:gd name="connsiteY1002" fmla="*/ 880474 h 1388224"/>
                <a:gd name="connsiteX1003" fmla="*/ 1414341 w 1472163"/>
                <a:gd name="connsiteY1003" fmla="*/ 880474 h 1388224"/>
                <a:gd name="connsiteX1004" fmla="*/ 1414341 w 1472163"/>
                <a:gd name="connsiteY1004" fmla="*/ 889083 h 1388224"/>
                <a:gd name="connsiteX1005" fmla="*/ 1412189 w 1472163"/>
                <a:gd name="connsiteY1005" fmla="*/ 889083 h 1388224"/>
                <a:gd name="connsiteX1006" fmla="*/ 1412189 w 1472163"/>
                <a:gd name="connsiteY1006" fmla="*/ 908454 h 1388224"/>
                <a:gd name="connsiteX1007" fmla="*/ 1410036 w 1472163"/>
                <a:gd name="connsiteY1007" fmla="*/ 908454 h 1388224"/>
                <a:gd name="connsiteX1008" fmla="*/ 1410036 w 1472163"/>
                <a:gd name="connsiteY1008" fmla="*/ 925672 h 1388224"/>
                <a:gd name="connsiteX1009" fmla="*/ 1407884 w 1472163"/>
                <a:gd name="connsiteY1009" fmla="*/ 925672 h 1388224"/>
                <a:gd name="connsiteX1010" fmla="*/ 1407884 w 1472163"/>
                <a:gd name="connsiteY1010" fmla="*/ 942890 h 1388224"/>
                <a:gd name="connsiteX1011" fmla="*/ 1405732 w 1472163"/>
                <a:gd name="connsiteY1011" fmla="*/ 942890 h 1388224"/>
                <a:gd name="connsiteX1012" fmla="*/ 1405732 w 1472163"/>
                <a:gd name="connsiteY1012" fmla="*/ 957956 h 1388224"/>
                <a:gd name="connsiteX1013" fmla="*/ 1403580 w 1472163"/>
                <a:gd name="connsiteY1013" fmla="*/ 957956 h 1388224"/>
                <a:gd name="connsiteX1014" fmla="*/ 1403580 w 1472163"/>
                <a:gd name="connsiteY1014" fmla="*/ 983784 h 1388224"/>
                <a:gd name="connsiteX1015" fmla="*/ 1401427 w 1472163"/>
                <a:gd name="connsiteY1015" fmla="*/ 983784 h 1388224"/>
                <a:gd name="connsiteX1016" fmla="*/ 1401427 w 1472163"/>
                <a:gd name="connsiteY1016" fmla="*/ 998850 h 1388224"/>
                <a:gd name="connsiteX1017" fmla="*/ 1399275 w 1472163"/>
                <a:gd name="connsiteY1017" fmla="*/ 998850 h 1388224"/>
                <a:gd name="connsiteX1018" fmla="*/ 1399275 w 1472163"/>
                <a:gd name="connsiteY1018" fmla="*/ 1018220 h 1388224"/>
                <a:gd name="connsiteX1019" fmla="*/ 1401427 w 1472163"/>
                <a:gd name="connsiteY1019" fmla="*/ 1018220 h 1388224"/>
                <a:gd name="connsiteX1020" fmla="*/ 1401427 w 1472163"/>
                <a:gd name="connsiteY1020" fmla="*/ 1020373 h 1388224"/>
                <a:gd name="connsiteX1021" fmla="*/ 1403580 w 1472163"/>
                <a:gd name="connsiteY1021" fmla="*/ 1020373 h 1388224"/>
                <a:gd name="connsiteX1022" fmla="*/ 1403580 w 1472163"/>
                <a:gd name="connsiteY1022" fmla="*/ 1018220 h 1388224"/>
                <a:gd name="connsiteX1023" fmla="*/ 1405732 w 1472163"/>
                <a:gd name="connsiteY1023" fmla="*/ 1018220 h 1388224"/>
                <a:gd name="connsiteX1024" fmla="*/ 1405732 w 1472163"/>
                <a:gd name="connsiteY1024" fmla="*/ 1016068 h 1388224"/>
                <a:gd name="connsiteX1025" fmla="*/ 1407884 w 1472163"/>
                <a:gd name="connsiteY1025" fmla="*/ 1016068 h 1388224"/>
                <a:gd name="connsiteX1026" fmla="*/ 1407884 w 1472163"/>
                <a:gd name="connsiteY1026" fmla="*/ 1013916 h 1388224"/>
                <a:gd name="connsiteX1027" fmla="*/ 1412189 w 1472163"/>
                <a:gd name="connsiteY1027" fmla="*/ 1013916 h 1388224"/>
                <a:gd name="connsiteX1028" fmla="*/ 1412189 w 1472163"/>
                <a:gd name="connsiteY1028" fmla="*/ 1011764 h 1388224"/>
                <a:gd name="connsiteX1029" fmla="*/ 1414341 w 1472163"/>
                <a:gd name="connsiteY1029" fmla="*/ 1011764 h 1388224"/>
                <a:gd name="connsiteX1030" fmla="*/ 1414341 w 1472163"/>
                <a:gd name="connsiteY1030" fmla="*/ 1009611 h 1388224"/>
                <a:gd name="connsiteX1031" fmla="*/ 1416493 w 1472163"/>
                <a:gd name="connsiteY1031" fmla="*/ 1009611 h 1388224"/>
                <a:gd name="connsiteX1032" fmla="*/ 1416493 w 1472163"/>
                <a:gd name="connsiteY1032" fmla="*/ 1007459 h 1388224"/>
                <a:gd name="connsiteX1033" fmla="*/ 1425102 w 1472163"/>
                <a:gd name="connsiteY1033" fmla="*/ 1007459 h 1388224"/>
                <a:gd name="connsiteX1034" fmla="*/ 1425102 w 1472163"/>
                <a:gd name="connsiteY1034" fmla="*/ 1009611 h 1388224"/>
                <a:gd name="connsiteX1035" fmla="*/ 1427255 w 1472163"/>
                <a:gd name="connsiteY1035" fmla="*/ 1009611 h 1388224"/>
                <a:gd name="connsiteX1036" fmla="*/ 1427255 w 1472163"/>
                <a:gd name="connsiteY1036" fmla="*/ 1031134 h 1388224"/>
                <a:gd name="connsiteX1037" fmla="*/ 1425102 w 1472163"/>
                <a:gd name="connsiteY1037" fmla="*/ 1031134 h 1388224"/>
                <a:gd name="connsiteX1038" fmla="*/ 1425102 w 1472163"/>
                <a:gd name="connsiteY1038" fmla="*/ 1039743 h 1388224"/>
                <a:gd name="connsiteX1039" fmla="*/ 1422950 w 1472163"/>
                <a:gd name="connsiteY1039" fmla="*/ 1039743 h 1388224"/>
                <a:gd name="connsiteX1040" fmla="*/ 1422950 w 1472163"/>
                <a:gd name="connsiteY1040" fmla="*/ 1048352 h 1388224"/>
                <a:gd name="connsiteX1041" fmla="*/ 1420798 w 1472163"/>
                <a:gd name="connsiteY1041" fmla="*/ 1048352 h 1388224"/>
                <a:gd name="connsiteX1042" fmla="*/ 1420798 w 1472163"/>
                <a:gd name="connsiteY1042" fmla="*/ 1054809 h 1388224"/>
                <a:gd name="connsiteX1043" fmla="*/ 1418646 w 1472163"/>
                <a:gd name="connsiteY1043" fmla="*/ 1054809 h 1388224"/>
                <a:gd name="connsiteX1044" fmla="*/ 1418646 w 1472163"/>
                <a:gd name="connsiteY1044" fmla="*/ 1061266 h 1388224"/>
                <a:gd name="connsiteX1045" fmla="*/ 1416493 w 1472163"/>
                <a:gd name="connsiteY1045" fmla="*/ 1061266 h 1388224"/>
                <a:gd name="connsiteX1046" fmla="*/ 1416493 w 1472163"/>
                <a:gd name="connsiteY1046" fmla="*/ 1069875 h 1388224"/>
                <a:gd name="connsiteX1047" fmla="*/ 1414341 w 1472163"/>
                <a:gd name="connsiteY1047" fmla="*/ 1069875 h 1388224"/>
                <a:gd name="connsiteX1048" fmla="*/ 1414341 w 1472163"/>
                <a:gd name="connsiteY1048" fmla="*/ 1076332 h 1388224"/>
                <a:gd name="connsiteX1049" fmla="*/ 1412189 w 1472163"/>
                <a:gd name="connsiteY1049" fmla="*/ 1076332 h 1388224"/>
                <a:gd name="connsiteX1050" fmla="*/ 1412189 w 1472163"/>
                <a:gd name="connsiteY1050" fmla="*/ 1087094 h 1388224"/>
                <a:gd name="connsiteX1051" fmla="*/ 1410036 w 1472163"/>
                <a:gd name="connsiteY1051" fmla="*/ 1087094 h 1388224"/>
                <a:gd name="connsiteX1052" fmla="*/ 1410036 w 1472163"/>
                <a:gd name="connsiteY1052" fmla="*/ 1095703 h 1388224"/>
                <a:gd name="connsiteX1053" fmla="*/ 1407884 w 1472163"/>
                <a:gd name="connsiteY1053" fmla="*/ 1095703 h 1388224"/>
                <a:gd name="connsiteX1054" fmla="*/ 1407884 w 1472163"/>
                <a:gd name="connsiteY1054" fmla="*/ 1108616 h 1388224"/>
                <a:gd name="connsiteX1055" fmla="*/ 1405732 w 1472163"/>
                <a:gd name="connsiteY1055" fmla="*/ 1108616 h 1388224"/>
                <a:gd name="connsiteX1056" fmla="*/ 1405732 w 1472163"/>
                <a:gd name="connsiteY1056" fmla="*/ 1117226 h 1388224"/>
                <a:gd name="connsiteX1057" fmla="*/ 1403580 w 1472163"/>
                <a:gd name="connsiteY1057" fmla="*/ 1117226 h 1388224"/>
                <a:gd name="connsiteX1058" fmla="*/ 1403580 w 1472163"/>
                <a:gd name="connsiteY1058" fmla="*/ 1123682 h 1388224"/>
                <a:gd name="connsiteX1059" fmla="*/ 1407884 w 1472163"/>
                <a:gd name="connsiteY1059" fmla="*/ 1123682 h 1388224"/>
                <a:gd name="connsiteX1060" fmla="*/ 1407884 w 1472163"/>
                <a:gd name="connsiteY1060" fmla="*/ 1121530 h 1388224"/>
                <a:gd name="connsiteX1061" fmla="*/ 1414341 w 1472163"/>
                <a:gd name="connsiteY1061" fmla="*/ 1121530 h 1388224"/>
                <a:gd name="connsiteX1062" fmla="*/ 1414341 w 1472163"/>
                <a:gd name="connsiteY1062" fmla="*/ 1119378 h 1388224"/>
                <a:gd name="connsiteX1063" fmla="*/ 1416493 w 1472163"/>
                <a:gd name="connsiteY1063" fmla="*/ 1119378 h 1388224"/>
                <a:gd name="connsiteX1064" fmla="*/ 1416493 w 1472163"/>
                <a:gd name="connsiteY1064" fmla="*/ 1117226 h 1388224"/>
                <a:gd name="connsiteX1065" fmla="*/ 1431559 w 1472163"/>
                <a:gd name="connsiteY1065" fmla="*/ 1117226 h 1388224"/>
                <a:gd name="connsiteX1066" fmla="*/ 1431559 w 1472163"/>
                <a:gd name="connsiteY1066" fmla="*/ 1121530 h 1388224"/>
                <a:gd name="connsiteX1067" fmla="*/ 1433712 w 1472163"/>
                <a:gd name="connsiteY1067" fmla="*/ 1121530 h 1388224"/>
                <a:gd name="connsiteX1068" fmla="*/ 1433712 w 1472163"/>
                <a:gd name="connsiteY1068" fmla="*/ 1134444 h 1388224"/>
                <a:gd name="connsiteX1069" fmla="*/ 1431559 w 1472163"/>
                <a:gd name="connsiteY1069" fmla="*/ 1134444 h 1388224"/>
                <a:gd name="connsiteX1070" fmla="*/ 1431559 w 1472163"/>
                <a:gd name="connsiteY1070" fmla="*/ 1143053 h 1388224"/>
                <a:gd name="connsiteX1071" fmla="*/ 1429407 w 1472163"/>
                <a:gd name="connsiteY1071" fmla="*/ 1143053 h 1388224"/>
                <a:gd name="connsiteX1072" fmla="*/ 1429407 w 1472163"/>
                <a:gd name="connsiteY1072" fmla="*/ 1151662 h 1388224"/>
                <a:gd name="connsiteX1073" fmla="*/ 1427255 w 1472163"/>
                <a:gd name="connsiteY1073" fmla="*/ 1151662 h 1388224"/>
                <a:gd name="connsiteX1074" fmla="*/ 1427255 w 1472163"/>
                <a:gd name="connsiteY1074" fmla="*/ 1155967 h 1388224"/>
                <a:gd name="connsiteX1075" fmla="*/ 1425102 w 1472163"/>
                <a:gd name="connsiteY1075" fmla="*/ 1155967 h 1388224"/>
                <a:gd name="connsiteX1076" fmla="*/ 1425102 w 1472163"/>
                <a:gd name="connsiteY1076" fmla="*/ 1160271 h 1388224"/>
                <a:gd name="connsiteX1077" fmla="*/ 1422950 w 1472163"/>
                <a:gd name="connsiteY1077" fmla="*/ 1160271 h 1388224"/>
                <a:gd name="connsiteX1078" fmla="*/ 1422950 w 1472163"/>
                <a:gd name="connsiteY1078" fmla="*/ 1166728 h 1388224"/>
                <a:gd name="connsiteX1079" fmla="*/ 1420798 w 1472163"/>
                <a:gd name="connsiteY1079" fmla="*/ 1166728 h 1388224"/>
                <a:gd name="connsiteX1080" fmla="*/ 1420798 w 1472163"/>
                <a:gd name="connsiteY1080" fmla="*/ 1171033 h 1388224"/>
                <a:gd name="connsiteX1081" fmla="*/ 1418646 w 1472163"/>
                <a:gd name="connsiteY1081" fmla="*/ 1171033 h 1388224"/>
                <a:gd name="connsiteX1082" fmla="*/ 1418646 w 1472163"/>
                <a:gd name="connsiteY1082" fmla="*/ 1177490 h 1388224"/>
                <a:gd name="connsiteX1083" fmla="*/ 1416493 w 1472163"/>
                <a:gd name="connsiteY1083" fmla="*/ 1177490 h 1388224"/>
                <a:gd name="connsiteX1084" fmla="*/ 1416493 w 1472163"/>
                <a:gd name="connsiteY1084" fmla="*/ 1181794 h 1388224"/>
                <a:gd name="connsiteX1085" fmla="*/ 1414341 w 1472163"/>
                <a:gd name="connsiteY1085" fmla="*/ 1181794 h 1388224"/>
                <a:gd name="connsiteX1086" fmla="*/ 1414341 w 1472163"/>
                <a:gd name="connsiteY1086" fmla="*/ 1188251 h 1388224"/>
                <a:gd name="connsiteX1087" fmla="*/ 1412189 w 1472163"/>
                <a:gd name="connsiteY1087" fmla="*/ 1188251 h 1388224"/>
                <a:gd name="connsiteX1088" fmla="*/ 1412189 w 1472163"/>
                <a:gd name="connsiteY1088" fmla="*/ 1196860 h 1388224"/>
                <a:gd name="connsiteX1089" fmla="*/ 1410036 w 1472163"/>
                <a:gd name="connsiteY1089" fmla="*/ 1196860 h 1388224"/>
                <a:gd name="connsiteX1090" fmla="*/ 1410036 w 1472163"/>
                <a:gd name="connsiteY1090" fmla="*/ 1199012 h 1388224"/>
                <a:gd name="connsiteX1091" fmla="*/ 1407884 w 1472163"/>
                <a:gd name="connsiteY1091" fmla="*/ 1199012 h 1388224"/>
                <a:gd name="connsiteX1092" fmla="*/ 1407884 w 1472163"/>
                <a:gd name="connsiteY1092" fmla="*/ 1203317 h 1388224"/>
                <a:gd name="connsiteX1093" fmla="*/ 1405732 w 1472163"/>
                <a:gd name="connsiteY1093" fmla="*/ 1203317 h 1388224"/>
                <a:gd name="connsiteX1094" fmla="*/ 1405732 w 1472163"/>
                <a:gd name="connsiteY1094" fmla="*/ 1207622 h 1388224"/>
                <a:gd name="connsiteX1095" fmla="*/ 1403580 w 1472163"/>
                <a:gd name="connsiteY1095" fmla="*/ 1207622 h 1388224"/>
                <a:gd name="connsiteX1096" fmla="*/ 1403580 w 1472163"/>
                <a:gd name="connsiteY1096" fmla="*/ 1211926 h 1388224"/>
                <a:gd name="connsiteX1097" fmla="*/ 1401427 w 1472163"/>
                <a:gd name="connsiteY1097" fmla="*/ 1211926 h 1388224"/>
                <a:gd name="connsiteX1098" fmla="*/ 1401427 w 1472163"/>
                <a:gd name="connsiteY1098" fmla="*/ 1216231 h 1388224"/>
                <a:gd name="connsiteX1099" fmla="*/ 1399275 w 1472163"/>
                <a:gd name="connsiteY1099" fmla="*/ 1216231 h 1388224"/>
                <a:gd name="connsiteX1100" fmla="*/ 1399275 w 1472163"/>
                <a:gd name="connsiteY1100" fmla="*/ 1218383 h 1388224"/>
                <a:gd name="connsiteX1101" fmla="*/ 1397123 w 1472163"/>
                <a:gd name="connsiteY1101" fmla="*/ 1218383 h 1388224"/>
                <a:gd name="connsiteX1102" fmla="*/ 1397123 w 1472163"/>
                <a:gd name="connsiteY1102" fmla="*/ 1222688 h 1388224"/>
                <a:gd name="connsiteX1103" fmla="*/ 1394970 w 1472163"/>
                <a:gd name="connsiteY1103" fmla="*/ 1222688 h 1388224"/>
                <a:gd name="connsiteX1104" fmla="*/ 1394970 w 1472163"/>
                <a:gd name="connsiteY1104" fmla="*/ 1224840 h 1388224"/>
                <a:gd name="connsiteX1105" fmla="*/ 1392818 w 1472163"/>
                <a:gd name="connsiteY1105" fmla="*/ 1224840 h 1388224"/>
                <a:gd name="connsiteX1106" fmla="*/ 1392818 w 1472163"/>
                <a:gd name="connsiteY1106" fmla="*/ 1229144 h 1388224"/>
                <a:gd name="connsiteX1107" fmla="*/ 1390666 w 1472163"/>
                <a:gd name="connsiteY1107" fmla="*/ 1229144 h 1388224"/>
                <a:gd name="connsiteX1108" fmla="*/ 1390666 w 1472163"/>
                <a:gd name="connsiteY1108" fmla="*/ 1231297 h 1388224"/>
                <a:gd name="connsiteX1109" fmla="*/ 1388514 w 1472163"/>
                <a:gd name="connsiteY1109" fmla="*/ 1231297 h 1388224"/>
                <a:gd name="connsiteX1110" fmla="*/ 1388514 w 1472163"/>
                <a:gd name="connsiteY1110" fmla="*/ 1233449 h 1388224"/>
                <a:gd name="connsiteX1111" fmla="*/ 1386361 w 1472163"/>
                <a:gd name="connsiteY1111" fmla="*/ 1233449 h 1388224"/>
                <a:gd name="connsiteX1112" fmla="*/ 1386361 w 1472163"/>
                <a:gd name="connsiteY1112" fmla="*/ 1237754 h 1388224"/>
                <a:gd name="connsiteX1113" fmla="*/ 1384209 w 1472163"/>
                <a:gd name="connsiteY1113" fmla="*/ 1237754 h 1388224"/>
                <a:gd name="connsiteX1114" fmla="*/ 1384209 w 1472163"/>
                <a:gd name="connsiteY1114" fmla="*/ 1239906 h 1388224"/>
                <a:gd name="connsiteX1115" fmla="*/ 1382057 w 1472163"/>
                <a:gd name="connsiteY1115" fmla="*/ 1239906 h 1388224"/>
                <a:gd name="connsiteX1116" fmla="*/ 1382057 w 1472163"/>
                <a:gd name="connsiteY1116" fmla="*/ 1244210 h 1388224"/>
                <a:gd name="connsiteX1117" fmla="*/ 1379904 w 1472163"/>
                <a:gd name="connsiteY1117" fmla="*/ 1244210 h 1388224"/>
                <a:gd name="connsiteX1118" fmla="*/ 1379904 w 1472163"/>
                <a:gd name="connsiteY1118" fmla="*/ 1246363 h 1388224"/>
                <a:gd name="connsiteX1119" fmla="*/ 1377752 w 1472163"/>
                <a:gd name="connsiteY1119" fmla="*/ 1246363 h 1388224"/>
                <a:gd name="connsiteX1120" fmla="*/ 1377752 w 1472163"/>
                <a:gd name="connsiteY1120" fmla="*/ 1250667 h 1388224"/>
                <a:gd name="connsiteX1121" fmla="*/ 1375600 w 1472163"/>
                <a:gd name="connsiteY1121" fmla="*/ 1250667 h 1388224"/>
                <a:gd name="connsiteX1122" fmla="*/ 1375600 w 1472163"/>
                <a:gd name="connsiteY1122" fmla="*/ 1252820 h 1388224"/>
                <a:gd name="connsiteX1123" fmla="*/ 1373448 w 1472163"/>
                <a:gd name="connsiteY1123" fmla="*/ 1252820 h 1388224"/>
                <a:gd name="connsiteX1124" fmla="*/ 1373448 w 1472163"/>
                <a:gd name="connsiteY1124" fmla="*/ 1254972 h 1388224"/>
                <a:gd name="connsiteX1125" fmla="*/ 1371295 w 1472163"/>
                <a:gd name="connsiteY1125" fmla="*/ 1254972 h 1388224"/>
                <a:gd name="connsiteX1126" fmla="*/ 1371295 w 1472163"/>
                <a:gd name="connsiteY1126" fmla="*/ 1257124 h 1388224"/>
                <a:gd name="connsiteX1127" fmla="*/ 1369143 w 1472163"/>
                <a:gd name="connsiteY1127" fmla="*/ 1257124 h 1388224"/>
                <a:gd name="connsiteX1128" fmla="*/ 1369143 w 1472163"/>
                <a:gd name="connsiteY1128" fmla="*/ 1259276 h 1388224"/>
                <a:gd name="connsiteX1129" fmla="*/ 1366991 w 1472163"/>
                <a:gd name="connsiteY1129" fmla="*/ 1259276 h 1388224"/>
                <a:gd name="connsiteX1130" fmla="*/ 1366991 w 1472163"/>
                <a:gd name="connsiteY1130" fmla="*/ 1261429 h 1388224"/>
                <a:gd name="connsiteX1131" fmla="*/ 1364838 w 1472163"/>
                <a:gd name="connsiteY1131" fmla="*/ 1261429 h 1388224"/>
                <a:gd name="connsiteX1132" fmla="*/ 1364838 w 1472163"/>
                <a:gd name="connsiteY1132" fmla="*/ 1263581 h 1388224"/>
                <a:gd name="connsiteX1133" fmla="*/ 1362686 w 1472163"/>
                <a:gd name="connsiteY1133" fmla="*/ 1263581 h 1388224"/>
                <a:gd name="connsiteX1134" fmla="*/ 1362686 w 1472163"/>
                <a:gd name="connsiteY1134" fmla="*/ 1265733 h 1388224"/>
                <a:gd name="connsiteX1135" fmla="*/ 1360534 w 1472163"/>
                <a:gd name="connsiteY1135" fmla="*/ 1265733 h 1388224"/>
                <a:gd name="connsiteX1136" fmla="*/ 1360534 w 1472163"/>
                <a:gd name="connsiteY1136" fmla="*/ 1270038 h 1388224"/>
                <a:gd name="connsiteX1137" fmla="*/ 1358382 w 1472163"/>
                <a:gd name="connsiteY1137" fmla="*/ 1270038 h 1388224"/>
                <a:gd name="connsiteX1138" fmla="*/ 1358382 w 1472163"/>
                <a:gd name="connsiteY1138" fmla="*/ 1272190 h 1388224"/>
                <a:gd name="connsiteX1139" fmla="*/ 1356229 w 1472163"/>
                <a:gd name="connsiteY1139" fmla="*/ 1272190 h 1388224"/>
                <a:gd name="connsiteX1140" fmla="*/ 1356229 w 1472163"/>
                <a:gd name="connsiteY1140" fmla="*/ 1274342 h 1388224"/>
                <a:gd name="connsiteX1141" fmla="*/ 1351925 w 1472163"/>
                <a:gd name="connsiteY1141" fmla="*/ 1274342 h 1388224"/>
                <a:gd name="connsiteX1142" fmla="*/ 1351925 w 1472163"/>
                <a:gd name="connsiteY1142" fmla="*/ 1276495 h 1388224"/>
                <a:gd name="connsiteX1143" fmla="*/ 1349772 w 1472163"/>
                <a:gd name="connsiteY1143" fmla="*/ 1276495 h 1388224"/>
                <a:gd name="connsiteX1144" fmla="*/ 1349772 w 1472163"/>
                <a:gd name="connsiteY1144" fmla="*/ 1278647 h 1388224"/>
                <a:gd name="connsiteX1145" fmla="*/ 1377752 w 1472163"/>
                <a:gd name="connsiteY1145" fmla="*/ 1278647 h 1388224"/>
                <a:gd name="connsiteX1146" fmla="*/ 1377752 w 1472163"/>
                <a:gd name="connsiteY1146" fmla="*/ 1280799 h 1388224"/>
                <a:gd name="connsiteX1147" fmla="*/ 1382057 w 1472163"/>
                <a:gd name="connsiteY1147" fmla="*/ 1280799 h 1388224"/>
                <a:gd name="connsiteX1148" fmla="*/ 1382057 w 1472163"/>
                <a:gd name="connsiteY1148" fmla="*/ 1289408 h 1388224"/>
                <a:gd name="connsiteX1149" fmla="*/ 1379904 w 1472163"/>
                <a:gd name="connsiteY1149" fmla="*/ 1289408 h 1388224"/>
                <a:gd name="connsiteX1150" fmla="*/ 1379904 w 1472163"/>
                <a:gd name="connsiteY1150" fmla="*/ 1293713 h 1388224"/>
                <a:gd name="connsiteX1151" fmla="*/ 1377752 w 1472163"/>
                <a:gd name="connsiteY1151" fmla="*/ 1293713 h 1388224"/>
                <a:gd name="connsiteX1152" fmla="*/ 1377752 w 1472163"/>
                <a:gd name="connsiteY1152" fmla="*/ 1295865 h 1388224"/>
                <a:gd name="connsiteX1153" fmla="*/ 1375600 w 1472163"/>
                <a:gd name="connsiteY1153" fmla="*/ 1295865 h 1388224"/>
                <a:gd name="connsiteX1154" fmla="*/ 1375600 w 1472163"/>
                <a:gd name="connsiteY1154" fmla="*/ 1300170 h 1388224"/>
                <a:gd name="connsiteX1155" fmla="*/ 1373448 w 1472163"/>
                <a:gd name="connsiteY1155" fmla="*/ 1300170 h 1388224"/>
                <a:gd name="connsiteX1156" fmla="*/ 1373448 w 1472163"/>
                <a:gd name="connsiteY1156" fmla="*/ 1302322 h 1388224"/>
                <a:gd name="connsiteX1157" fmla="*/ 1371295 w 1472163"/>
                <a:gd name="connsiteY1157" fmla="*/ 1302322 h 1388224"/>
                <a:gd name="connsiteX1158" fmla="*/ 1371295 w 1472163"/>
                <a:gd name="connsiteY1158" fmla="*/ 1304474 h 1388224"/>
                <a:gd name="connsiteX1159" fmla="*/ 1369143 w 1472163"/>
                <a:gd name="connsiteY1159" fmla="*/ 1304474 h 1388224"/>
                <a:gd name="connsiteX1160" fmla="*/ 1369143 w 1472163"/>
                <a:gd name="connsiteY1160" fmla="*/ 1306627 h 1388224"/>
                <a:gd name="connsiteX1161" fmla="*/ 1366991 w 1472163"/>
                <a:gd name="connsiteY1161" fmla="*/ 1306627 h 1388224"/>
                <a:gd name="connsiteX1162" fmla="*/ 1366991 w 1472163"/>
                <a:gd name="connsiteY1162" fmla="*/ 1308779 h 1388224"/>
                <a:gd name="connsiteX1163" fmla="*/ 1364838 w 1472163"/>
                <a:gd name="connsiteY1163" fmla="*/ 1308779 h 1388224"/>
                <a:gd name="connsiteX1164" fmla="*/ 1364838 w 1472163"/>
                <a:gd name="connsiteY1164" fmla="*/ 1310931 h 1388224"/>
                <a:gd name="connsiteX1165" fmla="*/ 1360534 w 1472163"/>
                <a:gd name="connsiteY1165" fmla="*/ 1310931 h 1388224"/>
                <a:gd name="connsiteX1166" fmla="*/ 1360534 w 1472163"/>
                <a:gd name="connsiteY1166" fmla="*/ 1313084 h 1388224"/>
                <a:gd name="connsiteX1167" fmla="*/ 1358382 w 1472163"/>
                <a:gd name="connsiteY1167" fmla="*/ 1313084 h 1388224"/>
                <a:gd name="connsiteX1168" fmla="*/ 1358382 w 1472163"/>
                <a:gd name="connsiteY1168" fmla="*/ 1315236 h 1388224"/>
                <a:gd name="connsiteX1169" fmla="*/ 1354077 w 1472163"/>
                <a:gd name="connsiteY1169" fmla="*/ 1315236 h 1388224"/>
                <a:gd name="connsiteX1170" fmla="*/ 1354077 w 1472163"/>
                <a:gd name="connsiteY1170" fmla="*/ 1317388 h 1388224"/>
                <a:gd name="connsiteX1171" fmla="*/ 1351925 w 1472163"/>
                <a:gd name="connsiteY1171" fmla="*/ 1317388 h 1388224"/>
                <a:gd name="connsiteX1172" fmla="*/ 1351925 w 1472163"/>
                <a:gd name="connsiteY1172" fmla="*/ 1319540 h 1388224"/>
                <a:gd name="connsiteX1173" fmla="*/ 1347620 w 1472163"/>
                <a:gd name="connsiteY1173" fmla="*/ 1319540 h 1388224"/>
                <a:gd name="connsiteX1174" fmla="*/ 1347620 w 1472163"/>
                <a:gd name="connsiteY1174" fmla="*/ 1321693 h 1388224"/>
                <a:gd name="connsiteX1175" fmla="*/ 1345468 w 1472163"/>
                <a:gd name="connsiteY1175" fmla="*/ 1321693 h 1388224"/>
                <a:gd name="connsiteX1176" fmla="*/ 1345468 w 1472163"/>
                <a:gd name="connsiteY1176" fmla="*/ 1323845 h 1388224"/>
                <a:gd name="connsiteX1177" fmla="*/ 1341163 w 1472163"/>
                <a:gd name="connsiteY1177" fmla="*/ 1323845 h 1388224"/>
                <a:gd name="connsiteX1178" fmla="*/ 1341163 w 1472163"/>
                <a:gd name="connsiteY1178" fmla="*/ 1325997 h 1388224"/>
                <a:gd name="connsiteX1179" fmla="*/ 1339011 w 1472163"/>
                <a:gd name="connsiteY1179" fmla="*/ 1325997 h 1388224"/>
                <a:gd name="connsiteX1180" fmla="*/ 1339011 w 1472163"/>
                <a:gd name="connsiteY1180" fmla="*/ 1328150 h 1388224"/>
                <a:gd name="connsiteX1181" fmla="*/ 1332554 w 1472163"/>
                <a:gd name="connsiteY1181" fmla="*/ 1328150 h 1388224"/>
                <a:gd name="connsiteX1182" fmla="*/ 1332554 w 1472163"/>
                <a:gd name="connsiteY1182" fmla="*/ 1330302 h 1388224"/>
                <a:gd name="connsiteX1183" fmla="*/ 1330402 w 1472163"/>
                <a:gd name="connsiteY1183" fmla="*/ 1330302 h 1388224"/>
                <a:gd name="connsiteX1184" fmla="*/ 1330402 w 1472163"/>
                <a:gd name="connsiteY1184" fmla="*/ 1332454 h 1388224"/>
                <a:gd name="connsiteX1185" fmla="*/ 1323945 w 1472163"/>
                <a:gd name="connsiteY1185" fmla="*/ 1332454 h 1388224"/>
                <a:gd name="connsiteX1186" fmla="*/ 1323945 w 1472163"/>
                <a:gd name="connsiteY1186" fmla="*/ 1334606 h 1388224"/>
                <a:gd name="connsiteX1187" fmla="*/ 1317488 w 1472163"/>
                <a:gd name="connsiteY1187" fmla="*/ 1334606 h 1388224"/>
                <a:gd name="connsiteX1188" fmla="*/ 1317488 w 1472163"/>
                <a:gd name="connsiteY1188" fmla="*/ 1336759 h 1388224"/>
                <a:gd name="connsiteX1189" fmla="*/ 1313184 w 1472163"/>
                <a:gd name="connsiteY1189" fmla="*/ 1336759 h 1388224"/>
                <a:gd name="connsiteX1190" fmla="*/ 1313184 w 1472163"/>
                <a:gd name="connsiteY1190" fmla="*/ 1338911 h 1388224"/>
                <a:gd name="connsiteX1191" fmla="*/ 1302422 w 1472163"/>
                <a:gd name="connsiteY1191" fmla="*/ 1338911 h 1388224"/>
                <a:gd name="connsiteX1192" fmla="*/ 1302422 w 1472163"/>
                <a:gd name="connsiteY1192" fmla="*/ 1341063 h 1388224"/>
                <a:gd name="connsiteX1193" fmla="*/ 1291661 w 1472163"/>
                <a:gd name="connsiteY1193" fmla="*/ 1341063 h 1388224"/>
                <a:gd name="connsiteX1194" fmla="*/ 1291661 w 1472163"/>
                <a:gd name="connsiteY1194" fmla="*/ 1343216 h 1388224"/>
                <a:gd name="connsiteX1195" fmla="*/ 1272290 w 1472163"/>
                <a:gd name="connsiteY1195" fmla="*/ 1343216 h 1388224"/>
                <a:gd name="connsiteX1196" fmla="*/ 1272290 w 1472163"/>
                <a:gd name="connsiteY1196" fmla="*/ 1345368 h 1388224"/>
                <a:gd name="connsiteX1197" fmla="*/ 1270138 w 1472163"/>
                <a:gd name="connsiteY1197" fmla="*/ 1345368 h 1388224"/>
                <a:gd name="connsiteX1198" fmla="*/ 1270138 w 1472163"/>
                <a:gd name="connsiteY1198" fmla="*/ 1347520 h 1388224"/>
                <a:gd name="connsiteX1199" fmla="*/ 1267986 w 1472163"/>
                <a:gd name="connsiteY1199" fmla="*/ 1347520 h 1388224"/>
                <a:gd name="connsiteX1200" fmla="*/ 1267986 w 1472163"/>
                <a:gd name="connsiteY1200" fmla="*/ 1351825 h 1388224"/>
                <a:gd name="connsiteX1201" fmla="*/ 1265833 w 1472163"/>
                <a:gd name="connsiteY1201" fmla="*/ 1351825 h 1388224"/>
                <a:gd name="connsiteX1202" fmla="*/ 1265833 w 1472163"/>
                <a:gd name="connsiteY1202" fmla="*/ 1353977 h 1388224"/>
                <a:gd name="connsiteX1203" fmla="*/ 1263681 w 1472163"/>
                <a:gd name="connsiteY1203" fmla="*/ 1353977 h 1388224"/>
                <a:gd name="connsiteX1204" fmla="*/ 1263681 w 1472163"/>
                <a:gd name="connsiteY1204" fmla="*/ 1358282 h 1388224"/>
                <a:gd name="connsiteX1205" fmla="*/ 1461691 w 1472163"/>
                <a:gd name="connsiteY1205" fmla="*/ 1358282 h 1388224"/>
                <a:gd name="connsiteX1206" fmla="*/ 1461691 w 1472163"/>
                <a:gd name="connsiteY1206" fmla="*/ 1360434 h 1388224"/>
                <a:gd name="connsiteX1207" fmla="*/ 1463844 w 1472163"/>
                <a:gd name="connsiteY1207" fmla="*/ 1360434 h 1388224"/>
                <a:gd name="connsiteX1208" fmla="*/ 1463844 w 1472163"/>
                <a:gd name="connsiteY1208" fmla="*/ 1362586 h 1388224"/>
                <a:gd name="connsiteX1209" fmla="*/ 1465996 w 1472163"/>
                <a:gd name="connsiteY1209" fmla="*/ 1362586 h 1388224"/>
                <a:gd name="connsiteX1210" fmla="*/ 1465996 w 1472163"/>
                <a:gd name="connsiteY1210" fmla="*/ 1364738 h 1388224"/>
                <a:gd name="connsiteX1211" fmla="*/ 1468148 w 1472163"/>
                <a:gd name="connsiteY1211" fmla="*/ 1364738 h 1388224"/>
                <a:gd name="connsiteX1212" fmla="*/ 1468148 w 1472163"/>
                <a:gd name="connsiteY1212" fmla="*/ 1366891 h 1388224"/>
                <a:gd name="connsiteX1213" fmla="*/ 1470300 w 1472163"/>
                <a:gd name="connsiteY1213" fmla="*/ 1366891 h 1388224"/>
                <a:gd name="connsiteX1214" fmla="*/ 1470300 w 1472163"/>
                <a:gd name="connsiteY1214" fmla="*/ 1369043 h 1388224"/>
                <a:gd name="connsiteX1215" fmla="*/ 1472453 w 1472163"/>
                <a:gd name="connsiteY1215" fmla="*/ 1369043 h 1388224"/>
                <a:gd name="connsiteX1216" fmla="*/ 1472453 w 1472163"/>
                <a:gd name="connsiteY1216" fmla="*/ 1377652 h 1388224"/>
                <a:gd name="connsiteX1217" fmla="*/ 1470300 w 1472163"/>
                <a:gd name="connsiteY1217" fmla="*/ 1377652 h 1388224"/>
                <a:gd name="connsiteX1218" fmla="*/ 1470300 w 1472163"/>
                <a:gd name="connsiteY1218" fmla="*/ 1379804 h 1388224"/>
                <a:gd name="connsiteX1219" fmla="*/ 1468148 w 1472163"/>
                <a:gd name="connsiteY1219" fmla="*/ 1379804 h 1388224"/>
                <a:gd name="connsiteX1220" fmla="*/ 1468148 w 1472163"/>
                <a:gd name="connsiteY1220" fmla="*/ 1384109 h 1388224"/>
                <a:gd name="connsiteX1221" fmla="*/ 1465996 w 1472163"/>
                <a:gd name="connsiteY1221" fmla="*/ 1384109 h 1388224"/>
                <a:gd name="connsiteX1222" fmla="*/ 1465996 w 1472163"/>
                <a:gd name="connsiteY1222" fmla="*/ 1386261 h 1388224"/>
                <a:gd name="connsiteX1223" fmla="*/ 1461691 w 1472163"/>
                <a:gd name="connsiteY1223" fmla="*/ 1386261 h 1388224"/>
                <a:gd name="connsiteX1224" fmla="*/ 1461691 w 1472163"/>
                <a:gd name="connsiteY1224" fmla="*/ 1388414 h 1388224"/>
                <a:gd name="connsiteX1225" fmla="*/ 8898 w 1472163"/>
                <a:gd name="connsiteY1225" fmla="*/ 1388414 h 1388224"/>
                <a:gd name="connsiteX1226" fmla="*/ 8898 w 1472163"/>
                <a:gd name="connsiteY1226" fmla="*/ 1386261 h 1388224"/>
                <a:gd name="connsiteX1227" fmla="*/ 6746 w 1472163"/>
                <a:gd name="connsiteY1227" fmla="*/ 1386261 h 1388224"/>
                <a:gd name="connsiteX1228" fmla="*/ 6746 w 1472163"/>
                <a:gd name="connsiteY1228" fmla="*/ 1384109 h 1388224"/>
                <a:gd name="connsiteX1229" fmla="*/ 4594 w 1472163"/>
                <a:gd name="connsiteY1229" fmla="*/ 1384109 h 1388224"/>
                <a:gd name="connsiteX1230" fmla="*/ 4594 w 1472163"/>
                <a:gd name="connsiteY1230" fmla="*/ 1381957 h 1388224"/>
                <a:gd name="connsiteX1231" fmla="*/ 2441 w 1472163"/>
                <a:gd name="connsiteY1231" fmla="*/ 1381957 h 1388224"/>
                <a:gd name="connsiteX1232" fmla="*/ 2441 w 1472163"/>
                <a:gd name="connsiteY1232" fmla="*/ 1379804 h 1388224"/>
                <a:gd name="connsiteX1233" fmla="*/ 289 w 1472163"/>
                <a:gd name="connsiteY1233" fmla="*/ 1379804 h 1388224"/>
                <a:gd name="connsiteX1234" fmla="*/ 289 w 1472163"/>
                <a:gd name="connsiteY1234" fmla="*/ 1369043 h 1388224"/>
                <a:gd name="connsiteX1235" fmla="*/ 2441 w 1472163"/>
                <a:gd name="connsiteY1235" fmla="*/ 1369043 h 1388224"/>
                <a:gd name="connsiteX1236" fmla="*/ 2441 w 1472163"/>
                <a:gd name="connsiteY1236" fmla="*/ 1366891 h 1388224"/>
                <a:gd name="connsiteX1237" fmla="*/ 4594 w 1472163"/>
                <a:gd name="connsiteY1237" fmla="*/ 1366891 h 1388224"/>
                <a:gd name="connsiteX1238" fmla="*/ 4594 w 1472163"/>
                <a:gd name="connsiteY1238" fmla="*/ 1364738 h 1388224"/>
                <a:gd name="connsiteX1239" fmla="*/ 6746 w 1472163"/>
                <a:gd name="connsiteY1239" fmla="*/ 1364738 h 1388224"/>
                <a:gd name="connsiteX1240" fmla="*/ 6746 w 1472163"/>
                <a:gd name="connsiteY1240" fmla="*/ 1362586 h 1388224"/>
                <a:gd name="connsiteX1241" fmla="*/ 8898 w 1472163"/>
                <a:gd name="connsiteY1241" fmla="*/ 1362586 h 1388224"/>
                <a:gd name="connsiteX1242" fmla="*/ 8898 w 1472163"/>
                <a:gd name="connsiteY1242" fmla="*/ 1360434 h 1388224"/>
                <a:gd name="connsiteX1243" fmla="*/ 161710 w 1472163"/>
                <a:gd name="connsiteY1243" fmla="*/ 1360434 h 1388224"/>
                <a:gd name="connsiteX1244" fmla="*/ 161710 w 1472163"/>
                <a:gd name="connsiteY1244" fmla="*/ 1353977 h 1388224"/>
                <a:gd name="connsiteX1245" fmla="*/ 159558 w 1472163"/>
                <a:gd name="connsiteY1245" fmla="*/ 1353977 h 1388224"/>
                <a:gd name="connsiteX1246" fmla="*/ 159558 w 1472163"/>
                <a:gd name="connsiteY1246" fmla="*/ 1349672 h 1388224"/>
                <a:gd name="connsiteX1247" fmla="*/ 157406 w 1472163"/>
                <a:gd name="connsiteY1247" fmla="*/ 1349672 h 1388224"/>
                <a:gd name="connsiteX1248" fmla="*/ 157406 w 1472163"/>
                <a:gd name="connsiteY1248" fmla="*/ 1345368 h 1388224"/>
                <a:gd name="connsiteX1249" fmla="*/ 155254 w 1472163"/>
                <a:gd name="connsiteY1249" fmla="*/ 1345368 h 1388224"/>
                <a:gd name="connsiteX1250" fmla="*/ 155254 w 1472163"/>
                <a:gd name="connsiteY1250" fmla="*/ 1341063 h 1388224"/>
                <a:gd name="connsiteX1251" fmla="*/ 153101 w 1472163"/>
                <a:gd name="connsiteY1251" fmla="*/ 1341063 h 1388224"/>
                <a:gd name="connsiteX1252" fmla="*/ 153101 w 1472163"/>
                <a:gd name="connsiteY1252" fmla="*/ 1336759 h 1388224"/>
                <a:gd name="connsiteX1253" fmla="*/ 150949 w 1472163"/>
                <a:gd name="connsiteY1253" fmla="*/ 1336759 h 1388224"/>
                <a:gd name="connsiteX1254" fmla="*/ 150949 w 1472163"/>
                <a:gd name="connsiteY1254" fmla="*/ 1332454 h 1388224"/>
                <a:gd name="connsiteX1255" fmla="*/ 148797 w 1472163"/>
                <a:gd name="connsiteY1255" fmla="*/ 1332454 h 1388224"/>
                <a:gd name="connsiteX1256" fmla="*/ 148797 w 1472163"/>
                <a:gd name="connsiteY1256" fmla="*/ 1328150 h 1388224"/>
                <a:gd name="connsiteX1257" fmla="*/ 146644 w 1472163"/>
                <a:gd name="connsiteY1257" fmla="*/ 1328150 h 1388224"/>
                <a:gd name="connsiteX1258" fmla="*/ 146644 w 1472163"/>
                <a:gd name="connsiteY1258" fmla="*/ 1298018 h 1388224"/>
                <a:gd name="connsiteX1259" fmla="*/ 148797 w 1472163"/>
                <a:gd name="connsiteY1259" fmla="*/ 1298018 h 1388224"/>
                <a:gd name="connsiteX1260" fmla="*/ 148797 w 1472163"/>
                <a:gd name="connsiteY1260" fmla="*/ 1285104 h 1388224"/>
                <a:gd name="connsiteX1261" fmla="*/ 150949 w 1472163"/>
                <a:gd name="connsiteY1261" fmla="*/ 1285104 h 1388224"/>
                <a:gd name="connsiteX1262" fmla="*/ 150949 w 1472163"/>
                <a:gd name="connsiteY1262" fmla="*/ 1280799 h 1388224"/>
                <a:gd name="connsiteX1263" fmla="*/ 153101 w 1472163"/>
                <a:gd name="connsiteY1263" fmla="*/ 1280799 h 1388224"/>
                <a:gd name="connsiteX1264" fmla="*/ 153101 w 1472163"/>
                <a:gd name="connsiteY1264" fmla="*/ 1274342 h 1388224"/>
                <a:gd name="connsiteX1265" fmla="*/ 155254 w 1472163"/>
                <a:gd name="connsiteY1265" fmla="*/ 1274342 h 1388224"/>
                <a:gd name="connsiteX1266" fmla="*/ 155254 w 1472163"/>
                <a:gd name="connsiteY1266" fmla="*/ 1265733 h 1388224"/>
                <a:gd name="connsiteX1267" fmla="*/ 157406 w 1472163"/>
                <a:gd name="connsiteY1267" fmla="*/ 1265733 h 1388224"/>
                <a:gd name="connsiteX1268" fmla="*/ 157406 w 1472163"/>
                <a:gd name="connsiteY1268" fmla="*/ 1261429 h 1388224"/>
                <a:gd name="connsiteX1269" fmla="*/ 159558 w 1472163"/>
                <a:gd name="connsiteY1269" fmla="*/ 1261429 h 1388224"/>
                <a:gd name="connsiteX1270" fmla="*/ 159558 w 1472163"/>
                <a:gd name="connsiteY1270" fmla="*/ 1257124 h 1388224"/>
                <a:gd name="connsiteX1271" fmla="*/ 161710 w 1472163"/>
                <a:gd name="connsiteY1271" fmla="*/ 1257124 h 1388224"/>
                <a:gd name="connsiteX1272" fmla="*/ 161710 w 1472163"/>
                <a:gd name="connsiteY1272" fmla="*/ 1252820 h 1388224"/>
                <a:gd name="connsiteX1273" fmla="*/ 163863 w 1472163"/>
                <a:gd name="connsiteY1273" fmla="*/ 1252820 h 1388224"/>
                <a:gd name="connsiteX1274" fmla="*/ 163863 w 1472163"/>
                <a:gd name="connsiteY1274" fmla="*/ 1250667 h 1388224"/>
                <a:gd name="connsiteX1275" fmla="*/ 166015 w 1472163"/>
                <a:gd name="connsiteY1275" fmla="*/ 1250667 h 1388224"/>
                <a:gd name="connsiteX1276" fmla="*/ 166015 w 1472163"/>
                <a:gd name="connsiteY1276" fmla="*/ 1246363 h 1388224"/>
                <a:gd name="connsiteX1277" fmla="*/ 168167 w 1472163"/>
                <a:gd name="connsiteY1277" fmla="*/ 1246363 h 1388224"/>
                <a:gd name="connsiteX1278" fmla="*/ 168167 w 1472163"/>
                <a:gd name="connsiteY1278" fmla="*/ 1244210 h 1388224"/>
                <a:gd name="connsiteX1279" fmla="*/ 170320 w 1472163"/>
                <a:gd name="connsiteY1279" fmla="*/ 1244210 h 1388224"/>
                <a:gd name="connsiteX1280" fmla="*/ 170320 w 1472163"/>
                <a:gd name="connsiteY1280" fmla="*/ 1242058 h 1388224"/>
                <a:gd name="connsiteX1281" fmla="*/ 172472 w 1472163"/>
                <a:gd name="connsiteY1281" fmla="*/ 1242058 h 1388224"/>
                <a:gd name="connsiteX1282" fmla="*/ 172472 w 1472163"/>
                <a:gd name="connsiteY1282" fmla="*/ 1237754 h 1388224"/>
                <a:gd name="connsiteX1283" fmla="*/ 174624 w 1472163"/>
                <a:gd name="connsiteY1283" fmla="*/ 1237754 h 1388224"/>
                <a:gd name="connsiteX1284" fmla="*/ 174624 w 1472163"/>
                <a:gd name="connsiteY1284" fmla="*/ 1235601 h 1388224"/>
                <a:gd name="connsiteX1285" fmla="*/ 176776 w 1472163"/>
                <a:gd name="connsiteY1285" fmla="*/ 1235601 h 1388224"/>
                <a:gd name="connsiteX1286" fmla="*/ 176776 w 1472163"/>
                <a:gd name="connsiteY1286" fmla="*/ 1231297 h 1388224"/>
                <a:gd name="connsiteX1287" fmla="*/ 178929 w 1472163"/>
                <a:gd name="connsiteY1287" fmla="*/ 1231297 h 1388224"/>
                <a:gd name="connsiteX1288" fmla="*/ 178929 w 1472163"/>
                <a:gd name="connsiteY1288" fmla="*/ 1229144 h 1388224"/>
                <a:gd name="connsiteX1289" fmla="*/ 181081 w 1472163"/>
                <a:gd name="connsiteY1289" fmla="*/ 1229144 h 1388224"/>
                <a:gd name="connsiteX1290" fmla="*/ 181081 w 1472163"/>
                <a:gd name="connsiteY1290" fmla="*/ 1226992 h 1388224"/>
                <a:gd name="connsiteX1291" fmla="*/ 183233 w 1472163"/>
                <a:gd name="connsiteY1291" fmla="*/ 1226992 h 1388224"/>
                <a:gd name="connsiteX1292" fmla="*/ 183233 w 1472163"/>
                <a:gd name="connsiteY1292" fmla="*/ 1224840 h 1388224"/>
                <a:gd name="connsiteX1293" fmla="*/ 185386 w 1472163"/>
                <a:gd name="connsiteY1293" fmla="*/ 1224840 h 1388224"/>
                <a:gd name="connsiteX1294" fmla="*/ 185386 w 1472163"/>
                <a:gd name="connsiteY1294" fmla="*/ 1222688 h 1388224"/>
                <a:gd name="connsiteX1295" fmla="*/ 187538 w 1472163"/>
                <a:gd name="connsiteY1295" fmla="*/ 1222688 h 1388224"/>
                <a:gd name="connsiteX1296" fmla="*/ 187538 w 1472163"/>
                <a:gd name="connsiteY1296" fmla="*/ 1220535 h 1388224"/>
                <a:gd name="connsiteX1297" fmla="*/ 191842 w 1472163"/>
                <a:gd name="connsiteY1297" fmla="*/ 1220535 h 1388224"/>
                <a:gd name="connsiteX1298" fmla="*/ 191842 w 1472163"/>
                <a:gd name="connsiteY1298" fmla="*/ 1218383 h 1388224"/>
                <a:gd name="connsiteX1299" fmla="*/ 193995 w 1472163"/>
                <a:gd name="connsiteY1299" fmla="*/ 1218383 h 1388224"/>
                <a:gd name="connsiteX1300" fmla="*/ 193995 w 1472163"/>
                <a:gd name="connsiteY1300" fmla="*/ 1216231 h 1388224"/>
                <a:gd name="connsiteX1301" fmla="*/ 196147 w 1472163"/>
                <a:gd name="connsiteY1301" fmla="*/ 1216231 h 1388224"/>
                <a:gd name="connsiteX1302" fmla="*/ 196147 w 1472163"/>
                <a:gd name="connsiteY1302" fmla="*/ 1214078 h 1388224"/>
                <a:gd name="connsiteX1303" fmla="*/ 198299 w 1472163"/>
                <a:gd name="connsiteY1303" fmla="*/ 1214078 h 1388224"/>
                <a:gd name="connsiteX1304" fmla="*/ 198299 w 1472163"/>
                <a:gd name="connsiteY1304" fmla="*/ 1211926 h 1388224"/>
                <a:gd name="connsiteX1305" fmla="*/ 202604 w 1472163"/>
                <a:gd name="connsiteY1305" fmla="*/ 1211926 h 1388224"/>
                <a:gd name="connsiteX1306" fmla="*/ 202604 w 1472163"/>
                <a:gd name="connsiteY1306" fmla="*/ 1209774 h 1388224"/>
                <a:gd name="connsiteX1307" fmla="*/ 206908 w 1472163"/>
                <a:gd name="connsiteY1307" fmla="*/ 1209774 h 1388224"/>
                <a:gd name="connsiteX1308" fmla="*/ 206908 w 1472163"/>
                <a:gd name="connsiteY1308" fmla="*/ 1207622 h 1388224"/>
                <a:gd name="connsiteX1309" fmla="*/ 209061 w 1472163"/>
                <a:gd name="connsiteY1309" fmla="*/ 1207622 h 1388224"/>
                <a:gd name="connsiteX1310" fmla="*/ 209061 w 1472163"/>
                <a:gd name="connsiteY1310" fmla="*/ 1205469 h 1388224"/>
                <a:gd name="connsiteX1311" fmla="*/ 213365 w 1472163"/>
                <a:gd name="connsiteY1311" fmla="*/ 1205469 h 1388224"/>
                <a:gd name="connsiteX1312" fmla="*/ 213365 w 1472163"/>
                <a:gd name="connsiteY1312" fmla="*/ 1203317 h 1388224"/>
                <a:gd name="connsiteX1313" fmla="*/ 219822 w 1472163"/>
                <a:gd name="connsiteY1313" fmla="*/ 1203317 h 1388224"/>
                <a:gd name="connsiteX1314" fmla="*/ 219822 w 1472163"/>
                <a:gd name="connsiteY1314" fmla="*/ 1201165 h 1388224"/>
                <a:gd name="connsiteX1315" fmla="*/ 221974 w 1472163"/>
                <a:gd name="connsiteY1315" fmla="*/ 1201165 h 1388224"/>
                <a:gd name="connsiteX1316" fmla="*/ 221974 w 1472163"/>
                <a:gd name="connsiteY1316" fmla="*/ 1199012 h 1388224"/>
                <a:gd name="connsiteX1317" fmla="*/ 226279 w 1472163"/>
                <a:gd name="connsiteY1317" fmla="*/ 1199012 h 1388224"/>
                <a:gd name="connsiteX1318" fmla="*/ 226279 w 1472163"/>
                <a:gd name="connsiteY1318" fmla="*/ 1196860 h 1388224"/>
                <a:gd name="connsiteX1319" fmla="*/ 232736 w 1472163"/>
                <a:gd name="connsiteY1319" fmla="*/ 1196860 h 1388224"/>
                <a:gd name="connsiteX1320" fmla="*/ 232736 w 1472163"/>
                <a:gd name="connsiteY1320" fmla="*/ 1194708 h 1388224"/>
                <a:gd name="connsiteX1321" fmla="*/ 241345 w 1472163"/>
                <a:gd name="connsiteY1321" fmla="*/ 1194708 h 1388224"/>
                <a:gd name="connsiteX1322" fmla="*/ 241345 w 1472163"/>
                <a:gd name="connsiteY1322" fmla="*/ 1192556 h 1388224"/>
                <a:gd name="connsiteX1323" fmla="*/ 249954 w 1472163"/>
                <a:gd name="connsiteY1323" fmla="*/ 1192556 h 1388224"/>
                <a:gd name="connsiteX1324" fmla="*/ 249954 w 1472163"/>
                <a:gd name="connsiteY1324" fmla="*/ 1190403 h 1388224"/>
                <a:gd name="connsiteX1325" fmla="*/ 258563 w 1472163"/>
                <a:gd name="connsiteY1325" fmla="*/ 1190403 h 1388224"/>
                <a:gd name="connsiteX1326" fmla="*/ 258563 w 1472163"/>
                <a:gd name="connsiteY1326" fmla="*/ 1188251 h 1388224"/>
                <a:gd name="connsiteX1327" fmla="*/ 293000 w 1472163"/>
                <a:gd name="connsiteY1327" fmla="*/ 1188251 h 1388224"/>
                <a:gd name="connsiteX1328" fmla="*/ 293000 w 1472163"/>
                <a:gd name="connsiteY1328" fmla="*/ 1181794 h 1388224"/>
                <a:gd name="connsiteX1329" fmla="*/ 295152 w 1472163"/>
                <a:gd name="connsiteY1329" fmla="*/ 1181794 h 1388224"/>
                <a:gd name="connsiteX1330" fmla="*/ 295152 w 1472163"/>
                <a:gd name="connsiteY1330" fmla="*/ 1177490 h 1388224"/>
                <a:gd name="connsiteX1331" fmla="*/ 297305 w 1472163"/>
                <a:gd name="connsiteY1331" fmla="*/ 1177490 h 1388224"/>
                <a:gd name="connsiteX1332" fmla="*/ 297305 w 1472163"/>
                <a:gd name="connsiteY1332" fmla="*/ 1171033 h 1388224"/>
                <a:gd name="connsiteX1333" fmla="*/ 299457 w 1472163"/>
                <a:gd name="connsiteY1333" fmla="*/ 1171033 h 1388224"/>
                <a:gd name="connsiteX1334" fmla="*/ 299457 w 1472163"/>
                <a:gd name="connsiteY1334" fmla="*/ 1166728 h 1388224"/>
                <a:gd name="connsiteX1335" fmla="*/ 301609 w 1472163"/>
                <a:gd name="connsiteY1335" fmla="*/ 1166728 h 1388224"/>
                <a:gd name="connsiteX1336" fmla="*/ 301609 w 1472163"/>
                <a:gd name="connsiteY1336" fmla="*/ 1160271 h 1388224"/>
                <a:gd name="connsiteX1337" fmla="*/ 303761 w 1472163"/>
                <a:gd name="connsiteY1337" fmla="*/ 1160271 h 1388224"/>
                <a:gd name="connsiteX1338" fmla="*/ 303761 w 1472163"/>
                <a:gd name="connsiteY1338" fmla="*/ 1155967 h 1388224"/>
                <a:gd name="connsiteX1339" fmla="*/ 305914 w 1472163"/>
                <a:gd name="connsiteY1339" fmla="*/ 1155967 h 1388224"/>
                <a:gd name="connsiteX1340" fmla="*/ 305914 w 1472163"/>
                <a:gd name="connsiteY1340" fmla="*/ 1153814 h 1388224"/>
                <a:gd name="connsiteX1341" fmla="*/ 308066 w 1472163"/>
                <a:gd name="connsiteY1341" fmla="*/ 1153814 h 1388224"/>
                <a:gd name="connsiteX1342" fmla="*/ 308066 w 1472163"/>
                <a:gd name="connsiteY1342" fmla="*/ 1151662 h 1388224"/>
                <a:gd name="connsiteX1343" fmla="*/ 310218 w 1472163"/>
                <a:gd name="connsiteY1343" fmla="*/ 1151662 h 1388224"/>
                <a:gd name="connsiteX1344" fmla="*/ 310218 w 1472163"/>
                <a:gd name="connsiteY1344" fmla="*/ 1147358 h 1388224"/>
                <a:gd name="connsiteX1345" fmla="*/ 308066 w 1472163"/>
                <a:gd name="connsiteY1345" fmla="*/ 1147358 h 1388224"/>
                <a:gd name="connsiteX1346" fmla="*/ 308066 w 1472163"/>
                <a:gd name="connsiteY1346" fmla="*/ 1145205 h 1388224"/>
                <a:gd name="connsiteX1347" fmla="*/ 301609 w 1472163"/>
                <a:gd name="connsiteY1347" fmla="*/ 1145205 h 1388224"/>
                <a:gd name="connsiteX1348" fmla="*/ 301609 w 1472163"/>
                <a:gd name="connsiteY1348" fmla="*/ 1143053 h 1388224"/>
                <a:gd name="connsiteX1349" fmla="*/ 295152 w 1472163"/>
                <a:gd name="connsiteY1349" fmla="*/ 1143053 h 1388224"/>
                <a:gd name="connsiteX1350" fmla="*/ 295152 w 1472163"/>
                <a:gd name="connsiteY1350" fmla="*/ 1140901 h 1388224"/>
                <a:gd name="connsiteX1351" fmla="*/ 290848 w 1472163"/>
                <a:gd name="connsiteY1351" fmla="*/ 1140901 h 1388224"/>
                <a:gd name="connsiteX1352" fmla="*/ 290848 w 1472163"/>
                <a:gd name="connsiteY1352" fmla="*/ 1138748 h 1388224"/>
                <a:gd name="connsiteX1353" fmla="*/ 288695 w 1472163"/>
                <a:gd name="connsiteY1353" fmla="*/ 1138748 h 1388224"/>
                <a:gd name="connsiteX1354" fmla="*/ 288695 w 1472163"/>
                <a:gd name="connsiteY1354" fmla="*/ 1136596 h 1388224"/>
                <a:gd name="connsiteX1355" fmla="*/ 286543 w 1472163"/>
                <a:gd name="connsiteY1355" fmla="*/ 1136596 h 1388224"/>
                <a:gd name="connsiteX1356" fmla="*/ 286543 w 1472163"/>
                <a:gd name="connsiteY1356" fmla="*/ 1134444 h 1388224"/>
                <a:gd name="connsiteX1357" fmla="*/ 284391 w 1472163"/>
                <a:gd name="connsiteY1357" fmla="*/ 1134444 h 1388224"/>
                <a:gd name="connsiteX1358" fmla="*/ 284391 w 1472163"/>
                <a:gd name="connsiteY1358" fmla="*/ 1130139 h 1388224"/>
                <a:gd name="connsiteX1359" fmla="*/ 282238 w 1472163"/>
                <a:gd name="connsiteY1359" fmla="*/ 1130139 h 1388224"/>
                <a:gd name="connsiteX1360" fmla="*/ 282238 w 1472163"/>
                <a:gd name="connsiteY1360" fmla="*/ 1115073 h 1388224"/>
                <a:gd name="connsiteX1361" fmla="*/ 284391 w 1472163"/>
                <a:gd name="connsiteY1361" fmla="*/ 1115073 h 1388224"/>
                <a:gd name="connsiteX1362" fmla="*/ 284391 w 1472163"/>
                <a:gd name="connsiteY1362" fmla="*/ 1110769 h 1388224"/>
                <a:gd name="connsiteX1363" fmla="*/ 286543 w 1472163"/>
                <a:gd name="connsiteY1363" fmla="*/ 1110769 h 1388224"/>
                <a:gd name="connsiteX1364" fmla="*/ 286543 w 1472163"/>
                <a:gd name="connsiteY1364" fmla="*/ 1108616 h 1388224"/>
                <a:gd name="connsiteX1365" fmla="*/ 288695 w 1472163"/>
                <a:gd name="connsiteY1365" fmla="*/ 1108616 h 1388224"/>
                <a:gd name="connsiteX1366" fmla="*/ 288695 w 1472163"/>
                <a:gd name="connsiteY1366" fmla="*/ 1104312 h 1388224"/>
                <a:gd name="connsiteX1367" fmla="*/ 290848 w 1472163"/>
                <a:gd name="connsiteY1367" fmla="*/ 1104312 h 1388224"/>
                <a:gd name="connsiteX1368" fmla="*/ 290848 w 1472163"/>
                <a:gd name="connsiteY1368" fmla="*/ 1097855 h 1388224"/>
                <a:gd name="connsiteX1369" fmla="*/ 293000 w 1472163"/>
                <a:gd name="connsiteY1369" fmla="*/ 1097855 h 1388224"/>
                <a:gd name="connsiteX1370" fmla="*/ 293000 w 1472163"/>
                <a:gd name="connsiteY1370" fmla="*/ 1093550 h 1388224"/>
                <a:gd name="connsiteX1371" fmla="*/ 295152 w 1472163"/>
                <a:gd name="connsiteY1371" fmla="*/ 1093550 h 1388224"/>
                <a:gd name="connsiteX1372" fmla="*/ 295152 w 1472163"/>
                <a:gd name="connsiteY1372" fmla="*/ 1089246 h 1388224"/>
                <a:gd name="connsiteX1373" fmla="*/ 297305 w 1472163"/>
                <a:gd name="connsiteY1373" fmla="*/ 1089246 h 1388224"/>
                <a:gd name="connsiteX1374" fmla="*/ 297305 w 1472163"/>
                <a:gd name="connsiteY1374" fmla="*/ 1084941 h 1388224"/>
                <a:gd name="connsiteX1375" fmla="*/ 299457 w 1472163"/>
                <a:gd name="connsiteY1375" fmla="*/ 1084941 h 1388224"/>
                <a:gd name="connsiteX1376" fmla="*/ 299457 w 1472163"/>
                <a:gd name="connsiteY1376" fmla="*/ 1080637 h 1388224"/>
                <a:gd name="connsiteX1377" fmla="*/ 301609 w 1472163"/>
                <a:gd name="connsiteY1377" fmla="*/ 1080637 h 1388224"/>
                <a:gd name="connsiteX1378" fmla="*/ 301609 w 1472163"/>
                <a:gd name="connsiteY1378" fmla="*/ 1074180 h 1388224"/>
                <a:gd name="connsiteX1379" fmla="*/ 303761 w 1472163"/>
                <a:gd name="connsiteY1379" fmla="*/ 1074180 h 1388224"/>
                <a:gd name="connsiteX1380" fmla="*/ 303761 w 1472163"/>
                <a:gd name="connsiteY1380" fmla="*/ 1072028 h 1388224"/>
                <a:gd name="connsiteX1381" fmla="*/ 305914 w 1472163"/>
                <a:gd name="connsiteY1381" fmla="*/ 1072028 h 1388224"/>
                <a:gd name="connsiteX1382" fmla="*/ 305914 w 1472163"/>
                <a:gd name="connsiteY1382" fmla="*/ 1065571 h 1388224"/>
                <a:gd name="connsiteX1383" fmla="*/ 308066 w 1472163"/>
                <a:gd name="connsiteY1383" fmla="*/ 1065571 h 1388224"/>
                <a:gd name="connsiteX1384" fmla="*/ 308066 w 1472163"/>
                <a:gd name="connsiteY1384" fmla="*/ 1063418 h 1388224"/>
                <a:gd name="connsiteX1385" fmla="*/ 310218 w 1472163"/>
                <a:gd name="connsiteY1385" fmla="*/ 1063418 h 1388224"/>
                <a:gd name="connsiteX1386" fmla="*/ 310218 w 1472163"/>
                <a:gd name="connsiteY1386" fmla="*/ 1056962 h 1388224"/>
                <a:gd name="connsiteX1387" fmla="*/ 312371 w 1472163"/>
                <a:gd name="connsiteY1387" fmla="*/ 1056962 h 1388224"/>
                <a:gd name="connsiteX1388" fmla="*/ 312371 w 1472163"/>
                <a:gd name="connsiteY1388" fmla="*/ 1054809 h 1388224"/>
                <a:gd name="connsiteX1389" fmla="*/ 314523 w 1472163"/>
                <a:gd name="connsiteY1389" fmla="*/ 1054809 h 1388224"/>
                <a:gd name="connsiteX1390" fmla="*/ 314523 w 1472163"/>
                <a:gd name="connsiteY1390" fmla="*/ 1050505 h 1388224"/>
                <a:gd name="connsiteX1391" fmla="*/ 316675 w 1472163"/>
                <a:gd name="connsiteY1391" fmla="*/ 1050505 h 1388224"/>
                <a:gd name="connsiteX1392" fmla="*/ 316675 w 1472163"/>
                <a:gd name="connsiteY1392" fmla="*/ 1046200 h 1388224"/>
                <a:gd name="connsiteX1393" fmla="*/ 318827 w 1472163"/>
                <a:gd name="connsiteY1393" fmla="*/ 1046200 h 1388224"/>
                <a:gd name="connsiteX1394" fmla="*/ 318827 w 1472163"/>
                <a:gd name="connsiteY1394" fmla="*/ 1044048 h 1388224"/>
                <a:gd name="connsiteX1395" fmla="*/ 320980 w 1472163"/>
                <a:gd name="connsiteY1395" fmla="*/ 1044048 h 1388224"/>
                <a:gd name="connsiteX1396" fmla="*/ 320980 w 1472163"/>
                <a:gd name="connsiteY1396" fmla="*/ 1039743 h 1388224"/>
                <a:gd name="connsiteX1397" fmla="*/ 323132 w 1472163"/>
                <a:gd name="connsiteY1397" fmla="*/ 1039743 h 1388224"/>
                <a:gd name="connsiteX1398" fmla="*/ 323132 w 1472163"/>
                <a:gd name="connsiteY1398" fmla="*/ 1037591 h 1388224"/>
                <a:gd name="connsiteX1399" fmla="*/ 325284 w 1472163"/>
                <a:gd name="connsiteY1399" fmla="*/ 1037591 h 1388224"/>
                <a:gd name="connsiteX1400" fmla="*/ 325284 w 1472163"/>
                <a:gd name="connsiteY1400" fmla="*/ 1035439 h 1388224"/>
                <a:gd name="connsiteX1401" fmla="*/ 327437 w 1472163"/>
                <a:gd name="connsiteY1401" fmla="*/ 1035439 h 1388224"/>
                <a:gd name="connsiteX1402" fmla="*/ 327437 w 1472163"/>
                <a:gd name="connsiteY1402" fmla="*/ 1031134 h 1388224"/>
                <a:gd name="connsiteX1403" fmla="*/ 329589 w 1472163"/>
                <a:gd name="connsiteY1403" fmla="*/ 1031134 h 1388224"/>
                <a:gd name="connsiteX1404" fmla="*/ 329589 w 1472163"/>
                <a:gd name="connsiteY1404" fmla="*/ 1028982 h 1388224"/>
                <a:gd name="connsiteX1405" fmla="*/ 331741 w 1472163"/>
                <a:gd name="connsiteY1405" fmla="*/ 1028982 h 1388224"/>
                <a:gd name="connsiteX1406" fmla="*/ 331741 w 1472163"/>
                <a:gd name="connsiteY1406" fmla="*/ 1026830 h 1388224"/>
                <a:gd name="connsiteX1407" fmla="*/ 333893 w 1472163"/>
                <a:gd name="connsiteY1407" fmla="*/ 1026830 h 1388224"/>
                <a:gd name="connsiteX1408" fmla="*/ 333893 w 1472163"/>
                <a:gd name="connsiteY1408" fmla="*/ 1024677 h 1388224"/>
                <a:gd name="connsiteX1409" fmla="*/ 336046 w 1472163"/>
                <a:gd name="connsiteY1409" fmla="*/ 1024677 h 1388224"/>
                <a:gd name="connsiteX1410" fmla="*/ 336046 w 1472163"/>
                <a:gd name="connsiteY1410" fmla="*/ 1022525 h 1388224"/>
                <a:gd name="connsiteX1411" fmla="*/ 338198 w 1472163"/>
                <a:gd name="connsiteY1411" fmla="*/ 1022525 h 1388224"/>
                <a:gd name="connsiteX1412" fmla="*/ 338198 w 1472163"/>
                <a:gd name="connsiteY1412" fmla="*/ 1018220 h 1388224"/>
                <a:gd name="connsiteX1413" fmla="*/ 340350 w 1472163"/>
                <a:gd name="connsiteY1413" fmla="*/ 1018220 h 1388224"/>
                <a:gd name="connsiteX1414" fmla="*/ 340350 w 1472163"/>
                <a:gd name="connsiteY1414" fmla="*/ 1016068 h 1388224"/>
                <a:gd name="connsiteX1415" fmla="*/ 344655 w 1472163"/>
                <a:gd name="connsiteY1415" fmla="*/ 1016068 h 1388224"/>
                <a:gd name="connsiteX1416" fmla="*/ 344655 w 1472163"/>
                <a:gd name="connsiteY1416" fmla="*/ 1009611 h 1388224"/>
                <a:gd name="connsiteX1417" fmla="*/ 338198 w 1472163"/>
                <a:gd name="connsiteY1417" fmla="*/ 1009611 h 1388224"/>
                <a:gd name="connsiteX1418" fmla="*/ 338198 w 1472163"/>
                <a:gd name="connsiteY1418" fmla="*/ 1005307 h 1388224"/>
                <a:gd name="connsiteX1419" fmla="*/ 331741 w 1472163"/>
                <a:gd name="connsiteY1419" fmla="*/ 1005307 h 1388224"/>
                <a:gd name="connsiteX1420" fmla="*/ 331741 w 1472163"/>
                <a:gd name="connsiteY1420" fmla="*/ 1003154 h 1388224"/>
                <a:gd name="connsiteX1421" fmla="*/ 325284 w 1472163"/>
                <a:gd name="connsiteY1421" fmla="*/ 1003154 h 1388224"/>
                <a:gd name="connsiteX1422" fmla="*/ 325284 w 1472163"/>
                <a:gd name="connsiteY1422" fmla="*/ 1001002 h 1388224"/>
                <a:gd name="connsiteX1423" fmla="*/ 323132 w 1472163"/>
                <a:gd name="connsiteY1423" fmla="*/ 1001002 h 1388224"/>
                <a:gd name="connsiteX1424" fmla="*/ 323132 w 1472163"/>
                <a:gd name="connsiteY1424" fmla="*/ 998850 h 1388224"/>
                <a:gd name="connsiteX1425" fmla="*/ 320980 w 1472163"/>
                <a:gd name="connsiteY1425" fmla="*/ 998850 h 1388224"/>
                <a:gd name="connsiteX1426" fmla="*/ 320980 w 1472163"/>
                <a:gd name="connsiteY1426" fmla="*/ 996698 h 1388224"/>
                <a:gd name="connsiteX1427" fmla="*/ 318827 w 1472163"/>
                <a:gd name="connsiteY1427" fmla="*/ 996698 h 1388224"/>
                <a:gd name="connsiteX1428" fmla="*/ 318827 w 1472163"/>
                <a:gd name="connsiteY1428" fmla="*/ 994545 h 1388224"/>
                <a:gd name="connsiteX1429" fmla="*/ 316675 w 1472163"/>
                <a:gd name="connsiteY1429" fmla="*/ 994545 h 1388224"/>
                <a:gd name="connsiteX1430" fmla="*/ 316675 w 1472163"/>
                <a:gd name="connsiteY1430" fmla="*/ 990241 h 1388224"/>
                <a:gd name="connsiteX1431" fmla="*/ 314523 w 1472163"/>
                <a:gd name="connsiteY1431" fmla="*/ 990241 h 1388224"/>
                <a:gd name="connsiteX1432" fmla="*/ 314523 w 1472163"/>
                <a:gd name="connsiteY1432" fmla="*/ 979479 h 1388224"/>
                <a:gd name="connsiteX1433" fmla="*/ 316675 w 1472163"/>
                <a:gd name="connsiteY1433" fmla="*/ 979479 h 1388224"/>
                <a:gd name="connsiteX1434" fmla="*/ 316675 w 1472163"/>
                <a:gd name="connsiteY1434" fmla="*/ 975175 h 1388224"/>
                <a:gd name="connsiteX1435" fmla="*/ 318827 w 1472163"/>
                <a:gd name="connsiteY1435" fmla="*/ 975175 h 1388224"/>
                <a:gd name="connsiteX1436" fmla="*/ 318827 w 1472163"/>
                <a:gd name="connsiteY1436" fmla="*/ 973022 h 1388224"/>
                <a:gd name="connsiteX1437" fmla="*/ 320980 w 1472163"/>
                <a:gd name="connsiteY1437" fmla="*/ 973022 h 1388224"/>
                <a:gd name="connsiteX1438" fmla="*/ 320980 w 1472163"/>
                <a:gd name="connsiteY1438" fmla="*/ 970870 h 1388224"/>
                <a:gd name="connsiteX1439" fmla="*/ 323132 w 1472163"/>
                <a:gd name="connsiteY1439" fmla="*/ 970870 h 1388224"/>
                <a:gd name="connsiteX1440" fmla="*/ 323132 w 1472163"/>
                <a:gd name="connsiteY1440" fmla="*/ 968718 h 1388224"/>
                <a:gd name="connsiteX1441" fmla="*/ 325284 w 1472163"/>
                <a:gd name="connsiteY1441" fmla="*/ 968718 h 1388224"/>
                <a:gd name="connsiteX1442" fmla="*/ 325284 w 1472163"/>
                <a:gd name="connsiteY1442" fmla="*/ 964413 h 1388224"/>
                <a:gd name="connsiteX1443" fmla="*/ 327437 w 1472163"/>
                <a:gd name="connsiteY1443" fmla="*/ 964413 h 1388224"/>
                <a:gd name="connsiteX1444" fmla="*/ 327437 w 1472163"/>
                <a:gd name="connsiteY1444" fmla="*/ 962261 h 1388224"/>
                <a:gd name="connsiteX1445" fmla="*/ 329589 w 1472163"/>
                <a:gd name="connsiteY1445" fmla="*/ 962261 h 1388224"/>
                <a:gd name="connsiteX1446" fmla="*/ 329589 w 1472163"/>
                <a:gd name="connsiteY1446" fmla="*/ 960109 h 1388224"/>
                <a:gd name="connsiteX1447" fmla="*/ 331741 w 1472163"/>
                <a:gd name="connsiteY1447" fmla="*/ 960109 h 1388224"/>
                <a:gd name="connsiteX1448" fmla="*/ 331741 w 1472163"/>
                <a:gd name="connsiteY1448" fmla="*/ 957956 h 1388224"/>
                <a:gd name="connsiteX1449" fmla="*/ 333893 w 1472163"/>
                <a:gd name="connsiteY1449" fmla="*/ 957956 h 1388224"/>
                <a:gd name="connsiteX1450" fmla="*/ 333893 w 1472163"/>
                <a:gd name="connsiteY1450" fmla="*/ 955804 h 1388224"/>
                <a:gd name="connsiteX1451" fmla="*/ 336046 w 1472163"/>
                <a:gd name="connsiteY1451" fmla="*/ 955804 h 1388224"/>
                <a:gd name="connsiteX1452" fmla="*/ 336046 w 1472163"/>
                <a:gd name="connsiteY1452" fmla="*/ 953652 h 1388224"/>
                <a:gd name="connsiteX1453" fmla="*/ 338198 w 1472163"/>
                <a:gd name="connsiteY1453" fmla="*/ 953652 h 1388224"/>
                <a:gd name="connsiteX1454" fmla="*/ 338198 w 1472163"/>
                <a:gd name="connsiteY1454" fmla="*/ 951500 h 1388224"/>
                <a:gd name="connsiteX1455" fmla="*/ 340350 w 1472163"/>
                <a:gd name="connsiteY1455" fmla="*/ 951500 h 1388224"/>
                <a:gd name="connsiteX1456" fmla="*/ 340350 w 1472163"/>
                <a:gd name="connsiteY1456" fmla="*/ 947195 h 1388224"/>
                <a:gd name="connsiteX1457" fmla="*/ 342503 w 1472163"/>
                <a:gd name="connsiteY1457" fmla="*/ 947195 h 1388224"/>
                <a:gd name="connsiteX1458" fmla="*/ 342503 w 1472163"/>
                <a:gd name="connsiteY1458" fmla="*/ 945043 h 1388224"/>
                <a:gd name="connsiteX1459" fmla="*/ 344655 w 1472163"/>
                <a:gd name="connsiteY1459" fmla="*/ 945043 h 1388224"/>
                <a:gd name="connsiteX1460" fmla="*/ 344655 w 1472163"/>
                <a:gd name="connsiteY1460" fmla="*/ 942890 h 1388224"/>
                <a:gd name="connsiteX1461" fmla="*/ 346807 w 1472163"/>
                <a:gd name="connsiteY1461" fmla="*/ 942890 h 1388224"/>
                <a:gd name="connsiteX1462" fmla="*/ 346807 w 1472163"/>
                <a:gd name="connsiteY1462" fmla="*/ 940738 h 1388224"/>
                <a:gd name="connsiteX1463" fmla="*/ 348959 w 1472163"/>
                <a:gd name="connsiteY1463" fmla="*/ 940738 h 1388224"/>
                <a:gd name="connsiteX1464" fmla="*/ 348959 w 1472163"/>
                <a:gd name="connsiteY1464" fmla="*/ 938586 h 1388224"/>
                <a:gd name="connsiteX1465" fmla="*/ 351112 w 1472163"/>
                <a:gd name="connsiteY1465" fmla="*/ 938586 h 1388224"/>
                <a:gd name="connsiteX1466" fmla="*/ 351112 w 1472163"/>
                <a:gd name="connsiteY1466" fmla="*/ 936433 h 1388224"/>
                <a:gd name="connsiteX1467" fmla="*/ 353264 w 1472163"/>
                <a:gd name="connsiteY1467" fmla="*/ 936433 h 1388224"/>
                <a:gd name="connsiteX1468" fmla="*/ 353264 w 1472163"/>
                <a:gd name="connsiteY1468" fmla="*/ 934281 h 1388224"/>
                <a:gd name="connsiteX1469" fmla="*/ 355416 w 1472163"/>
                <a:gd name="connsiteY1469" fmla="*/ 934281 h 1388224"/>
                <a:gd name="connsiteX1470" fmla="*/ 355416 w 1472163"/>
                <a:gd name="connsiteY1470" fmla="*/ 932129 h 1388224"/>
                <a:gd name="connsiteX1471" fmla="*/ 357569 w 1472163"/>
                <a:gd name="connsiteY1471" fmla="*/ 932129 h 1388224"/>
                <a:gd name="connsiteX1472" fmla="*/ 357569 w 1472163"/>
                <a:gd name="connsiteY1472" fmla="*/ 929977 h 1388224"/>
                <a:gd name="connsiteX1473" fmla="*/ 359721 w 1472163"/>
                <a:gd name="connsiteY1473" fmla="*/ 929977 h 1388224"/>
                <a:gd name="connsiteX1474" fmla="*/ 359721 w 1472163"/>
                <a:gd name="connsiteY1474" fmla="*/ 927824 h 1388224"/>
                <a:gd name="connsiteX1475" fmla="*/ 361873 w 1472163"/>
                <a:gd name="connsiteY1475" fmla="*/ 927824 h 1388224"/>
                <a:gd name="connsiteX1476" fmla="*/ 361873 w 1472163"/>
                <a:gd name="connsiteY1476" fmla="*/ 925672 h 1388224"/>
                <a:gd name="connsiteX1477" fmla="*/ 364025 w 1472163"/>
                <a:gd name="connsiteY1477" fmla="*/ 925672 h 1388224"/>
                <a:gd name="connsiteX1478" fmla="*/ 364025 w 1472163"/>
                <a:gd name="connsiteY1478" fmla="*/ 923520 h 1388224"/>
                <a:gd name="connsiteX1479" fmla="*/ 366178 w 1472163"/>
                <a:gd name="connsiteY1479" fmla="*/ 923520 h 1388224"/>
                <a:gd name="connsiteX1480" fmla="*/ 366178 w 1472163"/>
                <a:gd name="connsiteY1480" fmla="*/ 921367 h 1388224"/>
                <a:gd name="connsiteX1481" fmla="*/ 368330 w 1472163"/>
                <a:gd name="connsiteY1481" fmla="*/ 921367 h 1388224"/>
                <a:gd name="connsiteX1482" fmla="*/ 368330 w 1472163"/>
                <a:gd name="connsiteY1482" fmla="*/ 919215 h 1388224"/>
                <a:gd name="connsiteX1483" fmla="*/ 370482 w 1472163"/>
                <a:gd name="connsiteY1483" fmla="*/ 919215 h 1388224"/>
                <a:gd name="connsiteX1484" fmla="*/ 370482 w 1472163"/>
                <a:gd name="connsiteY1484" fmla="*/ 917063 h 1388224"/>
                <a:gd name="connsiteX1485" fmla="*/ 372635 w 1472163"/>
                <a:gd name="connsiteY1485" fmla="*/ 917063 h 1388224"/>
                <a:gd name="connsiteX1486" fmla="*/ 372635 w 1472163"/>
                <a:gd name="connsiteY1486" fmla="*/ 914911 h 1388224"/>
                <a:gd name="connsiteX1487" fmla="*/ 374787 w 1472163"/>
                <a:gd name="connsiteY1487" fmla="*/ 914911 h 1388224"/>
                <a:gd name="connsiteX1488" fmla="*/ 374787 w 1472163"/>
                <a:gd name="connsiteY1488" fmla="*/ 912758 h 1388224"/>
                <a:gd name="connsiteX1489" fmla="*/ 376939 w 1472163"/>
                <a:gd name="connsiteY1489" fmla="*/ 912758 h 1388224"/>
                <a:gd name="connsiteX1490" fmla="*/ 376939 w 1472163"/>
                <a:gd name="connsiteY1490" fmla="*/ 910606 h 1388224"/>
                <a:gd name="connsiteX1491" fmla="*/ 379091 w 1472163"/>
                <a:gd name="connsiteY1491" fmla="*/ 910606 h 1388224"/>
                <a:gd name="connsiteX1492" fmla="*/ 379091 w 1472163"/>
                <a:gd name="connsiteY1492" fmla="*/ 908454 h 1388224"/>
                <a:gd name="connsiteX1493" fmla="*/ 381244 w 1472163"/>
                <a:gd name="connsiteY1493" fmla="*/ 908454 h 1388224"/>
                <a:gd name="connsiteX1494" fmla="*/ 381244 w 1472163"/>
                <a:gd name="connsiteY1494" fmla="*/ 904149 h 1388224"/>
                <a:gd name="connsiteX1495" fmla="*/ 383396 w 1472163"/>
                <a:gd name="connsiteY1495" fmla="*/ 904149 h 1388224"/>
                <a:gd name="connsiteX1496" fmla="*/ 383396 w 1472163"/>
                <a:gd name="connsiteY1496" fmla="*/ 901997 h 1388224"/>
                <a:gd name="connsiteX1497" fmla="*/ 385548 w 1472163"/>
                <a:gd name="connsiteY1497" fmla="*/ 901997 h 1388224"/>
                <a:gd name="connsiteX1498" fmla="*/ 385548 w 1472163"/>
                <a:gd name="connsiteY1498" fmla="*/ 899845 h 1388224"/>
                <a:gd name="connsiteX1499" fmla="*/ 387701 w 1472163"/>
                <a:gd name="connsiteY1499" fmla="*/ 899845 h 1388224"/>
                <a:gd name="connsiteX1500" fmla="*/ 387701 w 1472163"/>
                <a:gd name="connsiteY1500" fmla="*/ 897692 h 1388224"/>
                <a:gd name="connsiteX1501" fmla="*/ 389853 w 1472163"/>
                <a:gd name="connsiteY1501" fmla="*/ 897692 h 1388224"/>
                <a:gd name="connsiteX1502" fmla="*/ 389853 w 1472163"/>
                <a:gd name="connsiteY1502" fmla="*/ 895540 h 1388224"/>
                <a:gd name="connsiteX1503" fmla="*/ 392005 w 1472163"/>
                <a:gd name="connsiteY1503" fmla="*/ 895540 h 1388224"/>
                <a:gd name="connsiteX1504" fmla="*/ 392005 w 1472163"/>
                <a:gd name="connsiteY1504" fmla="*/ 893388 h 1388224"/>
                <a:gd name="connsiteX1505" fmla="*/ 394157 w 1472163"/>
                <a:gd name="connsiteY1505" fmla="*/ 893388 h 1388224"/>
                <a:gd name="connsiteX1506" fmla="*/ 394157 w 1472163"/>
                <a:gd name="connsiteY1506" fmla="*/ 891235 h 1388224"/>
                <a:gd name="connsiteX1507" fmla="*/ 396310 w 1472163"/>
                <a:gd name="connsiteY1507" fmla="*/ 891235 h 1388224"/>
                <a:gd name="connsiteX1508" fmla="*/ 396310 w 1472163"/>
                <a:gd name="connsiteY1508" fmla="*/ 889083 h 1388224"/>
                <a:gd name="connsiteX1509" fmla="*/ 398462 w 1472163"/>
                <a:gd name="connsiteY1509" fmla="*/ 889083 h 1388224"/>
                <a:gd name="connsiteX1510" fmla="*/ 398462 w 1472163"/>
                <a:gd name="connsiteY1510" fmla="*/ 882626 h 1388224"/>
                <a:gd name="connsiteX1511" fmla="*/ 355416 w 1472163"/>
                <a:gd name="connsiteY1511" fmla="*/ 882626 h 1388224"/>
                <a:gd name="connsiteX1512" fmla="*/ 355416 w 1472163"/>
                <a:gd name="connsiteY1512" fmla="*/ 880474 h 1388224"/>
                <a:gd name="connsiteX1513" fmla="*/ 351112 w 1472163"/>
                <a:gd name="connsiteY1513" fmla="*/ 880474 h 1388224"/>
                <a:gd name="connsiteX1514" fmla="*/ 351112 w 1472163"/>
                <a:gd name="connsiteY1514" fmla="*/ 878322 h 1388224"/>
                <a:gd name="connsiteX1515" fmla="*/ 342503 w 1472163"/>
                <a:gd name="connsiteY1515" fmla="*/ 878322 h 1388224"/>
                <a:gd name="connsiteX1516" fmla="*/ 342503 w 1472163"/>
                <a:gd name="connsiteY1516" fmla="*/ 876169 h 1388224"/>
                <a:gd name="connsiteX1517" fmla="*/ 338198 w 1472163"/>
                <a:gd name="connsiteY1517" fmla="*/ 876169 h 1388224"/>
                <a:gd name="connsiteX1518" fmla="*/ 338198 w 1472163"/>
                <a:gd name="connsiteY1518" fmla="*/ 874017 h 1388224"/>
                <a:gd name="connsiteX1519" fmla="*/ 336046 w 1472163"/>
                <a:gd name="connsiteY1519" fmla="*/ 874017 h 1388224"/>
                <a:gd name="connsiteX1520" fmla="*/ 336046 w 1472163"/>
                <a:gd name="connsiteY1520" fmla="*/ 871865 h 1388224"/>
                <a:gd name="connsiteX1521" fmla="*/ 333893 w 1472163"/>
                <a:gd name="connsiteY1521" fmla="*/ 871865 h 1388224"/>
                <a:gd name="connsiteX1522" fmla="*/ 333893 w 1472163"/>
                <a:gd name="connsiteY1522" fmla="*/ 869713 h 1388224"/>
                <a:gd name="connsiteX1523" fmla="*/ 329589 w 1472163"/>
                <a:gd name="connsiteY1523" fmla="*/ 869713 h 1388224"/>
                <a:gd name="connsiteX1524" fmla="*/ 329589 w 1472163"/>
                <a:gd name="connsiteY1524" fmla="*/ 867560 h 1388224"/>
                <a:gd name="connsiteX1525" fmla="*/ 327437 w 1472163"/>
                <a:gd name="connsiteY1525" fmla="*/ 867560 h 1388224"/>
                <a:gd name="connsiteX1526" fmla="*/ 327437 w 1472163"/>
                <a:gd name="connsiteY1526" fmla="*/ 865408 h 1388224"/>
                <a:gd name="connsiteX1527" fmla="*/ 325284 w 1472163"/>
                <a:gd name="connsiteY1527" fmla="*/ 865408 h 1388224"/>
                <a:gd name="connsiteX1528" fmla="*/ 325284 w 1472163"/>
                <a:gd name="connsiteY1528" fmla="*/ 861103 h 1388224"/>
                <a:gd name="connsiteX1529" fmla="*/ 323132 w 1472163"/>
                <a:gd name="connsiteY1529" fmla="*/ 861103 h 1388224"/>
                <a:gd name="connsiteX1530" fmla="*/ 323132 w 1472163"/>
                <a:gd name="connsiteY1530" fmla="*/ 858951 h 1388224"/>
                <a:gd name="connsiteX1531" fmla="*/ 320980 w 1472163"/>
                <a:gd name="connsiteY1531" fmla="*/ 858951 h 1388224"/>
                <a:gd name="connsiteX1532" fmla="*/ 320980 w 1472163"/>
                <a:gd name="connsiteY1532" fmla="*/ 854647 h 1388224"/>
                <a:gd name="connsiteX1533" fmla="*/ 318827 w 1472163"/>
                <a:gd name="connsiteY1533" fmla="*/ 854647 h 1388224"/>
                <a:gd name="connsiteX1534" fmla="*/ 318827 w 1472163"/>
                <a:gd name="connsiteY1534" fmla="*/ 850342 h 1388224"/>
                <a:gd name="connsiteX1535" fmla="*/ 316675 w 1472163"/>
                <a:gd name="connsiteY1535" fmla="*/ 850342 h 1388224"/>
                <a:gd name="connsiteX1536" fmla="*/ 316675 w 1472163"/>
                <a:gd name="connsiteY1536" fmla="*/ 848190 h 1388224"/>
                <a:gd name="connsiteX1537" fmla="*/ 314523 w 1472163"/>
                <a:gd name="connsiteY1537" fmla="*/ 848190 h 1388224"/>
                <a:gd name="connsiteX1538" fmla="*/ 314523 w 1472163"/>
                <a:gd name="connsiteY1538" fmla="*/ 841733 h 1388224"/>
                <a:gd name="connsiteX1539" fmla="*/ 312371 w 1472163"/>
                <a:gd name="connsiteY1539" fmla="*/ 841733 h 1388224"/>
                <a:gd name="connsiteX1540" fmla="*/ 312371 w 1472163"/>
                <a:gd name="connsiteY1540" fmla="*/ 833124 h 1388224"/>
                <a:gd name="connsiteX1541" fmla="*/ 310218 w 1472163"/>
                <a:gd name="connsiteY1541" fmla="*/ 833124 h 1388224"/>
                <a:gd name="connsiteX1542" fmla="*/ 310218 w 1472163"/>
                <a:gd name="connsiteY1542" fmla="*/ 815905 h 1388224"/>
                <a:gd name="connsiteX1543" fmla="*/ 308066 w 1472163"/>
                <a:gd name="connsiteY1543" fmla="*/ 815905 h 1388224"/>
                <a:gd name="connsiteX1544" fmla="*/ 308066 w 1472163"/>
                <a:gd name="connsiteY1544" fmla="*/ 796535 h 1388224"/>
                <a:gd name="connsiteX1545" fmla="*/ 284391 w 1472163"/>
                <a:gd name="connsiteY1545" fmla="*/ 796535 h 1388224"/>
                <a:gd name="connsiteX1546" fmla="*/ 284391 w 1472163"/>
                <a:gd name="connsiteY1546" fmla="*/ 794383 h 1388224"/>
                <a:gd name="connsiteX1547" fmla="*/ 277934 w 1472163"/>
                <a:gd name="connsiteY1547" fmla="*/ 794383 h 1388224"/>
                <a:gd name="connsiteX1548" fmla="*/ 277934 w 1472163"/>
                <a:gd name="connsiteY1548" fmla="*/ 792230 h 1388224"/>
                <a:gd name="connsiteX1549" fmla="*/ 269325 w 1472163"/>
                <a:gd name="connsiteY1549" fmla="*/ 792230 h 1388224"/>
                <a:gd name="connsiteX1550" fmla="*/ 269325 w 1472163"/>
                <a:gd name="connsiteY1550" fmla="*/ 790078 h 1388224"/>
                <a:gd name="connsiteX1551" fmla="*/ 262868 w 1472163"/>
                <a:gd name="connsiteY1551" fmla="*/ 790078 h 1388224"/>
                <a:gd name="connsiteX1552" fmla="*/ 262868 w 1472163"/>
                <a:gd name="connsiteY1552" fmla="*/ 787926 h 1388224"/>
                <a:gd name="connsiteX1553" fmla="*/ 258563 w 1472163"/>
                <a:gd name="connsiteY1553" fmla="*/ 787926 h 1388224"/>
                <a:gd name="connsiteX1554" fmla="*/ 258563 w 1472163"/>
                <a:gd name="connsiteY1554" fmla="*/ 785773 h 1388224"/>
                <a:gd name="connsiteX1555" fmla="*/ 256411 w 1472163"/>
                <a:gd name="connsiteY1555" fmla="*/ 785773 h 1388224"/>
                <a:gd name="connsiteX1556" fmla="*/ 256411 w 1472163"/>
                <a:gd name="connsiteY1556" fmla="*/ 783621 h 1388224"/>
                <a:gd name="connsiteX1557" fmla="*/ 252106 w 1472163"/>
                <a:gd name="connsiteY1557" fmla="*/ 783621 h 1388224"/>
                <a:gd name="connsiteX1558" fmla="*/ 252106 w 1472163"/>
                <a:gd name="connsiteY1558" fmla="*/ 781469 h 1388224"/>
                <a:gd name="connsiteX1559" fmla="*/ 247802 w 1472163"/>
                <a:gd name="connsiteY1559" fmla="*/ 781469 h 1388224"/>
                <a:gd name="connsiteX1560" fmla="*/ 247802 w 1472163"/>
                <a:gd name="connsiteY1560" fmla="*/ 779317 h 1388224"/>
                <a:gd name="connsiteX1561" fmla="*/ 245650 w 1472163"/>
                <a:gd name="connsiteY1561" fmla="*/ 779317 h 1388224"/>
                <a:gd name="connsiteX1562" fmla="*/ 245650 w 1472163"/>
                <a:gd name="connsiteY1562" fmla="*/ 777164 h 1388224"/>
                <a:gd name="connsiteX1563" fmla="*/ 241345 w 1472163"/>
                <a:gd name="connsiteY1563" fmla="*/ 777164 h 1388224"/>
                <a:gd name="connsiteX1564" fmla="*/ 241345 w 1472163"/>
                <a:gd name="connsiteY1564" fmla="*/ 775012 h 1388224"/>
                <a:gd name="connsiteX1565" fmla="*/ 239193 w 1472163"/>
                <a:gd name="connsiteY1565" fmla="*/ 775012 h 1388224"/>
                <a:gd name="connsiteX1566" fmla="*/ 239193 w 1472163"/>
                <a:gd name="connsiteY1566" fmla="*/ 772860 h 1388224"/>
                <a:gd name="connsiteX1567" fmla="*/ 237040 w 1472163"/>
                <a:gd name="connsiteY1567" fmla="*/ 772860 h 1388224"/>
                <a:gd name="connsiteX1568" fmla="*/ 237040 w 1472163"/>
                <a:gd name="connsiteY1568" fmla="*/ 770707 h 1388224"/>
                <a:gd name="connsiteX1569" fmla="*/ 234888 w 1472163"/>
                <a:gd name="connsiteY1569" fmla="*/ 770707 h 1388224"/>
                <a:gd name="connsiteX1570" fmla="*/ 234888 w 1472163"/>
                <a:gd name="connsiteY1570" fmla="*/ 768555 h 1388224"/>
                <a:gd name="connsiteX1571" fmla="*/ 232736 w 1472163"/>
                <a:gd name="connsiteY1571" fmla="*/ 768555 h 1388224"/>
                <a:gd name="connsiteX1572" fmla="*/ 232736 w 1472163"/>
                <a:gd name="connsiteY1572" fmla="*/ 725509 h 1388224"/>
                <a:gd name="connsiteX1573" fmla="*/ 234888 w 1472163"/>
                <a:gd name="connsiteY1573" fmla="*/ 725509 h 1388224"/>
                <a:gd name="connsiteX1574" fmla="*/ 234888 w 1472163"/>
                <a:gd name="connsiteY1574" fmla="*/ 699682 h 1388224"/>
                <a:gd name="connsiteX1575" fmla="*/ 237040 w 1472163"/>
                <a:gd name="connsiteY1575" fmla="*/ 699682 h 1388224"/>
                <a:gd name="connsiteX1576" fmla="*/ 237040 w 1472163"/>
                <a:gd name="connsiteY1576" fmla="*/ 693225 h 1388224"/>
                <a:gd name="connsiteX1577" fmla="*/ 239193 w 1472163"/>
                <a:gd name="connsiteY1577" fmla="*/ 693225 h 1388224"/>
                <a:gd name="connsiteX1578" fmla="*/ 239193 w 1472163"/>
                <a:gd name="connsiteY1578" fmla="*/ 688921 h 1388224"/>
                <a:gd name="connsiteX1579" fmla="*/ 241345 w 1472163"/>
                <a:gd name="connsiteY1579" fmla="*/ 688921 h 1388224"/>
                <a:gd name="connsiteX1580" fmla="*/ 241345 w 1472163"/>
                <a:gd name="connsiteY1580" fmla="*/ 684616 h 1388224"/>
                <a:gd name="connsiteX1581" fmla="*/ 243497 w 1472163"/>
                <a:gd name="connsiteY1581" fmla="*/ 684616 h 1388224"/>
                <a:gd name="connsiteX1582" fmla="*/ 243497 w 1472163"/>
                <a:gd name="connsiteY1582" fmla="*/ 676007 h 1388224"/>
                <a:gd name="connsiteX1583" fmla="*/ 234888 w 1472163"/>
                <a:gd name="connsiteY1583" fmla="*/ 676007 h 1388224"/>
                <a:gd name="connsiteX1584" fmla="*/ 234888 w 1472163"/>
                <a:gd name="connsiteY1584" fmla="*/ 673855 h 1388224"/>
                <a:gd name="connsiteX1585" fmla="*/ 226279 w 1472163"/>
                <a:gd name="connsiteY1585" fmla="*/ 673855 h 1388224"/>
                <a:gd name="connsiteX1586" fmla="*/ 226279 w 1472163"/>
                <a:gd name="connsiteY1586" fmla="*/ 671702 h 1388224"/>
                <a:gd name="connsiteX1587" fmla="*/ 221974 w 1472163"/>
                <a:gd name="connsiteY1587" fmla="*/ 671702 h 1388224"/>
                <a:gd name="connsiteX1588" fmla="*/ 221974 w 1472163"/>
                <a:gd name="connsiteY1588" fmla="*/ 669550 h 1388224"/>
                <a:gd name="connsiteX1589" fmla="*/ 217670 w 1472163"/>
                <a:gd name="connsiteY1589" fmla="*/ 669550 h 1388224"/>
                <a:gd name="connsiteX1590" fmla="*/ 217670 w 1472163"/>
                <a:gd name="connsiteY1590" fmla="*/ 667398 h 1388224"/>
                <a:gd name="connsiteX1591" fmla="*/ 215518 w 1472163"/>
                <a:gd name="connsiteY1591" fmla="*/ 667398 h 1388224"/>
                <a:gd name="connsiteX1592" fmla="*/ 215518 w 1472163"/>
                <a:gd name="connsiteY1592" fmla="*/ 665245 h 1388224"/>
                <a:gd name="connsiteX1593" fmla="*/ 211213 w 1472163"/>
                <a:gd name="connsiteY1593" fmla="*/ 665245 h 1388224"/>
                <a:gd name="connsiteX1594" fmla="*/ 211213 w 1472163"/>
                <a:gd name="connsiteY1594" fmla="*/ 663093 h 1388224"/>
                <a:gd name="connsiteX1595" fmla="*/ 206908 w 1472163"/>
                <a:gd name="connsiteY1595" fmla="*/ 663093 h 1388224"/>
                <a:gd name="connsiteX1596" fmla="*/ 206908 w 1472163"/>
                <a:gd name="connsiteY1596" fmla="*/ 660941 h 1388224"/>
                <a:gd name="connsiteX1597" fmla="*/ 202604 w 1472163"/>
                <a:gd name="connsiteY1597" fmla="*/ 660941 h 1388224"/>
                <a:gd name="connsiteX1598" fmla="*/ 202604 w 1472163"/>
                <a:gd name="connsiteY1598" fmla="*/ 658789 h 1388224"/>
                <a:gd name="connsiteX1599" fmla="*/ 200452 w 1472163"/>
                <a:gd name="connsiteY1599" fmla="*/ 658789 h 1388224"/>
                <a:gd name="connsiteX1600" fmla="*/ 200452 w 1472163"/>
                <a:gd name="connsiteY1600" fmla="*/ 656636 h 1388224"/>
                <a:gd name="connsiteX1601" fmla="*/ 198299 w 1472163"/>
                <a:gd name="connsiteY1601" fmla="*/ 656636 h 1388224"/>
                <a:gd name="connsiteX1602" fmla="*/ 198299 w 1472163"/>
                <a:gd name="connsiteY1602" fmla="*/ 654484 h 1388224"/>
                <a:gd name="connsiteX1603" fmla="*/ 196147 w 1472163"/>
                <a:gd name="connsiteY1603" fmla="*/ 654484 h 1388224"/>
                <a:gd name="connsiteX1604" fmla="*/ 196147 w 1472163"/>
                <a:gd name="connsiteY1604" fmla="*/ 652332 h 1388224"/>
                <a:gd name="connsiteX1605" fmla="*/ 191842 w 1472163"/>
                <a:gd name="connsiteY1605" fmla="*/ 652332 h 1388224"/>
                <a:gd name="connsiteX1606" fmla="*/ 191842 w 1472163"/>
                <a:gd name="connsiteY1606" fmla="*/ 650179 h 1388224"/>
                <a:gd name="connsiteX1607" fmla="*/ 189690 w 1472163"/>
                <a:gd name="connsiteY1607" fmla="*/ 650179 h 1388224"/>
                <a:gd name="connsiteX1608" fmla="*/ 189690 w 1472163"/>
                <a:gd name="connsiteY1608" fmla="*/ 648027 h 1388224"/>
                <a:gd name="connsiteX1609" fmla="*/ 187538 w 1472163"/>
                <a:gd name="connsiteY1609" fmla="*/ 648027 h 1388224"/>
                <a:gd name="connsiteX1610" fmla="*/ 187538 w 1472163"/>
                <a:gd name="connsiteY1610" fmla="*/ 645875 h 1388224"/>
                <a:gd name="connsiteX1611" fmla="*/ 185386 w 1472163"/>
                <a:gd name="connsiteY1611" fmla="*/ 645875 h 1388224"/>
                <a:gd name="connsiteX1612" fmla="*/ 185386 w 1472163"/>
                <a:gd name="connsiteY1612" fmla="*/ 643723 h 1388224"/>
                <a:gd name="connsiteX1613" fmla="*/ 183233 w 1472163"/>
                <a:gd name="connsiteY1613" fmla="*/ 643723 h 1388224"/>
                <a:gd name="connsiteX1614" fmla="*/ 183233 w 1472163"/>
                <a:gd name="connsiteY1614" fmla="*/ 641570 h 1388224"/>
                <a:gd name="connsiteX1615" fmla="*/ 181081 w 1472163"/>
                <a:gd name="connsiteY1615" fmla="*/ 641570 h 1388224"/>
                <a:gd name="connsiteX1616" fmla="*/ 181081 w 1472163"/>
                <a:gd name="connsiteY1616" fmla="*/ 639418 h 1388224"/>
                <a:gd name="connsiteX1617" fmla="*/ 178929 w 1472163"/>
                <a:gd name="connsiteY1617" fmla="*/ 639418 h 1388224"/>
                <a:gd name="connsiteX1618" fmla="*/ 178929 w 1472163"/>
                <a:gd name="connsiteY1618" fmla="*/ 635113 h 1388224"/>
                <a:gd name="connsiteX1619" fmla="*/ 176776 w 1472163"/>
                <a:gd name="connsiteY1619" fmla="*/ 635113 h 1388224"/>
                <a:gd name="connsiteX1620" fmla="*/ 176776 w 1472163"/>
                <a:gd name="connsiteY1620" fmla="*/ 622200 h 1388224"/>
                <a:gd name="connsiteX1621" fmla="*/ 178929 w 1472163"/>
                <a:gd name="connsiteY1621" fmla="*/ 622200 h 1388224"/>
                <a:gd name="connsiteX1622" fmla="*/ 178929 w 1472163"/>
                <a:gd name="connsiteY1622" fmla="*/ 617895 h 1388224"/>
                <a:gd name="connsiteX1623" fmla="*/ 181081 w 1472163"/>
                <a:gd name="connsiteY1623" fmla="*/ 617895 h 1388224"/>
                <a:gd name="connsiteX1624" fmla="*/ 181081 w 1472163"/>
                <a:gd name="connsiteY1624" fmla="*/ 613591 h 1388224"/>
                <a:gd name="connsiteX1625" fmla="*/ 183233 w 1472163"/>
                <a:gd name="connsiteY1625" fmla="*/ 613591 h 1388224"/>
                <a:gd name="connsiteX1626" fmla="*/ 183233 w 1472163"/>
                <a:gd name="connsiteY1626" fmla="*/ 609286 h 1388224"/>
                <a:gd name="connsiteX1627" fmla="*/ 185386 w 1472163"/>
                <a:gd name="connsiteY1627" fmla="*/ 609286 h 1388224"/>
                <a:gd name="connsiteX1628" fmla="*/ 185386 w 1472163"/>
                <a:gd name="connsiteY1628" fmla="*/ 607134 h 1388224"/>
                <a:gd name="connsiteX1629" fmla="*/ 187538 w 1472163"/>
                <a:gd name="connsiteY1629" fmla="*/ 607134 h 1388224"/>
                <a:gd name="connsiteX1630" fmla="*/ 187538 w 1472163"/>
                <a:gd name="connsiteY1630" fmla="*/ 598525 h 1388224"/>
                <a:gd name="connsiteX1631" fmla="*/ 189690 w 1472163"/>
                <a:gd name="connsiteY1631" fmla="*/ 598525 h 1388224"/>
                <a:gd name="connsiteX1632" fmla="*/ 189690 w 1472163"/>
                <a:gd name="connsiteY1632" fmla="*/ 594220 h 1388224"/>
                <a:gd name="connsiteX1633" fmla="*/ 191842 w 1472163"/>
                <a:gd name="connsiteY1633" fmla="*/ 594220 h 1388224"/>
                <a:gd name="connsiteX1634" fmla="*/ 191842 w 1472163"/>
                <a:gd name="connsiteY1634" fmla="*/ 592068 h 1388224"/>
                <a:gd name="connsiteX1635" fmla="*/ 193995 w 1472163"/>
                <a:gd name="connsiteY1635" fmla="*/ 592068 h 1388224"/>
                <a:gd name="connsiteX1636" fmla="*/ 193995 w 1472163"/>
                <a:gd name="connsiteY1636" fmla="*/ 583459 h 1388224"/>
                <a:gd name="connsiteX1637" fmla="*/ 196147 w 1472163"/>
                <a:gd name="connsiteY1637" fmla="*/ 583459 h 1388224"/>
                <a:gd name="connsiteX1638" fmla="*/ 196147 w 1472163"/>
                <a:gd name="connsiteY1638" fmla="*/ 579154 h 1388224"/>
                <a:gd name="connsiteX1639" fmla="*/ 198299 w 1472163"/>
                <a:gd name="connsiteY1639" fmla="*/ 579154 h 1388224"/>
                <a:gd name="connsiteX1640" fmla="*/ 198299 w 1472163"/>
                <a:gd name="connsiteY1640" fmla="*/ 574849 h 1388224"/>
                <a:gd name="connsiteX1641" fmla="*/ 200452 w 1472163"/>
                <a:gd name="connsiteY1641" fmla="*/ 574849 h 1388224"/>
                <a:gd name="connsiteX1642" fmla="*/ 200452 w 1472163"/>
                <a:gd name="connsiteY1642" fmla="*/ 572697 h 1388224"/>
                <a:gd name="connsiteX1643" fmla="*/ 202604 w 1472163"/>
                <a:gd name="connsiteY1643" fmla="*/ 572697 h 1388224"/>
                <a:gd name="connsiteX1644" fmla="*/ 202604 w 1472163"/>
                <a:gd name="connsiteY1644" fmla="*/ 568393 h 1388224"/>
                <a:gd name="connsiteX1645" fmla="*/ 204756 w 1472163"/>
                <a:gd name="connsiteY1645" fmla="*/ 568393 h 1388224"/>
                <a:gd name="connsiteX1646" fmla="*/ 204756 w 1472163"/>
                <a:gd name="connsiteY1646" fmla="*/ 564088 h 1388224"/>
                <a:gd name="connsiteX1647" fmla="*/ 206908 w 1472163"/>
                <a:gd name="connsiteY1647" fmla="*/ 564088 h 1388224"/>
                <a:gd name="connsiteX1648" fmla="*/ 206908 w 1472163"/>
                <a:gd name="connsiteY1648" fmla="*/ 561936 h 1388224"/>
                <a:gd name="connsiteX1649" fmla="*/ 209061 w 1472163"/>
                <a:gd name="connsiteY1649" fmla="*/ 561936 h 1388224"/>
                <a:gd name="connsiteX1650" fmla="*/ 209061 w 1472163"/>
                <a:gd name="connsiteY1650" fmla="*/ 557631 h 1388224"/>
                <a:gd name="connsiteX1651" fmla="*/ 211213 w 1472163"/>
                <a:gd name="connsiteY1651" fmla="*/ 557631 h 1388224"/>
                <a:gd name="connsiteX1652" fmla="*/ 211213 w 1472163"/>
                <a:gd name="connsiteY1652" fmla="*/ 555479 h 1388224"/>
                <a:gd name="connsiteX1653" fmla="*/ 213365 w 1472163"/>
                <a:gd name="connsiteY1653" fmla="*/ 555479 h 1388224"/>
                <a:gd name="connsiteX1654" fmla="*/ 213365 w 1472163"/>
                <a:gd name="connsiteY1654" fmla="*/ 551174 h 1388224"/>
                <a:gd name="connsiteX1655" fmla="*/ 215518 w 1472163"/>
                <a:gd name="connsiteY1655" fmla="*/ 551174 h 1388224"/>
                <a:gd name="connsiteX1656" fmla="*/ 215518 w 1472163"/>
                <a:gd name="connsiteY1656" fmla="*/ 549022 h 1388224"/>
                <a:gd name="connsiteX1657" fmla="*/ 217670 w 1472163"/>
                <a:gd name="connsiteY1657" fmla="*/ 549022 h 1388224"/>
                <a:gd name="connsiteX1658" fmla="*/ 217670 w 1472163"/>
                <a:gd name="connsiteY1658" fmla="*/ 546870 h 1388224"/>
                <a:gd name="connsiteX1659" fmla="*/ 219822 w 1472163"/>
                <a:gd name="connsiteY1659" fmla="*/ 546870 h 1388224"/>
                <a:gd name="connsiteX1660" fmla="*/ 219822 w 1472163"/>
                <a:gd name="connsiteY1660" fmla="*/ 544717 h 1388224"/>
                <a:gd name="connsiteX1661" fmla="*/ 224127 w 1472163"/>
                <a:gd name="connsiteY1661" fmla="*/ 544717 h 1388224"/>
                <a:gd name="connsiteX1662" fmla="*/ 224127 w 1472163"/>
                <a:gd name="connsiteY1662" fmla="*/ 540413 h 1388224"/>
                <a:gd name="connsiteX1663" fmla="*/ 219822 w 1472163"/>
                <a:gd name="connsiteY1663" fmla="*/ 540413 h 1388224"/>
                <a:gd name="connsiteX1664" fmla="*/ 219822 w 1472163"/>
                <a:gd name="connsiteY1664" fmla="*/ 538261 h 1388224"/>
                <a:gd name="connsiteX1665" fmla="*/ 215518 w 1472163"/>
                <a:gd name="connsiteY1665" fmla="*/ 538261 h 1388224"/>
                <a:gd name="connsiteX1666" fmla="*/ 215518 w 1472163"/>
                <a:gd name="connsiteY1666" fmla="*/ 536108 h 1388224"/>
                <a:gd name="connsiteX1667" fmla="*/ 211213 w 1472163"/>
                <a:gd name="connsiteY1667" fmla="*/ 536108 h 1388224"/>
                <a:gd name="connsiteX1668" fmla="*/ 211213 w 1472163"/>
                <a:gd name="connsiteY1668" fmla="*/ 533956 h 1388224"/>
                <a:gd name="connsiteX1669" fmla="*/ 206908 w 1472163"/>
                <a:gd name="connsiteY1669" fmla="*/ 533956 h 1388224"/>
                <a:gd name="connsiteX1670" fmla="*/ 206908 w 1472163"/>
                <a:gd name="connsiteY1670" fmla="*/ 531804 h 1388224"/>
                <a:gd name="connsiteX1671" fmla="*/ 202604 w 1472163"/>
                <a:gd name="connsiteY1671" fmla="*/ 531804 h 1388224"/>
                <a:gd name="connsiteX1672" fmla="*/ 202604 w 1472163"/>
                <a:gd name="connsiteY1672" fmla="*/ 529651 h 1388224"/>
                <a:gd name="connsiteX1673" fmla="*/ 200452 w 1472163"/>
                <a:gd name="connsiteY1673" fmla="*/ 529651 h 1388224"/>
                <a:gd name="connsiteX1674" fmla="*/ 200452 w 1472163"/>
                <a:gd name="connsiteY1674" fmla="*/ 527499 h 1388224"/>
                <a:gd name="connsiteX1675" fmla="*/ 198299 w 1472163"/>
                <a:gd name="connsiteY1675" fmla="*/ 527499 h 1388224"/>
                <a:gd name="connsiteX1676" fmla="*/ 198299 w 1472163"/>
                <a:gd name="connsiteY1676" fmla="*/ 525347 h 1388224"/>
                <a:gd name="connsiteX1677" fmla="*/ 196147 w 1472163"/>
                <a:gd name="connsiteY1677" fmla="*/ 525347 h 1388224"/>
                <a:gd name="connsiteX1678" fmla="*/ 196147 w 1472163"/>
                <a:gd name="connsiteY1678" fmla="*/ 523195 h 1388224"/>
                <a:gd name="connsiteX1679" fmla="*/ 193995 w 1472163"/>
                <a:gd name="connsiteY1679" fmla="*/ 523195 h 1388224"/>
                <a:gd name="connsiteX1680" fmla="*/ 193995 w 1472163"/>
                <a:gd name="connsiteY1680" fmla="*/ 521042 h 1388224"/>
                <a:gd name="connsiteX1681" fmla="*/ 191842 w 1472163"/>
                <a:gd name="connsiteY1681" fmla="*/ 521042 h 1388224"/>
                <a:gd name="connsiteX1682" fmla="*/ 191842 w 1472163"/>
                <a:gd name="connsiteY1682" fmla="*/ 518890 h 1388224"/>
                <a:gd name="connsiteX1683" fmla="*/ 189690 w 1472163"/>
                <a:gd name="connsiteY1683" fmla="*/ 518890 h 1388224"/>
                <a:gd name="connsiteX1684" fmla="*/ 189690 w 1472163"/>
                <a:gd name="connsiteY1684" fmla="*/ 503824 h 1388224"/>
                <a:gd name="connsiteX1685" fmla="*/ 191842 w 1472163"/>
                <a:gd name="connsiteY1685" fmla="*/ 503824 h 1388224"/>
                <a:gd name="connsiteX1686" fmla="*/ 191842 w 1472163"/>
                <a:gd name="connsiteY1686" fmla="*/ 499519 h 1388224"/>
                <a:gd name="connsiteX1687" fmla="*/ 193995 w 1472163"/>
                <a:gd name="connsiteY1687" fmla="*/ 499519 h 1388224"/>
                <a:gd name="connsiteX1688" fmla="*/ 193995 w 1472163"/>
                <a:gd name="connsiteY1688" fmla="*/ 497367 h 1388224"/>
                <a:gd name="connsiteX1689" fmla="*/ 196147 w 1472163"/>
                <a:gd name="connsiteY1689" fmla="*/ 497367 h 1388224"/>
                <a:gd name="connsiteX1690" fmla="*/ 196147 w 1472163"/>
                <a:gd name="connsiteY1690" fmla="*/ 495215 h 1388224"/>
                <a:gd name="connsiteX1691" fmla="*/ 198299 w 1472163"/>
                <a:gd name="connsiteY1691" fmla="*/ 495215 h 1388224"/>
                <a:gd name="connsiteX1692" fmla="*/ 198299 w 1472163"/>
                <a:gd name="connsiteY1692" fmla="*/ 493063 h 1388224"/>
                <a:gd name="connsiteX1693" fmla="*/ 200452 w 1472163"/>
                <a:gd name="connsiteY1693" fmla="*/ 493063 h 1388224"/>
                <a:gd name="connsiteX1694" fmla="*/ 200452 w 1472163"/>
                <a:gd name="connsiteY1694" fmla="*/ 490910 h 1388224"/>
                <a:gd name="connsiteX1695" fmla="*/ 202604 w 1472163"/>
                <a:gd name="connsiteY1695" fmla="*/ 490910 h 1388224"/>
                <a:gd name="connsiteX1696" fmla="*/ 202604 w 1472163"/>
                <a:gd name="connsiteY1696" fmla="*/ 488758 h 1388224"/>
                <a:gd name="connsiteX1697" fmla="*/ 204756 w 1472163"/>
                <a:gd name="connsiteY1697" fmla="*/ 488758 h 1388224"/>
                <a:gd name="connsiteX1698" fmla="*/ 204756 w 1472163"/>
                <a:gd name="connsiteY1698" fmla="*/ 486606 h 1388224"/>
                <a:gd name="connsiteX1699" fmla="*/ 206908 w 1472163"/>
                <a:gd name="connsiteY1699" fmla="*/ 486606 h 1388224"/>
                <a:gd name="connsiteX1700" fmla="*/ 206908 w 1472163"/>
                <a:gd name="connsiteY1700" fmla="*/ 484453 h 1388224"/>
                <a:gd name="connsiteX1701" fmla="*/ 209061 w 1472163"/>
                <a:gd name="connsiteY1701" fmla="*/ 484453 h 1388224"/>
                <a:gd name="connsiteX1702" fmla="*/ 209061 w 1472163"/>
                <a:gd name="connsiteY1702" fmla="*/ 482301 h 1388224"/>
                <a:gd name="connsiteX1703" fmla="*/ 211213 w 1472163"/>
                <a:gd name="connsiteY1703" fmla="*/ 482301 h 1388224"/>
                <a:gd name="connsiteX1704" fmla="*/ 211213 w 1472163"/>
                <a:gd name="connsiteY1704" fmla="*/ 480149 h 1388224"/>
                <a:gd name="connsiteX1705" fmla="*/ 213365 w 1472163"/>
                <a:gd name="connsiteY1705" fmla="*/ 480149 h 1388224"/>
                <a:gd name="connsiteX1706" fmla="*/ 213365 w 1472163"/>
                <a:gd name="connsiteY1706" fmla="*/ 477997 h 1388224"/>
                <a:gd name="connsiteX1707" fmla="*/ 215518 w 1472163"/>
                <a:gd name="connsiteY1707" fmla="*/ 477997 h 1388224"/>
                <a:gd name="connsiteX1708" fmla="*/ 215518 w 1472163"/>
                <a:gd name="connsiteY1708" fmla="*/ 473692 h 1388224"/>
                <a:gd name="connsiteX1709" fmla="*/ 217670 w 1472163"/>
                <a:gd name="connsiteY1709" fmla="*/ 473692 h 1388224"/>
                <a:gd name="connsiteX1710" fmla="*/ 217670 w 1472163"/>
                <a:gd name="connsiteY1710" fmla="*/ 471540 h 1388224"/>
                <a:gd name="connsiteX1711" fmla="*/ 221974 w 1472163"/>
                <a:gd name="connsiteY1711" fmla="*/ 471540 h 1388224"/>
                <a:gd name="connsiteX1712" fmla="*/ 221974 w 1472163"/>
                <a:gd name="connsiteY1712" fmla="*/ 467235 h 1388224"/>
                <a:gd name="connsiteX1713" fmla="*/ 219822 w 1472163"/>
                <a:gd name="connsiteY1713" fmla="*/ 467235 h 1388224"/>
                <a:gd name="connsiteX1714" fmla="*/ 219822 w 1472163"/>
                <a:gd name="connsiteY1714" fmla="*/ 465083 h 1388224"/>
                <a:gd name="connsiteX1715" fmla="*/ 215518 w 1472163"/>
                <a:gd name="connsiteY1715" fmla="*/ 465083 h 1388224"/>
                <a:gd name="connsiteX1716" fmla="*/ 215518 w 1472163"/>
                <a:gd name="connsiteY1716" fmla="*/ 462931 h 1388224"/>
                <a:gd name="connsiteX1717" fmla="*/ 213365 w 1472163"/>
                <a:gd name="connsiteY1717" fmla="*/ 462931 h 1388224"/>
                <a:gd name="connsiteX1718" fmla="*/ 213365 w 1472163"/>
                <a:gd name="connsiteY1718" fmla="*/ 460778 h 1388224"/>
                <a:gd name="connsiteX1719" fmla="*/ 211213 w 1472163"/>
                <a:gd name="connsiteY1719" fmla="*/ 460778 h 1388224"/>
                <a:gd name="connsiteX1720" fmla="*/ 211213 w 1472163"/>
                <a:gd name="connsiteY1720" fmla="*/ 458626 h 1388224"/>
                <a:gd name="connsiteX1721" fmla="*/ 209061 w 1472163"/>
                <a:gd name="connsiteY1721" fmla="*/ 458626 h 1388224"/>
                <a:gd name="connsiteX1722" fmla="*/ 209061 w 1472163"/>
                <a:gd name="connsiteY1722" fmla="*/ 456474 h 1388224"/>
                <a:gd name="connsiteX1723" fmla="*/ 204756 w 1472163"/>
                <a:gd name="connsiteY1723" fmla="*/ 456474 h 1388224"/>
                <a:gd name="connsiteX1724" fmla="*/ 204756 w 1472163"/>
                <a:gd name="connsiteY1724" fmla="*/ 454321 h 1388224"/>
                <a:gd name="connsiteX1725" fmla="*/ 202604 w 1472163"/>
                <a:gd name="connsiteY1725" fmla="*/ 454321 h 1388224"/>
                <a:gd name="connsiteX1726" fmla="*/ 202604 w 1472163"/>
                <a:gd name="connsiteY1726" fmla="*/ 452169 h 1388224"/>
                <a:gd name="connsiteX1727" fmla="*/ 200452 w 1472163"/>
                <a:gd name="connsiteY1727" fmla="*/ 452169 h 1388224"/>
                <a:gd name="connsiteX1728" fmla="*/ 200452 w 1472163"/>
                <a:gd name="connsiteY1728" fmla="*/ 450017 h 1388224"/>
                <a:gd name="connsiteX1729" fmla="*/ 198299 w 1472163"/>
                <a:gd name="connsiteY1729" fmla="*/ 450017 h 1388224"/>
                <a:gd name="connsiteX1730" fmla="*/ 198299 w 1472163"/>
                <a:gd name="connsiteY1730" fmla="*/ 447865 h 1388224"/>
                <a:gd name="connsiteX1731" fmla="*/ 196147 w 1472163"/>
                <a:gd name="connsiteY1731" fmla="*/ 447865 h 1388224"/>
                <a:gd name="connsiteX1732" fmla="*/ 196147 w 1472163"/>
                <a:gd name="connsiteY1732" fmla="*/ 445712 h 1388224"/>
                <a:gd name="connsiteX1733" fmla="*/ 193995 w 1472163"/>
                <a:gd name="connsiteY1733" fmla="*/ 445712 h 1388224"/>
                <a:gd name="connsiteX1734" fmla="*/ 193995 w 1472163"/>
                <a:gd name="connsiteY1734" fmla="*/ 443560 h 1388224"/>
                <a:gd name="connsiteX1735" fmla="*/ 191842 w 1472163"/>
                <a:gd name="connsiteY1735" fmla="*/ 443560 h 1388224"/>
                <a:gd name="connsiteX1736" fmla="*/ 191842 w 1472163"/>
                <a:gd name="connsiteY1736" fmla="*/ 441408 h 1388224"/>
                <a:gd name="connsiteX1737" fmla="*/ 189690 w 1472163"/>
                <a:gd name="connsiteY1737" fmla="*/ 441408 h 1388224"/>
                <a:gd name="connsiteX1738" fmla="*/ 189690 w 1472163"/>
                <a:gd name="connsiteY1738" fmla="*/ 437103 h 1388224"/>
                <a:gd name="connsiteX1739" fmla="*/ 187538 w 1472163"/>
                <a:gd name="connsiteY1739" fmla="*/ 437103 h 1388224"/>
                <a:gd name="connsiteX1740" fmla="*/ 187538 w 1472163"/>
                <a:gd name="connsiteY1740" fmla="*/ 434951 h 1388224"/>
                <a:gd name="connsiteX1741" fmla="*/ 185386 w 1472163"/>
                <a:gd name="connsiteY1741" fmla="*/ 434951 h 1388224"/>
                <a:gd name="connsiteX1742" fmla="*/ 185386 w 1472163"/>
                <a:gd name="connsiteY1742" fmla="*/ 432799 h 1388224"/>
                <a:gd name="connsiteX1743" fmla="*/ 183233 w 1472163"/>
                <a:gd name="connsiteY1743" fmla="*/ 432799 h 1388224"/>
                <a:gd name="connsiteX1744" fmla="*/ 183233 w 1472163"/>
                <a:gd name="connsiteY1744" fmla="*/ 428494 h 1388224"/>
                <a:gd name="connsiteX1745" fmla="*/ 181081 w 1472163"/>
                <a:gd name="connsiteY1745" fmla="*/ 428494 h 1388224"/>
                <a:gd name="connsiteX1746" fmla="*/ 181081 w 1472163"/>
                <a:gd name="connsiteY1746" fmla="*/ 426342 h 1388224"/>
                <a:gd name="connsiteX1747" fmla="*/ 178929 w 1472163"/>
                <a:gd name="connsiteY1747" fmla="*/ 426342 h 1388224"/>
                <a:gd name="connsiteX1748" fmla="*/ 178929 w 1472163"/>
                <a:gd name="connsiteY1748" fmla="*/ 422037 h 1388224"/>
                <a:gd name="connsiteX1749" fmla="*/ 176776 w 1472163"/>
                <a:gd name="connsiteY1749" fmla="*/ 422037 h 1388224"/>
                <a:gd name="connsiteX1750" fmla="*/ 176776 w 1472163"/>
                <a:gd name="connsiteY1750" fmla="*/ 417733 h 1388224"/>
                <a:gd name="connsiteX1751" fmla="*/ 174624 w 1472163"/>
                <a:gd name="connsiteY1751" fmla="*/ 417733 h 1388224"/>
                <a:gd name="connsiteX1752" fmla="*/ 174624 w 1472163"/>
                <a:gd name="connsiteY1752" fmla="*/ 411276 h 1388224"/>
                <a:gd name="connsiteX1753" fmla="*/ 187538 w 1472163"/>
                <a:gd name="connsiteY1753" fmla="*/ 411276 h 1388224"/>
                <a:gd name="connsiteX1754" fmla="*/ 187538 w 1472163"/>
                <a:gd name="connsiteY1754" fmla="*/ 406971 h 1388224"/>
                <a:gd name="connsiteX1755" fmla="*/ 185386 w 1472163"/>
                <a:gd name="connsiteY1755" fmla="*/ 406971 h 1388224"/>
                <a:gd name="connsiteX1756" fmla="*/ 185386 w 1472163"/>
                <a:gd name="connsiteY1756" fmla="*/ 404819 h 1388224"/>
                <a:gd name="connsiteX1757" fmla="*/ 183233 w 1472163"/>
                <a:gd name="connsiteY1757" fmla="*/ 404819 h 1388224"/>
                <a:gd name="connsiteX1758" fmla="*/ 183233 w 1472163"/>
                <a:gd name="connsiteY1758" fmla="*/ 400514 h 1388224"/>
                <a:gd name="connsiteX1759" fmla="*/ 181081 w 1472163"/>
                <a:gd name="connsiteY1759" fmla="*/ 400514 h 1388224"/>
                <a:gd name="connsiteX1760" fmla="*/ 181081 w 1472163"/>
                <a:gd name="connsiteY1760" fmla="*/ 396210 h 1388224"/>
                <a:gd name="connsiteX1761" fmla="*/ 178929 w 1472163"/>
                <a:gd name="connsiteY1761" fmla="*/ 396210 h 1388224"/>
                <a:gd name="connsiteX1762" fmla="*/ 178929 w 1472163"/>
                <a:gd name="connsiteY1762" fmla="*/ 391905 h 1388224"/>
                <a:gd name="connsiteX1763" fmla="*/ 176776 w 1472163"/>
                <a:gd name="connsiteY1763" fmla="*/ 391905 h 1388224"/>
                <a:gd name="connsiteX1764" fmla="*/ 176776 w 1472163"/>
                <a:gd name="connsiteY1764" fmla="*/ 389753 h 1388224"/>
                <a:gd name="connsiteX1765" fmla="*/ 174624 w 1472163"/>
                <a:gd name="connsiteY1765" fmla="*/ 389753 h 1388224"/>
                <a:gd name="connsiteX1766" fmla="*/ 174624 w 1472163"/>
                <a:gd name="connsiteY1766" fmla="*/ 383296 h 1388224"/>
                <a:gd name="connsiteX1767" fmla="*/ 172472 w 1472163"/>
                <a:gd name="connsiteY1767" fmla="*/ 383296 h 1388224"/>
                <a:gd name="connsiteX1768" fmla="*/ 172472 w 1472163"/>
                <a:gd name="connsiteY1768" fmla="*/ 376839 h 1388224"/>
                <a:gd name="connsiteX1769" fmla="*/ 170320 w 1472163"/>
                <a:gd name="connsiteY1769" fmla="*/ 376839 h 1388224"/>
                <a:gd name="connsiteX1770" fmla="*/ 170320 w 1472163"/>
                <a:gd name="connsiteY1770" fmla="*/ 372535 h 1388224"/>
                <a:gd name="connsiteX1771" fmla="*/ 168167 w 1472163"/>
                <a:gd name="connsiteY1771" fmla="*/ 372535 h 1388224"/>
                <a:gd name="connsiteX1772" fmla="*/ 168167 w 1472163"/>
                <a:gd name="connsiteY1772" fmla="*/ 368230 h 1388224"/>
                <a:gd name="connsiteX1773" fmla="*/ 166015 w 1472163"/>
                <a:gd name="connsiteY1773" fmla="*/ 368230 h 1388224"/>
                <a:gd name="connsiteX1774" fmla="*/ 166015 w 1472163"/>
                <a:gd name="connsiteY1774" fmla="*/ 366078 h 1388224"/>
                <a:gd name="connsiteX1775" fmla="*/ 163863 w 1472163"/>
                <a:gd name="connsiteY1775" fmla="*/ 366078 h 1388224"/>
                <a:gd name="connsiteX1776" fmla="*/ 163863 w 1472163"/>
                <a:gd name="connsiteY1776" fmla="*/ 359621 h 1388224"/>
                <a:gd name="connsiteX1777" fmla="*/ 161710 w 1472163"/>
                <a:gd name="connsiteY1777" fmla="*/ 359621 h 1388224"/>
                <a:gd name="connsiteX1778" fmla="*/ 161710 w 1472163"/>
                <a:gd name="connsiteY1778" fmla="*/ 353164 h 1388224"/>
                <a:gd name="connsiteX1779" fmla="*/ 159558 w 1472163"/>
                <a:gd name="connsiteY1779" fmla="*/ 353164 h 1388224"/>
                <a:gd name="connsiteX1780" fmla="*/ 159558 w 1472163"/>
                <a:gd name="connsiteY1780" fmla="*/ 346707 h 1388224"/>
                <a:gd name="connsiteX1781" fmla="*/ 157406 w 1472163"/>
                <a:gd name="connsiteY1781" fmla="*/ 346707 h 1388224"/>
                <a:gd name="connsiteX1782" fmla="*/ 157406 w 1472163"/>
                <a:gd name="connsiteY1782" fmla="*/ 338098 h 1388224"/>
                <a:gd name="connsiteX1783" fmla="*/ 155254 w 1472163"/>
                <a:gd name="connsiteY1783" fmla="*/ 338098 h 1388224"/>
                <a:gd name="connsiteX1784" fmla="*/ 155254 w 1472163"/>
                <a:gd name="connsiteY1784" fmla="*/ 327337 h 1388224"/>
                <a:gd name="connsiteX1785" fmla="*/ 153101 w 1472163"/>
                <a:gd name="connsiteY1785" fmla="*/ 327337 h 1388224"/>
                <a:gd name="connsiteX1786" fmla="*/ 153101 w 1472163"/>
                <a:gd name="connsiteY1786" fmla="*/ 320880 h 1388224"/>
                <a:gd name="connsiteX1787" fmla="*/ 150949 w 1472163"/>
                <a:gd name="connsiteY1787" fmla="*/ 320880 h 1388224"/>
                <a:gd name="connsiteX1788" fmla="*/ 150949 w 1472163"/>
                <a:gd name="connsiteY1788" fmla="*/ 312271 h 1388224"/>
                <a:gd name="connsiteX1789" fmla="*/ 148797 w 1472163"/>
                <a:gd name="connsiteY1789" fmla="*/ 312271 h 1388224"/>
                <a:gd name="connsiteX1790" fmla="*/ 148797 w 1472163"/>
                <a:gd name="connsiteY1790" fmla="*/ 307966 h 1388224"/>
                <a:gd name="connsiteX1791" fmla="*/ 146644 w 1472163"/>
                <a:gd name="connsiteY1791" fmla="*/ 307966 h 1388224"/>
                <a:gd name="connsiteX1792" fmla="*/ 146644 w 1472163"/>
                <a:gd name="connsiteY1792" fmla="*/ 295052 h 1388224"/>
                <a:gd name="connsiteX1793" fmla="*/ 144492 w 1472163"/>
                <a:gd name="connsiteY1793" fmla="*/ 295052 h 1388224"/>
                <a:gd name="connsiteX1794" fmla="*/ 144492 w 1472163"/>
                <a:gd name="connsiteY1794" fmla="*/ 269225 h 1388224"/>
                <a:gd name="connsiteX1795" fmla="*/ 142340 w 1472163"/>
                <a:gd name="connsiteY1795" fmla="*/ 269225 h 1388224"/>
                <a:gd name="connsiteX1796" fmla="*/ 142340 w 1472163"/>
                <a:gd name="connsiteY1796" fmla="*/ 178829 h 1388224"/>
                <a:gd name="connsiteX1797" fmla="*/ 144492 w 1472163"/>
                <a:gd name="connsiteY1797" fmla="*/ 178829 h 1388224"/>
                <a:gd name="connsiteX1798" fmla="*/ 144492 w 1472163"/>
                <a:gd name="connsiteY1798" fmla="*/ 165915 h 1388224"/>
                <a:gd name="connsiteX1799" fmla="*/ 146644 w 1472163"/>
                <a:gd name="connsiteY1799" fmla="*/ 165915 h 1388224"/>
                <a:gd name="connsiteX1800" fmla="*/ 146644 w 1472163"/>
                <a:gd name="connsiteY1800" fmla="*/ 157306 h 1388224"/>
                <a:gd name="connsiteX1801" fmla="*/ 148797 w 1472163"/>
                <a:gd name="connsiteY1801" fmla="*/ 157306 h 1388224"/>
                <a:gd name="connsiteX1802" fmla="*/ 148797 w 1472163"/>
                <a:gd name="connsiteY1802" fmla="*/ 153001 h 1388224"/>
                <a:gd name="connsiteX1803" fmla="*/ 150949 w 1472163"/>
                <a:gd name="connsiteY1803" fmla="*/ 153001 h 1388224"/>
                <a:gd name="connsiteX1804" fmla="*/ 150949 w 1472163"/>
                <a:gd name="connsiteY1804" fmla="*/ 135783 h 1388224"/>
                <a:gd name="connsiteX1805" fmla="*/ 153101 w 1472163"/>
                <a:gd name="connsiteY1805" fmla="*/ 135783 h 1388224"/>
                <a:gd name="connsiteX1806" fmla="*/ 153101 w 1472163"/>
                <a:gd name="connsiteY1806" fmla="*/ 127174 h 1388224"/>
                <a:gd name="connsiteX1807" fmla="*/ 155254 w 1472163"/>
                <a:gd name="connsiteY1807" fmla="*/ 127174 h 1388224"/>
                <a:gd name="connsiteX1808" fmla="*/ 155254 w 1472163"/>
                <a:gd name="connsiteY1808" fmla="*/ 120717 h 1388224"/>
                <a:gd name="connsiteX1809" fmla="*/ 157406 w 1472163"/>
                <a:gd name="connsiteY1809" fmla="*/ 120717 h 1388224"/>
                <a:gd name="connsiteX1810" fmla="*/ 157406 w 1472163"/>
                <a:gd name="connsiteY1810" fmla="*/ 114260 h 1388224"/>
                <a:gd name="connsiteX1811" fmla="*/ 159558 w 1472163"/>
                <a:gd name="connsiteY1811" fmla="*/ 114260 h 1388224"/>
                <a:gd name="connsiteX1812" fmla="*/ 159558 w 1472163"/>
                <a:gd name="connsiteY1812" fmla="*/ 103499 h 1388224"/>
                <a:gd name="connsiteX1813" fmla="*/ 161710 w 1472163"/>
                <a:gd name="connsiteY1813" fmla="*/ 103499 h 1388224"/>
                <a:gd name="connsiteX1814" fmla="*/ 161710 w 1472163"/>
                <a:gd name="connsiteY1814" fmla="*/ 97042 h 1388224"/>
                <a:gd name="connsiteX1815" fmla="*/ 163863 w 1472163"/>
                <a:gd name="connsiteY1815" fmla="*/ 97042 h 1388224"/>
                <a:gd name="connsiteX1816" fmla="*/ 163863 w 1472163"/>
                <a:gd name="connsiteY1816" fmla="*/ 92737 h 1388224"/>
                <a:gd name="connsiteX1817" fmla="*/ 166015 w 1472163"/>
                <a:gd name="connsiteY1817" fmla="*/ 92737 h 1388224"/>
                <a:gd name="connsiteX1818" fmla="*/ 166015 w 1472163"/>
                <a:gd name="connsiteY1818" fmla="*/ 86280 h 1388224"/>
                <a:gd name="connsiteX1819" fmla="*/ 168167 w 1472163"/>
                <a:gd name="connsiteY1819" fmla="*/ 86280 h 1388224"/>
                <a:gd name="connsiteX1820" fmla="*/ 168167 w 1472163"/>
                <a:gd name="connsiteY1820" fmla="*/ 81976 h 1388224"/>
                <a:gd name="connsiteX1821" fmla="*/ 170320 w 1472163"/>
                <a:gd name="connsiteY1821" fmla="*/ 81976 h 1388224"/>
                <a:gd name="connsiteX1822" fmla="*/ 170320 w 1472163"/>
                <a:gd name="connsiteY1822" fmla="*/ 75519 h 1388224"/>
                <a:gd name="connsiteX1823" fmla="*/ 172472 w 1472163"/>
                <a:gd name="connsiteY1823" fmla="*/ 75519 h 1388224"/>
                <a:gd name="connsiteX1824" fmla="*/ 172472 w 1472163"/>
                <a:gd name="connsiteY1824" fmla="*/ 71214 h 1388224"/>
                <a:gd name="connsiteX1825" fmla="*/ 174624 w 1472163"/>
                <a:gd name="connsiteY1825" fmla="*/ 71214 h 1388224"/>
                <a:gd name="connsiteX1826" fmla="*/ 174624 w 1472163"/>
                <a:gd name="connsiteY1826" fmla="*/ 66910 h 1388224"/>
                <a:gd name="connsiteX1827" fmla="*/ 176776 w 1472163"/>
                <a:gd name="connsiteY1827" fmla="*/ 66910 h 1388224"/>
                <a:gd name="connsiteX1828" fmla="*/ 176776 w 1472163"/>
                <a:gd name="connsiteY1828" fmla="*/ 60453 h 1388224"/>
                <a:gd name="connsiteX1829" fmla="*/ 178929 w 1472163"/>
                <a:gd name="connsiteY1829" fmla="*/ 60453 h 1388224"/>
                <a:gd name="connsiteX1830" fmla="*/ 178929 w 1472163"/>
                <a:gd name="connsiteY1830" fmla="*/ 56148 h 1388224"/>
                <a:gd name="connsiteX1831" fmla="*/ 181081 w 1472163"/>
                <a:gd name="connsiteY1831" fmla="*/ 56148 h 1388224"/>
                <a:gd name="connsiteX1832" fmla="*/ 181081 w 1472163"/>
                <a:gd name="connsiteY1832" fmla="*/ 51844 h 1388224"/>
                <a:gd name="connsiteX1833" fmla="*/ 183233 w 1472163"/>
                <a:gd name="connsiteY1833" fmla="*/ 51844 h 1388224"/>
                <a:gd name="connsiteX1834" fmla="*/ 183233 w 1472163"/>
                <a:gd name="connsiteY1834" fmla="*/ 47539 h 1388224"/>
                <a:gd name="connsiteX1835" fmla="*/ 185386 w 1472163"/>
                <a:gd name="connsiteY1835" fmla="*/ 47539 h 1388224"/>
                <a:gd name="connsiteX1836" fmla="*/ 185386 w 1472163"/>
                <a:gd name="connsiteY1836" fmla="*/ 45387 h 1388224"/>
                <a:gd name="connsiteX1837" fmla="*/ 187538 w 1472163"/>
                <a:gd name="connsiteY1837" fmla="*/ 45387 h 1388224"/>
                <a:gd name="connsiteX1838" fmla="*/ 187538 w 1472163"/>
                <a:gd name="connsiteY1838" fmla="*/ 41082 h 1388224"/>
                <a:gd name="connsiteX1839" fmla="*/ 189690 w 1472163"/>
                <a:gd name="connsiteY1839" fmla="*/ 41082 h 1388224"/>
                <a:gd name="connsiteX1840" fmla="*/ 189690 w 1472163"/>
                <a:gd name="connsiteY1840" fmla="*/ 36778 h 1388224"/>
                <a:gd name="connsiteX1841" fmla="*/ 191842 w 1472163"/>
                <a:gd name="connsiteY1841" fmla="*/ 36778 h 1388224"/>
                <a:gd name="connsiteX1842" fmla="*/ 191842 w 1472163"/>
                <a:gd name="connsiteY1842" fmla="*/ 32473 h 1388224"/>
                <a:gd name="connsiteX1843" fmla="*/ 193995 w 1472163"/>
                <a:gd name="connsiteY1843" fmla="*/ 32473 h 1388224"/>
                <a:gd name="connsiteX1844" fmla="*/ 193995 w 1472163"/>
                <a:gd name="connsiteY1844" fmla="*/ 30321 h 1388224"/>
                <a:gd name="connsiteX1845" fmla="*/ 196147 w 1472163"/>
                <a:gd name="connsiteY1845" fmla="*/ 30321 h 1388224"/>
                <a:gd name="connsiteX1846" fmla="*/ 196147 w 1472163"/>
                <a:gd name="connsiteY1846" fmla="*/ 26016 h 1388224"/>
                <a:gd name="connsiteX1847" fmla="*/ 198299 w 1472163"/>
                <a:gd name="connsiteY1847" fmla="*/ 26016 h 1388224"/>
                <a:gd name="connsiteX1848" fmla="*/ 198299 w 1472163"/>
                <a:gd name="connsiteY1848" fmla="*/ 23864 h 1388224"/>
                <a:gd name="connsiteX1849" fmla="*/ 200452 w 1472163"/>
                <a:gd name="connsiteY1849" fmla="*/ 23864 h 1388224"/>
                <a:gd name="connsiteX1850" fmla="*/ 200452 w 1472163"/>
                <a:gd name="connsiteY1850" fmla="*/ 21712 h 1388224"/>
                <a:gd name="connsiteX1851" fmla="*/ 202604 w 1472163"/>
                <a:gd name="connsiteY1851" fmla="*/ 21712 h 1388224"/>
                <a:gd name="connsiteX1852" fmla="*/ 202604 w 1472163"/>
                <a:gd name="connsiteY1852" fmla="*/ 19560 h 1388224"/>
                <a:gd name="connsiteX1853" fmla="*/ 204756 w 1472163"/>
                <a:gd name="connsiteY1853" fmla="*/ 19560 h 1388224"/>
                <a:gd name="connsiteX1854" fmla="*/ 204756 w 1472163"/>
                <a:gd name="connsiteY1854" fmla="*/ 17407 h 1388224"/>
                <a:gd name="connsiteX1855" fmla="*/ 206908 w 1472163"/>
                <a:gd name="connsiteY1855" fmla="*/ 17407 h 1388224"/>
                <a:gd name="connsiteX1856" fmla="*/ 206908 w 1472163"/>
                <a:gd name="connsiteY1856" fmla="*/ 15255 h 1388224"/>
                <a:gd name="connsiteX1857" fmla="*/ 209061 w 1472163"/>
                <a:gd name="connsiteY1857" fmla="*/ 15255 h 1388224"/>
                <a:gd name="connsiteX1858" fmla="*/ 209061 w 1472163"/>
                <a:gd name="connsiteY1858" fmla="*/ 13103 h 1388224"/>
                <a:gd name="connsiteX1859" fmla="*/ 211213 w 1472163"/>
                <a:gd name="connsiteY1859" fmla="*/ 13103 h 1388224"/>
                <a:gd name="connsiteX1860" fmla="*/ 211213 w 1472163"/>
                <a:gd name="connsiteY1860" fmla="*/ 10950 h 1388224"/>
                <a:gd name="connsiteX1861" fmla="*/ 213365 w 1472163"/>
                <a:gd name="connsiteY1861" fmla="*/ 10950 h 1388224"/>
                <a:gd name="connsiteX1862" fmla="*/ 213365 w 1472163"/>
                <a:gd name="connsiteY1862" fmla="*/ 8798 h 1388224"/>
                <a:gd name="connsiteX1863" fmla="*/ 215518 w 1472163"/>
                <a:gd name="connsiteY1863" fmla="*/ 8798 h 1388224"/>
                <a:gd name="connsiteX1864" fmla="*/ 215518 w 1472163"/>
                <a:gd name="connsiteY1864" fmla="*/ 6646 h 1388224"/>
                <a:gd name="connsiteX1865" fmla="*/ 217670 w 1472163"/>
                <a:gd name="connsiteY1865" fmla="*/ 6646 h 1388224"/>
                <a:gd name="connsiteX1866" fmla="*/ 217670 w 1472163"/>
                <a:gd name="connsiteY1866" fmla="*/ 4494 h 1388224"/>
                <a:gd name="connsiteX1867" fmla="*/ 226279 w 1472163"/>
                <a:gd name="connsiteY1867" fmla="*/ 4494 h 1388224"/>
                <a:gd name="connsiteX1868" fmla="*/ 226279 w 1472163"/>
                <a:gd name="connsiteY1868" fmla="*/ 2341 h 1388224"/>
                <a:gd name="connsiteX1869" fmla="*/ 230584 w 1472163"/>
                <a:gd name="connsiteY1869" fmla="*/ 2341 h 138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</a:cxnLst>
              <a:rect l="l" t="t" r="r" b="b"/>
              <a:pathLst>
                <a:path w="1472163" h="1388224">
                  <a:moveTo>
                    <a:pt x="230584" y="189"/>
                  </a:moveTo>
                  <a:lnTo>
                    <a:pt x="267172" y="189"/>
                  </a:lnTo>
                  <a:lnTo>
                    <a:pt x="267172" y="2341"/>
                  </a:lnTo>
                  <a:lnTo>
                    <a:pt x="280086" y="2341"/>
                  </a:lnTo>
                  <a:lnTo>
                    <a:pt x="280086" y="4494"/>
                  </a:lnTo>
                  <a:lnTo>
                    <a:pt x="293000" y="4494"/>
                  </a:lnTo>
                  <a:lnTo>
                    <a:pt x="293000" y="6646"/>
                  </a:lnTo>
                  <a:lnTo>
                    <a:pt x="303761" y="6646"/>
                  </a:lnTo>
                  <a:lnTo>
                    <a:pt x="303761" y="8798"/>
                  </a:lnTo>
                  <a:lnTo>
                    <a:pt x="314523" y="8798"/>
                  </a:lnTo>
                  <a:lnTo>
                    <a:pt x="314523" y="10950"/>
                  </a:lnTo>
                  <a:lnTo>
                    <a:pt x="327437" y="10950"/>
                  </a:lnTo>
                  <a:lnTo>
                    <a:pt x="327437" y="13103"/>
                  </a:lnTo>
                  <a:lnTo>
                    <a:pt x="336046" y="13103"/>
                  </a:lnTo>
                  <a:lnTo>
                    <a:pt x="336046" y="15255"/>
                  </a:lnTo>
                  <a:lnTo>
                    <a:pt x="342503" y="15255"/>
                  </a:lnTo>
                  <a:lnTo>
                    <a:pt x="342503" y="17407"/>
                  </a:lnTo>
                  <a:lnTo>
                    <a:pt x="344655" y="17407"/>
                  </a:lnTo>
                  <a:lnTo>
                    <a:pt x="344655" y="19560"/>
                  </a:lnTo>
                  <a:lnTo>
                    <a:pt x="353264" y="19560"/>
                  </a:lnTo>
                  <a:lnTo>
                    <a:pt x="353264" y="21712"/>
                  </a:lnTo>
                  <a:lnTo>
                    <a:pt x="359721" y="21712"/>
                  </a:lnTo>
                  <a:lnTo>
                    <a:pt x="359721" y="23864"/>
                  </a:lnTo>
                  <a:lnTo>
                    <a:pt x="364025" y="23864"/>
                  </a:lnTo>
                  <a:lnTo>
                    <a:pt x="364025" y="26016"/>
                  </a:lnTo>
                  <a:lnTo>
                    <a:pt x="370482" y="26016"/>
                  </a:lnTo>
                  <a:lnTo>
                    <a:pt x="370482" y="28169"/>
                  </a:lnTo>
                  <a:lnTo>
                    <a:pt x="374787" y="28169"/>
                  </a:lnTo>
                  <a:lnTo>
                    <a:pt x="374787" y="30321"/>
                  </a:lnTo>
                  <a:lnTo>
                    <a:pt x="379091" y="30321"/>
                  </a:lnTo>
                  <a:lnTo>
                    <a:pt x="379091" y="32473"/>
                  </a:lnTo>
                  <a:lnTo>
                    <a:pt x="385548" y="32473"/>
                  </a:lnTo>
                  <a:lnTo>
                    <a:pt x="385548" y="34626"/>
                  </a:lnTo>
                  <a:lnTo>
                    <a:pt x="389853" y="34626"/>
                  </a:lnTo>
                  <a:lnTo>
                    <a:pt x="389853" y="36778"/>
                  </a:lnTo>
                  <a:lnTo>
                    <a:pt x="394157" y="36778"/>
                  </a:lnTo>
                  <a:lnTo>
                    <a:pt x="394157" y="38930"/>
                  </a:lnTo>
                  <a:lnTo>
                    <a:pt x="398462" y="38930"/>
                  </a:lnTo>
                  <a:lnTo>
                    <a:pt x="398462" y="41082"/>
                  </a:lnTo>
                  <a:lnTo>
                    <a:pt x="402767" y="41082"/>
                  </a:lnTo>
                  <a:lnTo>
                    <a:pt x="402767" y="43235"/>
                  </a:lnTo>
                  <a:lnTo>
                    <a:pt x="407071" y="43235"/>
                  </a:lnTo>
                  <a:lnTo>
                    <a:pt x="407071" y="45387"/>
                  </a:lnTo>
                  <a:lnTo>
                    <a:pt x="411376" y="45387"/>
                  </a:lnTo>
                  <a:lnTo>
                    <a:pt x="411376" y="47539"/>
                  </a:lnTo>
                  <a:lnTo>
                    <a:pt x="415680" y="47539"/>
                  </a:lnTo>
                  <a:lnTo>
                    <a:pt x="415680" y="49692"/>
                  </a:lnTo>
                  <a:lnTo>
                    <a:pt x="419985" y="49692"/>
                  </a:lnTo>
                  <a:lnTo>
                    <a:pt x="419985" y="51844"/>
                  </a:lnTo>
                  <a:lnTo>
                    <a:pt x="424289" y="51844"/>
                  </a:lnTo>
                  <a:lnTo>
                    <a:pt x="424289" y="53996"/>
                  </a:lnTo>
                  <a:lnTo>
                    <a:pt x="428594" y="53996"/>
                  </a:lnTo>
                  <a:lnTo>
                    <a:pt x="428594" y="56148"/>
                  </a:lnTo>
                  <a:lnTo>
                    <a:pt x="432899" y="56148"/>
                  </a:lnTo>
                  <a:lnTo>
                    <a:pt x="432899" y="58301"/>
                  </a:lnTo>
                  <a:lnTo>
                    <a:pt x="437203" y="58301"/>
                  </a:lnTo>
                  <a:lnTo>
                    <a:pt x="437203" y="60453"/>
                  </a:lnTo>
                  <a:lnTo>
                    <a:pt x="441508" y="60453"/>
                  </a:lnTo>
                  <a:lnTo>
                    <a:pt x="441508" y="62605"/>
                  </a:lnTo>
                  <a:lnTo>
                    <a:pt x="443660" y="62605"/>
                  </a:lnTo>
                  <a:lnTo>
                    <a:pt x="443660" y="64758"/>
                  </a:lnTo>
                  <a:lnTo>
                    <a:pt x="447965" y="64758"/>
                  </a:lnTo>
                  <a:lnTo>
                    <a:pt x="447965" y="66910"/>
                  </a:lnTo>
                  <a:lnTo>
                    <a:pt x="450117" y="66910"/>
                  </a:lnTo>
                  <a:lnTo>
                    <a:pt x="450117" y="69062"/>
                  </a:lnTo>
                  <a:lnTo>
                    <a:pt x="454421" y="69062"/>
                  </a:lnTo>
                  <a:lnTo>
                    <a:pt x="454421" y="71214"/>
                  </a:lnTo>
                  <a:lnTo>
                    <a:pt x="458726" y="71214"/>
                  </a:lnTo>
                  <a:lnTo>
                    <a:pt x="458726" y="73367"/>
                  </a:lnTo>
                  <a:lnTo>
                    <a:pt x="460878" y="73367"/>
                  </a:lnTo>
                  <a:lnTo>
                    <a:pt x="460878" y="75519"/>
                  </a:lnTo>
                  <a:lnTo>
                    <a:pt x="465183" y="75519"/>
                  </a:lnTo>
                  <a:lnTo>
                    <a:pt x="465183" y="77671"/>
                  </a:lnTo>
                  <a:lnTo>
                    <a:pt x="467335" y="77671"/>
                  </a:lnTo>
                  <a:lnTo>
                    <a:pt x="467335" y="79824"/>
                  </a:lnTo>
                  <a:lnTo>
                    <a:pt x="471640" y="79824"/>
                  </a:lnTo>
                  <a:lnTo>
                    <a:pt x="471640" y="81976"/>
                  </a:lnTo>
                  <a:lnTo>
                    <a:pt x="473792" y="81976"/>
                  </a:lnTo>
                  <a:lnTo>
                    <a:pt x="473792" y="84128"/>
                  </a:lnTo>
                  <a:lnTo>
                    <a:pt x="478097" y="84128"/>
                  </a:lnTo>
                  <a:lnTo>
                    <a:pt x="478097" y="86280"/>
                  </a:lnTo>
                  <a:lnTo>
                    <a:pt x="480249" y="86280"/>
                  </a:lnTo>
                  <a:lnTo>
                    <a:pt x="480249" y="88433"/>
                  </a:lnTo>
                  <a:lnTo>
                    <a:pt x="482401" y="88433"/>
                  </a:lnTo>
                  <a:lnTo>
                    <a:pt x="482401" y="90585"/>
                  </a:lnTo>
                  <a:lnTo>
                    <a:pt x="486706" y="90585"/>
                  </a:lnTo>
                  <a:lnTo>
                    <a:pt x="486706" y="92737"/>
                  </a:lnTo>
                  <a:lnTo>
                    <a:pt x="488858" y="92737"/>
                  </a:lnTo>
                  <a:lnTo>
                    <a:pt x="488858" y="94890"/>
                  </a:lnTo>
                  <a:lnTo>
                    <a:pt x="491010" y="94890"/>
                  </a:lnTo>
                  <a:lnTo>
                    <a:pt x="491010" y="97042"/>
                  </a:lnTo>
                  <a:lnTo>
                    <a:pt x="493163" y="97042"/>
                  </a:lnTo>
                  <a:lnTo>
                    <a:pt x="493163" y="99194"/>
                  </a:lnTo>
                  <a:lnTo>
                    <a:pt x="497467" y="99194"/>
                  </a:lnTo>
                  <a:lnTo>
                    <a:pt x="497467" y="101346"/>
                  </a:lnTo>
                  <a:lnTo>
                    <a:pt x="499619" y="101346"/>
                  </a:lnTo>
                  <a:lnTo>
                    <a:pt x="499619" y="103499"/>
                  </a:lnTo>
                  <a:lnTo>
                    <a:pt x="501772" y="103499"/>
                  </a:lnTo>
                  <a:lnTo>
                    <a:pt x="501772" y="105651"/>
                  </a:lnTo>
                  <a:lnTo>
                    <a:pt x="506076" y="105651"/>
                  </a:lnTo>
                  <a:lnTo>
                    <a:pt x="506076" y="107803"/>
                  </a:lnTo>
                  <a:lnTo>
                    <a:pt x="508229" y="107803"/>
                  </a:lnTo>
                  <a:lnTo>
                    <a:pt x="508229" y="109956"/>
                  </a:lnTo>
                  <a:lnTo>
                    <a:pt x="510381" y="109956"/>
                  </a:lnTo>
                  <a:lnTo>
                    <a:pt x="510381" y="112108"/>
                  </a:lnTo>
                  <a:lnTo>
                    <a:pt x="514685" y="112108"/>
                  </a:lnTo>
                  <a:lnTo>
                    <a:pt x="514685" y="114260"/>
                  </a:lnTo>
                  <a:lnTo>
                    <a:pt x="516838" y="114260"/>
                  </a:lnTo>
                  <a:lnTo>
                    <a:pt x="516838" y="116412"/>
                  </a:lnTo>
                  <a:lnTo>
                    <a:pt x="518990" y="116412"/>
                  </a:lnTo>
                  <a:lnTo>
                    <a:pt x="518990" y="118565"/>
                  </a:lnTo>
                  <a:lnTo>
                    <a:pt x="521142" y="118565"/>
                  </a:lnTo>
                  <a:lnTo>
                    <a:pt x="521142" y="120717"/>
                  </a:lnTo>
                  <a:lnTo>
                    <a:pt x="523295" y="120717"/>
                  </a:lnTo>
                  <a:lnTo>
                    <a:pt x="523295" y="122869"/>
                  </a:lnTo>
                  <a:lnTo>
                    <a:pt x="525447" y="122869"/>
                  </a:lnTo>
                  <a:lnTo>
                    <a:pt x="525447" y="125022"/>
                  </a:lnTo>
                  <a:lnTo>
                    <a:pt x="542665" y="125022"/>
                  </a:lnTo>
                  <a:lnTo>
                    <a:pt x="542665" y="122869"/>
                  </a:lnTo>
                  <a:lnTo>
                    <a:pt x="553427" y="122869"/>
                  </a:lnTo>
                  <a:lnTo>
                    <a:pt x="553427" y="120717"/>
                  </a:lnTo>
                  <a:lnTo>
                    <a:pt x="555579" y="120717"/>
                  </a:lnTo>
                  <a:lnTo>
                    <a:pt x="555579" y="71214"/>
                  </a:lnTo>
                  <a:lnTo>
                    <a:pt x="557731" y="71214"/>
                  </a:lnTo>
                  <a:lnTo>
                    <a:pt x="557731" y="69062"/>
                  </a:lnTo>
                  <a:lnTo>
                    <a:pt x="559883" y="69062"/>
                  </a:lnTo>
                  <a:lnTo>
                    <a:pt x="559883" y="64758"/>
                  </a:lnTo>
                  <a:lnTo>
                    <a:pt x="562036" y="64758"/>
                  </a:lnTo>
                  <a:lnTo>
                    <a:pt x="562036" y="62605"/>
                  </a:lnTo>
                  <a:lnTo>
                    <a:pt x="566340" y="62605"/>
                  </a:lnTo>
                  <a:lnTo>
                    <a:pt x="566340" y="60453"/>
                  </a:lnTo>
                  <a:lnTo>
                    <a:pt x="585711" y="60453"/>
                  </a:lnTo>
                  <a:lnTo>
                    <a:pt x="585711" y="62605"/>
                  </a:lnTo>
                  <a:lnTo>
                    <a:pt x="596472" y="62605"/>
                  </a:lnTo>
                  <a:lnTo>
                    <a:pt x="596472" y="64758"/>
                  </a:lnTo>
                  <a:lnTo>
                    <a:pt x="602929" y="64758"/>
                  </a:lnTo>
                  <a:lnTo>
                    <a:pt x="602929" y="66910"/>
                  </a:lnTo>
                  <a:lnTo>
                    <a:pt x="613691" y="66910"/>
                  </a:lnTo>
                  <a:lnTo>
                    <a:pt x="613691" y="69062"/>
                  </a:lnTo>
                  <a:lnTo>
                    <a:pt x="615843" y="69062"/>
                  </a:lnTo>
                  <a:lnTo>
                    <a:pt x="615843" y="71214"/>
                  </a:lnTo>
                  <a:lnTo>
                    <a:pt x="620147" y="71214"/>
                  </a:lnTo>
                  <a:lnTo>
                    <a:pt x="620147" y="73367"/>
                  </a:lnTo>
                  <a:lnTo>
                    <a:pt x="624452" y="73367"/>
                  </a:lnTo>
                  <a:lnTo>
                    <a:pt x="624452" y="75519"/>
                  </a:lnTo>
                  <a:lnTo>
                    <a:pt x="628757" y="75519"/>
                  </a:lnTo>
                  <a:lnTo>
                    <a:pt x="628757" y="77671"/>
                  </a:lnTo>
                  <a:lnTo>
                    <a:pt x="633061" y="77671"/>
                  </a:lnTo>
                  <a:lnTo>
                    <a:pt x="633061" y="79824"/>
                  </a:lnTo>
                  <a:lnTo>
                    <a:pt x="637366" y="79824"/>
                  </a:lnTo>
                  <a:lnTo>
                    <a:pt x="637366" y="81976"/>
                  </a:lnTo>
                  <a:lnTo>
                    <a:pt x="641670" y="81976"/>
                  </a:lnTo>
                  <a:lnTo>
                    <a:pt x="641670" y="84128"/>
                  </a:lnTo>
                  <a:lnTo>
                    <a:pt x="645975" y="84128"/>
                  </a:lnTo>
                  <a:lnTo>
                    <a:pt x="645975" y="86280"/>
                  </a:lnTo>
                  <a:lnTo>
                    <a:pt x="648127" y="86280"/>
                  </a:lnTo>
                  <a:lnTo>
                    <a:pt x="648127" y="88433"/>
                  </a:lnTo>
                  <a:lnTo>
                    <a:pt x="650279" y="88433"/>
                  </a:lnTo>
                  <a:lnTo>
                    <a:pt x="650279" y="90585"/>
                  </a:lnTo>
                  <a:lnTo>
                    <a:pt x="652432" y="90585"/>
                  </a:lnTo>
                  <a:lnTo>
                    <a:pt x="652432" y="92737"/>
                  </a:lnTo>
                  <a:lnTo>
                    <a:pt x="656736" y="92737"/>
                  </a:lnTo>
                  <a:lnTo>
                    <a:pt x="656736" y="94890"/>
                  </a:lnTo>
                  <a:lnTo>
                    <a:pt x="658889" y="94890"/>
                  </a:lnTo>
                  <a:lnTo>
                    <a:pt x="658889" y="92737"/>
                  </a:lnTo>
                  <a:lnTo>
                    <a:pt x="661041" y="92737"/>
                  </a:lnTo>
                  <a:lnTo>
                    <a:pt x="661041" y="90585"/>
                  </a:lnTo>
                  <a:lnTo>
                    <a:pt x="663193" y="90585"/>
                  </a:lnTo>
                  <a:lnTo>
                    <a:pt x="663193" y="86280"/>
                  </a:lnTo>
                  <a:lnTo>
                    <a:pt x="665345" y="86280"/>
                  </a:lnTo>
                  <a:lnTo>
                    <a:pt x="665345" y="81976"/>
                  </a:lnTo>
                  <a:lnTo>
                    <a:pt x="667498" y="81976"/>
                  </a:lnTo>
                  <a:lnTo>
                    <a:pt x="667498" y="79824"/>
                  </a:lnTo>
                  <a:lnTo>
                    <a:pt x="669650" y="79824"/>
                  </a:lnTo>
                  <a:lnTo>
                    <a:pt x="669650" y="75519"/>
                  </a:lnTo>
                  <a:lnTo>
                    <a:pt x="671802" y="75519"/>
                  </a:lnTo>
                  <a:lnTo>
                    <a:pt x="671802" y="73367"/>
                  </a:lnTo>
                  <a:lnTo>
                    <a:pt x="673955" y="73367"/>
                  </a:lnTo>
                  <a:lnTo>
                    <a:pt x="673955" y="71214"/>
                  </a:lnTo>
                  <a:lnTo>
                    <a:pt x="676107" y="71214"/>
                  </a:lnTo>
                  <a:lnTo>
                    <a:pt x="676107" y="66910"/>
                  </a:lnTo>
                  <a:lnTo>
                    <a:pt x="678259" y="66910"/>
                  </a:lnTo>
                  <a:lnTo>
                    <a:pt x="678259" y="64758"/>
                  </a:lnTo>
                  <a:lnTo>
                    <a:pt x="680411" y="64758"/>
                  </a:lnTo>
                  <a:lnTo>
                    <a:pt x="680411" y="62605"/>
                  </a:lnTo>
                  <a:lnTo>
                    <a:pt x="682564" y="62605"/>
                  </a:lnTo>
                  <a:lnTo>
                    <a:pt x="682564" y="60453"/>
                  </a:lnTo>
                  <a:lnTo>
                    <a:pt x="684716" y="60453"/>
                  </a:lnTo>
                  <a:lnTo>
                    <a:pt x="684716" y="58301"/>
                  </a:lnTo>
                  <a:lnTo>
                    <a:pt x="686868" y="58301"/>
                  </a:lnTo>
                  <a:lnTo>
                    <a:pt x="686868" y="56148"/>
                  </a:lnTo>
                  <a:lnTo>
                    <a:pt x="689021" y="56148"/>
                  </a:lnTo>
                  <a:lnTo>
                    <a:pt x="689021" y="53996"/>
                  </a:lnTo>
                  <a:lnTo>
                    <a:pt x="691173" y="53996"/>
                  </a:lnTo>
                  <a:lnTo>
                    <a:pt x="691173" y="51844"/>
                  </a:lnTo>
                  <a:lnTo>
                    <a:pt x="693325" y="51844"/>
                  </a:lnTo>
                  <a:lnTo>
                    <a:pt x="693325" y="49692"/>
                  </a:lnTo>
                  <a:lnTo>
                    <a:pt x="695477" y="49692"/>
                  </a:lnTo>
                  <a:lnTo>
                    <a:pt x="695477" y="47539"/>
                  </a:lnTo>
                  <a:lnTo>
                    <a:pt x="697630" y="47539"/>
                  </a:lnTo>
                  <a:lnTo>
                    <a:pt x="697630" y="45387"/>
                  </a:lnTo>
                  <a:lnTo>
                    <a:pt x="699782" y="45387"/>
                  </a:lnTo>
                  <a:lnTo>
                    <a:pt x="699782" y="43235"/>
                  </a:lnTo>
                  <a:lnTo>
                    <a:pt x="701934" y="43235"/>
                  </a:lnTo>
                  <a:lnTo>
                    <a:pt x="701934" y="41082"/>
                  </a:lnTo>
                  <a:lnTo>
                    <a:pt x="704087" y="41082"/>
                  </a:lnTo>
                  <a:lnTo>
                    <a:pt x="704087" y="38930"/>
                  </a:lnTo>
                  <a:lnTo>
                    <a:pt x="706239" y="38930"/>
                  </a:lnTo>
                  <a:lnTo>
                    <a:pt x="706239" y="36778"/>
                  </a:lnTo>
                  <a:lnTo>
                    <a:pt x="708391" y="36778"/>
                  </a:lnTo>
                  <a:lnTo>
                    <a:pt x="708391" y="34626"/>
                  </a:lnTo>
                  <a:lnTo>
                    <a:pt x="712696" y="34626"/>
                  </a:lnTo>
                  <a:lnTo>
                    <a:pt x="712696" y="32473"/>
                  </a:lnTo>
                  <a:lnTo>
                    <a:pt x="714848" y="32473"/>
                  </a:lnTo>
                  <a:lnTo>
                    <a:pt x="714848" y="30321"/>
                  </a:lnTo>
                  <a:lnTo>
                    <a:pt x="717000" y="30321"/>
                  </a:lnTo>
                  <a:lnTo>
                    <a:pt x="717000" y="28169"/>
                  </a:lnTo>
                  <a:lnTo>
                    <a:pt x="721305" y="28169"/>
                  </a:lnTo>
                  <a:lnTo>
                    <a:pt x="721305" y="26016"/>
                  </a:lnTo>
                  <a:lnTo>
                    <a:pt x="732066" y="26016"/>
                  </a:lnTo>
                  <a:lnTo>
                    <a:pt x="732066" y="28169"/>
                  </a:lnTo>
                  <a:lnTo>
                    <a:pt x="736371" y="28169"/>
                  </a:lnTo>
                  <a:lnTo>
                    <a:pt x="736371" y="30321"/>
                  </a:lnTo>
                  <a:lnTo>
                    <a:pt x="740675" y="30321"/>
                  </a:lnTo>
                  <a:lnTo>
                    <a:pt x="740675" y="32473"/>
                  </a:lnTo>
                  <a:lnTo>
                    <a:pt x="742828" y="32473"/>
                  </a:lnTo>
                  <a:lnTo>
                    <a:pt x="742828" y="34626"/>
                  </a:lnTo>
                  <a:lnTo>
                    <a:pt x="747132" y="34626"/>
                  </a:lnTo>
                  <a:lnTo>
                    <a:pt x="747132" y="36778"/>
                  </a:lnTo>
                  <a:lnTo>
                    <a:pt x="749285" y="36778"/>
                  </a:lnTo>
                  <a:lnTo>
                    <a:pt x="749285" y="38930"/>
                  </a:lnTo>
                  <a:lnTo>
                    <a:pt x="751437" y="38930"/>
                  </a:lnTo>
                  <a:lnTo>
                    <a:pt x="751437" y="41082"/>
                  </a:lnTo>
                  <a:lnTo>
                    <a:pt x="753589" y="41082"/>
                  </a:lnTo>
                  <a:lnTo>
                    <a:pt x="753589" y="43235"/>
                  </a:lnTo>
                  <a:lnTo>
                    <a:pt x="755741" y="43235"/>
                  </a:lnTo>
                  <a:lnTo>
                    <a:pt x="755741" y="45387"/>
                  </a:lnTo>
                  <a:lnTo>
                    <a:pt x="757894" y="45387"/>
                  </a:lnTo>
                  <a:lnTo>
                    <a:pt x="757894" y="47539"/>
                  </a:lnTo>
                  <a:lnTo>
                    <a:pt x="760046" y="47539"/>
                  </a:lnTo>
                  <a:lnTo>
                    <a:pt x="760046" y="49692"/>
                  </a:lnTo>
                  <a:lnTo>
                    <a:pt x="762198" y="49692"/>
                  </a:lnTo>
                  <a:lnTo>
                    <a:pt x="762198" y="51844"/>
                  </a:lnTo>
                  <a:lnTo>
                    <a:pt x="764351" y="51844"/>
                  </a:lnTo>
                  <a:lnTo>
                    <a:pt x="764351" y="53996"/>
                  </a:lnTo>
                  <a:lnTo>
                    <a:pt x="766503" y="53996"/>
                  </a:lnTo>
                  <a:lnTo>
                    <a:pt x="766503" y="56148"/>
                  </a:lnTo>
                  <a:lnTo>
                    <a:pt x="768655" y="56148"/>
                  </a:lnTo>
                  <a:lnTo>
                    <a:pt x="768655" y="58301"/>
                  </a:lnTo>
                  <a:lnTo>
                    <a:pt x="770807" y="58301"/>
                  </a:lnTo>
                  <a:lnTo>
                    <a:pt x="770807" y="60453"/>
                  </a:lnTo>
                  <a:lnTo>
                    <a:pt x="772960" y="60453"/>
                  </a:lnTo>
                  <a:lnTo>
                    <a:pt x="772960" y="62605"/>
                  </a:lnTo>
                  <a:lnTo>
                    <a:pt x="775112" y="62605"/>
                  </a:lnTo>
                  <a:lnTo>
                    <a:pt x="775112" y="64758"/>
                  </a:lnTo>
                  <a:lnTo>
                    <a:pt x="777264" y="64758"/>
                  </a:lnTo>
                  <a:lnTo>
                    <a:pt x="777264" y="69062"/>
                  </a:lnTo>
                  <a:lnTo>
                    <a:pt x="779417" y="69062"/>
                  </a:lnTo>
                  <a:lnTo>
                    <a:pt x="779417" y="71214"/>
                  </a:lnTo>
                  <a:lnTo>
                    <a:pt x="781569" y="71214"/>
                  </a:lnTo>
                  <a:lnTo>
                    <a:pt x="781569" y="73367"/>
                  </a:lnTo>
                  <a:lnTo>
                    <a:pt x="783721" y="73367"/>
                  </a:lnTo>
                  <a:lnTo>
                    <a:pt x="783721" y="75519"/>
                  </a:lnTo>
                  <a:lnTo>
                    <a:pt x="785873" y="75519"/>
                  </a:lnTo>
                  <a:lnTo>
                    <a:pt x="785873" y="79824"/>
                  </a:lnTo>
                  <a:lnTo>
                    <a:pt x="788026" y="79824"/>
                  </a:lnTo>
                  <a:lnTo>
                    <a:pt x="788026" y="84128"/>
                  </a:lnTo>
                  <a:lnTo>
                    <a:pt x="790178" y="84128"/>
                  </a:lnTo>
                  <a:lnTo>
                    <a:pt x="790178" y="88433"/>
                  </a:lnTo>
                  <a:lnTo>
                    <a:pt x="792330" y="88433"/>
                  </a:lnTo>
                  <a:lnTo>
                    <a:pt x="792330" y="92737"/>
                  </a:lnTo>
                  <a:lnTo>
                    <a:pt x="794483" y="92737"/>
                  </a:lnTo>
                  <a:lnTo>
                    <a:pt x="794483" y="94890"/>
                  </a:lnTo>
                  <a:lnTo>
                    <a:pt x="796635" y="94890"/>
                  </a:lnTo>
                  <a:lnTo>
                    <a:pt x="796635" y="92737"/>
                  </a:lnTo>
                  <a:lnTo>
                    <a:pt x="798787" y="92737"/>
                  </a:lnTo>
                  <a:lnTo>
                    <a:pt x="798787" y="90585"/>
                  </a:lnTo>
                  <a:lnTo>
                    <a:pt x="800939" y="90585"/>
                  </a:lnTo>
                  <a:lnTo>
                    <a:pt x="800939" y="88433"/>
                  </a:lnTo>
                  <a:lnTo>
                    <a:pt x="805244" y="88433"/>
                  </a:lnTo>
                  <a:lnTo>
                    <a:pt x="805244" y="86280"/>
                  </a:lnTo>
                  <a:lnTo>
                    <a:pt x="807396" y="86280"/>
                  </a:lnTo>
                  <a:lnTo>
                    <a:pt x="807396" y="84128"/>
                  </a:lnTo>
                  <a:lnTo>
                    <a:pt x="811701" y="84128"/>
                  </a:lnTo>
                  <a:lnTo>
                    <a:pt x="811701" y="81976"/>
                  </a:lnTo>
                  <a:lnTo>
                    <a:pt x="816005" y="81976"/>
                  </a:lnTo>
                  <a:lnTo>
                    <a:pt x="816005" y="79824"/>
                  </a:lnTo>
                  <a:lnTo>
                    <a:pt x="818158" y="79824"/>
                  </a:lnTo>
                  <a:lnTo>
                    <a:pt x="818158" y="77671"/>
                  </a:lnTo>
                  <a:lnTo>
                    <a:pt x="822462" y="77671"/>
                  </a:lnTo>
                  <a:lnTo>
                    <a:pt x="822462" y="75519"/>
                  </a:lnTo>
                  <a:lnTo>
                    <a:pt x="828919" y="75519"/>
                  </a:lnTo>
                  <a:lnTo>
                    <a:pt x="828919" y="73367"/>
                  </a:lnTo>
                  <a:lnTo>
                    <a:pt x="833224" y="73367"/>
                  </a:lnTo>
                  <a:lnTo>
                    <a:pt x="833224" y="71214"/>
                  </a:lnTo>
                  <a:lnTo>
                    <a:pt x="837528" y="71214"/>
                  </a:lnTo>
                  <a:lnTo>
                    <a:pt x="837528" y="69062"/>
                  </a:lnTo>
                  <a:lnTo>
                    <a:pt x="841833" y="69062"/>
                  </a:lnTo>
                  <a:lnTo>
                    <a:pt x="841833" y="66910"/>
                  </a:lnTo>
                  <a:lnTo>
                    <a:pt x="848290" y="66910"/>
                  </a:lnTo>
                  <a:lnTo>
                    <a:pt x="848290" y="64758"/>
                  </a:lnTo>
                  <a:lnTo>
                    <a:pt x="856899" y="64758"/>
                  </a:lnTo>
                  <a:lnTo>
                    <a:pt x="856899" y="62605"/>
                  </a:lnTo>
                  <a:lnTo>
                    <a:pt x="863356" y="62605"/>
                  </a:lnTo>
                  <a:lnTo>
                    <a:pt x="863356" y="60453"/>
                  </a:lnTo>
                  <a:lnTo>
                    <a:pt x="869813" y="60453"/>
                  </a:lnTo>
                  <a:lnTo>
                    <a:pt x="869813" y="58301"/>
                  </a:lnTo>
                  <a:lnTo>
                    <a:pt x="889183" y="58301"/>
                  </a:lnTo>
                  <a:lnTo>
                    <a:pt x="889183" y="60453"/>
                  </a:lnTo>
                  <a:lnTo>
                    <a:pt x="891335" y="60453"/>
                  </a:lnTo>
                  <a:lnTo>
                    <a:pt x="891335" y="62605"/>
                  </a:lnTo>
                  <a:lnTo>
                    <a:pt x="893488" y="62605"/>
                  </a:lnTo>
                  <a:lnTo>
                    <a:pt x="893488" y="64758"/>
                  </a:lnTo>
                  <a:lnTo>
                    <a:pt x="895640" y="64758"/>
                  </a:lnTo>
                  <a:lnTo>
                    <a:pt x="895640" y="66910"/>
                  </a:lnTo>
                  <a:lnTo>
                    <a:pt x="897792" y="66910"/>
                  </a:lnTo>
                  <a:lnTo>
                    <a:pt x="897792" y="69062"/>
                  </a:lnTo>
                  <a:lnTo>
                    <a:pt x="899945" y="69062"/>
                  </a:lnTo>
                  <a:lnTo>
                    <a:pt x="899945" y="73367"/>
                  </a:lnTo>
                  <a:lnTo>
                    <a:pt x="902097" y="73367"/>
                  </a:lnTo>
                  <a:lnTo>
                    <a:pt x="902097" y="122869"/>
                  </a:lnTo>
                  <a:lnTo>
                    <a:pt x="925772" y="122869"/>
                  </a:lnTo>
                  <a:lnTo>
                    <a:pt x="925772" y="125022"/>
                  </a:lnTo>
                  <a:lnTo>
                    <a:pt x="936533" y="125022"/>
                  </a:lnTo>
                  <a:lnTo>
                    <a:pt x="936533" y="122869"/>
                  </a:lnTo>
                  <a:lnTo>
                    <a:pt x="938686" y="122869"/>
                  </a:lnTo>
                  <a:lnTo>
                    <a:pt x="938686" y="120717"/>
                  </a:lnTo>
                  <a:lnTo>
                    <a:pt x="940838" y="120717"/>
                  </a:lnTo>
                  <a:lnTo>
                    <a:pt x="940838" y="118565"/>
                  </a:lnTo>
                  <a:lnTo>
                    <a:pt x="942990" y="118565"/>
                  </a:lnTo>
                  <a:lnTo>
                    <a:pt x="942990" y="116412"/>
                  </a:lnTo>
                  <a:lnTo>
                    <a:pt x="945143" y="116412"/>
                  </a:lnTo>
                  <a:lnTo>
                    <a:pt x="945143" y="114260"/>
                  </a:lnTo>
                  <a:lnTo>
                    <a:pt x="947295" y="114260"/>
                  </a:lnTo>
                  <a:lnTo>
                    <a:pt x="947295" y="112108"/>
                  </a:lnTo>
                  <a:lnTo>
                    <a:pt x="949447" y="112108"/>
                  </a:lnTo>
                  <a:lnTo>
                    <a:pt x="949447" y="109956"/>
                  </a:lnTo>
                  <a:lnTo>
                    <a:pt x="951600" y="109956"/>
                  </a:lnTo>
                  <a:lnTo>
                    <a:pt x="951600" y="107803"/>
                  </a:lnTo>
                  <a:lnTo>
                    <a:pt x="953752" y="107803"/>
                  </a:lnTo>
                  <a:lnTo>
                    <a:pt x="953752" y="105651"/>
                  </a:lnTo>
                  <a:lnTo>
                    <a:pt x="955904" y="105651"/>
                  </a:lnTo>
                  <a:lnTo>
                    <a:pt x="955904" y="103499"/>
                  </a:lnTo>
                  <a:lnTo>
                    <a:pt x="958056" y="103499"/>
                  </a:lnTo>
                  <a:lnTo>
                    <a:pt x="958056" y="101346"/>
                  </a:lnTo>
                  <a:lnTo>
                    <a:pt x="960209" y="101346"/>
                  </a:lnTo>
                  <a:lnTo>
                    <a:pt x="960209" y="99194"/>
                  </a:lnTo>
                  <a:lnTo>
                    <a:pt x="964513" y="99194"/>
                  </a:lnTo>
                  <a:lnTo>
                    <a:pt x="964513" y="97042"/>
                  </a:lnTo>
                  <a:lnTo>
                    <a:pt x="966666" y="97042"/>
                  </a:lnTo>
                  <a:lnTo>
                    <a:pt x="966666" y="94890"/>
                  </a:lnTo>
                  <a:lnTo>
                    <a:pt x="968818" y="94890"/>
                  </a:lnTo>
                  <a:lnTo>
                    <a:pt x="968818" y="92737"/>
                  </a:lnTo>
                  <a:lnTo>
                    <a:pt x="970970" y="92737"/>
                  </a:lnTo>
                  <a:lnTo>
                    <a:pt x="970970" y="90585"/>
                  </a:lnTo>
                  <a:lnTo>
                    <a:pt x="975275" y="90585"/>
                  </a:lnTo>
                  <a:lnTo>
                    <a:pt x="975275" y="88433"/>
                  </a:lnTo>
                  <a:lnTo>
                    <a:pt x="977427" y="88433"/>
                  </a:lnTo>
                  <a:lnTo>
                    <a:pt x="977427" y="86280"/>
                  </a:lnTo>
                  <a:lnTo>
                    <a:pt x="981732" y="86280"/>
                  </a:lnTo>
                  <a:lnTo>
                    <a:pt x="981732" y="84128"/>
                  </a:lnTo>
                  <a:lnTo>
                    <a:pt x="983884" y="84128"/>
                  </a:lnTo>
                  <a:lnTo>
                    <a:pt x="983884" y="81976"/>
                  </a:lnTo>
                  <a:lnTo>
                    <a:pt x="988188" y="81976"/>
                  </a:lnTo>
                  <a:lnTo>
                    <a:pt x="988188" y="79824"/>
                  </a:lnTo>
                  <a:lnTo>
                    <a:pt x="990341" y="79824"/>
                  </a:lnTo>
                  <a:lnTo>
                    <a:pt x="990341" y="77671"/>
                  </a:lnTo>
                  <a:lnTo>
                    <a:pt x="992493" y="77671"/>
                  </a:lnTo>
                  <a:lnTo>
                    <a:pt x="992493" y="75519"/>
                  </a:lnTo>
                  <a:lnTo>
                    <a:pt x="996798" y="75519"/>
                  </a:lnTo>
                  <a:lnTo>
                    <a:pt x="996798" y="73367"/>
                  </a:lnTo>
                  <a:lnTo>
                    <a:pt x="998950" y="73367"/>
                  </a:lnTo>
                  <a:lnTo>
                    <a:pt x="998950" y="71214"/>
                  </a:lnTo>
                  <a:lnTo>
                    <a:pt x="1003254" y="71214"/>
                  </a:lnTo>
                  <a:lnTo>
                    <a:pt x="1003254" y="69062"/>
                  </a:lnTo>
                  <a:lnTo>
                    <a:pt x="1005407" y="69062"/>
                  </a:lnTo>
                  <a:lnTo>
                    <a:pt x="1005407" y="66910"/>
                  </a:lnTo>
                  <a:lnTo>
                    <a:pt x="1009711" y="66910"/>
                  </a:lnTo>
                  <a:lnTo>
                    <a:pt x="1009711" y="64758"/>
                  </a:lnTo>
                  <a:lnTo>
                    <a:pt x="1014016" y="64758"/>
                  </a:lnTo>
                  <a:lnTo>
                    <a:pt x="1014016" y="62605"/>
                  </a:lnTo>
                  <a:lnTo>
                    <a:pt x="1016168" y="62605"/>
                  </a:lnTo>
                  <a:lnTo>
                    <a:pt x="1016168" y="60453"/>
                  </a:lnTo>
                  <a:lnTo>
                    <a:pt x="1020473" y="60453"/>
                  </a:lnTo>
                  <a:lnTo>
                    <a:pt x="1020473" y="58301"/>
                  </a:lnTo>
                  <a:lnTo>
                    <a:pt x="1024777" y="58301"/>
                  </a:lnTo>
                  <a:lnTo>
                    <a:pt x="1024777" y="56148"/>
                  </a:lnTo>
                  <a:lnTo>
                    <a:pt x="1029082" y="56148"/>
                  </a:lnTo>
                  <a:lnTo>
                    <a:pt x="1029082" y="53996"/>
                  </a:lnTo>
                  <a:lnTo>
                    <a:pt x="1031234" y="53996"/>
                  </a:lnTo>
                  <a:lnTo>
                    <a:pt x="1031234" y="51844"/>
                  </a:lnTo>
                  <a:lnTo>
                    <a:pt x="1035539" y="51844"/>
                  </a:lnTo>
                  <a:lnTo>
                    <a:pt x="1035539" y="49692"/>
                  </a:lnTo>
                  <a:lnTo>
                    <a:pt x="1039843" y="49692"/>
                  </a:lnTo>
                  <a:lnTo>
                    <a:pt x="1039843" y="47539"/>
                  </a:lnTo>
                  <a:lnTo>
                    <a:pt x="1044148" y="47539"/>
                  </a:lnTo>
                  <a:lnTo>
                    <a:pt x="1044148" y="45387"/>
                  </a:lnTo>
                  <a:lnTo>
                    <a:pt x="1048452" y="45387"/>
                  </a:lnTo>
                  <a:lnTo>
                    <a:pt x="1048452" y="43235"/>
                  </a:lnTo>
                  <a:lnTo>
                    <a:pt x="1052757" y="43235"/>
                  </a:lnTo>
                  <a:lnTo>
                    <a:pt x="1052757" y="41082"/>
                  </a:lnTo>
                  <a:lnTo>
                    <a:pt x="1057062" y="41082"/>
                  </a:lnTo>
                  <a:lnTo>
                    <a:pt x="1057062" y="38930"/>
                  </a:lnTo>
                  <a:lnTo>
                    <a:pt x="1061366" y="38930"/>
                  </a:lnTo>
                  <a:lnTo>
                    <a:pt x="1061366" y="36778"/>
                  </a:lnTo>
                  <a:lnTo>
                    <a:pt x="1067823" y="36778"/>
                  </a:lnTo>
                  <a:lnTo>
                    <a:pt x="1067823" y="34626"/>
                  </a:lnTo>
                  <a:lnTo>
                    <a:pt x="1069975" y="34626"/>
                  </a:lnTo>
                  <a:lnTo>
                    <a:pt x="1069975" y="32473"/>
                  </a:lnTo>
                  <a:lnTo>
                    <a:pt x="1076432" y="32473"/>
                  </a:lnTo>
                  <a:lnTo>
                    <a:pt x="1076432" y="30321"/>
                  </a:lnTo>
                  <a:lnTo>
                    <a:pt x="1080737" y="30321"/>
                  </a:lnTo>
                  <a:lnTo>
                    <a:pt x="1080737" y="28169"/>
                  </a:lnTo>
                  <a:lnTo>
                    <a:pt x="1087194" y="28169"/>
                  </a:lnTo>
                  <a:lnTo>
                    <a:pt x="1087194" y="26016"/>
                  </a:lnTo>
                  <a:lnTo>
                    <a:pt x="1095803" y="26016"/>
                  </a:lnTo>
                  <a:lnTo>
                    <a:pt x="1095803" y="23864"/>
                  </a:lnTo>
                  <a:lnTo>
                    <a:pt x="1102260" y="23864"/>
                  </a:lnTo>
                  <a:lnTo>
                    <a:pt x="1102260" y="21712"/>
                  </a:lnTo>
                  <a:lnTo>
                    <a:pt x="1108716" y="21712"/>
                  </a:lnTo>
                  <a:lnTo>
                    <a:pt x="1108716" y="19560"/>
                  </a:lnTo>
                  <a:lnTo>
                    <a:pt x="1110869" y="19560"/>
                  </a:lnTo>
                  <a:lnTo>
                    <a:pt x="1110869" y="17407"/>
                  </a:lnTo>
                  <a:lnTo>
                    <a:pt x="1117326" y="17407"/>
                  </a:lnTo>
                  <a:lnTo>
                    <a:pt x="1117326" y="15255"/>
                  </a:lnTo>
                  <a:lnTo>
                    <a:pt x="1128087" y="15255"/>
                  </a:lnTo>
                  <a:lnTo>
                    <a:pt x="1128087" y="13103"/>
                  </a:lnTo>
                  <a:lnTo>
                    <a:pt x="1134544" y="13103"/>
                  </a:lnTo>
                  <a:lnTo>
                    <a:pt x="1134544" y="10950"/>
                  </a:lnTo>
                  <a:lnTo>
                    <a:pt x="1143153" y="10950"/>
                  </a:lnTo>
                  <a:lnTo>
                    <a:pt x="1143153" y="8798"/>
                  </a:lnTo>
                  <a:lnTo>
                    <a:pt x="1149610" y="8798"/>
                  </a:lnTo>
                  <a:lnTo>
                    <a:pt x="1149610" y="6646"/>
                  </a:lnTo>
                  <a:lnTo>
                    <a:pt x="1162524" y="6646"/>
                  </a:lnTo>
                  <a:lnTo>
                    <a:pt x="1162524" y="4494"/>
                  </a:lnTo>
                  <a:lnTo>
                    <a:pt x="1171133" y="4494"/>
                  </a:lnTo>
                  <a:lnTo>
                    <a:pt x="1171133" y="2341"/>
                  </a:lnTo>
                  <a:lnTo>
                    <a:pt x="1188351" y="2341"/>
                  </a:lnTo>
                  <a:lnTo>
                    <a:pt x="1188351" y="189"/>
                  </a:lnTo>
                  <a:lnTo>
                    <a:pt x="1231397" y="189"/>
                  </a:lnTo>
                  <a:lnTo>
                    <a:pt x="1231397" y="2341"/>
                  </a:lnTo>
                  <a:lnTo>
                    <a:pt x="1235701" y="2341"/>
                  </a:lnTo>
                  <a:lnTo>
                    <a:pt x="1235701" y="4494"/>
                  </a:lnTo>
                  <a:lnTo>
                    <a:pt x="1240006" y="4494"/>
                  </a:lnTo>
                  <a:lnTo>
                    <a:pt x="1240006" y="6646"/>
                  </a:lnTo>
                  <a:lnTo>
                    <a:pt x="1242158" y="6646"/>
                  </a:lnTo>
                  <a:lnTo>
                    <a:pt x="1242158" y="8798"/>
                  </a:lnTo>
                  <a:lnTo>
                    <a:pt x="1246463" y="8798"/>
                  </a:lnTo>
                  <a:lnTo>
                    <a:pt x="1246463" y="10950"/>
                  </a:lnTo>
                  <a:lnTo>
                    <a:pt x="1248615" y="10950"/>
                  </a:lnTo>
                  <a:lnTo>
                    <a:pt x="1248615" y="13103"/>
                  </a:lnTo>
                  <a:lnTo>
                    <a:pt x="1250767" y="13103"/>
                  </a:lnTo>
                  <a:lnTo>
                    <a:pt x="1250767" y="15255"/>
                  </a:lnTo>
                  <a:lnTo>
                    <a:pt x="1252920" y="15255"/>
                  </a:lnTo>
                  <a:lnTo>
                    <a:pt x="1252920" y="17407"/>
                  </a:lnTo>
                  <a:lnTo>
                    <a:pt x="1255072" y="17407"/>
                  </a:lnTo>
                  <a:lnTo>
                    <a:pt x="1255072" y="19560"/>
                  </a:lnTo>
                  <a:lnTo>
                    <a:pt x="1257224" y="19560"/>
                  </a:lnTo>
                  <a:lnTo>
                    <a:pt x="1257224" y="23864"/>
                  </a:lnTo>
                  <a:lnTo>
                    <a:pt x="1259376" y="23864"/>
                  </a:lnTo>
                  <a:lnTo>
                    <a:pt x="1259376" y="26016"/>
                  </a:lnTo>
                  <a:lnTo>
                    <a:pt x="1261529" y="26016"/>
                  </a:lnTo>
                  <a:lnTo>
                    <a:pt x="1261529" y="28169"/>
                  </a:lnTo>
                  <a:lnTo>
                    <a:pt x="1263681" y="28169"/>
                  </a:lnTo>
                  <a:lnTo>
                    <a:pt x="1263681" y="32473"/>
                  </a:lnTo>
                  <a:lnTo>
                    <a:pt x="1265833" y="32473"/>
                  </a:lnTo>
                  <a:lnTo>
                    <a:pt x="1265833" y="34626"/>
                  </a:lnTo>
                  <a:lnTo>
                    <a:pt x="1267986" y="34626"/>
                  </a:lnTo>
                  <a:lnTo>
                    <a:pt x="1267986" y="38930"/>
                  </a:lnTo>
                  <a:lnTo>
                    <a:pt x="1270138" y="38930"/>
                  </a:lnTo>
                  <a:lnTo>
                    <a:pt x="1270138" y="43235"/>
                  </a:lnTo>
                  <a:lnTo>
                    <a:pt x="1272290" y="43235"/>
                  </a:lnTo>
                  <a:lnTo>
                    <a:pt x="1272290" y="45387"/>
                  </a:lnTo>
                  <a:lnTo>
                    <a:pt x="1274442" y="45387"/>
                  </a:lnTo>
                  <a:lnTo>
                    <a:pt x="1274442" y="49692"/>
                  </a:lnTo>
                  <a:lnTo>
                    <a:pt x="1276595" y="49692"/>
                  </a:lnTo>
                  <a:lnTo>
                    <a:pt x="1276595" y="53996"/>
                  </a:lnTo>
                  <a:lnTo>
                    <a:pt x="1278747" y="53996"/>
                  </a:lnTo>
                  <a:lnTo>
                    <a:pt x="1278747" y="58301"/>
                  </a:lnTo>
                  <a:lnTo>
                    <a:pt x="1280899" y="58301"/>
                  </a:lnTo>
                  <a:lnTo>
                    <a:pt x="1280899" y="62605"/>
                  </a:lnTo>
                  <a:lnTo>
                    <a:pt x="1283052" y="62605"/>
                  </a:lnTo>
                  <a:lnTo>
                    <a:pt x="1283052" y="66910"/>
                  </a:lnTo>
                  <a:lnTo>
                    <a:pt x="1285204" y="66910"/>
                  </a:lnTo>
                  <a:lnTo>
                    <a:pt x="1285204" y="71214"/>
                  </a:lnTo>
                  <a:lnTo>
                    <a:pt x="1287356" y="71214"/>
                  </a:lnTo>
                  <a:lnTo>
                    <a:pt x="1287356" y="79824"/>
                  </a:lnTo>
                  <a:lnTo>
                    <a:pt x="1289508" y="79824"/>
                  </a:lnTo>
                  <a:lnTo>
                    <a:pt x="1289508" y="81976"/>
                  </a:lnTo>
                  <a:lnTo>
                    <a:pt x="1291661" y="81976"/>
                  </a:lnTo>
                  <a:lnTo>
                    <a:pt x="1291661" y="90585"/>
                  </a:lnTo>
                  <a:lnTo>
                    <a:pt x="1293813" y="90585"/>
                  </a:lnTo>
                  <a:lnTo>
                    <a:pt x="1293813" y="92737"/>
                  </a:lnTo>
                  <a:lnTo>
                    <a:pt x="1295965" y="92737"/>
                  </a:lnTo>
                  <a:lnTo>
                    <a:pt x="1295965" y="99194"/>
                  </a:lnTo>
                  <a:lnTo>
                    <a:pt x="1298118" y="99194"/>
                  </a:lnTo>
                  <a:lnTo>
                    <a:pt x="1298118" y="107803"/>
                  </a:lnTo>
                  <a:lnTo>
                    <a:pt x="1300270" y="107803"/>
                  </a:lnTo>
                  <a:lnTo>
                    <a:pt x="1300270" y="114260"/>
                  </a:lnTo>
                  <a:lnTo>
                    <a:pt x="1302422" y="114260"/>
                  </a:lnTo>
                  <a:lnTo>
                    <a:pt x="1302422" y="120717"/>
                  </a:lnTo>
                  <a:lnTo>
                    <a:pt x="1304574" y="120717"/>
                  </a:lnTo>
                  <a:lnTo>
                    <a:pt x="1304574" y="127174"/>
                  </a:lnTo>
                  <a:lnTo>
                    <a:pt x="1306727" y="127174"/>
                  </a:lnTo>
                  <a:lnTo>
                    <a:pt x="1306727" y="135783"/>
                  </a:lnTo>
                  <a:lnTo>
                    <a:pt x="1308879" y="135783"/>
                  </a:lnTo>
                  <a:lnTo>
                    <a:pt x="1308879" y="144392"/>
                  </a:lnTo>
                  <a:lnTo>
                    <a:pt x="1311031" y="144392"/>
                  </a:lnTo>
                  <a:lnTo>
                    <a:pt x="1311031" y="153001"/>
                  </a:lnTo>
                  <a:lnTo>
                    <a:pt x="1313184" y="153001"/>
                  </a:lnTo>
                  <a:lnTo>
                    <a:pt x="1313184" y="170220"/>
                  </a:lnTo>
                  <a:lnTo>
                    <a:pt x="1315336" y="170220"/>
                  </a:lnTo>
                  <a:lnTo>
                    <a:pt x="1315336" y="183133"/>
                  </a:lnTo>
                  <a:lnTo>
                    <a:pt x="1317488" y="183133"/>
                  </a:lnTo>
                  <a:lnTo>
                    <a:pt x="1317488" y="200352"/>
                  </a:lnTo>
                  <a:lnTo>
                    <a:pt x="1319640" y="200352"/>
                  </a:lnTo>
                  <a:lnTo>
                    <a:pt x="1319640" y="256311"/>
                  </a:lnTo>
                  <a:lnTo>
                    <a:pt x="1317488" y="256311"/>
                  </a:lnTo>
                  <a:lnTo>
                    <a:pt x="1317488" y="277834"/>
                  </a:lnTo>
                  <a:lnTo>
                    <a:pt x="1315336" y="277834"/>
                  </a:lnTo>
                  <a:lnTo>
                    <a:pt x="1315336" y="295052"/>
                  </a:lnTo>
                  <a:lnTo>
                    <a:pt x="1313184" y="295052"/>
                  </a:lnTo>
                  <a:lnTo>
                    <a:pt x="1313184" y="301509"/>
                  </a:lnTo>
                  <a:lnTo>
                    <a:pt x="1311031" y="301509"/>
                  </a:lnTo>
                  <a:lnTo>
                    <a:pt x="1311031" y="314423"/>
                  </a:lnTo>
                  <a:lnTo>
                    <a:pt x="1308879" y="314423"/>
                  </a:lnTo>
                  <a:lnTo>
                    <a:pt x="1308879" y="323032"/>
                  </a:lnTo>
                  <a:lnTo>
                    <a:pt x="1306727" y="323032"/>
                  </a:lnTo>
                  <a:lnTo>
                    <a:pt x="1306727" y="331641"/>
                  </a:lnTo>
                  <a:lnTo>
                    <a:pt x="1304574" y="331641"/>
                  </a:lnTo>
                  <a:lnTo>
                    <a:pt x="1304574" y="335946"/>
                  </a:lnTo>
                  <a:lnTo>
                    <a:pt x="1302422" y="335946"/>
                  </a:lnTo>
                  <a:lnTo>
                    <a:pt x="1302422" y="342403"/>
                  </a:lnTo>
                  <a:lnTo>
                    <a:pt x="1300270" y="342403"/>
                  </a:lnTo>
                  <a:lnTo>
                    <a:pt x="1300270" y="351012"/>
                  </a:lnTo>
                  <a:lnTo>
                    <a:pt x="1298118" y="351012"/>
                  </a:lnTo>
                  <a:lnTo>
                    <a:pt x="1298118" y="353164"/>
                  </a:lnTo>
                  <a:lnTo>
                    <a:pt x="1295965" y="353164"/>
                  </a:lnTo>
                  <a:lnTo>
                    <a:pt x="1295965" y="359621"/>
                  </a:lnTo>
                  <a:lnTo>
                    <a:pt x="1293813" y="359621"/>
                  </a:lnTo>
                  <a:lnTo>
                    <a:pt x="1293813" y="363925"/>
                  </a:lnTo>
                  <a:lnTo>
                    <a:pt x="1291661" y="363925"/>
                  </a:lnTo>
                  <a:lnTo>
                    <a:pt x="1291661" y="370382"/>
                  </a:lnTo>
                  <a:lnTo>
                    <a:pt x="1289508" y="370382"/>
                  </a:lnTo>
                  <a:lnTo>
                    <a:pt x="1289508" y="374687"/>
                  </a:lnTo>
                  <a:lnTo>
                    <a:pt x="1287356" y="374687"/>
                  </a:lnTo>
                  <a:lnTo>
                    <a:pt x="1287356" y="378991"/>
                  </a:lnTo>
                  <a:lnTo>
                    <a:pt x="1285204" y="378991"/>
                  </a:lnTo>
                  <a:lnTo>
                    <a:pt x="1285204" y="383296"/>
                  </a:lnTo>
                  <a:lnTo>
                    <a:pt x="1283052" y="383296"/>
                  </a:lnTo>
                  <a:lnTo>
                    <a:pt x="1283052" y="387601"/>
                  </a:lnTo>
                  <a:lnTo>
                    <a:pt x="1280899" y="387601"/>
                  </a:lnTo>
                  <a:lnTo>
                    <a:pt x="1280899" y="391905"/>
                  </a:lnTo>
                  <a:lnTo>
                    <a:pt x="1278747" y="391905"/>
                  </a:lnTo>
                  <a:lnTo>
                    <a:pt x="1278747" y="396210"/>
                  </a:lnTo>
                  <a:lnTo>
                    <a:pt x="1276595" y="396210"/>
                  </a:lnTo>
                  <a:lnTo>
                    <a:pt x="1276595" y="398362"/>
                  </a:lnTo>
                  <a:lnTo>
                    <a:pt x="1274442" y="398362"/>
                  </a:lnTo>
                  <a:lnTo>
                    <a:pt x="1274442" y="402667"/>
                  </a:lnTo>
                  <a:lnTo>
                    <a:pt x="1272290" y="402667"/>
                  </a:lnTo>
                  <a:lnTo>
                    <a:pt x="1272290" y="404819"/>
                  </a:lnTo>
                  <a:lnTo>
                    <a:pt x="1270138" y="404819"/>
                  </a:lnTo>
                  <a:lnTo>
                    <a:pt x="1270138" y="406971"/>
                  </a:lnTo>
                  <a:lnTo>
                    <a:pt x="1267986" y="406971"/>
                  </a:lnTo>
                  <a:lnTo>
                    <a:pt x="1267986" y="413428"/>
                  </a:lnTo>
                  <a:lnTo>
                    <a:pt x="1280899" y="413428"/>
                  </a:lnTo>
                  <a:lnTo>
                    <a:pt x="1280899" y="419885"/>
                  </a:lnTo>
                  <a:lnTo>
                    <a:pt x="1278747" y="419885"/>
                  </a:lnTo>
                  <a:lnTo>
                    <a:pt x="1278747" y="426342"/>
                  </a:lnTo>
                  <a:lnTo>
                    <a:pt x="1276595" y="426342"/>
                  </a:lnTo>
                  <a:lnTo>
                    <a:pt x="1276595" y="430646"/>
                  </a:lnTo>
                  <a:lnTo>
                    <a:pt x="1274442" y="430646"/>
                  </a:lnTo>
                  <a:lnTo>
                    <a:pt x="1274442" y="432799"/>
                  </a:lnTo>
                  <a:lnTo>
                    <a:pt x="1272290" y="432799"/>
                  </a:lnTo>
                  <a:lnTo>
                    <a:pt x="1272290" y="437103"/>
                  </a:lnTo>
                  <a:lnTo>
                    <a:pt x="1270138" y="437103"/>
                  </a:lnTo>
                  <a:lnTo>
                    <a:pt x="1270138" y="439255"/>
                  </a:lnTo>
                  <a:lnTo>
                    <a:pt x="1267986" y="439255"/>
                  </a:lnTo>
                  <a:lnTo>
                    <a:pt x="1267986" y="441408"/>
                  </a:lnTo>
                  <a:lnTo>
                    <a:pt x="1265833" y="441408"/>
                  </a:lnTo>
                  <a:lnTo>
                    <a:pt x="1265833" y="443560"/>
                  </a:lnTo>
                  <a:lnTo>
                    <a:pt x="1263681" y="443560"/>
                  </a:lnTo>
                  <a:lnTo>
                    <a:pt x="1263681" y="447865"/>
                  </a:lnTo>
                  <a:lnTo>
                    <a:pt x="1259376" y="447865"/>
                  </a:lnTo>
                  <a:lnTo>
                    <a:pt x="1259376" y="450017"/>
                  </a:lnTo>
                  <a:lnTo>
                    <a:pt x="1257224" y="450017"/>
                  </a:lnTo>
                  <a:lnTo>
                    <a:pt x="1257224" y="452169"/>
                  </a:lnTo>
                  <a:lnTo>
                    <a:pt x="1255072" y="452169"/>
                  </a:lnTo>
                  <a:lnTo>
                    <a:pt x="1255072" y="454321"/>
                  </a:lnTo>
                  <a:lnTo>
                    <a:pt x="1252920" y="454321"/>
                  </a:lnTo>
                  <a:lnTo>
                    <a:pt x="1252920" y="456474"/>
                  </a:lnTo>
                  <a:lnTo>
                    <a:pt x="1248615" y="456474"/>
                  </a:lnTo>
                  <a:lnTo>
                    <a:pt x="1248615" y="458626"/>
                  </a:lnTo>
                  <a:lnTo>
                    <a:pt x="1246463" y="458626"/>
                  </a:lnTo>
                  <a:lnTo>
                    <a:pt x="1246463" y="460778"/>
                  </a:lnTo>
                  <a:lnTo>
                    <a:pt x="1244310" y="460778"/>
                  </a:lnTo>
                  <a:lnTo>
                    <a:pt x="1244310" y="462931"/>
                  </a:lnTo>
                  <a:lnTo>
                    <a:pt x="1240006" y="462931"/>
                  </a:lnTo>
                  <a:lnTo>
                    <a:pt x="1240006" y="465083"/>
                  </a:lnTo>
                  <a:lnTo>
                    <a:pt x="1233549" y="465083"/>
                  </a:lnTo>
                  <a:lnTo>
                    <a:pt x="1233549" y="471540"/>
                  </a:lnTo>
                  <a:lnTo>
                    <a:pt x="1235701" y="471540"/>
                  </a:lnTo>
                  <a:lnTo>
                    <a:pt x="1235701" y="473692"/>
                  </a:lnTo>
                  <a:lnTo>
                    <a:pt x="1237854" y="473692"/>
                  </a:lnTo>
                  <a:lnTo>
                    <a:pt x="1237854" y="475844"/>
                  </a:lnTo>
                  <a:lnTo>
                    <a:pt x="1240006" y="475844"/>
                  </a:lnTo>
                  <a:lnTo>
                    <a:pt x="1240006" y="477997"/>
                  </a:lnTo>
                  <a:lnTo>
                    <a:pt x="1242158" y="477997"/>
                  </a:lnTo>
                  <a:lnTo>
                    <a:pt x="1242158" y="480149"/>
                  </a:lnTo>
                  <a:lnTo>
                    <a:pt x="1244310" y="480149"/>
                  </a:lnTo>
                  <a:lnTo>
                    <a:pt x="1244310" y="482301"/>
                  </a:lnTo>
                  <a:lnTo>
                    <a:pt x="1246463" y="482301"/>
                  </a:lnTo>
                  <a:lnTo>
                    <a:pt x="1246463" y="484453"/>
                  </a:lnTo>
                  <a:lnTo>
                    <a:pt x="1248615" y="484453"/>
                  </a:lnTo>
                  <a:lnTo>
                    <a:pt x="1248615" y="486606"/>
                  </a:lnTo>
                  <a:lnTo>
                    <a:pt x="1250767" y="486606"/>
                  </a:lnTo>
                  <a:lnTo>
                    <a:pt x="1250767" y="488758"/>
                  </a:lnTo>
                  <a:lnTo>
                    <a:pt x="1252920" y="488758"/>
                  </a:lnTo>
                  <a:lnTo>
                    <a:pt x="1252920" y="490910"/>
                  </a:lnTo>
                  <a:lnTo>
                    <a:pt x="1255072" y="490910"/>
                  </a:lnTo>
                  <a:lnTo>
                    <a:pt x="1255072" y="493063"/>
                  </a:lnTo>
                  <a:lnTo>
                    <a:pt x="1257224" y="493063"/>
                  </a:lnTo>
                  <a:lnTo>
                    <a:pt x="1257224" y="495215"/>
                  </a:lnTo>
                  <a:lnTo>
                    <a:pt x="1259376" y="495215"/>
                  </a:lnTo>
                  <a:lnTo>
                    <a:pt x="1259376" y="499519"/>
                  </a:lnTo>
                  <a:lnTo>
                    <a:pt x="1261529" y="499519"/>
                  </a:lnTo>
                  <a:lnTo>
                    <a:pt x="1261529" y="501672"/>
                  </a:lnTo>
                  <a:lnTo>
                    <a:pt x="1263681" y="501672"/>
                  </a:lnTo>
                  <a:lnTo>
                    <a:pt x="1263681" y="503824"/>
                  </a:lnTo>
                  <a:lnTo>
                    <a:pt x="1265833" y="503824"/>
                  </a:lnTo>
                  <a:lnTo>
                    <a:pt x="1265833" y="505976"/>
                  </a:lnTo>
                  <a:lnTo>
                    <a:pt x="1267986" y="505976"/>
                  </a:lnTo>
                  <a:lnTo>
                    <a:pt x="1267986" y="516738"/>
                  </a:lnTo>
                  <a:lnTo>
                    <a:pt x="1265833" y="516738"/>
                  </a:lnTo>
                  <a:lnTo>
                    <a:pt x="1265833" y="518890"/>
                  </a:lnTo>
                  <a:lnTo>
                    <a:pt x="1263681" y="518890"/>
                  </a:lnTo>
                  <a:lnTo>
                    <a:pt x="1263681" y="521042"/>
                  </a:lnTo>
                  <a:lnTo>
                    <a:pt x="1261529" y="521042"/>
                  </a:lnTo>
                  <a:lnTo>
                    <a:pt x="1261529" y="523195"/>
                  </a:lnTo>
                  <a:lnTo>
                    <a:pt x="1259376" y="523195"/>
                  </a:lnTo>
                  <a:lnTo>
                    <a:pt x="1259376" y="525347"/>
                  </a:lnTo>
                  <a:lnTo>
                    <a:pt x="1257224" y="525347"/>
                  </a:lnTo>
                  <a:lnTo>
                    <a:pt x="1257224" y="527499"/>
                  </a:lnTo>
                  <a:lnTo>
                    <a:pt x="1255072" y="527499"/>
                  </a:lnTo>
                  <a:lnTo>
                    <a:pt x="1255072" y="529651"/>
                  </a:lnTo>
                  <a:lnTo>
                    <a:pt x="1252920" y="529651"/>
                  </a:lnTo>
                  <a:lnTo>
                    <a:pt x="1252920" y="531804"/>
                  </a:lnTo>
                  <a:lnTo>
                    <a:pt x="1248615" y="531804"/>
                  </a:lnTo>
                  <a:lnTo>
                    <a:pt x="1248615" y="533956"/>
                  </a:lnTo>
                  <a:lnTo>
                    <a:pt x="1244310" y="533956"/>
                  </a:lnTo>
                  <a:lnTo>
                    <a:pt x="1244310" y="536108"/>
                  </a:lnTo>
                  <a:lnTo>
                    <a:pt x="1242158" y="536108"/>
                  </a:lnTo>
                  <a:lnTo>
                    <a:pt x="1242158" y="538261"/>
                  </a:lnTo>
                  <a:lnTo>
                    <a:pt x="1231397" y="538261"/>
                  </a:lnTo>
                  <a:lnTo>
                    <a:pt x="1231397" y="540413"/>
                  </a:lnTo>
                  <a:lnTo>
                    <a:pt x="1233549" y="540413"/>
                  </a:lnTo>
                  <a:lnTo>
                    <a:pt x="1233549" y="542565"/>
                  </a:lnTo>
                  <a:lnTo>
                    <a:pt x="1235701" y="542565"/>
                  </a:lnTo>
                  <a:lnTo>
                    <a:pt x="1235701" y="544717"/>
                  </a:lnTo>
                  <a:lnTo>
                    <a:pt x="1237854" y="544717"/>
                  </a:lnTo>
                  <a:lnTo>
                    <a:pt x="1237854" y="546870"/>
                  </a:lnTo>
                  <a:lnTo>
                    <a:pt x="1240006" y="546870"/>
                  </a:lnTo>
                  <a:lnTo>
                    <a:pt x="1240006" y="549022"/>
                  </a:lnTo>
                  <a:lnTo>
                    <a:pt x="1242158" y="549022"/>
                  </a:lnTo>
                  <a:lnTo>
                    <a:pt x="1242158" y="551174"/>
                  </a:lnTo>
                  <a:lnTo>
                    <a:pt x="1244310" y="551174"/>
                  </a:lnTo>
                  <a:lnTo>
                    <a:pt x="1244310" y="553327"/>
                  </a:lnTo>
                  <a:lnTo>
                    <a:pt x="1246463" y="553327"/>
                  </a:lnTo>
                  <a:lnTo>
                    <a:pt x="1246463" y="557631"/>
                  </a:lnTo>
                  <a:lnTo>
                    <a:pt x="1248615" y="557631"/>
                  </a:lnTo>
                  <a:lnTo>
                    <a:pt x="1248615" y="561936"/>
                  </a:lnTo>
                  <a:lnTo>
                    <a:pt x="1250767" y="561936"/>
                  </a:lnTo>
                  <a:lnTo>
                    <a:pt x="1250767" y="564088"/>
                  </a:lnTo>
                  <a:lnTo>
                    <a:pt x="1252920" y="564088"/>
                  </a:lnTo>
                  <a:lnTo>
                    <a:pt x="1252920" y="566240"/>
                  </a:lnTo>
                  <a:lnTo>
                    <a:pt x="1255072" y="566240"/>
                  </a:lnTo>
                  <a:lnTo>
                    <a:pt x="1255072" y="570545"/>
                  </a:lnTo>
                  <a:lnTo>
                    <a:pt x="1257224" y="570545"/>
                  </a:lnTo>
                  <a:lnTo>
                    <a:pt x="1257224" y="574849"/>
                  </a:lnTo>
                  <a:lnTo>
                    <a:pt x="1259376" y="574849"/>
                  </a:lnTo>
                  <a:lnTo>
                    <a:pt x="1259376" y="579154"/>
                  </a:lnTo>
                  <a:lnTo>
                    <a:pt x="1261529" y="579154"/>
                  </a:lnTo>
                  <a:lnTo>
                    <a:pt x="1261529" y="583459"/>
                  </a:lnTo>
                  <a:lnTo>
                    <a:pt x="1263681" y="583459"/>
                  </a:lnTo>
                  <a:lnTo>
                    <a:pt x="1263681" y="587763"/>
                  </a:lnTo>
                  <a:lnTo>
                    <a:pt x="1265833" y="587763"/>
                  </a:lnTo>
                  <a:lnTo>
                    <a:pt x="1265833" y="592068"/>
                  </a:lnTo>
                  <a:lnTo>
                    <a:pt x="1267986" y="592068"/>
                  </a:lnTo>
                  <a:lnTo>
                    <a:pt x="1267986" y="598525"/>
                  </a:lnTo>
                  <a:lnTo>
                    <a:pt x="1270138" y="598525"/>
                  </a:lnTo>
                  <a:lnTo>
                    <a:pt x="1270138" y="607134"/>
                  </a:lnTo>
                  <a:lnTo>
                    <a:pt x="1272290" y="607134"/>
                  </a:lnTo>
                  <a:lnTo>
                    <a:pt x="1272290" y="613591"/>
                  </a:lnTo>
                  <a:lnTo>
                    <a:pt x="1274442" y="613591"/>
                  </a:lnTo>
                  <a:lnTo>
                    <a:pt x="1274442" y="615743"/>
                  </a:lnTo>
                  <a:lnTo>
                    <a:pt x="1276595" y="615743"/>
                  </a:lnTo>
                  <a:lnTo>
                    <a:pt x="1276595" y="620047"/>
                  </a:lnTo>
                  <a:lnTo>
                    <a:pt x="1278747" y="620047"/>
                  </a:lnTo>
                  <a:lnTo>
                    <a:pt x="1278747" y="639418"/>
                  </a:lnTo>
                  <a:lnTo>
                    <a:pt x="1276595" y="639418"/>
                  </a:lnTo>
                  <a:lnTo>
                    <a:pt x="1276595" y="641570"/>
                  </a:lnTo>
                  <a:lnTo>
                    <a:pt x="1274442" y="641570"/>
                  </a:lnTo>
                  <a:lnTo>
                    <a:pt x="1274442" y="643723"/>
                  </a:lnTo>
                  <a:lnTo>
                    <a:pt x="1272290" y="643723"/>
                  </a:lnTo>
                  <a:lnTo>
                    <a:pt x="1272290" y="645875"/>
                  </a:lnTo>
                  <a:lnTo>
                    <a:pt x="1270138" y="645875"/>
                  </a:lnTo>
                  <a:lnTo>
                    <a:pt x="1270138" y="648027"/>
                  </a:lnTo>
                  <a:lnTo>
                    <a:pt x="1267986" y="648027"/>
                  </a:lnTo>
                  <a:lnTo>
                    <a:pt x="1267986" y="650179"/>
                  </a:lnTo>
                  <a:lnTo>
                    <a:pt x="1265833" y="650179"/>
                  </a:lnTo>
                  <a:lnTo>
                    <a:pt x="1265833" y="652332"/>
                  </a:lnTo>
                  <a:lnTo>
                    <a:pt x="1263681" y="652332"/>
                  </a:lnTo>
                  <a:lnTo>
                    <a:pt x="1263681" y="654484"/>
                  </a:lnTo>
                  <a:lnTo>
                    <a:pt x="1261529" y="654484"/>
                  </a:lnTo>
                  <a:lnTo>
                    <a:pt x="1261529" y="656636"/>
                  </a:lnTo>
                  <a:lnTo>
                    <a:pt x="1259376" y="656636"/>
                  </a:lnTo>
                  <a:lnTo>
                    <a:pt x="1259376" y="658789"/>
                  </a:lnTo>
                  <a:lnTo>
                    <a:pt x="1255072" y="658789"/>
                  </a:lnTo>
                  <a:lnTo>
                    <a:pt x="1255072" y="660941"/>
                  </a:lnTo>
                  <a:lnTo>
                    <a:pt x="1250767" y="660941"/>
                  </a:lnTo>
                  <a:lnTo>
                    <a:pt x="1250767" y="663093"/>
                  </a:lnTo>
                  <a:lnTo>
                    <a:pt x="1248615" y="663093"/>
                  </a:lnTo>
                  <a:lnTo>
                    <a:pt x="1248615" y="665245"/>
                  </a:lnTo>
                  <a:lnTo>
                    <a:pt x="1242158" y="665245"/>
                  </a:lnTo>
                  <a:lnTo>
                    <a:pt x="1242158" y="667398"/>
                  </a:lnTo>
                  <a:lnTo>
                    <a:pt x="1237854" y="667398"/>
                  </a:lnTo>
                  <a:lnTo>
                    <a:pt x="1237854" y="669550"/>
                  </a:lnTo>
                  <a:lnTo>
                    <a:pt x="1231397" y="669550"/>
                  </a:lnTo>
                  <a:lnTo>
                    <a:pt x="1231397" y="671702"/>
                  </a:lnTo>
                  <a:lnTo>
                    <a:pt x="1224940" y="671702"/>
                  </a:lnTo>
                  <a:lnTo>
                    <a:pt x="1224940" y="673855"/>
                  </a:lnTo>
                  <a:lnTo>
                    <a:pt x="1220635" y="673855"/>
                  </a:lnTo>
                  <a:lnTo>
                    <a:pt x="1220635" y="676007"/>
                  </a:lnTo>
                  <a:lnTo>
                    <a:pt x="1212026" y="676007"/>
                  </a:lnTo>
                  <a:lnTo>
                    <a:pt x="1212026" y="680311"/>
                  </a:lnTo>
                  <a:lnTo>
                    <a:pt x="1214178" y="680311"/>
                  </a:lnTo>
                  <a:lnTo>
                    <a:pt x="1214178" y="684616"/>
                  </a:lnTo>
                  <a:lnTo>
                    <a:pt x="1216331" y="684616"/>
                  </a:lnTo>
                  <a:lnTo>
                    <a:pt x="1216331" y="693225"/>
                  </a:lnTo>
                  <a:lnTo>
                    <a:pt x="1218483" y="693225"/>
                  </a:lnTo>
                  <a:lnTo>
                    <a:pt x="1218483" y="699682"/>
                  </a:lnTo>
                  <a:lnTo>
                    <a:pt x="1220635" y="699682"/>
                  </a:lnTo>
                  <a:lnTo>
                    <a:pt x="1220635" y="710443"/>
                  </a:lnTo>
                  <a:lnTo>
                    <a:pt x="1222788" y="710443"/>
                  </a:lnTo>
                  <a:lnTo>
                    <a:pt x="1222788" y="734119"/>
                  </a:lnTo>
                  <a:lnTo>
                    <a:pt x="1224940" y="734119"/>
                  </a:lnTo>
                  <a:lnTo>
                    <a:pt x="1224940" y="768555"/>
                  </a:lnTo>
                  <a:lnTo>
                    <a:pt x="1222788" y="768555"/>
                  </a:lnTo>
                  <a:lnTo>
                    <a:pt x="1222788" y="770707"/>
                  </a:lnTo>
                  <a:lnTo>
                    <a:pt x="1220635" y="770707"/>
                  </a:lnTo>
                  <a:lnTo>
                    <a:pt x="1220635" y="772860"/>
                  </a:lnTo>
                  <a:lnTo>
                    <a:pt x="1218483" y="772860"/>
                  </a:lnTo>
                  <a:lnTo>
                    <a:pt x="1218483" y="775012"/>
                  </a:lnTo>
                  <a:lnTo>
                    <a:pt x="1216331" y="775012"/>
                  </a:lnTo>
                  <a:lnTo>
                    <a:pt x="1216331" y="777164"/>
                  </a:lnTo>
                  <a:lnTo>
                    <a:pt x="1214178" y="777164"/>
                  </a:lnTo>
                  <a:lnTo>
                    <a:pt x="1214178" y="779317"/>
                  </a:lnTo>
                  <a:lnTo>
                    <a:pt x="1212026" y="779317"/>
                  </a:lnTo>
                  <a:lnTo>
                    <a:pt x="1212026" y="781469"/>
                  </a:lnTo>
                  <a:lnTo>
                    <a:pt x="1207722" y="781469"/>
                  </a:lnTo>
                  <a:lnTo>
                    <a:pt x="1207722" y="783621"/>
                  </a:lnTo>
                  <a:lnTo>
                    <a:pt x="1203417" y="783621"/>
                  </a:lnTo>
                  <a:lnTo>
                    <a:pt x="1203417" y="785773"/>
                  </a:lnTo>
                  <a:lnTo>
                    <a:pt x="1196960" y="785773"/>
                  </a:lnTo>
                  <a:lnTo>
                    <a:pt x="1196960" y="787926"/>
                  </a:lnTo>
                  <a:lnTo>
                    <a:pt x="1190503" y="787926"/>
                  </a:lnTo>
                  <a:lnTo>
                    <a:pt x="1190503" y="790078"/>
                  </a:lnTo>
                  <a:lnTo>
                    <a:pt x="1184046" y="790078"/>
                  </a:lnTo>
                  <a:lnTo>
                    <a:pt x="1184046" y="792230"/>
                  </a:lnTo>
                  <a:lnTo>
                    <a:pt x="1177590" y="792230"/>
                  </a:lnTo>
                  <a:lnTo>
                    <a:pt x="1177590" y="794383"/>
                  </a:lnTo>
                  <a:lnTo>
                    <a:pt x="1149610" y="794383"/>
                  </a:lnTo>
                  <a:lnTo>
                    <a:pt x="1149610" y="824515"/>
                  </a:lnTo>
                  <a:lnTo>
                    <a:pt x="1147458" y="824515"/>
                  </a:lnTo>
                  <a:lnTo>
                    <a:pt x="1147458" y="833124"/>
                  </a:lnTo>
                  <a:lnTo>
                    <a:pt x="1145305" y="833124"/>
                  </a:lnTo>
                  <a:lnTo>
                    <a:pt x="1145305" y="843885"/>
                  </a:lnTo>
                  <a:lnTo>
                    <a:pt x="1143153" y="843885"/>
                  </a:lnTo>
                  <a:lnTo>
                    <a:pt x="1143153" y="850342"/>
                  </a:lnTo>
                  <a:lnTo>
                    <a:pt x="1141001" y="850342"/>
                  </a:lnTo>
                  <a:lnTo>
                    <a:pt x="1141001" y="854647"/>
                  </a:lnTo>
                  <a:lnTo>
                    <a:pt x="1138848" y="854647"/>
                  </a:lnTo>
                  <a:lnTo>
                    <a:pt x="1138848" y="858951"/>
                  </a:lnTo>
                  <a:lnTo>
                    <a:pt x="1136696" y="858951"/>
                  </a:lnTo>
                  <a:lnTo>
                    <a:pt x="1136696" y="861103"/>
                  </a:lnTo>
                  <a:lnTo>
                    <a:pt x="1134544" y="861103"/>
                  </a:lnTo>
                  <a:lnTo>
                    <a:pt x="1134544" y="865408"/>
                  </a:lnTo>
                  <a:lnTo>
                    <a:pt x="1132392" y="865408"/>
                  </a:lnTo>
                  <a:lnTo>
                    <a:pt x="1132392" y="867560"/>
                  </a:lnTo>
                  <a:lnTo>
                    <a:pt x="1130239" y="867560"/>
                  </a:lnTo>
                  <a:lnTo>
                    <a:pt x="1130239" y="869713"/>
                  </a:lnTo>
                  <a:lnTo>
                    <a:pt x="1125935" y="869713"/>
                  </a:lnTo>
                  <a:lnTo>
                    <a:pt x="1125935" y="871865"/>
                  </a:lnTo>
                  <a:lnTo>
                    <a:pt x="1121630" y="871865"/>
                  </a:lnTo>
                  <a:lnTo>
                    <a:pt x="1121630" y="874017"/>
                  </a:lnTo>
                  <a:lnTo>
                    <a:pt x="1117326" y="874017"/>
                  </a:lnTo>
                  <a:lnTo>
                    <a:pt x="1117326" y="876169"/>
                  </a:lnTo>
                  <a:lnTo>
                    <a:pt x="1110869" y="876169"/>
                  </a:lnTo>
                  <a:lnTo>
                    <a:pt x="1110869" y="878322"/>
                  </a:lnTo>
                  <a:lnTo>
                    <a:pt x="1108716" y="878322"/>
                  </a:lnTo>
                  <a:lnTo>
                    <a:pt x="1108716" y="880474"/>
                  </a:lnTo>
                  <a:lnTo>
                    <a:pt x="1097955" y="880474"/>
                  </a:lnTo>
                  <a:lnTo>
                    <a:pt x="1097955" y="882626"/>
                  </a:lnTo>
                  <a:lnTo>
                    <a:pt x="1089346" y="882626"/>
                  </a:lnTo>
                  <a:lnTo>
                    <a:pt x="1089346" y="884779"/>
                  </a:lnTo>
                  <a:lnTo>
                    <a:pt x="1061366" y="884779"/>
                  </a:lnTo>
                  <a:lnTo>
                    <a:pt x="1061366" y="889083"/>
                  </a:lnTo>
                  <a:lnTo>
                    <a:pt x="1063518" y="889083"/>
                  </a:lnTo>
                  <a:lnTo>
                    <a:pt x="1063518" y="891235"/>
                  </a:lnTo>
                  <a:lnTo>
                    <a:pt x="1065671" y="891235"/>
                  </a:lnTo>
                  <a:lnTo>
                    <a:pt x="1065671" y="893388"/>
                  </a:lnTo>
                  <a:lnTo>
                    <a:pt x="1067823" y="893388"/>
                  </a:lnTo>
                  <a:lnTo>
                    <a:pt x="1067823" y="897692"/>
                  </a:lnTo>
                  <a:lnTo>
                    <a:pt x="1069975" y="897692"/>
                  </a:lnTo>
                  <a:lnTo>
                    <a:pt x="1069975" y="899845"/>
                  </a:lnTo>
                  <a:lnTo>
                    <a:pt x="1072128" y="899845"/>
                  </a:lnTo>
                  <a:lnTo>
                    <a:pt x="1072128" y="901997"/>
                  </a:lnTo>
                  <a:lnTo>
                    <a:pt x="1074280" y="901997"/>
                  </a:lnTo>
                  <a:lnTo>
                    <a:pt x="1074280" y="904149"/>
                  </a:lnTo>
                  <a:lnTo>
                    <a:pt x="1076432" y="904149"/>
                  </a:lnTo>
                  <a:lnTo>
                    <a:pt x="1076432" y="908454"/>
                  </a:lnTo>
                  <a:lnTo>
                    <a:pt x="1078584" y="908454"/>
                  </a:lnTo>
                  <a:lnTo>
                    <a:pt x="1078584" y="910606"/>
                  </a:lnTo>
                  <a:lnTo>
                    <a:pt x="1080737" y="910606"/>
                  </a:lnTo>
                  <a:lnTo>
                    <a:pt x="1080737" y="912758"/>
                  </a:lnTo>
                  <a:lnTo>
                    <a:pt x="1082889" y="912758"/>
                  </a:lnTo>
                  <a:lnTo>
                    <a:pt x="1082889" y="917063"/>
                  </a:lnTo>
                  <a:lnTo>
                    <a:pt x="1085041" y="917063"/>
                  </a:lnTo>
                  <a:lnTo>
                    <a:pt x="1085041" y="919215"/>
                  </a:lnTo>
                  <a:lnTo>
                    <a:pt x="1087194" y="919215"/>
                  </a:lnTo>
                  <a:lnTo>
                    <a:pt x="1087194" y="921367"/>
                  </a:lnTo>
                  <a:lnTo>
                    <a:pt x="1091498" y="921367"/>
                  </a:lnTo>
                  <a:lnTo>
                    <a:pt x="1091498" y="923520"/>
                  </a:lnTo>
                  <a:lnTo>
                    <a:pt x="1095803" y="923520"/>
                  </a:lnTo>
                  <a:lnTo>
                    <a:pt x="1095803" y="925672"/>
                  </a:lnTo>
                  <a:lnTo>
                    <a:pt x="1097955" y="925672"/>
                  </a:lnTo>
                  <a:lnTo>
                    <a:pt x="1097955" y="927824"/>
                  </a:lnTo>
                  <a:lnTo>
                    <a:pt x="1100107" y="927824"/>
                  </a:lnTo>
                  <a:lnTo>
                    <a:pt x="1100107" y="929977"/>
                  </a:lnTo>
                  <a:lnTo>
                    <a:pt x="1104412" y="929977"/>
                  </a:lnTo>
                  <a:lnTo>
                    <a:pt x="1104412" y="932129"/>
                  </a:lnTo>
                  <a:lnTo>
                    <a:pt x="1108716" y="932129"/>
                  </a:lnTo>
                  <a:lnTo>
                    <a:pt x="1108716" y="934281"/>
                  </a:lnTo>
                  <a:lnTo>
                    <a:pt x="1110869" y="934281"/>
                  </a:lnTo>
                  <a:lnTo>
                    <a:pt x="1110869" y="936433"/>
                  </a:lnTo>
                  <a:lnTo>
                    <a:pt x="1115173" y="936433"/>
                  </a:lnTo>
                  <a:lnTo>
                    <a:pt x="1115173" y="938586"/>
                  </a:lnTo>
                  <a:lnTo>
                    <a:pt x="1117326" y="938586"/>
                  </a:lnTo>
                  <a:lnTo>
                    <a:pt x="1117326" y="940738"/>
                  </a:lnTo>
                  <a:lnTo>
                    <a:pt x="1119478" y="940738"/>
                  </a:lnTo>
                  <a:lnTo>
                    <a:pt x="1119478" y="942890"/>
                  </a:lnTo>
                  <a:lnTo>
                    <a:pt x="1121630" y="942890"/>
                  </a:lnTo>
                  <a:lnTo>
                    <a:pt x="1121630" y="945043"/>
                  </a:lnTo>
                  <a:lnTo>
                    <a:pt x="1123782" y="945043"/>
                  </a:lnTo>
                  <a:lnTo>
                    <a:pt x="1123782" y="947195"/>
                  </a:lnTo>
                  <a:lnTo>
                    <a:pt x="1125935" y="947195"/>
                  </a:lnTo>
                  <a:lnTo>
                    <a:pt x="1125935" y="949347"/>
                  </a:lnTo>
                  <a:lnTo>
                    <a:pt x="1130239" y="949347"/>
                  </a:lnTo>
                  <a:lnTo>
                    <a:pt x="1130239" y="951500"/>
                  </a:lnTo>
                  <a:lnTo>
                    <a:pt x="1132392" y="951500"/>
                  </a:lnTo>
                  <a:lnTo>
                    <a:pt x="1132392" y="953652"/>
                  </a:lnTo>
                  <a:lnTo>
                    <a:pt x="1134544" y="953652"/>
                  </a:lnTo>
                  <a:lnTo>
                    <a:pt x="1134544" y="955804"/>
                  </a:lnTo>
                  <a:lnTo>
                    <a:pt x="1136696" y="955804"/>
                  </a:lnTo>
                  <a:lnTo>
                    <a:pt x="1136696" y="953652"/>
                  </a:lnTo>
                  <a:lnTo>
                    <a:pt x="1138848" y="953652"/>
                  </a:lnTo>
                  <a:lnTo>
                    <a:pt x="1138848" y="949347"/>
                  </a:lnTo>
                  <a:lnTo>
                    <a:pt x="1141001" y="949347"/>
                  </a:lnTo>
                  <a:lnTo>
                    <a:pt x="1141001" y="936433"/>
                  </a:lnTo>
                  <a:lnTo>
                    <a:pt x="1143153" y="936433"/>
                  </a:lnTo>
                  <a:lnTo>
                    <a:pt x="1143153" y="934281"/>
                  </a:lnTo>
                  <a:lnTo>
                    <a:pt x="1145305" y="934281"/>
                  </a:lnTo>
                  <a:lnTo>
                    <a:pt x="1145305" y="925672"/>
                  </a:lnTo>
                  <a:lnTo>
                    <a:pt x="1147458" y="925672"/>
                  </a:lnTo>
                  <a:lnTo>
                    <a:pt x="1147458" y="919215"/>
                  </a:lnTo>
                  <a:lnTo>
                    <a:pt x="1149610" y="919215"/>
                  </a:lnTo>
                  <a:lnTo>
                    <a:pt x="1149610" y="914911"/>
                  </a:lnTo>
                  <a:lnTo>
                    <a:pt x="1151762" y="914911"/>
                  </a:lnTo>
                  <a:lnTo>
                    <a:pt x="1151762" y="910606"/>
                  </a:lnTo>
                  <a:lnTo>
                    <a:pt x="1153914" y="910606"/>
                  </a:lnTo>
                  <a:lnTo>
                    <a:pt x="1153914" y="906301"/>
                  </a:lnTo>
                  <a:lnTo>
                    <a:pt x="1156067" y="906301"/>
                  </a:lnTo>
                  <a:lnTo>
                    <a:pt x="1156067" y="897692"/>
                  </a:lnTo>
                  <a:lnTo>
                    <a:pt x="1158219" y="897692"/>
                  </a:lnTo>
                  <a:lnTo>
                    <a:pt x="1158219" y="893388"/>
                  </a:lnTo>
                  <a:lnTo>
                    <a:pt x="1160371" y="893388"/>
                  </a:lnTo>
                  <a:lnTo>
                    <a:pt x="1160371" y="891235"/>
                  </a:lnTo>
                  <a:lnTo>
                    <a:pt x="1162524" y="891235"/>
                  </a:lnTo>
                  <a:lnTo>
                    <a:pt x="1162524" y="889083"/>
                  </a:lnTo>
                  <a:lnTo>
                    <a:pt x="1164676" y="889083"/>
                  </a:lnTo>
                  <a:lnTo>
                    <a:pt x="1164676" y="886931"/>
                  </a:lnTo>
                  <a:lnTo>
                    <a:pt x="1168980" y="886931"/>
                  </a:lnTo>
                  <a:lnTo>
                    <a:pt x="1168980" y="891235"/>
                  </a:lnTo>
                  <a:lnTo>
                    <a:pt x="1171133" y="891235"/>
                  </a:lnTo>
                  <a:lnTo>
                    <a:pt x="1171133" y="895540"/>
                  </a:lnTo>
                  <a:lnTo>
                    <a:pt x="1173285" y="895540"/>
                  </a:lnTo>
                  <a:lnTo>
                    <a:pt x="1173285" y="899845"/>
                  </a:lnTo>
                  <a:lnTo>
                    <a:pt x="1175437" y="899845"/>
                  </a:lnTo>
                  <a:lnTo>
                    <a:pt x="1175437" y="904149"/>
                  </a:lnTo>
                  <a:lnTo>
                    <a:pt x="1179742" y="904149"/>
                  </a:lnTo>
                  <a:lnTo>
                    <a:pt x="1179742" y="899845"/>
                  </a:lnTo>
                  <a:lnTo>
                    <a:pt x="1181894" y="899845"/>
                  </a:lnTo>
                  <a:lnTo>
                    <a:pt x="1181894" y="895540"/>
                  </a:lnTo>
                  <a:lnTo>
                    <a:pt x="1184046" y="895540"/>
                  </a:lnTo>
                  <a:lnTo>
                    <a:pt x="1184046" y="886931"/>
                  </a:lnTo>
                  <a:lnTo>
                    <a:pt x="1186199" y="886931"/>
                  </a:lnTo>
                  <a:lnTo>
                    <a:pt x="1186199" y="884779"/>
                  </a:lnTo>
                  <a:lnTo>
                    <a:pt x="1188351" y="884779"/>
                  </a:lnTo>
                  <a:lnTo>
                    <a:pt x="1188351" y="882626"/>
                  </a:lnTo>
                  <a:lnTo>
                    <a:pt x="1190503" y="882626"/>
                  </a:lnTo>
                  <a:lnTo>
                    <a:pt x="1190503" y="880474"/>
                  </a:lnTo>
                  <a:lnTo>
                    <a:pt x="1192656" y="880474"/>
                  </a:lnTo>
                  <a:lnTo>
                    <a:pt x="1192656" y="878322"/>
                  </a:lnTo>
                  <a:lnTo>
                    <a:pt x="1194808" y="878322"/>
                  </a:lnTo>
                  <a:lnTo>
                    <a:pt x="1194808" y="876169"/>
                  </a:lnTo>
                  <a:lnTo>
                    <a:pt x="1196960" y="876169"/>
                  </a:lnTo>
                  <a:lnTo>
                    <a:pt x="1196960" y="874017"/>
                  </a:lnTo>
                  <a:lnTo>
                    <a:pt x="1199112" y="874017"/>
                  </a:lnTo>
                  <a:lnTo>
                    <a:pt x="1199112" y="871865"/>
                  </a:lnTo>
                  <a:lnTo>
                    <a:pt x="1203417" y="871865"/>
                  </a:lnTo>
                  <a:lnTo>
                    <a:pt x="1203417" y="869713"/>
                  </a:lnTo>
                  <a:lnTo>
                    <a:pt x="1212026" y="869713"/>
                  </a:lnTo>
                  <a:lnTo>
                    <a:pt x="1212026" y="874017"/>
                  </a:lnTo>
                  <a:lnTo>
                    <a:pt x="1218483" y="874017"/>
                  </a:lnTo>
                  <a:lnTo>
                    <a:pt x="1218483" y="871865"/>
                  </a:lnTo>
                  <a:lnTo>
                    <a:pt x="1220635" y="871865"/>
                  </a:lnTo>
                  <a:lnTo>
                    <a:pt x="1220635" y="869713"/>
                  </a:lnTo>
                  <a:lnTo>
                    <a:pt x="1222788" y="869713"/>
                  </a:lnTo>
                  <a:lnTo>
                    <a:pt x="1222788" y="867560"/>
                  </a:lnTo>
                  <a:lnTo>
                    <a:pt x="1227092" y="867560"/>
                  </a:lnTo>
                  <a:lnTo>
                    <a:pt x="1227092" y="865408"/>
                  </a:lnTo>
                  <a:lnTo>
                    <a:pt x="1229244" y="865408"/>
                  </a:lnTo>
                  <a:lnTo>
                    <a:pt x="1229244" y="863256"/>
                  </a:lnTo>
                  <a:lnTo>
                    <a:pt x="1231397" y="863256"/>
                  </a:lnTo>
                  <a:lnTo>
                    <a:pt x="1231397" y="861103"/>
                  </a:lnTo>
                  <a:lnTo>
                    <a:pt x="1233549" y="861103"/>
                  </a:lnTo>
                  <a:lnTo>
                    <a:pt x="1233549" y="858951"/>
                  </a:lnTo>
                  <a:lnTo>
                    <a:pt x="1237854" y="858951"/>
                  </a:lnTo>
                  <a:lnTo>
                    <a:pt x="1237854" y="856799"/>
                  </a:lnTo>
                  <a:lnTo>
                    <a:pt x="1240006" y="856799"/>
                  </a:lnTo>
                  <a:lnTo>
                    <a:pt x="1240006" y="854647"/>
                  </a:lnTo>
                  <a:lnTo>
                    <a:pt x="1244310" y="854647"/>
                  </a:lnTo>
                  <a:lnTo>
                    <a:pt x="1244310" y="852494"/>
                  </a:lnTo>
                  <a:lnTo>
                    <a:pt x="1246463" y="852494"/>
                  </a:lnTo>
                  <a:lnTo>
                    <a:pt x="1246463" y="850342"/>
                  </a:lnTo>
                  <a:lnTo>
                    <a:pt x="1250767" y="850342"/>
                  </a:lnTo>
                  <a:lnTo>
                    <a:pt x="1250767" y="848190"/>
                  </a:lnTo>
                  <a:lnTo>
                    <a:pt x="1252920" y="848190"/>
                  </a:lnTo>
                  <a:lnTo>
                    <a:pt x="1252920" y="846037"/>
                  </a:lnTo>
                  <a:lnTo>
                    <a:pt x="1257224" y="846037"/>
                  </a:lnTo>
                  <a:lnTo>
                    <a:pt x="1257224" y="843885"/>
                  </a:lnTo>
                  <a:lnTo>
                    <a:pt x="1259376" y="843885"/>
                  </a:lnTo>
                  <a:lnTo>
                    <a:pt x="1259376" y="841733"/>
                  </a:lnTo>
                  <a:lnTo>
                    <a:pt x="1263681" y="841733"/>
                  </a:lnTo>
                  <a:lnTo>
                    <a:pt x="1263681" y="839581"/>
                  </a:lnTo>
                  <a:lnTo>
                    <a:pt x="1267986" y="839581"/>
                  </a:lnTo>
                  <a:lnTo>
                    <a:pt x="1267986" y="837428"/>
                  </a:lnTo>
                  <a:lnTo>
                    <a:pt x="1274442" y="837428"/>
                  </a:lnTo>
                  <a:lnTo>
                    <a:pt x="1274442" y="835276"/>
                  </a:lnTo>
                  <a:lnTo>
                    <a:pt x="1278747" y="835276"/>
                  </a:lnTo>
                  <a:lnTo>
                    <a:pt x="1278747" y="833124"/>
                  </a:lnTo>
                  <a:lnTo>
                    <a:pt x="1285204" y="833124"/>
                  </a:lnTo>
                  <a:lnTo>
                    <a:pt x="1285204" y="830971"/>
                  </a:lnTo>
                  <a:lnTo>
                    <a:pt x="1291661" y="830971"/>
                  </a:lnTo>
                  <a:lnTo>
                    <a:pt x="1291661" y="828819"/>
                  </a:lnTo>
                  <a:lnTo>
                    <a:pt x="1298118" y="828819"/>
                  </a:lnTo>
                  <a:lnTo>
                    <a:pt x="1298118" y="826667"/>
                  </a:lnTo>
                  <a:lnTo>
                    <a:pt x="1308879" y="826667"/>
                  </a:lnTo>
                  <a:lnTo>
                    <a:pt x="1308879" y="824515"/>
                  </a:lnTo>
                  <a:lnTo>
                    <a:pt x="1317488" y="824515"/>
                  </a:lnTo>
                  <a:lnTo>
                    <a:pt x="1317488" y="822362"/>
                  </a:lnTo>
                  <a:lnTo>
                    <a:pt x="1323945" y="822362"/>
                  </a:lnTo>
                  <a:lnTo>
                    <a:pt x="1323945" y="820210"/>
                  </a:lnTo>
                  <a:lnTo>
                    <a:pt x="1334706" y="820210"/>
                  </a:lnTo>
                  <a:lnTo>
                    <a:pt x="1334706" y="818058"/>
                  </a:lnTo>
                  <a:lnTo>
                    <a:pt x="1360534" y="818058"/>
                  </a:lnTo>
                  <a:lnTo>
                    <a:pt x="1360534" y="815905"/>
                  </a:lnTo>
                  <a:lnTo>
                    <a:pt x="1392818" y="815905"/>
                  </a:lnTo>
                  <a:lnTo>
                    <a:pt x="1392818" y="818058"/>
                  </a:lnTo>
                  <a:lnTo>
                    <a:pt x="1412189" y="818058"/>
                  </a:lnTo>
                  <a:lnTo>
                    <a:pt x="1412189" y="820210"/>
                  </a:lnTo>
                  <a:lnTo>
                    <a:pt x="1414341" y="820210"/>
                  </a:lnTo>
                  <a:lnTo>
                    <a:pt x="1414341" y="822362"/>
                  </a:lnTo>
                  <a:lnTo>
                    <a:pt x="1420798" y="822362"/>
                  </a:lnTo>
                  <a:lnTo>
                    <a:pt x="1420798" y="824515"/>
                  </a:lnTo>
                  <a:lnTo>
                    <a:pt x="1425102" y="824515"/>
                  </a:lnTo>
                  <a:lnTo>
                    <a:pt x="1425102" y="826667"/>
                  </a:lnTo>
                  <a:lnTo>
                    <a:pt x="1427255" y="826667"/>
                  </a:lnTo>
                  <a:lnTo>
                    <a:pt x="1427255" y="828819"/>
                  </a:lnTo>
                  <a:lnTo>
                    <a:pt x="1429407" y="828819"/>
                  </a:lnTo>
                  <a:lnTo>
                    <a:pt x="1429407" y="843885"/>
                  </a:lnTo>
                  <a:lnTo>
                    <a:pt x="1427255" y="843885"/>
                  </a:lnTo>
                  <a:lnTo>
                    <a:pt x="1427255" y="846037"/>
                  </a:lnTo>
                  <a:lnTo>
                    <a:pt x="1425102" y="846037"/>
                  </a:lnTo>
                  <a:lnTo>
                    <a:pt x="1425102" y="850342"/>
                  </a:lnTo>
                  <a:lnTo>
                    <a:pt x="1422950" y="850342"/>
                  </a:lnTo>
                  <a:lnTo>
                    <a:pt x="1422950" y="856799"/>
                  </a:lnTo>
                  <a:lnTo>
                    <a:pt x="1420798" y="856799"/>
                  </a:lnTo>
                  <a:lnTo>
                    <a:pt x="1420798" y="865408"/>
                  </a:lnTo>
                  <a:lnTo>
                    <a:pt x="1418646" y="865408"/>
                  </a:lnTo>
                  <a:lnTo>
                    <a:pt x="1418646" y="869713"/>
                  </a:lnTo>
                  <a:lnTo>
                    <a:pt x="1416493" y="869713"/>
                  </a:lnTo>
                  <a:lnTo>
                    <a:pt x="1416493" y="880474"/>
                  </a:lnTo>
                  <a:lnTo>
                    <a:pt x="1414341" y="880474"/>
                  </a:lnTo>
                  <a:lnTo>
                    <a:pt x="1414341" y="889083"/>
                  </a:lnTo>
                  <a:lnTo>
                    <a:pt x="1412189" y="889083"/>
                  </a:lnTo>
                  <a:lnTo>
                    <a:pt x="1412189" y="908454"/>
                  </a:lnTo>
                  <a:lnTo>
                    <a:pt x="1410036" y="908454"/>
                  </a:lnTo>
                  <a:lnTo>
                    <a:pt x="1410036" y="925672"/>
                  </a:lnTo>
                  <a:lnTo>
                    <a:pt x="1407884" y="925672"/>
                  </a:lnTo>
                  <a:lnTo>
                    <a:pt x="1407884" y="942890"/>
                  </a:lnTo>
                  <a:lnTo>
                    <a:pt x="1405732" y="942890"/>
                  </a:lnTo>
                  <a:lnTo>
                    <a:pt x="1405732" y="957956"/>
                  </a:lnTo>
                  <a:lnTo>
                    <a:pt x="1403580" y="957956"/>
                  </a:lnTo>
                  <a:lnTo>
                    <a:pt x="1403580" y="983784"/>
                  </a:lnTo>
                  <a:lnTo>
                    <a:pt x="1401427" y="983784"/>
                  </a:lnTo>
                  <a:lnTo>
                    <a:pt x="1401427" y="998850"/>
                  </a:lnTo>
                  <a:lnTo>
                    <a:pt x="1399275" y="998850"/>
                  </a:lnTo>
                  <a:lnTo>
                    <a:pt x="1399275" y="1018220"/>
                  </a:lnTo>
                  <a:lnTo>
                    <a:pt x="1401427" y="1018220"/>
                  </a:lnTo>
                  <a:lnTo>
                    <a:pt x="1401427" y="1020373"/>
                  </a:lnTo>
                  <a:lnTo>
                    <a:pt x="1403580" y="1020373"/>
                  </a:lnTo>
                  <a:lnTo>
                    <a:pt x="1403580" y="1018220"/>
                  </a:lnTo>
                  <a:lnTo>
                    <a:pt x="1405732" y="1018220"/>
                  </a:lnTo>
                  <a:lnTo>
                    <a:pt x="1405732" y="1016068"/>
                  </a:lnTo>
                  <a:lnTo>
                    <a:pt x="1407884" y="1016068"/>
                  </a:lnTo>
                  <a:lnTo>
                    <a:pt x="1407884" y="1013916"/>
                  </a:lnTo>
                  <a:lnTo>
                    <a:pt x="1412189" y="1013916"/>
                  </a:lnTo>
                  <a:lnTo>
                    <a:pt x="1412189" y="1011764"/>
                  </a:lnTo>
                  <a:lnTo>
                    <a:pt x="1414341" y="1011764"/>
                  </a:lnTo>
                  <a:lnTo>
                    <a:pt x="1414341" y="1009611"/>
                  </a:lnTo>
                  <a:lnTo>
                    <a:pt x="1416493" y="1009611"/>
                  </a:lnTo>
                  <a:lnTo>
                    <a:pt x="1416493" y="1007459"/>
                  </a:lnTo>
                  <a:lnTo>
                    <a:pt x="1425102" y="1007459"/>
                  </a:lnTo>
                  <a:lnTo>
                    <a:pt x="1425102" y="1009611"/>
                  </a:lnTo>
                  <a:lnTo>
                    <a:pt x="1427255" y="1009611"/>
                  </a:lnTo>
                  <a:lnTo>
                    <a:pt x="1427255" y="1031134"/>
                  </a:lnTo>
                  <a:lnTo>
                    <a:pt x="1425102" y="1031134"/>
                  </a:lnTo>
                  <a:lnTo>
                    <a:pt x="1425102" y="1039743"/>
                  </a:lnTo>
                  <a:lnTo>
                    <a:pt x="1422950" y="1039743"/>
                  </a:lnTo>
                  <a:lnTo>
                    <a:pt x="1422950" y="1048352"/>
                  </a:lnTo>
                  <a:lnTo>
                    <a:pt x="1420798" y="1048352"/>
                  </a:lnTo>
                  <a:lnTo>
                    <a:pt x="1420798" y="1054809"/>
                  </a:lnTo>
                  <a:lnTo>
                    <a:pt x="1418646" y="1054809"/>
                  </a:lnTo>
                  <a:lnTo>
                    <a:pt x="1418646" y="1061266"/>
                  </a:lnTo>
                  <a:lnTo>
                    <a:pt x="1416493" y="1061266"/>
                  </a:lnTo>
                  <a:lnTo>
                    <a:pt x="1416493" y="1069875"/>
                  </a:lnTo>
                  <a:lnTo>
                    <a:pt x="1414341" y="1069875"/>
                  </a:lnTo>
                  <a:lnTo>
                    <a:pt x="1414341" y="1076332"/>
                  </a:lnTo>
                  <a:lnTo>
                    <a:pt x="1412189" y="1076332"/>
                  </a:lnTo>
                  <a:lnTo>
                    <a:pt x="1412189" y="1087094"/>
                  </a:lnTo>
                  <a:lnTo>
                    <a:pt x="1410036" y="1087094"/>
                  </a:lnTo>
                  <a:lnTo>
                    <a:pt x="1410036" y="1095703"/>
                  </a:lnTo>
                  <a:lnTo>
                    <a:pt x="1407884" y="1095703"/>
                  </a:lnTo>
                  <a:lnTo>
                    <a:pt x="1407884" y="1108616"/>
                  </a:lnTo>
                  <a:lnTo>
                    <a:pt x="1405732" y="1108616"/>
                  </a:lnTo>
                  <a:lnTo>
                    <a:pt x="1405732" y="1117226"/>
                  </a:lnTo>
                  <a:lnTo>
                    <a:pt x="1403580" y="1117226"/>
                  </a:lnTo>
                  <a:lnTo>
                    <a:pt x="1403580" y="1123682"/>
                  </a:lnTo>
                  <a:lnTo>
                    <a:pt x="1407884" y="1123682"/>
                  </a:lnTo>
                  <a:lnTo>
                    <a:pt x="1407884" y="1121530"/>
                  </a:lnTo>
                  <a:lnTo>
                    <a:pt x="1414341" y="1121530"/>
                  </a:lnTo>
                  <a:lnTo>
                    <a:pt x="1414341" y="1119378"/>
                  </a:lnTo>
                  <a:lnTo>
                    <a:pt x="1416493" y="1119378"/>
                  </a:lnTo>
                  <a:lnTo>
                    <a:pt x="1416493" y="1117226"/>
                  </a:lnTo>
                  <a:lnTo>
                    <a:pt x="1431559" y="1117226"/>
                  </a:lnTo>
                  <a:lnTo>
                    <a:pt x="1431559" y="1121530"/>
                  </a:lnTo>
                  <a:lnTo>
                    <a:pt x="1433712" y="1121530"/>
                  </a:lnTo>
                  <a:lnTo>
                    <a:pt x="1433712" y="1134444"/>
                  </a:lnTo>
                  <a:lnTo>
                    <a:pt x="1431559" y="1134444"/>
                  </a:lnTo>
                  <a:lnTo>
                    <a:pt x="1431559" y="1143053"/>
                  </a:lnTo>
                  <a:lnTo>
                    <a:pt x="1429407" y="1143053"/>
                  </a:lnTo>
                  <a:lnTo>
                    <a:pt x="1429407" y="1151662"/>
                  </a:lnTo>
                  <a:lnTo>
                    <a:pt x="1427255" y="1151662"/>
                  </a:lnTo>
                  <a:lnTo>
                    <a:pt x="1427255" y="1155967"/>
                  </a:lnTo>
                  <a:lnTo>
                    <a:pt x="1425102" y="1155967"/>
                  </a:lnTo>
                  <a:lnTo>
                    <a:pt x="1425102" y="1160271"/>
                  </a:lnTo>
                  <a:lnTo>
                    <a:pt x="1422950" y="1160271"/>
                  </a:lnTo>
                  <a:lnTo>
                    <a:pt x="1422950" y="1166728"/>
                  </a:lnTo>
                  <a:lnTo>
                    <a:pt x="1420798" y="1166728"/>
                  </a:lnTo>
                  <a:lnTo>
                    <a:pt x="1420798" y="1171033"/>
                  </a:lnTo>
                  <a:lnTo>
                    <a:pt x="1418646" y="1171033"/>
                  </a:lnTo>
                  <a:lnTo>
                    <a:pt x="1418646" y="1177490"/>
                  </a:lnTo>
                  <a:lnTo>
                    <a:pt x="1416493" y="1177490"/>
                  </a:lnTo>
                  <a:lnTo>
                    <a:pt x="1416493" y="1181794"/>
                  </a:lnTo>
                  <a:lnTo>
                    <a:pt x="1414341" y="1181794"/>
                  </a:lnTo>
                  <a:lnTo>
                    <a:pt x="1414341" y="1188251"/>
                  </a:lnTo>
                  <a:lnTo>
                    <a:pt x="1412189" y="1188251"/>
                  </a:lnTo>
                  <a:lnTo>
                    <a:pt x="1412189" y="1196860"/>
                  </a:lnTo>
                  <a:lnTo>
                    <a:pt x="1410036" y="1196860"/>
                  </a:lnTo>
                  <a:lnTo>
                    <a:pt x="1410036" y="1199012"/>
                  </a:lnTo>
                  <a:lnTo>
                    <a:pt x="1407884" y="1199012"/>
                  </a:lnTo>
                  <a:lnTo>
                    <a:pt x="1407884" y="1203317"/>
                  </a:lnTo>
                  <a:lnTo>
                    <a:pt x="1405732" y="1203317"/>
                  </a:lnTo>
                  <a:lnTo>
                    <a:pt x="1405732" y="1207622"/>
                  </a:lnTo>
                  <a:lnTo>
                    <a:pt x="1403580" y="1207622"/>
                  </a:lnTo>
                  <a:lnTo>
                    <a:pt x="1403580" y="1211926"/>
                  </a:lnTo>
                  <a:lnTo>
                    <a:pt x="1401427" y="1211926"/>
                  </a:lnTo>
                  <a:lnTo>
                    <a:pt x="1401427" y="1216231"/>
                  </a:lnTo>
                  <a:lnTo>
                    <a:pt x="1399275" y="1216231"/>
                  </a:lnTo>
                  <a:lnTo>
                    <a:pt x="1399275" y="1218383"/>
                  </a:lnTo>
                  <a:lnTo>
                    <a:pt x="1397123" y="1218383"/>
                  </a:lnTo>
                  <a:lnTo>
                    <a:pt x="1397123" y="1222688"/>
                  </a:lnTo>
                  <a:lnTo>
                    <a:pt x="1394970" y="1222688"/>
                  </a:lnTo>
                  <a:lnTo>
                    <a:pt x="1394970" y="1224840"/>
                  </a:lnTo>
                  <a:lnTo>
                    <a:pt x="1392818" y="1224840"/>
                  </a:lnTo>
                  <a:lnTo>
                    <a:pt x="1392818" y="1229144"/>
                  </a:lnTo>
                  <a:lnTo>
                    <a:pt x="1390666" y="1229144"/>
                  </a:lnTo>
                  <a:lnTo>
                    <a:pt x="1390666" y="1231297"/>
                  </a:lnTo>
                  <a:lnTo>
                    <a:pt x="1388514" y="1231297"/>
                  </a:lnTo>
                  <a:lnTo>
                    <a:pt x="1388514" y="1233449"/>
                  </a:lnTo>
                  <a:lnTo>
                    <a:pt x="1386361" y="1233449"/>
                  </a:lnTo>
                  <a:lnTo>
                    <a:pt x="1386361" y="1237754"/>
                  </a:lnTo>
                  <a:lnTo>
                    <a:pt x="1384209" y="1237754"/>
                  </a:lnTo>
                  <a:lnTo>
                    <a:pt x="1384209" y="1239906"/>
                  </a:lnTo>
                  <a:lnTo>
                    <a:pt x="1382057" y="1239906"/>
                  </a:lnTo>
                  <a:lnTo>
                    <a:pt x="1382057" y="1244210"/>
                  </a:lnTo>
                  <a:lnTo>
                    <a:pt x="1379904" y="1244210"/>
                  </a:lnTo>
                  <a:lnTo>
                    <a:pt x="1379904" y="1246363"/>
                  </a:lnTo>
                  <a:lnTo>
                    <a:pt x="1377752" y="1246363"/>
                  </a:lnTo>
                  <a:lnTo>
                    <a:pt x="1377752" y="1250667"/>
                  </a:lnTo>
                  <a:lnTo>
                    <a:pt x="1375600" y="1250667"/>
                  </a:lnTo>
                  <a:lnTo>
                    <a:pt x="1375600" y="1252820"/>
                  </a:lnTo>
                  <a:lnTo>
                    <a:pt x="1373448" y="1252820"/>
                  </a:lnTo>
                  <a:lnTo>
                    <a:pt x="1373448" y="1254972"/>
                  </a:lnTo>
                  <a:lnTo>
                    <a:pt x="1371295" y="1254972"/>
                  </a:lnTo>
                  <a:lnTo>
                    <a:pt x="1371295" y="1257124"/>
                  </a:lnTo>
                  <a:lnTo>
                    <a:pt x="1369143" y="1257124"/>
                  </a:lnTo>
                  <a:lnTo>
                    <a:pt x="1369143" y="1259276"/>
                  </a:lnTo>
                  <a:lnTo>
                    <a:pt x="1366991" y="1259276"/>
                  </a:lnTo>
                  <a:lnTo>
                    <a:pt x="1366991" y="1261429"/>
                  </a:lnTo>
                  <a:lnTo>
                    <a:pt x="1364838" y="1261429"/>
                  </a:lnTo>
                  <a:lnTo>
                    <a:pt x="1364838" y="1263581"/>
                  </a:lnTo>
                  <a:lnTo>
                    <a:pt x="1362686" y="1263581"/>
                  </a:lnTo>
                  <a:lnTo>
                    <a:pt x="1362686" y="1265733"/>
                  </a:lnTo>
                  <a:lnTo>
                    <a:pt x="1360534" y="1265733"/>
                  </a:lnTo>
                  <a:lnTo>
                    <a:pt x="1360534" y="1270038"/>
                  </a:lnTo>
                  <a:lnTo>
                    <a:pt x="1358382" y="1270038"/>
                  </a:lnTo>
                  <a:lnTo>
                    <a:pt x="1358382" y="1272190"/>
                  </a:lnTo>
                  <a:lnTo>
                    <a:pt x="1356229" y="1272190"/>
                  </a:lnTo>
                  <a:lnTo>
                    <a:pt x="1356229" y="1274342"/>
                  </a:lnTo>
                  <a:lnTo>
                    <a:pt x="1351925" y="1274342"/>
                  </a:lnTo>
                  <a:lnTo>
                    <a:pt x="1351925" y="1276495"/>
                  </a:lnTo>
                  <a:lnTo>
                    <a:pt x="1349772" y="1276495"/>
                  </a:lnTo>
                  <a:lnTo>
                    <a:pt x="1349772" y="1278647"/>
                  </a:lnTo>
                  <a:lnTo>
                    <a:pt x="1377752" y="1278647"/>
                  </a:lnTo>
                  <a:lnTo>
                    <a:pt x="1377752" y="1280799"/>
                  </a:lnTo>
                  <a:lnTo>
                    <a:pt x="1382057" y="1280799"/>
                  </a:lnTo>
                  <a:lnTo>
                    <a:pt x="1382057" y="1289408"/>
                  </a:lnTo>
                  <a:lnTo>
                    <a:pt x="1379904" y="1289408"/>
                  </a:lnTo>
                  <a:lnTo>
                    <a:pt x="1379904" y="1293713"/>
                  </a:lnTo>
                  <a:lnTo>
                    <a:pt x="1377752" y="1293713"/>
                  </a:lnTo>
                  <a:lnTo>
                    <a:pt x="1377752" y="1295865"/>
                  </a:lnTo>
                  <a:lnTo>
                    <a:pt x="1375600" y="1295865"/>
                  </a:lnTo>
                  <a:lnTo>
                    <a:pt x="1375600" y="1300170"/>
                  </a:lnTo>
                  <a:lnTo>
                    <a:pt x="1373448" y="1300170"/>
                  </a:lnTo>
                  <a:lnTo>
                    <a:pt x="1373448" y="1302322"/>
                  </a:lnTo>
                  <a:lnTo>
                    <a:pt x="1371295" y="1302322"/>
                  </a:lnTo>
                  <a:lnTo>
                    <a:pt x="1371295" y="1304474"/>
                  </a:lnTo>
                  <a:lnTo>
                    <a:pt x="1369143" y="1304474"/>
                  </a:lnTo>
                  <a:lnTo>
                    <a:pt x="1369143" y="1306627"/>
                  </a:lnTo>
                  <a:lnTo>
                    <a:pt x="1366991" y="1306627"/>
                  </a:lnTo>
                  <a:lnTo>
                    <a:pt x="1366991" y="1308779"/>
                  </a:lnTo>
                  <a:lnTo>
                    <a:pt x="1364838" y="1308779"/>
                  </a:lnTo>
                  <a:lnTo>
                    <a:pt x="1364838" y="1310931"/>
                  </a:lnTo>
                  <a:lnTo>
                    <a:pt x="1360534" y="1310931"/>
                  </a:lnTo>
                  <a:lnTo>
                    <a:pt x="1360534" y="1313084"/>
                  </a:lnTo>
                  <a:lnTo>
                    <a:pt x="1358382" y="1313084"/>
                  </a:lnTo>
                  <a:lnTo>
                    <a:pt x="1358382" y="1315236"/>
                  </a:lnTo>
                  <a:lnTo>
                    <a:pt x="1354077" y="1315236"/>
                  </a:lnTo>
                  <a:lnTo>
                    <a:pt x="1354077" y="1317388"/>
                  </a:lnTo>
                  <a:lnTo>
                    <a:pt x="1351925" y="1317388"/>
                  </a:lnTo>
                  <a:lnTo>
                    <a:pt x="1351925" y="1319540"/>
                  </a:lnTo>
                  <a:lnTo>
                    <a:pt x="1347620" y="1319540"/>
                  </a:lnTo>
                  <a:lnTo>
                    <a:pt x="1347620" y="1321693"/>
                  </a:lnTo>
                  <a:lnTo>
                    <a:pt x="1345468" y="1321693"/>
                  </a:lnTo>
                  <a:lnTo>
                    <a:pt x="1345468" y="1323845"/>
                  </a:lnTo>
                  <a:lnTo>
                    <a:pt x="1341163" y="1323845"/>
                  </a:lnTo>
                  <a:lnTo>
                    <a:pt x="1341163" y="1325997"/>
                  </a:lnTo>
                  <a:lnTo>
                    <a:pt x="1339011" y="1325997"/>
                  </a:lnTo>
                  <a:lnTo>
                    <a:pt x="1339011" y="1328150"/>
                  </a:lnTo>
                  <a:lnTo>
                    <a:pt x="1332554" y="1328150"/>
                  </a:lnTo>
                  <a:lnTo>
                    <a:pt x="1332554" y="1330302"/>
                  </a:lnTo>
                  <a:lnTo>
                    <a:pt x="1330402" y="1330302"/>
                  </a:lnTo>
                  <a:lnTo>
                    <a:pt x="1330402" y="1332454"/>
                  </a:lnTo>
                  <a:lnTo>
                    <a:pt x="1323945" y="1332454"/>
                  </a:lnTo>
                  <a:lnTo>
                    <a:pt x="1323945" y="1334606"/>
                  </a:lnTo>
                  <a:lnTo>
                    <a:pt x="1317488" y="1334606"/>
                  </a:lnTo>
                  <a:lnTo>
                    <a:pt x="1317488" y="1336759"/>
                  </a:lnTo>
                  <a:lnTo>
                    <a:pt x="1313184" y="1336759"/>
                  </a:lnTo>
                  <a:lnTo>
                    <a:pt x="1313184" y="1338911"/>
                  </a:lnTo>
                  <a:lnTo>
                    <a:pt x="1302422" y="1338911"/>
                  </a:lnTo>
                  <a:lnTo>
                    <a:pt x="1302422" y="1341063"/>
                  </a:lnTo>
                  <a:lnTo>
                    <a:pt x="1291661" y="1341063"/>
                  </a:lnTo>
                  <a:lnTo>
                    <a:pt x="1291661" y="1343216"/>
                  </a:lnTo>
                  <a:lnTo>
                    <a:pt x="1272290" y="1343216"/>
                  </a:lnTo>
                  <a:lnTo>
                    <a:pt x="1272290" y="1345368"/>
                  </a:lnTo>
                  <a:lnTo>
                    <a:pt x="1270138" y="1345368"/>
                  </a:lnTo>
                  <a:lnTo>
                    <a:pt x="1270138" y="1347520"/>
                  </a:lnTo>
                  <a:lnTo>
                    <a:pt x="1267986" y="1347520"/>
                  </a:lnTo>
                  <a:lnTo>
                    <a:pt x="1267986" y="1351825"/>
                  </a:lnTo>
                  <a:lnTo>
                    <a:pt x="1265833" y="1351825"/>
                  </a:lnTo>
                  <a:lnTo>
                    <a:pt x="1265833" y="1353977"/>
                  </a:lnTo>
                  <a:lnTo>
                    <a:pt x="1263681" y="1353977"/>
                  </a:lnTo>
                  <a:lnTo>
                    <a:pt x="1263681" y="1358282"/>
                  </a:lnTo>
                  <a:lnTo>
                    <a:pt x="1461691" y="1358282"/>
                  </a:lnTo>
                  <a:lnTo>
                    <a:pt x="1461691" y="1360434"/>
                  </a:lnTo>
                  <a:lnTo>
                    <a:pt x="1463844" y="1360434"/>
                  </a:lnTo>
                  <a:lnTo>
                    <a:pt x="1463844" y="1362586"/>
                  </a:lnTo>
                  <a:lnTo>
                    <a:pt x="1465996" y="1362586"/>
                  </a:lnTo>
                  <a:lnTo>
                    <a:pt x="1465996" y="1364738"/>
                  </a:lnTo>
                  <a:lnTo>
                    <a:pt x="1468148" y="1364738"/>
                  </a:lnTo>
                  <a:lnTo>
                    <a:pt x="1468148" y="1366891"/>
                  </a:lnTo>
                  <a:lnTo>
                    <a:pt x="1470300" y="1366891"/>
                  </a:lnTo>
                  <a:lnTo>
                    <a:pt x="1470300" y="1369043"/>
                  </a:lnTo>
                  <a:lnTo>
                    <a:pt x="1472453" y="1369043"/>
                  </a:lnTo>
                  <a:lnTo>
                    <a:pt x="1472453" y="1377652"/>
                  </a:lnTo>
                  <a:lnTo>
                    <a:pt x="1470300" y="1377652"/>
                  </a:lnTo>
                  <a:lnTo>
                    <a:pt x="1470300" y="1379804"/>
                  </a:lnTo>
                  <a:lnTo>
                    <a:pt x="1468148" y="1379804"/>
                  </a:lnTo>
                  <a:lnTo>
                    <a:pt x="1468148" y="1384109"/>
                  </a:lnTo>
                  <a:lnTo>
                    <a:pt x="1465996" y="1384109"/>
                  </a:lnTo>
                  <a:lnTo>
                    <a:pt x="1465996" y="1386261"/>
                  </a:lnTo>
                  <a:lnTo>
                    <a:pt x="1461691" y="1386261"/>
                  </a:lnTo>
                  <a:lnTo>
                    <a:pt x="1461691" y="1388414"/>
                  </a:lnTo>
                  <a:lnTo>
                    <a:pt x="8898" y="1388414"/>
                  </a:lnTo>
                  <a:lnTo>
                    <a:pt x="8898" y="1386261"/>
                  </a:lnTo>
                  <a:lnTo>
                    <a:pt x="6746" y="1386261"/>
                  </a:lnTo>
                  <a:lnTo>
                    <a:pt x="6746" y="1384109"/>
                  </a:lnTo>
                  <a:lnTo>
                    <a:pt x="4594" y="1384109"/>
                  </a:lnTo>
                  <a:lnTo>
                    <a:pt x="4594" y="1381957"/>
                  </a:lnTo>
                  <a:lnTo>
                    <a:pt x="2441" y="1381957"/>
                  </a:lnTo>
                  <a:lnTo>
                    <a:pt x="2441" y="1379804"/>
                  </a:lnTo>
                  <a:lnTo>
                    <a:pt x="289" y="1379804"/>
                  </a:lnTo>
                  <a:lnTo>
                    <a:pt x="289" y="1369043"/>
                  </a:lnTo>
                  <a:lnTo>
                    <a:pt x="2441" y="1369043"/>
                  </a:lnTo>
                  <a:lnTo>
                    <a:pt x="2441" y="1366891"/>
                  </a:lnTo>
                  <a:lnTo>
                    <a:pt x="4594" y="1366891"/>
                  </a:lnTo>
                  <a:lnTo>
                    <a:pt x="4594" y="1364738"/>
                  </a:lnTo>
                  <a:lnTo>
                    <a:pt x="6746" y="1364738"/>
                  </a:lnTo>
                  <a:lnTo>
                    <a:pt x="6746" y="1362586"/>
                  </a:lnTo>
                  <a:lnTo>
                    <a:pt x="8898" y="1362586"/>
                  </a:lnTo>
                  <a:lnTo>
                    <a:pt x="8898" y="1360434"/>
                  </a:lnTo>
                  <a:lnTo>
                    <a:pt x="161710" y="1360434"/>
                  </a:lnTo>
                  <a:lnTo>
                    <a:pt x="161710" y="1353977"/>
                  </a:lnTo>
                  <a:lnTo>
                    <a:pt x="159558" y="1353977"/>
                  </a:lnTo>
                  <a:lnTo>
                    <a:pt x="159558" y="1349672"/>
                  </a:lnTo>
                  <a:lnTo>
                    <a:pt x="157406" y="1349672"/>
                  </a:lnTo>
                  <a:lnTo>
                    <a:pt x="157406" y="1345368"/>
                  </a:lnTo>
                  <a:lnTo>
                    <a:pt x="155254" y="1345368"/>
                  </a:lnTo>
                  <a:lnTo>
                    <a:pt x="155254" y="1341063"/>
                  </a:lnTo>
                  <a:lnTo>
                    <a:pt x="153101" y="1341063"/>
                  </a:lnTo>
                  <a:lnTo>
                    <a:pt x="153101" y="1336759"/>
                  </a:lnTo>
                  <a:lnTo>
                    <a:pt x="150949" y="1336759"/>
                  </a:lnTo>
                  <a:lnTo>
                    <a:pt x="150949" y="1332454"/>
                  </a:lnTo>
                  <a:lnTo>
                    <a:pt x="148797" y="1332454"/>
                  </a:lnTo>
                  <a:lnTo>
                    <a:pt x="148797" y="1328150"/>
                  </a:lnTo>
                  <a:lnTo>
                    <a:pt x="146644" y="1328150"/>
                  </a:lnTo>
                  <a:lnTo>
                    <a:pt x="146644" y="1298018"/>
                  </a:lnTo>
                  <a:lnTo>
                    <a:pt x="148797" y="1298018"/>
                  </a:lnTo>
                  <a:lnTo>
                    <a:pt x="148797" y="1285104"/>
                  </a:lnTo>
                  <a:lnTo>
                    <a:pt x="150949" y="1285104"/>
                  </a:lnTo>
                  <a:lnTo>
                    <a:pt x="150949" y="1280799"/>
                  </a:lnTo>
                  <a:lnTo>
                    <a:pt x="153101" y="1280799"/>
                  </a:lnTo>
                  <a:lnTo>
                    <a:pt x="153101" y="1274342"/>
                  </a:lnTo>
                  <a:lnTo>
                    <a:pt x="155254" y="1274342"/>
                  </a:lnTo>
                  <a:lnTo>
                    <a:pt x="155254" y="1265733"/>
                  </a:lnTo>
                  <a:lnTo>
                    <a:pt x="157406" y="1265733"/>
                  </a:lnTo>
                  <a:lnTo>
                    <a:pt x="157406" y="1261429"/>
                  </a:lnTo>
                  <a:lnTo>
                    <a:pt x="159558" y="1261429"/>
                  </a:lnTo>
                  <a:lnTo>
                    <a:pt x="159558" y="1257124"/>
                  </a:lnTo>
                  <a:lnTo>
                    <a:pt x="161710" y="1257124"/>
                  </a:lnTo>
                  <a:lnTo>
                    <a:pt x="161710" y="1252820"/>
                  </a:lnTo>
                  <a:lnTo>
                    <a:pt x="163863" y="1252820"/>
                  </a:lnTo>
                  <a:lnTo>
                    <a:pt x="163863" y="1250667"/>
                  </a:lnTo>
                  <a:lnTo>
                    <a:pt x="166015" y="1250667"/>
                  </a:lnTo>
                  <a:lnTo>
                    <a:pt x="166015" y="1246363"/>
                  </a:lnTo>
                  <a:lnTo>
                    <a:pt x="168167" y="1246363"/>
                  </a:lnTo>
                  <a:lnTo>
                    <a:pt x="168167" y="1244210"/>
                  </a:lnTo>
                  <a:lnTo>
                    <a:pt x="170320" y="1244210"/>
                  </a:lnTo>
                  <a:lnTo>
                    <a:pt x="170320" y="1242058"/>
                  </a:lnTo>
                  <a:lnTo>
                    <a:pt x="172472" y="1242058"/>
                  </a:lnTo>
                  <a:lnTo>
                    <a:pt x="172472" y="1237754"/>
                  </a:lnTo>
                  <a:lnTo>
                    <a:pt x="174624" y="1237754"/>
                  </a:lnTo>
                  <a:lnTo>
                    <a:pt x="174624" y="1235601"/>
                  </a:lnTo>
                  <a:lnTo>
                    <a:pt x="176776" y="1235601"/>
                  </a:lnTo>
                  <a:lnTo>
                    <a:pt x="176776" y="1231297"/>
                  </a:lnTo>
                  <a:lnTo>
                    <a:pt x="178929" y="1231297"/>
                  </a:lnTo>
                  <a:lnTo>
                    <a:pt x="178929" y="1229144"/>
                  </a:lnTo>
                  <a:lnTo>
                    <a:pt x="181081" y="1229144"/>
                  </a:lnTo>
                  <a:lnTo>
                    <a:pt x="181081" y="1226992"/>
                  </a:lnTo>
                  <a:lnTo>
                    <a:pt x="183233" y="1226992"/>
                  </a:lnTo>
                  <a:lnTo>
                    <a:pt x="183233" y="1224840"/>
                  </a:lnTo>
                  <a:lnTo>
                    <a:pt x="185386" y="1224840"/>
                  </a:lnTo>
                  <a:lnTo>
                    <a:pt x="185386" y="1222688"/>
                  </a:lnTo>
                  <a:lnTo>
                    <a:pt x="187538" y="1222688"/>
                  </a:lnTo>
                  <a:lnTo>
                    <a:pt x="187538" y="1220535"/>
                  </a:lnTo>
                  <a:lnTo>
                    <a:pt x="191842" y="1220535"/>
                  </a:lnTo>
                  <a:lnTo>
                    <a:pt x="191842" y="1218383"/>
                  </a:lnTo>
                  <a:lnTo>
                    <a:pt x="193995" y="1218383"/>
                  </a:lnTo>
                  <a:lnTo>
                    <a:pt x="193995" y="1216231"/>
                  </a:lnTo>
                  <a:lnTo>
                    <a:pt x="196147" y="1216231"/>
                  </a:lnTo>
                  <a:lnTo>
                    <a:pt x="196147" y="1214078"/>
                  </a:lnTo>
                  <a:lnTo>
                    <a:pt x="198299" y="1214078"/>
                  </a:lnTo>
                  <a:lnTo>
                    <a:pt x="198299" y="1211926"/>
                  </a:lnTo>
                  <a:lnTo>
                    <a:pt x="202604" y="1211926"/>
                  </a:lnTo>
                  <a:lnTo>
                    <a:pt x="202604" y="1209774"/>
                  </a:lnTo>
                  <a:lnTo>
                    <a:pt x="206908" y="1209774"/>
                  </a:lnTo>
                  <a:lnTo>
                    <a:pt x="206908" y="1207622"/>
                  </a:lnTo>
                  <a:lnTo>
                    <a:pt x="209061" y="1207622"/>
                  </a:lnTo>
                  <a:lnTo>
                    <a:pt x="209061" y="1205469"/>
                  </a:lnTo>
                  <a:lnTo>
                    <a:pt x="213365" y="1205469"/>
                  </a:lnTo>
                  <a:lnTo>
                    <a:pt x="213365" y="1203317"/>
                  </a:lnTo>
                  <a:lnTo>
                    <a:pt x="219822" y="1203317"/>
                  </a:lnTo>
                  <a:lnTo>
                    <a:pt x="219822" y="1201165"/>
                  </a:lnTo>
                  <a:lnTo>
                    <a:pt x="221974" y="1201165"/>
                  </a:lnTo>
                  <a:lnTo>
                    <a:pt x="221974" y="1199012"/>
                  </a:lnTo>
                  <a:lnTo>
                    <a:pt x="226279" y="1199012"/>
                  </a:lnTo>
                  <a:lnTo>
                    <a:pt x="226279" y="1196860"/>
                  </a:lnTo>
                  <a:lnTo>
                    <a:pt x="232736" y="1196860"/>
                  </a:lnTo>
                  <a:lnTo>
                    <a:pt x="232736" y="1194708"/>
                  </a:lnTo>
                  <a:lnTo>
                    <a:pt x="241345" y="1194708"/>
                  </a:lnTo>
                  <a:lnTo>
                    <a:pt x="241345" y="1192556"/>
                  </a:lnTo>
                  <a:lnTo>
                    <a:pt x="249954" y="1192556"/>
                  </a:lnTo>
                  <a:lnTo>
                    <a:pt x="249954" y="1190403"/>
                  </a:lnTo>
                  <a:lnTo>
                    <a:pt x="258563" y="1190403"/>
                  </a:lnTo>
                  <a:lnTo>
                    <a:pt x="258563" y="1188251"/>
                  </a:lnTo>
                  <a:lnTo>
                    <a:pt x="293000" y="1188251"/>
                  </a:lnTo>
                  <a:lnTo>
                    <a:pt x="293000" y="1181794"/>
                  </a:lnTo>
                  <a:lnTo>
                    <a:pt x="295152" y="1181794"/>
                  </a:lnTo>
                  <a:lnTo>
                    <a:pt x="295152" y="1177490"/>
                  </a:lnTo>
                  <a:lnTo>
                    <a:pt x="297305" y="1177490"/>
                  </a:lnTo>
                  <a:lnTo>
                    <a:pt x="297305" y="1171033"/>
                  </a:lnTo>
                  <a:lnTo>
                    <a:pt x="299457" y="1171033"/>
                  </a:lnTo>
                  <a:lnTo>
                    <a:pt x="299457" y="1166728"/>
                  </a:lnTo>
                  <a:lnTo>
                    <a:pt x="301609" y="1166728"/>
                  </a:lnTo>
                  <a:lnTo>
                    <a:pt x="301609" y="1160271"/>
                  </a:lnTo>
                  <a:lnTo>
                    <a:pt x="303761" y="1160271"/>
                  </a:lnTo>
                  <a:lnTo>
                    <a:pt x="303761" y="1155967"/>
                  </a:lnTo>
                  <a:lnTo>
                    <a:pt x="305914" y="1155967"/>
                  </a:lnTo>
                  <a:lnTo>
                    <a:pt x="305914" y="1153814"/>
                  </a:lnTo>
                  <a:lnTo>
                    <a:pt x="308066" y="1153814"/>
                  </a:lnTo>
                  <a:lnTo>
                    <a:pt x="308066" y="1151662"/>
                  </a:lnTo>
                  <a:lnTo>
                    <a:pt x="310218" y="1151662"/>
                  </a:lnTo>
                  <a:lnTo>
                    <a:pt x="310218" y="1147358"/>
                  </a:lnTo>
                  <a:lnTo>
                    <a:pt x="308066" y="1147358"/>
                  </a:lnTo>
                  <a:lnTo>
                    <a:pt x="308066" y="1145205"/>
                  </a:lnTo>
                  <a:lnTo>
                    <a:pt x="301609" y="1145205"/>
                  </a:lnTo>
                  <a:lnTo>
                    <a:pt x="301609" y="1143053"/>
                  </a:lnTo>
                  <a:lnTo>
                    <a:pt x="295152" y="1143053"/>
                  </a:lnTo>
                  <a:lnTo>
                    <a:pt x="295152" y="1140901"/>
                  </a:lnTo>
                  <a:lnTo>
                    <a:pt x="290848" y="1140901"/>
                  </a:lnTo>
                  <a:lnTo>
                    <a:pt x="290848" y="1138748"/>
                  </a:lnTo>
                  <a:lnTo>
                    <a:pt x="288695" y="1138748"/>
                  </a:lnTo>
                  <a:lnTo>
                    <a:pt x="288695" y="1136596"/>
                  </a:lnTo>
                  <a:lnTo>
                    <a:pt x="286543" y="1136596"/>
                  </a:lnTo>
                  <a:lnTo>
                    <a:pt x="286543" y="1134444"/>
                  </a:lnTo>
                  <a:lnTo>
                    <a:pt x="284391" y="1134444"/>
                  </a:lnTo>
                  <a:lnTo>
                    <a:pt x="284391" y="1130139"/>
                  </a:lnTo>
                  <a:lnTo>
                    <a:pt x="282238" y="1130139"/>
                  </a:lnTo>
                  <a:lnTo>
                    <a:pt x="282238" y="1115073"/>
                  </a:lnTo>
                  <a:lnTo>
                    <a:pt x="284391" y="1115073"/>
                  </a:lnTo>
                  <a:lnTo>
                    <a:pt x="284391" y="1110769"/>
                  </a:lnTo>
                  <a:lnTo>
                    <a:pt x="286543" y="1110769"/>
                  </a:lnTo>
                  <a:lnTo>
                    <a:pt x="286543" y="1108616"/>
                  </a:lnTo>
                  <a:lnTo>
                    <a:pt x="288695" y="1108616"/>
                  </a:lnTo>
                  <a:lnTo>
                    <a:pt x="288695" y="1104312"/>
                  </a:lnTo>
                  <a:lnTo>
                    <a:pt x="290848" y="1104312"/>
                  </a:lnTo>
                  <a:lnTo>
                    <a:pt x="290848" y="1097855"/>
                  </a:lnTo>
                  <a:lnTo>
                    <a:pt x="293000" y="1097855"/>
                  </a:lnTo>
                  <a:lnTo>
                    <a:pt x="293000" y="1093550"/>
                  </a:lnTo>
                  <a:lnTo>
                    <a:pt x="295152" y="1093550"/>
                  </a:lnTo>
                  <a:lnTo>
                    <a:pt x="295152" y="1089246"/>
                  </a:lnTo>
                  <a:lnTo>
                    <a:pt x="297305" y="1089246"/>
                  </a:lnTo>
                  <a:lnTo>
                    <a:pt x="297305" y="1084941"/>
                  </a:lnTo>
                  <a:lnTo>
                    <a:pt x="299457" y="1084941"/>
                  </a:lnTo>
                  <a:lnTo>
                    <a:pt x="299457" y="1080637"/>
                  </a:lnTo>
                  <a:lnTo>
                    <a:pt x="301609" y="1080637"/>
                  </a:lnTo>
                  <a:lnTo>
                    <a:pt x="301609" y="1074180"/>
                  </a:lnTo>
                  <a:lnTo>
                    <a:pt x="303761" y="1074180"/>
                  </a:lnTo>
                  <a:lnTo>
                    <a:pt x="303761" y="1072028"/>
                  </a:lnTo>
                  <a:lnTo>
                    <a:pt x="305914" y="1072028"/>
                  </a:lnTo>
                  <a:lnTo>
                    <a:pt x="305914" y="1065571"/>
                  </a:lnTo>
                  <a:lnTo>
                    <a:pt x="308066" y="1065571"/>
                  </a:lnTo>
                  <a:lnTo>
                    <a:pt x="308066" y="1063418"/>
                  </a:lnTo>
                  <a:lnTo>
                    <a:pt x="310218" y="1063418"/>
                  </a:lnTo>
                  <a:lnTo>
                    <a:pt x="310218" y="1056962"/>
                  </a:lnTo>
                  <a:lnTo>
                    <a:pt x="312371" y="1056962"/>
                  </a:lnTo>
                  <a:lnTo>
                    <a:pt x="312371" y="1054809"/>
                  </a:lnTo>
                  <a:lnTo>
                    <a:pt x="314523" y="1054809"/>
                  </a:lnTo>
                  <a:lnTo>
                    <a:pt x="314523" y="1050505"/>
                  </a:lnTo>
                  <a:lnTo>
                    <a:pt x="316675" y="1050505"/>
                  </a:lnTo>
                  <a:lnTo>
                    <a:pt x="316675" y="1046200"/>
                  </a:lnTo>
                  <a:lnTo>
                    <a:pt x="318827" y="1046200"/>
                  </a:lnTo>
                  <a:lnTo>
                    <a:pt x="318827" y="1044048"/>
                  </a:lnTo>
                  <a:lnTo>
                    <a:pt x="320980" y="1044048"/>
                  </a:lnTo>
                  <a:lnTo>
                    <a:pt x="320980" y="1039743"/>
                  </a:lnTo>
                  <a:lnTo>
                    <a:pt x="323132" y="1039743"/>
                  </a:lnTo>
                  <a:lnTo>
                    <a:pt x="323132" y="1037591"/>
                  </a:lnTo>
                  <a:lnTo>
                    <a:pt x="325284" y="1037591"/>
                  </a:lnTo>
                  <a:lnTo>
                    <a:pt x="325284" y="1035439"/>
                  </a:lnTo>
                  <a:lnTo>
                    <a:pt x="327437" y="1035439"/>
                  </a:lnTo>
                  <a:lnTo>
                    <a:pt x="327437" y="1031134"/>
                  </a:lnTo>
                  <a:lnTo>
                    <a:pt x="329589" y="1031134"/>
                  </a:lnTo>
                  <a:lnTo>
                    <a:pt x="329589" y="1028982"/>
                  </a:lnTo>
                  <a:lnTo>
                    <a:pt x="331741" y="1028982"/>
                  </a:lnTo>
                  <a:lnTo>
                    <a:pt x="331741" y="1026830"/>
                  </a:lnTo>
                  <a:lnTo>
                    <a:pt x="333893" y="1026830"/>
                  </a:lnTo>
                  <a:lnTo>
                    <a:pt x="333893" y="1024677"/>
                  </a:lnTo>
                  <a:lnTo>
                    <a:pt x="336046" y="1024677"/>
                  </a:lnTo>
                  <a:lnTo>
                    <a:pt x="336046" y="1022525"/>
                  </a:lnTo>
                  <a:lnTo>
                    <a:pt x="338198" y="1022525"/>
                  </a:lnTo>
                  <a:lnTo>
                    <a:pt x="338198" y="1018220"/>
                  </a:lnTo>
                  <a:lnTo>
                    <a:pt x="340350" y="1018220"/>
                  </a:lnTo>
                  <a:lnTo>
                    <a:pt x="340350" y="1016068"/>
                  </a:lnTo>
                  <a:lnTo>
                    <a:pt x="344655" y="1016068"/>
                  </a:lnTo>
                  <a:lnTo>
                    <a:pt x="344655" y="1009611"/>
                  </a:lnTo>
                  <a:lnTo>
                    <a:pt x="338198" y="1009611"/>
                  </a:lnTo>
                  <a:lnTo>
                    <a:pt x="338198" y="1005307"/>
                  </a:lnTo>
                  <a:lnTo>
                    <a:pt x="331741" y="1005307"/>
                  </a:lnTo>
                  <a:lnTo>
                    <a:pt x="331741" y="1003154"/>
                  </a:lnTo>
                  <a:lnTo>
                    <a:pt x="325284" y="1003154"/>
                  </a:lnTo>
                  <a:lnTo>
                    <a:pt x="325284" y="1001002"/>
                  </a:lnTo>
                  <a:lnTo>
                    <a:pt x="323132" y="1001002"/>
                  </a:lnTo>
                  <a:lnTo>
                    <a:pt x="323132" y="998850"/>
                  </a:lnTo>
                  <a:lnTo>
                    <a:pt x="320980" y="998850"/>
                  </a:lnTo>
                  <a:lnTo>
                    <a:pt x="320980" y="996698"/>
                  </a:lnTo>
                  <a:lnTo>
                    <a:pt x="318827" y="996698"/>
                  </a:lnTo>
                  <a:lnTo>
                    <a:pt x="318827" y="994545"/>
                  </a:lnTo>
                  <a:lnTo>
                    <a:pt x="316675" y="994545"/>
                  </a:lnTo>
                  <a:lnTo>
                    <a:pt x="316675" y="990241"/>
                  </a:lnTo>
                  <a:lnTo>
                    <a:pt x="314523" y="990241"/>
                  </a:lnTo>
                  <a:lnTo>
                    <a:pt x="314523" y="979479"/>
                  </a:lnTo>
                  <a:lnTo>
                    <a:pt x="316675" y="979479"/>
                  </a:lnTo>
                  <a:lnTo>
                    <a:pt x="316675" y="975175"/>
                  </a:lnTo>
                  <a:lnTo>
                    <a:pt x="318827" y="975175"/>
                  </a:lnTo>
                  <a:lnTo>
                    <a:pt x="318827" y="973022"/>
                  </a:lnTo>
                  <a:lnTo>
                    <a:pt x="320980" y="973022"/>
                  </a:lnTo>
                  <a:lnTo>
                    <a:pt x="320980" y="970870"/>
                  </a:lnTo>
                  <a:lnTo>
                    <a:pt x="323132" y="970870"/>
                  </a:lnTo>
                  <a:lnTo>
                    <a:pt x="323132" y="968718"/>
                  </a:lnTo>
                  <a:lnTo>
                    <a:pt x="325284" y="968718"/>
                  </a:lnTo>
                  <a:lnTo>
                    <a:pt x="325284" y="964413"/>
                  </a:lnTo>
                  <a:lnTo>
                    <a:pt x="327437" y="964413"/>
                  </a:lnTo>
                  <a:lnTo>
                    <a:pt x="327437" y="962261"/>
                  </a:lnTo>
                  <a:lnTo>
                    <a:pt x="329589" y="962261"/>
                  </a:lnTo>
                  <a:lnTo>
                    <a:pt x="329589" y="960109"/>
                  </a:lnTo>
                  <a:lnTo>
                    <a:pt x="331741" y="960109"/>
                  </a:lnTo>
                  <a:lnTo>
                    <a:pt x="331741" y="957956"/>
                  </a:lnTo>
                  <a:lnTo>
                    <a:pt x="333893" y="957956"/>
                  </a:lnTo>
                  <a:lnTo>
                    <a:pt x="333893" y="955804"/>
                  </a:lnTo>
                  <a:lnTo>
                    <a:pt x="336046" y="955804"/>
                  </a:lnTo>
                  <a:lnTo>
                    <a:pt x="336046" y="953652"/>
                  </a:lnTo>
                  <a:lnTo>
                    <a:pt x="338198" y="953652"/>
                  </a:lnTo>
                  <a:lnTo>
                    <a:pt x="338198" y="951500"/>
                  </a:lnTo>
                  <a:lnTo>
                    <a:pt x="340350" y="951500"/>
                  </a:lnTo>
                  <a:lnTo>
                    <a:pt x="340350" y="947195"/>
                  </a:lnTo>
                  <a:lnTo>
                    <a:pt x="342503" y="947195"/>
                  </a:lnTo>
                  <a:lnTo>
                    <a:pt x="342503" y="945043"/>
                  </a:lnTo>
                  <a:lnTo>
                    <a:pt x="344655" y="945043"/>
                  </a:lnTo>
                  <a:lnTo>
                    <a:pt x="344655" y="942890"/>
                  </a:lnTo>
                  <a:lnTo>
                    <a:pt x="346807" y="942890"/>
                  </a:lnTo>
                  <a:lnTo>
                    <a:pt x="346807" y="940738"/>
                  </a:lnTo>
                  <a:lnTo>
                    <a:pt x="348959" y="940738"/>
                  </a:lnTo>
                  <a:lnTo>
                    <a:pt x="348959" y="938586"/>
                  </a:lnTo>
                  <a:lnTo>
                    <a:pt x="351112" y="938586"/>
                  </a:lnTo>
                  <a:lnTo>
                    <a:pt x="351112" y="936433"/>
                  </a:lnTo>
                  <a:lnTo>
                    <a:pt x="353264" y="936433"/>
                  </a:lnTo>
                  <a:lnTo>
                    <a:pt x="353264" y="934281"/>
                  </a:lnTo>
                  <a:lnTo>
                    <a:pt x="355416" y="934281"/>
                  </a:lnTo>
                  <a:lnTo>
                    <a:pt x="355416" y="932129"/>
                  </a:lnTo>
                  <a:lnTo>
                    <a:pt x="357569" y="932129"/>
                  </a:lnTo>
                  <a:lnTo>
                    <a:pt x="357569" y="929977"/>
                  </a:lnTo>
                  <a:lnTo>
                    <a:pt x="359721" y="929977"/>
                  </a:lnTo>
                  <a:lnTo>
                    <a:pt x="359721" y="927824"/>
                  </a:lnTo>
                  <a:lnTo>
                    <a:pt x="361873" y="927824"/>
                  </a:lnTo>
                  <a:lnTo>
                    <a:pt x="361873" y="925672"/>
                  </a:lnTo>
                  <a:lnTo>
                    <a:pt x="364025" y="925672"/>
                  </a:lnTo>
                  <a:lnTo>
                    <a:pt x="364025" y="923520"/>
                  </a:lnTo>
                  <a:lnTo>
                    <a:pt x="366178" y="923520"/>
                  </a:lnTo>
                  <a:lnTo>
                    <a:pt x="366178" y="921367"/>
                  </a:lnTo>
                  <a:lnTo>
                    <a:pt x="368330" y="921367"/>
                  </a:lnTo>
                  <a:lnTo>
                    <a:pt x="368330" y="919215"/>
                  </a:lnTo>
                  <a:lnTo>
                    <a:pt x="370482" y="919215"/>
                  </a:lnTo>
                  <a:lnTo>
                    <a:pt x="370482" y="917063"/>
                  </a:lnTo>
                  <a:lnTo>
                    <a:pt x="372635" y="917063"/>
                  </a:lnTo>
                  <a:lnTo>
                    <a:pt x="372635" y="914911"/>
                  </a:lnTo>
                  <a:lnTo>
                    <a:pt x="374787" y="914911"/>
                  </a:lnTo>
                  <a:lnTo>
                    <a:pt x="374787" y="912758"/>
                  </a:lnTo>
                  <a:lnTo>
                    <a:pt x="376939" y="912758"/>
                  </a:lnTo>
                  <a:lnTo>
                    <a:pt x="376939" y="910606"/>
                  </a:lnTo>
                  <a:lnTo>
                    <a:pt x="379091" y="910606"/>
                  </a:lnTo>
                  <a:lnTo>
                    <a:pt x="379091" y="908454"/>
                  </a:lnTo>
                  <a:lnTo>
                    <a:pt x="381244" y="908454"/>
                  </a:lnTo>
                  <a:lnTo>
                    <a:pt x="381244" y="904149"/>
                  </a:lnTo>
                  <a:lnTo>
                    <a:pt x="383396" y="904149"/>
                  </a:lnTo>
                  <a:lnTo>
                    <a:pt x="383396" y="901997"/>
                  </a:lnTo>
                  <a:lnTo>
                    <a:pt x="385548" y="901997"/>
                  </a:lnTo>
                  <a:lnTo>
                    <a:pt x="385548" y="899845"/>
                  </a:lnTo>
                  <a:lnTo>
                    <a:pt x="387701" y="899845"/>
                  </a:lnTo>
                  <a:lnTo>
                    <a:pt x="387701" y="897692"/>
                  </a:lnTo>
                  <a:lnTo>
                    <a:pt x="389853" y="897692"/>
                  </a:lnTo>
                  <a:lnTo>
                    <a:pt x="389853" y="895540"/>
                  </a:lnTo>
                  <a:lnTo>
                    <a:pt x="392005" y="895540"/>
                  </a:lnTo>
                  <a:lnTo>
                    <a:pt x="392005" y="893388"/>
                  </a:lnTo>
                  <a:lnTo>
                    <a:pt x="394157" y="893388"/>
                  </a:lnTo>
                  <a:lnTo>
                    <a:pt x="394157" y="891235"/>
                  </a:lnTo>
                  <a:lnTo>
                    <a:pt x="396310" y="891235"/>
                  </a:lnTo>
                  <a:lnTo>
                    <a:pt x="396310" y="889083"/>
                  </a:lnTo>
                  <a:lnTo>
                    <a:pt x="398462" y="889083"/>
                  </a:lnTo>
                  <a:lnTo>
                    <a:pt x="398462" y="882626"/>
                  </a:lnTo>
                  <a:lnTo>
                    <a:pt x="355416" y="882626"/>
                  </a:lnTo>
                  <a:lnTo>
                    <a:pt x="355416" y="880474"/>
                  </a:lnTo>
                  <a:lnTo>
                    <a:pt x="351112" y="880474"/>
                  </a:lnTo>
                  <a:lnTo>
                    <a:pt x="351112" y="878322"/>
                  </a:lnTo>
                  <a:lnTo>
                    <a:pt x="342503" y="878322"/>
                  </a:lnTo>
                  <a:lnTo>
                    <a:pt x="342503" y="876169"/>
                  </a:lnTo>
                  <a:lnTo>
                    <a:pt x="338198" y="876169"/>
                  </a:lnTo>
                  <a:lnTo>
                    <a:pt x="338198" y="874017"/>
                  </a:lnTo>
                  <a:lnTo>
                    <a:pt x="336046" y="874017"/>
                  </a:lnTo>
                  <a:lnTo>
                    <a:pt x="336046" y="871865"/>
                  </a:lnTo>
                  <a:lnTo>
                    <a:pt x="333893" y="871865"/>
                  </a:lnTo>
                  <a:lnTo>
                    <a:pt x="333893" y="869713"/>
                  </a:lnTo>
                  <a:lnTo>
                    <a:pt x="329589" y="869713"/>
                  </a:lnTo>
                  <a:lnTo>
                    <a:pt x="329589" y="867560"/>
                  </a:lnTo>
                  <a:lnTo>
                    <a:pt x="327437" y="867560"/>
                  </a:lnTo>
                  <a:lnTo>
                    <a:pt x="327437" y="865408"/>
                  </a:lnTo>
                  <a:lnTo>
                    <a:pt x="325284" y="865408"/>
                  </a:lnTo>
                  <a:lnTo>
                    <a:pt x="325284" y="861103"/>
                  </a:lnTo>
                  <a:lnTo>
                    <a:pt x="323132" y="861103"/>
                  </a:lnTo>
                  <a:lnTo>
                    <a:pt x="323132" y="858951"/>
                  </a:lnTo>
                  <a:lnTo>
                    <a:pt x="320980" y="858951"/>
                  </a:lnTo>
                  <a:lnTo>
                    <a:pt x="320980" y="854647"/>
                  </a:lnTo>
                  <a:lnTo>
                    <a:pt x="318827" y="854647"/>
                  </a:lnTo>
                  <a:lnTo>
                    <a:pt x="318827" y="850342"/>
                  </a:lnTo>
                  <a:lnTo>
                    <a:pt x="316675" y="850342"/>
                  </a:lnTo>
                  <a:lnTo>
                    <a:pt x="316675" y="848190"/>
                  </a:lnTo>
                  <a:lnTo>
                    <a:pt x="314523" y="848190"/>
                  </a:lnTo>
                  <a:lnTo>
                    <a:pt x="314523" y="841733"/>
                  </a:lnTo>
                  <a:lnTo>
                    <a:pt x="312371" y="841733"/>
                  </a:lnTo>
                  <a:lnTo>
                    <a:pt x="312371" y="833124"/>
                  </a:lnTo>
                  <a:lnTo>
                    <a:pt x="310218" y="833124"/>
                  </a:lnTo>
                  <a:lnTo>
                    <a:pt x="310218" y="815905"/>
                  </a:lnTo>
                  <a:lnTo>
                    <a:pt x="308066" y="815905"/>
                  </a:lnTo>
                  <a:lnTo>
                    <a:pt x="308066" y="796535"/>
                  </a:lnTo>
                  <a:lnTo>
                    <a:pt x="284391" y="796535"/>
                  </a:lnTo>
                  <a:lnTo>
                    <a:pt x="284391" y="794383"/>
                  </a:lnTo>
                  <a:lnTo>
                    <a:pt x="277934" y="794383"/>
                  </a:lnTo>
                  <a:lnTo>
                    <a:pt x="277934" y="792230"/>
                  </a:lnTo>
                  <a:lnTo>
                    <a:pt x="269325" y="792230"/>
                  </a:lnTo>
                  <a:lnTo>
                    <a:pt x="269325" y="790078"/>
                  </a:lnTo>
                  <a:lnTo>
                    <a:pt x="262868" y="790078"/>
                  </a:lnTo>
                  <a:lnTo>
                    <a:pt x="262868" y="787926"/>
                  </a:lnTo>
                  <a:lnTo>
                    <a:pt x="258563" y="787926"/>
                  </a:lnTo>
                  <a:lnTo>
                    <a:pt x="258563" y="785773"/>
                  </a:lnTo>
                  <a:lnTo>
                    <a:pt x="256411" y="785773"/>
                  </a:lnTo>
                  <a:lnTo>
                    <a:pt x="256411" y="783621"/>
                  </a:lnTo>
                  <a:lnTo>
                    <a:pt x="252106" y="783621"/>
                  </a:lnTo>
                  <a:lnTo>
                    <a:pt x="252106" y="781469"/>
                  </a:lnTo>
                  <a:lnTo>
                    <a:pt x="247802" y="781469"/>
                  </a:lnTo>
                  <a:lnTo>
                    <a:pt x="247802" y="779317"/>
                  </a:lnTo>
                  <a:lnTo>
                    <a:pt x="245650" y="779317"/>
                  </a:lnTo>
                  <a:lnTo>
                    <a:pt x="245650" y="777164"/>
                  </a:lnTo>
                  <a:lnTo>
                    <a:pt x="241345" y="777164"/>
                  </a:lnTo>
                  <a:lnTo>
                    <a:pt x="241345" y="775012"/>
                  </a:lnTo>
                  <a:lnTo>
                    <a:pt x="239193" y="775012"/>
                  </a:lnTo>
                  <a:lnTo>
                    <a:pt x="239193" y="772860"/>
                  </a:lnTo>
                  <a:lnTo>
                    <a:pt x="237040" y="772860"/>
                  </a:lnTo>
                  <a:lnTo>
                    <a:pt x="237040" y="770707"/>
                  </a:lnTo>
                  <a:lnTo>
                    <a:pt x="234888" y="770707"/>
                  </a:lnTo>
                  <a:lnTo>
                    <a:pt x="234888" y="768555"/>
                  </a:lnTo>
                  <a:lnTo>
                    <a:pt x="232736" y="768555"/>
                  </a:lnTo>
                  <a:lnTo>
                    <a:pt x="232736" y="725509"/>
                  </a:lnTo>
                  <a:lnTo>
                    <a:pt x="234888" y="725509"/>
                  </a:lnTo>
                  <a:lnTo>
                    <a:pt x="234888" y="699682"/>
                  </a:lnTo>
                  <a:lnTo>
                    <a:pt x="237040" y="699682"/>
                  </a:lnTo>
                  <a:lnTo>
                    <a:pt x="237040" y="693225"/>
                  </a:lnTo>
                  <a:lnTo>
                    <a:pt x="239193" y="693225"/>
                  </a:lnTo>
                  <a:lnTo>
                    <a:pt x="239193" y="688921"/>
                  </a:lnTo>
                  <a:lnTo>
                    <a:pt x="241345" y="688921"/>
                  </a:lnTo>
                  <a:lnTo>
                    <a:pt x="241345" y="684616"/>
                  </a:lnTo>
                  <a:lnTo>
                    <a:pt x="243497" y="684616"/>
                  </a:lnTo>
                  <a:lnTo>
                    <a:pt x="243497" y="676007"/>
                  </a:lnTo>
                  <a:lnTo>
                    <a:pt x="234888" y="676007"/>
                  </a:lnTo>
                  <a:lnTo>
                    <a:pt x="234888" y="673855"/>
                  </a:lnTo>
                  <a:lnTo>
                    <a:pt x="226279" y="673855"/>
                  </a:lnTo>
                  <a:lnTo>
                    <a:pt x="226279" y="671702"/>
                  </a:lnTo>
                  <a:lnTo>
                    <a:pt x="221974" y="671702"/>
                  </a:lnTo>
                  <a:lnTo>
                    <a:pt x="221974" y="669550"/>
                  </a:lnTo>
                  <a:lnTo>
                    <a:pt x="217670" y="669550"/>
                  </a:lnTo>
                  <a:lnTo>
                    <a:pt x="217670" y="667398"/>
                  </a:lnTo>
                  <a:lnTo>
                    <a:pt x="215518" y="667398"/>
                  </a:lnTo>
                  <a:lnTo>
                    <a:pt x="215518" y="665245"/>
                  </a:lnTo>
                  <a:lnTo>
                    <a:pt x="211213" y="665245"/>
                  </a:lnTo>
                  <a:lnTo>
                    <a:pt x="211213" y="663093"/>
                  </a:lnTo>
                  <a:lnTo>
                    <a:pt x="206908" y="663093"/>
                  </a:lnTo>
                  <a:lnTo>
                    <a:pt x="206908" y="660941"/>
                  </a:lnTo>
                  <a:lnTo>
                    <a:pt x="202604" y="660941"/>
                  </a:lnTo>
                  <a:lnTo>
                    <a:pt x="202604" y="658789"/>
                  </a:lnTo>
                  <a:lnTo>
                    <a:pt x="200452" y="658789"/>
                  </a:lnTo>
                  <a:lnTo>
                    <a:pt x="200452" y="656636"/>
                  </a:lnTo>
                  <a:lnTo>
                    <a:pt x="198299" y="656636"/>
                  </a:lnTo>
                  <a:lnTo>
                    <a:pt x="198299" y="654484"/>
                  </a:lnTo>
                  <a:lnTo>
                    <a:pt x="196147" y="654484"/>
                  </a:lnTo>
                  <a:lnTo>
                    <a:pt x="196147" y="652332"/>
                  </a:lnTo>
                  <a:lnTo>
                    <a:pt x="191842" y="652332"/>
                  </a:lnTo>
                  <a:lnTo>
                    <a:pt x="191842" y="650179"/>
                  </a:lnTo>
                  <a:lnTo>
                    <a:pt x="189690" y="650179"/>
                  </a:lnTo>
                  <a:lnTo>
                    <a:pt x="189690" y="648027"/>
                  </a:lnTo>
                  <a:lnTo>
                    <a:pt x="187538" y="648027"/>
                  </a:lnTo>
                  <a:lnTo>
                    <a:pt x="187538" y="645875"/>
                  </a:lnTo>
                  <a:lnTo>
                    <a:pt x="185386" y="645875"/>
                  </a:lnTo>
                  <a:lnTo>
                    <a:pt x="185386" y="643723"/>
                  </a:lnTo>
                  <a:lnTo>
                    <a:pt x="183233" y="643723"/>
                  </a:lnTo>
                  <a:lnTo>
                    <a:pt x="183233" y="641570"/>
                  </a:lnTo>
                  <a:lnTo>
                    <a:pt x="181081" y="641570"/>
                  </a:lnTo>
                  <a:lnTo>
                    <a:pt x="181081" y="639418"/>
                  </a:lnTo>
                  <a:lnTo>
                    <a:pt x="178929" y="639418"/>
                  </a:lnTo>
                  <a:lnTo>
                    <a:pt x="178929" y="635113"/>
                  </a:lnTo>
                  <a:lnTo>
                    <a:pt x="176776" y="635113"/>
                  </a:lnTo>
                  <a:lnTo>
                    <a:pt x="176776" y="622200"/>
                  </a:lnTo>
                  <a:lnTo>
                    <a:pt x="178929" y="622200"/>
                  </a:lnTo>
                  <a:lnTo>
                    <a:pt x="178929" y="617895"/>
                  </a:lnTo>
                  <a:lnTo>
                    <a:pt x="181081" y="617895"/>
                  </a:lnTo>
                  <a:lnTo>
                    <a:pt x="181081" y="613591"/>
                  </a:lnTo>
                  <a:lnTo>
                    <a:pt x="183233" y="613591"/>
                  </a:lnTo>
                  <a:lnTo>
                    <a:pt x="183233" y="609286"/>
                  </a:lnTo>
                  <a:lnTo>
                    <a:pt x="185386" y="609286"/>
                  </a:lnTo>
                  <a:lnTo>
                    <a:pt x="185386" y="607134"/>
                  </a:lnTo>
                  <a:lnTo>
                    <a:pt x="187538" y="607134"/>
                  </a:lnTo>
                  <a:lnTo>
                    <a:pt x="187538" y="598525"/>
                  </a:lnTo>
                  <a:lnTo>
                    <a:pt x="189690" y="598525"/>
                  </a:lnTo>
                  <a:lnTo>
                    <a:pt x="189690" y="594220"/>
                  </a:lnTo>
                  <a:lnTo>
                    <a:pt x="191842" y="594220"/>
                  </a:lnTo>
                  <a:lnTo>
                    <a:pt x="191842" y="592068"/>
                  </a:lnTo>
                  <a:lnTo>
                    <a:pt x="193995" y="592068"/>
                  </a:lnTo>
                  <a:lnTo>
                    <a:pt x="193995" y="583459"/>
                  </a:lnTo>
                  <a:lnTo>
                    <a:pt x="196147" y="583459"/>
                  </a:lnTo>
                  <a:lnTo>
                    <a:pt x="196147" y="579154"/>
                  </a:lnTo>
                  <a:lnTo>
                    <a:pt x="198299" y="579154"/>
                  </a:lnTo>
                  <a:lnTo>
                    <a:pt x="198299" y="574849"/>
                  </a:lnTo>
                  <a:lnTo>
                    <a:pt x="200452" y="574849"/>
                  </a:lnTo>
                  <a:lnTo>
                    <a:pt x="200452" y="572697"/>
                  </a:lnTo>
                  <a:lnTo>
                    <a:pt x="202604" y="572697"/>
                  </a:lnTo>
                  <a:lnTo>
                    <a:pt x="202604" y="568393"/>
                  </a:lnTo>
                  <a:lnTo>
                    <a:pt x="204756" y="568393"/>
                  </a:lnTo>
                  <a:lnTo>
                    <a:pt x="204756" y="564088"/>
                  </a:lnTo>
                  <a:lnTo>
                    <a:pt x="206908" y="564088"/>
                  </a:lnTo>
                  <a:lnTo>
                    <a:pt x="206908" y="561936"/>
                  </a:lnTo>
                  <a:lnTo>
                    <a:pt x="209061" y="561936"/>
                  </a:lnTo>
                  <a:lnTo>
                    <a:pt x="209061" y="557631"/>
                  </a:lnTo>
                  <a:lnTo>
                    <a:pt x="211213" y="557631"/>
                  </a:lnTo>
                  <a:lnTo>
                    <a:pt x="211213" y="555479"/>
                  </a:lnTo>
                  <a:lnTo>
                    <a:pt x="213365" y="555479"/>
                  </a:lnTo>
                  <a:lnTo>
                    <a:pt x="213365" y="551174"/>
                  </a:lnTo>
                  <a:lnTo>
                    <a:pt x="215518" y="551174"/>
                  </a:lnTo>
                  <a:lnTo>
                    <a:pt x="215518" y="549022"/>
                  </a:lnTo>
                  <a:lnTo>
                    <a:pt x="217670" y="549022"/>
                  </a:lnTo>
                  <a:lnTo>
                    <a:pt x="217670" y="546870"/>
                  </a:lnTo>
                  <a:lnTo>
                    <a:pt x="219822" y="546870"/>
                  </a:lnTo>
                  <a:lnTo>
                    <a:pt x="219822" y="544717"/>
                  </a:lnTo>
                  <a:lnTo>
                    <a:pt x="224127" y="544717"/>
                  </a:lnTo>
                  <a:lnTo>
                    <a:pt x="224127" y="540413"/>
                  </a:lnTo>
                  <a:lnTo>
                    <a:pt x="219822" y="540413"/>
                  </a:lnTo>
                  <a:lnTo>
                    <a:pt x="219822" y="538261"/>
                  </a:lnTo>
                  <a:lnTo>
                    <a:pt x="215518" y="538261"/>
                  </a:lnTo>
                  <a:lnTo>
                    <a:pt x="215518" y="536108"/>
                  </a:lnTo>
                  <a:lnTo>
                    <a:pt x="211213" y="536108"/>
                  </a:lnTo>
                  <a:lnTo>
                    <a:pt x="211213" y="533956"/>
                  </a:lnTo>
                  <a:lnTo>
                    <a:pt x="206908" y="533956"/>
                  </a:lnTo>
                  <a:lnTo>
                    <a:pt x="206908" y="531804"/>
                  </a:lnTo>
                  <a:lnTo>
                    <a:pt x="202604" y="531804"/>
                  </a:lnTo>
                  <a:lnTo>
                    <a:pt x="202604" y="529651"/>
                  </a:lnTo>
                  <a:lnTo>
                    <a:pt x="200452" y="529651"/>
                  </a:lnTo>
                  <a:lnTo>
                    <a:pt x="200452" y="527499"/>
                  </a:lnTo>
                  <a:lnTo>
                    <a:pt x="198299" y="527499"/>
                  </a:lnTo>
                  <a:lnTo>
                    <a:pt x="198299" y="525347"/>
                  </a:lnTo>
                  <a:lnTo>
                    <a:pt x="196147" y="525347"/>
                  </a:lnTo>
                  <a:lnTo>
                    <a:pt x="196147" y="523195"/>
                  </a:lnTo>
                  <a:lnTo>
                    <a:pt x="193995" y="523195"/>
                  </a:lnTo>
                  <a:lnTo>
                    <a:pt x="193995" y="521042"/>
                  </a:lnTo>
                  <a:lnTo>
                    <a:pt x="191842" y="521042"/>
                  </a:lnTo>
                  <a:lnTo>
                    <a:pt x="191842" y="518890"/>
                  </a:lnTo>
                  <a:lnTo>
                    <a:pt x="189690" y="518890"/>
                  </a:lnTo>
                  <a:lnTo>
                    <a:pt x="189690" y="503824"/>
                  </a:lnTo>
                  <a:lnTo>
                    <a:pt x="191842" y="503824"/>
                  </a:lnTo>
                  <a:lnTo>
                    <a:pt x="191842" y="499519"/>
                  </a:lnTo>
                  <a:lnTo>
                    <a:pt x="193995" y="499519"/>
                  </a:lnTo>
                  <a:lnTo>
                    <a:pt x="193995" y="497367"/>
                  </a:lnTo>
                  <a:lnTo>
                    <a:pt x="196147" y="497367"/>
                  </a:lnTo>
                  <a:lnTo>
                    <a:pt x="196147" y="495215"/>
                  </a:lnTo>
                  <a:lnTo>
                    <a:pt x="198299" y="495215"/>
                  </a:lnTo>
                  <a:lnTo>
                    <a:pt x="198299" y="493063"/>
                  </a:lnTo>
                  <a:lnTo>
                    <a:pt x="200452" y="493063"/>
                  </a:lnTo>
                  <a:lnTo>
                    <a:pt x="200452" y="490910"/>
                  </a:lnTo>
                  <a:lnTo>
                    <a:pt x="202604" y="490910"/>
                  </a:lnTo>
                  <a:lnTo>
                    <a:pt x="202604" y="488758"/>
                  </a:lnTo>
                  <a:lnTo>
                    <a:pt x="204756" y="488758"/>
                  </a:lnTo>
                  <a:lnTo>
                    <a:pt x="204756" y="486606"/>
                  </a:lnTo>
                  <a:lnTo>
                    <a:pt x="206908" y="486606"/>
                  </a:lnTo>
                  <a:lnTo>
                    <a:pt x="206908" y="484453"/>
                  </a:lnTo>
                  <a:lnTo>
                    <a:pt x="209061" y="484453"/>
                  </a:lnTo>
                  <a:lnTo>
                    <a:pt x="209061" y="482301"/>
                  </a:lnTo>
                  <a:lnTo>
                    <a:pt x="211213" y="482301"/>
                  </a:lnTo>
                  <a:lnTo>
                    <a:pt x="211213" y="480149"/>
                  </a:lnTo>
                  <a:lnTo>
                    <a:pt x="213365" y="480149"/>
                  </a:lnTo>
                  <a:lnTo>
                    <a:pt x="213365" y="477997"/>
                  </a:lnTo>
                  <a:lnTo>
                    <a:pt x="215518" y="477997"/>
                  </a:lnTo>
                  <a:lnTo>
                    <a:pt x="215518" y="473692"/>
                  </a:lnTo>
                  <a:lnTo>
                    <a:pt x="217670" y="473692"/>
                  </a:lnTo>
                  <a:lnTo>
                    <a:pt x="217670" y="471540"/>
                  </a:lnTo>
                  <a:lnTo>
                    <a:pt x="221974" y="471540"/>
                  </a:lnTo>
                  <a:lnTo>
                    <a:pt x="221974" y="467235"/>
                  </a:lnTo>
                  <a:lnTo>
                    <a:pt x="219822" y="467235"/>
                  </a:lnTo>
                  <a:lnTo>
                    <a:pt x="219822" y="465083"/>
                  </a:lnTo>
                  <a:lnTo>
                    <a:pt x="215518" y="465083"/>
                  </a:lnTo>
                  <a:lnTo>
                    <a:pt x="215518" y="462931"/>
                  </a:lnTo>
                  <a:lnTo>
                    <a:pt x="213365" y="462931"/>
                  </a:lnTo>
                  <a:lnTo>
                    <a:pt x="213365" y="460778"/>
                  </a:lnTo>
                  <a:lnTo>
                    <a:pt x="211213" y="460778"/>
                  </a:lnTo>
                  <a:lnTo>
                    <a:pt x="211213" y="458626"/>
                  </a:lnTo>
                  <a:lnTo>
                    <a:pt x="209061" y="458626"/>
                  </a:lnTo>
                  <a:lnTo>
                    <a:pt x="209061" y="456474"/>
                  </a:lnTo>
                  <a:lnTo>
                    <a:pt x="204756" y="456474"/>
                  </a:lnTo>
                  <a:lnTo>
                    <a:pt x="204756" y="454321"/>
                  </a:lnTo>
                  <a:lnTo>
                    <a:pt x="202604" y="454321"/>
                  </a:lnTo>
                  <a:lnTo>
                    <a:pt x="202604" y="452169"/>
                  </a:lnTo>
                  <a:lnTo>
                    <a:pt x="200452" y="452169"/>
                  </a:lnTo>
                  <a:lnTo>
                    <a:pt x="200452" y="450017"/>
                  </a:lnTo>
                  <a:lnTo>
                    <a:pt x="198299" y="450017"/>
                  </a:lnTo>
                  <a:lnTo>
                    <a:pt x="198299" y="447865"/>
                  </a:lnTo>
                  <a:lnTo>
                    <a:pt x="196147" y="447865"/>
                  </a:lnTo>
                  <a:lnTo>
                    <a:pt x="196147" y="445712"/>
                  </a:lnTo>
                  <a:lnTo>
                    <a:pt x="193995" y="445712"/>
                  </a:lnTo>
                  <a:lnTo>
                    <a:pt x="193995" y="443560"/>
                  </a:lnTo>
                  <a:lnTo>
                    <a:pt x="191842" y="443560"/>
                  </a:lnTo>
                  <a:lnTo>
                    <a:pt x="191842" y="441408"/>
                  </a:lnTo>
                  <a:lnTo>
                    <a:pt x="189690" y="441408"/>
                  </a:lnTo>
                  <a:lnTo>
                    <a:pt x="189690" y="437103"/>
                  </a:lnTo>
                  <a:lnTo>
                    <a:pt x="187538" y="437103"/>
                  </a:lnTo>
                  <a:lnTo>
                    <a:pt x="187538" y="434951"/>
                  </a:lnTo>
                  <a:lnTo>
                    <a:pt x="185386" y="434951"/>
                  </a:lnTo>
                  <a:lnTo>
                    <a:pt x="185386" y="432799"/>
                  </a:lnTo>
                  <a:lnTo>
                    <a:pt x="183233" y="432799"/>
                  </a:lnTo>
                  <a:lnTo>
                    <a:pt x="183233" y="428494"/>
                  </a:lnTo>
                  <a:lnTo>
                    <a:pt x="181081" y="428494"/>
                  </a:lnTo>
                  <a:lnTo>
                    <a:pt x="181081" y="426342"/>
                  </a:lnTo>
                  <a:lnTo>
                    <a:pt x="178929" y="426342"/>
                  </a:lnTo>
                  <a:lnTo>
                    <a:pt x="178929" y="422037"/>
                  </a:lnTo>
                  <a:lnTo>
                    <a:pt x="176776" y="422037"/>
                  </a:lnTo>
                  <a:lnTo>
                    <a:pt x="176776" y="417733"/>
                  </a:lnTo>
                  <a:lnTo>
                    <a:pt x="174624" y="417733"/>
                  </a:lnTo>
                  <a:lnTo>
                    <a:pt x="174624" y="411276"/>
                  </a:lnTo>
                  <a:lnTo>
                    <a:pt x="187538" y="411276"/>
                  </a:lnTo>
                  <a:lnTo>
                    <a:pt x="187538" y="406971"/>
                  </a:lnTo>
                  <a:lnTo>
                    <a:pt x="185386" y="406971"/>
                  </a:lnTo>
                  <a:lnTo>
                    <a:pt x="185386" y="404819"/>
                  </a:lnTo>
                  <a:lnTo>
                    <a:pt x="183233" y="404819"/>
                  </a:lnTo>
                  <a:lnTo>
                    <a:pt x="183233" y="400514"/>
                  </a:lnTo>
                  <a:lnTo>
                    <a:pt x="181081" y="400514"/>
                  </a:lnTo>
                  <a:lnTo>
                    <a:pt x="181081" y="396210"/>
                  </a:lnTo>
                  <a:lnTo>
                    <a:pt x="178929" y="396210"/>
                  </a:lnTo>
                  <a:lnTo>
                    <a:pt x="178929" y="391905"/>
                  </a:lnTo>
                  <a:lnTo>
                    <a:pt x="176776" y="391905"/>
                  </a:lnTo>
                  <a:lnTo>
                    <a:pt x="176776" y="389753"/>
                  </a:lnTo>
                  <a:lnTo>
                    <a:pt x="174624" y="389753"/>
                  </a:lnTo>
                  <a:lnTo>
                    <a:pt x="174624" y="383296"/>
                  </a:lnTo>
                  <a:lnTo>
                    <a:pt x="172472" y="383296"/>
                  </a:lnTo>
                  <a:lnTo>
                    <a:pt x="172472" y="376839"/>
                  </a:lnTo>
                  <a:lnTo>
                    <a:pt x="170320" y="376839"/>
                  </a:lnTo>
                  <a:lnTo>
                    <a:pt x="170320" y="372535"/>
                  </a:lnTo>
                  <a:lnTo>
                    <a:pt x="168167" y="372535"/>
                  </a:lnTo>
                  <a:lnTo>
                    <a:pt x="168167" y="368230"/>
                  </a:lnTo>
                  <a:lnTo>
                    <a:pt x="166015" y="368230"/>
                  </a:lnTo>
                  <a:lnTo>
                    <a:pt x="166015" y="366078"/>
                  </a:lnTo>
                  <a:lnTo>
                    <a:pt x="163863" y="366078"/>
                  </a:lnTo>
                  <a:lnTo>
                    <a:pt x="163863" y="359621"/>
                  </a:lnTo>
                  <a:lnTo>
                    <a:pt x="161710" y="359621"/>
                  </a:lnTo>
                  <a:lnTo>
                    <a:pt x="161710" y="353164"/>
                  </a:lnTo>
                  <a:lnTo>
                    <a:pt x="159558" y="353164"/>
                  </a:lnTo>
                  <a:lnTo>
                    <a:pt x="159558" y="346707"/>
                  </a:lnTo>
                  <a:lnTo>
                    <a:pt x="157406" y="346707"/>
                  </a:lnTo>
                  <a:lnTo>
                    <a:pt x="157406" y="338098"/>
                  </a:lnTo>
                  <a:lnTo>
                    <a:pt x="155254" y="338098"/>
                  </a:lnTo>
                  <a:lnTo>
                    <a:pt x="155254" y="327337"/>
                  </a:lnTo>
                  <a:lnTo>
                    <a:pt x="153101" y="327337"/>
                  </a:lnTo>
                  <a:lnTo>
                    <a:pt x="153101" y="320880"/>
                  </a:lnTo>
                  <a:lnTo>
                    <a:pt x="150949" y="320880"/>
                  </a:lnTo>
                  <a:lnTo>
                    <a:pt x="150949" y="312271"/>
                  </a:lnTo>
                  <a:lnTo>
                    <a:pt x="148797" y="312271"/>
                  </a:lnTo>
                  <a:lnTo>
                    <a:pt x="148797" y="307966"/>
                  </a:lnTo>
                  <a:lnTo>
                    <a:pt x="146644" y="307966"/>
                  </a:lnTo>
                  <a:lnTo>
                    <a:pt x="146644" y="295052"/>
                  </a:lnTo>
                  <a:lnTo>
                    <a:pt x="144492" y="295052"/>
                  </a:lnTo>
                  <a:lnTo>
                    <a:pt x="144492" y="269225"/>
                  </a:lnTo>
                  <a:lnTo>
                    <a:pt x="142340" y="269225"/>
                  </a:lnTo>
                  <a:lnTo>
                    <a:pt x="142340" y="178829"/>
                  </a:lnTo>
                  <a:lnTo>
                    <a:pt x="144492" y="178829"/>
                  </a:lnTo>
                  <a:lnTo>
                    <a:pt x="144492" y="165915"/>
                  </a:lnTo>
                  <a:lnTo>
                    <a:pt x="146644" y="165915"/>
                  </a:lnTo>
                  <a:lnTo>
                    <a:pt x="146644" y="157306"/>
                  </a:lnTo>
                  <a:lnTo>
                    <a:pt x="148797" y="157306"/>
                  </a:lnTo>
                  <a:lnTo>
                    <a:pt x="148797" y="153001"/>
                  </a:lnTo>
                  <a:lnTo>
                    <a:pt x="150949" y="153001"/>
                  </a:lnTo>
                  <a:lnTo>
                    <a:pt x="150949" y="135783"/>
                  </a:lnTo>
                  <a:lnTo>
                    <a:pt x="153101" y="135783"/>
                  </a:lnTo>
                  <a:lnTo>
                    <a:pt x="153101" y="127174"/>
                  </a:lnTo>
                  <a:lnTo>
                    <a:pt x="155254" y="127174"/>
                  </a:lnTo>
                  <a:lnTo>
                    <a:pt x="155254" y="120717"/>
                  </a:lnTo>
                  <a:lnTo>
                    <a:pt x="157406" y="120717"/>
                  </a:lnTo>
                  <a:lnTo>
                    <a:pt x="157406" y="114260"/>
                  </a:lnTo>
                  <a:lnTo>
                    <a:pt x="159558" y="114260"/>
                  </a:lnTo>
                  <a:lnTo>
                    <a:pt x="159558" y="103499"/>
                  </a:lnTo>
                  <a:lnTo>
                    <a:pt x="161710" y="103499"/>
                  </a:lnTo>
                  <a:lnTo>
                    <a:pt x="161710" y="97042"/>
                  </a:lnTo>
                  <a:lnTo>
                    <a:pt x="163863" y="97042"/>
                  </a:lnTo>
                  <a:lnTo>
                    <a:pt x="163863" y="92737"/>
                  </a:lnTo>
                  <a:lnTo>
                    <a:pt x="166015" y="92737"/>
                  </a:lnTo>
                  <a:lnTo>
                    <a:pt x="166015" y="86280"/>
                  </a:lnTo>
                  <a:lnTo>
                    <a:pt x="168167" y="86280"/>
                  </a:lnTo>
                  <a:lnTo>
                    <a:pt x="168167" y="81976"/>
                  </a:lnTo>
                  <a:lnTo>
                    <a:pt x="170320" y="81976"/>
                  </a:lnTo>
                  <a:lnTo>
                    <a:pt x="170320" y="75519"/>
                  </a:lnTo>
                  <a:lnTo>
                    <a:pt x="172472" y="75519"/>
                  </a:lnTo>
                  <a:lnTo>
                    <a:pt x="172472" y="71214"/>
                  </a:lnTo>
                  <a:lnTo>
                    <a:pt x="174624" y="71214"/>
                  </a:lnTo>
                  <a:lnTo>
                    <a:pt x="174624" y="66910"/>
                  </a:lnTo>
                  <a:lnTo>
                    <a:pt x="176776" y="66910"/>
                  </a:lnTo>
                  <a:lnTo>
                    <a:pt x="176776" y="60453"/>
                  </a:lnTo>
                  <a:lnTo>
                    <a:pt x="178929" y="60453"/>
                  </a:lnTo>
                  <a:lnTo>
                    <a:pt x="178929" y="56148"/>
                  </a:lnTo>
                  <a:lnTo>
                    <a:pt x="181081" y="56148"/>
                  </a:lnTo>
                  <a:lnTo>
                    <a:pt x="181081" y="51844"/>
                  </a:lnTo>
                  <a:lnTo>
                    <a:pt x="183233" y="51844"/>
                  </a:lnTo>
                  <a:lnTo>
                    <a:pt x="183233" y="47539"/>
                  </a:lnTo>
                  <a:lnTo>
                    <a:pt x="185386" y="47539"/>
                  </a:lnTo>
                  <a:lnTo>
                    <a:pt x="185386" y="45387"/>
                  </a:lnTo>
                  <a:lnTo>
                    <a:pt x="187538" y="45387"/>
                  </a:lnTo>
                  <a:lnTo>
                    <a:pt x="187538" y="41082"/>
                  </a:lnTo>
                  <a:lnTo>
                    <a:pt x="189690" y="41082"/>
                  </a:lnTo>
                  <a:lnTo>
                    <a:pt x="189690" y="36778"/>
                  </a:lnTo>
                  <a:lnTo>
                    <a:pt x="191842" y="36778"/>
                  </a:lnTo>
                  <a:lnTo>
                    <a:pt x="191842" y="32473"/>
                  </a:lnTo>
                  <a:lnTo>
                    <a:pt x="193995" y="32473"/>
                  </a:lnTo>
                  <a:lnTo>
                    <a:pt x="193995" y="30321"/>
                  </a:lnTo>
                  <a:lnTo>
                    <a:pt x="196147" y="30321"/>
                  </a:lnTo>
                  <a:lnTo>
                    <a:pt x="196147" y="26016"/>
                  </a:lnTo>
                  <a:lnTo>
                    <a:pt x="198299" y="26016"/>
                  </a:lnTo>
                  <a:lnTo>
                    <a:pt x="198299" y="23864"/>
                  </a:lnTo>
                  <a:lnTo>
                    <a:pt x="200452" y="23864"/>
                  </a:lnTo>
                  <a:lnTo>
                    <a:pt x="200452" y="21712"/>
                  </a:lnTo>
                  <a:lnTo>
                    <a:pt x="202604" y="21712"/>
                  </a:lnTo>
                  <a:lnTo>
                    <a:pt x="202604" y="19560"/>
                  </a:lnTo>
                  <a:lnTo>
                    <a:pt x="204756" y="19560"/>
                  </a:lnTo>
                  <a:lnTo>
                    <a:pt x="204756" y="17407"/>
                  </a:lnTo>
                  <a:lnTo>
                    <a:pt x="206908" y="17407"/>
                  </a:lnTo>
                  <a:lnTo>
                    <a:pt x="206908" y="15255"/>
                  </a:lnTo>
                  <a:lnTo>
                    <a:pt x="209061" y="15255"/>
                  </a:lnTo>
                  <a:lnTo>
                    <a:pt x="209061" y="13103"/>
                  </a:lnTo>
                  <a:lnTo>
                    <a:pt x="211213" y="13103"/>
                  </a:lnTo>
                  <a:lnTo>
                    <a:pt x="211213" y="10950"/>
                  </a:lnTo>
                  <a:lnTo>
                    <a:pt x="213365" y="10950"/>
                  </a:lnTo>
                  <a:lnTo>
                    <a:pt x="213365" y="8798"/>
                  </a:lnTo>
                  <a:lnTo>
                    <a:pt x="215518" y="8798"/>
                  </a:lnTo>
                  <a:lnTo>
                    <a:pt x="215518" y="6646"/>
                  </a:lnTo>
                  <a:lnTo>
                    <a:pt x="217670" y="6646"/>
                  </a:lnTo>
                  <a:lnTo>
                    <a:pt x="217670" y="4494"/>
                  </a:lnTo>
                  <a:lnTo>
                    <a:pt x="226279" y="4494"/>
                  </a:lnTo>
                  <a:lnTo>
                    <a:pt x="226279" y="2341"/>
                  </a:lnTo>
                  <a:lnTo>
                    <a:pt x="230584" y="2341"/>
                  </a:lnTo>
                  <a:close/>
                </a:path>
              </a:pathLst>
            </a:custGeom>
            <a:solidFill>
              <a:srgbClr val="06091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E5F780C3-0154-8268-C38F-7441ABA4940C}"/>
                </a:ext>
              </a:extLst>
            </p:cNvPr>
            <p:cNvSpPr/>
            <p:nvPr/>
          </p:nvSpPr>
          <p:spPr>
            <a:xfrm>
              <a:off x="11953838" y="7919287"/>
              <a:ext cx="1039554" cy="916873"/>
            </a:xfrm>
            <a:custGeom>
              <a:avLst/>
              <a:gdLst>
                <a:gd name="connsiteX0" fmla="*/ 514914 w 1039554"/>
                <a:gd name="connsiteY0" fmla="*/ 217 h 916873"/>
                <a:gd name="connsiteX1" fmla="*/ 521371 w 1039554"/>
                <a:gd name="connsiteY1" fmla="*/ 217 h 916873"/>
                <a:gd name="connsiteX2" fmla="*/ 521371 w 1039554"/>
                <a:gd name="connsiteY2" fmla="*/ 2369 h 916873"/>
                <a:gd name="connsiteX3" fmla="*/ 523524 w 1039554"/>
                <a:gd name="connsiteY3" fmla="*/ 2369 h 916873"/>
                <a:gd name="connsiteX4" fmla="*/ 523524 w 1039554"/>
                <a:gd name="connsiteY4" fmla="*/ 4522 h 916873"/>
                <a:gd name="connsiteX5" fmla="*/ 525676 w 1039554"/>
                <a:gd name="connsiteY5" fmla="*/ 4522 h 916873"/>
                <a:gd name="connsiteX6" fmla="*/ 525676 w 1039554"/>
                <a:gd name="connsiteY6" fmla="*/ 6674 h 916873"/>
                <a:gd name="connsiteX7" fmla="*/ 527828 w 1039554"/>
                <a:gd name="connsiteY7" fmla="*/ 6674 h 916873"/>
                <a:gd name="connsiteX8" fmla="*/ 527828 w 1039554"/>
                <a:gd name="connsiteY8" fmla="*/ 8826 h 916873"/>
                <a:gd name="connsiteX9" fmla="*/ 529980 w 1039554"/>
                <a:gd name="connsiteY9" fmla="*/ 8826 h 916873"/>
                <a:gd name="connsiteX10" fmla="*/ 529980 w 1039554"/>
                <a:gd name="connsiteY10" fmla="*/ 10978 h 916873"/>
                <a:gd name="connsiteX11" fmla="*/ 532133 w 1039554"/>
                <a:gd name="connsiteY11" fmla="*/ 10978 h 916873"/>
                <a:gd name="connsiteX12" fmla="*/ 532133 w 1039554"/>
                <a:gd name="connsiteY12" fmla="*/ 13131 h 916873"/>
                <a:gd name="connsiteX13" fmla="*/ 534285 w 1039554"/>
                <a:gd name="connsiteY13" fmla="*/ 13131 h 916873"/>
                <a:gd name="connsiteX14" fmla="*/ 534285 w 1039554"/>
                <a:gd name="connsiteY14" fmla="*/ 15283 h 916873"/>
                <a:gd name="connsiteX15" fmla="*/ 538590 w 1039554"/>
                <a:gd name="connsiteY15" fmla="*/ 15283 h 916873"/>
                <a:gd name="connsiteX16" fmla="*/ 538590 w 1039554"/>
                <a:gd name="connsiteY16" fmla="*/ 17435 h 916873"/>
                <a:gd name="connsiteX17" fmla="*/ 540742 w 1039554"/>
                <a:gd name="connsiteY17" fmla="*/ 17435 h 916873"/>
                <a:gd name="connsiteX18" fmla="*/ 540742 w 1039554"/>
                <a:gd name="connsiteY18" fmla="*/ 19588 h 916873"/>
                <a:gd name="connsiteX19" fmla="*/ 542894 w 1039554"/>
                <a:gd name="connsiteY19" fmla="*/ 19588 h 916873"/>
                <a:gd name="connsiteX20" fmla="*/ 542894 w 1039554"/>
                <a:gd name="connsiteY20" fmla="*/ 21740 h 916873"/>
                <a:gd name="connsiteX21" fmla="*/ 545046 w 1039554"/>
                <a:gd name="connsiteY21" fmla="*/ 21740 h 916873"/>
                <a:gd name="connsiteX22" fmla="*/ 545046 w 1039554"/>
                <a:gd name="connsiteY22" fmla="*/ 23892 h 916873"/>
                <a:gd name="connsiteX23" fmla="*/ 547199 w 1039554"/>
                <a:gd name="connsiteY23" fmla="*/ 23892 h 916873"/>
                <a:gd name="connsiteX24" fmla="*/ 547199 w 1039554"/>
                <a:gd name="connsiteY24" fmla="*/ 26044 h 916873"/>
                <a:gd name="connsiteX25" fmla="*/ 549351 w 1039554"/>
                <a:gd name="connsiteY25" fmla="*/ 26044 h 916873"/>
                <a:gd name="connsiteX26" fmla="*/ 549351 w 1039554"/>
                <a:gd name="connsiteY26" fmla="*/ 30349 h 916873"/>
                <a:gd name="connsiteX27" fmla="*/ 551503 w 1039554"/>
                <a:gd name="connsiteY27" fmla="*/ 30349 h 916873"/>
                <a:gd name="connsiteX28" fmla="*/ 551503 w 1039554"/>
                <a:gd name="connsiteY28" fmla="*/ 32501 h 916873"/>
                <a:gd name="connsiteX29" fmla="*/ 553656 w 1039554"/>
                <a:gd name="connsiteY29" fmla="*/ 32501 h 916873"/>
                <a:gd name="connsiteX30" fmla="*/ 553656 w 1039554"/>
                <a:gd name="connsiteY30" fmla="*/ 34654 h 916873"/>
                <a:gd name="connsiteX31" fmla="*/ 555808 w 1039554"/>
                <a:gd name="connsiteY31" fmla="*/ 34654 h 916873"/>
                <a:gd name="connsiteX32" fmla="*/ 555808 w 1039554"/>
                <a:gd name="connsiteY32" fmla="*/ 36806 h 916873"/>
                <a:gd name="connsiteX33" fmla="*/ 557960 w 1039554"/>
                <a:gd name="connsiteY33" fmla="*/ 36806 h 916873"/>
                <a:gd name="connsiteX34" fmla="*/ 557960 w 1039554"/>
                <a:gd name="connsiteY34" fmla="*/ 41110 h 916873"/>
                <a:gd name="connsiteX35" fmla="*/ 560112 w 1039554"/>
                <a:gd name="connsiteY35" fmla="*/ 41110 h 916873"/>
                <a:gd name="connsiteX36" fmla="*/ 560112 w 1039554"/>
                <a:gd name="connsiteY36" fmla="*/ 43263 h 916873"/>
                <a:gd name="connsiteX37" fmla="*/ 562265 w 1039554"/>
                <a:gd name="connsiteY37" fmla="*/ 43263 h 916873"/>
                <a:gd name="connsiteX38" fmla="*/ 562265 w 1039554"/>
                <a:gd name="connsiteY38" fmla="*/ 47567 h 916873"/>
                <a:gd name="connsiteX39" fmla="*/ 564417 w 1039554"/>
                <a:gd name="connsiteY39" fmla="*/ 47567 h 916873"/>
                <a:gd name="connsiteX40" fmla="*/ 564417 w 1039554"/>
                <a:gd name="connsiteY40" fmla="*/ 49720 h 916873"/>
                <a:gd name="connsiteX41" fmla="*/ 566569 w 1039554"/>
                <a:gd name="connsiteY41" fmla="*/ 49720 h 916873"/>
                <a:gd name="connsiteX42" fmla="*/ 566569 w 1039554"/>
                <a:gd name="connsiteY42" fmla="*/ 54024 h 916873"/>
                <a:gd name="connsiteX43" fmla="*/ 568722 w 1039554"/>
                <a:gd name="connsiteY43" fmla="*/ 54024 h 916873"/>
                <a:gd name="connsiteX44" fmla="*/ 568722 w 1039554"/>
                <a:gd name="connsiteY44" fmla="*/ 56176 h 916873"/>
                <a:gd name="connsiteX45" fmla="*/ 570874 w 1039554"/>
                <a:gd name="connsiteY45" fmla="*/ 56176 h 916873"/>
                <a:gd name="connsiteX46" fmla="*/ 570874 w 1039554"/>
                <a:gd name="connsiteY46" fmla="*/ 60481 h 916873"/>
                <a:gd name="connsiteX47" fmla="*/ 573026 w 1039554"/>
                <a:gd name="connsiteY47" fmla="*/ 60481 h 916873"/>
                <a:gd name="connsiteX48" fmla="*/ 573026 w 1039554"/>
                <a:gd name="connsiteY48" fmla="*/ 64786 h 916873"/>
                <a:gd name="connsiteX49" fmla="*/ 575178 w 1039554"/>
                <a:gd name="connsiteY49" fmla="*/ 64786 h 916873"/>
                <a:gd name="connsiteX50" fmla="*/ 575178 w 1039554"/>
                <a:gd name="connsiteY50" fmla="*/ 66938 h 916873"/>
                <a:gd name="connsiteX51" fmla="*/ 577331 w 1039554"/>
                <a:gd name="connsiteY51" fmla="*/ 66938 h 916873"/>
                <a:gd name="connsiteX52" fmla="*/ 577331 w 1039554"/>
                <a:gd name="connsiteY52" fmla="*/ 75547 h 916873"/>
                <a:gd name="connsiteX53" fmla="*/ 581635 w 1039554"/>
                <a:gd name="connsiteY53" fmla="*/ 75547 h 916873"/>
                <a:gd name="connsiteX54" fmla="*/ 581635 w 1039554"/>
                <a:gd name="connsiteY54" fmla="*/ 73395 h 916873"/>
                <a:gd name="connsiteX55" fmla="*/ 583788 w 1039554"/>
                <a:gd name="connsiteY55" fmla="*/ 73395 h 916873"/>
                <a:gd name="connsiteX56" fmla="*/ 583788 w 1039554"/>
                <a:gd name="connsiteY56" fmla="*/ 71242 h 916873"/>
                <a:gd name="connsiteX57" fmla="*/ 585940 w 1039554"/>
                <a:gd name="connsiteY57" fmla="*/ 71242 h 916873"/>
                <a:gd name="connsiteX58" fmla="*/ 585940 w 1039554"/>
                <a:gd name="connsiteY58" fmla="*/ 69090 h 916873"/>
                <a:gd name="connsiteX59" fmla="*/ 588092 w 1039554"/>
                <a:gd name="connsiteY59" fmla="*/ 69090 h 916873"/>
                <a:gd name="connsiteX60" fmla="*/ 588092 w 1039554"/>
                <a:gd name="connsiteY60" fmla="*/ 66938 h 916873"/>
                <a:gd name="connsiteX61" fmla="*/ 590244 w 1039554"/>
                <a:gd name="connsiteY61" fmla="*/ 66938 h 916873"/>
                <a:gd name="connsiteX62" fmla="*/ 590244 w 1039554"/>
                <a:gd name="connsiteY62" fmla="*/ 64786 h 916873"/>
                <a:gd name="connsiteX63" fmla="*/ 592397 w 1039554"/>
                <a:gd name="connsiteY63" fmla="*/ 64786 h 916873"/>
                <a:gd name="connsiteX64" fmla="*/ 592397 w 1039554"/>
                <a:gd name="connsiteY64" fmla="*/ 62633 h 916873"/>
                <a:gd name="connsiteX65" fmla="*/ 596701 w 1039554"/>
                <a:gd name="connsiteY65" fmla="*/ 62633 h 916873"/>
                <a:gd name="connsiteX66" fmla="*/ 596701 w 1039554"/>
                <a:gd name="connsiteY66" fmla="*/ 60481 h 916873"/>
                <a:gd name="connsiteX67" fmla="*/ 598854 w 1039554"/>
                <a:gd name="connsiteY67" fmla="*/ 60481 h 916873"/>
                <a:gd name="connsiteX68" fmla="*/ 598854 w 1039554"/>
                <a:gd name="connsiteY68" fmla="*/ 58329 h 916873"/>
                <a:gd name="connsiteX69" fmla="*/ 601006 w 1039554"/>
                <a:gd name="connsiteY69" fmla="*/ 58329 h 916873"/>
                <a:gd name="connsiteX70" fmla="*/ 601006 w 1039554"/>
                <a:gd name="connsiteY70" fmla="*/ 56176 h 916873"/>
                <a:gd name="connsiteX71" fmla="*/ 605310 w 1039554"/>
                <a:gd name="connsiteY71" fmla="*/ 56176 h 916873"/>
                <a:gd name="connsiteX72" fmla="*/ 605310 w 1039554"/>
                <a:gd name="connsiteY72" fmla="*/ 54024 h 916873"/>
                <a:gd name="connsiteX73" fmla="*/ 607463 w 1039554"/>
                <a:gd name="connsiteY73" fmla="*/ 54024 h 916873"/>
                <a:gd name="connsiteX74" fmla="*/ 607463 w 1039554"/>
                <a:gd name="connsiteY74" fmla="*/ 51872 h 916873"/>
                <a:gd name="connsiteX75" fmla="*/ 611767 w 1039554"/>
                <a:gd name="connsiteY75" fmla="*/ 51872 h 916873"/>
                <a:gd name="connsiteX76" fmla="*/ 611767 w 1039554"/>
                <a:gd name="connsiteY76" fmla="*/ 49720 h 916873"/>
                <a:gd name="connsiteX77" fmla="*/ 613920 w 1039554"/>
                <a:gd name="connsiteY77" fmla="*/ 49720 h 916873"/>
                <a:gd name="connsiteX78" fmla="*/ 613920 w 1039554"/>
                <a:gd name="connsiteY78" fmla="*/ 47567 h 916873"/>
                <a:gd name="connsiteX79" fmla="*/ 618224 w 1039554"/>
                <a:gd name="connsiteY79" fmla="*/ 47567 h 916873"/>
                <a:gd name="connsiteX80" fmla="*/ 618224 w 1039554"/>
                <a:gd name="connsiteY80" fmla="*/ 45415 h 916873"/>
                <a:gd name="connsiteX81" fmla="*/ 622529 w 1039554"/>
                <a:gd name="connsiteY81" fmla="*/ 45415 h 916873"/>
                <a:gd name="connsiteX82" fmla="*/ 622529 w 1039554"/>
                <a:gd name="connsiteY82" fmla="*/ 43263 h 916873"/>
                <a:gd name="connsiteX83" fmla="*/ 626833 w 1039554"/>
                <a:gd name="connsiteY83" fmla="*/ 43263 h 916873"/>
                <a:gd name="connsiteX84" fmla="*/ 626833 w 1039554"/>
                <a:gd name="connsiteY84" fmla="*/ 41110 h 916873"/>
                <a:gd name="connsiteX85" fmla="*/ 631138 w 1039554"/>
                <a:gd name="connsiteY85" fmla="*/ 41110 h 916873"/>
                <a:gd name="connsiteX86" fmla="*/ 631138 w 1039554"/>
                <a:gd name="connsiteY86" fmla="*/ 38958 h 916873"/>
                <a:gd name="connsiteX87" fmla="*/ 637595 w 1039554"/>
                <a:gd name="connsiteY87" fmla="*/ 38958 h 916873"/>
                <a:gd name="connsiteX88" fmla="*/ 637595 w 1039554"/>
                <a:gd name="connsiteY88" fmla="*/ 36806 h 916873"/>
                <a:gd name="connsiteX89" fmla="*/ 644052 w 1039554"/>
                <a:gd name="connsiteY89" fmla="*/ 36806 h 916873"/>
                <a:gd name="connsiteX90" fmla="*/ 644052 w 1039554"/>
                <a:gd name="connsiteY90" fmla="*/ 34654 h 916873"/>
                <a:gd name="connsiteX91" fmla="*/ 650508 w 1039554"/>
                <a:gd name="connsiteY91" fmla="*/ 34654 h 916873"/>
                <a:gd name="connsiteX92" fmla="*/ 650508 w 1039554"/>
                <a:gd name="connsiteY92" fmla="*/ 32501 h 916873"/>
                <a:gd name="connsiteX93" fmla="*/ 665574 w 1039554"/>
                <a:gd name="connsiteY93" fmla="*/ 32501 h 916873"/>
                <a:gd name="connsiteX94" fmla="*/ 665574 w 1039554"/>
                <a:gd name="connsiteY94" fmla="*/ 36806 h 916873"/>
                <a:gd name="connsiteX95" fmla="*/ 667727 w 1039554"/>
                <a:gd name="connsiteY95" fmla="*/ 36806 h 916873"/>
                <a:gd name="connsiteX96" fmla="*/ 667727 w 1039554"/>
                <a:gd name="connsiteY96" fmla="*/ 86308 h 916873"/>
                <a:gd name="connsiteX97" fmla="*/ 665574 w 1039554"/>
                <a:gd name="connsiteY97" fmla="*/ 86308 h 916873"/>
                <a:gd name="connsiteX98" fmla="*/ 665574 w 1039554"/>
                <a:gd name="connsiteY98" fmla="*/ 90613 h 916873"/>
                <a:gd name="connsiteX99" fmla="*/ 669879 w 1039554"/>
                <a:gd name="connsiteY99" fmla="*/ 90613 h 916873"/>
                <a:gd name="connsiteX100" fmla="*/ 669879 w 1039554"/>
                <a:gd name="connsiteY100" fmla="*/ 88461 h 916873"/>
                <a:gd name="connsiteX101" fmla="*/ 678488 w 1039554"/>
                <a:gd name="connsiteY101" fmla="*/ 88461 h 916873"/>
                <a:gd name="connsiteX102" fmla="*/ 678488 w 1039554"/>
                <a:gd name="connsiteY102" fmla="*/ 86308 h 916873"/>
                <a:gd name="connsiteX103" fmla="*/ 693554 w 1039554"/>
                <a:gd name="connsiteY103" fmla="*/ 86308 h 916873"/>
                <a:gd name="connsiteX104" fmla="*/ 693554 w 1039554"/>
                <a:gd name="connsiteY104" fmla="*/ 88461 h 916873"/>
                <a:gd name="connsiteX105" fmla="*/ 704316 w 1039554"/>
                <a:gd name="connsiteY105" fmla="*/ 88461 h 916873"/>
                <a:gd name="connsiteX106" fmla="*/ 704316 w 1039554"/>
                <a:gd name="connsiteY106" fmla="*/ 90613 h 916873"/>
                <a:gd name="connsiteX107" fmla="*/ 708620 w 1039554"/>
                <a:gd name="connsiteY107" fmla="*/ 90613 h 916873"/>
                <a:gd name="connsiteX108" fmla="*/ 708620 w 1039554"/>
                <a:gd name="connsiteY108" fmla="*/ 92765 h 916873"/>
                <a:gd name="connsiteX109" fmla="*/ 715077 w 1039554"/>
                <a:gd name="connsiteY109" fmla="*/ 92765 h 916873"/>
                <a:gd name="connsiteX110" fmla="*/ 715077 w 1039554"/>
                <a:gd name="connsiteY110" fmla="*/ 94918 h 916873"/>
                <a:gd name="connsiteX111" fmla="*/ 719382 w 1039554"/>
                <a:gd name="connsiteY111" fmla="*/ 94918 h 916873"/>
                <a:gd name="connsiteX112" fmla="*/ 719382 w 1039554"/>
                <a:gd name="connsiteY112" fmla="*/ 97070 h 916873"/>
                <a:gd name="connsiteX113" fmla="*/ 723686 w 1039554"/>
                <a:gd name="connsiteY113" fmla="*/ 97070 h 916873"/>
                <a:gd name="connsiteX114" fmla="*/ 723686 w 1039554"/>
                <a:gd name="connsiteY114" fmla="*/ 99222 h 916873"/>
                <a:gd name="connsiteX115" fmla="*/ 727991 w 1039554"/>
                <a:gd name="connsiteY115" fmla="*/ 99222 h 916873"/>
                <a:gd name="connsiteX116" fmla="*/ 727991 w 1039554"/>
                <a:gd name="connsiteY116" fmla="*/ 101374 h 916873"/>
                <a:gd name="connsiteX117" fmla="*/ 734448 w 1039554"/>
                <a:gd name="connsiteY117" fmla="*/ 101374 h 916873"/>
                <a:gd name="connsiteX118" fmla="*/ 734448 w 1039554"/>
                <a:gd name="connsiteY118" fmla="*/ 103527 h 916873"/>
                <a:gd name="connsiteX119" fmla="*/ 738752 w 1039554"/>
                <a:gd name="connsiteY119" fmla="*/ 103527 h 916873"/>
                <a:gd name="connsiteX120" fmla="*/ 738752 w 1039554"/>
                <a:gd name="connsiteY120" fmla="*/ 105679 h 916873"/>
                <a:gd name="connsiteX121" fmla="*/ 743057 w 1039554"/>
                <a:gd name="connsiteY121" fmla="*/ 105679 h 916873"/>
                <a:gd name="connsiteX122" fmla="*/ 743057 w 1039554"/>
                <a:gd name="connsiteY122" fmla="*/ 107831 h 916873"/>
                <a:gd name="connsiteX123" fmla="*/ 747361 w 1039554"/>
                <a:gd name="connsiteY123" fmla="*/ 107831 h 916873"/>
                <a:gd name="connsiteX124" fmla="*/ 747361 w 1039554"/>
                <a:gd name="connsiteY124" fmla="*/ 109984 h 916873"/>
                <a:gd name="connsiteX125" fmla="*/ 751666 w 1039554"/>
                <a:gd name="connsiteY125" fmla="*/ 109984 h 916873"/>
                <a:gd name="connsiteX126" fmla="*/ 751666 w 1039554"/>
                <a:gd name="connsiteY126" fmla="*/ 112136 h 916873"/>
                <a:gd name="connsiteX127" fmla="*/ 753818 w 1039554"/>
                <a:gd name="connsiteY127" fmla="*/ 112136 h 916873"/>
                <a:gd name="connsiteX128" fmla="*/ 753818 w 1039554"/>
                <a:gd name="connsiteY128" fmla="*/ 114288 h 916873"/>
                <a:gd name="connsiteX129" fmla="*/ 758123 w 1039554"/>
                <a:gd name="connsiteY129" fmla="*/ 114288 h 916873"/>
                <a:gd name="connsiteX130" fmla="*/ 758123 w 1039554"/>
                <a:gd name="connsiteY130" fmla="*/ 116440 h 916873"/>
                <a:gd name="connsiteX131" fmla="*/ 762427 w 1039554"/>
                <a:gd name="connsiteY131" fmla="*/ 116440 h 916873"/>
                <a:gd name="connsiteX132" fmla="*/ 762427 w 1039554"/>
                <a:gd name="connsiteY132" fmla="*/ 118593 h 916873"/>
                <a:gd name="connsiteX133" fmla="*/ 766732 w 1039554"/>
                <a:gd name="connsiteY133" fmla="*/ 118593 h 916873"/>
                <a:gd name="connsiteX134" fmla="*/ 766732 w 1039554"/>
                <a:gd name="connsiteY134" fmla="*/ 120745 h 916873"/>
                <a:gd name="connsiteX135" fmla="*/ 768884 w 1039554"/>
                <a:gd name="connsiteY135" fmla="*/ 120745 h 916873"/>
                <a:gd name="connsiteX136" fmla="*/ 768884 w 1039554"/>
                <a:gd name="connsiteY136" fmla="*/ 122897 h 916873"/>
                <a:gd name="connsiteX137" fmla="*/ 773189 w 1039554"/>
                <a:gd name="connsiteY137" fmla="*/ 122897 h 916873"/>
                <a:gd name="connsiteX138" fmla="*/ 773189 w 1039554"/>
                <a:gd name="connsiteY138" fmla="*/ 125050 h 916873"/>
                <a:gd name="connsiteX139" fmla="*/ 775341 w 1039554"/>
                <a:gd name="connsiteY139" fmla="*/ 125050 h 916873"/>
                <a:gd name="connsiteX140" fmla="*/ 775341 w 1039554"/>
                <a:gd name="connsiteY140" fmla="*/ 127202 h 916873"/>
                <a:gd name="connsiteX141" fmla="*/ 779646 w 1039554"/>
                <a:gd name="connsiteY141" fmla="*/ 127202 h 916873"/>
                <a:gd name="connsiteX142" fmla="*/ 779646 w 1039554"/>
                <a:gd name="connsiteY142" fmla="*/ 129354 h 916873"/>
                <a:gd name="connsiteX143" fmla="*/ 781798 w 1039554"/>
                <a:gd name="connsiteY143" fmla="*/ 129354 h 916873"/>
                <a:gd name="connsiteX144" fmla="*/ 781798 w 1039554"/>
                <a:gd name="connsiteY144" fmla="*/ 131506 h 916873"/>
                <a:gd name="connsiteX145" fmla="*/ 786102 w 1039554"/>
                <a:gd name="connsiteY145" fmla="*/ 131506 h 916873"/>
                <a:gd name="connsiteX146" fmla="*/ 786102 w 1039554"/>
                <a:gd name="connsiteY146" fmla="*/ 133659 h 916873"/>
                <a:gd name="connsiteX147" fmla="*/ 788255 w 1039554"/>
                <a:gd name="connsiteY147" fmla="*/ 133659 h 916873"/>
                <a:gd name="connsiteX148" fmla="*/ 788255 w 1039554"/>
                <a:gd name="connsiteY148" fmla="*/ 135811 h 916873"/>
                <a:gd name="connsiteX149" fmla="*/ 790407 w 1039554"/>
                <a:gd name="connsiteY149" fmla="*/ 135811 h 916873"/>
                <a:gd name="connsiteX150" fmla="*/ 790407 w 1039554"/>
                <a:gd name="connsiteY150" fmla="*/ 137963 h 916873"/>
                <a:gd name="connsiteX151" fmla="*/ 792559 w 1039554"/>
                <a:gd name="connsiteY151" fmla="*/ 137963 h 916873"/>
                <a:gd name="connsiteX152" fmla="*/ 792559 w 1039554"/>
                <a:gd name="connsiteY152" fmla="*/ 140116 h 916873"/>
                <a:gd name="connsiteX153" fmla="*/ 794712 w 1039554"/>
                <a:gd name="connsiteY153" fmla="*/ 140116 h 916873"/>
                <a:gd name="connsiteX154" fmla="*/ 794712 w 1039554"/>
                <a:gd name="connsiteY154" fmla="*/ 144420 h 916873"/>
                <a:gd name="connsiteX155" fmla="*/ 796864 w 1039554"/>
                <a:gd name="connsiteY155" fmla="*/ 144420 h 916873"/>
                <a:gd name="connsiteX156" fmla="*/ 796864 w 1039554"/>
                <a:gd name="connsiteY156" fmla="*/ 159486 h 916873"/>
                <a:gd name="connsiteX157" fmla="*/ 803321 w 1039554"/>
                <a:gd name="connsiteY157" fmla="*/ 159486 h 916873"/>
                <a:gd name="connsiteX158" fmla="*/ 803321 w 1039554"/>
                <a:gd name="connsiteY158" fmla="*/ 161638 h 916873"/>
                <a:gd name="connsiteX159" fmla="*/ 820539 w 1039554"/>
                <a:gd name="connsiteY159" fmla="*/ 161638 h 916873"/>
                <a:gd name="connsiteX160" fmla="*/ 820539 w 1039554"/>
                <a:gd name="connsiteY160" fmla="*/ 163791 h 916873"/>
                <a:gd name="connsiteX161" fmla="*/ 833453 w 1039554"/>
                <a:gd name="connsiteY161" fmla="*/ 163791 h 916873"/>
                <a:gd name="connsiteX162" fmla="*/ 833453 w 1039554"/>
                <a:gd name="connsiteY162" fmla="*/ 165943 h 916873"/>
                <a:gd name="connsiteX163" fmla="*/ 844214 w 1039554"/>
                <a:gd name="connsiteY163" fmla="*/ 165943 h 916873"/>
                <a:gd name="connsiteX164" fmla="*/ 844214 w 1039554"/>
                <a:gd name="connsiteY164" fmla="*/ 168095 h 916873"/>
                <a:gd name="connsiteX165" fmla="*/ 854976 w 1039554"/>
                <a:gd name="connsiteY165" fmla="*/ 168095 h 916873"/>
                <a:gd name="connsiteX166" fmla="*/ 854976 w 1039554"/>
                <a:gd name="connsiteY166" fmla="*/ 170248 h 916873"/>
                <a:gd name="connsiteX167" fmla="*/ 867889 w 1039554"/>
                <a:gd name="connsiteY167" fmla="*/ 170248 h 916873"/>
                <a:gd name="connsiteX168" fmla="*/ 867889 w 1039554"/>
                <a:gd name="connsiteY168" fmla="*/ 172400 h 916873"/>
                <a:gd name="connsiteX169" fmla="*/ 874346 w 1039554"/>
                <a:gd name="connsiteY169" fmla="*/ 172400 h 916873"/>
                <a:gd name="connsiteX170" fmla="*/ 874346 w 1039554"/>
                <a:gd name="connsiteY170" fmla="*/ 174552 h 916873"/>
                <a:gd name="connsiteX171" fmla="*/ 882955 w 1039554"/>
                <a:gd name="connsiteY171" fmla="*/ 174552 h 916873"/>
                <a:gd name="connsiteX172" fmla="*/ 882955 w 1039554"/>
                <a:gd name="connsiteY172" fmla="*/ 176704 h 916873"/>
                <a:gd name="connsiteX173" fmla="*/ 893717 w 1039554"/>
                <a:gd name="connsiteY173" fmla="*/ 176704 h 916873"/>
                <a:gd name="connsiteX174" fmla="*/ 893717 w 1039554"/>
                <a:gd name="connsiteY174" fmla="*/ 181009 h 916873"/>
                <a:gd name="connsiteX175" fmla="*/ 891564 w 1039554"/>
                <a:gd name="connsiteY175" fmla="*/ 181009 h 916873"/>
                <a:gd name="connsiteX176" fmla="*/ 891564 w 1039554"/>
                <a:gd name="connsiteY176" fmla="*/ 183161 h 916873"/>
                <a:gd name="connsiteX177" fmla="*/ 889412 w 1039554"/>
                <a:gd name="connsiteY177" fmla="*/ 183161 h 916873"/>
                <a:gd name="connsiteX178" fmla="*/ 889412 w 1039554"/>
                <a:gd name="connsiteY178" fmla="*/ 185314 h 916873"/>
                <a:gd name="connsiteX179" fmla="*/ 887260 w 1039554"/>
                <a:gd name="connsiteY179" fmla="*/ 185314 h 916873"/>
                <a:gd name="connsiteX180" fmla="*/ 887260 w 1039554"/>
                <a:gd name="connsiteY180" fmla="*/ 187466 h 916873"/>
                <a:gd name="connsiteX181" fmla="*/ 882955 w 1039554"/>
                <a:gd name="connsiteY181" fmla="*/ 187466 h 916873"/>
                <a:gd name="connsiteX182" fmla="*/ 882955 w 1039554"/>
                <a:gd name="connsiteY182" fmla="*/ 189618 h 916873"/>
                <a:gd name="connsiteX183" fmla="*/ 880803 w 1039554"/>
                <a:gd name="connsiteY183" fmla="*/ 189618 h 916873"/>
                <a:gd name="connsiteX184" fmla="*/ 880803 w 1039554"/>
                <a:gd name="connsiteY184" fmla="*/ 191770 h 916873"/>
                <a:gd name="connsiteX185" fmla="*/ 878651 w 1039554"/>
                <a:gd name="connsiteY185" fmla="*/ 191770 h 916873"/>
                <a:gd name="connsiteX186" fmla="*/ 878651 w 1039554"/>
                <a:gd name="connsiteY186" fmla="*/ 193923 h 916873"/>
                <a:gd name="connsiteX187" fmla="*/ 876498 w 1039554"/>
                <a:gd name="connsiteY187" fmla="*/ 193923 h 916873"/>
                <a:gd name="connsiteX188" fmla="*/ 876498 w 1039554"/>
                <a:gd name="connsiteY188" fmla="*/ 196075 h 916873"/>
                <a:gd name="connsiteX189" fmla="*/ 872194 w 1039554"/>
                <a:gd name="connsiteY189" fmla="*/ 196075 h 916873"/>
                <a:gd name="connsiteX190" fmla="*/ 872194 w 1039554"/>
                <a:gd name="connsiteY190" fmla="*/ 198227 h 916873"/>
                <a:gd name="connsiteX191" fmla="*/ 867889 w 1039554"/>
                <a:gd name="connsiteY191" fmla="*/ 198227 h 916873"/>
                <a:gd name="connsiteX192" fmla="*/ 867889 w 1039554"/>
                <a:gd name="connsiteY192" fmla="*/ 200380 h 916873"/>
                <a:gd name="connsiteX193" fmla="*/ 863585 w 1039554"/>
                <a:gd name="connsiteY193" fmla="*/ 200380 h 916873"/>
                <a:gd name="connsiteX194" fmla="*/ 863585 w 1039554"/>
                <a:gd name="connsiteY194" fmla="*/ 202532 h 916873"/>
                <a:gd name="connsiteX195" fmla="*/ 857128 w 1039554"/>
                <a:gd name="connsiteY195" fmla="*/ 202532 h 916873"/>
                <a:gd name="connsiteX196" fmla="*/ 857128 w 1039554"/>
                <a:gd name="connsiteY196" fmla="*/ 204684 h 916873"/>
                <a:gd name="connsiteX197" fmla="*/ 852823 w 1039554"/>
                <a:gd name="connsiteY197" fmla="*/ 204684 h 916873"/>
                <a:gd name="connsiteX198" fmla="*/ 852823 w 1039554"/>
                <a:gd name="connsiteY198" fmla="*/ 206836 h 916873"/>
                <a:gd name="connsiteX199" fmla="*/ 848519 w 1039554"/>
                <a:gd name="connsiteY199" fmla="*/ 206836 h 916873"/>
                <a:gd name="connsiteX200" fmla="*/ 848519 w 1039554"/>
                <a:gd name="connsiteY200" fmla="*/ 208989 h 916873"/>
                <a:gd name="connsiteX201" fmla="*/ 844214 w 1039554"/>
                <a:gd name="connsiteY201" fmla="*/ 208989 h 916873"/>
                <a:gd name="connsiteX202" fmla="*/ 844214 w 1039554"/>
                <a:gd name="connsiteY202" fmla="*/ 211141 h 916873"/>
                <a:gd name="connsiteX203" fmla="*/ 842062 w 1039554"/>
                <a:gd name="connsiteY203" fmla="*/ 211141 h 916873"/>
                <a:gd name="connsiteX204" fmla="*/ 842062 w 1039554"/>
                <a:gd name="connsiteY204" fmla="*/ 213293 h 916873"/>
                <a:gd name="connsiteX205" fmla="*/ 839910 w 1039554"/>
                <a:gd name="connsiteY205" fmla="*/ 213293 h 916873"/>
                <a:gd name="connsiteX206" fmla="*/ 839910 w 1039554"/>
                <a:gd name="connsiteY206" fmla="*/ 215446 h 916873"/>
                <a:gd name="connsiteX207" fmla="*/ 837757 w 1039554"/>
                <a:gd name="connsiteY207" fmla="*/ 215446 h 916873"/>
                <a:gd name="connsiteX208" fmla="*/ 837757 w 1039554"/>
                <a:gd name="connsiteY208" fmla="*/ 217598 h 916873"/>
                <a:gd name="connsiteX209" fmla="*/ 835605 w 1039554"/>
                <a:gd name="connsiteY209" fmla="*/ 217598 h 916873"/>
                <a:gd name="connsiteX210" fmla="*/ 835605 w 1039554"/>
                <a:gd name="connsiteY210" fmla="*/ 221902 h 916873"/>
                <a:gd name="connsiteX211" fmla="*/ 839910 w 1039554"/>
                <a:gd name="connsiteY211" fmla="*/ 221902 h 916873"/>
                <a:gd name="connsiteX212" fmla="*/ 839910 w 1039554"/>
                <a:gd name="connsiteY212" fmla="*/ 224055 h 916873"/>
                <a:gd name="connsiteX213" fmla="*/ 854976 w 1039554"/>
                <a:gd name="connsiteY213" fmla="*/ 224055 h 916873"/>
                <a:gd name="connsiteX214" fmla="*/ 854976 w 1039554"/>
                <a:gd name="connsiteY214" fmla="*/ 226207 h 916873"/>
                <a:gd name="connsiteX215" fmla="*/ 872194 w 1039554"/>
                <a:gd name="connsiteY215" fmla="*/ 226207 h 916873"/>
                <a:gd name="connsiteX216" fmla="*/ 872194 w 1039554"/>
                <a:gd name="connsiteY216" fmla="*/ 228359 h 916873"/>
                <a:gd name="connsiteX217" fmla="*/ 880803 w 1039554"/>
                <a:gd name="connsiteY217" fmla="*/ 228359 h 916873"/>
                <a:gd name="connsiteX218" fmla="*/ 880803 w 1039554"/>
                <a:gd name="connsiteY218" fmla="*/ 230512 h 916873"/>
                <a:gd name="connsiteX219" fmla="*/ 891564 w 1039554"/>
                <a:gd name="connsiteY219" fmla="*/ 230512 h 916873"/>
                <a:gd name="connsiteX220" fmla="*/ 891564 w 1039554"/>
                <a:gd name="connsiteY220" fmla="*/ 232664 h 916873"/>
                <a:gd name="connsiteX221" fmla="*/ 895869 w 1039554"/>
                <a:gd name="connsiteY221" fmla="*/ 232664 h 916873"/>
                <a:gd name="connsiteX222" fmla="*/ 895869 w 1039554"/>
                <a:gd name="connsiteY222" fmla="*/ 234816 h 916873"/>
                <a:gd name="connsiteX223" fmla="*/ 904478 w 1039554"/>
                <a:gd name="connsiteY223" fmla="*/ 234816 h 916873"/>
                <a:gd name="connsiteX224" fmla="*/ 904478 w 1039554"/>
                <a:gd name="connsiteY224" fmla="*/ 236968 h 916873"/>
                <a:gd name="connsiteX225" fmla="*/ 910935 w 1039554"/>
                <a:gd name="connsiteY225" fmla="*/ 236968 h 916873"/>
                <a:gd name="connsiteX226" fmla="*/ 910935 w 1039554"/>
                <a:gd name="connsiteY226" fmla="*/ 239121 h 916873"/>
                <a:gd name="connsiteX227" fmla="*/ 921696 w 1039554"/>
                <a:gd name="connsiteY227" fmla="*/ 239121 h 916873"/>
                <a:gd name="connsiteX228" fmla="*/ 921696 w 1039554"/>
                <a:gd name="connsiteY228" fmla="*/ 241273 h 916873"/>
                <a:gd name="connsiteX229" fmla="*/ 928153 w 1039554"/>
                <a:gd name="connsiteY229" fmla="*/ 241273 h 916873"/>
                <a:gd name="connsiteX230" fmla="*/ 928153 w 1039554"/>
                <a:gd name="connsiteY230" fmla="*/ 243425 h 916873"/>
                <a:gd name="connsiteX231" fmla="*/ 930306 w 1039554"/>
                <a:gd name="connsiteY231" fmla="*/ 243425 h 916873"/>
                <a:gd name="connsiteX232" fmla="*/ 930306 w 1039554"/>
                <a:gd name="connsiteY232" fmla="*/ 245578 h 916873"/>
                <a:gd name="connsiteX233" fmla="*/ 932458 w 1039554"/>
                <a:gd name="connsiteY233" fmla="*/ 245578 h 916873"/>
                <a:gd name="connsiteX234" fmla="*/ 932458 w 1039554"/>
                <a:gd name="connsiteY234" fmla="*/ 249882 h 916873"/>
                <a:gd name="connsiteX235" fmla="*/ 930306 w 1039554"/>
                <a:gd name="connsiteY235" fmla="*/ 249882 h 916873"/>
                <a:gd name="connsiteX236" fmla="*/ 930306 w 1039554"/>
                <a:gd name="connsiteY236" fmla="*/ 252034 h 916873"/>
                <a:gd name="connsiteX237" fmla="*/ 926001 w 1039554"/>
                <a:gd name="connsiteY237" fmla="*/ 252034 h 916873"/>
                <a:gd name="connsiteX238" fmla="*/ 926001 w 1039554"/>
                <a:gd name="connsiteY238" fmla="*/ 254187 h 916873"/>
                <a:gd name="connsiteX239" fmla="*/ 923849 w 1039554"/>
                <a:gd name="connsiteY239" fmla="*/ 254187 h 916873"/>
                <a:gd name="connsiteX240" fmla="*/ 923849 w 1039554"/>
                <a:gd name="connsiteY240" fmla="*/ 256339 h 916873"/>
                <a:gd name="connsiteX241" fmla="*/ 921696 w 1039554"/>
                <a:gd name="connsiteY241" fmla="*/ 256339 h 916873"/>
                <a:gd name="connsiteX242" fmla="*/ 921696 w 1039554"/>
                <a:gd name="connsiteY242" fmla="*/ 258491 h 916873"/>
                <a:gd name="connsiteX243" fmla="*/ 919544 w 1039554"/>
                <a:gd name="connsiteY243" fmla="*/ 258491 h 916873"/>
                <a:gd name="connsiteX244" fmla="*/ 919544 w 1039554"/>
                <a:gd name="connsiteY244" fmla="*/ 260644 h 916873"/>
                <a:gd name="connsiteX245" fmla="*/ 915240 w 1039554"/>
                <a:gd name="connsiteY245" fmla="*/ 260644 h 916873"/>
                <a:gd name="connsiteX246" fmla="*/ 915240 w 1039554"/>
                <a:gd name="connsiteY246" fmla="*/ 262796 h 916873"/>
                <a:gd name="connsiteX247" fmla="*/ 913087 w 1039554"/>
                <a:gd name="connsiteY247" fmla="*/ 262796 h 916873"/>
                <a:gd name="connsiteX248" fmla="*/ 913087 w 1039554"/>
                <a:gd name="connsiteY248" fmla="*/ 264948 h 916873"/>
                <a:gd name="connsiteX249" fmla="*/ 908783 w 1039554"/>
                <a:gd name="connsiteY249" fmla="*/ 264948 h 916873"/>
                <a:gd name="connsiteX250" fmla="*/ 908783 w 1039554"/>
                <a:gd name="connsiteY250" fmla="*/ 267100 h 916873"/>
                <a:gd name="connsiteX251" fmla="*/ 904478 w 1039554"/>
                <a:gd name="connsiteY251" fmla="*/ 267100 h 916873"/>
                <a:gd name="connsiteX252" fmla="*/ 904478 w 1039554"/>
                <a:gd name="connsiteY252" fmla="*/ 269253 h 916873"/>
                <a:gd name="connsiteX253" fmla="*/ 902326 w 1039554"/>
                <a:gd name="connsiteY253" fmla="*/ 269253 h 916873"/>
                <a:gd name="connsiteX254" fmla="*/ 902326 w 1039554"/>
                <a:gd name="connsiteY254" fmla="*/ 271405 h 916873"/>
                <a:gd name="connsiteX255" fmla="*/ 893717 w 1039554"/>
                <a:gd name="connsiteY255" fmla="*/ 271405 h 916873"/>
                <a:gd name="connsiteX256" fmla="*/ 893717 w 1039554"/>
                <a:gd name="connsiteY256" fmla="*/ 273557 h 916873"/>
                <a:gd name="connsiteX257" fmla="*/ 887260 w 1039554"/>
                <a:gd name="connsiteY257" fmla="*/ 273557 h 916873"/>
                <a:gd name="connsiteX258" fmla="*/ 887260 w 1039554"/>
                <a:gd name="connsiteY258" fmla="*/ 275710 h 916873"/>
                <a:gd name="connsiteX259" fmla="*/ 876498 w 1039554"/>
                <a:gd name="connsiteY259" fmla="*/ 275710 h 916873"/>
                <a:gd name="connsiteX260" fmla="*/ 876498 w 1039554"/>
                <a:gd name="connsiteY260" fmla="*/ 277862 h 916873"/>
                <a:gd name="connsiteX261" fmla="*/ 874346 w 1039554"/>
                <a:gd name="connsiteY261" fmla="*/ 277862 h 916873"/>
                <a:gd name="connsiteX262" fmla="*/ 874346 w 1039554"/>
                <a:gd name="connsiteY262" fmla="*/ 286471 h 916873"/>
                <a:gd name="connsiteX263" fmla="*/ 880803 w 1039554"/>
                <a:gd name="connsiteY263" fmla="*/ 286471 h 916873"/>
                <a:gd name="connsiteX264" fmla="*/ 880803 w 1039554"/>
                <a:gd name="connsiteY264" fmla="*/ 288623 h 916873"/>
                <a:gd name="connsiteX265" fmla="*/ 887260 w 1039554"/>
                <a:gd name="connsiteY265" fmla="*/ 288623 h 916873"/>
                <a:gd name="connsiteX266" fmla="*/ 887260 w 1039554"/>
                <a:gd name="connsiteY266" fmla="*/ 290776 h 916873"/>
                <a:gd name="connsiteX267" fmla="*/ 895869 w 1039554"/>
                <a:gd name="connsiteY267" fmla="*/ 290776 h 916873"/>
                <a:gd name="connsiteX268" fmla="*/ 895869 w 1039554"/>
                <a:gd name="connsiteY268" fmla="*/ 292928 h 916873"/>
                <a:gd name="connsiteX269" fmla="*/ 900174 w 1039554"/>
                <a:gd name="connsiteY269" fmla="*/ 292928 h 916873"/>
                <a:gd name="connsiteX270" fmla="*/ 900174 w 1039554"/>
                <a:gd name="connsiteY270" fmla="*/ 295080 h 916873"/>
                <a:gd name="connsiteX271" fmla="*/ 904478 w 1039554"/>
                <a:gd name="connsiteY271" fmla="*/ 295080 h 916873"/>
                <a:gd name="connsiteX272" fmla="*/ 904478 w 1039554"/>
                <a:gd name="connsiteY272" fmla="*/ 297233 h 916873"/>
                <a:gd name="connsiteX273" fmla="*/ 908783 w 1039554"/>
                <a:gd name="connsiteY273" fmla="*/ 297233 h 916873"/>
                <a:gd name="connsiteX274" fmla="*/ 908783 w 1039554"/>
                <a:gd name="connsiteY274" fmla="*/ 299385 h 916873"/>
                <a:gd name="connsiteX275" fmla="*/ 913087 w 1039554"/>
                <a:gd name="connsiteY275" fmla="*/ 299385 h 916873"/>
                <a:gd name="connsiteX276" fmla="*/ 913087 w 1039554"/>
                <a:gd name="connsiteY276" fmla="*/ 301537 h 916873"/>
                <a:gd name="connsiteX277" fmla="*/ 917392 w 1039554"/>
                <a:gd name="connsiteY277" fmla="*/ 301537 h 916873"/>
                <a:gd name="connsiteX278" fmla="*/ 917392 w 1039554"/>
                <a:gd name="connsiteY278" fmla="*/ 303689 h 916873"/>
                <a:gd name="connsiteX279" fmla="*/ 919544 w 1039554"/>
                <a:gd name="connsiteY279" fmla="*/ 303689 h 916873"/>
                <a:gd name="connsiteX280" fmla="*/ 919544 w 1039554"/>
                <a:gd name="connsiteY280" fmla="*/ 305842 h 916873"/>
                <a:gd name="connsiteX281" fmla="*/ 923849 w 1039554"/>
                <a:gd name="connsiteY281" fmla="*/ 305842 h 916873"/>
                <a:gd name="connsiteX282" fmla="*/ 923849 w 1039554"/>
                <a:gd name="connsiteY282" fmla="*/ 307994 h 916873"/>
                <a:gd name="connsiteX283" fmla="*/ 926001 w 1039554"/>
                <a:gd name="connsiteY283" fmla="*/ 307994 h 916873"/>
                <a:gd name="connsiteX284" fmla="*/ 926001 w 1039554"/>
                <a:gd name="connsiteY284" fmla="*/ 310146 h 916873"/>
                <a:gd name="connsiteX285" fmla="*/ 928153 w 1039554"/>
                <a:gd name="connsiteY285" fmla="*/ 310146 h 916873"/>
                <a:gd name="connsiteX286" fmla="*/ 928153 w 1039554"/>
                <a:gd name="connsiteY286" fmla="*/ 312299 h 916873"/>
                <a:gd name="connsiteX287" fmla="*/ 932458 w 1039554"/>
                <a:gd name="connsiteY287" fmla="*/ 312299 h 916873"/>
                <a:gd name="connsiteX288" fmla="*/ 932458 w 1039554"/>
                <a:gd name="connsiteY288" fmla="*/ 314451 h 916873"/>
                <a:gd name="connsiteX289" fmla="*/ 934610 w 1039554"/>
                <a:gd name="connsiteY289" fmla="*/ 314451 h 916873"/>
                <a:gd name="connsiteX290" fmla="*/ 934610 w 1039554"/>
                <a:gd name="connsiteY290" fmla="*/ 316603 h 916873"/>
                <a:gd name="connsiteX291" fmla="*/ 936762 w 1039554"/>
                <a:gd name="connsiteY291" fmla="*/ 316603 h 916873"/>
                <a:gd name="connsiteX292" fmla="*/ 936762 w 1039554"/>
                <a:gd name="connsiteY292" fmla="*/ 318755 h 916873"/>
                <a:gd name="connsiteX293" fmla="*/ 938915 w 1039554"/>
                <a:gd name="connsiteY293" fmla="*/ 318755 h 916873"/>
                <a:gd name="connsiteX294" fmla="*/ 938915 w 1039554"/>
                <a:gd name="connsiteY294" fmla="*/ 320908 h 916873"/>
                <a:gd name="connsiteX295" fmla="*/ 941067 w 1039554"/>
                <a:gd name="connsiteY295" fmla="*/ 320908 h 916873"/>
                <a:gd name="connsiteX296" fmla="*/ 941067 w 1039554"/>
                <a:gd name="connsiteY296" fmla="*/ 323060 h 916873"/>
                <a:gd name="connsiteX297" fmla="*/ 943219 w 1039554"/>
                <a:gd name="connsiteY297" fmla="*/ 323060 h 916873"/>
                <a:gd name="connsiteX298" fmla="*/ 943219 w 1039554"/>
                <a:gd name="connsiteY298" fmla="*/ 325212 h 916873"/>
                <a:gd name="connsiteX299" fmla="*/ 945372 w 1039554"/>
                <a:gd name="connsiteY299" fmla="*/ 325212 h 916873"/>
                <a:gd name="connsiteX300" fmla="*/ 945372 w 1039554"/>
                <a:gd name="connsiteY300" fmla="*/ 327365 h 916873"/>
                <a:gd name="connsiteX301" fmla="*/ 947524 w 1039554"/>
                <a:gd name="connsiteY301" fmla="*/ 327365 h 916873"/>
                <a:gd name="connsiteX302" fmla="*/ 947524 w 1039554"/>
                <a:gd name="connsiteY302" fmla="*/ 329517 h 916873"/>
                <a:gd name="connsiteX303" fmla="*/ 949676 w 1039554"/>
                <a:gd name="connsiteY303" fmla="*/ 329517 h 916873"/>
                <a:gd name="connsiteX304" fmla="*/ 949676 w 1039554"/>
                <a:gd name="connsiteY304" fmla="*/ 331669 h 916873"/>
                <a:gd name="connsiteX305" fmla="*/ 951829 w 1039554"/>
                <a:gd name="connsiteY305" fmla="*/ 331669 h 916873"/>
                <a:gd name="connsiteX306" fmla="*/ 951829 w 1039554"/>
                <a:gd name="connsiteY306" fmla="*/ 333821 h 916873"/>
                <a:gd name="connsiteX307" fmla="*/ 953981 w 1039554"/>
                <a:gd name="connsiteY307" fmla="*/ 333821 h 916873"/>
                <a:gd name="connsiteX308" fmla="*/ 953981 w 1039554"/>
                <a:gd name="connsiteY308" fmla="*/ 335974 h 916873"/>
                <a:gd name="connsiteX309" fmla="*/ 956133 w 1039554"/>
                <a:gd name="connsiteY309" fmla="*/ 335974 h 916873"/>
                <a:gd name="connsiteX310" fmla="*/ 956133 w 1039554"/>
                <a:gd name="connsiteY310" fmla="*/ 340278 h 916873"/>
                <a:gd name="connsiteX311" fmla="*/ 958285 w 1039554"/>
                <a:gd name="connsiteY311" fmla="*/ 340278 h 916873"/>
                <a:gd name="connsiteX312" fmla="*/ 958285 w 1039554"/>
                <a:gd name="connsiteY312" fmla="*/ 342431 h 916873"/>
                <a:gd name="connsiteX313" fmla="*/ 960438 w 1039554"/>
                <a:gd name="connsiteY313" fmla="*/ 342431 h 916873"/>
                <a:gd name="connsiteX314" fmla="*/ 960438 w 1039554"/>
                <a:gd name="connsiteY314" fmla="*/ 346735 h 916873"/>
                <a:gd name="connsiteX315" fmla="*/ 962590 w 1039554"/>
                <a:gd name="connsiteY315" fmla="*/ 346735 h 916873"/>
                <a:gd name="connsiteX316" fmla="*/ 962590 w 1039554"/>
                <a:gd name="connsiteY316" fmla="*/ 348887 h 916873"/>
                <a:gd name="connsiteX317" fmla="*/ 964742 w 1039554"/>
                <a:gd name="connsiteY317" fmla="*/ 348887 h 916873"/>
                <a:gd name="connsiteX318" fmla="*/ 964742 w 1039554"/>
                <a:gd name="connsiteY318" fmla="*/ 351040 h 916873"/>
                <a:gd name="connsiteX319" fmla="*/ 966895 w 1039554"/>
                <a:gd name="connsiteY319" fmla="*/ 351040 h 916873"/>
                <a:gd name="connsiteX320" fmla="*/ 966895 w 1039554"/>
                <a:gd name="connsiteY320" fmla="*/ 355344 h 916873"/>
                <a:gd name="connsiteX321" fmla="*/ 969047 w 1039554"/>
                <a:gd name="connsiteY321" fmla="*/ 355344 h 916873"/>
                <a:gd name="connsiteX322" fmla="*/ 969047 w 1039554"/>
                <a:gd name="connsiteY322" fmla="*/ 357497 h 916873"/>
                <a:gd name="connsiteX323" fmla="*/ 971199 w 1039554"/>
                <a:gd name="connsiteY323" fmla="*/ 357497 h 916873"/>
                <a:gd name="connsiteX324" fmla="*/ 971199 w 1039554"/>
                <a:gd name="connsiteY324" fmla="*/ 361801 h 916873"/>
                <a:gd name="connsiteX325" fmla="*/ 973351 w 1039554"/>
                <a:gd name="connsiteY325" fmla="*/ 361801 h 916873"/>
                <a:gd name="connsiteX326" fmla="*/ 973351 w 1039554"/>
                <a:gd name="connsiteY326" fmla="*/ 366106 h 916873"/>
                <a:gd name="connsiteX327" fmla="*/ 962590 w 1039554"/>
                <a:gd name="connsiteY327" fmla="*/ 366106 h 916873"/>
                <a:gd name="connsiteX328" fmla="*/ 962590 w 1039554"/>
                <a:gd name="connsiteY328" fmla="*/ 363953 h 916873"/>
                <a:gd name="connsiteX329" fmla="*/ 949676 w 1039554"/>
                <a:gd name="connsiteY329" fmla="*/ 363953 h 916873"/>
                <a:gd name="connsiteX330" fmla="*/ 949676 w 1039554"/>
                <a:gd name="connsiteY330" fmla="*/ 361801 h 916873"/>
                <a:gd name="connsiteX331" fmla="*/ 934610 w 1039554"/>
                <a:gd name="connsiteY331" fmla="*/ 361801 h 916873"/>
                <a:gd name="connsiteX332" fmla="*/ 934610 w 1039554"/>
                <a:gd name="connsiteY332" fmla="*/ 363953 h 916873"/>
                <a:gd name="connsiteX333" fmla="*/ 936762 w 1039554"/>
                <a:gd name="connsiteY333" fmla="*/ 363953 h 916873"/>
                <a:gd name="connsiteX334" fmla="*/ 936762 w 1039554"/>
                <a:gd name="connsiteY334" fmla="*/ 366106 h 916873"/>
                <a:gd name="connsiteX335" fmla="*/ 938915 w 1039554"/>
                <a:gd name="connsiteY335" fmla="*/ 366106 h 916873"/>
                <a:gd name="connsiteX336" fmla="*/ 938915 w 1039554"/>
                <a:gd name="connsiteY336" fmla="*/ 368258 h 916873"/>
                <a:gd name="connsiteX337" fmla="*/ 941067 w 1039554"/>
                <a:gd name="connsiteY337" fmla="*/ 368258 h 916873"/>
                <a:gd name="connsiteX338" fmla="*/ 941067 w 1039554"/>
                <a:gd name="connsiteY338" fmla="*/ 370410 h 916873"/>
                <a:gd name="connsiteX339" fmla="*/ 943219 w 1039554"/>
                <a:gd name="connsiteY339" fmla="*/ 370410 h 916873"/>
                <a:gd name="connsiteX340" fmla="*/ 943219 w 1039554"/>
                <a:gd name="connsiteY340" fmla="*/ 374715 h 916873"/>
                <a:gd name="connsiteX341" fmla="*/ 947524 w 1039554"/>
                <a:gd name="connsiteY341" fmla="*/ 374715 h 916873"/>
                <a:gd name="connsiteX342" fmla="*/ 947524 w 1039554"/>
                <a:gd name="connsiteY342" fmla="*/ 376867 h 916873"/>
                <a:gd name="connsiteX343" fmla="*/ 949676 w 1039554"/>
                <a:gd name="connsiteY343" fmla="*/ 376867 h 916873"/>
                <a:gd name="connsiteX344" fmla="*/ 949676 w 1039554"/>
                <a:gd name="connsiteY344" fmla="*/ 379019 h 916873"/>
                <a:gd name="connsiteX345" fmla="*/ 951829 w 1039554"/>
                <a:gd name="connsiteY345" fmla="*/ 379019 h 916873"/>
                <a:gd name="connsiteX346" fmla="*/ 951829 w 1039554"/>
                <a:gd name="connsiteY346" fmla="*/ 381172 h 916873"/>
                <a:gd name="connsiteX347" fmla="*/ 956133 w 1039554"/>
                <a:gd name="connsiteY347" fmla="*/ 381172 h 916873"/>
                <a:gd name="connsiteX348" fmla="*/ 956133 w 1039554"/>
                <a:gd name="connsiteY348" fmla="*/ 383324 h 916873"/>
                <a:gd name="connsiteX349" fmla="*/ 958285 w 1039554"/>
                <a:gd name="connsiteY349" fmla="*/ 383324 h 916873"/>
                <a:gd name="connsiteX350" fmla="*/ 958285 w 1039554"/>
                <a:gd name="connsiteY350" fmla="*/ 385476 h 916873"/>
                <a:gd name="connsiteX351" fmla="*/ 960438 w 1039554"/>
                <a:gd name="connsiteY351" fmla="*/ 385476 h 916873"/>
                <a:gd name="connsiteX352" fmla="*/ 960438 w 1039554"/>
                <a:gd name="connsiteY352" fmla="*/ 387629 h 916873"/>
                <a:gd name="connsiteX353" fmla="*/ 964742 w 1039554"/>
                <a:gd name="connsiteY353" fmla="*/ 387629 h 916873"/>
                <a:gd name="connsiteX354" fmla="*/ 964742 w 1039554"/>
                <a:gd name="connsiteY354" fmla="*/ 389781 h 916873"/>
                <a:gd name="connsiteX355" fmla="*/ 966895 w 1039554"/>
                <a:gd name="connsiteY355" fmla="*/ 389781 h 916873"/>
                <a:gd name="connsiteX356" fmla="*/ 966895 w 1039554"/>
                <a:gd name="connsiteY356" fmla="*/ 391933 h 916873"/>
                <a:gd name="connsiteX357" fmla="*/ 969047 w 1039554"/>
                <a:gd name="connsiteY357" fmla="*/ 391933 h 916873"/>
                <a:gd name="connsiteX358" fmla="*/ 969047 w 1039554"/>
                <a:gd name="connsiteY358" fmla="*/ 394085 h 916873"/>
                <a:gd name="connsiteX359" fmla="*/ 973351 w 1039554"/>
                <a:gd name="connsiteY359" fmla="*/ 394085 h 916873"/>
                <a:gd name="connsiteX360" fmla="*/ 973351 w 1039554"/>
                <a:gd name="connsiteY360" fmla="*/ 396238 h 916873"/>
                <a:gd name="connsiteX361" fmla="*/ 975504 w 1039554"/>
                <a:gd name="connsiteY361" fmla="*/ 396238 h 916873"/>
                <a:gd name="connsiteX362" fmla="*/ 975504 w 1039554"/>
                <a:gd name="connsiteY362" fmla="*/ 398390 h 916873"/>
                <a:gd name="connsiteX363" fmla="*/ 977656 w 1039554"/>
                <a:gd name="connsiteY363" fmla="*/ 398390 h 916873"/>
                <a:gd name="connsiteX364" fmla="*/ 977656 w 1039554"/>
                <a:gd name="connsiteY364" fmla="*/ 400542 h 916873"/>
                <a:gd name="connsiteX365" fmla="*/ 979808 w 1039554"/>
                <a:gd name="connsiteY365" fmla="*/ 400542 h 916873"/>
                <a:gd name="connsiteX366" fmla="*/ 979808 w 1039554"/>
                <a:gd name="connsiteY366" fmla="*/ 402695 h 916873"/>
                <a:gd name="connsiteX367" fmla="*/ 981961 w 1039554"/>
                <a:gd name="connsiteY367" fmla="*/ 402695 h 916873"/>
                <a:gd name="connsiteX368" fmla="*/ 981961 w 1039554"/>
                <a:gd name="connsiteY368" fmla="*/ 404847 h 916873"/>
                <a:gd name="connsiteX369" fmla="*/ 984113 w 1039554"/>
                <a:gd name="connsiteY369" fmla="*/ 404847 h 916873"/>
                <a:gd name="connsiteX370" fmla="*/ 984113 w 1039554"/>
                <a:gd name="connsiteY370" fmla="*/ 406999 h 916873"/>
                <a:gd name="connsiteX371" fmla="*/ 986265 w 1039554"/>
                <a:gd name="connsiteY371" fmla="*/ 406999 h 916873"/>
                <a:gd name="connsiteX372" fmla="*/ 986265 w 1039554"/>
                <a:gd name="connsiteY372" fmla="*/ 409151 h 916873"/>
                <a:gd name="connsiteX373" fmla="*/ 988417 w 1039554"/>
                <a:gd name="connsiteY373" fmla="*/ 409151 h 916873"/>
                <a:gd name="connsiteX374" fmla="*/ 988417 w 1039554"/>
                <a:gd name="connsiteY374" fmla="*/ 411304 h 916873"/>
                <a:gd name="connsiteX375" fmla="*/ 990570 w 1039554"/>
                <a:gd name="connsiteY375" fmla="*/ 411304 h 916873"/>
                <a:gd name="connsiteX376" fmla="*/ 990570 w 1039554"/>
                <a:gd name="connsiteY376" fmla="*/ 413456 h 916873"/>
                <a:gd name="connsiteX377" fmla="*/ 992722 w 1039554"/>
                <a:gd name="connsiteY377" fmla="*/ 413456 h 916873"/>
                <a:gd name="connsiteX378" fmla="*/ 992722 w 1039554"/>
                <a:gd name="connsiteY378" fmla="*/ 415608 h 916873"/>
                <a:gd name="connsiteX379" fmla="*/ 994874 w 1039554"/>
                <a:gd name="connsiteY379" fmla="*/ 415608 h 916873"/>
                <a:gd name="connsiteX380" fmla="*/ 994874 w 1039554"/>
                <a:gd name="connsiteY380" fmla="*/ 417761 h 916873"/>
                <a:gd name="connsiteX381" fmla="*/ 997027 w 1039554"/>
                <a:gd name="connsiteY381" fmla="*/ 417761 h 916873"/>
                <a:gd name="connsiteX382" fmla="*/ 997027 w 1039554"/>
                <a:gd name="connsiteY382" fmla="*/ 419913 h 916873"/>
                <a:gd name="connsiteX383" fmla="*/ 999179 w 1039554"/>
                <a:gd name="connsiteY383" fmla="*/ 419913 h 916873"/>
                <a:gd name="connsiteX384" fmla="*/ 999179 w 1039554"/>
                <a:gd name="connsiteY384" fmla="*/ 422065 h 916873"/>
                <a:gd name="connsiteX385" fmla="*/ 1001331 w 1039554"/>
                <a:gd name="connsiteY385" fmla="*/ 422065 h 916873"/>
                <a:gd name="connsiteX386" fmla="*/ 1001331 w 1039554"/>
                <a:gd name="connsiteY386" fmla="*/ 424217 h 916873"/>
                <a:gd name="connsiteX387" fmla="*/ 1003483 w 1039554"/>
                <a:gd name="connsiteY387" fmla="*/ 424217 h 916873"/>
                <a:gd name="connsiteX388" fmla="*/ 1003483 w 1039554"/>
                <a:gd name="connsiteY388" fmla="*/ 426370 h 916873"/>
                <a:gd name="connsiteX389" fmla="*/ 1005636 w 1039554"/>
                <a:gd name="connsiteY389" fmla="*/ 426370 h 916873"/>
                <a:gd name="connsiteX390" fmla="*/ 1005636 w 1039554"/>
                <a:gd name="connsiteY390" fmla="*/ 428522 h 916873"/>
                <a:gd name="connsiteX391" fmla="*/ 1007788 w 1039554"/>
                <a:gd name="connsiteY391" fmla="*/ 428522 h 916873"/>
                <a:gd name="connsiteX392" fmla="*/ 1007788 w 1039554"/>
                <a:gd name="connsiteY392" fmla="*/ 432827 h 916873"/>
                <a:gd name="connsiteX393" fmla="*/ 1009940 w 1039554"/>
                <a:gd name="connsiteY393" fmla="*/ 432827 h 916873"/>
                <a:gd name="connsiteX394" fmla="*/ 1009940 w 1039554"/>
                <a:gd name="connsiteY394" fmla="*/ 434979 h 916873"/>
                <a:gd name="connsiteX395" fmla="*/ 1012093 w 1039554"/>
                <a:gd name="connsiteY395" fmla="*/ 434979 h 916873"/>
                <a:gd name="connsiteX396" fmla="*/ 1012093 w 1039554"/>
                <a:gd name="connsiteY396" fmla="*/ 437131 h 916873"/>
                <a:gd name="connsiteX397" fmla="*/ 1014245 w 1039554"/>
                <a:gd name="connsiteY397" fmla="*/ 437131 h 916873"/>
                <a:gd name="connsiteX398" fmla="*/ 1014245 w 1039554"/>
                <a:gd name="connsiteY398" fmla="*/ 439283 h 916873"/>
                <a:gd name="connsiteX399" fmla="*/ 1016397 w 1039554"/>
                <a:gd name="connsiteY399" fmla="*/ 439283 h 916873"/>
                <a:gd name="connsiteX400" fmla="*/ 1016397 w 1039554"/>
                <a:gd name="connsiteY400" fmla="*/ 441436 h 916873"/>
                <a:gd name="connsiteX401" fmla="*/ 1018549 w 1039554"/>
                <a:gd name="connsiteY401" fmla="*/ 441436 h 916873"/>
                <a:gd name="connsiteX402" fmla="*/ 1018549 w 1039554"/>
                <a:gd name="connsiteY402" fmla="*/ 443588 h 916873"/>
                <a:gd name="connsiteX403" fmla="*/ 1020702 w 1039554"/>
                <a:gd name="connsiteY403" fmla="*/ 443588 h 916873"/>
                <a:gd name="connsiteX404" fmla="*/ 1020702 w 1039554"/>
                <a:gd name="connsiteY404" fmla="*/ 445740 h 916873"/>
                <a:gd name="connsiteX405" fmla="*/ 1022854 w 1039554"/>
                <a:gd name="connsiteY405" fmla="*/ 445740 h 916873"/>
                <a:gd name="connsiteX406" fmla="*/ 1022854 w 1039554"/>
                <a:gd name="connsiteY406" fmla="*/ 452197 h 916873"/>
                <a:gd name="connsiteX407" fmla="*/ 1020702 w 1039554"/>
                <a:gd name="connsiteY407" fmla="*/ 452197 h 916873"/>
                <a:gd name="connsiteX408" fmla="*/ 1020702 w 1039554"/>
                <a:gd name="connsiteY408" fmla="*/ 454349 h 916873"/>
                <a:gd name="connsiteX409" fmla="*/ 1014245 w 1039554"/>
                <a:gd name="connsiteY409" fmla="*/ 454349 h 916873"/>
                <a:gd name="connsiteX410" fmla="*/ 1014245 w 1039554"/>
                <a:gd name="connsiteY410" fmla="*/ 456502 h 916873"/>
                <a:gd name="connsiteX411" fmla="*/ 1005636 w 1039554"/>
                <a:gd name="connsiteY411" fmla="*/ 456502 h 916873"/>
                <a:gd name="connsiteX412" fmla="*/ 1005636 w 1039554"/>
                <a:gd name="connsiteY412" fmla="*/ 458654 h 916873"/>
                <a:gd name="connsiteX413" fmla="*/ 969047 w 1039554"/>
                <a:gd name="connsiteY413" fmla="*/ 458654 h 916873"/>
                <a:gd name="connsiteX414" fmla="*/ 969047 w 1039554"/>
                <a:gd name="connsiteY414" fmla="*/ 456502 h 916873"/>
                <a:gd name="connsiteX415" fmla="*/ 966895 w 1039554"/>
                <a:gd name="connsiteY415" fmla="*/ 456502 h 916873"/>
                <a:gd name="connsiteX416" fmla="*/ 966895 w 1039554"/>
                <a:gd name="connsiteY416" fmla="*/ 454349 h 916873"/>
                <a:gd name="connsiteX417" fmla="*/ 960438 w 1039554"/>
                <a:gd name="connsiteY417" fmla="*/ 454349 h 916873"/>
                <a:gd name="connsiteX418" fmla="*/ 960438 w 1039554"/>
                <a:gd name="connsiteY418" fmla="*/ 456502 h 916873"/>
                <a:gd name="connsiteX419" fmla="*/ 962590 w 1039554"/>
                <a:gd name="connsiteY419" fmla="*/ 456502 h 916873"/>
                <a:gd name="connsiteX420" fmla="*/ 962590 w 1039554"/>
                <a:gd name="connsiteY420" fmla="*/ 458654 h 916873"/>
                <a:gd name="connsiteX421" fmla="*/ 964742 w 1039554"/>
                <a:gd name="connsiteY421" fmla="*/ 458654 h 916873"/>
                <a:gd name="connsiteX422" fmla="*/ 964742 w 1039554"/>
                <a:gd name="connsiteY422" fmla="*/ 460806 h 916873"/>
                <a:gd name="connsiteX423" fmla="*/ 966895 w 1039554"/>
                <a:gd name="connsiteY423" fmla="*/ 460806 h 916873"/>
                <a:gd name="connsiteX424" fmla="*/ 966895 w 1039554"/>
                <a:gd name="connsiteY424" fmla="*/ 462959 h 916873"/>
                <a:gd name="connsiteX425" fmla="*/ 969047 w 1039554"/>
                <a:gd name="connsiteY425" fmla="*/ 462959 h 916873"/>
                <a:gd name="connsiteX426" fmla="*/ 969047 w 1039554"/>
                <a:gd name="connsiteY426" fmla="*/ 465111 h 916873"/>
                <a:gd name="connsiteX427" fmla="*/ 971199 w 1039554"/>
                <a:gd name="connsiteY427" fmla="*/ 465111 h 916873"/>
                <a:gd name="connsiteX428" fmla="*/ 971199 w 1039554"/>
                <a:gd name="connsiteY428" fmla="*/ 467263 h 916873"/>
                <a:gd name="connsiteX429" fmla="*/ 973351 w 1039554"/>
                <a:gd name="connsiteY429" fmla="*/ 467263 h 916873"/>
                <a:gd name="connsiteX430" fmla="*/ 973351 w 1039554"/>
                <a:gd name="connsiteY430" fmla="*/ 469415 h 916873"/>
                <a:gd name="connsiteX431" fmla="*/ 977656 w 1039554"/>
                <a:gd name="connsiteY431" fmla="*/ 469415 h 916873"/>
                <a:gd name="connsiteX432" fmla="*/ 977656 w 1039554"/>
                <a:gd name="connsiteY432" fmla="*/ 471568 h 916873"/>
                <a:gd name="connsiteX433" fmla="*/ 979808 w 1039554"/>
                <a:gd name="connsiteY433" fmla="*/ 471568 h 916873"/>
                <a:gd name="connsiteX434" fmla="*/ 979808 w 1039554"/>
                <a:gd name="connsiteY434" fmla="*/ 473720 h 916873"/>
                <a:gd name="connsiteX435" fmla="*/ 981961 w 1039554"/>
                <a:gd name="connsiteY435" fmla="*/ 473720 h 916873"/>
                <a:gd name="connsiteX436" fmla="*/ 981961 w 1039554"/>
                <a:gd name="connsiteY436" fmla="*/ 475872 h 916873"/>
                <a:gd name="connsiteX437" fmla="*/ 984113 w 1039554"/>
                <a:gd name="connsiteY437" fmla="*/ 475872 h 916873"/>
                <a:gd name="connsiteX438" fmla="*/ 984113 w 1039554"/>
                <a:gd name="connsiteY438" fmla="*/ 478025 h 916873"/>
                <a:gd name="connsiteX439" fmla="*/ 986265 w 1039554"/>
                <a:gd name="connsiteY439" fmla="*/ 478025 h 916873"/>
                <a:gd name="connsiteX440" fmla="*/ 986265 w 1039554"/>
                <a:gd name="connsiteY440" fmla="*/ 480177 h 916873"/>
                <a:gd name="connsiteX441" fmla="*/ 988417 w 1039554"/>
                <a:gd name="connsiteY441" fmla="*/ 480177 h 916873"/>
                <a:gd name="connsiteX442" fmla="*/ 988417 w 1039554"/>
                <a:gd name="connsiteY442" fmla="*/ 482329 h 916873"/>
                <a:gd name="connsiteX443" fmla="*/ 990570 w 1039554"/>
                <a:gd name="connsiteY443" fmla="*/ 482329 h 916873"/>
                <a:gd name="connsiteX444" fmla="*/ 990570 w 1039554"/>
                <a:gd name="connsiteY444" fmla="*/ 484481 h 916873"/>
                <a:gd name="connsiteX445" fmla="*/ 992722 w 1039554"/>
                <a:gd name="connsiteY445" fmla="*/ 484481 h 916873"/>
                <a:gd name="connsiteX446" fmla="*/ 992722 w 1039554"/>
                <a:gd name="connsiteY446" fmla="*/ 486634 h 916873"/>
                <a:gd name="connsiteX447" fmla="*/ 994874 w 1039554"/>
                <a:gd name="connsiteY447" fmla="*/ 486634 h 916873"/>
                <a:gd name="connsiteX448" fmla="*/ 994874 w 1039554"/>
                <a:gd name="connsiteY448" fmla="*/ 488786 h 916873"/>
                <a:gd name="connsiteX449" fmla="*/ 997027 w 1039554"/>
                <a:gd name="connsiteY449" fmla="*/ 488786 h 916873"/>
                <a:gd name="connsiteX450" fmla="*/ 997027 w 1039554"/>
                <a:gd name="connsiteY450" fmla="*/ 490938 h 916873"/>
                <a:gd name="connsiteX451" fmla="*/ 999179 w 1039554"/>
                <a:gd name="connsiteY451" fmla="*/ 490938 h 916873"/>
                <a:gd name="connsiteX452" fmla="*/ 999179 w 1039554"/>
                <a:gd name="connsiteY452" fmla="*/ 493091 h 916873"/>
                <a:gd name="connsiteX453" fmla="*/ 1001331 w 1039554"/>
                <a:gd name="connsiteY453" fmla="*/ 493091 h 916873"/>
                <a:gd name="connsiteX454" fmla="*/ 1001331 w 1039554"/>
                <a:gd name="connsiteY454" fmla="*/ 495243 h 916873"/>
                <a:gd name="connsiteX455" fmla="*/ 1003483 w 1039554"/>
                <a:gd name="connsiteY455" fmla="*/ 495243 h 916873"/>
                <a:gd name="connsiteX456" fmla="*/ 1003483 w 1039554"/>
                <a:gd name="connsiteY456" fmla="*/ 497395 h 916873"/>
                <a:gd name="connsiteX457" fmla="*/ 1005636 w 1039554"/>
                <a:gd name="connsiteY457" fmla="*/ 497395 h 916873"/>
                <a:gd name="connsiteX458" fmla="*/ 1005636 w 1039554"/>
                <a:gd name="connsiteY458" fmla="*/ 499547 h 916873"/>
                <a:gd name="connsiteX459" fmla="*/ 1007788 w 1039554"/>
                <a:gd name="connsiteY459" fmla="*/ 499547 h 916873"/>
                <a:gd name="connsiteX460" fmla="*/ 1007788 w 1039554"/>
                <a:gd name="connsiteY460" fmla="*/ 501700 h 916873"/>
                <a:gd name="connsiteX461" fmla="*/ 1009940 w 1039554"/>
                <a:gd name="connsiteY461" fmla="*/ 501700 h 916873"/>
                <a:gd name="connsiteX462" fmla="*/ 1009940 w 1039554"/>
                <a:gd name="connsiteY462" fmla="*/ 503852 h 916873"/>
                <a:gd name="connsiteX463" fmla="*/ 1012093 w 1039554"/>
                <a:gd name="connsiteY463" fmla="*/ 503852 h 916873"/>
                <a:gd name="connsiteX464" fmla="*/ 1012093 w 1039554"/>
                <a:gd name="connsiteY464" fmla="*/ 508157 h 916873"/>
                <a:gd name="connsiteX465" fmla="*/ 1014245 w 1039554"/>
                <a:gd name="connsiteY465" fmla="*/ 508157 h 916873"/>
                <a:gd name="connsiteX466" fmla="*/ 1014245 w 1039554"/>
                <a:gd name="connsiteY466" fmla="*/ 512461 h 916873"/>
                <a:gd name="connsiteX467" fmla="*/ 1016397 w 1039554"/>
                <a:gd name="connsiteY467" fmla="*/ 512461 h 916873"/>
                <a:gd name="connsiteX468" fmla="*/ 1016397 w 1039554"/>
                <a:gd name="connsiteY468" fmla="*/ 514613 h 916873"/>
                <a:gd name="connsiteX469" fmla="*/ 1018549 w 1039554"/>
                <a:gd name="connsiteY469" fmla="*/ 514613 h 916873"/>
                <a:gd name="connsiteX470" fmla="*/ 1018549 w 1039554"/>
                <a:gd name="connsiteY470" fmla="*/ 518918 h 916873"/>
                <a:gd name="connsiteX471" fmla="*/ 1020702 w 1039554"/>
                <a:gd name="connsiteY471" fmla="*/ 518918 h 916873"/>
                <a:gd name="connsiteX472" fmla="*/ 1020702 w 1039554"/>
                <a:gd name="connsiteY472" fmla="*/ 523223 h 916873"/>
                <a:gd name="connsiteX473" fmla="*/ 1022854 w 1039554"/>
                <a:gd name="connsiteY473" fmla="*/ 523223 h 916873"/>
                <a:gd name="connsiteX474" fmla="*/ 1022854 w 1039554"/>
                <a:gd name="connsiteY474" fmla="*/ 527527 h 916873"/>
                <a:gd name="connsiteX475" fmla="*/ 1025006 w 1039554"/>
                <a:gd name="connsiteY475" fmla="*/ 527527 h 916873"/>
                <a:gd name="connsiteX476" fmla="*/ 1025006 w 1039554"/>
                <a:gd name="connsiteY476" fmla="*/ 531832 h 916873"/>
                <a:gd name="connsiteX477" fmla="*/ 1027159 w 1039554"/>
                <a:gd name="connsiteY477" fmla="*/ 531832 h 916873"/>
                <a:gd name="connsiteX478" fmla="*/ 1027159 w 1039554"/>
                <a:gd name="connsiteY478" fmla="*/ 536136 h 916873"/>
                <a:gd name="connsiteX479" fmla="*/ 1029311 w 1039554"/>
                <a:gd name="connsiteY479" fmla="*/ 536136 h 916873"/>
                <a:gd name="connsiteX480" fmla="*/ 1029311 w 1039554"/>
                <a:gd name="connsiteY480" fmla="*/ 538289 h 916873"/>
                <a:gd name="connsiteX481" fmla="*/ 1031463 w 1039554"/>
                <a:gd name="connsiteY481" fmla="*/ 538289 h 916873"/>
                <a:gd name="connsiteX482" fmla="*/ 1031463 w 1039554"/>
                <a:gd name="connsiteY482" fmla="*/ 544745 h 916873"/>
                <a:gd name="connsiteX483" fmla="*/ 1033615 w 1039554"/>
                <a:gd name="connsiteY483" fmla="*/ 544745 h 916873"/>
                <a:gd name="connsiteX484" fmla="*/ 1033615 w 1039554"/>
                <a:gd name="connsiteY484" fmla="*/ 549050 h 916873"/>
                <a:gd name="connsiteX485" fmla="*/ 1035768 w 1039554"/>
                <a:gd name="connsiteY485" fmla="*/ 549050 h 916873"/>
                <a:gd name="connsiteX486" fmla="*/ 1035768 w 1039554"/>
                <a:gd name="connsiteY486" fmla="*/ 553355 h 916873"/>
                <a:gd name="connsiteX487" fmla="*/ 1037920 w 1039554"/>
                <a:gd name="connsiteY487" fmla="*/ 553355 h 916873"/>
                <a:gd name="connsiteX488" fmla="*/ 1037920 w 1039554"/>
                <a:gd name="connsiteY488" fmla="*/ 557659 h 916873"/>
                <a:gd name="connsiteX489" fmla="*/ 1040072 w 1039554"/>
                <a:gd name="connsiteY489" fmla="*/ 557659 h 916873"/>
                <a:gd name="connsiteX490" fmla="*/ 1040072 w 1039554"/>
                <a:gd name="connsiteY490" fmla="*/ 570573 h 916873"/>
                <a:gd name="connsiteX491" fmla="*/ 1037920 w 1039554"/>
                <a:gd name="connsiteY491" fmla="*/ 570573 h 916873"/>
                <a:gd name="connsiteX492" fmla="*/ 1037920 w 1039554"/>
                <a:gd name="connsiteY492" fmla="*/ 572725 h 916873"/>
                <a:gd name="connsiteX493" fmla="*/ 1033615 w 1039554"/>
                <a:gd name="connsiteY493" fmla="*/ 572725 h 916873"/>
                <a:gd name="connsiteX494" fmla="*/ 1033615 w 1039554"/>
                <a:gd name="connsiteY494" fmla="*/ 574877 h 916873"/>
                <a:gd name="connsiteX495" fmla="*/ 1031463 w 1039554"/>
                <a:gd name="connsiteY495" fmla="*/ 574877 h 916873"/>
                <a:gd name="connsiteX496" fmla="*/ 1031463 w 1039554"/>
                <a:gd name="connsiteY496" fmla="*/ 577030 h 916873"/>
                <a:gd name="connsiteX497" fmla="*/ 1025006 w 1039554"/>
                <a:gd name="connsiteY497" fmla="*/ 577030 h 916873"/>
                <a:gd name="connsiteX498" fmla="*/ 1025006 w 1039554"/>
                <a:gd name="connsiteY498" fmla="*/ 579182 h 916873"/>
                <a:gd name="connsiteX499" fmla="*/ 1018549 w 1039554"/>
                <a:gd name="connsiteY499" fmla="*/ 579182 h 916873"/>
                <a:gd name="connsiteX500" fmla="*/ 1018549 w 1039554"/>
                <a:gd name="connsiteY500" fmla="*/ 581334 h 916873"/>
                <a:gd name="connsiteX501" fmla="*/ 1014245 w 1039554"/>
                <a:gd name="connsiteY501" fmla="*/ 581334 h 916873"/>
                <a:gd name="connsiteX502" fmla="*/ 1014245 w 1039554"/>
                <a:gd name="connsiteY502" fmla="*/ 583487 h 916873"/>
                <a:gd name="connsiteX503" fmla="*/ 1005636 w 1039554"/>
                <a:gd name="connsiteY503" fmla="*/ 583487 h 916873"/>
                <a:gd name="connsiteX504" fmla="*/ 1005636 w 1039554"/>
                <a:gd name="connsiteY504" fmla="*/ 585639 h 916873"/>
                <a:gd name="connsiteX505" fmla="*/ 1001331 w 1039554"/>
                <a:gd name="connsiteY505" fmla="*/ 585639 h 916873"/>
                <a:gd name="connsiteX506" fmla="*/ 1001331 w 1039554"/>
                <a:gd name="connsiteY506" fmla="*/ 587791 h 916873"/>
                <a:gd name="connsiteX507" fmla="*/ 975504 w 1039554"/>
                <a:gd name="connsiteY507" fmla="*/ 587791 h 916873"/>
                <a:gd name="connsiteX508" fmla="*/ 975504 w 1039554"/>
                <a:gd name="connsiteY508" fmla="*/ 585639 h 916873"/>
                <a:gd name="connsiteX509" fmla="*/ 971199 w 1039554"/>
                <a:gd name="connsiteY509" fmla="*/ 585639 h 916873"/>
                <a:gd name="connsiteX510" fmla="*/ 971199 w 1039554"/>
                <a:gd name="connsiteY510" fmla="*/ 583487 h 916873"/>
                <a:gd name="connsiteX511" fmla="*/ 969047 w 1039554"/>
                <a:gd name="connsiteY511" fmla="*/ 583487 h 916873"/>
                <a:gd name="connsiteX512" fmla="*/ 969047 w 1039554"/>
                <a:gd name="connsiteY512" fmla="*/ 581334 h 916873"/>
                <a:gd name="connsiteX513" fmla="*/ 962590 w 1039554"/>
                <a:gd name="connsiteY513" fmla="*/ 581334 h 916873"/>
                <a:gd name="connsiteX514" fmla="*/ 962590 w 1039554"/>
                <a:gd name="connsiteY514" fmla="*/ 579182 h 916873"/>
                <a:gd name="connsiteX515" fmla="*/ 958285 w 1039554"/>
                <a:gd name="connsiteY515" fmla="*/ 579182 h 916873"/>
                <a:gd name="connsiteX516" fmla="*/ 958285 w 1039554"/>
                <a:gd name="connsiteY516" fmla="*/ 585639 h 916873"/>
                <a:gd name="connsiteX517" fmla="*/ 960438 w 1039554"/>
                <a:gd name="connsiteY517" fmla="*/ 585639 h 916873"/>
                <a:gd name="connsiteX518" fmla="*/ 960438 w 1039554"/>
                <a:gd name="connsiteY518" fmla="*/ 587791 h 916873"/>
                <a:gd name="connsiteX519" fmla="*/ 962590 w 1039554"/>
                <a:gd name="connsiteY519" fmla="*/ 587791 h 916873"/>
                <a:gd name="connsiteX520" fmla="*/ 962590 w 1039554"/>
                <a:gd name="connsiteY520" fmla="*/ 592096 h 916873"/>
                <a:gd name="connsiteX521" fmla="*/ 964742 w 1039554"/>
                <a:gd name="connsiteY521" fmla="*/ 592096 h 916873"/>
                <a:gd name="connsiteX522" fmla="*/ 964742 w 1039554"/>
                <a:gd name="connsiteY522" fmla="*/ 596400 h 916873"/>
                <a:gd name="connsiteX523" fmla="*/ 966895 w 1039554"/>
                <a:gd name="connsiteY523" fmla="*/ 596400 h 916873"/>
                <a:gd name="connsiteX524" fmla="*/ 966895 w 1039554"/>
                <a:gd name="connsiteY524" fmla="*/ 600705 h 916873"/>
                <a:gd name="connsiteX525" fmla="*/ 969047 w 1039554"/>
                <a:gd name="connsiteY525" fmla="*/ 600705 h 916873"/>
                <a:gd name="connsiteX526" fmla="*/ 969047 w 1039554"/>
                <a:gd name="connsiteY526" fmla="*/ 605009 h 916873"/>
                <a:gd name="connsiteX527" fmla="*/ 971199 w 1039554"/>
                <a:gd name="connsiteY527" fmla="*/ 605009 h 916873"/>
                <a:gd name="connsiteX528" fmla="*/ 971199 w 1039554"/>
                <a:gd name="connsiteY528" fmla="*/ 609314 h 916873"/>
                <a:gd name="connsiteX529" fmla="*/ 973351 w 1039554"/>
                <a:gd name="connsiteY529" fmla="*/ 609314 h 916873"/>
                <a:gd name="connsiteX530" fmla="*/ 973351 w 1039554"/>
                <a:gd name="connsiteY530" fmla="*/ 615771 h 916873"/>
                <a:gd name="connsiteX531" fmla="*/ 975504 w 1039554"/>
                <a:gd name="connsiteY531" fmla="*/ 615771 h 916873"/>
                <a:gd name="connsiteX532" fmla="*/ 975504 w 1039554"/>
                <a:gd name="connsiteY532" fmla="*/ 620075 h 916873"/>
                <a:gd name="connsiteX533" fmla="*/ 977656 w 1039554"/>
                <a:gd name="connsiteY533" fmla="*/ 620075 h 916873"/>
                <a:gd name="connsiteX534" fmla="*/ 977656 w 1039554"/>
                <a:gd name="connsiteY534" fmla="*/ 626532 h 916873"/>
                <a:gd name="connsiteX535" fmla="*/ 979808 w 1039554"/>
                <a:gd name="connsiteY535" fmla="*/ 626532 h 916873"/>
                <a:gd name="connsiteX536" fmla="*/ 979808 w 1039554"/>
                <a:gd name="connsiteY536" fmla="*/ 635141 h 916873"/>
                <a:gd name="connsiteX537" fmla="*/ 981961 w 1039554"/>
                <a:gd name="connsiteY537" fmla="*/ 635141 h 916873"/>
                <a:gd name="connsiteX538" fmla="*/ 981961 w 1039554"/>
                <a:gd name="connsiteY538" fmla="*/ 641598 h 916873"/>
                <a:gd name="connsiteX539" fmla="*/ 984113 w 1039554"/>
                <a:gd name="connsiteY539" fmla="*/ 641598 h 916873"/>
                <a:gd name="connsiteX540" fmla="*/ 984113 w 1039554"/>
                <a:gd name="connsiteY540" fmla="*/ 660969 h 916873"/>
                <a:gd name="connsiteX541" fmla="*/ 986265 w 1039554"/>
                <a:gd name="connsiteY541" fmla="*/ 660969 h 916873"/>
                <a:gd name="connsiteX542" fmla="*/ 986265 w 1039554"/>
                <a:gd name="connsiteY542" fmla="*/ 678187 h 916873"/>
                <a:gd name="connsiteX543" fmla="*/ 988417 w 1039554"/>
                <a:gd name="connsiteY543" fmla="*/ 678187 h 916873"/>
                <a:gd name="connsiteX544" fmla="*/ 988417 w 1039554"/>
                <a:gd name="connsiteY544" fmla="*/ 695405 h 916873"/>
                <a:gd name="connsiteX545" fmla="*/ 986265 w 1039554"/>
                <a:gd name="connsiteY545" fmla="*/ 695405 h 916873"/>
                <a:gd name="connsiteX546" fmla="*/ 986265 w 1039554"/>
                <a:gd name="connsiteY546" fmla="*/ 697558 h 916873"/>
                <a:gd name="connsiteX547" fmla="*/ 981961 w 1039554"/>
                <a:gd name="connsiteY547" fmla="*/ 697558 h 916873"/>
                <a:gd name="connsiteX548" fmla="*/ 981961 w 1039554"/>
                <a:gd name="connsiteY548" fmla="*/ 699710 h 916873"/>
                <a:gd name="connsiteX549" fmla="*/ 977656 w 1039554"/>
                <a:gd name="connsiteY549" fmla="*/ 699710 h 916873"/>
                <a:gd name="connsiteX550" fmla="*/ 977656 w 1039554"/>
                <a:gd name="connsiteY550" fmla="*/ 701862 h 916873"/>
                <a:gd name="connsiteX551" fmla="*/ 971199 w 1039554"/>
                <a:gd name="connsiteY551" fmla="*/ 701862 h 916873"/>
                <a:gd name="connsiteX552" fmla="*/ 971199 w 1039554"/>
                <a:gd name="connsiteY552" fmla="*/ 704015 h 916873"/>
                <a:gd name="connsiteX553" fmla="*/ 930306 w 1039554"/>
                <a:gd name="connsiteY553" fmla="*/ 704015 h 916873"/>
                <a:gd name="connsiteX554" fmla="*/ 930306 w 1039554"/>
                <a:gd name="connsiteY554" fmla="*/ 701862 h 916873"/>
                <a:gd name="connsiteX555" fmla="*/ 926001 w 1039554"/>
                <a:gd name="connsiteY555" fmla="*/ 701862 h 916873"/>
                <a:gd name="connsiteX556" fmla="*/ 926001 w 1039554"/>
                <a:gd name="connsiteY556" fmla="*/ 699710 h 916873"/>
                <a:gd name="connsiteX557" fmla="*/ 921696 w 1039554"/>
                <a:gd name="connsiteY557" fmla="*/ 699710 h 916873"/>
                <a:gd name="connsiteX558" fmla="*/ 921696 w 1039554"/>
                <a:gd name="connsiteY558" fmla="*/ 697558 h 916873"/>
                <a:gd name="connsiteX559" fmla="*/ 919544 w 1039554"/>
                <a:gd name="connsiteY559" fmla="*/ 697558 h 916873"/>
                <a:gd name="connsiteX560" fmla="*/ 919544 w 1039554"/>
                <a:gd name="connsiteY560" fmla="*/ 695405 h 916873"/>
                <a:gd name="connsiteX561" fmla="*/ 915240 w 1039554"/>
                <a:gd name="connsiteY561" fmla="*/ 695405 h 916873"/>
                <a:gd name="connsiteX562" fmla="*/ 915240 w 1039554"/>
                <a:gd name="connsiteY562" fmla="*/ 693253 h 916873"/>
                <a:gd name="connsiteX563" fmla="*/ 910935 w 1039554"/>
                <a:gd name="connsiteY563" fmla="*/ 693253 h 916873"/>
                <a:gd name="connsiteX564" fmla="*/ 910935 w 1039554"/>
                <a:gd name="connsiteY564" fmla="*/ 691101 h 916873"/>
                <a:gd name="connsiteX565" fmla="*/ 900174 w 1039554"/>
                <a:gd name="connsiteY565" fmla="*/ 691101 h 916873"/>
                <a:gd name="connsiteX566" fmla="*/ 900174 w 1039554"/>
                <a:gd name="connsiteY566" fmla="*/ 697558 h 916873"/>
                <a:gd name="connsiteX567" fmla="*/ 902326 w 1039554"/>
                <a:gd name="connsiteY567" fmla="*/ 697558 h 916873"/>
                <a:gd name="connsiteX568" fmla="*/ 902326 w 1039554"/>
                <a:gd name="connsiteY568" fmla="*/ 704015 h 916873"/>
                <a:gd name="connsiteX569" fmla="*/ 904478 w 1039554"/>
                <a:gd name="connsiteY569" fmla="*/ 704015 h 916873"/>
                <a:gd name="connsiteX570" fmla="*/ 904478 w 1039554"/>
                <a:gd name="connsiteY570" fmla="*/ 710471 h 916873"/>
                <a:gd name="connsiteX571" fmla="*/ 906630 w 1039554"/>
                <a:gd name="connsiteY571" fmla="*/ 710471 h 916873"/>
                <a:gd name="connsiteX572" fmla="*/ 906630 w 1039554"/>
                <a:gd name="connsiteY572" fmla="*/ 716928 h 916873"/>
                <a:gd name="connsiteX573" fmla="*/ 908783 w 1039554"/>
                <a:gd name="connsiteY573" fmla="*/ 716928 h 916873"/>
                <a:gd name="connsiteX574" fmla="*/ 908783 w 1039554"/>
                <a:gd name="connsiteY574" fmla="*/ 721233 h 916873"/>
                <a:gd name="connsiteX575" fmla="*/ 910935 w 1039554"/>
                <a:gd name="connsiteY575" fmla="*/ 721233 h 916873"/>
                <a:gd name="connsiteX576" fmla="*/ 910935 w 1039554"/>
                <a:gd name="connsiteY576" fmla="*/ 764279 h 916873"/>
                <a:gd name="connsiteX577" fmla="*/ 908783 w 1039554"/>
                <a:gd name="connsiteY577" fmla="*/ 764279 h 916873"/>
                <a:gd name="connsiteX578" fmla="*/ 908783 w 1039554"/>
                <a:gd name="connsiteY578" fmla="*/ 772888 h 916873"/>
                <a:gd name="connsiteX579" fmla="*/ 906630 w 1039554"/>
                <a:gd name="connsiteY579" fmla="*/ 772888 h 916873"/>
                <a:gd name="connsiteX580" fmla="*/ 906630 w 1039554"/>
                <a:gd name="connsiteY580" fmla="*/ 785801 h 916873"/>
                <a:gd name="connsiteX581" fmla="*/ 904478 w 1039554"/>
                <a:gd name="connsiteY581" fmla="*/ 785801 h 916873"/>
                <a:gd name="connsiteX582" fmla="*/ 904478 w 1039554"/>
                <a:gd name="connsiteY582" fmla="*/ 787954 h 916873"/>
                <a:gd name="connsiteX583" fmla="*/ 902326 w 1039554"/>
                <a:gd name="connsiteY583" fmla="*/ 787954 h 916873"/>
                <a:gd name="connsiteX584" fmla="*/ 902326 w 1039554"/>
                <a:gd name="connsiteY584" fmla="*/ 790106 h 916873"/>
                <a:gd name="connsiteX585" fmla="*/ 893717 w 1039554"/>
                <a:gd name="connsiteY585" fmla="*/ 790106 h 916873"/>
                <a:gd name="connsiteX586" fmla="*/ 893717 w 1039554"/>
                <a:gd name="connsiteY586" fmla="*/ 792258 h 916873"/>
                <a:gd name="connsiteX587" fmla="*/ 889412 w 1039554"/>
                <a:gd name="connsiteY587" fmla="*/ 792258 h 916873"/>
                <a:gd name="connsiteX588" fmla="*/ 889412 w 1039554"/>
                <a:gd name="connsiteY588" fmla="*/ 794411 h 916873"/>
                <a:gd name="connsiteX589" fmla="*/ 852823 w 1039554"/>
                <a:gd name="connsiteY589" fmla="*/ 794411 h 916873"/>
                <a:gd name="connsiteX590" fmla="*/ 852823 w 1039554"/>
                <a:gd name="connsiteY590" fmla="*/ 792258 h 916873"/>
                <a:gd name="connsiteX591" fmla="*/ 844214 w 1039554"/>
                <a:gd name="connsiteY591" fmla="*/ 792258 h 916873"/>
                <a:gd name="connsiteX592" fmla="*/ 844214 w 1039554"/>
                <a:gd name="connsiteY592" fmla="*/ 790106 h 916873"/>
                <a:gd name="connsiteX593" fmla="*/ 833453 w 1039554"/>
                <a:gd name="connsiteY593" fmla="*/ 790106 h 916873"/>
                <a:gd name="connsiteX594" fmla="*/ 833453 w 1039554"/>
                <a:gd name="connsiteY594" fmla="*/ 787954 h 916873"/>
                <a:gd name="connsiteX595" fmla="*/ 831300 w 1039554"/>
                <a:gd name="connsiteY595" fmla="*/ 787954 h 916873"/>
                <a:gd name="connsiteX596" fmla="*/ 831300 w 1039554"/>
                <a:gd name="connsiteY596" fmla="*/ 785801 h 916873"/>
                <a:gd name="connsiteX597" fmla="*/ 826996 w 1039554"/>
                <a:gd name="connsiteY597" fmla="*/ 785801 h 916873"/>
                <a:gd name="connsiteX598" fmla="*/ 826996 w 1039554"/>
                <a:gd name="connsiteY598" fmla="*/ 783649 h 916873"/>
                <a:gd name="connsiteX599" fmla="*/ 824844 w 1039554"/>
                <a:gd name="connsiteY599" fmla="*/ 783649 h 916873"/>
                <a:gd name="connsiteX600" fmla="*/ 824844 w 1039554"/>
                <a:gd name="connsiteY600" fmla="*/ 781497 h 916873"/>
                <a:gd name="connsiteX601" fmla="*/ 818387 w 1039554"/>
                <a:gd name="connsiteY601" fmla="*/ 781497 h 916873"/>
                <a:gd name="connsiteX602" fmla="*/ 818387 w 1039554"/>
                <a:gd name="connsiteY602" fmla="*/ 811629 h 916873"/>
                <a:gd name="connsiteX603" fmla="*/ 816234 w 1039554"/>
                <a:gd name="connsiteY603" fmla="*/ 811629 h 916873"/>
                <a:gd name="connsiteX604" fmla="*/ 816234 w 1039554"/>
                <a:gd name="connsiteY604" fmla="*/ 815933 h 916873"/>
                <a:gd name="connsiteX605" fmla="*/ 814082 w 1039554"/>
                <a:gd name="connsiteY605" fmla="*/ 815933 h 916873"/>
                <a:gd name="connsiteX606" fmla="*/ 814082 w 1039554"/>
                <a:gd name="connsiteY606" fmla="*/ 820238 h 916873"/>
                <a:gd name="connsiteX607" fmla="*/ 811930 w 1039554"/>
                <a:gd name="connsiteY607" fmla="*/ 820238 h 916873"/>
                <a:gd name="connsiteX608" fmla="*/ 811930 w 1039554"/>
                <a:gd name="connsiteY608" fmla="*/ 824543 h 916873"/>
                <a:gd name="connsiteX609" fmla="*/ 809778 w 1039554"/>
                <a:gd name="connsiteY609" fmla="*/ 824543 h 916873"/>
                <a:gd name="connsiteX610" fmla="*/ 809778 w 1039554"/>
                <a:gd name="connsiteY610" fmla="*/ 828847 h 916873"/>
                <a:gd name="connsiteX611" fmla="*/ 807625 w 1039554"/>
                <a:gd name="connsiteY611" fmla="*/ 828847 h 916873"/>
                <a:gd name="connsiteX612" fmla="*/ 807625 w 1039554"/>
                <a:gd name="connsiteY612" fmla="*/ 830999 h 916873"/>
                <a:gd name="connsiteX613" fmla="*/ 805473 w 1039554"/>
                <a:gd name="connsiteY613" fmla="*/ 830999 h 916873"/>
                <a:gd name="connsiteX614" fmla="*/ 805473 w 1039554"/>
                <a:gd name="connsiteY614" fmla="*/ 833152 h 916873"/>
                <a:gd name="connsiteX615" fmla="*/ 803321 w 1039554"/>
                <a:gd name="connsiteY615" fmla="*/ 833152 h 916873"/>
                <a:gd name="connsiteX616" fmla="*/ 803321 w 1039554"/>
                <a:gd name="connsiteY616" fmla="*/ 835304 h 916873"/>
                <a:gd name="connsiteX617" fmla="*/ 801168 w 1039554"/>
                <a:gd name="connsiteY617" fmla="*/ 835304 h 916873"/>
                <a:gd name="connsiteX618" fmla="*/ 801168 w 1039554"/>
                <a:gd name="connsiteY618" fmla="*/ 839609 h 916873"/>
                <a:gd name="connsiteX619" fmla="*/ 799016 w 1039554"/>
                <a:gd name="connsiteY619" fmla="*/ 839609 h 916873"/>
                <a:gd name="connsiteX620" fmla="*/ 799016 w 1039554"/>
                <a:gd name="connsiteY620" fmla="*/ 841761 h 916873"/>
                <a:gd name="connsiteX621" fmla="*/ 794712 w 1039554"/>
                <a:gd name="connsiteY621" fmla="*/ 841761 h 916873"/>
                <a:gd name="connsiteX622" fmla="*/ 794712 w 1039554"/>
                <a:gd name="connsiteY622" fmla="*/ 843913 h 916873"/>
                <a:gd name="connsiteX623" fmla="*/ 792559 w 1039554"/>
                <a:gd name="connsiteY623" fmla="*/ 843913 h 916873"/>
                <a:gd name="connsiteX624" fmla="*/ 792559 w 1039554"/>
                <a:gd name="connsiteY624" fmla="*/ 846065 h 916873"/>
                <a:gd name="connsiteX625" fmla="*/ 790407 w 1039554"/>
                <a:gd name="connsiteY625" fmla="*/ 846065 h 916873"/>
                <a:gd name="connsiteX626" fmla="*/ 790407 w 1039554"/>
                <a:gd name="connsiteY626" fmla="*/ 848218 h 916873"/>
                <a:gd name="connsiteX627" fmla="*/ 786102 w 1039554"/>
                <a:gd name="connsiteY627" fmla="*/ 848218 h 916873"/>
                <a:gd name="connsiteX628" fmla="*/ 786102 w 1039554"/>
                <a:gd name="connsiteY628" fmla="*/ 850370 h 916873"/>
                <a:gd name="connsiteX629" fmla="*/ 781798 w 1039554"/>
                <a:gd name="connsiteY629" fmla="*/ 850370 h 916873"/>
                <a:gd name="connsiteX630" fmla="*/ 781798 w 1039554"/>
                <a:gd name="connsiteY630" fmla="*/ 852522 h 916873"/>
                <a:gd name="connsiteX631" fmla="*/ 775341 w 1039554"/>
                <a:gd name="connsiteY631" fmla="*/ 852522 h 916873"/>
                <a:gd name="connsiteX632" fmla="*/ 775341 w 1039554"/>
                <a:gd name="connsiteY632" fmla="*/ 854675 h 916873"/>
                <a:gd name="connsiteX633" fmla="*/ 773189 w 1039554"/>
                <a:gd name="connsiteY633" fmla="*/ 854675 h 916873"/>
                <a:gd name="connsiteX634" fmla="*/ 773189 w 1039554"/>
                <a:gd name="connsiteY634" fmla="*/ 856827 h 916873"/>
                <a:gd name="connsiteX635" fmla="*/ 745209 w 1039554"/>
                <a:gd name="connsiteY635" fmla="*/ 856827 h 916873"/>
                <a:gd name="connsiteX636" fmla="*/ 745209 w 1039554"/>
                <a:gd name="connsiteY636" fmla="*/ 854675 h 916873"/>
                <a:gd name="connsiteX637" fmla="*/ 738752 w 1039554"/>
                <a:gd name="connsiteY637" fmla="*/ 854675 h 916873"/>
                <a:gd name="connsiteX638" fmla="*/ 738752 w 1039554"/>
                <a:gd name="connsiteY638" fmla="*/ 852522 h 916873"/>
                <a:gd name="connsiteX639" fmla="*/ 734448 w 1039554"/>
                <a:gd name="connsiteY639" fmla="*/ 852522 h 916873"/>
                <a:gd name="connsiteX640" fmla="*/ 734448 w 1039554"/>
                <a:gd name="connsiteY640" fmla="*/ 850370 h 916873"/>
                <a:gd name="connsiteX641" fmla="*/ 730143 w 1039554"/>
                <a:gd name="connsiteY641" fmla="*/ 850370 h 916873"/>
                <a:gd name="connsiteX642" fmla="*/ 730143 w 1039554"/>
                <a:gd name="connsiteY642" fmla="*/ 848218 h 916873"/>
                <a:gd name="connsiteX643" fmla="*/ 725838 w 1039554"/>
                <a:gd name="connsiteY643" fmla="*/ 848218 h 916873"/>
                <a:gd name="connsiteX644" fmla="*/ 725838 w 1039554"/>
                <a:gd name="connsiteY644" fmla="*/ 846065 h 916873"/>
                <a:gd name="connsiteX645" fmla="*/ 721534 w 1039554"/>
                <a:gd name="connsiteY645" fmla="*/ 846065 h 916873"/>
                <a:gd name="connsiteX646" fmla="*/ 721534 w 1039554"/>
                <a:gd name="connsiteY646" fmla="*/ 843913 h 916873"/>
                <a:gd name="connsiteX647" fmla="*/ 719382 w 1039554"/>
                <a:gd name="connsiteY647" fmla="*/ 843913 h 916873"/>
                <a:gd name="connsiteX648" fmla="*/ 719382 w 1039554"/>
                <a:gd name="connsiteY648" fmla="*/ 841761 h 916873"/>
                <a:gd name="connsiteX649" fmla="*/ 717229 w 1039554"/>
                <a:gd name="connsiteY649" fmla="*/ 841761 h 916873"/>
                <a:gd name="connsiteX650" fmla="*/ 717229 w 1039554"/>
                <a:gd name="connsiteY650" fmla="*/ 839609 h 916873"/>
                <a:gd name="connsiteX651" fmla="*/ 715077 w 1039554"/>
                <a:gd name="connsiteY651" fmla="*/ 839609 h 916873"/>
                <a:gd name="connsiteX652" fmla="*/ 715077 w 1039554"/>
                <a:gd name="connsiteY652" fmla="*/ 837456 h 916873"/>
                <a:gd name="connsiteX653" fmla="*/ 710772 w 1039554"/>
                <a:gd name="connsiteY653" fmla="*/ 837456 h 916873"/>
                <a:gd name="connsiteX654" fmla="*/ 710772 w 1039554"/>
                <a:gd name="connsiteY654" fmla="*/ 835304 h 916873"/>
                <a:gd name="connsiteX655" fmla="*/ 708620 w 1039554"/>
                <a:gd name="connsiteY655" fmla="*/ 835304 h 916873"/>
                <a:gd name="connsiteX656" fmla="*/ 708620 w 1039554"/>
                <a:gd name="connsiteY656" fmla="*/ 833152 h 916873"/>
                <a:gd name="connsiteX657" fmla="*/ 706468 w 1039554"/>
                <a:gd name="connsiteY657" fmla="*/ 833152 h 916873"/>
                <a:gd name="connsiteX658" fmla="*/ 706468 w 1039554"/>
                <a:gd name="connsiteY658" fmla="*/ 841761 h 916873"/>
                <a:gd name="connsiteX659" fmla="*/ 704316 w 1039554"/>
                <a:gd name="connsiteY659" fmla="*/ 841761 h 916873"/>
                <a:gd name="connsiteX660" fmla="*/ 704316 w 1039554"/>
                <a:gd name="connsiteY660" fmla="*/ 846065 h 916873"/>
                <a:gd name="connsiteX661" fmla="*/ 702163 w 1039554"/>
                <a:gd name="connsiteY661" fmla="*/ 846065 h 916873"/>
                <a:gd name="connsiteX662" fmla="*/ 702163 w 1039554"/>
                <a:gd name="connsiteY662" fmla="*/ 852522 h 916873"/>
                <a:gd name="connsiteX663" fmla="*/ 700011 w 1039554"/>
                <a:gd name="connsiteY663" fmla="*/ 852522 h 916873"/>
                <a:gd name="connsiteX664" fmla="*/ 700011 w 1039554"/>
                <a:gd name="connsiteY664" fmla="*/ 858979 h 916873"/>
                <a:gd name="connsiteX665" fmla="*/ 697859 w 1039554"/>
                <a:gd name="connsiteY665" fmla="*/ 858979 h 916873"/>
                <a:gd name="connsiteX666" fmla="*/ 697859 w 1039554"/>
                <a:gd name="connsiteY666" fmla="*/ 863284 h 916873"/>
                <a:gd name="connsiteX667" fmla="*/ 695706 w 1039554"/>
                <a:gd name="connsiteY667" fmla="*/ 863284 h 916873"/>
                <a:gd name="connsiteX668" fmla="*/ 695706 w 1039554"/>
                <a:gd name="connsiteY668" fmla="*/ 867588 h 916873"/>
                <a:gd name="connsiteX669" fmla="*/ 693554 w 1039554"/>
                <a:gd name="connsiteY669" fmla="*/ 867588 h 916873"/>
                <a:gd name="connsiteX670" fmla="*/ 693554 w 1039554"/>
                <a:gd name="connsiteY670" fmla="*/ 869741 h 916873"/>
                <a:gd name="connsiteX671" fmla="*/ 691402 w 1039554"/>
                <a:gd name="connsiteY671" fmla="*/ 869741 h 916873"/>
                <a:gd name="connsiteX672" fmla="*/ 691402 w 1039554"/>
                <a:gd name="connsiteY672" fmla="*/ 874045 h 916873"/>
                <a:gd name="connsiteX673" fmla="*/ 689250 w 1039554"/>
                <a:gd name="connsiteY673" fmla="*/ 874045 h 916873"/>
                <a:gd name="connsiteX674" fmla="*/ 689250 w 1039554"/>
                <a:gd name="connsiteY674" fmla="*/ 876197 h 916873"/>
                <a:gd name="connsiteX675" fmla="*/ 687097 w 1039554"/>
                <a:gd name="connsiteY675" fmla="*/ 876197 h 916873"/>
                <a:gd name="connsiteX676" fmla="*/ 687097 w 1039554"/>
                <a:gd name="connsiteY676" fmla="*/ 878350 h 916873"/>
                <a:gd name="connsiteX677" fmla="*/ 684945 w 1039554"/>
                <a:gd name="connsiteY677" fmla="*/ 878350 h 916873"/>
                <a:gd name="connsiteX678" fmla="*/ 684945 w 1039554"/>
                <a:gd name="connsiteY678" fmla="*/ 880502 h 916873"/>
                <a:gd name="connsiteX679" fmla="*/ 680640 w 1039554"/>
                <a:gd name="connsiteY679" fmla="*/ 880502 h 916873"/>
                <a:gd name="connsiteX680" fmla="*/ 680640 w 1039554"/>
                <a:gd name="connsiteY680" fmla="*/ 882654 h 916873"/>
                <a:gd name="connsiteX681" fmla="*/ 678488 w 1039554"/>
                <a:gd name="connsiteY681" fmla="*/ 882654 h 916873"/>
                <a:gd name="connsiteX682" fmla="*/ 678488 w 1039554"/>
                <a:gd name="connsiteY682" fmla="*/ 884807 h 916873"/>
                <a:gd name="connsiteX683" fmla="*/ 674184 w 1039554"/>
                <a:gd name="connsiteY683" fmla="*/ 884807 h 916873"/>
                <a:gd name="connsiteX684" fmla="*/ 674184 w 1039554"/>
                <a:gd name="connsiteY684" fmla="*/ 886959 h 916873"/>
                <a:gd name="connsiteX685" fmla="*/ 672031 w 1039554"/>
                <a:gd name="connsiteY685" fmla="*/ 886959 h 916873"/>
                <a:gd name="connsiteX686" fmla="*/ 672031 w 1039554"/>
                <a:gd name="connsiteY686" fmla="*/ 889111 h 916873"/>
                <a:gd name="connsiteX687" fmla="*/ 667727 w 1039554"/>
                <a:gd name="connsiteY687" fmla="*/ 889111 h 916873"/>
                <a:gd name="connsiteX688" fmla="*/ 667727 w 1039554"/>
                <a:gd name="connsiteY688" fmla="*/ 891263 h 916873"/>
                <a:gd name="connsiteX689" fmla="*/ 665574 w 1039554"/>
                <a:gd name="connsiteY689" fmla="*/ 891263 h 916873"/>
                <a:gd name="connsiteX690" fmla="*/ 665574 w 1039554"/>
                <a:gd name="connsiteY690" fmla="*/ 893416 h 916873"/>
                <a:gd name="connsiteX691" fmla="*/ 659118 w 1039554"/>
                <a:gd name="connsiteY691" fmla="*/ 893416 h 916873"/>
                <a:gd name="connsiteX692" fmla="*/ 659118 w 1039554"/>
                <a:gd name="connsiteY692" fmla="*/ 895568 h 916873"/>
                <a:gd name="connsiteX693" fmla="*/ 648356 w 1039554"/>
                <a:gd name="connsiteY693" fmla="*/ 895568 h 916873"/>
                <a:gd name="connsiteX694" fmla="*/ 648356 w 1039554"/>
                <a:gd name="connsiteY694" fmla="*/ 897720 h 916873"/>
                <a:gd name="connsiteX695" fmla="*/ 624681 w 1039554"/>
                <a:gd name="connsiteY695" fmla="*/ 897720 h 916873"/>
                <a:gd name="connsiteX696" fmla="*/ 624681 w 1039554"/>
                <a:gd name="connsiteY696" fmla="*/ 895568 h 916873"/>
                <a:gd name="connsiteX697" fmla="*/ 616072 w 1039554"/>
                <a:gd name="connsiteY697" fmla="*/ 895568 h 916873"/>
                <a:gd name="connsiteX698" fmla="*/ 616072 w 1039554"/>
                <a:gd name="connsiteY698" fmla="*/ 893416 h 916873"/>
                <a:gd name="connsiteX699" fmla="*/ 609615 w 1039554"/>
                <a:gd name="connsiteY699" fmla="*/ 893416 h 916873"/>
                <a:gd name="connsiteX700" fmla="*/ 609615 w 1039554"/>
                <a:gd name="connsiteY700" fmla="*/ 891263 h 916873"/>
                <a:gd name="connsiteX701" fmla="*/ 607463 w 1039554"/>
                <a:gd name="connsiteY701" fmla="*/ 891263 h 916873"/>
                <a:gd name="connsiteX702" fmla="*/ 607463 w 1039554"/>
                <a:gd name="connsiteY702" fmla="*/ 889111 h 916873"/>
                <a:gd name="connsiteX703" fmla="*/ 603158 w 1039554"/>
                <a:gd name="connsiteY703" fmla="*/ 889111 h 916873"/>
                <a:gd name="connsiteX704" fmla="*/ 603158 w 1039554"/>
                <a:gd name="connsiteY704" fmla="*/ 886959 h 916873"/>
                <a:gd name="connsiteX705" fmla="*/ 598854 w 1039554"/>
                <a:gd name="connsiteY705" fmla="*/ 886959 h 916873"/>
                <a:gd name="connsiteX706" fmla="*/ 598854 w 1039554"/>
                <a:gd name="connsiteY706" fmla="*/ 884807 h 916873"/>
                <a:gd name="connsiteX707" fmla="*/ 596701 w 1039554"/>
                <a:gd name="connsiteY707" fmla="*/ 884807 h 916873"/>
                <a:gd name="connsiteX708" fmla="*/ 596701 w 1039554"/>
                <a:gd name="connsiteY708" fmla="*/ 882654 h 916873"/>
                <a:gd name="connsiteX709" fmla="*/ 594549 w 1039554"/>
                <a:gd name="connsiteY709" fmla="*/ 882654 h 916873"/>
                <a:gd name="connsiteX710" fmla="*/ 594549 w 1039554"/>
                <a:gd name="connsiteY710" fmla="*/ 880502 h 916873"/>
                <a:gd name="connsiteX711" fmla="*/ 592397 w 1039554"/>
                <a:gd name="connsiteY711" fmla="*/ 880502 h 916873"/>
                <a:gd name="connsiteX712" fmla="*/ 592397 w 1039554"/>
                <a:gd name="connsiteY712" fmla="*/ 876197 h 916873"/>
                <a:gd name="connsiteX713" fmla="*/ 590244 w 1039554"/>
                <a:gd name="connsiteY713" fmla="*/ 876197 h 916873"/>
                <a:gd name="connsiteX714" fmla="*/ 590244 w 1039554"/>
                <a:gd name="connsiteY714" fmla="*/ 874045 h 916873"/>
                <a:gd name="connsiteX715" fmla="*/ 588092 w 1039554"/>
                <a:gd name="connsiteY715" fmla="*/ 874045 h 916873"/>
                <a:gd name="connsiteX716" fmla="*/ 588092 w 1039554"/>
                <a:gd name="connsiteY716" fmla="*/ 871893 h 916873"/>
                <a:gd name="connsiteX717" fmla="*/ 585940 w 1039554"/>
                <a:gd name="connsiteY717" fmla="*/ 871893 h 916873"/>
                <a:gd name="connsiteX718" fmla="*/ 585940 w 1039554"/>
                <a:gd name="connsiteY718" fmla="*/ 869741 h 916873"/>
                <a:gd name="connsiteX719" fmla="*/ 583788 w 1039554"/>
                <a:gd name="connsiteY719" fmla="*/ 869741 h 916873"/>
                <a:gd name="connsiteX720" fmla="*/ 583788 w 1039554"/>
                <a:gd name="connsiteY720" fmla="*/ 867588 h 916873"/>
                <a:gd name="connsiteX721" fmla="*/ 579483 w 1039554"/>
                <a:gd name="connsiteY721" fmla="*/ 867588 h 916873"/>
                <a:gd name="connsiteX722" fmla="*/ 579483 w 1039554"/>
                <a:gd name="connsiteY722" fmla="*/ 871893 h 916873"/>
                <a:gd name="connsiteX723" fmla="*/ 577331 w 1039554"/>
                <a:gd name="connsiteY723" fmla="*/ 871893 h 916873"/>
                <a:gd name="connsiteX724" fmla="*/ 577331 w 1039554"/>
                <a:gd name="connsiteY724" fmla="*/ 876197 h 916873"/>
                <a:gd name="connsiteX725" fmla="*/ 575178 w 1039554"/>
                <a:gd name="connsiteY725" fmla="*/ 876197 h 916873"/>
                <a:gd name="connsiteX726" fmla="*/ 575178 w 1039554"/>
                <a:gd name="connsiteY726" fmla="*/ 880502 h 916873"/>
                <a:gd name="connsiteX727" fmla="*/ 573026 w 1039554"/>
                <a:gd name="connsiteY727" fmla="*/ 880502 h 916873"/>
                <a:gd name="connsiteX728" fmla="*/ 573026 w 1039554"/>
                <a:gd name="connsiteY728" fmla="*/ 884807 h 916873"/>
                <a:gd name="connsiteX729" fmla="*/ 570874 w 1039554"/>
                <a:gd name="connsiteY729" fmla="*/ 884807 h 916873"/>
                <a:gd name="connsiteX730" fmla="*/ 570874 w 1039554"/>
                <a:gd name="connsiteY730" fmla="*/ 886959 h 916873"/>
                <a:gd name="connsiteX731" fmla="*/ 568722 w 1039554"/>
                <a:gd name="connsiteY731" fmla="*/ 886959 h 916873"/>
                <a:gd name="connsiteX732" fmla="*/ 568722 w 1039554"/>
                <a:gd name="connsiteY732" fmla="*/ 889111 h 916873"/>
                <a:gd name="connsiteX733" fmla="*/ 566569 w 1039554"/>
                <a:gd name="connsiteY733" fmla="*/ 889111 h 916873"/>
                <a:gd name="connsiteX734" fmla="*/ 566569 w 1039554"/>
                <a:gd name="connsiteY734" fmla="*/ 891263 h 916873"/>
                <a:gd name="connsiteX735" fmla="*/ 564417 w 1039554"/>
                <a:gd name="connsiteY735" fmla="*/ 891263 h 916873"/>
                <a:gd name="connsiteX736" fmla="*/ 564417 w 1039554"/>
                <a:gd name="connsiteY736" fmla="*/ 893416 h 916873"/>
                <a:gd name="connsiteX737" fmla="*/ 562265 w 1039554"/>
                <a:gd name="connsiteY737" fmla="*/ 893416 h 916873"/>
                <a:gd name="connsiteX738" fmla="*/ 562265 w 1039554"/>
                <a:gd name="connsiteY738" fmla="*/ 895568 h 916873"/>
                <a:gd name="connsiteX739" fmla="*/ 560112 w 1039554"/>
                <a:gd name="connsiteY739" fmla="*/ 895568 h 916873"/>
                <a:gd name="connsiteX740" fmla="*/ 560112 w 1039554"/>
                <a:gd name="connsiteY740" fmla="*/ 897720 h 916873"/>
                <a:gd name="connsiteX741" fmla="*/ 557960 w 1039554"/>
                <a:gd name="connsiteY741" fmla="*/ 897720 h 916873"/>
                <a:gd name="connsiteX742" fmla="*/ 557960 w 1039554"/>
                <a:gd name="connsiteY742" fmla="*/ 899873 h 916873"/>
                <a:gd name="connsiteX743" fmla="*/ 553656 w 1039554"/>
                <a:gd name="connsiteY743" fmla="*/ 899873 h 916873"/>
                <a:gd name="connsiteX744" fmla="*/ 553656 w 1039554"/>
                <a:gd name="connsiteY744" fmla="*/ 902025 h 916873"/>
                <a:gd name="connsiteX745" fmla="*/ 551503 w 1039554"/>
                <a:gd name="connsiteY745" fmla="*/ 902025 h 916873"/>
                <a:gd name="connsiteX746" fmla="*/ 551503 w 1039554"/>
                <a:gd name="connsiteY746" fmla="*/ 904177 h 916873"/>
                <a:gd name="connsiteX747" fmla="*/ 547199 w 1039554"/>
                <a:gd name="connsiteY747" fmla="*/ 904177 h 916873"/>
                <a:gd name="connsiteX748" fmla="*/ 547199 w 1039554"/>
                <a:gd name="connsiteY748" fmla="*/ 906329 h 916873"/>
                <a:gd name="connsiteX749" fmla="*/ 542894 w 1039554"/>
                <a:gd name="connsiteY749" fmla="*/ 906329 h 916873"/>
                <a:gd name="connsiteX750" fmla="*/ 542894 w 1039554"/>
                <a:gd name="connsiteY750" fmla="*/ 908482 h 916873"/>
                <a:gd name="connsiteX751" fmla="*/ 538590 w 1039554"/>
                <a:gd name="connsiteY751" fmla="*/ 908482 h 916873"/>
                <a:gd name="connsiteX752" fmla="*/ 538590 w 1039554"/>
                <a:gd name="connsiteY752" fmla="*/ 910634 h 916873"/>
                <a:gd name="connsiteX753" fmla="*/ 534285 w 1039554"/>
                <a:gd name="connsiteY753" fmla="*/ 910634 h 916873"/>
                <a:gd name="connsiteX754" fmla="*/ 534285 w 1039554"/>
                <a:gd name="connsiteY754" fmla="*/ 912786 h 916873"/>
                <a:gd name="connsiteX755" fmla="*/ 529980 w 1039554"/>
                <a:gd name="connsiteY755" fmla="*/ 912786 h 916873"/>
                <a:gd name="connsiteX756" fmla="*/ 529980 w 1039554"/>
                <a:gd name="connsiteY756" fmla="*/ 914939 h 916873"/>
                <a:gd name="connsiteX757" fmla="*/ 523524 w 1039554"/>
                <a:gd name="connsiteY757" fmla="*/ 914939 h 916873"/>
                <a:gd name="connsiteX758" fmla="*/ 523524 w 1039554"/>
                <a:gd name="connsiteY758" fmla="*/ 917091 h 916873"/>
                <a:gd name="connsiteX759" fmla="*/ 510610 w 1039554"/>
                <a:gd name="connsiteY759" fmla="*/ 917091 h 916873"/>
                <a:gd name="connsiteX760" fmla="*/ 510610 w 1039554"/>
                <a:gd name="connsiteY760" fmla="*/ 914939 h 916873"/>
                <a:gd name="connsiteX761" fmla="*/ 508458 w 1039554"/>
                <a:gd name="connsiteY761" fmla="*/ 914939 h 916873"/>
                <a:gd name="connsiteX762" fmla="*/ 508458 w 1039554"/>
                <a:gd name="connsiteY762" fmla="*/ 912786 h 916873"/>
                <a:gd name="connsiteX763" fmla="*/ 502001 w 1039554"/>
                <a:gd name="connsiteY763" fmla="*/ 912786 h 916873"/>
                <a:gd name="connsiteX764" fmla="*/ 502001 w 1039554"/>
                <a:gd name="connsiteY764" fmla="*/ 910634 h 916873"/>
                <a:gd name="connsiteX765" fmla="*/ 497696 w 1039554"/>
                <a:gd name="connsiteY765" fmla="*/ 910634 h 916873"/>
                <a:gd name="connsiteX766" fmla="*/ 497696 w 1039554"/>
                <a:gd name="connsiteY766" fmla="*/ 908482 h 916873"/>
                <a:gd name="connsiteX767" fmla="*/ 493392 w 1039554"/>
                <a:gd name="connsiteY767" fmla="*/ 908482 h 916873"/>
                <a:gd name="connsiteX768" fmla="*/ 493392 w 1039554"/>
                <a:gd name="connsiteY768" fmla="*/ 906329 h 916873"/>
                <a:gd name="connsiteX769" fmla="*/ 489087 w 1039554"/>
                <a:gd name="connsiteY769" fmla="*/ 906329 h 916873"/>
                <a:gd name="connsiteX770" fmla="*/ 489087 w 1039554"/>
                <a:gd name="connsiteY770" fmla="*/ 904177 h 916873"/>
                <a:gd name="connsiteX771" fmla="*/ 486935 w 1039554"/>
                <a:gd name="connsiteY771" fmla="*/ 904177 h 916873"/>
                <a:gd name="connsiteX772" fmla="*/ 486935 w 1039554"/>
                <a:gd name="connsiteY772" fmla="*/ 902025 h 916873"/>
                <a:gd name="connsiteX773" fmla="*/ 482630 w 1039554"/>
                <a:gd name="connsiteY773" fmla="*/ 902025 h 916873"/>
                <a:gd name="connsiteX774" fmla="*/ 482630 w 1039554"/>
                <a:gd name="connsiteY774" fmla="*/ 899873 h 916873"/>
                <a:gd name="connsiteX775" fmla="*/ 480478 w 1039554"/>
                <a:gd name="connsiteY775" fmla="*/ 899873 h 916873"/>
                <a:gd name="connsiteX776" fmla="*/ 480478 w 1039554"/>
                <a:gd name="connsiteY776" fmla="*/ 897720 h 916873"/>
                <a:gd name="connsiteX777" fmla="*/ 478326 w 1039554"/>
                <a:gd name="connsiteY777" fmla="*/ 897720 h 916873"/>
                <a:gd name="connsiteX778" fmla="*/ 478326 w 1039554"/>
                <a:gd name="connsiteY778" fmla="*/ 895568 h 916873"/>
                <a:gd name="connsiteX779" fmla="*/ 476173 w 1039554"/>
                <a:gd name="connsiteY779" fmla="*/ 895568 h 916873"/>
                <a:gd name="connsiteX780" fmla="*/ 476173 w 1039554"/>
                <a:gd name="connsiteY780" fmla="*/ 893416 h 916873"/>
                <a:gd name="connsiteX781" fmla="*/ 474021 w 1039554"/>
                <a:gd name="connsiteY781" fmla="*/ 893416 h 916873"/>
                <a:gd name="connsiteX782" fmla="*/ 474021 w 1039554"/>
                <a:gd name="connsiteY782" fmla="*/ 891263 h 916873"/>
                <a:gd name="connsiteX783" fmla="*/ 471869 w 1039554"/>
                <a:gd name="connsiteY783" fmla="*/ 891263 h 916873"/>
                <a:gd name="connsiteX784" fmla="*/ 471869 w 1039554"/>
                <a:gd name="connsiteY784" fmla="*/ 886959 h 916873"/>
                <a:gd name="connsiteX785" fmla="*/ 469716 w 1039554"/>
                <a:gd name="connsiteY785" fmla="*/ 886959 h 916873"/>
                <a:gd name="connsiteX786" fmla="*/ 469716 w 1039554"/>
                <a:gd name="connsiteY786" fmla="*/ 884807 h 916873"/>
                <a:gd name="connsiteX787" fmla="*/ 467564 w 1039554"/>
                <a:gd name="connsiteY787" fmla="*/ 884807 h 916873"/>
                <a:gd name="connsiteX788" fmla="*/ 467564 w 1039554"/>
                <a:gd name="connsiteY788" fmla="*/ 880502 h 916873"/>
                <a:gd name="connsiteX789" fmla="*/ 465412 w 1039554"/>
                <a:gd name="connsiteY789" fmla="*/ 880502 h 916873"/>
                <a:gd name="connsiteX790" fmla="*/ 465412 w 1039554"/>
                <a:gd name="connsiteY790" fmla="*/ 876197 h 916873"/>
                <a:gd name="connsiteX791" fmla="*/ 463260 w 1039554"/>
                <a:gd name="connsiteY791" fmla="*/ 876197 h 916873"/>
                <a:gd name="connsiteX792" fmla="*/ 463260 w 1039554"/>
                <a:gd name="connsiteY792" fmla="*/ 869741 h 916873"/>
                <a:gd name="connsiteX793" fmla="*/ 456803 w 1039554"/>
                <a:gd name="connsiteY793" fmla="*/ 869741 h 916873"/>
                <a:gd name="connsiteX794" fmla="*/ 456803 w 1039554"/>
                <a:gd name="connsiteY794" fmla="*/ 871893 h 916873"/>
                <a:gd name="connsiteX795" fmla="*/ 454650 w 1039554"/>
                <a:gd name="connsiteY795" fmla="*/ 871893 h 916873"/>
                <a:gd name="connsiteX796" fmla="*/ 454650 w 1039554"/>
                <a:gd name="connsiteY796" fmla="*/ 874045 h 916873"/>
                <a:gd name="connsiteX797" fmla="*/ 452498 w 1039554"/>
                <a:gd name="connsiteY797" fmla="*/ 874045 h 916873"/>
                <a:gd name="connsiteX798" fmla="*/ 452498 w 1039554"/>
                <a:gd name="connsiteY798" fmla="*/ 876197 h 916873"/>
                <a:gd name="connsiteX799" fmla="*/ 450346 w 1039554"/>
                <a:gd name="connsiteY799" fmla="*/ 876197 h 916873"/>
                <a:gd name="connsiteX800" fmla="*/ 450346 w 1039554"/>
                <a:gd name="connsiteY800" fmla="*/ 878350 h 916873"/>
                <a:gd name="connsiteX801" fmla="*/ 448194 w 1039554"/>
                <a:gd name="connsiteY801" fmla="*/ 878350 h 916873"/>
                <a:gd name="connsiteX802" fmla="*/ 448194 w 1039554"/>
                <a:gd name="connsiteY802" fmla="*/ 880502 h 916873"/>
                <a:gd name="connsiteX803" fmla="*/ 443889 w 1039554"/>
                <a:gd name="connsiteY803" fmla="*/ 880502 h 916873"/>
                <a:gd name="connsiteX804" fmla="*/ 443889 w 1039554"/>
                <a:gd name="connsiteY804" fmla="*/ 882654 h 916873"/>
                <a:gd name="connsiteX805" fmla="*/ 439584 w 1039554"/>
                <a:gd name="connsiteY805" fmla="*/ 882654 h 916873"/>
                <a:gd name="connsiteX806" fmla="*/ 439584 w 1039554"/>
                <a:gd name="connsiteY806" fmla="*/ 884807 h 916873"/>
                <a:gd name="connsiteX807" fmla="*/ 435280 w 1039554"/>
                <a:gd name="connsiteY807" fmla="*/ 884807 h 916873"/>
                <a:gd name="connsiteX808" fmla="*/ 435280 w 1039554"/>
                <a:gd name="connsiteY808" fmla="*/ 886959 h 916873"/>
                <a:gd name="connsiteX809" fmla="*/ 430975 w 1039554"/>
                <a:gd name="connsiteY809" fmla="*/ 886959 h 916873"/>
                <a:gd name="connsiteX810" fmla="*/ 430975 w 1039554"/>
                <a:gd name="connsiteY810" fmla="*/ 889111 h 916873"/>
                <a:gd name="connsiteX811" fmla="*/ 426671 w 1039554"/>
                <a:gd name="connsiteY811" fmla="*/ 889111 h 916873"/>
                <a:gd name="connsiteX812" fmla="*/ 426671 w 1039554"/>
                <a:gd name="connsiteY812" fmla="*/ 891263 h 916873"/>
                <a:gd name="connsiteX813" fmla="*/ 420214 w 1039554"/>
                <a:gd name="connsiteY813" fmla="*/ 891263 h 916873"/>
                <a:gd name="connsiteX814" fmla="*/ 420214 w 1039554"/>
                <a:gd name="connsiteY814" fmla="*/ 893416 h 916873"/>
                <a:gd name="connsiteX815" fmla="*/ 415909 w 1039554"/>
                <a:gd name="connsiteY815" fmla="*/ 893416 h 916873"/>
                <a:gd name="connsiteX816" fmla="*/ 415909 w 1039554"/>
                <a:gd name="connsiteY816" fmla="*/ 895568 h 916873"/>
                <a:gd name="connsiteX817" fmla="*/ 407300 w 1039554"/>
                <a:gd name="connsiteY817" fmla="*/ 895568 h 916873"/>
                <a:gd name="connsiteX818" fmla="*/ 407300 w 1039554"/>
                <a:gd name="connsiteY818" fmla="*/ 897720 h 916873"/>
                <a:gd name="connsiteX819" fmla="*/ 387930 w 1039554"/>
                <a:gd name="connsiteY819" fmla="*/ 897720 h 916873"/>
                <a:gd name="connsiteX820" fmla="*/ 387930 w 1039554"/>
                <a:gd name="connsiteY820" fmla="*/ 895568 h 916873"/>
                <a:gd name="connsiteX821" fmla="*/ 383625 w 1039554"/>
                <a:gd name="connsiteY821" fmla="*/ 895568 h 916873"/>
                <a:gd name="connsiteX822" fmla="*/ 383625 w 1039554"/>
                <a:gd name="connsiteY822" fmla="*/ 893416 h 916873"/>
                <a:gd name="connsiteX823" fmla="*/ 379320 w 1039554"/>
                <a:gd name="connsiteY823" fmla="*/ 893416 h 916873"/>
                <a:gd name="connsiteX824" fmla="*/ 379320 w 1039554"/>
                <a:gd name="connsiteY824" fmla="*/ 891263 h 916873"/>
                <a:gd name="connsiteX825" fmla="*/ 375016 w 1039554"/>
                <a:gd name="connsiteY825" fmla="*/ 891263 h 916873"/>
                <a:gd name="connsiteX826" fmla="*/ 375016 w 1039554"/>
                <a:gd name="connsiteY826" fmla="*/ 889111 h 916873"/>
                <a:gd name="connsiteX827" fmla="*/ 370711 w 1039554"/>
                <a:gd name="connsiteY827" fmla="*/ 889111 h 916873"/>
                <a:gd name="connsiteX828" fmla="*/ 370711 w 1039554"/>
                <a:gd name="connsiteY828" fmla="*/ 886959 h 916873"/>
                <a:gd name="connsiteX829" fmla="*/ 368559 w 1039554"/>
                <a:gd name="connsiteY829" fmla="*/ 886959 h 916873"/>
                <a:gd name="connsiteX830" fmla="*/ 368559 w 1039554"/>
                <a:gd name="connsiteY830" fmla="*/ 884807 h 916873"/>
                <a:gd name="connsiteX831" fmla="*/ 366407 w 1039554"/>
                <a:gd name="connsiteY831" fmla="*/ 884807 h 916873"/>
                <a:gd name="connsiteX832" fmla="*/ 366407 w 1039554"/>
                <a:gd name="connsiteY832" fmla="*/ 882654 h 916873"/>
                <a:gd name="connsiteX833" fmla="*/ 362102 w 1039554"/>
                <a:gd name="connsiteY833" fmla="*/ 882654 h 916873"/>
                <a:gd name="connsiteX834" fmla="*/ 362102 w 1039554"/>
                <a:gd name="connsiteY834" fmla="*/ 880502 h 916873"/>
                <a:gd name="connsiteX835" fmla="*/ 359950 w 1039554"/>
                <a:gd name="connsiteY835" fmla="*/ 880502 h 916873"/>
                <a:gd name="connsiteX836" fmla="*/ 359950 w 1039554"/>
                <a:gd name="connsiteY836" fmla="*/ 878350 h 916873"/>
                <a:gd name="connsiteX837" fmla="*/ 357798 w 1039554"/>
                <a:gd name="connsiteY837" fmla="*/ 878350 h 916873"/>
                <a:gd name="connsiteX838" fmla="*/ 357798 w 1039554"/>
                <a:gd name="connsiteY838" fmla="*/ 876197 h 916873"/>
                <a:gd name="connsiteX839" fmla="*/ 355645 w 1039554"/>
                <a:gd name="connsiteY839" fmla="*/ 876197 h 916873"/>
                <a:gd name="connsiteX840" fmla="*/ 355645 w 1039554"/>
                <a:gd name="connsiteY840" fmla="*/ 874045 h 916873"/>
                <a:gd name="connsiteX841" fmla="*/ 353493 w 1039554"/>
                <a:gd name="connsiteY841" fmla="*/ 874045 h 916873"/>
                <a:gd name="connsiteX842" fmla="*/ 353493 w 1039554"/>
                <a:gd name="connsiteY842" fmla="*/ 871893 h 916873"/>
                <a:gd name="connsiteX843" fmla="*/ 351341 w 1039554"/>
                <a:gd name="connsiteY843" fmla="*/ 871893 h 916873"/>
                <a:gd name="connsiteX844" fmla="*/ 351341 w 1039554"/>
                <a:gd name="connsiteY844" fmla="*/ 867588 h 916873"/>
                <a:gd name="connsiteX845" fmla="*/ 349188 w 1039554"/>
                <a:gd name="connsiteY845" fmla="*/ 867588 h 916873"/>
                <a:gd name="connsiteX846" fmla="*/ 349188 w 1039554"/>
                <a:gd name="connsiteY846" fmla="*/ 865436 h 916873"/>
                <a:gd name="connsiteX847" fmla="*/ 347036 w 1039554"/>
                <a:gd name="connsiteY847" fmla="*/ 865436 h 916873"/>
                <a:gd name="connsiteX848" fmla="*/ 347036 w 1039554"/>
                <a:gd name="connsiteY848" fmla="*/ 861131 h 916873"/>
                <a:gd name="connsiteX849" fmla="*/ 344884 w 1039554"/>
                <a:gd name="connsiteY849" fmla="*/ 861131 h 916873"/>
                <a:gd name="connsiteX850" fmla="*/ 344884 w 1039554"/>
                <a:gd name="connsiteY850" fmla="*/ 856827 h 916873"/>
                <a:gd name="connsiteX851" fmla="*/ 342732 w 1039554"/>
                <a:gd name="connsiteY851" fmla="*/ 856827 h 916873"/>
                <a:gd name="connsiteX852" fmla="*/ 342732 w 1039554"/>
                <a:gd name="connsiteY852" fmla="*/ 854675 h 916873"/>
                <a:gd name="connsiteX853" fmla="*/ 340579 w 1039554"/>
                <a:gd name="connsiteY853" fmla="*/ 854675 h 916873"/>
                <a:gd name="connsiteX854" fmla="*/ 340579 w 1039554"/>
                <a:gd name="connsiteY854" fmla="*/ 846065 h 916873"/>
                <a:gd name="connsiteX855" fmla="*/ 338427 w 1039554"/>
                <a:gd name="connsiteY855" fmla="*/ 846065 h 916873"/>
                <a:gd name="connsiteX856" fmla="*/ 338427 w 1039554"/>
                <a:gd name="connsiteY856" fmla="*/ 835304 h 916873"/>
                <a:gd name="connsiteX857" fmla="*/ 334122 w 1039554"/>
                <a:gd name="connsiteY857" fmla="*/ 835304 h 916873"/>
                <a:gd name="connsiteX858" fmla="*/ 334122 w 1039554"/>
                <a:gd name="connsiteY858" fmla="*/ 837456 h 916873"/>
                <a:gd name="connsiteX859" fmla="*/ 329818 w 1039554"/>
                <a:gd name="connsiteY859" fmla="*/ 837456 h 916873"/>
                <a:gd name="connsiteX860" fmla="*/ 329818 w 1039554"/>
                <a:gd name="connsiteY860" fmla="*/ 839609 h 916873"/>
                <a:gd name="connsiteX861" fmla="*/ 327666 w 1039554"/>
                <a:gd name="connsiteY861" fmla="*/ 839609 h 916873"/>
                <a:gd name="connsiteX862" fmla="*/ 327666 w 1039554"/>
                <a:gd name="connsiteY862" fmla="*/ 841761 h 916873"/>
                <a:gd name="connsiteX863" fmla="*/ 323361 w 1039554"/>
                <a:gd name="connsiteY863" fmla="*/ 841761 h 916873"/>
                <a:gd name="connsiteX864" fmla="*/ 323361 w 1039554"/>
                <a:gd name="connsiteY864" fmla="*/ 843913 h 916873"/>
                <a:gd name="connsiteX865" fmla="*/ 319056 w 1039554"/>
                <a:gd name="connsiteY865" fmla="*/ 843913 h 916873"/>
                <a:gd name="connsiteX866" fmla="*/ 319056 w 1039554"/>
                <a:gd name="connsiteY866" fmla="*/ 846065 h 916873"/>
                <a:gd name="connsiteX867" fmla="*/ 312600 w 1039554"/>
                <a:gd name="connsiteY867" fmla="*/ 846065 h 916873"/>
                <a:gd name="connsiteX868" fmla="*/ 312600 w 1039554"/>
                <a:gd name="connsiteY868" fmla="*/ 848218 h 916873"/>
                <a:gd name="connsiteX869" fmla="*/ 308295 w 1039554"/>
                <a:gd name="connsiteY869" fmla="*/ 848218 h 916873"/>
                <a:gd name="connsiteX870" fmla="*/ 308295 w 1039554"/>
                <a:gd name="connsiteY870" fmla="*/ 850370 h 916873"/>
                <a:gd name="connsiteX871" fmla="*/ 301838 w 1039554"/>
                <a:gd name="connsiteY871" fmla="*/ 850370 h 916873"/>
                <a:gd name="connsiteX872" fmla="*/ 301838 w 1039554"/>
                <a:gd name="connsiteY872" fmla="*/ 852522 h 916873"/>
                <a:gd name="connsiteX873" fmla="*/ 291077 w 1039554"/>
                <a:gd name="connsiteY873" fmla="*/ 852522 h 916873"/>
                <a:gd name="connsiteX874" fmla="*/ 291077 w 1039554"/>
                <a:gd name="connsiteY874" fmla="*/ 854675 h 916873"/>
                <a:gd name="connsiteX875" fmla="*/ 263097 w 1039554"/>
                <a:gd name="connsiteY875" fmla="*/ 854675 h 916873"/>
                <a:gd name="connsiteX876" fmla="*/ 263097 w 1039554"/>
                <a:gd name="connsiteY876" fmla="*/ 852522 h 916873"/>
                <a:gd name="connsiteX877" fmla="*/ 256640 w 1039554"/>
                <a:gd name="connsiteY877" fmla="*/ 852522 h 916873"/>
                <a:gd name="connsiteX878" fmla="*/ 256640 w 1039554"/>
                <a:gd name="connsiteY878" fmla="*/ 850370 h 916873"/>
                <a:gd name="connsiteX879" fmla="*/ 252335 w 1039554"/>
                <a:gd name="connsiteY879" fmla="*/ 850370 h 916873"/>
                <a:gd name="connsiteX880" fmla="*/ 252335 w 1039554"/>
                <a:gd name="connsiteY880" fmla="*/ 848218 h 916873"/>
                <a:gd name="connsiteX881" fmla="*/ 250183 w 1039554"/>
                <a:gd name="connsiteY881" fmla="*/ 848218 h 916873"/>
                <a:gd name="connsiteX882" fmla="*/ 250183 w 1039554"/>
                <a:gd name="connsiteY882" fmla="*/ 846065 h 916873"/>
                <a:gd name="connsiteX883" fmla="*/ 248031 w 1039554"/>
                <a:gd name="connsiteY883" fmla="*/ 846065 h 916873"/>
                <a:gd name="connsiteX884" fmla="*/ 248031 w 1039554"/>
                <a:gd name="connsiteY884" fmla="*/ 843913 h 916873"/>
                <a:gd name="connsiteX885" fmla="*/ 245879 w 1039554"/>
                <a:gd name="connsiteY885" fmla="*/ 843913 h 916873"/>
                <a:gd name="connsiteX886" fmla="*/ 245879 w 1039554"/>
                <a:gd name="connsiteY886" fmla="*/ 841761 h 916873"/>
                <a:gd name="connsiteX887" fmla="*/ 241574 w 1039554"/>
                <a:gd name="connsiteY887" fmla="*/ 841761 h 916873"/>
                <a:gd name="connsiteX888" fmla="*/ 241574 w 1039554"/>
                <a:gd name="connsiteY888" fmla="*/ 839609 h 916873"/>
                <a:gd name="connsiteX889" fmla="*/ 239422 w 1039554"/>
                <a:gd name="connsiteY889" fmla="*/ 839609 h 916873"/>
                <a:gd name="connsiteX890" fmla="*/ 239422 w 1039554"/>
                <a:gd name="connsiteY890" fmla="*/ 835304 h 916873"/>
                <a:gd name="connsiteX891" fmla="*/ 237269 w 1039554"/>
                <a:gd name="connsiteY891" fmla="*/ 835304 h 916873"/>
                <a:gd name="connsiteX892" fmla="*/ 237269 w 1039554"/>
                <a:gd name="connsiteY892" fmla="*/ 833152 h 916873"/>
                <a:gd name="connsiteX893" fmla="*/ 235117 w 1039554"/>
                <a:gd name="connsiteY893" fmla="*/ 833152 h 916873"/>
                <a:gd name="connsiteX894" fmla="*/ 235117 w 1039554"/>
                <a:gd name="connsiteY894" fmla="*/ 828847 h 916873"/>
                <a:gd name="connsiteX895" fmla="*/ 232965 w 1039554"/>
                <a:gd name="connsiteY895" fmla="*/ 828847 h 916873"/>
                <a:gd name="connsiteX896" fmla="*/ 232965 w 1039554"/>
                <a:gd name="connsiteY896" fmla="*/ 824543 h 916873"/>
                <a:gd name="connsiteX897" fmla="*/ 230813 w 1039554"/>
                <a:gd name="connsiteY897" fmla="*/ 824543 h 916873"/>
                <a:gd name="connsiteX898" fmla="*/ 230813 w 1039554"/>
                <a:gd name="connsiteY898" fmla="*/ 822390 h 916873"/>
                <a:gd name="connsiteX899" fmla="*/ 228660 w 1039554"/>
                <a:gd name="connsiteY899" fmla="*/ 822390 h 916873"/>
                <a:gd name="connsiteX900" fmla="*/ 228660 w 1039554"/>
                <a:gd name="connsiteY900" fmla="*/ 818086 h 916873"/>
                <a:gd name="connsiteX901" fmla="*/ 226508 w 1039554"/>
                <a:gd name="connsiteY901" fmla="*/ 818086 h 916873"/>
                <a:gd name="connsiteX902" fmla="*/ 226508 w 1039554"/>
                <a:gd name="connsiteY902" fmla="*/ 811629 h 916873"/>
                <a:gd name="connsiteX903" fmla="*/ 224356 w 1039554"/>
                <a:gd name="connsiteY903" fmla="*/ 811629 h 916873"/>
                <a:gd name="connsiteX904" fmla="*/ 224356 w 1039554"/>
                <a:gd name="connsiteY904" fmla="*/ 779345 h 916873"/>
                <a:gd name="connsiteX905" fmla="*/ 220051 w 1039554"/>
                <a:gd name="connsiteY905" fmla="*/ 779345 h 916873"/>
                <a:gd name="connsiteX906" fmla="*/ 220051 w 1039554"/>
                <a:gd name="connsiteY906" fmla="*/ 781497 h 916873"/>
                <a:gd name="connsiteX907" fmla="*/ 215747 w 1039554"/>
                <a:gd name="connsiteY907" fmla="*/ 781497 h 916873"/>
                <a:gd name="connsiteX908" fmla="*/ 215747 w 1039554"/>
                <a:gd name="connsiteY908" fmla="*/ 783649 h 916873"/>
                <a:gd name="connsiteX909" fmla="*/ 213594 w 1039554"/>
                <a:gd name="connsiteY909" fmla="*/ 783649 h 916873"/>
                <a:gd name="connsiteX910" fmla="*/ 213594 w 1039554"/>
                <a:gd name="connsiteY910" fmla="*/ 785801 h 916873"/>
                <a:gd name="connsiteX911" fmla="*/ 209290 w 1039554"/>
                <a:gd name="connsiteY911" fmla="*/ 785801 h 916873"/>
                <a:gd name="connsiteX912" fmla="*/ 209290 w 1039554"/>
                <a:gd name="connsiteY912" fmla="*/ 787954 h 916873"/>
                <a:gd name="connsiteX913" fmla="*/ 202833 w 1039554"/>
                <a:gd name="connsiteY913" fmla="*/ 787954 h 916873"/>
                <a:gd name="connsiteX914" fmla="*/ 202833 w 1039554"/>
                <a:gd name="connsiteY914" fmla="*/ 790106 h 916873"/>
                <a:gd name="connsiteX915" fmla="*/ 194224 w 1039554"/>
                <a:gd name="connsiteY915" fmla="*/ 790106 h 916873"/>
                <a:gd name="connsiteX916" fmla="*/ 194224 w 1039554"/>
                <a:gd name="connsiteY916" fmla="*/ 792258 h 916873"/>
                <a:gd name="connsiteX917" fmla="*/ 144721 w 1039554"/>
                <a:gd name="connsiteY917" fmla="*/ 792258 h 916873"/>
                <a:gd name="connsiteX918" fmla="*/ 144721 w 1039554"/>
                <a:gd name="connsiteY918" fmla="*/ 790106 h 916873"/>
                <a:gd name="connsiteX919" fmla="*/ 140417 w 1039554"/>
                <a:gd name="connsiteY919" fmla="*/ 790106 h 916873"/>
                <a:gd name="connsiteX920" fmla="*/ 140417 w 1039554"/>
                <a:gd name="connsiteY920" fmla="*/ 787954 h 916873"/>
                <a:gd name="connsiteX921" fmla="*/ 138264 w 1039554"/>
                <a:gd name="connsiteY921" fmla="*/ 787954 h 916873"/>
                <a:gd name="connsiteX922" fmla="*/ 138264 w 1039554"/>
                <a:gd name="connsiteY922" fmla="*/ 785801 h 916873"/>
                <a:gd name="connsiteX923" fmla="*/ 136112 w 1039554"/>
                <a:gd name="connsiteY923" fmla="*/ 785801 h 916873"/>
                <a:gd name="connsiteX924" fmla="*/ 136112 w 1039554"/>
                <a:gd name="connsiteY924" fmla="*/ 781497 h 916873"/>
                <a:gd name="connsiteX925" fmla="*/ 133960 w 1039554"/>
                <a:gd name="connsiteY925" fmla="*/ 781497 h 916873"/>
                <a:gd name="connsiteX926" fmla="*/ 133960 w 1039554"/>
                <a:gd name="connsiteY926" fmla="*/ 777192 h 916873"/>
                <a:gd name="connsiteX927" fmla="*/ 131807 w 1039554"/>
                <a:gd name="connsiteY927" fmla="*/ 777192 h 916873"/>
                <a:gd name="connsiteX928" fmla="*/ 131807 w 1039554"/>
                <a:gd name="connsiteY928" fmla="*/ 766431 h 916873"/>
                <a:gd name="connsiteX929" fmla="*/ 129655 w 1039554"/>
                <a:gd name="connsiteY929" fmla="*/ 766431 h 916873"/>
                <a:gd name="connsiteX930" fmla="*/ 129655 w 1039554"/>
                <a:gd name="connsiteY930" fmla="*/ 734147 h 916873"/>
                <a:gd name="connsiteX931" fmla="*/ 131807 w 1039554"/>
                <a:gd name="connsiteY931" fmla="*/ 734147 h 916873"/>
                <a:gd name="connsiteX932" fmla="*/ 131807 w 1039554"/>
                <a:gd name="connsiteY932" fmla="*/ 719081 h 916873"/>
                <a:gd name="connsiteX933" fmla="*/ 133960 w 1039554"/>
                <a:gd name="connsiteY933" fmla="*/ 719081 h 916873"/>
                <a:gd name="connsiteX934" fmla="*/ 133960 w 1039554"/>
                <a:gd name="connsiteY934" fmla="*/ 712624 h 916873"/>
                <a:gd name="connsiteX935" fmla="*/ 136112 w 1039554"/>
                <a:gd name="connsiteY935" fmla="*/ 712624 h 916873"/>
                <a:gd name="connsiteX936" fmla="*/ 136112 w 1039554"/>
                <a:gd name="connsiteY936" fmla="*/ 704015 h 916873"/>
                <a:gd name="connsiteX937" fmla="*/ 138264 w 1039554"/>
                <a:gd name="connsiteY937" fmla="*/ 704015 h 916873"/>
                <a:gd name="connsiteX938" fmla="*/ 138264 w 1039554"/>
                <a:gd name="connsiteY938" fmla="*/ 701862 h 916873"/>
                <a:gd name="connsiteX939" fmla="*/ 140417 w 1039554"/>
                <a:gd name="connsiteY939" fmla="*/ 701862 h 916873"/>
                <a:gd name="connsiteX940" fmla="*/ 140417 w 1039554"/>
                <a:gd name="connsiteY940" fmla="*/ 699710 h 916873"/>
                <a:gd name="connsiteX941" fmla="*/ 142569 w 1039554"/>
                <a:gd name="connsiteY941" fmla="*/ 699710 h 916873"/>
                <a:gd name="connsiteX942" fmla="*/ 142569 w 1039554"/>
                <a:gd name="connsiteY942" fmla="*/ 695405 h 916873"/>
                <a:gd name="connsiteX943" fmla="*/ 131807 w 1039554"/>
                <a:gd name="connsiteY943" fmla="*/ 695405 h 916873"/>
                <a:gd name="connsiteX944" fmla="*/ 131807 w 1039554"/>
                <a:gd name="connsiteY944" fmla="*/ 697558 h 916873"/>
                <a:gd name="connsiteX945" fmla="*/ 127503 w 1039554"/>
                <a:gd name="connsiteY945" fmla="*/ 697558 h 916873"/>
                <a:gd name="connsiteX946" fmla="*/ 127503 w 1039554"/>
                <a:gd name="connsiteY946" fmla="*/ 699710 h 916873"/>
                <a:gd name="connsiteX947" fmla="*/ 121046 w 1039554"/>
                <a:gd name="connsiteY947" fmla="*/ 699710 h 916873"/>
                <a:gd name="connsiteX948" fmla="*/ 121046 w 1039554"/>
                <a:gd name="connsiteY948" fmla="*/ 701862 h 916873"/>
                <a:gd name="connsiteX949" fmla="*/ 114589 w 1039554"/>
                <a:gd name="connsiteY949" fmla="*/ 701862 h 916873"/>
                <a:gd name="connsiteX950" fmla="*/ 114589 w 1039554"/>
                <a:gd name="connsiteY950" fmla="*/ 704015 h 916873"/>
                <a:gd name="connsiteX951" fmla="*/ 103828 w 1039554"/>
                <a:gd name="connsiteY951" fmla="*/ 704015 h 916873"/>
                <a:gd name="connsiteX952" fmla="*/ 103828 w 1039554"/>
                <a:gd name="connsiteY952" fmla="*/ 706167 h 916873"/>
                <a:gd name="connsiteX953" fmla="*/ 75848 w 1039554"/>
                <a:gd name="connsiteY953" fmla="*/ 706167 h 916873"/>
                <a:gd name="connsiteX954" fmla="*/ 75848 w 1039554"/>
                <a:gd name="connsiteY954" fmla="*/ 704015 h 916873"/>
                <a:gd name="connsiteX955" fmla="*/ 65087 w 1039554"/>
                <a:gd name="connsiteY955" fmla="*/ 704015 h 916873"/>
                <a:gd name="connsiteX956" fmla="*/ 65087 w 1039554"/>
                <a:gd name="connsiteY956" fmla="*/ 701862 h 916873"/>
                <a:gd name="connsiteX957" fmla="*/ 60782 w 1039554"/>
                <a:gd name="connsiteY957" fmla="*/ 701862 h 916873"/>
                <a:gd name="connsiteX958" fmla="*/ 60782 w 1039554"/>
                <a:gd name="connsiteY958" fmla="*/ 699710 h 916873"/>
                <a:gd name="connsiteX959" fmla="*/ 56477 w 1039554"/>
                <a:gd name="connsiteY959" fmla="*/ 699710 h 916873"/>
                <a:gd name="connsiteX960" fmla="*/ 56477 w 1039554"/>
                <a:gd name="connsiteY960" fmla="*/ 697558 h 916873"/>
                <a:gd name="connsiteX961" fmla="*/ 52173 w 1039554"/>
                <a:gd name="connsiteY961" fmla="*/ 697558 h 916873"/>
                <a:gd name="connsiteX962" fmla="*/ 52173 w 1039554"/>
                <a:gd name="connsiteY962" fmla="*/ 695405 h 916873"/>
                <a:gd name="connsiteX963" fmla="*/ 50021 w 1039554"/>
                <a:gd name="connsiteY963" fmla="*/ 695405 h 916873"/>
                <a:gd name="connsiteX964" fmla="*/ 50021 w 1039554"/>
                <a:gd name="connsiteY964" fmla="*/ 673883 h 916873"/>
                <a:gd name="connsiteX965" fmla="*/ 52173 w 1039554"/>
                <a:gd name="connsiteY965" fmla="*/ 673883 h 916873"/>
                <a:gd name="connsiteX966" fmla="*/ 52173 w 1039554"/>
                <a:gd name="connsiteY966" fmla="*/ 660969 h 916873"/>
                <a:gd name="connsiteX967" fmla="*/ 54325 w 1039554"/>
                <a:gd name="connsiteY967" fmla="*/ 660969 h 916873"/>
                <a:gd name="connsiteX968" fmla="*/ 54325 w 1039554"/>
                <a:gd name="connsiteY968" fmla="*/ 643751 h 916873"/>
                <a:gd name="connsiteX969" fmla="*/ 56477 w 1039554"/>
                <a:gd name="connsiteY969" fmla="*/ 643751 h 916873"/>
                <a:gd name="connsiteX970" fmla="*/ 56477 w 1039554"/>
                <a:gd name="connsiteY970" fmla="*/ 635141 h 916873"/>
                <a:gd name="connsiteX971" fmla="*/ 58630 w 1039554"/>
                <a:gd name="connsiteY971" fmla="*/ 635141 h 916873"/>
                <a:gd name="connsiteX972" fmla="*/ 58630 w 1039554"/>
                <a:gd name="connsiteY972" fmla="*/ 630837 h 916873"/>
                <a:gd name="connsiteX973" fmla="*/ 60782 w 1039554"/>
                <a:gd name="connsiteY973" fmla="*/ 630837 h 916873"/>
                <a:gd name="connsiteX974" fmla="*/ 60782 w 1039554"/>
                <a:gd name="connsiteY974" fmla="*/ 624380 h 916873"/>
                <a:gd name="connsiteX975" fmla="*/ 62934 w 1039554"/>
                <a:gd name="connsiteY975" fmla="*/ 624380 h 916873"/>
                <a:gd name="connsiteX976" fmla="*/ 62934 w 1039554"/>
                <a:gd name="connsiteY976" fmla="*/ 620075 h 916873"/>
                <a:gd name="connsiteX977" fmla="*/ 65087 w 1039554"/>
                <a:gd name="connsiteY977" fmla="*/ 620075 h 916873"/>
                <a:gd name="connsiteX978" fmla="*/ 65087 w 1039554"/>
                <a:gd name="connsiteY978" fmla="*/ 613619 h 916873"/>
                <a:gd name="connsiteX979" fmla="*/ 67239 w 1039554"/>
                <a:gd name="connsiteY979" fmla="*/ 613619 h 916873"/>
                <a:gd name="connsiteX980" fmla="*/ 67239 w 1039554"/>
                <a:gd name="connsiteY980" fmla="*/ 609314 h 916873"/>
                <a:gd name="connsiteX981" fmla="*/ 69391 w 1039554"/>
                <a:gd name="connsiteY981" fmla="*/ 609314 h 916873"/>
                <a:gd name="connsiteX982" fmla="*/ 69391 w 1039554"/>
                <a:gd name="connsiteY982" fmla="*/ 605009 h 916873"/>
                <a:gd name="connsiteX983" fmla="*/ 71543 w 1039554"/>
                <a:gd name="connsiteY983" fmla="*/ 605009 h 916873"/>
                <a:gd name="connsiteX984" fmla="*/ 71543 w 1039554"/>
                <a:gd name="connsiteY984" fmla="*/ 598553 h 916873"/>
                <a:gd name="connsiteX985" fmla="*/ 73696 w 1039554"/>
                <a:gd name="connsiteY985" fmla="*/ 598553 h 916873"/>
                <a:gd name="connsiteX986" fmla="*/ 73696 w 1039554"/>
                <a:gd name="connsiteY986" fmla="*/ 594248 h 916873"/>
                <a:gd name="connsiteX987" fmla="*/ 75848 w 1039554"/>
                <a:gd name="connsiteY987" fmla="*/ 594248 h 916873"/>
                <a:gd name="connsiteX988" fmla="*/ 75848 w 1039554"/>
                <a:gd name="connsiteY988" fmla="*/ 589943 h 916873"/>
                <a:gd name="connsiteX989" fmla="*/ 78000 w 1039554"/>
                <a:gd name="connsiteY989" fmla="*/ 589943 h 916873"/>
                <a:gd name="connsiteX990" fmla="*/ 78000 w 1039554"/>
                <a:gd name="connsiteY990" fmla="*/ 587791 h 916873"/>
                <a:gd name="connsiteX991" fmla="*/ 80153 w 1039554"/>
                <a:gd name="connsiteY991" fmla="*/ 587791 h 916873"/>
                <a:gd name="connsiteX992" fmla="*/ 80153 w 1039554"/>
                <a:gd name="connsiteY992" fmla="*/ 583487 h 916873"/>
                <a:gd name="connsiteX993" fmla="*/ 82305 w 1039554"/>
                <a:gd name="connsiteY993" fmla="*/ 583487 h 916873"/>
                <a:gd name="connsiteX994" fmla="*/ 82305 w 1039554"/>
                <a:gd name="connsiteY994" fmla="*/ 581334 h 916873"/>
                <a:gd name="connsiteX995" fmla="*/ 84457 w 1039554"/>
                <a:gd name="connsiteY995" fmla="*/ 581334 h 916873"/>
                <a:gd name="connsiteX996" fmla="*/ 84457 w 1039554"/>
                <a:gd name="connsiteY996" fmla="*/ 577030 h 916873"/>
                <a:gd name="connsiteX997" fmla="*/ 80153 w 1039554"/>
                <a:gd name="connsiteY997" fmla="*/ 577030 h 916873"/>
                <a:gd name="connsiteX998" fmla="*/ 80153 w 1039554"/>
                <a:gd name="connsiteY998" fmla="*/ 579182 h 916873"/>
                <a:gd name="connsiteX999" fmla="*/ 78000 w 1039554"/>
                <a:gd name="connsiteY999" fmla="*/ 579182 h 916873"/>
                <a:gd name="connsiteX1000" fmla="*/ 78000 w 1039554"/>
                <a:gd name="connsiteY1000" fmla="*/ 581334 h 916873"/>
                <a:gd name="connsiteX1001" fmla="*/ 75848 w 1039554"/>
                <a:gd name="connsiteY1001" fmla="*/ 581334 h 916873"/>
                <a:gd name="connsiteX1002" fmla="*/ 75848 w 1039554"/>
                <a:gd name="connsiteY1002" fmla="*/ 583487 h 916873"/>
                <a:gd name="connsiteX1003" fmla="*/ 71543 w 1039554"/>
                <a:gd name="connsiteY1003" fmla="*/ 583487 h 916873"/>
                <a:gd name="connsiteX1004" fmla="*/ 71543 w 1039554"/>
                <a:gd name="connsiteY1004" fmla="*/ 585639 h 916873"/>
                <a:gd name="connsiteX1005" fmla="*/ 67239 w 1039554"/>
                <a:gd name="connsiteY1005" fmla="*/ 585639 h 916873"/>
                <a:gd name="connsiteX1006" fmla="*/ 67239 w 1039554"/>
                <a:gd name="connsiteY1006" fmla="*/ 587791 h 916873"/>
                <a:gd name="connsiteX1007" fmla="*/ 30650 w 1039554"/>
                <a:gd name="connsiteY1007" fmla="*/ 587791 h 916873"/>
                <a:gd name="connsiteX1008" fmla="*/ 30650 w 1039554"/>
                <a:gd name="connsiteY1008" fmla="*/ 585639 h 916873"/>
                <a:gd name="connsiteX1009" fmla="*/ 24193 w 1039554"/>
                <a:gd name="connsiteY1009" fmla="*/ 585639 h 916873"/>
                <a:gd name="connsiteX1010" fmla="*/ 24193 w 1039554"/>
                <a:gd name="connsiteY1010" fmla="*/ 583487 h 916873"/>
                <a:gd name="connsiteX1011" fmla="*/ 19889 w 1039554"/>
                <a:gd name="connsiteY1011" fmla="*/ 583487 h 916873"/>
                <a:gd name="connsiteX1012" fmla="*/ 19889 w 1039554"/>
                <a:gd name="connsiteY1012" fmla="*/ 581334 h 916873"/>
                <a:gd name="connsiteX1013" fmla="*/ 15584 w 1039554"/>
                <a:gd name="connsiteY1013" fmla="*/ 581334 h 916873"/>
                <a:gd name="connsiteX1014" fmla="*/ 15584 w 1039554"/>
                <a:gd name="connsiteY1014" fmla="*/ 579182 h 916873"/>
                <a:gd name="connsiteX1015" fmla="*/ 13432 w 1039554"/>
                <a:gd name="connsiteY1015" fmla="*/ 579182 h 916873"/>
                <a:gd name="connsiteX1016" fmla="*/ 13432 w 1039554"/>
                <a:gd name="connsiteY1016" fmla="*/ 577030 h 916873"/>
                <a:gd name="connsiteX1017" fmla="*/ 9127 w 1039554"/>
                <a:gd name="connsiteY1017" fmla="*/ 577030 h 916873"/>
                <a:gd name="connsiteX1018" fmla="*/ 9127 w 1039554"/>
                <a:gd name="connsiteY1018" fmla="*/ 574877 h 916873"/>
                <a:gd name="connsiteX1019" fmla="*/ 6975 w 1039554"/>
                <a:gd name="connsiteY1019" fmla="*/ 574877 h 916873"/>
                <a:gd name="connsiteX1020" fmla="*/ 6975 w 1039554"/>
                <a:gd name="connsiteY1020" fmla="*/ 572725 h 916873"/>
                <a:gd name="connsiteX1021" fmla="*/ 4823 w 1039554"/>
                <a:gd name="connsiteY1021" fmla="*/ 572725 h 916873"/>
                <a:gd name="connsiteX1022" fmla="*/ 4823 w 1039554"/>
                <a:gd name="connsiteY1022" fmla="*/ 570573 h 916873"/>
                <a:gd name="connsiteX1023" fmla="*/ 518 w 1039554"/>
                <a:gd name="connsiteY1023" fmla="*/ 570573 h 916873"/>
                <a:gd name="connsiteX1024" fmla="*/ 518 w 1039554"/>
                <a:gd name="connsiteY1024" fmla="*/ 561964 h 916873"/>
                <a:gd name="connsiteX1025" fmla="*/ 2670 w 1039554"/>
                <a:gd name="connsiteY1025" fmla="*/ 561964 h 916873"/>
                <a:gd name="connsiteX1026" fmla="*/ 2670 w 1039554"/>
                <a:gd name="connsiteY1026" fmla="*/ 559811 h 916873"/>
                <a:gd name="connsiteX1027" fmla="*/ 4823 w 1039554"/>
                <a:gd name="connsiteY1027" fmla="*/ 559811 h 916873"/>
                <a:gd name="connsiteX1028" fmla="*/ 4823 w 1039554"/>
                <a:gd name="connsiteY1028" fmla="*/ 551202 h 916873"/>
                <a:gd name="connsiteX1029" fmla="*/ 6975 w 1039554"/>
                <a:gd name="connsiteY1029" fmla="*/ 551202 h 916873"/>
                <a:gd name="connsiteX1030" fmla="*/ 6975 w 1039554"/>
                <a:gd name="connsiteY1030" fmla="*/ 544745 h 916873"/>
                <a:gd name="connsiteX1031" fmla="*/ 9127 w 1039554"/>
                <a:gd name="connsiteY1031" fmla="*/ 544745 h 916873"/>
                <a:gd name="connsiteX1032" fmla="*/ 9127 w 1039554"/>
                <a:gd name="connsiteY1032" fmla="*/ 540441 h 916873"/>
                <a:gd name="connsiteX1033" fmla="*/ 11279 w 1039554"/>
                <a:gd name="connsiteY1033" fmla="*/ 540441 h 916873"/>
                <a:gd name="connsiteX1034" fmla="*/ 11279 w 1039554"/>
                <a:gd name="connsiteY1034" fmla="*/ 536136 h 916873"/>
                <a:gd name="connsiteX1035" fmla="*/ 13432 w 1039554"/>
                <a:gd name="connsiteY1035" fmla="*/ 536136 h 916873"/>
                <a:gd name="connsiteX1036" fmla="*/ 13432 w 1039554"/>
                <a:gd name="connsiteY1036" fmla="*/ 531832 h 916873"/>
                <a:gd name="connsiteX1037" fmla="*/ 15584 w 1039554"/>
                <a:gd name="connsiteY1037" fmla="*/ 531832 h 916873"/>
                <a:gd name="connsiteX1038" fmla="*/ 15584 w 1039554"/>
                <a:gd name="connsiteY1038" fmla="*/ 527527 h 916873"/>
                <a:gd name="connsiteX1039" fmla="*/ 17736 w 1039554"/>
                <a:gd name="connsiteY1039" fmla="*/ 527527 h 916873"/>
                <a:gd name="connsiteX1040" fmla="*/ 17736 w 1039554"/>
                <a:gd name="connsiteY1040" fmla="*/ 523223 h 916873"/>
                <a:gd name="connsiteX1041" fmla="*/ 19889 w 1039554"/>
                <a:gd name="connsiteY1041" fmla="*/ 523223 h 916873"/>
                <a:gd name="connsiteX1042" fmla="*/ 19889 w 1039554"/>
                <a:gd name="connsiteY1042" fmla="*/ 518918 h 916873"/>
                <a:gd name="connsiteX1043" fmla="*/ 22041 w 1039554"/>
                <a:gd name="connsiteY1043" fmla="*/ 518918 h 916873"/>
                <a:gd name="connsiteX1044" fmla="*/ 22041 w 1039554"/>
                <a:gd name="connsiteY1044" fmla="*/ 516766 h 916873"/>
                <a:gd name="connsiteX1045" fmla="*/ 24193 w 1039554"/>
                <a:gd name="connsiteY1045" fmla="*/ 516766 h 916873"/>
                <a:gd name="connsiteX1046" fmla="*/ 24193 w 1039554"/>
                <a:gd name="connsiteY1046" fmla="*/ 512461 h 916873"/>
                <a:gd name="connsiteX1047" fmla="*/ 26345 w 1039554"/>
                <a:gd name="connsiteY1047" fmla="*/ 512461 h 916873"/>
                <a:gd name="connsiteX1048" fmla="*/ 26345 w 1039554"/>
                <a:gd name="connsiteY1048" fmla="*/ 508157 h 916873"/>
                <a:gd name="connsiteX1049" fmla="*/ 28498 w 1039554"/>
                <a:gd name="connsiteY1049" fmla="*/ 508157 h 916873"/>
                <a:gd name="connsiteX1050" fmla="*/ 28498 w 1039554"/>
                <a:gd name="connsiteY1050" fmla="*/ 506004 h 916873"/>
                <a:gd name="connsiteX1051" fmla="*/ 30650 w 1039554"/>
                <a:gd name="connsiteY1051" fmla="*/ 506004 h 916873"/>
                <a:gd name="connsiteX1052" fmla="*/ 30650 w 1039554"/>
                <a:gd name="connsiteY1052" fmla="*/ 501700 h 916873"/>
                <a:gd name="connsiteX1053" fmla="*/ 32802 w 1039554"/>
                <a:gd name="connsiteY1053" fmla="*/ 501700 h 916873"/>
                <a:gd name="connsiteX1054" fmla="*/ 32802 w 1039554"/>
                <a:gd name="connsiteY1054" fmla="*/ 499547 h 916873"/>
                <a:gd name="connsiteX1055" fmla="*/ 34955 w 1039554"/>
                <a:gd name="connsiteY1055" fmla="*/ 499547 h 916873"/>
                <a:gd name="connsiteX1056" fmla="*/ 34955 w 1039554"/>
                <a:gd name="connsiteY1056" fmla="*/ 497395 h 916873"/>
                <a:gd name="connsiteX1057" fmla="*/ 37107 w 1039554"/>
                <a:gd name="connsiteY1057" fmla="*/ 497395 h 916873"/>
                <a:gd name="connsiteX1058" fmla="*/ 37107 w 1039554"/>
                <a:gd name="connsiteY1058" fmla="*/ 495243 h 916873"/>
                <a:gd name="connsiteX1059" fmla="*/ 39259 w 1039554"/>
                <a:gd name="connsiteY1059" fmla="*/ 495243 h 916873"/>
                <a:gd name="connsiteX1060" fmla="*/ 39259 w 1039554"/>
                <a:gd name="connsiteY1060" fmla="*/ 493091 h 916873"/>
                <a:gd name="connsiteX1061" fmla="*/ 41411 w 1039554"/>
                <a:gd name="connsiteY1061" fmla="*/ 493091 h 916873"/>
                <a:gd name="connsiteX1062" fmla="*/ 41411 w 1039554"/>
                <a:gd name="connsiteY1062" fmla="*/ 490938 h 916873"/>
                <a:gd name="connsiteX1063" fmla="*/ 43564 w 1039554"/>
                <a:gd name="connsiteY1063" fmla="*/ 490938 h 916873"/>
                <a:gd name="connsiteX1064" fmla="*/ 43564 w 1039554"/>
                <a:gd name="connsiteY1064" fmla="*/ 488786 h 916873"/>
                <a:gd name="connsiteX1065" fmla="*/ 45716 w 1039554"/>
                <a:gd name="connsiteY1065" fmla="*/ 488786 h 916873"/>
                <a:gd name="connsiteX1066" fmla="*/ 45716 w 1039554"/>
                <a:gd name="connsiteY1066" fmla="*/ 486634 h 916873"/>
                <a:gd name="connsiteX1067" fmla="*/ 47868 w 1039554"/>
                <a:gd name="connsiteY1067" fmla="*/ 486634 h 916873"/>
                <a:gd name="connsiteX1068" fmla="*/ 47868 w 1039554"/>
                <a:gd name="connsiteY1068" fmla="*/ 484481 h 916873"/>
                <a:gd name="connsiteX1069" fmla="*/ 50021 w 1039554"/>
                <a:gd name="connsiteY1069" fmla="*/ 484481 h 916873"/>
                <a:gd name="connsiteX1070" fmla="*/ 50021 w 1039554"/>
                <a:gd name="connsiteY1070" fmla="*/ 482329 h 916873"/>
                <a:gd name="connsiteX1071" fmla="*/ 52173 w 1039554"/>
                <a:gd name="connsiteY1071" fmla="*/ 482329 h 916873"/>
                <a:gd name="connsiteX1072" fmla="*/ 52173 w 1039554"/>
                <a:gd name="connsiteY1072" fmla="*/ 480177 h 916873"/>
                <a:gd name="connsiteX1073" fmla="*/ 54325 w 1039554"/>
                <a:gd name="connsiteY1073" fmla="*/ 480177 h 916873"/>
                <a:gd name="connsiteX1074" fmla="*/ 54325 w 1039554"/>
                <a:gd name="connsiteY1074" fmla="*/ 478025 h 916873"/>
                <a:gd name="connsiteX1075" fmla="*/ 56477 w 1039554"/>
                <a:gd name="connsiteY1075" fmla="*/ 478025 h 916873"/>
                <a:gd name="connsiteX1076" fmla="*/ 56477 w 1039554"/>
                <a:gd name="connsiteY1076" fmla="*/ 475872 h 916873"/>
                <a:gd name="connsiteX1077" fmla="*/ 58630 w 1039554"/>
                <a:gd name="connsiteY1077" fmla="*/ 475872 h 916873"/>
                <a:gd name="connsiteX1078" fmla="*/ 58630 w 1039554"/>
                <a:gd name="connsiteY1078" fmla="*/ 473720 h 916873"/>
                <a:gd name="connsiteX1079" fmla="*/ 60782 w 1039554"/>
                <a:gd name="connsiteY1079" fmla="*/ 473720 h 916873"/>
                <a:gd name="connsiteX1080" fmla="*/ 60782 w 1039554"/>
                <a:gd name="connsiteY1080" fmla="*/ 471568 h 916873"/>
                <a:gd name="connsiteX1081" fmla="*/ 62934 w 1039554"/>
                <a:gd name="connsiteY1081" fmla="*/ 471568 h 916873"/>
                <a:gd name="connsiteX1082" fmla="*/ 62934 w 1039554"/>
                <a:gd name="connsiteY1082" fmla="*/ 469415 h 916873"/>
                <a:gd name="connsiteX1083" fmla="*/ 65087 w 1039554"/>
                <a:gd name="connsiteY1083" fmla="*/ 469415 h 916873"/>
                <a:gd name="connsiteX1084" fmla="*/ 65087 w 1039554"/>
                <a:gd name="connsiteY1084" fmla="*/ 465111 h 916873"/>
                <a:gd name="connsiteX1085" fmla="*/ 67239 w 1039554"/>
                <a:gd name="connsiteY1085" fmla="*/ 465111 h 916873"/>
                <a:gd name="connsiteX1086" fmla="*/ 67239 w 1039554"/>
                <a:gd name="connsiteY1086" fmla="*/ 462959 h 916873"/>
                <a:gd name="connsiteX1087" fmla="*/ 69391 w 1039554"/>
                <a:gd name="connsiteY1087" fmla="*/ 462959 h 916873"/>
                <a:gd name="connsiteX1088" fmla="*/ 69391 w 1039554"/>
                <a:gd name="connsiteY1088" fmla="*/ 460806 h 916873"/>
                <a:gd name="connsiteX1089" fmla="*/ 71543 w 1039554"/>
                <a:gd name="connsiteY1089" fmla="*/ 460806 h 916873"/>
                <a:gd name="connsiteX1090" fmla="*/ 71543 w 1039554"/>
                <a:gd name="connsiteY1090" fmla="*/ 458654 h 916873"/>
                <a:gd name="connsiteX1091" fmla="*/ 73696 w 1039554"/>
                <a:gd name="connsiteY1091" fmla="*/ 458654 h 916873"/>
                <a:gd name="connsiteX1092" fmla="*/ 73696 w 1039554"/>
                <a:gd name="connsiteY1092" fmla="*/ 456502 h 916873"/>
                <a:gd name="connsiteX1093" fmla="*/ 54325 w 1039554"/>
                <a:gd name="connsiteY1093" fmla="*/ 456502 h 916873"/>
                <a:gd name="connsiteX1094" fmla="*/ 54325 w 1039554"/>
                <a:gd name="connsiteY1094" fmla="*/ 458654 h 916873"/>
                <a:gd name="connsiteX1095" fmla="*/ 37107 w 1039554"/>
                <a:gd name="connsiteY1095" fmla="*/ 458654 h 916873"/>
                <a:gd name="connsiteX1096" fmla="*/ 37107 w 1039554"/>
                <a:gd name="connsiteY1096" fmla="*/ 456502 h 916873"/>
                <a:gd name="connsiteX1097" fmla="*/ 24193 w 1039554"/>
                <a:gd name="connsiteY1097" fmla="*/ 456502 h 916873"/>
                <a:gd name="connsiteX1098" fmla="*/ 24193 w 1039554"/>
                <a:gd name="connsiteY1098" fmla="*/ 454349 h 916873"/>
                <a:gd name="connsiteX1099" fmla="*/ 17736 w 1039554"/>
                <a:gd name="connsiteY1099" fmla="*/ 454349 h 916873"/>
                <a:gd name="connsiteX1100" fmla="*/ 17736 w 1039554"/>
                <a:gd name="connsiteY1100" fmla="*/ 445740 h 916873"/>
                <a:gd name="connsiteX1101" fmla="*/ 19889 w 1039554"/>
                <a:gd name="connsiteY1101" fmla="*/ 445740 h 916873"/>
                <a:gd name="connsiteX1102" fmla="*/ 19889 w 1039554"/>
                <a:gd name="connsiteY1102" fmla="*/ 443588 h 916873"/>
                <a:gd name="connsiteX1103" fmla="*/ 22041 w 1039554"/>
                <a:gd name="connsiteY1103" fmla="*/ 443588 h 916873"/>
                <a:gd name="connsiteX1104" fmla="*/ 22041 w 1039554"/>
                <a:gd name="connsiteY1104" fmla="*/ 439283 h 916873"/>
                <a:gd name="connsiteX1105" fmla="*/ 24193 w 1039554"/>
                <a:gd name="connsiteY1105" fmla="*/ 439283 h 916873"/>
                <a:gd name="connsiteX1106" fmla="*/ 24193 w 1039554"/>
                <a:gd name="connsiteY1106" fmla="*/ 437131 h 916873"/>
                <a:gd name="connsiteX1107" fmla="*/ 26345 w 1039554"/>
                <a:gd name="connsiteY1107" fmla="*/ 437131 h 916873"/>
                <a:gd name="connsiteX1108" fmla="*/ 26345 w 1039554"/>
                <a:gd name="connsiteY1108" fmla="*/ 434979 h 916873"/>
                <a:gd name="connsiteX1109" fmla="*/ 28498 w 1039554"/>
                <a:gd name="connsiteY1109" fmla="*/ 434979 h 916873"/>
                <a:gd name="connsiteX1110" fmla="*/ 28498 w 1039554"/>
                <a:gd name="connsiteY1110" fmla="*/ 432827 h 916873"/>
                <a:gd name="connsiteX1111" fmla="*/ 30650 w 1039554"/>
                <a:gd name="connsiteY1111" fmla="*/ 432827 h 916873"/>
                <a:gd name="connsiteX1112" fmla="*/ 30650 w 1039554"/>
                <a:gd name="connsiteY1112" fmla="*/ 428522 h 916873"/>
                <a:gd name="connsiteX1113" fmla="*/ 32802 w 1039554"/>
                <a:gd name="connsiteY1113" fmla="*/ 428522 h 916873"/>
                <a:gd name="connsiteX1114" fmla="*/ 32802 w 1039554"/>
                <a:gd name="connsiteY1114" fmla="*/ 426370 h 916873"/>
                <a:gd name="connsiteX1115" fmla="*/ 34955 w 1039554"/>
                <a:gd name="connsiteY1115" fmla="*/ 426370 h 916873"/>
                <a:gd name="connsiteX1116" fmla="*/ 34955 w 1039554"/>
                <a:gd name="connsiteY1116" fmla="*/ 424217 h 916873"/>
                <a:gd name="connsiteX1117" fmla="*/ 37107 w 1039554"/>
                <a:gd name="connsiteY1117" fmla="*/ 424217 h 916873"/>
                <a:gd name="connsiteX1118" fmla="*/ 37107 w 1039554"/>
                <a:gd name="connsiteY1118" fmla="*/ 422065 h 916873"/>
                <a:gd name="connsiteX1119" fmla="*/ 39259 w 1039554"/>
                <a:gd name="connsiteY1119" fmla="*/ 422065 h 916873"/>
                <a:gd name="connsiteX1120" fmla="*/ 39259 w 1039554"/>
                <a:gd name="connsiteY1120" fmla="*/ 419913 h 916873"/>
                <a:gd name="connsiteX1121" fmla="*/ 41411 w 1039554"/>
                <a:gd name="connsiteY1121" fmla="*/ 419913 h 916873"/>
                <a:gd name="connsiteX1122" fmla="*/ 41411 w 1039554"/>
                <a:gd name="connsiteY1122" fmla="*/ 417761 h 916873"/>
                <a:gd name="connsiteX1123" fmla="*/ 43564 w 1039554"/>
                <a:gd name="connsiteY1123" fmla="*/ 417761 h 916873"/>
                <a:gd name="connsiteX1124" fmla="*/ 43564 w 1039554"/>
                <a:gd name="connsiteY1124" fmla="*/ 415608 h 916873"/>
                <a:gd name="connsiteX1125" fmla="*/ 45716 w 1039554"/>
                <a:gd name="connsiteY1125" fmla="*/ 415608 h 916873"/>
                <a:gd name="connsiteX1126" fmla="*/ 45716 w 1039554"/>
                <a:gd name="connsiteY1126" fmla="*/ 413456 h 916873"/>
                <a:gd name="connsiteX1127" fmla="*/ 47868 w 1039554"/>
                <a:gd name="connsiteY1127" fmla="*/ 413456 h 916873"/>
                <a:gd name="connsiteX1128" fmla="*/ 47868 w 1039554"/>
                <a:gd name="connsiteY1128" fmla="*/ 411304 h 916873"/>
                <a:gd name="connsiteX1129" fmla="*/ 50021 w 1039554"/>
                <a:gd name="connsiteY1129" fmla="*/ 411304 h 916873"/>
                <a:gd name="connsiteX1130" fmla="*/ 50021 w 1039554"/>
                <a:gd name="connsiteY1130" fmla="*/ 409151 h 916873"/>
                <a:gd name="connsiteX1131" fmla="*/ 52173 w 1039554"/>
                <a:gd name="connsiteY1131" fmla="*/ 409151 h 916873"/>
                <a:gd name="connsiteX1132" fmla="*/ 52173 w 1039554"/>
                <a:gd name="connsiteY1132" fmla="*/ 406999 h 916873"/>
                <a:gd name="connsiteX1133" fmla="*/ 54325 w 1039554"/>
                <a:gd name="connsiteY1133" fmla="*/ 406999 h 916873"/>
                <a:gd name="connsiteX1134" fmla="*/ 54325 w 1039554"/>
                <a:gd name="connsiteY1134" fmla="*/ 404847 h 916873"/>
                <a:gd name="connsiteX1135" fmla="*/ 56477 w 1039554"/>
                <a:gd name="connsiteY1135" fmla="*/ 404847 h 916873"/>
                <a:gd name="connsiteX1136" fmla="*/ 56477 w 1039554"/>
                <a:gd name="connsiteY1136" fmla="*/ 402695 h 916873"/>
                <a:gd name="connsiteX1137" fmla="*/ 58630 w 1039554"/>
                <a:gd name="connsiteY1137" fmla="*/ 402695 h 916873"/>
                <a:gd name="connsiteX1138" fmla="*/ 58630 w 1039554"/>
                <a:gd name="connsiteY1138" fmla="*/ 400542 h 916873"/>
                <a:gd name="connsiteX1139" fmla="*/ 62934 w 1039554"/>
                <a:gd name="connsiteY1139" fmla="*/ 400542 h 916873"/>
                <a:gd name="connsiteX1140" fmla="*/ 62934 w 1039554"/>
                <a:gd name="connsiteY1140" fmla="*/ 398390 h 916873"/>
                <a:gd name="connsiteX1141" fmla="*/ 65087 w 1039554"/>
                <a:gd name="connsiteY1141" fmla="*/ 398390 h 916873"/>
                <a:gd name="connsiteX1142" fmla="*/ 65087 w 1039554"/>
                <a:gd name="connsiteY1142" fmla="*/ 396238 h 916873"/>
                <a:gd name="connsiteX1143" fmla="*/ 67239 w 1039554"/>
                <a:gd name="connsiteY1143" fmla="*/ 396238 h 916873"/>
                <a:gd name="connsiteX1144" fmla="*/ 67239 w 1039554"/>
                <a:gd name="connsiteY1144" fmla="*/ 394085 h 916873"/>
                <a:gd name="connsiteX1145" fmla="*/ 71543 w 1039554"/>
                <a:gd name="connsiteY1145" fmla="*/ 394085 h 916873"/>
                <a:gd name="connsiteX1146" fmla="*/ 71543 w 1039554"/>
                <a:gd name="connsiteY1146" fmla="*/ 391933 h 916873"/>
                <a:gd name="connsiteX1147" fmla="*/ 73696 w 1039554"/>
                <a:gd name="connsiteY1147" fmla="*/ 391933 h 916873"/>
                <a:gd name="connsiteX1148" fmla="*/ 73696 w 1039554"/>
                <a:gd name="connsiteY1148" fmla="*/ 389781 h 916873"/>
                <a:gd name="connsiteX1149" fmla="*/ 75848 w 1039554"/>
                <a:gd name="connsiteY1149" fmla="*/ 389781 h 916873"/>
                <a:gd name="connsiteX1150" fmla="*/ 75848 w 1039554"/>
                <a:gd name="connsiteY1150" fmla="*/ 387629 h 916873"/>
                <a:gd name="connsiteX1151" fmla="*/ 78000 w 1039554"/>
                <a:gd name="connsiteY1151" fmla="*/ 387629 h 916873"/>
                <a:gd name="connsiteX1152" fmla="*/ 78000 w 1039554"/>
                <a:gd name="connsiteY1152" fmla="*/ 385476 h 916873"/>
                <a:gd name="connsiteX1153" fmla="*/ 82305 w 1039554"/>
                <a:gd name="connsiteY1153" fmla="*/ 385476 h 916873"/>
                <a:gd name="connsiteX1154" fmla="*/ 82305 w 1039554"/>
                <a:gd name="connsiteY1154" fmla="*/ 383324 h 916873"/>
                <a:gd name="connsiteX1155" fmla="*/ 84457 w 1039554"/>
                <a:gd name="connsiteY1155" fmla="*/ 383324 h 916873"/>
                <a:gd name="connsiteX1156" fmla="*/ 84457 w 1039554"/>
                <a:gd name="connsiteY1156" fmla="*/ 381172 h 916873"/>
                <a:gd name="connsiteX1157" fmla="*/ 86609 w 1039554"/>
                <a:gd name="connsiteY1157" fmla="*/ 381172 h 916873"/>
                <a:gd name="connsiteX1158" fmla="*/ 86609 w 1039554"/>
                <a:gd name="connsiteY1158" fmla="*/ 379019 h 916873"/>
                <a:gd name="connsiteX1159" fmla="*/ 90914 w 1039554"/>
                <a:gd name="connsiteY1159" fmla="*/ 379019 h 916873"/>
                <a:gd name="connsiteX1160" fmla="*/ 90914 w 1039554"/>
                <a:gd name="connsiteY1160" fmla="*/ 376867 h 916873"/>
                <a:gd name="connsiteX1161" fmla="*/ 93066 w 1039554"/>
                <a:gd name="connsiteY1161" fmla="*/ 376867 h 916873"/>
                <a:gd name="connsiteX1162" fmla="*/ 93066 w 1039554"/>
                <a:gd name="connsiteY1162" fmla="*/ 374715 h 916873"/>
                <a:gd name="connsiteX1163" fmla="*/ 95219 w 1039554"/>
                <a:gd name="connsiteY1163" fmla="*/ 374715 h 916873"/>
                <a:gd name="connsiteX1164" fmla="*/ 95219 w 1039554"/>
                <a:gd name="connsiteY1164" fmla="*/ 372563 h 916873"/>
                <a:gd name="connsiteX1165" fmla="*/ 97371 w 1039554"/>
                <a:gd name="connsiteY1165" fmla="*/ 372563 h 916873"/>
                <a:gd name="connsiteX1166" fmla="*/ 97371 w 1039554"/>
                <a:gd name="connsiteY1166" fmla="*/ 359649 h 916873"/>
                <a:gd name="connsiteX1167" fmla="*/ 86609 w 1039554"/>
                <a:gd name="connsiteY1167" fmla="*/ 359649 h 916873"/>
                <a:gd name="connsiteX1168" fmla="*/ 86609 w 1039554"/>
                <a:gd name="connsiteY1168" fmla="*/ 361801 h 916873"/>
                <a:gd name="connsiteX1169" fmla="*/ 75848 w 1039554"/>
                <a:gd name="connsiteY1169" fmla="*/ 361801 h 916873"/>
                <a:gd name="connsiteX1170" fmla="*/ 75848 w 1039554"/>
                <a:gd name="connsiteY1170" fmla="*/ 363953 h 916873"/>
                <a:gd name="connsiteX1171" fmla="*/ 69391 w 1039554"/>
                <a:gd name="connsiteY1171" fmla="*/ 363953 h 916873"/>
                <a:gd name="connsiteX1172" fmla="*/ 69391 w 1039554"/>
                <a:gd name="connsiteY1172" fmla="*/ 366106 h 916873"/>
                <a:gd name="connsiteX1173" fmla="*/ 65087 w 1039554"/>
                <a:gd name="connsiteY1173" fmla="*/ 366106 h 916873"/>
                <a:gd name="connsiteX1174" fmla="*/ 65087 w 1039554"/>
                <a:gd name="connsiteY1174" fmla="*/ 359649 h 916873"/>
                <a:gd name="connsiteX1175" fmla="*/ 67239 w 1039554"/>
                <a:gd name="connsiteY1175" fmla="*/ 359649 h 916873"/>
                <a:gd name="connsiteX1176" fmla="*/ 67239 w 1039554"/>
                <a:gd name="connsiteY1176" fmla="*/ 355344 h 916873"/>
                <a:gd name="connsiteX1177" fmla="*/ 69391 w 1039554"/>
                <a:gd name="connsiteY1177" fmla="*/ 355344 h 916873"/>
                <a:gd name="connsiteX1178" fmla="*/ 69391 w 1039554"/>
                <a:gd name="connsiteY1178" fmla="*/ 353192 h 916873"/>
                <a:gd name="connsiteX1179" fmla="*/ 71543 w 1039554"/>
                <a:gd name="connsiteY1179" fmla="*/ 353192 h 916873"/>
                <a:gd name="connsiteX1180" fmla="*/ 71543 w 1039554"/>
                <a:gd name="connsiteY1180" fmla="*/ 348887 h 916873"/>
                <a:gd name="connsiteX1181" fmla="*/ 73696 w 1039554"/>
                <a:gd name="connsiteY1181" fmla="*/ 348887 h 916873"/>
                <a:gd name="connsiteX1182" fmla="*/ 73696 w 1039554"/>
                <a:gd name="connsiteY1182" fmla="*/ 346735 h 916873"/>
                <a:gd name="connsiteX1183" fmla="*/ 75848 w 1039554"/>
                <a:gd name="connsiteY1183" fmla="*/ 346735 h 916873"/>
                <a:gd name="connsiteX1184" fmla="*/ 75848 w 1039554"/>
                <a:gd name="connsiteY1184" fmla="*/ 344583 h 916873"/>
                <a:gd name="connsiteX1185" fmla="*/ 78000 w 1039554"/>
                <a:gd name="connsiteY1185" fmla="*/ 344583 h 916873"/>
                <a:gd name="connsiteX1186" fmla="*/ 78000 w 1039554"/>
                <a:gd name="connsiteY1186" fmla="*/ 340278 h 916873"/>
                <a:gd name="connsiteX1187" fmla="*/ 80153 w 1039554"/>
                <a:gd name="connsiteY1187" fmla="*/ 340278 h 916873"/>
                <a:gd name="connsiteX1188" fmla="*/ 80153 w 1039554"/>
                <a:gd name="connsiteY1188" fmla="*/ 338126 h 916873"/>
                <a:gd name="connsiteX1189" fmla="*/ 82305 w 1039554"/>
                <a:gd name="connsiteY1189" fmla="*/ 338126 h 916873"/>
                <a:gd name="connsiteX1190" fmla="*/ 82305 w 1039554"/>
                <a:gd name="connsiteY1190" fmla="*/ 335974 h 916873"/>
                <a:gd name="connsiteX1191" fmla="*/ 84457 w 1039554"/>
                <a:gd name="connsiteY1191" fmla="*/ 335974 h 916873"/>
                <a:gd name="connsiteX1192" fmla="*/ 84457 w 1039554"/>
                <a:gd name="connsiteY1192" fmla="*/ 333821 h 916873"/>
                <a:gd name="connsiteX1193" fmla="*/ 86609 w 1039554"/>
                <a:gd name="connsiteY1193" fmla="*/ 333821 h 916873"/>
                <a:gd name="connsiteX1194" fmla="*/ 86609 w 1039554"/>
                <a:gd name="connsiteY1194" fmla="*/ 331669 h 916873"/>
                <a:gd name="connsiteX1195" fmla="*/ 88762 w 1039554"/>
                <a:gd name="connsiteY1195" fmla="*/ 331669 h 916873"/>
                <a:gd name="connsiteX1196" fmla="*/ 88762 w 1039554"/>
                <a:gd name="connsiteY1196" fmla="*/ 329517 h 916873"/>
                <a:gd name="connsiteX1197" fmla="*/ 90914 w 1039554"/>
                <a:gd name="connsiteY1197" fmla="*/ 329517 h 916873"/>
                <a:gd name="connsiteX1198" fmla="*/ 90914 w 1039554"/>
                <a:gd name="connsiteY1198" fmla="*/ 327365 h 916873"/>
                <a:gd name="connsiteX1199" fmla="*/ 93066 w 1039554"/>
                <a:gd name="connsiteY1199" fmla="*/ 327365 h 916873"/>
                <a:gd name="connsiteX1200" fmla="*/ 93066 w 1039554"/>
                <a:gd name="connsiteY1200" fmla="*/ 325212 h 916873"/>
                <a:gd name="connsiteX1201" fmla="*/ 95219 w 1039554"/>
                <a:gd name="connsiteY1201" fmla="*/ 325212 h 916873"/>
                <a:gd name="connsiteX1202" fmla="*/ 95219 w 1039554"/>
                <a:gd name="connsiteY1202" fmla="*/ 323060 h 916873"/>
                <a:gd name="connsiteX1203" fmla="*/ 97371 w 1039554"/>
                <a:gd name="connsiteY1203" fmla="*/ 323060 h 916873"/>
                <a:gd name="connsiteX1204" fmla="*/ 97371 w 1039554"/>
                <a:gd name="connsiteY1204" fmla="*/ 320908 h 916873"/>
                <a:gd name="connsiteX1205" fmla="*/ 99523 w 1039554"/>
                <a:gd name="connsiteY1205" fmla="*/ 320908 h 916873"/>
                <a:gd name="connsiteX1206" fmla="*/ 99523 w 1039554"/>
                <a:gd name="connsiteY1206" fmla="*/ 318755 h 916873"/>
                <a:gd name="connsiteX1207" fmla="*/ 101675 w 1039554"/>
                <a:gd name="connsiteY1207" fmla="*/ 318755 h 916873"/>
                <a:gd name="connsiteX1208" fmla="*/ 101675 w 1039554"/>
                <a:gd name="connsiteY1208" fmla="*/ 316603 h 916873"/>
                <a:gd name="connsiteX1209" fmla="*/ 103828 w 1039554"/>
                <a:gd name="connsiteY1209" fmla="*/ 316603 h 916873"/>
                <a:gd name="connsiteX1210" fmla="*/ 103828 w 1039554"/>
                <a:gd name="connsiteY1210" fmla="*/ 314451 h 916873"/>
                <a:gd name="connsiteX1211" fmla="*/ 108132 w 1039554"/>
                <a:gd name="connsiteY1211" fmla="*/ 314451 h 916873"/>
                <a:gd name="connsiteX1212" fmla="*/ 108132 w 1039554"/>
                <a:gd name="connsiteY1212" fmla="*/ 312299 h 916873"/>
                <a:gd name="connsiteX1213" fmla="*/ 110285 w 1039554"/>
                <a:gd name="connsiteY1213" fmla="*/ 312299 h 916873"/>
                <a:gd name="connsiteX1214" fmla="*/ 110285 w 1039554"/>
                <a:gd name="connsiteY1214" fmla="*/ 310146 h 916873"/>
                <a:gd name="connsiteX1215" fmla="*/ 112437 w 1039554"/>
                <a:gd name="connsiteY1215" fmla="*/ 310146 h 916873"/>
                <a:gd name="connsiteX1216" fmla="*/ 112437 w 1039554"/>
                <a:gd name="connsiteY1216" fmla="*/ 307994 h 916873"/>
                <a:gd name="connsiteX1217" fmla="*/ 116741 w 1039554"/>
                <a:gd name="connsiteY1217" fmla="*/ 307994 h 916873"/>
                <a:gd name="connsiteX1218" fmla="*/ 116741 w 1039554"/>
                <a:gd name="connsiteY1218" fmla="*/ 305842 h 916873"/>
                <a:gd name="connsiteX1219" fmla="*/ 118894 w 1039554"/>
                <a:gd name="connsiteY1219" fmla="*/ 305842 h 916873"/>
                <a:gd name="connsiteX1220" fmla="*/ 118894 w 1039554"/>
                <a:gd name="connsiteY1220" fmla="*/ 303689 h 916873"/>
                <a:gd name="connsiteX1221" fmla="*/ 123198 w 1039554"/>
                <a:gd name="connsiteY1221" fmla="*/ 303689 h 916873"/>
                <a:gd name="connsiteX1222" fmla="*/ 123198 w 1039554"/>
                <a:gd name="connsiteY1222" fmla="*/ 301537 h 916873"/>
                <a:gd name="connsiteX1223" fmla="*/ 125351 w 1039554"/>
                <a:gd name="connsiteY1223" fmla="*/ 301537 h 916873"/>
                <a:gd name="connsiteX1224" fmla="*/ 125351 w 1039554"/>
                <a:gd name="connsiteY1224" fmla="*/ 299385 h 916873"/>
                <a:gd name="connsiteX1225" fmla="*/ 129655 w 1039554"/>
                <a:gd name="connsiteY1225" fmla="*/ 299385 h 916873"/>
                <a:gd name="connsiteX1226" fmla="*/ 129655 w 1039554"/>
                <a:gd name="connsiteY1226" fmla="*/ 297233 h 916873"/>
                <a:gd name="connsiteX1227" fmla="*/ 133960 w 1039554"/>
                <a:gd name="connsiteY1227" fmla="*/ 297233 h 916873"/>
                <a:gd name="connsiteX1228" fmla="*/ 133960 w 1039554"/>
                <a:gd name="connsiteY1228" fmla="*/ 295080 h 916873"/>
                <a:gd name="connsiteX1229" fmla="*/ 138264 w 1039554"/>
                <a:gd name="connsiteY1229" fmla="*/ 295080 h 916873"/>
                <a:gd name="connsiteX1230" fmla="*/ 138264 w 1039554"/>
                <a:gd name="connsiteY1230" fmla="*/ 292928 h 916873"/>
                <a:gd name="connsiteX1231" fmla="*/ 142569 w 1039554"/>
                <a:gd name="connsiteY1231" fmla="*/ 292928 h 916873"/>
                <a:gd name="connsiteX1232" fmla="*/ 142569 w 1039554"/>
                <a:gd name="connsiteY1232" fmla="*/ 290776 h 916873"/>
                <a:gd name="connsiteX1233" fmla="*/ 146873 w 1039554"/>
                <a:gd name="connsiteY1233" fmla="*/ 290776 h 916873"/>
                <a:gd name="connsiteX1234" fmla="*/ 146873 w 1039554"/>
                <a:gd name="connsiteY1234" fmla="*/ 288623 h 916873"/>
                <a:gd name="connsiteX1235" fmla="*/ 151178 w 1039554"/>
                <a:gd name="connsiteY1235" fmla="*/ 288623 h 916873"/>
                <a:gd name="connsiteX1236" fmla="*/ 151178 w 1039554"/>
                <a:gd name="connsiteY1236" fmla="*/ 286471 h 916873"/>
                <a:gd name="connsiteX1237" fmla="*/ 155483 w 1039554"/>
                <a:gd name="connsiteY1237" fmla="*/ 286471 h 916873"/>
                <a:gd name="connsiteX1238" fmla="*/ 155483 w 1039554"/>
                <a:gd name="connsiteY1238" fmla="*/ 284319 h 916873"/>
                <a:gd name="connsiteX1239" fmla="*/ 159787 w 1039554"/>
                <a:gd name="connsiteY1239" fmla="*/ 284319 h 916873"/>
                <a:gd name="connsiteX1240" fmla="*/ 159787 w 1039554"/>
                <a:gd name="connsiteY1240" fmla="*/ 282166 h 916873"/>
                <a:gd name="connsiteX1241" fmla="*/ 164092 w 1039554"/>
                <a:gd name="connsiteY1241" fmla="*/ 282166 h 916873"/>
                <a:gd name="connsiteX1242" fmla="*/ 164092 w 1039554"/>
                <a:gd name="connsiteY1242" fmla="*/ 277862 h 916873"/>
                <a:gd name="connsiteX1243" fmla="*/ 161939 w 1039554"/>
                <a:gd name="connsiteY1243" fmla="*/ 277862 h 916873"/>
                <a:gd name="connsiteX1244" fmla="*/ 161939 w 1039554"/>
                <a:gd name="connsiteY1244" fmla="*/ 275710 h 916873"/>
                <a:gd name="connsiteX1245" fmla="*/ 153330 w 1039554"/>
                <a:gd name="connsiteY1245" fmla="*/ 275710 h 916873"/>
                <a:gd name="connsiteX1246" fmla="*/ 153330 w 1039554"/>
                <a:gd name="connsiteY1246" fmla="*/ 273557 h 916873"/>
                <a:gd name="connsiteX1247" fmla="*/ 149026 w 1039554"/>
                <a:gd name="connsiteY1247" fmla="*/ 273557 h 916873"/>
                <a:gd name="connsiteX1248" fmla="*/ 149026 w 1039554"/>
                <a:gd name="connsiteY1248" fmla="*/ 271405 h 916873"/>
                <a:gd name="connsiteX1249" fmla="*/ 142569 w 1039554"/>
                <a:gd name="connsiteY1249" fmla="*/ 271405 h 916873"/>
                <a:gd name="connsiteX1250" fmla="*/ 142569 w 1039554"/>
                <a:gd name="connsiteY1250" fmla="*/ 269253 h 916873"/>
                <a:gd name="connsiteX1251" fmla="*/ 136112 w 1039554"/>
                <a:gd name="connsiteY1251" fmla="*/ 269253 h 916873"/>
                <a:gd name="connsiteX1252" fmla="*/ 136112 w 1039554"/>
                <a:gd name="connsiteY1252" fmla="*/ 267100 h 916873"/>
                <a:gd name="connsiteX1253" fmla="*/ 131807 w 1039554"/>
                <a:gd name="connsiteY1253" fmla="*/ 267100 h 916873"/>
                <a:gd name="connsiteX1254" fmla="*/ 131807 w 1039554"/>
                <a:gd name="connsiteY1254" fmla="*/ 264948 h 916873"/>
                <a:gd name="connsiteX1255" fmla="*/ 127503 w 1039554"/>
                <a:gd name="connsiteY1255" fmla="*/ 264948 h 916873"/>
                <a:gd name="connsiteX1256" fmla="*/ 127503 w 1039554"/>
                <a:gd name="connsiteY1256" fmla="*/ 262796 h 916873"/>
                <a:gd name="connsiteX1257" fmla="*/ 123198 w 1039554"/>
                <a:gd name="connsiteY1257" fmla="*/ 262796 h 916873"/>
                <a:gd name="connsiteX1258" fmla="*/ 123198 w 1039554"/>
                <a:gd name="connsiteY1258" fmla="*/ 260644 h 916873"/>
                <a:gd name="connsiteX1259" fmla="*/ 121046 w 1039554"/>
                <a:gd name="connsiteY1259" fmla="*/ 260644 h 916873"/>
                <a:gd name="connsiteX1260" fmla="*/ 121046 w 1039554"/>
                <a:gd name="connsiteY1260" fmla="*/ 258491 h 916873"/>
                <a:gd name="connsiteX1261" fmla="*/ 116741 w 1039554"/>
                <a:gd name="connsiteY1261" fmla="*/ 258491 h 916873"/>
                <a:gd name="connsiteX1262" fmla="*/ 116741 w 1039554"/>
                <a:gd name="connsiteY1262" fmla="*/ 256339 h 916873"/>
                <a:gd name="connsiteX1263" fmla="*/ 114589 w 1039554"/>
                <a:gd name="connsiteY1263" fmla="*/ 256339 h 916873"/>
                <a:gd name="connsiteX1264" fmla="*/ 114589 w 1039554"/>
                <a:gd name="connsiteY1264" fmla="*/ 254187 h 916873"/>
                <a:gd name="connsiteX1265" fmla="*/ 112437 w 1039554"/>
                <a:gd name="connsiteY1265" fmla="*/ 254187 h 916873"/>
                <a:gd name="connsiteX1266" fmla="*/ 112437 w 1039554"/>
                <a:gd name="connsiteY1266" fmla="*/ 252034 h 916873"/>
                <a:gd name="connsiteX1267" fmla="*/ 110285 w 1039554"/>
                <a:gd name="connsiteY1267" fmla="*/ 252034 h 916873"/>
                <a:gd name="connsiteX1268" fmla="*/ 110285 w 1039554"/>
                <a:gd name="connsiteY1268" fmla="*/ 249882 h 916873"/>
                <a:gd name="connsiteX1269" fmla="*/ 108132 w 1039554"/>
                <a:gd name="connsiteY1269" fmla="*/ 249882 h 916873"/>
                <a:gd name="connsiteX1270" fmla="*/ 108132 w 1039554"/>
                <a:gd name="connsiteY1270" fmla="*/ 247730 h 916873"/>
                <a:gd name="connsiteX1271" fmla="*/ 105980 w 1039554"/>
                <a:gd name="connsiteY1271" fmla="*/ 247730 h 916873"/>
                <a:gd name="connsiteX1272" fmla="*/ 105980 w 1039554"/>
                <a:gd name="connsiteY1272" fmla="*/ 243425 h 916873"/>
                <a:gd name="connsiteX1273" fmla="*/ 112437 w 1039554"/>
                <a:gd name="connsiteY1273" fmla="*/ 243425 h 916873"/>
                <a:gd name="connsiteX1274" fmla="*/ 112437 w 1039554"/>
                <a:gd name="connsiteY1274" fmla="*/ 241273 h 916873"/>
                <a:gd name="connsiteX1275" fmla="*/ 121046 w 1039554"/>
                <a:gd name="connsiteY1275" fmla="*/ 241273 h 916873"/>
                <a:gd name="connsiteX1276" fmla="*/ 121046 w 1039554"/>
                <a:gd name="connsiteY1276" fmla="*/ 239121 h 916873"/>
                <a:gd name="connsiteX1277" fmla="*/ 125351 w 1039554"/>
                <a:gd name="connsiteY1277" fmla="*/ 239121 h 916873"/>
                <a:gd name="connsiteX1278" fmla="*/ 125351 w 1039554"/>
                <a:gd name="connsiteY1278" fmla="*/ 236968 h 916873"/>
                <a:gd name="connsiteX1279" fmla="*/ 136112 w 1039554"/>
                <a:gd name="connsiteY1279" fmla="*/ 236968 h 916873"/>
                <a:gd name="connsiteX1280" fmla="*/ 136112 w 1039554"/>
                <a:gd name="connsiteY1280" fmla="*/ 234816 h 916873"/>
                <a:gd name="connsiteX1281" fmla="*/ 140417 w 1039554"/>
                <a:gd name="connsiteY1281" fmla="*/ 234816 h 916873"/>
                <a:gd name="connsiteX1282" fmla="*/ 140417 w 1039554"/>
                <a:gd name="connsiteY1282" fmla="*/ 232664 h 916873"/>
                <a:gd name="connsiteX1283" fmla="*/ 149026 w 1039554"/>
                <a:gd name="connsiteY1283" fmla="*/ 232664 h 916873"/>
                <a:gd name="connsiteX1284" fmla="*/ 149026 w 1039554"/>
                <a:gd name="connsiteY1284" fmla="*/ 230512 h 916873"/>
                <a:gd name="connsiteX1285" fmla="*/ 157635 w 1039554"/>
                <a:gd name="connsiteY1285" fmla="*/ 230512 h 916873"/>
                <a:gd name="connsiteX1286" fmla="*/ 157635 w 1039554"/>
                <a:gd name="connsiteY1286" fmla="*/ 228359 h 916873"/>
                <a:gd name="connsiteX1287" fmla="*/ 166244 w 1039554"/>
                <a:gd name="connsiteY1287" fmla="*/ 228359 h 916873"/>
                <a:gd name="connsiteX1288" fmla="*/ 166244 w 1039554"/>
                <a:gd name="connsiteY1288" fmla="*/ 226207 h 916873"/>
                <a:gd name="connsiteX1289" fmla="*/ 174853 w 1039554"/>
                <a:gd name="connsiteY1289" fmla="*/ 226207 h 916873"/>
                <a:gd name="connsiteX1290" fmla="*/ 174853 w 1039554"/>
                <a:gd name="connsiteY1290" fmla="*/ 224055 h 916873"/>
                <a:gd name="connsiteX1291" fmla="*/ 187767 w 1039554"/>
                <a:gd name="connsiteY1291" fmla="*/ 224055 h 916873"/>
                <a:gd name="connsiteX1292" fmla="*/ 187767 w 1039554"/>
                <a:gd name="connsiteY1292" fmla="*/ 221902 h 916873"/>
                <a:gd name="connsiteX1293" fmla="*/ 196376 w 1039554"/>
                <a:gd name="connsiteY1293" fmla="*/ 221902 h 916873"/>
                <a:gd name="connsiteX1294" fmla="*/ 196376 w 1039554"/>
                <a:gd name="connsiteY1294" fmla="*/ 219750 h 916873"/>
                <a:gd name="connsiteX1295" fmla="*/ 202833 w 1039554"/>
                <a:gd name="connsiteY1295" fmla="*/ 219750 h 916873"/>
                <a:gd name="connsiteX1296" fmla="*/ 202833 w 1039554"/>
                <a:gd name="connsiteY1296" fmla="*/ 215446 h 916873"/>
                <a:gd name="connsiteX1297" fmla="*/ 200681 w 1039554"/>
                <a:gd name="connsiteY1297" fmla="*/ 215446 h 916873"/>
                <a:gd name="connsiteX1298" fmla="*/ 200681 w 1039554"/>
                <a:gd name="connsiteY1298" fmla="*/ 213293 h 916873"/>
                <a:gd name="connsiteX1299" fmla="*/ 194224 w 1039554"/>
                <a:gd name="connsiteY1299" fmla="*/ 213293 h 916873"/>
                <a:gd name="connsiteX1300" fmla="*/ 194224 w 1039554"/>
                <a:gd name="connsiteY1300" fmla="*/ 211141 h 916873"/>
                <a:gd name="connsiteX1301" fmla="*/ 189919 w 1039554"/>
                <a:gd name="connsiteY1301" fmla="*/ 211141 h 916873"/>
                <a:gd name="connsiteX1302" fmla="*/ 189919 w 1039554"/>
                <a:gd name="connsiteY1302" fmla="*/ 208989 h 916873"/>
                <a:gd name="connsiteX1303" fmla="*/ 185615 w 1039554"/>
                <a:gd name="connsiteY1303" fmla="*/ 208989 h 916873"/>
                <a:gd name="connsiteX1304" fmla="*/ 185615 w 1039554"/>
                <a:gd name="connsiteY1304" fmla="*/ 206836 h 916873"/>
                <a:gd name="connsiteX1305" fmla="*/ 181310 w 1039554"/>
                <a:gd name="connsiteY1305" fmla="*/ 206836 h 916873"/>
                <a:gd name="connsiteX1306" fmla="*/ 181310 w 1039554"/>
                <a:gd name="connsiteY1306" fmla="*/ 204684 h 916873"/>
                <a:gd name="connsiteX1307" fmla="*/ 179158 w 1039554"/>
                <a:gd name="connsiteY1307" fmla="*/ 204684 h 916873"/>
                <a:gd name="connsiteX1308" fmla="*/ 179158 w 1039554"/>
                <a:gd name="connsiteY1308" fmla="*/ 202532 h 916873"/>
                <a:gd name="connsiteX1309" fmla="*/ 174853 w 1039554"/>
                <a:gd name="connsiteY1309" fmla="*/ 202532 h 916873"/>
                <a:gd name="connsiteX1310" fmla="*/ 174853 w 1039554"/>
                <a:gd name="connsiteY1310" fmla="*/ 200380 h 916873"/>
                <a:gd name="connsiteX1311" fmla="*/ 172701 w 1039554"/>
                <a:gd name="connsiteY1311" fmla="*/ 200380 h 916873"/>
                <a:gd name="connsiteX1312" fmla="*/ 172701 w 1039554"/>
                <a:gd name="connsiteY1312" fmla="*/ 198227 h 916873"/>
                <a:gd name="connsiteX1313" fmla="*/ 168396 w 1039554"/>
                <a:gd name="connsiteY1313" fmla="*/ 198227 h 916873"/>
                <a:gd name="connsiteX1314" fmla="*/ 168396 w 1039554"/>
                <a:gd name="connsiteY1314" fmla="*/ 196075 h 916873"/>
                <a:gd name="connsiteX1315" fmla="*/ 166244 w 1039554"/>
                <a:gd name="connsiteY1315" fmla="*/ 196075 h 916873"/>
                <a:gd name="connsiteX1316" fmla="*/ 166244 w 1039554"/>
                <a:gd name="connsiteY1316" fmla="*/ 193923 h 916873"/>
                <a:gd name="connsiteX1317" fmla="*/ 161939 w 1039554"/>
                <a:gd name="connsiteY1317" fmla="*/ 193923 h 916873"/>
                <a:gd name="connsiteX1318" fmla="*/ 161939 w 1039554"/>
                <a:gd name="connsiteY1318" fmla="*/ 191770 h 916873"/>
                <a:gd name="connsiteX1319" fmla="*/ 159787 w 1039554"/>
                <a:gd name="connsiteY1319" fmla="*/ 191770 h 916873"/>
                <a:gd name="connsiteX1320" fmla="*/ 159787 w 1039554"/>
                <a:gd name="connsiteY1320" fmla="*/ 189618 h 916873"/>
                <a:gd name="connsiteX1321" fmla="*/ 157635 w 1039554"/>
                <a:gd name="connsiteY1321" fmla="*/ 189618 h 916873"/>
                <a:gd name="connsiteX1322" fmla="*/ 157635 w 1039554"/>
                <a:gd name="connsiteY1322" fmla="*/ 187466 h 916873"/>
                <a:gd name="connsiteX1323" fmla="*/ 153330 w 1039554"/>
                <a:gd name="connsiteY1323" fmla="*/ 187466 h 916873"/>
                <a:gd name="connsiteX1324" fmla="*/ 153330 w 1039554"/>
                <a:gd name="connsiteY1324" fmla="*/ 185314 h 916873"/>
                <a:gd name="connsiteX1325" fmla="*/ 151178 w 1039554"/>
                <a:gd name="connsiteY1325" fmla="*/ 185314 h 916873"/>
                <a:gd name="connsiteX1326" fmla="*/ 151178 w 1039554"/>
                <a:gd name="connsiteY1326" fmla="*/ 183161 h 916873"/>
                <a:gd name="connsiteX1327" fmla="*/ 149026 w 1039554"/>
                <a:gd name="connsiteY1327" fmla="*/ 183161 h 916873"/>
                <a:gd name="connsiteX1328" fmla="*/ 149026 w 1039554"/>
                <a:gd name="connsiteY1328" fmla="*/ 176704 h 916873"/>
                <a:gd name="connsiteX1329" fmla="*/ 155483 w 1039554"/>
                <a:gd name="connsiteY1329" fmla="*/ 176704 h 916873"/>
                <a:gd name="connsiteX1330" fmla="*/ 155483 w 1039554"/>
                <a:gd name="connsiteY1330" fmla="*/ 174552 h 916873"/>
                <a:gd name="connsiteX1331" fmla="*/ 166244 w 1039554"/>
                <a:gd name="connsiteY1331" fmla="*/ 174552 h 916873"/>
                <a:gd name="connsiteX1332" fmla="*/ 166244 w 1039554"/>
                <a:gd name="connsiteY1332" fmla="*/ 172400 h 916873"/>
                <a:gd name="connsiteX1333" fmla="*/ 179158 w 1039554"/>
                <a:gd name="connsiteY1333" fmla="*/ 172400 h 916873"/>
                <a:gd name="connsiteX1334" fmla="*/ 179158 w 1039554"/>
                <a:gd name="connsiteY1334" fmla="*/ 170248 h 916873"/>
                <a:gd name="connsiteX1335" fmla="*/ 192071 w 1039554"/>
                <a:gd name="connsiteY1335" fmla="*/ 170248 h 916873"/>
                <a:gd name="connsiteX1336" fmla="*/ 192071 w 1039554"/>
                <a:gd name="connsiteY1336" fmla="*/ 168095 h 916873"/>
                <a:gd name="connsiteX1337" fmla="*/ 209290 w 1039554"/>
                <a:gd name="connsiteY1337" fmla="*/ 168095 h 916873"/>
                <a:gd name="connsiteX1338" fmla="*/ 209290 w 1039554"/>
                <a:gd name="connsiteY1338" fmla="*/ 165943 h 916873"/>
                <a:gd name="connsiteX1339" fmla="*/ 213594 w 1039554"/>
                <a:gd name="connsiteY1339" fmla="*/ 165943 h 916873"/>
                <a:gd name="connsiteX1340" fmla="*/ 213594 w 1039554"/>
                <a:gd name="connsiteY1340" fmla="*/ 163791 h 916873"/>
                <a:gd name="connsiteX1341" fmla="*/ 220051 w 1039554"/>
                <a:gd name="connsiteY1341" fmla="*/ 163791 h 916873"/>
                <a:gd name="connsiteX1342" fmla="*/ 220051 w 1039554"/>
                <a:gd name="connsiteY1342" fmla="*/ 161638 h 916873"/>
                <a:gd name="connsiteX1343" fmla="*/ 230813 w 1039554"/>
                <a:gd name="connsiteY1343" fmla="*/ 161638 h 916873"/>
                <a:gd name="connsiteX1344" fmla="*/ 230813 w 1039554"/>
                <a:gd name="connsiteY1344" fmla="*/ 159486 h 916873"/>
                <a:gd name="connsiteX1345" fmla="*/ 245879 w 1039554"/>
                <a:gd name="connsiteY1345" fmla="*/ 159486 h 916873"/>
                <a:gd name="connsiteX1346" fmla="*/ 245879 w 1039554"/>
                <a:gd name="connsiteY1346" fmla="*/ 157334 h 916873"/>
                <a:gd name="connsiteX1347" fmla="*/ 248031 w 1039554"/>
                <a:gd name="connsiteY1347" fmla="*/ 157334 h 916873"/>
                <a:gd name="connsiteX1348" fmla="*/ 248031 w 1039554"/>
                <a:gd name="connsiteY1348" fmla="*/ 146572 h 916873"/>
                <a:gd name="connsiteX1349" fmla="*/ 250183 w 1039554"/>
                <a:gd name="connsiteY1349" fmla="*/ 146572 h 916873"/>
                <a:gd name="connsiteX1350" fmla="*/ 250183 w 1039554"/>
                <a:gd name="connsiteY1350" fmla="*/ 142268 h 916873"/>
                <a:gd name="connsiteX1351" fmla="*/ 252335 w 1039554"/>
                <a:gd name="connsiteY1351" fmla="*/ 142268 h 916873"/>
                <a:gd name="connsiteX1352" fmla="*/ 252335 w 1039554"/>
                <a:gd name="connsiteY1352" fmla="*/ 140116 h 916873"/>
                <a:gd name="connsiteX1353" fmla="*/ 254488 w 1039554"/>
                <a:gd name="connsiteY1353" fmla="*/ 140116 h 916873"/>
                <a:gd name="connsiteX1354" fmla="*/ 254488 w 1039554"/>
                <a:gd name="connsiteY1354" fmla="*/ 137963 h 916873"/>
                <a:gd name="connsiteX1355" fmla="*/ 256640 w 1039554"/>
                <a:gd name="connsiteY1355" fmla="*/ 137963 h 916873"/>
                <a:gd name="connsiteX1356" fmla="*/ 256640 w 1039554"/>
                <a:gd name="connsiteY1356" fmla="*/ 135811 h 916873"/>
                <a:gd name="connsiteX1357" fmla="*/ 260945 w 1039554"/>
                <a:gd name="connsiteY1357" fmla="*/ 135811 h 916873"/>
                <a:gd name="connsiteX1358" fmla="*/ 260945 w 1039554"/>
                <a:gd name="connsiteY1358" fmla="*/ 133659 h 916873"/>
                <a:gd name="connsiteX1359" fmla="*/ 263097 w 1039554"/>
                <a:gd name="connsiteY1359" fmla="*/ 133659 h 916873"/>
                <a:gd name="connsiteX1360" fmla="*/ 263097 w 1039554"/>
                <a:gd name="connsiteY1360" fmla="*/ 131506 h 916873"/>
                <a:gd name="connsiteX1361" fmla="*/ 265249 w 1039554"/>
                <a:gd name="connsiteY1361" fmla="*/ 131506 h 916873"/>
                <a:gd name="connsiteX1362" fmla="*/ 265249 w 1039554"/>
                <a:gd name="connsiteY1362" fmla="*/ 129354 h 916873"/>
                <a:gd name="connsiteX1363" fmla="*/ 267401 w 1039554"/>
                <a:gd name="connsiteY1363" fmla="*/ 129354 h 916873"/>
                <a:gd name="connsiteX1364" fmla="*/ 267401 w 1039554"/>
                <a:gd name="connsiteY1364" fmla="*/ 127202 h 916873"/>
                <a:gd name="connsiteX1365" fmla="*/ 271706 w 1039554"/>
                <a:gd name="connsiteY1365" fmla="*/ 127202 h 916873"/>
                <a:gd name="connsiteX1366" fmla="*/ 271706 w 1039554"/>
                <a:gd name="connsiteY1366" fmla="*/ 125050 h 916873"/>
                <a:gd name="connsiteX1367" fmla="*/ 273858 w 1039554"/>
                <a:gd name="connsiteY1367" fmla="*/ 125050 h 916873"/>
                <a:gd name="connsiteX1368" fmla="*/ 273858 w 1039554"/>
                <a:gd name="connsiteY1368" fmla="*/ 122897 h 916873"/>
                <a:gd name="connsiteX1369" fmla="*/ 276011 w 1039554"/>
                <a:gd name="connsiteY1369" fmla="*/ 122897 h 916873"/>
                <a:gd name="connsiteX1370" fmla="*/ 276011 w 1039554"/>
                <a:gd name="connsiteY1370" fmla="*/ 120745 h 916873"/>
                <a:gd name="connsiteX1371" fmla="*/ 280315 w 1039554"/>
                <a:gd name="connsiteY1371" fmla="*/ 120745 h 916873"/>
                <a:gd name="connsiteX1372" fmla="*/ 280315 w 1039554"/>
                <a:gd name="connsiteY1372" fmla="*/ 118593 h 916873"/>
                <a:gd name="connsiteX1373" fmla="*/ 282467 w 1039554"/>
                <a:gd name="connsiteY1373" fmla="*/ 118593 h 916873"/>
                <a:gd name="connsiteX1374" fmla="*/ 282467 w 1039554"/>
                <a:gd name="connsiteY1374" fmla="*/ 116440 h 916873"/>
                <a:gd name="connsiteX1375" fmla="*/ 286772 w 1039554"/>
                <a:gd name="connsiteY1375" fmla="*/ 116440 h 916873"/>
                <a:gd name="connsiteX1376" fmla="*/ 286772 w 1039554"/>
                <a:gd name="connsiteY1376" fmla="*/ 114288 h 916873"/>
                <a:gd name="connsiteX1377" fmla="*/ 288924 w 1039554"/>
                <a:gd name="connsiteY1377" fmla="*/ 114288 h 916873"/>
                <a:gd name="connsiteX1378" fmla="*/ 288924 w 1039554"/>
                <a:gd name="connsiteY1378" fmla="*/ 112136 h 916873"/>
                <a:gd name="connsiteX1379" fmla="*/ 293229 w 1039554"/>
                <a:gd name="connsiteY1379" fmla="*/ 112136 h 916873"/>
                <a:gd name="connsiteX1380" fmla="*/ 293229 w 1039554"/>
                <a:gd name="connsiteY1380" fmla="*/ 109984 h 916873"/>
                <a:gd name="connsiteX1381" fmla="*/ 297534 w 1039554"/>
                <a:gd name="connsiteY1381" fmla="*/ 109984 h 916873"/>
                <a:gd name="connsiteX1382" fmla="*/ 297534 w 1039554"/>
                <a:gd name="connsiteY1382" fmla="*/ 107831 h 916873"/>
                <a:gd name="connsiteX1383" fmla="*/ 301838 w 1039554"/>
                <a:gd name="connsiteY1383" fmla="*/ 107831 h 916873"/>
                <a:gd name="connsiteX1384" fmla="*/ 301838 w 1039554"/>
                <a:gd name="connsiteY1384" fmla="*/ 105679 h 916873"/>
                <a:gd name="connsiteX1385" fmla="*/ 306143 w 1039554"/>
                <a:gd name="connsiteY1385" fmla="*/ 105679 h 916873"/>
                <a:gd name="connsiteX1386" fmla="*/ 306143 w 1039554"/>
                <a:gd name="connsiteY1386" fmla="*/ 103527 h 916873"/>
                <a:gd name="connsiteX1387" fmla="*/ 310447 w 1039554"/>
                <a:gd name="connsiteY1387" fmla="*/ 103527 h 916873"/>
                <a:gd name="connsiteX1388" fmla="*/ 310447 w 1039554"/>
                <a:gd name="connsiteY1388" fmla="*/ 101374 h 916873"/>
                <a:gd name="connsiteX1389" fmla="*/ 314752 w 1039554"/>
                <a:gd name="connsiteY1389" fmla="*/ 101374 h 916873"/>
                <a:gd name="connsiteX1390" fmla="*/ 314752 w 1039554"/>
                <a:gd name="connsiteY1390" fmla="*/ 99222 h 916873"/>
                <a:gd name="connsiteX1391" fmla="*/ 319056 w 1039554"/>
                <a:gd name="connsiteY1391" fmla="*/ 99222 h 916873"/>
                <a:gd name="connsiteX1392" fmla="*/ 319056 w 1039554"/>
                <a:gd name="connsiteY1392" fmla="*/ 97070 h 916873"/>
                <a:gd name="connsiteX1393" fmla="*/ 323361 w 1039554"/>
                <a:gd name="connsiteY1393" fmla="*/ 97070 h 916873"/>
                <a:gd name="connsiteX1394" fmla="*/ 323361 w 1039554"/>
                <a:gd name="connsiteY1394" fmla="*/ 94918 h 916873"/>
                <a:gd name="connsiteX1395" fmla="*/ 327666 w 1039554"/>
                <a:gd name="connsiteY1395" fmla="*/ 94918 h 916873"/>
                <a:gd name="connsiteX1396" fmla="*/ 327666 w 1039554"/>
                <a:gd name="connsiteY1396" fmla="*/ 92765 h 916873"/>
                <a:gd name="connsiteX1397" fmla="*/ 336275 w 1039554"/>
                <a:gd name="connsiteY1397" fmla="*/ 92765 h 916873"/>
                <a:gd name="connsiteX1398" fmla="*/ 336275 w 1039554"/>
                <a:gd name="connsiteY1398" fmla="*/ 90613 h 916873"/>
                <a:gd name="connsiteX1399" fmla="*/ 340579 w 1039554"/>
                <a:gd name="connsiteY1399" fmla="*/ 90613 h 916873"/>
                <a:gd name="connsiteX1400" fmla="*/ 340579 w 1039554"/>
                <a:gd name="connsiteY1400" fmla="*/ 88461 h 916873"/>
                <a:gd name="connsiteX1401" fmla="*/ 344884 w 1039554"/>
                <a:gd name="connsiteY1401" fmla="*/ 88461 h 916873"/>
                <a:gd name="connsiteX1402" fmla="*/ 344884 w 1039554"/>
                <a:gd name="connsiteY1402" fmla="*/ 86308 h 916873"/>
                <a:gd name="connsiteX1403" fmla="*/ 372864 w 1039554"/>
                <a:gd name="connsiteY1403" fmla="*/ 86308 h 916873"/>
                <a:gd name="connsiteX1404" fmla="*/ 372864 w 1039554"/>
                <a:gd name="connsiteY1404" fmla="*/ 32501 h 916873"/>
                <a:gd name="connsiteX1405" fmla="*/ 375016 w 1039554"/>
                <a:gd name="connsiteY1405" fmla="*/ 32501 h 916873"/>
                <a:gd name="connsiteX1406" fmla="*/ 375016 w 1039554"/>
                <a:gd name="connsiteY1406" fmla="*/ 30349 h 916873"/>
                <a:gd name="connsiteX1407" fmla="*/ 381473 w 1039554"/>
                <a:gd name="connsiteY1407" fmla="*/ 30349 h 916873"/>
                <a:gd name="connsiteX1408" fmla="*/ 381473 w 1039554"/>
                <a:gd name="connsiteY1408" fmla="*/ 32501 h 916873"/>
                <a:gd name="connsiteX1409" fmla="*/ 385777 w 1039554"/>
                <a:gd name="connsiteY1409" fmla="*/ 32501 h 916873"/>
                <a:gd name="connsiteX1410" fmla="*/ 385777 w 1039554"/>
                <a:gd name="connsiteY1410" fmla="*/ 34654 h 916873"/>
                <a:gd name="connsiteX1411" fmla="*/ 392234 w 1039554"/>
                <a:gd name="connsiteY1411" fmla="*/ 34654 h 916873"/>
                <a:gd name="connsiteX1412" fmla="*/ 392234 w 1039554"/>
                <a:gd name="connsiteY1412" fmla="*/ 36806 h 916873"/>
                <a:gd name="connsiteX1413" fmla="*/ 398691 w 1039554"/>
                <a:gd name="connsiteY1413" fmla="*/ 36806 h 916873"/>
                <a:gd name="connsiteX1414" fmla="*/ 398691 w 1039554"/>
                <a:gd name="connsiteY1414" fmla="*/ 38958 h 916873"/>
                <a:gd name="connsiteX1415" fmla="*/ 407300 w 1039554"/>
                <a:gd name="connsiteY1415" fmla="*/ 38958 h 916873"/>
                <a:gd name="connsiteX1416" fmla="*/ 407300 w 1039554"/>
                <a:gd name="connsiteY1416" fmla="*/ 41110 h 916873"/>
                <a:gd name="connsiteX1417" fmla="*/ 409452 w 1039554"/>
                <a:gd name="connsiteY1417" fmla="*/ 41110 h 916873"/>
                <a:gd name="connsiteX1418" fmla="*/ 409452 w 1039554"/>
                <a:gd name="connsiteY1418" fmla="*/ 43263 h 916873"/>
                <a:gd name="connsiteX1419" fmla="*/ 413757 w 1039554"/>
                <a:gd name="connsiteY1419" fmla="*/ 43263 h 916873"/>
                <a:gd name="connsiteX1420" fmla="*/ 413757 w 1039554"/>
                <a:gd name="connsiteY1420" fmla="*/ 45415 h 916873"/>
                <a:gd name="connsiteX1421" fmla="*/ 418062 w 1039554"/>
                <a:gd name="connsiteY1421" fmla="*/ 45415 h 916873"/>
                <a:gd name="connsiteX1422" fmla="*/ 418062 w 1039554"/>
                <a:gd name="connsiteY1422" fmla="*/ 47567 h 916873"/>
                <a:gd name="connsiteX1423" fmla="*/ 422366 w 1039554"/>
                <a:gd name="connsiteY1423" fmla="*/ 47567 h 916873"/>
                <a:gd name="connsiteX1424" fmla="*/ 422366 w 1039554"/>
                <a:gd name="connsiteY1424" fmla="*/ 49720 h 916873"/>
                <a:gd name="connsiteX1425" fmla="*/ 426671 w 1039554"/>
                <a:gd name="connsiteY1425" fmla="*/ 49720 h 916873"/>
                <a:gd name="connsiteX1426" fmla="*/ 426671 w 1039554"/>
                <a:gd name="connsiteY1426" fmla="*/ 51872 h 916873"/>
                <a:gd name="connsiteX1427" fmla="*/ 428823 w 1039554"/>
                <a:gd name="connsiteY1427" fmla="*/ 51872 h 916873"/>
                <a:gd name="connsiteX1428" fmla="*/ 428823 w 1039554"/>
                <a:gd name="connsiteY1428" fmla="*/ 54024 h 916873"/>
                <a:gd name="connsiteX1429" fmla="*/ 433128 w 1039554"/>
                <a:gd name="connsiteY1429" fmla="*/ 54024 h 916873"/>
                <a:gd name="connsiteX1430" fmla="*/ 433128 w 1039554"/>
                <a:gd name="connsiteY1430" fmla="*/ 56176 h 916873"/>
                <a:gd name="connsiteX1431" fmla="*/ 435280 w 1039554"/>
                <a:gd name="connsiteY1431" fmla="*/ 56176 h 916873"/>
                <a:gd name="connsiteX1432" fmla="*/ 435280 w 1039554"/>
                <a:gd name="connsiteY1432" fmla="*/ 58329 h 916873"/>
                <a:gd name="connsiteX1433" fmla="*/ 437432 w 1039554"/>
                <a:gd name="connsiteY1433" fmla="*/ 58329 h 916873"/>
                <a:gd name="connsiteX1434" fmla="*/ 437432 w 1039554"/>
                <a:gd name="connsiteY1434" fmla="*/ 60481 h 916873"/>
                <a:gd name="connsiteX1435" fmla="*/ 439584 w 1039554"/>
                <a:gd name="connsiteY1435" fmla="*/ 60481 h 916873"/>
                <a:gd name="connsiteX1436" fmla="*/ 439584 w 1039554"/>
                <a:gd name="connsiteY1436" fmla="*/ 62633 h 916873"/>
                <a:gd name="connsiteX1437" fmla="*/ 443889 w 1039554"/>
                <a:gd name="connsiteY1437" fmla="*/ 62633 h 916873"/>
                <a:gd name="connsiteX1438" fmla="*/ 443889 w 1039554"/>
                <a:gd name="connsiteY1438" fmla="*/ 64786 h 916873"/>
                <a:gd name="connsiteX1439" fmla="*/ 446041 w 1039554"/>
                <a:gd name="connsiteY1439" fmla="*/ 64786 h 916873"/>
                <a:gd name="connsiteX1440" fmla="*/ 446041 w 1039554"/>
                <a:gd name="connsiteY1440" fmla="*/ 66938 h 916873"/>
                <a:gd name="connsiteX1441" fmla="*/ 448194 w 1039554"/>
                <a:gd name="connsiteY1441" fmla="*/ 66938 h 916873"/>
                <a:gd name="connsiteX1442" fmla="*/ 448194 w 1039554"/>
                <a:gd name="connsiteY1442" fmla="*/ 69090 h 916873"/>
                <a:gd name="connsiteX1443" fmla="*/ 450346 w 1039554"/>
                <a:gd name="connsiteY1443" fmla="*/ 69090 h 916873"/>
                <a:gd name="connsiteX1444" fmla="*/ 450346 w 1039554"/>
                <a:gd name="connsiteY1444" fmla="*/ 71242 h 916873"/>
                <a:gd name="connsiteX1445" fmla="*/ 454650 w 1039554"/>
                <a:gd name="connsiteY1445" fmla="*/ 71242 h 916873"/>
                <a:gd name="connsiteX1446" fmla="*/ 454650 w 1039554"/>
                <a:gd name="connsiteY1446" fmla="*/ 73395 h 916873"/>
                <a:gd name="connsiteX1447" fmla="*/ 456803 w 1039554"/>
                <a:gd name="connsiteY1447" fmla="*/ 73395 h 916873"/>
                <a:gd name="connsiteX1448" fmla="*/ 456803 w 1039554"/>
                <a:gd name="connsiteY1448" fmla="*/ 75547 h 916873"/>
                <a:gd name="connsiteX1449" fmla="*/ 461107 w 1039554"/>
                <a:gd name="connsiteY1449" fmla="*/ 75547 h 916873"/>
                <a:gd name="connsiteX1450" fmla="*/ 461107 w 1039554"/>
                <a:gd name="connsiteY1450" fmla="*/ 69090 h 916873"/>
                <a:gd name="connsiteX1451" fmla="*/ 463260 w 1039554"/>
                <a:gd name="connsiteY1451" fmla="*/ 69090 h 916873"/>
                <a:gd name="connsiteX1452" fmla="*/ 463260 w 1039554"/>
                <a:gd name="connsiteY1452" fmla="*/ 64786 h 916873"/>
                <a:gd name="connsiteX1453" fmla="*/ 465412 w 1039554"/>
                <a:gd name="connsiteY1453" fmla="*/ 64786 h 916873"/>
                <a:gd name="connsiteX1454" fmla="*/ 465412 w 1039554"/>
                <a:gd name="connsiteY1454" fmla="*/ 60481 h 916873"/>
                <a:gd name="connsiteX1455" fmla="*/ 467564 w 1039554"/>
                <a:gd name="connsiteY1455" fmla="*/ 60481 h 916873"/>
                <a:gd name="connsiteX1456" fmla="*/ 467564 w 1039554"/>
                <a:gd name="connsiteY1456" fmla="*/ 56176 h 916873"/>
                <a:gd name="connsiteX1457" fmla="*/ 469716 w 1039554"/>
                <a:gd name="connsiteY1457" fmla="*/ 56176 h 916873"/>
                <a:gd name="connsiteX1458" fmla="*/ 469716 w 1039554"/>
                <a:gd name="connsiteY1458" fmla="*/ 54024 h 916873"/>
                <a:gd name="connsiteX1459" fmla="*/ 471869 w 1039554"/>
                <a:gd name="connsiteY1459" fmla="*/ 54024 h 916873"/>
                <a:gd name="connsiteX1460" fmla="*/ 471869 w 1039554"/>
                <a:gd name="connsiteY1460" fmla="*/ 49720 h 916873"/>
                <a:gd name="connsiteX1461" fmla="*/ 474021 w 1039554"/>
                <a:gd name="connsiteY1461" fmla="*/ 49720 h 916873"/>
                <a:gd name="connsiteX1462" fmla="*/ 474021 w 1039554"/>
                <a:gd name="connsiteY1462" fmla="*/ 47567 h 916873"/>
                <a:gd name="connsiteX1463" fmla="*/ 476173 w 1039554"/>
                <a:gd name="connsiteY1463" fmla="*/ 47567 h 916873"/>
                <a:gd name="connsiteX1464" fmla="*/ 476173 w 1039554"/>
                <a:gd name="connsiteY1464" fmla="*/ 43263 h 916873"/>
                <a:gd name="connsiteX1465" fmla="*/ 478326 w 1039554"/>
                <a:gd name="connsiteY1465" fmla="*/ 43263 h 916873"/>
                <a:gd name="connsiteX1466" fmla="*/ 478326 w 1039554"/>
                <a:gd name="connsiteY1466" fmla="*/ 41110 h 916873"/>
                <a:gd name="connsiteX1467" fmla="*/ 480478 w 1039554"/>
                <a:gd name="connsiteY1467" fmla="*/ 41110 h 916873"/>
                <a:gd name="connsiteX1468" fmla="*/ 480478 w 1039554"/>
                <a:gd name="connsiteY1468" fmla="*/ 38958 h 916873"/>
                <a:gd name="connsiteX1469" fmla="*/ 482630 w 1039554"/>
                <a:gd name="connsiteY1469" fmla="*/ 38958 h 916873"/>
                <a:gd name="connsiteX1470" fmla="*/ 482630 w 1039554"/>
                <a:gd name="connsiteY1470" fmla="*/ 34654 h 916873"/>
                <a:gd name="connsiteX1471" fmla="*/ 484782 w 1039554"/>
                <a:gd name="connsiteY1471" fmla="*/ 34654 h 916873"/>
                <a:gd name="connsiteX1472" fmla="*/ 484782 w 1039554"/>
                <a:gd name="connsiteY1472" fmla="*/ 32501 h 916873"/>
                <a:gd name="connsiteX1473" fmla="*/ 486935 w 1039554"/>
                <a:gd name="connsiteY1473" fmla="*/ 32501 h 916873"/>
                <a:gd name="connsiteX1474" fmla="*/ 486935 w 1039554"/>
                <a:gd name="connsiteY1474" fmla="*/ 30349 h 916873"/>
                <a:gd name="connsiteX1475" fmla="*/ 489087 w 1039554"/>
                <a:gd name="connsiteY1475" fmla="*/ 30349 h 916873"/>
                <a:gd name="connsiteX1476" fmla="*/ 489087 w 1039554"/>
                <a:gd name="connsiteY1476" fmla="*/ 28197 h 916873"/>
                <a:gd name="connsiteX1477" fmla="*/ 491239 w 1039554"/>
                <a:gd name="connsiteY1477" fmla="*/ 28197 h 916873"/>
                <a:gd name="connsiteX1478" fmla="*/ 491239 w 1039554"/>
                <a:gd name="connsiteY1478" fmla="*/ 26044 h 916873"/>
                <a:gd name="connsiteX1479" fmla="*/ 493392 w 1039554"/>
                <a:gd name="connsiteY1479" fmla="*/ 26044 h 916873"/>
                <a:gd name="connsiteX1480" fmla="*/ 493392 w 1039554"/>
                <a:gd name="connsiteY1480" fmla="*/ 23892 h 916873"/>
                <a:gd name="connsiteX1481" fmla="*/ 495544 w 1039554"/>
                <a:gd name="connsiteY1481" fmla="*/ 23892 h 916873"/>
                <a:gd name="connsiteX1482" fmla="*/ 495544 w 1039554"/>
                <a:gd name="connsiteY1482" fmla="*/ 21740 h 916873"/>
                <a:gd name="connsiteX1483" fmla="*/ 497696 w 1039554"/>
                <a:gd name="connsiteY1483" fmla="*/ 21740 h 916873"/>
                <a:gd name="connsiteX1484" fmla="*/ 497696 w 1039554"/>
                <a:gd name="connsiteY1484" fmla="*/ 17435 h 916873"/>
                <a:gd name="connsiteX1485" fmla="*/ 499848 w 1039554"/>
                <a:gd name="connsiteY1485" fmla="*/ 17435 h 916873"/>
                <a:gd name="connsiteX1486" fmla="*/ 499848 w 1039554"/>
                <a:gd name="connsiteY1486" fmla="*/ 15283 h 916873"/>
                <a:gd name="connsiteX1487" fmla="*/ 504153 w 1039554"/>
                <a:gd name="connsiteY1487" fmla="*/ 15283 h 916873"/>
                <a:gd name="connsiteX1488" fmla="*/ 504153 w 1039554"/>
                <a:gd name="connsiteY1488" fmla="*/ 13131 h 916873"/>
                <a:gd name="connsiteX1489" fmla="*/ 506305 w 1039554"/>
                <a:gd name="connsiteY1489" fmla="*/ 13131 h 916873"/>
                <a:gd name="connsiteX1490" fmla="*/ 506305 w 1039554"/>
                <a:gd name="connsiteY1490" fmla="*/ 8826 h 916873"/>
                <a:gd name="connsiteX1491" fmla="*/ 508458 w 1039554"/>
                <a:gd name="connsiteY1491" fmla="*/ 8826 h 916873"/>
                <a:gd name="connsiteX1492" fmla="*/ 508458 w 1039554"/>
                <a:gd name="connsiteY1492" fmla="*/ 6674 h 916873"/>
                <a:gd name="connsiteX1493" fmla="*/ 510610 w 1039554"/>
                <a:gd name="connsiteY1493" fmla="*/ 6674 h 916873"/>
                <a:gd name="connsiteX1494" fmla="*/ 510610 w 1039554"/>
                <a:gd name="connsiteY1494" fmla="*/ 4522 h 916873"/>
                <a:gd name="connsiteX1495" fmla="*/ 512762 w 1039554"/>
                <a:gd name="connsiteY1495" fmla="*/ 4522 h 916873"/>
                <a:gd name="connsiteX1496" fmla="*/ 512762 w 1039554"/>
                <a:gd name="connsiteY1496" fmla="*/ 2369 h 916873"/>
                <a:gd name="connsiteX1497" fmla="*/ 514914 w 1039554"/>
                <a:gd name="connsiteY1497" fmla="*/ 2369 h 91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</a:cxnLst>
              <a:rect l="l" t="t" r="r" b="b"/>
              <a:pathLst>
                <a:path w="1039554" h="916873">
                  <a:moveTo>
                    <a:pt x="514914" y="217"/>
                  </a:moveTo>
                  <a:lnTo>
                    <a:pt x="521371" y="217"/>
                  </a:lnTo>
                  <a:lnTo>
                    <a:pt x="521371" y="2369"/>
                  </a:lnTo>
                  <a:lnTo>
                    <a:pt x="523524" y="2369"/>
                  </a:lnTo>
                  <a:lnTo>
                    <a:pt x="523524" y="4522"/>
                  </a:lnTo>
                  <a:lnTo>
                    <a:pt x="525676" y="4522"/>
                  </a:lnTo>
                  <a:lnTo>
                    <a:pt x="525676" y="6674"/>
                  </a:lnTo>
                  <a:lnTo>
                    <a:pt x="527828" y="6674"/>
                  </a:lnTo>
                  <a:lnTo>
                    <a:pt x="527828" y="8826"/>
                  </a:lnTo>
                  <a:lnTo>
                    <a:pt x="529980" y="8826"/>
                  </a:lnTo>
                  <a:lnTo>
                    <a:pt x="529980" y="10978"/>
                  </a:lnTo>
                  <a:lnTo>
                    <a:pt x="532133" y="10978"/>
                  </a:lnTo>
                  <a:lnTo>
                    <a:pt x="532133" y="13131"/>
                  </a:lnTo>
                  <a:lnTo>
                    <a:pt x="534285" y="13131"/>
                  </a:lnTo>
                  <a:lnTo>
                    <a:pt x="534285" y="15283"/>
                  </a:lnTo>
                  <a:lnTo>
                    <a:pt x="538590" y="15283"/>
                  </a:lnTo>
                  <a:lnTo>
                    <a:pt x="538590" y="17435"/>
                  </a:lnTo>
                  <a:lnTo>
                    <a:pt x="540742" y="17435"/>
                  </a:lnTo>
                  <a:lnTo>
                    <a:pt x="540742" y="19588"/>
                  </a:lnTo>
                  <a:lnTo>
                    <a:pt x="542894" y="19588"/>
                  </a:lnTo>
                  <a:lnTo>
                    <a:pt x="542894" y="21740"/>
                  </a:lnTo>
                  <a:lnTo>
                    <a:pt x="545046" y="21740"/>
                  </a:lnTo>
                  <a:lnTo>
                    <a:pt x="545046" y="23892"/>
                  </a:lnTo>
                  <a:lnTo>
                    <a:pt x="547199" y="23892"/>
                  </a:lnTo>
                  <a:lnTo>
                    <a:pt x="547199" y="26044"/>
                  </a:lnTo>
                  <a:lnTo>
                    <a:pt x="549351" y="26044"/>
                  </a:lnTo>
                  <a:lnTo>
                    <a:pt x="549351" y="30349"/>
                  </a:lnTo>
                  <a:lnTo>
                    <a:pt x="551503" y="30349"/>
                  </a:lnTo>
                  <a:lnTo>
                    <a:pt x="551503" y="32501"/>
                  </a:lnTo>
                  <a:lnTo>
                    <a:pt x="553656" y="32501"/>
                  </a:lnTo>
                  <a:lnTo>
                    <a:pt x="553656" y="34654"/>
                  </a:lnTo>
                  <a:lnTo>
                    <a:pt x="555808" y="34654"/>
                  </a:lnTo>
                  <a:lnTo>
                    <a:pt x="555808" y="36806"/>
                  </a:lnTo>
                  <a:lnTo>
                    <a:pt x="557960" y="36806"/>
                  </a:lnTo>
                  <a:lnTo>
                    <a:pt x="557960" y="41110"/>
                  </a:lnTo>
                  <a:lnTo>
                    <a:pt x="560112" y="41110"/>
                  </a:lnTo>
                  <a:lnTo>
                    <a:pt x="560112" y="43263"/>
                  </a:lnTo>
                  <a:lnTo>
                    <a:pt x="562265" y="43263"/>
                  </a:lnTo>
                  <a:lnTo>
                    <a:pt x="562265" y="47567"/>
                  </a:lnTo>
                  <a:lnTo>
                    <a:pt x="564417" y="47567"/>
                  </a:lnTo>
                  <a:lnTo>
                    <a:pt x="564417" y="49720"/>
                  </a:lnTo>
                  <a:lnTo>
                    <a:pt x="566569" y="49720"/>
                  </a:lnTo>
                  <a:lnTo>
                    <a:pt x="566569" y="54024"/>
                  </a:lnTo>
                  <a:lnTo>
                    <a:pt x="568722" y="54024"/>
                  </a:lnTo>
                  <a:lnTo>
                    <a:pt x="568722" y="56176"/>
                  </a:lnTo>
                  <a:lnTo>
                    <a:pt x="570874" y="56176"/>
                  </a:lnTo>
                  <a:lnTo>
                    <a:pt x="570874" y="60481"/>
                  </a:lnTo>
                  <a:lnTo>
                    <a:pt x="573026" y="60481"/>
                  </a:lnTo>
                  <a:lnTo>
                    <a:pt x="573026" y="64786"/>
                  </a:lnTo>
                  <a:lnTo>
                    <a:pt x="575178" y="64786"/>
                  </a:lnTo>
                  <a:lnTo>
                    <a:pt x="575178" y="66938"/>
                  </a:lnTo>
                  <a:lnTo>
                    <a:pt x="577331" y="66938"/>
                  </a:lnTo>
                  <a:lnTo>
                    <a:pt x="577331" y="75547"/>
                  </a:lnTo>
                  <a:lnTo>
                    <a:pt x="581635" y="75547"/>
                  </a:lnTo>
                  <a:lnTo>
                    <a:pt x="581635" y="73395"/>
                  </a:lnTo>
                  <a:lnTo>
                    <a:pt x="583788" y="73395"/>
                  </a:lnTo>
                  <a:lnTo>
                    <a:pt x="583788" y="71242"/>
                  </a:lnTo>
                  <a:lnTo>
                    <a:pt x="585940" y="71242"/>
                  </a:lnTo>
                  <a:lnTo>
                    <a:pt x="585940" y="69090"/>
                  </a:lnTo>
                  <a:lnTo>
                    <a:pt x="588092" y="69090"/>
                  </a:lnTo>
                  <a:lnTo>
                    <a:pt x="588092" y="66938"/>
                  </a:lnTo>
                  <a:lnTo>
                    <a:pt x="590244" y="66938"/>
                  </a:lnTo>
                  <a:lnTo>
                    <a:pt x="590244" y="64786"/>
                  </a:lnTo>
                  <a:lnTo>
                    <a:pt x="592397" y="64786"/>
                  </a:lnTo>
                  <a:lnTo>
                    <a:pt x="592397" y="62633"/>
                  </a:lnTo>
                  <a:lnTo>
                    <a:pt x="596701" y="62633"/>
                  </a:lnTo>
                  <a:lnTo>
                    <a:pt x="596701" y="60481"/>
                  </a:lnTo>
                  <a:lnTo>
                    <a:pt x="598854" y="60481"/>
                  </a:lnTo>
                  <a:lnTo>
                    <a:pt x="598854" y="58329"/>
                  </a:lnTo>
                  <a:lnTo>
                    <a:pt x="601006" y="58329"/>
                  </a:lnTo>
                  <a:lnTo>
                    <a:pt x="601006" y="56176"/>
                  </a:lnTo>
                  <a:lnTo>
                    <a:pt x="605310" y="56176"/>
                  </a:lnTo>
                  <a:lnTo>
                    <a:pt x="605310" y="54024"/>
                  </a:lnTo>
                  <a:lnTo>
                    <a:pt x="607463" y="54024"/>
                  </a:lnTo>
                  <a:lnTo>
                    <a:pt x="607463" y="51872"/>
                  </a:lnTo>
                  <a:lnTo>
                    <a:pt x="611767" y="51872"/>
                  </a:lnTo>
                  <a:lnTo>
                    <a:pt x="611767" y="49720"/>
                  </a:lnTo>
                  <a:lnTo>
                    <a:pt x="613920" y="49720"/>
                  </a:lnTo>
                  <a:lnTo>
                    <a:pt x="613920" y="47567"/>
                  </a:lnTo>
                  <a:lnTo>
                    <a:pt x="618224" y="47567"/>
                  </a:lnTo>
                  <a:lnTo>
                    <a:pt x="618224" y="45415"/>
                  </a:lnTo>
                  <a:lnTo>
                    <a:pt x="622529" y="45415"/>
                  </a:lnTo>
                  <a:lnTo>
                    <a:pt x="622529" y="43263"/>
                  </a:lnTo>
                  <a:lnTo>
                    <a:pt x="626833" y="43263"/>
                  </a:lnTo>
                  <a:lnTo>
                    <a:pt x="626833" y="41110"/>
                  </a:lnTo>
                  <a:lnTo>
                    <a:pt x="631138" y="41110"/>
                  </a:lnTo>
                  <a:lnTo>
                    <a:pt x="631138" y="38958"/>
                  </a:lnTo>
                  <a:lnTo>
                    <a:pt x="637595" y="38958"/>
                  </a:lnTo>
                  <a:lnTo>
                    <a:pt x="637595" y="36806"/>
                  </a:lnTo>
                  <a:lnTo>
                    <a:pt x="644052" y="36806"/>
                  </a:lnTo>
                  <a:lnTo>
                    <a:pt x="644052" y="34654"/>
                  </a:lnTo>
                  <a:lnTo>
                    <a:pt x="650508" y="34654"/>
                  </a:lnTo>
                  <a:lnTo>
                    <a:pt x="650508" y="32501"/>
                  </a:lnTo>
                  <a:lnTo>
                    <a:pt x="665574" y="32501"/>
                  </a:lnTo>
                  <a:lnTo>
                    <a:pt x="665574" y="36806"/>
                  </a:lnTo>
                  <a:lnTo>
                    <a:pt x="667727" y="36806"/>
                  </a:lnTo>
                  <a:lnTo>
                    <a:pt x="667727" y="86308"/>
                  </a:lnTo>
                  <a:lnTo>
                    <a:pt x="665574" y="86308"/>
                  </a:lnTo>
                  <a:lnTo>
                    <a:pt x="665574" y="90613"/>
                  </a:lnTo>
                  <a:lnTo>
                    <a:pt x="669879" y="90613"/>
                  </a:lnTo>
                  <a:lnTo>
                    <a:pt x="669879" y="88461"/>
                  </a:lnTo>
                  <a:lnTo>
                    <a:pt x="678488" y="88461"/>
                  </a:lnTo>
                  <a:lnTo>
                    <a:pt x="678488" y="86308"/>
                  </a:lnTo>
                  <a:lnTo>
                    <a:pt x="693554" y="86308"/>
                  </a:lnTo>
                  <a:lnTo>
                    <a:pt x="693554" y="88461"/>
                  </a:lnTo>
                  <a:lnTo>
                    <a:pt x="704316" y="88461"/>
                  </a:lnTo>
                  <a:lnTo>
                    <a:pt x="704316" y="90613"/>
                  </a:lnTo>
                  <a:lnTo>
                    <a:pt x="708620" y="90613"/>
                  </a:lnTo>
                  <a:lnTo>
                    <a:pt x="708620" y="92765"/>
                  </a:lnTo>
                  <a:lnTo>
                    <a:pt x="715077" y="92765"/>
                  </a:lnTo>
                  <a:lnTo>
                    <a:pt x="715077" y="94918"/>
                  </a:lnTo>
                  <a:lnTo>
                    <a:pt x="719382" y="94918"/>
                  </a:lnTo>
                  <a:lnTo>
                    <a:pt x="719382" y="97070"/>
                  </a:lnTo>
                  <a:lnTo>
                    <a:pt x="723686" y="97070"/>
                  </a:lnTo>
                  <a:lnTo>
                    <a:pt x="723686" y="99222"/>
                  </a:lnTo>
                  <a:lnTo>
                    <a:pt x="727991" y="99222"/>
                  </a:lnTo>
                  <a:lnTo>
                    <a:pt x="727991" y="101374"/>
                  </a:lnTo>
                  <a:lnTo>
                    <a:pt x="734448" y="101374"/>
                  </a:lnTo>
                  <a:lnTo>
                    <a:pt x="734448" y="103527"/>
                  </a:lnTo>
                  <a:lnTo>
                    <a:pt x="738752" y="103527"/>
                  </a:lnTo>
                  <a:lnTo>
                    <a:pt x="738752" y="105679"/>
                  </a:lnTo>
                  <a:lnTo>
                    <a:pt x="743057" y="105679"/>
                  </a:lnTo>
                  <a:lnTo>
                    <a:pt x="743057" y="107831"/>
                  </a:lnTo>
                  <a:lnTo>
                    <a:pt x="747361" y="107831"/>
                  </a:lnTo>
                  <a:lnTo>
                    <a:pt x="747361" y="109984"/>
                  </a:lnTo>
                  <a:lnTo>
                    <a:pt x="751666" y="109984"/>
                  </a:lnTo>
                  <a:lnTo>
                    <a:pt x="751666" y="112136"/>
                  </a:lnTo>
                  <a:lnTo>
                    <a:pt x="753818" y="112136"/>
                  </a:lnTo>
                  <a:lnTo>
                    <a:pt x="753818" y="114288"/>
                  </a:lnTo>
                  <a:lnTo>
                    <a:pt x="758123" y="114288"/>
                  </a:lnTo>
                  <a:lnTo>
                    <a:pt x="758123" y="116440"/>
                  </a:lnTo>
                  <a:lnTo>
                    <a:pt x="762427" y="116440"/>
                  </a:lnTo>
                  <a:lnTo>
                    <a:pt x="762427" y="118593"/>
                  </a:lnTo>
                  <a:lnTo>
                    <a:pt x="766732" y="118593"/>
                  </a:lnTo>
                  <a:lnTo>
                    <a:pt x="766732" y="120745"/>
                  </a:lnTo>
                  <a:lnTo>
                    <a:pt x="768884" y="120745"/>
                  </a:lnTo>
                  <a:lnTo>
                    <a:pt x="768884" y="122897"/>
                  </a:lnTo>
                  <a:lnTo>
                    <a:pt x="773189" y="122897"/>
                  </a:lnTo>
                  <a:lnTo>
                    <a:pt x="773189" y="125050"/>
                  </a:lnTo>
                  <a:lnTo>
                    <a:pt x="775341" y="125050"/>
                  </a:lnTo>
                  <a:lnTo>
                    <a:pt x="775341" y="127202"/>
                  </a:lnTo>
                  <a:lnTo>
                    <a:pt x="779646" y="127202"/>
                  </a:lnTo>
                  <a:lnTo>
                    <a:pt x="779646" y="129354"/>
                  </a:lnTo>
                  <a:lnTo>
                    <a:pt x="781798" y="129354"/>
                  </a:lnTo>
                  <a:lnTo>
                    <a:pt x="781798" y="131506"/>
                  </a:lnTo>
                  <a:lnTo>
                    <a:pt x="786102" y="131506"/>
                  </a:lnTo>
                  <a:lnTo>
                    <a:pt x="786102" y="133659"/>
                  </a:lnTo>
                  <a:lnTo>
                    <a:pt x="788255" y="133659"/>
                  </a:lnTo>
                  <a:lnTo>
                    <a:pt x="788255" y="135811"/>
                  </a:lnTo>
                  <a:lnTo>
                    <a:pt x="790407" y="135811"/>
                  </a:lnTo>
                  <a:lnTo>
                    <a:pt x="790407" y="137963"/>
                  </a:lnTo>
                  <a:lnTo>
                    <a:pt x="792559" y="137963"/>
                  </a:lnTo>
                  <a:lnTo>
                    <a:pt x="792559" y="140116"/>
                  </a:lnTo>
                  <a:lnTo>
                    <a:pt x="794712" y="140116"/>
                  </a:lnTo>
                  <a:lnTo>
                    <a:pt x="794712" y="144420"/>
                  </a:lnTo>
                  <a:lnTo>
                    <a:pt x="796864" y="144420"/>
                  </a:lnTo>
                  <a:lnTo>
                    <a:pt x="796864" y="159486"/>
                  </a:lnTo>
                  <a:lnTo>
                    <a:pt x="803321" y="159486"/>
                  </a:lnTo>
                  <a:lnTo>
                    <a:pt x="803321" y="161638"/>
                  </a:lnTo>
                  <a:lnTo>
                    <a:pt x="820539" y="161638"/>
                  </a:lnTo>
                  <a:lnTo>
                    <a:pt x="820539" y="163791"/>
                  </a:lnTo>
                  <a:lnTo>
                    <a:pt x="833453" y="163791"/>
                  </a:lnTo>
                  <a:lnTo>
                    <a:pt x="833453" y="165943"/>
                  </a:lnTo>
                  <a:lnTo>
                    <a:pt x="844214" y="165943"/>
                  </a:lnTo>
                  <a:lnTo>
                    <a:pt x="844214" y="168095"/>
                  </a:lnTo>
                  <a:lnTo>
                    <a:pt x="854976" y="168095"/>
                  </a:lnTo>
                  <a:lnTo>
                    <a:pt x="854976" y="170248"/>
                  </a:lnTo>
                  <a:lnTo>
                    <a:pt x="867889" y="170248"/>
                  </a:lnTo>
                  <a:lnTo>
                    <a:pt x="867889" y="172400"/>
                  </a:lnTo>
                  <a:lnTo>
                    <a:pt x="874346" y="172400"/>
                  </a:lnTo>
                  <a:lnTo>
                    <a:pt x="874346" y="174552"/>
                  </a:lnTo>
                  <a:lnTo>
                    <a:pt x="882955" y="174552"/>
                  </a:lnTo>
                  <a:lnTo>
                    <a:pt x="882955" y="176704"/>
                  </a:lnTo>
                  <a:lnTo>
                    <a:pt x="893717" y="176704"/>
                  </a:lnTo>
                  <a:lnTo>
                    <a:pt x="893717" y="181009"/>
                  </a:lnTo>
                  <a:lnTo>
                    <a:pt x="891564" y="181009"/>
                  </a:lnTo>
                  <a:lnTo>
                    <a:pt x="891564" y="183161"/>
                  </a:lnTo>
                  <a:lnTo>
                    <a:pt x="889412" y="183161"/>
                  </a:lnTo>
                  <a:lnTo>
                    <a:pt x="889412" y="185314"/>
                  </a:lnTo>
                  <a:lnTo>
                    <a:pt x="887260" y="185314"/>
                  </a:lnTo>
                  <a:lnTo>
                    <a:pt x="887260" y="187466"/>
                  </a:lnTo>
                  <a:lnTo>
                    <a:pt x="882955" y="187466"/>
                  </a:lnTo>
                  <a:lnTo>
                    <a:pt x="882955" y="189618"/>
                  </a:lnTo>
                  <a:lnTo>
                    <a:pt x="880803" y="189618"/>
                  </a:lnTo>
                  <a:lnTo>
                    <a:pt x="880803" y="191770"/>
                  </a:lnTo>
                  <a:lnTo>
                    <a:pt x="878651" y="191770"/>
                  </a:lnTo>
                  <a:lnTo>
                    <a:pt x="878651" y="193923"/>
                  </a:lnTo>
                  <a:lnTo>
                    <a:pt x="876498" y="193923"/>
                  </a:lnTo>
                  <a:lnTo>
                    <a:pt x="876498" y="196075"/>
                  </a:lnTo>
                  <a:lnTo>
                    <a:pt x="872194" y="196075"/>
                  </a:lnTo>
                  <a:lnTo>
                    <a:pt x="872194" y="198227"/>
                  </a:lnTo>
                  <a:lnTo>
                    <a:pt x="867889" y="198227"/>
                  </a:lnTo>
                  <a:lnTo>
                    <a:pt x="867889" y="200380"/>
                  </a:lnTo>
                  <a:lnTo>
                    <a:pt x="863585" y="200380"/>
                  </a:lnTo>
                  <a:lnTo>
                    <a:pt x="863585" y="202532"/>
                  </a:lnTo>
                  <a:lnTo>
                    <a:pt x="857128" y="202532"/>
                  </a:lnTo>
                  <a:lnTo>
                    <a:pt x="857128" y="204684"/>
                  </a:lnTo>
                  <a:lnTo>
                    <a:pt x="852823" y="204684"/>
                  </a:lnTo>
                  <a:lnTo>
                    <a:pt x="852823" y="206836"/>
                  </a:lnTo>
                  <a:lnTo>
                    <a:pt x="848519" y="206836"/>
                  </a:lnTo>
                  <a:lnTo>
                    <a:pt x="848519" y="208989"/>
                  </a:lnTo>
                  <a:lnTo>
                    <a:pt x="844214" y="208989"/>
                  </a:lnTo>
                  <a:lnTo>
                    <a:pt x="844214" y="211141"/>
                  </a:lnTo>
                  <a:lnTo>
                    <a:pt x="842062" y="211141"/>
                  </a:lnTo>
                  <a:lnTo>
                    <a:pt x="842062" y="213293"/>
                  </a:lnTo>
                  <a:lnTo>
                    <a:pt x="839910" y="213293"/>
                  </a:lnTo>
                  <a:lnTo>
                    <a:pt x="839910" y="215446"/>
                  </a:lnTo>
                  <a:lnTo>
                    <a:pt x="837757" y="215446"/>
                  </a:lnTo>
                  <a:lnTo>
                    <a:pt x="837757" y="217598"/>
                  </a:lnTo>
                  <a:lnTo>
                    <a:pt x="835605" y="217598"/>
                  </a:lnTo>
                  <a:lnTo>
                    <a:pt x="835605" y="221902"/>
                  </a:lnTo>
                  <a:lnTo>
                    <a:pt x="839910" y="221902"/>
                  </a:lnTo>
                  <a:lnTo>
                    <a:pt x="839910" y="224055"/>
                  </a:lnTo>
                  <a:lnTo>
                    <a:pt x="854976" y="224055"/>
                  </a:lnTo>
                  <a:lnTo>
                    <a:pt x="854976" y="226207"/>
                  </a:lnTo>
                  <a:lnTo>
                    <a:pt x="872194" y="226207"/>
                  </a:lnTo>
                  <a:lnTo>
                    <a:pt x="872194" y="228359"/>
                  </a:lnTo>
                  <a:lnTo>
                    <a:pt x="880803" y="228359"/>
                  </a:lnTo>
                  <a:lnTo>
                    <a:pt x="880803" y="230512"/>
                  </a:lnTo>
                  <a:lnTo>
                    <a:pt x="891564" y="230512"/>
                  </a:lnTo>
                  <a:lnTo>
                    <a:pt x="891564" y="232664"/>
                  </a:lnTo>
                  <a:lnTo>
                    <a:pt x="895869" y="232664"/>
                  </a:lnTo>
                  <a:lnTo>
                    <a:pt x="895869" y="234816"/>
                  </a:lnTo>
                  <a:lnTo>
                    <a:pt x="904478" y="234816"/>
                  </a:lnTo>
                  <a:lnTo>
                    <a:pt x="904478" y="236968"/>
                  </a:lnTo>
                  <a:lnTo>
                    <a:pt x="910935" y="236968"/>
                  </a:lnTo>
                  <a:lnTo>
                    <a:pt x="910935" y="239121"/>
                  </a:lnTo>
                  <a:lnTo>
                    <a:pt x="921696" y="239121"/>
                  </a:lnTo>
                  <a:lnTo>
                    <a:pt x="921696" y="241273"/>
                  </a:lnTo>
                  <a:lnTo>
                    <a:pt x="928153" y="241273"/>
                  </a:lnTo>
                  <a:lnTo>
                    <a:pt x="928153" y="243425"/>
                  </a:lnTo>
                  <a:lnTo>
                    <a:pt x="930306" y="243425"/>
                  </a:lnTo>
                  <a:lnTo>
                    <a:pt x="930306" y="245578"/>
                  </a:lnTo>
                  <a:lnTo>
                    <a:pt x="932458" y="245578"/>
                  </a:lnTo>
                  <a:lnTo>
                    <a:pt x="932458" y="249882"/>
                  </a:lnTo>
                  <a:lnTo>
                    <a:pt x="930306" y="249882"/>
                  </a:lnTo>
                  <a:lnTo>
                    <a:pt x="930306" y="252034"/>
                  </a:lnTo>
                  <a:lnTo>
                    <a:pt x="926001" y="252034"/>
                  </a:lnTo>
                  <a:lnTo>
                    <a:pt x="926001" y="254187"/>
                  </a:lnTo>
                  <a:lnTo>
                    <a:pt x="923849" y="254187"/>
                  </a:lnTo>
                  <a:lnTo>
                    <a:pt x="923849" y="256339"/>
                  </a:lnTo>
                  <a:lnTo>
                    <a:pt x="921696" y="256339"/>
                  </a:lnTo>
                  <a:lnTo>
                    <a:pt x="921696" y="258491"/>
                  </a:lnTo>
                  <a:lnTo>
                    <a:pt x="919544" y="258491"/>
                  </a:lnTo>
                  <a:lnTo>
                    <a:pt x="919544" y="260644"/>
                  </a:lnTo>
                  <a:lnTo>
                    <a:pt x="915240" y="260644"/>
                  </a:lnTo>
                  <a:lnTo>
                    <a:pt x="915240" y="262796"/>
                  </a:lnTo>
                  <a:lnTo>
                    <a:pt x="913087" y="262796"/>
                  </a:lnTo>
                  <a:lnTo>
                    <a:pt x="913087" y="264948"/>
                  </a:lnTo>
                  <a:lnTo>
                    <a:pt x="908783" y="264948"/>
                  </a:lnTo>
                  <a:lnTo>
                    <a:pt x="908783" y="267100"/>
                  </a:lnTo>
                  <a:lnTo>
                    <a:pt x="904478" y="267100"/>
                  </a:lnTo>
                  <a:lnTo>
                    <a:pt x="904478" y="269253"/>
                  </a:lnTo>
                  <a:lnTo>
                    <a:pt x="902326" y="269253"/>
                  </a:lnTo>
                  <a:lnTo>
                    <a:pt x="902326" y="271405"/>
                  </a:lnTo>
                  <a:lnTo>
                    <a:pt x="893717" y="271405"/>
                  </a:lnTo>
                  <a:lnTo>
                    <a:pt x="893717" y="273557"/>
                  </a:lnTo>
                  <a:lnTo>
                    <a:pt x="887260" y="273557"/>
                  </a:lnTo>
                  <a:lnTo>
                    <a:pt x="887260" y="275710"/>
                  </a:lnTo>
                  <a:lnTo>
                    <a:pt x="876498" y="275710"/>
                  </a:lnTo>
                  <a:lnTo>
                    <a:pt x="876498" y="277862"/>
                  </a:lnTo>
                  <a:lnTo>
                    <a:pt x="874346" y="277862"/>
                  </a:lnTo>
                  <a:lnTo>
                    <a:pt x="874346" y="286471"/>
                  </a:lnTo>
                  <a:lnTo>
                    <a:pt x="880803" y="286471"/>
                  </a:lnTo>
                  <a:lnTo>
                    <a:pt x="880803" y="288623"/>
                  </a:lnTo>
                  <a:lnTo>
                    <a:pt x="887260" y="288623"/>
                  </a:lnTo>
                  <a:lnTo>
                    <a:pt x="887260" y="290776"/>
                  </a:lnTo>
                  <a:lnTo>
                    <a:pt x="895869" y="290776"/>
                  </a:lnTo>
                  <a:lnTo>
                    <a:pt x="895869" y="292928"/>
                  </a:lnTo>
                  <a:lnTo>
                    <a:pt x="900174" y="292928"/>
                  </a:lnTo>
                  <a:lnTo>
                    <a:pt x="900174" y="295080"/>
                  </a:lnTo>
                  <a:lnTo>
                    <a:pt x="904478" y="295080"/>
                  </a:lnTo>
                  <a:lnTo>
                    <a:pt x="904478" y="297233"/>
                  </a:lnTo>
                  <a:lnTo>
                    <a:pt x="908783" y="297233"/>
                  </a:lnTo>
                  <a:lnTo>
                    <a:pt x="908783" y="299385"/>
                  </a:lnTo>
                  <a:lnTo>
                    <a:pt x="913087" y="299385"/>
                  </a:lnTo>
                  <a:lnTo>
                    <a:pt x="913087" y="301537"/>
                  </a:lnTo>
                  <a:lnTo>
                    <a:pt x="917392" y="301537"/>
                  </a:lnTo>
                  <a:lnTo>
                    <a:pt x="917392" y="303689"/>
                  </a:lnTo>
                  <a:lnTo>
                    <a:pt x="919544" y="303689"/>
                  </a:lnTo>
                  <a:lnTo>
                    <a:pt x="919544" y="305842"/>
                  </a:lnTo>
                  <a:lnTo>
                    <a:pt x="923849" y="305842"/>
                  </a:lnTo>
                  <a:lnTo>
                    <a:pt x="923849" y="307994"/>
                  </a:lnTo>
                  <a:lnTo>
                    <a:pt x="926001" y="307994"/>
                  </a:lnTo>
                  <a:lnTo>
                    <a:pt x="926001" y="310146"/>
                  </a:lnTo>
                  <a:lnTo>
                    <a:pt x="928153" y="310146"/>
                  </a:lnTo>
                  <a:lnTo>
                    <a:pt x="928153" y="312299"/>
                  </a:lnTo>
                  <a:lnTo>
                    <a:pt x="932458" y="312299"/>
                  </a:lnTo>
                  <a:lnTo>
                    <a:pt x="932458" y="314451"/>
                  </a:lnTo>
                  <a:lnTo>
                    <a:pt x="934610" y="314451"/>
                  </a:lnTo>
                  <a:lnTo>
                    <a:pt x="934610" y="316603"/>
                  </a:lnTo>
                  <a:lnTo>
                    <a:pt x="936762" y="316603"/>
                  </a:lnTo>
                  <a:lnTo>
                    <a:pt x="936762" y="318755"/>
                  </a:lnTo>
                  <a:lnTo>
                    <a:pt x="938915" y="318755"/>
                  </a:lnTo>
                  <a:lnTo>
                    <a:pt x="938915" y="320908"/>
                  </a:lnTo>
                  <a:lnTo>
                    <a:pt x="941067" y="320908"/>
                  </a:lnTo>
                  <a:lnTo>
                    <a:pt x="941067" y="323060"/>
                  </a:lnTo>
                  <a:lnTo>
                    <a:pt x="943219" y="323060"/>
                  </a:lnTo>
                  <a:lnTo>
                    <a:pt x="943219" y="325212"/>
                  </a:lnTo>
                  <a:lnTo>
                    <a:pt x="945372" y="325212"/>
                  </a:lnTo>
                  <a:lnTo>
                    <a:pt x="945372" y="327365"/>
                  </a:lnTo>
                  <a:lnTo>
                    <a:pt x="947524" y="327365"/>
                  </a:lnTo>
                  <a:lnTo>
                    <a:pt x="947524" y="329517"/>
                  </a:lnTo>
                  <a:lnTo>
                    <a:pt x="949676" y="329517"/>
                  </a:lnTo>
                  <a:lnTo>
                    <a:pt x="949676" y="331669"/>
                  </a:lnTo>
                  <a:lnTo>
                    <a:pt x="951829" y="331669"/>
                  </a:lnTo>
                  <a:lnTo>
                    <a:pt x="951829" y="333821"/>
                  </a:lnTo>
                  <a:lnTo>
                    <a:pt x="953981" y="333821"/>
                  </a:lnTo>
                  <a:lnTo>
                    <a:pt x="953981" y="335974"/>
                  </a:lnTo>
                  <a:lnTo>
                    <a:pt x="956133" y="335974"/>
                  </a:lnTo>
                  <a:lnTo>
                    <a:pt x="956133" y="340278"/>
                  </a:lnTo>
                  <a:lnTo>
                    <a:pt x="958285" y="340278"/>
                  </a:lnTo>
                  <a:lnTo>
                    <a:pt x="958285" y="342431"/>
                  </a:lnTo>
                  <a:lnTo>
                    <a:pt x="960438" y="342431"/>
                  </a:lnTo>
                  <a:lnTo>
                    <a:pt x="960438" y="346735"/>
                  </a:lnTo>
                  <a:lnTo>
                    <a:pt x="962590" y="346735"/>
                  </a:lnTo>
                  <a:lnTo>
                    <a:pt x="962590" y="348887"/>
                  </a:lnTo>
                  <a:lnTo>
                    <a:pt x="964742" y="348887"/>
                  </a:lnTo>
                  <a:lnTo>
                    <a:pt x="964742" y="351040"/>
                  </a:lnTo>
                  <a:lnTo>
                    <a:pt x="966895" y="351040"/>
                  </a:lnTo>
                  <a:lnTo>
                    <a:pt x="966895" y="355344"/>
                  </a:lnTo>
                  <a:lnTo>
                    <a:pt x="969047" y="355344"/>
                  </a:lnTo>
                  <a:lnTo>
                    <a:pt x="969047" y="357497"/>
                  </a:lnTo>
                  <a:lnTo>
                    <a:pt x="971199" y="357497"/>
                  </a:lnTo>
                  <a:lnTo>
                    <a:pt x="971199" y="361801"/>
                  </a:lnTo>
                  <a:lnTo>
                    <a:pt x="973351" y="361801"/>
                  </a:lnTo>
                  <a:lnTo>
                    <a:pt x="973351" y="366106"/>
                  </a:lnTo>
                  <a:lnTo>
                    <a:pt x="962590" y="366106"/>
                  </a:lnTo>
                  <a:lnTo>
                    <a:pt x="962590" y="363953"/>
                  </a:lnTo>
                  <a:lnTo>
                    <a:pt x="949676" y="363953"/>
                  </a:lnTo>
                  <a:lnTo>
                    <a:pt x="949676" y="361801"/>
                  </a:lnTo>
                  <a:lnTo>
                    <a:pt x="934610" y="361801"/>
                  </a:lnTo>
                  <a:lnTo>
                    <a:pt x="934610" y="363953"/>
                  </a:lnTo>
                  <a:lnTo>
                    <a:pt x="936762" y="363953"/>
                  </a:lnTo>
                  <a:lnTo>
                    <a:pt x="936762" y="366106"/>
                  </a:lnTo>
                  <a:lnTo>
                    <a:pt x="938915" y="366106"/>
                  </a:lnTo>
                  <a:lnTo>
                    <a:pt x="938915" y="368258"/>
                  </a:lnTo>
                  <a:lnTo>
                    <a:pt x="941067" y="368258"/>
                  </a:lnTo>
                  <a:lnTo>
                    <a:pt x="941067" y="370410"/>
                  </a:lnTo>
                  <a:lnTo>
                    <a:pt x="943219" y="370410"/>
                  </a:lnTo>
                  <a:lnTo>
                    <a:pt x="943219" y="374715"/>
                  </a:lnTo>
                  <a:lnTo>
                    <a:pt x="947524" y="374715"/>
                  </a:lnTo>
                  <a:lnTo>
                    <a:pt x="947524" y="376867"/>
                  </a:lnTo>
                  <a:lnTo>
                    <a:pt x="949676" y="376867"/>
                  </a:lnTo>
                  <a:lnTo>
                    <a:pt x="949676" y="379019"/>
                  </a:lnTo>
                  <a:lnTo>
                    <a:pt x="951829" y="379019"/>
                  </a:lnTo>
                  <a:lnTo>
                    <a:pt x="951829" y="381172"/>
                  </a:lnTo>
                  <a:lnTo>
                    <a:pt x="956133" y="381172"/>
                  </a:lnTo>
                  <a:lnTo>
                    <a:pt x="956133" y="383324"/>
                  </a:lnTo>
                  <a:lnTo>
                    <a:pt x="958285" y="383324"/>
                  </a:lnTo>
                  <a:lnTo>
                    <a:pt x="958285" y="385476"/>
                  </a:lnTo>
                  <a:lnTo>
                    <a:pt x="960438" y="385476"/>
                  </a:lnTo>
                  <a:lnTo>
                    <a:pt x="960438" y="387629"/>
                  </a:lnTo>
                  <a:lnTo>
                    <a:pt x="964742" y="387629"/>
                  </a:lnTo>
                  <a:lnTo>
                    <a:pt x="964742" y="389781"/>
                  </a:lnTo>
                  <a:lnTo>
                    <a:pt x="966895" y="389781"/>
                  </a:lnTo>
                  <a:lnTo>
                    <a:pt x="966895" y="391933"/>
                  </a:lnTo>
                  <a:lnTo>
                    <a:pt x="969047" y="391933"/>
                  </a:lnTo>
                  <a:lnTo>
                    <a:pt x="969047" y="394085"/>
                  </a:lnTo>
                  <a:lnTo>
                    <a:pt x="973351" y="394085"/>
                  </a:lnTo>
                  <a:lnTo>
                    <a:pt x="973351" y="396238"/>
                  </a:lnTo>
                  <a:lnTo>
                    <a:pt x="975504" y="396238"/>
                  </a:lnTo>
                  <a:lnTo>
                    <a:pt x="975504" y="398390"/>
                  </a:lnTo>
                  <a:lnTo>
                    <a:pt x="977656" y="398390"/>
                  </a:lnTo>
                  <a:lnTo>
                    <a:pt x="977656" y="400542"/>
                  </a:lnTo>
                  <a:lnTo>
                    <a:pt x="979808" y="400542"/>
                  </a:lnTo>
                  <a:lnTo>
                    <a:pt x="979808" y="402695"/>
                  </a:lnTo>
                  <a:lnTo>
                    <a:pt x="981961" y="402695"/>
                  </a:lnTo>
                  <a:lnTo>
                    <a:pt x="981961" y="404847"/>
                  </a:lnTo>
                  <a:lnTo>
                    <a:pt x="984113" y="404847"/>
                  </a:lnTo>
                  <a:lnTo>
                    <a:pt x="984113" y="406999"/>
                  </a:lnTo>
                  <a:lnTo>
                    <a:pt x="986265" y="406999"/>
                  </a:lnTo>
                  <a:lnTo>
                    <a:pt x="986265" y="409151"/>
                  </a:lnTo>
                  <a:lnTo>
                    <a:pt x="988417" y="409151"/>
                  </a:lnTo>
                  <a:lnTo>
                    <a:pt x="988417" y="411304"/>
                  </a:lnTo>
                  <a:lnTo>
                    <a:pt x="990570" y="411304"/>
                  </a:lnTo>
                  <a:lnTo>
                    <a:pt x="990570" y="413456"/>
                  </a:lnTo>
                  <a:lnTo>
                    <a:pt x="992722" y="413456"/>
                  </a:lnTo>
                  <a:lnTo>
                    <a:pt x="992722" y="415608"/>
                  </a:lnTo>
                  <a:lnTo>
                    <a:pt x="994874" y="415608"/>
                  </a:lnTo>
                  <a:lnTo>
                    <a:pt x="994874" y="417761"/>
                  </a:lnTo>
                  <a:lnTo>
                    <a:pt x="997027" y="417761"/>
                  </a:lnTo>
                  <a:lnTo>
                    <a:pt x="997027" y="419913"/>
                  </a:lnTo>
                  <a:lnTo>
                    <a:pt x="999179" y="419913"/>
                  </a:lnTo>
                  <a:lnTo>
                    <a:pt x="999179" y="422065"/>
                  </a:lnTo>
                  <a:lnTo>
                    <a:pt x="1001331" y="422065"/>
                  </a:lnTo>
                  <a:lnTo>
                    <a:pt x="1001331" y="424217"/>
                  </a:lnTo>
                  <a:lnTo>
                    <a:pt x="1003483" y="424217"/>
                  </a:lnTo>
                  <a:lnTo>
                    <a:pt x="1003483" y="426370"/>
                  </a:lnTo>
                  <a:lnTo>
                    <a:pt x="1005636" y="426370"/>
                  </a:lnTo>
                  <a:lnTo>
                    <a:pt x="1005636" y="428522"/>
                  </a:lnTo>
                  <a:lnTo>
                    <a:pt x="1007788" y="428522"/>
                  </a:lnTo>
                  <a:lnTo>
                    <a:pt x="1007788" y="432827"/>
                  </a:lnTo>
                  <a:lnTo>
                    <a:pt x="1009940" y="432827"/>
                  </a:lnTo>
                  <a:lnTo>
                    <a:pt x="1009940" y="434979"/>
                  </a:lnTo>
                  <a:lnTo>
                    <a:pt x="1012093" y="434979"/>
                  </a:lnTo>
                  <a:lnTo>
                    <a:pt x="1012093" y="437131"/>
                  </a:lnTo>
                  <a:lnTo>
                    <a:pt x="1014245" y="437131"/>
                  </a:lnTo>
                  <a:lnTo>
                    <a:pt x="1014245" y="439283"/>
                  </a:lnTo>
                  <a:lnTo>
                    <a:pt x="1016397" y="439283"/>
                  </a:lnTo>
                  <a:lnTo>
                    <a:pt x="1016397" y="441436"/>
                  </a:lnTo>
                  <a:lnTo>
                    <a:pt x="1018549" y="441436"/>
                  </a:lnTo>
                  <a:lnTo>
                    <a:pt x="1018549" y="443588"/>
                  </a:lnTo>
                  <a:lnTo>
                    <a:pt x="1020702" y="443588"/>
                  </a:lnTo>
                  <a:lnTo>
                    <a:pt x="1020702" y="445740"/>
                  </a:lnTo>
                  <a:lnTo>
                    <a:pt x="1022854" y="445740"/>
                  </a:lnTo>
                  <a:lnTo>
                    <a:pt x="1022854" y="452197"/>
                  </a:lnTo>
                  <a:lnTo>
                    <a:pt x="1020702" y="452197"/>
                  </a:lnTo>
                  <a:lnTo>
                    <a:pt x="1020702" y="454349"/>
                  </a:lnTo>
                  <a:lnTo>
                    <a:pt x="1014245" y="454349"/>
                  </a:lnTo>
                  <a:lnTo>
                    <a:pt x="1014245" y="456502"/>
                  </a:lnTo>
                  <a:lnTo>
                    <a:pt x="1005636" y="456502"/>
                  </a:lnTo>
                  <a:lnTo>
                    <a:pt x="1005636" y="458654"/>
                  </a:lnTo>
                  <a:lnTo>
                    <a:pt x="969047" y="458654"/>
                  </a:lnTo>
                  <a:lnTo>
                    <a:pt x="969047" y="456502"/>
                  </a:lnTo>
                  <a:lnTo>
                    <a:pt x="966895" y="456502"/>
                  </a:lnTo>
                  <a:lnTo>
                    <a:pt x="966895" y="454349"/>
                  </a:lnTo>
                  <a:lnTo>
                    <a:pt x="960438" y="454349"/>
                  </a:lnTo>
                  <a:lnTo>
                    <a:pt x="960438" y="456502"/>
                  </a:lnTo>
                  <a:lnTo>
                    <a:pt x="962590" y="456502"/>
                  </a:lnTo>
                  <a:lnTo>
                    <a:pt x="962590" y="458654"/>
                  </a:lnTo>
                  <a:lnTo>
                    <a:pt x="964742" y="458654"/>
                  </a:lnTo>
                  <a:lnTo>
                    <a:pt x="964742" y="460806"/>
                  </a:lnTo>
                  <a:lnTo>
                    <a:pt x="966895" y="460806"/>
                  </a:lnTo>
                  <a:lnTo>
                    <a:pt x="966895" y="462959"/>
                  </a:lnTo>
                  <a:lnTo>
                    <a:pt x="969047" y="462959"/>
                  </a:lnTo>
                  <a:lnTo>
                    <a:pt x="969047" y="465111"/>
                  </a:lnTo>
                  <a:lnTo>
                    <a:pt x="971199" y="465111"/>
                  </a:lnTo>
                  <a:lnTo>
                    <a:pt x="971199" y="467263"/>
                  </a:lnTo>
                  <a:lnTo>
                    <a:pt x="973351" y="467263"/>
                  </a:lnTo>
                  <a:lnTo>
                    <a:pt x="973351" y="469415"/>
                  </a:lnTo>
                  <a:lnTo>
                    <a:pt x="977656" y="469415"/>
                  </a:lnTo>
                  <a:lnTo>
                    <a:pt x="977656" y="471568"/>
                  </a:lnTo>
                  <a:lnTo>
                    <a:pt x="979808" y="471568"/>
                  </a:lnTo>
                  <a:lnTo>
                    <a:pt x="979808" y="473720"/>
                  </a:lnTo>
                  <a:lnTo>
                    <a:pt x="981961" y="473720"/>
                  </a:lnTo>
                  <a:lnTo>
                    <a:pt x="981961" y="475872"/>
                  </a:lnTo>
                  <a:lnTo>
                    <a:pt x="984113" y="475872"/>
                  </a:lnTo>
                  <a:lnTo>
                    <a:pt x="984113" y="478025"/>
                  </a:lnTo>
                  <a:lnTo>
                    <a:pt x="986265" y="478025"/>
                  </a:lnTo>
                  <a:lnTo>
                    <a:pt x="986265" y="480177"/>
                  </a:lnTo>
                  <a:lnTo>
                    <a:pt x="988417" y="480177"/>
                  </a:lnTo>
                  <a:lnTo>
                    <a:pt x="988417" y="482329"/>
                  </a:lnTo>
                  <a:lnTo>
                    <a:pt x="990570" y="482329"/>
                  </a:lnTo>
                  <a:lnTo>
                    <a:pt x="990570" y="484481"/>
                  </a:lnTo>
                  <a:lnTo>
                    <a:pt x="992722" y="484481"/>
                  </a:lnTo>
                  <a:lnTo>
                    <a:pt x="992722" y="486634"/>
                  </a:lnTo>
                  <a:lnTo>
                    <a:pt x="994874" y="486634"/>
                  </a:lnTo>
                  <a:lnTo>
                    <a:pt x="994874" y="488786"/>
                  </a:lnTo>
                  <a:lnTo>
                    <a:pt x="997027" y="488786"/>
                  </a:lnTo>
                  <a:lnTo>
                    <a:pt x="997027" y="490938"/>
                  </a:lnTo>
                  <a:lnTo>
                    <a:pt x="999179" y="490938"/>
                  </a:lnTo>
                  <a:lnTo>
                    <a:pt x="999179" y="493091"/>
                  </a:lnTo>
                  <a:lnTo>
                    <a:pt x="1001331" y="493091"/>
                  </a:lnTo>
                  <a:lnTo>
                    <a:pt x="1001331" y="495243"/>
                  </a:lnTo>
                  <a:lnTo>
                    <a:pt x="1003483" y="495243"/>
                  </a:lnTo>
                  <a:lnTo>
                    <a:pt x="1003483" y="497395"/>
                  </a:lnTo>
                  <a:lnTo>
                    <a:pt x="1005636" y="497395"/>
                  </a:lnTo>
                  <a:lnTo>
                    <a:pt x="1005636" y="499547"/>
                  </a:lnTo>
                  <a:lnTo>
                    <a:pt x="1007788" y="499547"/>
                  </a:lnTo>
                  <a:lnTo>
                    <a:pt x="1007788" y="501700"/>
                  </a:lnTo>
                  <a:lnTo>
                    <a:pt x="1009940" y="501700"/>
                  </a:lnTo>
                  <a:lnTo>
                    <a:pt x="1009940" y="503852"/>
                  </a:lnTo>
                  <a:lnTo>
                    <a:pt x="1012093" y="503852"/>
                  </a:lnTo>
                  <a:lnTo>
                    <a:pt x="1012093" y="508157"/>
                  </a:lnTo>
                  <a:lnTo>
                    <a:pt x="1014245" y="508157"/>
                  </a:lnTo>
                  <a:lnTo>
                    <a:pt x="1014245" y="512461"/>
                  </a:lnTo>
                  <a:lnTo>
                    <a:pt x="1016397" y="512461"/>
                  </a:lnTo>
                  <a:lnTo>
                    <a:pt x="1016397" y="514613"/>
                  </a:lnTo>
                  <a:lnTo>
                    <a:pt x="1018549" y="514613"/>
                  </a:lnTo>
                  <a:lnTo>
                    <a:pt x="1018549" y="518918"/>
                  </a:lnTo>
                  <a:lnTo>
                    <a:pt x="1020702" y="518918"/>
                  </a:lnTo>
                  <a:lnTo>
                    <a:pt x="1020702" y="523223"/>
                  </a:lnTo>
                  <a:lnTo>
                    <a:pt x="1022854" y="523223"/>
                  </a:lnTo>
                  <a:lnTo>
                    <a:pt x="1022854" y="527527"/>
                  </a:lnTo>
                  <a:lnTo>
                    <a:pt x="1025006" y="527527"/>
                  </a:lnTo>
                  <a:lnTo>
                    <a:pt x="1025006" y="531832"/>
                  </a:lnTo>
                  <a:lnTo>
                    <a:pt x="1027159" y="531832"/>
                  </a:lnTo>
                  <a:lnTo>
                    <a:pt x="1027159" y="536136"/>
                  </a:lnTo>
                  <a:lnTo>
                    <a:pt x="1029311" y="536136"/>
                  </a:lnTo>
                  <a:lnTo>
                    <a:pt x="1029311" y="538289"/>
                  </a:lnTo>
                  <a:lnTo>
                    <a:pt x="1031463" y="538289"/>
                  </a:lnTo>
                  <a:lnTo>
                    <a:pt x="1031463" y="544745"/>
                  </a:lnTo>
                  <a:lnTo>
                    <a:pt x="1033615" y="544745"/>
                  </a:lnTo>
                  <a:lnTo>
                    <a:pt x="1033615" y="549050"/>
                  </a:lnTo>
                  <a:lnTo>
                    <a:pt x="1035768" y="549050"/>
                  </a:lnTo>
                  <a:lnTo>
                    <a:pt x="1035768" y="553355"/>
                  </a:lnTo>
                  <a:lnTo>
                    <a:pt x="1037920" y="553355"/>
                  </a:lnTo>
                  <a:lnTo>
                    <a:pt x="1037920" y="557659"/>
                  </a:lnTo>
                  <a:lnTo>
                    <a:pt x="1040072" y="557659"/>
                  </a:lnTo>
                  <a:lnTo>
                    <a:pt x="1040072" y="570573"/>
                  </a:lnTo>
                  <a:lnTo>
                    <a:pt x="1037920" y="570573"/>
                  </a:lnTo>
                  <a:lnTo>
                    <a:pt x="1037920" y="572725"/>
                  </a:lnTo>
                  <a:lnTo>
                    <a:pt x="1033615" y="572725"/>
                  </a:lnTo>
                  <a:lnTo>
                    <a:pt x="1033615" y="574877"/>
                  </a:lnTo>
                  <a:lnTo>
                    <a:pt x="1031463" y="574877"/>
                  </a:lnTo>
                  <a:lnTo>
                    <a:pt x="1031463" y="577030"/>
                  </a:lnTo>
                  <a:lnTo>
                    <a:pt x="1025006" y="577030"/>
                  </a:lnTo>
                  <a:lnTo>
                    <a:pt x="1025006" y="579182"/>
                  </a:lnTo>
                  <a:lnTo>
                    <a:pt x="1018549" y="579182"/>
                  </a:lnTo>
                  <a:lnTo>
                    <a:pt x="1018549" y="581334"/>
                  </a:lnTo>
                  <a:lnTo>
                    <a:pt x="1014245" y="581334"/>
                  </a:lnTo>
                  <a:lnTo>
                    <a:pt x="1014245" y="583487"/>
                  </a:lnTo>
                  <a:lnTo>
                    <a:pt x="1005636" y="583487"/>
                  </a:lnTo>
                  <a:lnTo>
                    <a:pt x="1005636" y="585639"/>
                  </a:lnTo>
                  <a:lnTo>
                    <a:pt x="1001331" y="585639"/>
                  </a:lnTo>
                  <a:lnTo>
                    <a:pt x="1001331" y="587791"/>
                  </a:lnTo>
                  <a:lnTo>
                    <a:pt x="975504" y="587791"/>
                  </a:lnTo>
                  <a:lnTo>
                    <a:pt x="975504" y="585639"/>
                  </a:lnTo>
                  <a:lnTo>
                    <a:pt x="971199" y="585639"/>
                  </a:lnTo>
                  <a:lnTo>
                    <a:pt x="971199" y="583487"/>
                  </a:lnTo>
                  <a:lnTo>
                    <a:pt x="969047" y="583487"/>
                  </a:lnTo>
                  <a:lnTo>
                    <a:pt x="969047" y="581334"/>
                  </a:lnTo>
                  <a:lnTo>
                    <a:pt x="962590" y="581334"/>
                  </a:lnTo>
                  <a:lnTo>
                    <a:pt x="962590" y="579182"/>
                  </a:lnTo>
                  <a:lnTo>
                    <a:pt x="958285" y="579182"/>
                  </a:lnTo>
                  <a:lnTo>
                    <a:pt x="958285" y="585639"/>
                  </a:lnTo>
                  <a:lnTo>
                    <a:pt x="960438" y="585639"/>
                  </a:lnTo>
                  <a:lnTo>
                    <a:pt x="960438" y="587791"/>
                  </a:lnTo>
                  <a:lnTo>
                    <a:pt x="962590" y="587791"/>
                  </a:lnTo>
                  <a:lnTo>
                    <a:pt x="962590" y="592096"/>
                  </a:lnTo>
                  <a:lnTo>
                    <a:pt x="964742" y="592096"/>
                  </a:lnTo>
                  <a:lnTo>
                    <a:pt x="964742" y="596400"/>
                  </a:lnTo>
                  <a:lnTo>
                    <a:pt x="966895" y="596400"/>
                  </a:lnTo>
                  <a:lnTo>
                    <a:pt x="966895" y="600705"/>
                  </a:lnTo>
                  <a:lnTo>
                    <a:pt x="969047" y="600705"/>
                  </a:lnTo>
                  <a:lnTo>
                    <a:pt x="969047" y="605009"/>
                  </a:lnTo>
                  <a:lnTo>
                    <a:pt x="971199" y="605009"/>
                  </a:lnTo>
                  <a:lnTo>
                    <a:pt x="971199" y="609314"/>
                  </a:lnTo>
                  <a:lnTo>
                    <a:pt x="973351" y="609314"/>
                  </a:lnTo>
                  <a:lnTo>
                    <a:pt x="973351" y="615771"/>
                  </a:lnTo>
                  <a:lnTo>
                    <a:pt x="975504" y="615771"/>
                  </a:lnTo>
                  <a:lnTo>
                    <a:pt x="975504" y="620075"/>
                  </a:lnTo>
                  <a:lnTo>
                    <a:pt x="977656" y="620075"/>
                  </a:lnTo>
                  <a:lnTo>
                    <a:pt x="977656" y="626532"/>
                  </a:lnTo>
                  <a:lnTo>
                    <a:pt x="979808" y="626532"/>
                  </a:lnTo>
                  <a:lnTo>
                    <a:pt x="979808" y="635141"/>
                  </a:lnTo>
                  <a:lnTo>
                    <a:pt x="981961" y="635141"/>
                  </a:lnTo>
                  <a:lnTo>
                    <a:pt x="981961" y="641598"/>
                  </a:lnTo>
                  <a:lnTo>
                    <a:pt x="984113" y="641598"/>
                  </a:lnTo>
                  <a:lnTo>
                    <a:pt x="984113" y="660969"/>
                  </a:lnTo>
                  <a:lnTo>
                    <a:pt x="986265" y="660969"/>
                  </a:lnTo>
                  <a:lnTo>
                    <a:pt x="986265" y="678187"/>
                  </a:lnTo>
                  <a:lnTo>
                    <a:pt x="988417" y="678187"/>
                  </a:lnTo>
                  <a:lnTo>
                    <a:pt x="988417" y="695405"/>
                  </a:lnTo>
                  <a:lnTo>
                    <a:pt x="986265" y="695405"/>
                  </a:lnTo>
                  <a:lnTo>
                    <a:pt x="986265" y="697558"/>
                  </a:lnTo>
                  <a:lnTo>
                    <a:pt x="981961" y="697558"/>
                  </a:lnTo>
                  <a:lnTo>
                    <a:pt x="981961" y="699710"/>
                  </a:lnTo>
                  <a:lnTo>
                    <a:pt x="977656" y="699710"/>
                  </a:lnTo>
                  <a:lnTo>
                    <a:pt x="977656" y="701862"/>
                  </a:lnTo>
                  <a:lnTo>
                    <a:pt x="971199" y="701862"/>
                  </a:lnTo>
                  <a:lnTo>
                    <a:pt x="971199" y="704015"/>
                  </a:lnTo>
                  <a:lnTo>
                    <a:pt x="930306" y="704015"/>
                  </a:lnTo>
                  <a:lnTo>
                    <a:pt x="930306" y="701862"/>
                  </a:lnTo>
                  <a:lnTo>
                    <a:pt x="926001" y="701862"/>
                  </a:lnTo>
                  <a:lnTo>
                    <a:pt x="926001" y="699710"/>
                  </a:lnTo>
                  <a:lnTo>
                    <a:pt x="921696" y="699710"/>
                  </a:lnTo>
                  <a:lnTo>
                    <a:pt x="921696" y="697558"/>
                  </a:lnTo>
                  <a:lnTo>
                    <a:pt x="919544" y="697558"/>
                  </a:lnTo>
                  <a:lnTo>
                    <a:pt x="919544" y="695405"/>
                  </a:lnTo>
                  <a:lnTo>
                    <a:pt x="915240" y="695405"/>
                  </a:lnTo>
                  <a:lnTo>
                    <a:pt x="915240" y="693253"/>
                  </a:lnTo>
                  <a:lnTo>
                    <a:pt x="910935" y="693253"/>
                  </a:lnTo>
                  <a:lnTo>
                    <a:pt x="910935" y="691101"/>
                  </a:lnTo>
                  <a:lnTo>
                    <a:pt x="900174" y="691101"/>
                  </a:lnTo>
                  <a:lnTo>
                    <a:pt x="900174" y="697558"/>
                  </a:lnTo>
                  <a:lnTo>
                    <a:pt x="902326" y="697558"/>
                  </a:lnTo>
                  <a:lnTo>
                    <a:pt x="902326" y="704015"/>
                  </a:lnTo>
                  <a:lnTo>
                    <a:pt x="904478" y="704015"/>
                  </a:lnTo>
                  <a:lnTo>
                    <a:pt x="904478" y="710471"/>
                  </a:lnTo>
                  <a:lnTo>
                    <a:pt x="906630" y="710471"/>
                  </a:lnTo>
                  <a:lnTo>
                    <a:pt x="906630" y="716928"/>
                  </a:lnTo>
                  <a:lnTo>
                    <a:pt x="908783" y="716928"/>
                  </a:lnTo>
                  <a:lnTo>
                    <a:pt x="908783" y="721233"/>
                  </a:lnTo>
                  <a:lnTo>
                    <a:pt x="910935" y="721233"/>
                  </a:lnTo>
                  <a:lnTo>
                    <a:pt x="910935" y="764279"/>
                  </a:lnTo>
                  <a:lnTo>
                    <a:pt x="908783" y="764279"/>
                  </a:lnTo>
                  <a:lnTo>
                    <a:pt x="908783" y="772888"/>
                  </a:lnTo>
                  <a:lnTo>
                    <a:pt x="906630" y="772888"/>
                  </a:lnTo>
                  <a:lnTo>
                    <a:pt x="906630" y="785801"/>
                  </a:lnTo>
                  <a:lnTo>
                    <a:pt x="904478" y="785801"/>
                  </a:lnTo>
                  <a:lnTo>
                    <a:pt x="904478" y="787954"/>
                  </a:lnTo>
                  <a:lnTo>
                    <a:pt x="902326" y="787954"/>
                  </a:lnTo>
                  <a:lnTo>
                    <a:pt x="902326" y="790106"/>
                  </a:lnTo>
                  <a:lnTo>
                    <a:pt x="893717" y="790106"/>
                  </a:lnTo>
                  <a:lnTo>
                    <a:pt x="893717" y="792258"/>
                  </a:lnTo>
                  <a:lnTo>
                    <a:pt x="889412" y="792258"/>
                  </a:lnTo>
                  <a:lnTo>
                    <a:pt x="889412" y="794411"/>
                  </a:lnTo>
                  <a:lnTo>
                    <a:pt x="852823" y="794411"/>
                  </a:lnTo>
                  <a:lnTo>
                    <a:pt x="852823" y="792258"/>
                  </a:lnTo>
                  <a:lnTo>
                    <a:pt x="844214" y="792258"/>
                  </a:lnTo>
                  <a:lnTo>
                    <a:pt x="844214" y="790106"/>
                  </a:lnTo>
                  <a:lnTo>
                    <a:pt x="833453" y="790106"/>
                  </a:lnTo>
                  <a:lnTo>
                    <a:pt x="833453" y="787954"/>
                  </a:lnTo>
                  <a:lnTo>
                    <a:pt x="831300" y="787954"/>
                  </a:lnTo>
                  <a:lnTo>
                    <a:pt x="831300" y="785801"/>
                  </a:lnTo>
                  <a:lnTo>
                    <a:pt x="826996" y="785801"/>
                  </a:lnTo>
                  <a:lnTo>
                    <a:pt x="826996" y="783649"/>
                  </a:lnTo>
                  <a:lnTo>
                    <a:pt x="824844" y="783649"/>
                  </a:lnTo>
                  <a:lnTo>
                    <a:pt x="824844" y="781497"/>
                  </a:lnTo>
                  <a:lnTo>
                    <a:pt x="818387" y="781497"/>
                  </a:lnTo>
                  <a:lnTo>
                    <a:pt x="818387" y="811629"/>
                  </a:lnTo>
                  <a:lnTo>
                    <a:pt x="816234" y="811629"/>
                  </a:lnTo>
                  <a:lnTo>
                    <a:pt x="816234" y="815933"/>
                  </a:lnTo>
                  <a:lnTo>
                    <a:pt x="814082" y="815933"/>
                  </a:lnTo>
                  <a:lnTo>
                    <a:pt x="814082" y="820238"/>
                  </a:lnTo>
                  <a:lnTo>
                    <a:pt x="811930" y="820238"/>
                  </a:lnTo>
                  <a:lnTo>
                    <a:pt x="811930" y="824543"/>
                  </a:lnTo>
                  <a:lnTo>
                    <a:pt x="809778" y="824543"/>
                  </a:lnTo>
                  <a:lnTo>
                    <a:pt x="809778" y="828847"/>
                  </a:lnTo>
                  <a:lnTo>
                    <a:pt x="807625" y="828847"/>
                  </a:lnTo>
                  <a:lnTo>
                    <a:pt x="807625" y="830999"/>
                  </a:lnTo>
                  <a:lnTo>
                    <a:pt x="805473" y="830999"/>
                  </a:lnTo>
                  <a:lnTo>
                    <a:pt x="805473" y="833152"/>
                  </a:lnTo>
                  <a:lnTo>
                    <a:pt x="803321" y="833152"/>
                  </a:lnTo>
                  <a:lnTo>
                    <a:pt x="803321" y="835304"/>
                  </a:lnTo>
                  <a:lnTo>
                    <a:pt x="801168" y="835304"/>
                  </a:lnTo>
                  <a:lnTo>
                    <a:pt x="801168" y="839609"/>
                  </a:lnTo>
                  <a:lnTo>
                    <a:pt x="799016" y="839609"/>
                  </a:lnTo>
                  <a:lnTo>
                    <a:pt x="799016" y="841761"/>
                  </a:lnTo>
                  <a:lnTo>
                    <a:pt x="794712" y="841761"/>
                  </a:lnTo>
                  <a:lnTo>
                    <a:pt x="794712" y="843913"/>
                  </a:lnTo>
                  <a:lnTo>
                    <a:pt x="792559" y="843913"/>
                  </a:lnTo>
                  <a:lnTo>
                    <a:pt x="792559" y="846065"/>
                  </a:lnTo>
                  <a:lnTo>
                    <a:pt x="790407" y="846065"/>
                  </a:lnTo>
                  <a:lnTo>
                    <a:pt x="790407" y="848218"/>
                  </a:lnTo>
                  <a:lnTo>
                    <a:pt x="786102" y="848218"/>
                  </a:lnTo>
                  <a:lnTo>
                    <a:pt x="786102" y="850370"/>
                  </a:lnTo>
                  <a:lnTo>
                    <a:pt x="781798" y="850370"/>
                  </a:lnTo>
                  <a:lnTo>
                    <a:pt x="781798" y="852522"/>
                  </a:lnTo>
                  <a:lnTo>
                    <a:pt x="775341" y="852522"/>
                  </a:lnTo>
                  <a:lnTo>
                    <a:pt x="775341" y="854675"/>
                  </a:lnTo>
                  <a:lnTo>
                    <a:pt x="773189" y="854675"/>
                  </a:lnTo>
                  <a:lnTo>
                    <a:pt x="773189" y="856827"/>
                  </a:lnTo>
                  <a:lnTo>
                    <a:pt x="745209" y="856827"/>
                  </a:lnTo>
                  <a:lnTo>
                    <a:pt x="745209" y="854675"/>
                  </a:lnTo>
                  <a:lnTo>
                    <a:pt x="738752" y="854675"/>
                  </a:lnTo>
                  <a:lnTo>
                    <a:pt x="738752" y="852522"/>
                  </a:lnTo>
                  <a:lnTo>
                    <a:pt x="734448" y="852522"/>
                  </a:lnTo>
                  <a:lnTo>
                    <a:pt x="734448" y="850370"/>
                  </a:lnTo>
                  <a:lnTo>
                    <a:pt x="730143" y="850370"/>
                  </a:lnTo>
                  <a:lnTo>
                    <a:pt x="730143" y="848218"/>
                  </a:lnTo>
                  <a:lnTo>
                    <a:pt x="725838" y="848218"/>
                  </a:lnTo>
                  <a:lnTo>
                    <a:pt x="725838" y="846065"/>
                  </a:lnTo>
                  <a:lnTo>
                    <a:pt x="721534" y="846065"/>
                  </a:lnTo>
                  <a:lnTo>
                    <a:pt x="721534" y="843913"/>
                  </a:lnTo>
                  <a:lnTo>
                    <a:pt x="719382" y="843913"/>
                  </a:lnTo>
                  <a:lnTo>
                    <a:pt x="719382" y="841761"/>
                  </a:lnTo>
                  <a:lnTo>
                    <a:pt x="717229" y="841761"/>
                  </a:lnTo>
                  <a:lnTo>
                    <a:pt x="717229" y="839609"/>
                  </a:lnTo>
                  <a:lnTo>
                    <a:pt x="715077" y="839609"/>
                  </a:lnTo>
                  <a:lnTo>
                    <a:pt x="715077" y="837456"/>
                  </a:lnTo>
                  <a:lnTo>
                    <a:pt x="710772" y="837456"/>
                  </a:lnTo>
                  <a:lnTo>
                    <a:pt x="710772" y="835304"/>
                  </a:lnTo>
                  <a:lnTo>
                    <a:pt x="708620" y="835304"/>
                  </a:lnTo>
                  <a:lnTo>
                    <a:pt x="708620" y="833152"/>
                  </a:lnTo>
                  <a:lnTo>
                    <a:pt x="706468" y="833152"/>
                  </a:lnTo>
                  <a:lnTo>
                    <a:pt x="706468" y="841761"/>
                  </a:lnTo>
                  <a:lnTo>
                    <a:pt x="704316" y="841761"/>
                  </a:lnTo>
                  <a:lnTo>
                    <a:pt x="704316" y="846065"/>
                  </a:lnTo>
                  <a:lnTo>
                    <a:pt x="702163" y="846065"/>
                  </a:lnTo>
                  <a:lnTo>
                    <a:pt x="702163" y="852522"/>
                  </a:lnTo>
                  <a:lnTo>
                    <a:pt x="700011" y="852522"/>
                  </a:lnTo>
                  <a:lnTo>
                    <a:pt x="700011" y="858979"/>
                  </a:lnTo>
                  <a:lnTo>
                    <a:pt x="697859" y="858979"/>
                  </a:lnTo>
                  <a:lnTo>
                    <a:pt x="697859" y="863284"/>
                  </a:lnTo>
                  <a:lnTo>
                    <a:pt x="695706" y="863284"/>
                  </a:lnTo>
                  <a:lnTo>
                    <a:pt x="695706" y="867588"/>
                  </a:lnTo>
                  <a:lnTo>
                    <a:pt x="693554" y="867588"/>
                  </a:lnTo>
                  <a:lnTo>
                    <a:pt x="693554" y="869741"/>
                  </a:lnTo>
                  <a:lnTo>
                    <a:pt x="691402" y="869741"/>
                  </a:lnTo>
                  <a:lnTo>
                    <a:pt x="691402" y="874045"/>
                  </a:lnTo>
                  <a:lnTo>
                    <a:pt x="689250" y="874045"/>
                  </a:lnTo>
                  <a:lnTo>
                    <a:pt x="689250" y="876197"/>
                  </a:lnTo>
                  <a:lnTo>
                    <a:pt x="687097" y="876197"/>
                  </a:lnTo>
                  <a:lnTo>
                    <a:pt x="687097" y="878350"/>
                  </a:lnTo>
                  <a:lnTo>
                    <a:pt x="684945" y="878350"/>
                  </a:lnTo>
                  <a:lnTo>
                    <a:pt x="684945" y="880502"/>
                  </a:lnTo>
                  <a:lnTo>
                    <a:pt x="680640" y="880502"/>
                  </a:lnTo>
                  <a:lnTo>
                    <a:pt x="680640" y="882654"/>
                  </a:lnTo>
                  <a:lnTo>
                    <a:pt x="678488" y="882654"/>
                  </a:lnTo>
                  <a:lnTo>
                    <a:pt x="678488" y="884807"/>
                  </a:lnTo>
                  <a:lnTo>
                    <a:pt x="674184" y="884807"/>
                  </a:lnTo>
                  <a:lnTo>
                    <a:pt x="674184" y="886959"/>
                  </a:lnTo>
                  <a:lnTo>
                    <a:pt x="672031" y="886959"/>
                  </a:lnTo>
                  <a:lnTo>
                    <a:pt x="672031" y="889111"/>
                  </a:lnTo>
                  <a:lnTo>
                    <a:pt x="667727" y="889111"/>
                  </a:lnTo>
                  <a:lnTo>
                    <a:pt x="667727" y="891263"/>
                  </a:lnTo>
                  <a:lnTo>
                    <a:pt x="665574" y="891263"/>
                  </a:lnTo>
                  <a:lnTo>
                    <a:pt x="665574" y="893416"/>
                  </a:lnTo>
                  <a:lnTo>
                    <a:pt x="659118" y="893416"/>
                  </a:lnTo>
                  <a:lnTo>
                    <a:pt x="659118" y="895568"/>
                  </a:lnTo>
                  <a:lnTo>
                    <a:pt x="648356" y="895568"/>
                  </a:lnTo>
                  <a:lnTo>
                    <a:pt x="648356" y="897720"/>
                  </a:lnTo>
                  <a:lnTo>
                    <a:pt x="624681" y="897720"/>
                  </a:lnTo>
                  <a:lnTo>
                    <a:pt x="624681" y="895568"/>
                  </a:lnTo>
                  <a:lnTo>
                    <a:pt x="616072" y="895568"/>
                  </a:lnTo>
                  <a:lnTo>
                    <a:pt x="616072" y="893416"/>
                  </a:lnTo>
                  <a:lnTo>
                    <a:pt x="609615" y="893416"/>
                  </a:lnTo>
                  <a:lnTo>
                    <a:pt x="609615" y="891263"/>
                  </a:lnTo>
                  <a:lnTo>
                    <a:pt x="607463" y="891263"/>
                  </a:lnTo>
                  <a:lnTo>
                    <a:pt x="607463" y="889111"/>
                  </a:lnTo>
                  <a:lnTo>
                    <a:pt x="603158" y="889111"/>
                  </a:lnTo>
                  <a:lnTo>
                    <a:pt x="603158" y="886959"/>
                  </a:lnTo>
                  <a:lnTo>
                    <a:pt x="598854" y="886959"/>
                  </a:lnTo>
                  <a:lnTo>
                    <a:pt x="598854" y="884807"/>
                  </a:lnTo>
                  <a:lnTo>
                    <a:pt x="596701" y="884807"/>
                  </a:lnTo>
                  <a:lnTo>
                    <a:pt x="596701" y="882654"/>
                  </a:lnTo>
                  <a:lnTo>
                    <a:pt x="594549" y="882654"/>
                  </a:lnTo>
                  <a:lnTo>
                    <a:pt x="594549" y="880502"/>
                  </a:lnTo>
                  <a:lnTo>
                    <a:pt x="592397" y="880502"/>
                  </a:lnTo>
                  <a:lnTo>
                    <a:pt x="592397" y="876197"/>
                  </a:lnTo>
                  <a:lnTo>
                    <a:pt x="590244" y="876197"/>
                  </a:lnTo>
                  <a:lnTo>
                    <a:pt x="590244" y="874045"/>
                  </a:lnTo>
                  <a:lnTo>
                    <a:pt x="588092" y="874045"/>
                  </a:lnTo>
                  <a:lnTo>
                    <a:pt x="588092" y="871893"/>
                  </a:lnTo>
                  <a:lnTo>
                    <a:pt x="585940" y="871893"/>
                  </a:lnTo>
                  <a:lnTo>
                    <a:pt x="585940" y="869741"/>
                  </a:lnTo>
                  <a:lnTo>
                    <a:pt x="583788" y="869741"/>
                  </a:lnTo>
                  <a:lnTo>
                    <a:pt x="583788" y="867588"/>
                  </a:lnTo>
                  <a:lnTo>
                    <a:pt x="579483" y="867588"/>
                  </a:lnTo>
                  <a:lnTo>
                    <a:pt x="579483" y="871893"/>
                  </a:lnTo>
                  <a:lnTo>
                    <a:pt x="577331" y="871893"/>
                  </a:lnTo>
                  <a:lnTo>
                    <a:pt x="577331" y="876197"/>
                  </a:lnTo>
                  <a:lnTo>
                    <a:pt x="575178" y="876197"/>
                  </a:lnTo>
                  <a:lnTo>
                    <a:pt x="575178" y="880502"/>
                  </a:lnTo>
                  <a:lnTo>
                    <a:pt x="573026" y="880502"/>
                  </a:lnTo>
                  <a:lnTo>
                    <a:pt x="573026" y="884807"/>
                  </a:lnTo>
                  <a:lnTo>
                    <a:pt x="570874" y="884807"/>
                  </a:lnTo>
                  <a:lnTo>
                    <a:pt x="570874" y="886959"/>
                  </a:lnTo>
                  <a:lnTo>
                    <a:pt x="568722" y="886959"/>
                  </a:lnTo>
                  <a:lnTo>
                    <a:pt x="568722" y="889111"/>
                  </a:lnTo>
                  <a:lnTo>
                    <a:pt x="566569" y="889111"/>
                  </a:lnTo>
                  <a:lnTo>
                    <a:pt x="566569" y="891263"/>
                  </a:lnTo>
                  <a:lnTo>
                    <a:pt x="564417" y="891263"/>
                  </a:lnTo>
                  <a:lnTo>
                    <a:pt x="564417" y="893416"/>
                  </a:lnTo>
                  <a:lnTo>
                    <a:pt x="562265" y="893416"/>
                  </a:lnTo>
                  <a:lnTo>
                    <a:pt x="562265" y="895568"/>
                  </a:lnTo>
                  <a:lnTo>
                    <a:pt x="560112" y="895568"/>
                  </a:lnTo>
                  <a:lnTo>
                    <a:pt x="560112" y="897720"/>
                  </a:lnTo>
                  <a:lnTo>
                    <a:pt x="557960" y="897720"/>
                  </a:lnTo>
                  <a:lnTo>
                    <a:pt x="557960" y="899873"/>
                  </a:lnTo>
                  <a:lnTo>
                    <a:pt x="553656" y="899873"/>
                  </a:lnTo>
                  <a:lnTo>
                    <a:pt x="553656" y="902025"/>
                  </a:lnTo>
                  <a:lnTo>
                    <a:pt x="551503" y="902025"/>
                  </a:lnTo>
                  <a:lnTo>
                    <a:pt x="551503" y="904177"/>
                  </a:lnTo>
                  <a:lnTo>
                    <a:pt x="547199" y="904177"/>
                  </a:lnTo>
                  <a:lnTo>
                    <a:pt x="547199" y="906329"/>
                  </a:lnTo>
                  <a:lnTo>
                    <a:pt x="542894" y="906329"/>
                  </a:lnTo>
                  <a:lnTo>
                    <a:pt x="542894" y="908482"/>
                  </a:lnTo>
                  <a:lnTo>
                    <a:pt x="538590" y="908482"/>
                  </a:lnTo>
                  <a:lnTo>
                    <a:pt x="538590" y="910634"/>
                  </a:lnTo>
                  <a:lnTo>
                    <a:pt x="534285" y="910634"/>
                  </a:lnTo>
                  <a:lnTo>
                    <a:pt x="534285" y="912786"/>
                  </a:lnTo>
                  <a:lnTo>
                    <a:pt x="529980" y="912786"/>
                  </a:lnTo>
                  <a:lnTo>
                    <a:pt x="529980" y="914939"/>
                  </a:lnTo>
                  <a:lnTo>
                    <a:pt x="523524" y="914939"/>
                  </a:lnTo>
                  <a:lnTo>
                    <a:pt x="523524" y="917091"/>
                  </a:lnTo>
                  <a:lnTo>
                    <a:pt x="510610" y="917091"/>
                  </a:lnTo>
                  <a:lnTo>
                    <a:pt x="510610" y="914939"/>
                  </a:lnTo>
                  <a:lnTo>
                    <a:pt x="508458" y="914939"/>
                  </a:lnTo>
                  <a:lnTo>
                    <a:pt x="508458" y="912786"/>
                  </a:lnTo>
                  <a:lnTo>
                    <a:pt x="502001" y="912786"/>
                  </a:lnTo>
                  <a:lnTo>
                    <a:pt x="502001" y="910634"/>
                  </a:lnTo>
                  <a:lnTo>
                    <a:pt x="497696" y="910634"/>
                  </a:lnTo>
                  <a:lnTo>
                    <a:pt x="497696" y="908482"/>
                  </a:lnTo>
                  <a:lnTo>
                    <a:pt x="493392" y="908482"/>
                  </a:lnTo>
                  <a:lnTo>
                    <a:pt x="493392" y="906329"/>
                  </a:lnTo>
                  <a:lnTo>
                    <a:pt x="489087" y="906329"/>
                  </a:lnTo>
                  <a:lnTo>
                    <a:pt x="489087" y="904177"/>
                  </a:lnTo>
                  <a:lnTo>
                    <a:pt x="486935" y="904177"/>
                  </a:lnTo>
                  <a:lnTo>
                    <a:pt x="486935" y="902025"/>
                  </a:lnTo>
                  <a:lnTo>
                    <a:pt x="482630" y="902025"/>
                  </a:lnTo>
                  <a:lnTo>
                    <a:pt x="482630" y="899873"/>
                  </a:lnTo>
                  <a:lnTo>
                    <a:pt x="480478" y="899873"/>
                  </a:lnTo>
                  <a:lnTo>
                    <a:pt x="480478" y="897720"/>
                  </a:lnTo>
                  <a:lnTo>
                    <a:pt x="478326" y="897720"/>
                  </a:lnTo>
                  <a:lnTo>
                    <a:pt x="478326" y="895568"/>
                  </a:lnTo>
                  <a:lnTo>
                    <a:pt x="476173" y="895568"/>
                  </a:lnTo>
                  <a:lnTo>
                    <a:pt x="476173" y="893416"/>
                  </a:lnTo>
                  <a:lnTo>
                    <a:pt x="474021" y="893416"/>
                  </a:lnTo>
                  <a:lnTo>
                    <a:pt x="474021" y="891263"/>
                  </a:lnTo>
                  <a:lnTo>
                    <a:pt x="471869" y="891263"/>
                  </a:lnTo>
                  <a:lnTo>
                    <a:pt x="471869" y="886959"/>
                  </a:lnTo>
                  <a:lnTo>
                    <a:pt x="469716" y="886959"/>
                  </a:lnTo>
                  <a:lnTo>
                    <a:pt x="469716" y="884807"/>
                  </a:lnTo>
                  <a:lnTo>
                    <a:pt x="467564" y="884807"/>
                  </a:lnTo>
                  <a:lnTo>
                    <a:pt x="467564" y="880502"/>
                  </a:lnTo>
                  <a:lnTo>
                    <a:pt x="465412" y="880502"/>
                  </a:lnTo>
                  <a:lnTo>
                    <a:pt x="465412" y="876197"/>
                  </a:lnTo>
                  <a:lnTo>
                    <a:pt x="463260" y="876197"/>
                  </a:lnTo>
                  <a:lnTo>
                    <a:pt x="463260" y="869741"/>
                  </a:lnTo>
                  <a:lnTo>
                    <a:pt x="456803" y="869741"/>
                  </a:lnTo>
                  <a:lnTo>
                    <a:pt x="456803" y="871893"/>
                  </a:lnTo>
                  <a:lnTo>
                    <a:pt x="454650" y="871893"/>
                  </a:lnTo>
                  <a:lnTo>
                    <a:pt x="454650" y="874045"/>
                  </a:lnTo>
                  <a:lnTo>
                    <a:pt x="452498" y="874045"/>
                  </a:lnTo>
                  <a:lnTo>
                    <a:pt x="452498" y="876197"/>
                  </a:lnTo>
                  <a:lnTo>
                    <a:pt x="450346" y="876197"/>
                  </a:lnTo>
                  <a:lnTo>
                    <a:pt x="450346" y="878350"/>
                  </a:lnTo>
                  <a:lnTo>
                    <a:pt x="448194" y="878350"/>
                  </a:lnTo>
                  <a:lnTo>
                    <a:pt x="448194" y="880502"/>
                  </a:lnTo>
                  <a:lnTo>
                    <a:pt x="443889" y="880502"/>
                  </a:lnTo>
                  <a:lnTo>
                    <a:pt x="443889" y="882654"/>
                  </a:lnTo>
                  <a:lnTo>
                    <a:pt x="439584" y="882654"/>
                  </a:lnTo>
                  <a:lnTo>
                    <a:pt x="439584" y="884807"/>
                  </a:lnTo>
                  <a:lnTo>
                    <a:pt x="435280" y="884807"/>
                  </a:lnTo>
                  <a:lnTo>
                    <a:pt x="435280" y="886959"/>
                  </a:lnTo>
                  <a:lnTo>
                    <a:pt x="430975" y="886959"/>
                  </a:lnTo>
                  <a:lnTo>
                    <a:pt x="430975" y="889111"/>
                  </a:lnTo>
                  <a:lnTo>
                    <a:pt x="426671" y="889111"/>
                  </a:lnTo>
                  <a:lnTo>
                    <a:pt x="426671" y="891263"/>
                  </a:lnTo>
                  <a:lnTo>
                    <a:pt x="420214" y="891263"/>
                  </a:lnTo>
                  <a:lnTo>
                    <a:pt x="420214" y="893416"/>
                  </a:lnTo>
                  <a:lnTo>
                    <a:pt x="415909" y="893416"/>
                  </a:lnTo>
                  <a:lnTo>
                    <a:pt x="415909" y="895568"/>
                  </a:lnTo>
                  <a:lnTo>
                    <a:pt x="407300" y="895568"/>
                  </a:lnTo>
                  <a:lnTo>
                    <a:pt x="407300" y="897720"/>
                  </a:lnTo>
                  <a:lnTo>
                    <a:pt x="387930" y="897720"/>
                  </a:lnTo>
                  <a:lnTo>
                    <a:pt x="387930" y="895568"/>
                  </a:lnTo>
                  <a:lnTo>
                    <a:pt x="383625" y="895568"/>
                  </a:lnTo>
                  <a:lnTo>
                    <a:pt x="383625" y="893416"/>
                  </a:lnTo>
                  <a:lnTo>
                    <a:pt x="379320" y="893416"/>
                  </a:lnTo>
                  <a:lnTo>
                    <a:pt x="379320" y="891263"/>
                  </a:lnTo>
                  <a:lnTo>
                    <a:pt x="375016" y="891263"/>
                  </a:lnTo>
                  <a:lnTo>
                    <a:pt x="375016" y="889111"/>
                  </a:lnTo>
                  <a:lnTo>
                    <a:pt x="370711" y="889111"/>
                  </a:lnTo>
                  <a:lnTo>
                    <a:pt x="370711" y="886959"/>
                  </a:lnTo>
                  <a:lnTo>
                    <a:pt x="368559" y="886959"/>
                  </a:lnTo>
                  <a:lnTo>
                    <a:pt x="368559" y="884807"/>
                  </a:lnTo>
                  <a:lnTo>
                    <a:pt x="366407" y="884807"/>
                  </a:lnTo>
                  <a:lnTo>
                    <a:pt x="366407" y="882654"/>
                  </a:lnTo>
                  <a:lnTo>
                    <a:pt x="362102" y="882654"/>
                  </a:lnTo>
                  <a:lnTo>
                    <a:pt x="362102" y="880502"/>
                  </a:lnTo>
                  <a:lnTo>
                    <a:pt x="359950" y="880502"/>
                  </a:lnTo>
                  <a:lnTo>
                    <a:pt x="359950" y="878350"/>
                  </a:lnTo>
                  <a:lnTo>
                    <a:pt x="357798" y="878350"/>
                  </a:lnTo>
                  <a:lnTo>
                    <a:pt x="357798" y="876197"/>
                  </a:lnTo>
                  <a:lnTo>
                    <a:pt x="355645" y="876197"/>
                  </a:lnTo>
                  <a:lnTo>
                    <a:pt x="355645" y="874045"/>
                  </a:lnTo>
                  <a:lnTo>
                    <a:pt x="353493" y="874045"/>
                  </a:lnTo>
                  <a:lnTo>
                    <a:pt x="353493" y="871893"/>
                  </a:lnTo>
                  <a:lnTo>
                    <a:pt x="351341" y="871893"/>
                  </a:lnTo>
                  <a:lnTo>
                    <a:pt x="351341" y="867588"/>
                  </a:lnTo>
                  <a:lnTo>
                    <a:pt x="349188" y="867588"/>
                  </a:lnTo>
                  <a:lnTo>
                    <a:pt x="349188" y="865436"/>
                  </a:lnTo>
                  <a:lnTo>
                    <a:pt x="347036" y="865436"/>
                  </a:lnTo>
                  <a:lnTo>
                    <a:pt x="347036" y="861131"/>
                  </a:lnTo>
                  <a:lnTo>
                    <a:pt x="344884" y="861131"/>
                  </a:lnTo>
                  <a:lnTo>
                    <a:pt x="344884" y="856827"/>
                  </a:lnTo>
                  <a:lnTo>
                    <a:pt x="342732" y="856827"/>
                  </a:lnTo>
                  <a:lnTo>
                    <a:pt x="342732" y="854675"/>
                  </a:lnTo>
                  <a:lnTo>
                    <a:pt x="340579" y="854675"/>
                  </a:lnTo>
                  <a:lnTo>
                    <a:pt x="340579" y="846065"/>
                  </a:lnTo>
                  <a:lnTo>
                    <a:pt x="338427" y="846065"/>
                  </a:lnTo>
                  <a:lnTo>
                    <a:pt x="338427" y="835304"/>
                  </a:lnTo>
                  <a:lnTo>
                    <a:pt x="334122" y="835304"/>
                  </a:lnTo>
                  <a:lnTo>
                    <a:pt x="334122" y="837456"/>
                  </a:lnTo>
                  <a:lnTo>
                    <a:pt x="329818" y="837456"/>
                  </a:lnTo>
                  <a:lnTo>
                    <a:pt x="329818" y="839609"/>
                  </a:lnTo>
                  <a:lnTo>
                    <a:pt x="327666" y="839609"/>
                  </a:lnTo>
                  <a:lnTo>
                    <a:pt x="327666" y="841761"/>
                  </a:lnTo>
                  <a:lnTo>
                    <a:pt x="323361" y="841761"/>
                  </a:lnTo>
                  <a:lnTo>
                    <a:pt x="323361" y="843913"/>
                  </a:lnTo>
                  <a:lnTo>
                    <a:pt x="319056" y="843913"/>
                  </a:lnTo>
                  <a:lnTo>
                    <a:pt x="319056" y="846065"/>
                  </a:lnTo>
                  <a:lnTo>
                    <a:pt x="312600" y="846065"/>
                  </a:lnTo>
                  <a:lnTo>
                    <a:pt x="312600" y="848218"/>
                  </a:lnTo>
                  <a:lnTo>
                    <a:pt x="308295" y="848218"/>
                  </a:lnTo>
                  <a:lnTo>
                    <a:pt x="308295" y="850370"/>
                  </a:lnTo>
                  <a:lnTo>
                    <a:pt x="301838" y="850370"/>
                  </a:lnTo>
                  <a:lnTo>
                    <a:pt x="301838" y="852522"/>
                  </a:lnTo>
                  <a:lnTo>
                    <a:pt x="291077" y="852522"/>
                  </a:lnTo>
                  <a:lnTo>
                    <a:pt x="291077" y="854675"/>
                  </a:lnTo>
                  <a:lnTo>
                    <a:pt x="263097" y="854675"/>
                  </a:lnTo>
                  <a:lnTo>
                    <a:pt x="263097" y="852522"/>
                  </a:lnTo>
                  <a:lnTo>
                    <a:pt x="256640" y="852522"/>
                  </a:lnTo>
                  <a:lnTo>
                    <a:pt x="256640" y="850370"/>
                  </a:lnTo>
                  <a:lnTo>
                    <a:pt x="252335" y="850370"/>
                  </a:lnTo>
                  <a:lnTo>
                    <a:pt x="252335" y="848218"/>
                  </a:lnTo>
                  <a:lnTo>
                    <a:pt x="250183" y="848218"/>
                  </a:lnTo>
                  <a:lnTo>
                    <a:pt x="250183" y="846065"/>
                  </a:lnTo>
                  <a:lnTo>
                    <a:pt x="248031" y="846065"/>
                  </a:lnTo>
                  <a:lnTo>
                    <a:pt x="248031" y="843913"/>
                  </a:lnTo>
                  <a:lnTo>
                    <a:pt x="245879" y="843913"/>
                  </a:lnTo>
                  <a:lnTo>
                    <a:pt x="245879" y="841761"/>
                  </a:lnTo>
                  <a:lnTo>
                    <a:pt x="241574" y="841761"/>
                  </a:lnTo>
                  <a:lnTo>
                    <a:pt x="241574" y="839609"/>
                  </a:lnTo>
                  <a:lnTo>
                    <a:pt x="239422" y="839609"/>
                  </a:lnTo>
                  <a:lnTo>
                    <a:pt x="239422" y="835304"/>
                  </a:lnTo>
                  <a:lnTo>
                    <a:pt x="237269" y="835304"/>
                  </a:lnTo>
                  <a:lnTo>
                    <a:pt x="237269" y="833152"/>
                  </a:lnTo>
                  <a:lnTo>
                    <a:pt x="235117" y="833152"/>
                  </a:lnTo>
                  <a:lnTo>
                    <a:pt x="235117" y="828847"/>
                  </a:lnTo>
                  <a:lnTo>
                    <a:pt x="232965" y="828847"/>
                  </a:lnTo>
                  <a:lnTo>
                    <a:pt x="232965" y="824543"/>
                  </a:lnTo>
                  <a:lnTo>
                    <a:pt x="230813" y="824543"/>
                  </a:lnTo>
                  <a:lnTo>
                    <a:pt x="230813" y="822390"/>
                  </a:lnTo>
                  <a:lnTo>
                    <a:pt x="228660" y="822390"/>
                  </a:lnTo>
                  <a:lnTo>
                    <a:pt x="228660" y="818086"/>
                  </a:lnTo>
                  <a:lnTo>
                    <a:pt x="226508" y="818086"/>
                  </a:lnTo>
                  <a:lnTo>
                    <a:pt x="226508" y="811629"/>
                  </a:lnTo>
                  <a:lnTo>
                    <a:pt x="224356" y="811629"/>
                  </a:lnTo>
                  <a:lnTo>
                    <a:pt x="224356" y="779345"/>
                  </a:lnTo>
                  <a:lnTo>
                    <a:pt x="220051" y="779345"/>
                  </a:lnTo>
                  <a:lnTo>
                    <a:pt x="220051" y="781497"/>
                  </a:lnTo>
                  <a:lnTo>
                    <a:pt x="215747" y="781497"/>
                  </a:lnTo>
                  <a:lnTo>
                    <a:pt x="215747" y="783649"/>
                  </a:lnTo>
                  <a:lnTo>
                    <a:pt x="213594" y="783649"/>
                  </a:lnTo>
                  <a:lnTo>
                    <a:pt x="213594" y="785801"/>
                  </a:lnTo>
                  <a:lnTo>
                    <a:pt x="209290" y="785801"/>
                  </a:lnTo>
                  <a:lnTo>
                    <a:pt x="209290" y="787954"/>
                  </a:lnTo>
                  <a:lnTo>
                    <a:pt x="202833" y="787954"/>
                  </a:lnTo>
                  <a:lnTo>
                    <a:pt x="202833" y="790106"/>
                  </a:lnTo>
                  <a:lnTo>
                    <a:pt x="194224" y="790106"/>
                  </a:lnTo>
                  <a:lnTo>
                    <a:pt x="194224" y="792258"/>
                  </a:lnTo>
                  <a:lnTo>
                    <a:pt x="144721" y="792258"/>
                  </a:lnTo>
                  <a:lnTo>
                    <a:pt x="144721" y="790106"/>
                  </a:lnTo>
                  <a:lnTo>
                    <a:pt x="140417" y="790106"/>
                  </a:lnTo>
                  <a:lnTo>
                    <a:pt x="140417" y="787954"/>
                  </a:lnTo>
                  <a:lnTo>
                    <a:pt x="138264" y="787954"/>
                  </a:lnTo>
                  <a:lnTo>
                    <a:pt x="138264" y="785801"/>
                  </a:lnTo>
                  <a:lnTo>
                    <a:pt x="136112" y="785801"/>
                  </a:lnTo>
                  <a:lnTo>
                    <a:pt x="136112" y="781497"/>
                  </a:lnTo>
                  <a:lnTo>
                    <a:pt x="133960" y="781497"/>
                  </a:lnTo>
                  <a:lnTo>
                    <a:pt x="133960" y="777192"/>
                  </a:lnTo>
                  <a:lnTo>
                    <a:pt x="131807" y="777192"/>
                  </a:lnTo>
                  <a:lnTo>
                    <a:pt x="131807" y="766431"/>
                  </a:lnTo>
                  <a:lnTo>
                    <a:pt x="129655" y="766431"/>
                  </a:lnTo>
                  <a:lnTo>
                    <a:pt x="129655" y="734147"/>
                  </a:lnTo>
                  <a:lnTo>
                    <a:pt x="131807" y="734147"/>
                  </a:lnTo>
                  <a:lnTo>
                    <a:pt x="131807" y="719081"/>
                  </a:lnTo>
                  <a:lnTo>
                    <a:pt x="133960" y="719081"/>
                  </a:lnTo>
                  <a:lnTo>
                    <a:pt x="133960" y="712624"/>
                  </a:lnTo>
                  <a:lnTo>
                    <a:pt x="136112" y="712624"/>
                  </a:lnTo>
                  <a:lnTo>
                    <a:pt x="136112" y="704015"/>
                  </a:lnTo>
                  <a:lnTo>
                    <a:pt x="138264" y="704015"/>
                  </a:lnTo>
                  <a:lnTo>
                    <a:pt x="138264" y="701862"/>
                  </a:lnTo>
                  <a:lnTo>
                    <a:pt x="140417" y="701862"/>
                  </a:lnTo>
                  <a:lnTo>
                    <a:pt x="140417" y="699710"/>
                  </a:lnTo>
                  <a:lnTo>
                    <a:pt x="142569" y="699710"/>
                  </a:lnTo>
                  <a:lnTo>
                    <a:pt x="142569" y="695405"/>
                  </a:lnTo>
                  <a:lnTo>
                    <a:pt x="131807" y="695405"/>
                  </a:lnTo>
                  <a:lnTo>
                    <a:pt x="131807" y="697558"/>
                  </a:lnTo>
                  <a:lnTo>
                    <a:pt x="127503" y="697558"/>
                  </a:lnTo>
                  <a:lnTo>
                    <a:pt x="127503" y="699710"/>
                  </a:lnTo>
                  <a:lnTo>
                    <a:pt x="121046" y="699710"/>
                  </a:lnTo>
                  <a:lnTo>
                    <a:pt x="121046" y="701862"/>
                  </a:lnTo>
                  <a:lnTo>
                    <a:pt x="114589" y="701862"/>
                  </a:lnTo>
                  <a:lnTo>
                    <a:pt x="114589" y="704015"/>
                  </a:lnTo>
                  <a:lnTo>
                    <a:pt x="103828" y="704015"/>
                  </a:lnTo>
                  <a:lnTo>
                    <a:pt x="103828" y="706167"/>
                  </a:lnTo>
                  <a:lnTo>
                    <a:pt x="75848" y="706167"/>
                  </a:lnTo>
                  <a:lnTo>
                    <a:pt x="75848" y="704015"/>
                  </a:lnTo>
                  <a:lnTo>
                    <a:pt x="65087" y="704015"/>
                  </a:lnTo>
                  <a:lnTo>
                    <a:pt x="65087" y="701862"/>
                  </a:lnTo>
                  <a:lnTo>
                    <a:pt x="60782" y="701862"/>
                  </a:lnTo>
                  <a:lnTo>
                    <a:pt x="60782" y="699710"/>
                  </a:lnTo>
                  <a:lnTo>
                    <a:pt x="56477" y="699710"/>
                  </a:lnTo>
                  <a:lnTo>
                    <a:pt x="56477" y="697558"/>
                  </a:lnTo>
                  <a:lnTo>
                    <a:pt x="52173" y="697558"/>
                  </a:lnTo>
                  <a:lnTo>
                    <a:pt x="52173" y="695405"/>
                  </a:lnTo>
                  <a:lnTo>
                    <a:pt x="50021" y="695405"/>
                  </a:lnTo>
                  <a:lnTo>
                    <a:pt x="50021" y="673883"/>
                  </a:lnTo>
                  <a:lnTo>
                    <a:pt x="52173" y="673883"/>
                  </a:lnTo>
                  <a:lnTo>
                    <a:pt x="52173" y="660969"/>
                  </a:lnTo>
                  <a:lnTo>
                    <a:pt x="54325" y="660969"/>
                  </a:lnTo>
                  <a:lnTo>
                    <a:pt x="54325" y="643751"/>
                  </a:lnTo>
                  <a:lnTo>
                    <a:pt x="56477" y="643751"/>
                  </a:lnTo>
                  <a:lnTo>
                    <a:pt x="56477" y="635141"/>
                  </a:lnTo>
                  <a:lnTo>
                    <a:pt x="58630" y="635141"/>
                  </a:lnTo>
                  <a:lnTo>
                    <a:pt x="58630" y="630837"/>
                  </a:lnTo>
                  <a:lnTo>
                    <a:pt x="60782" y="630837"/>
                  </a:lnTo>
                  <a:lnTo>
                    <a:pt x="60782" y="624380"/>
                  </a:lnTo>
                  <a:lnTo>
                    <a:pt x="62934" y="624380"/>
                  </a:lnTo>
                  <a:lnTo>
                    <a:pt x="62934" y="620075"/>
                  </a:lnTo>
                  <a:lnTo>
                    <a:pt x="65087" y="620075"/>
                  </a:lnTo>
                  <a:lnTo>
                    <a:pt x="65087" y="613619"/>
                  </a:lnTo>
                  <a:lnTo>
                    <a:pt x="67239" y="613619"/>
                  </a:lnTo>
                  <a:lnTo>
                    <a:pt x="67239" y="609314"/>
                  </a:lnTo>
                  <a:lnTo>
                    <a:pt x="69391" y="609314"/>
                  </a:lnTo>
                  <a:lnTo>
                    <a:pt x="69391" y="605009"/>
                  </a:lnTo>
                  <a:lnTo>
                    <a:pt x="71543" y="605009"/>
                  </a:lnTo>
                  <a:lnTo>
                    <a:pt x="71543" y="598553"/>
                  </a:lnTo>
                  <a:lnTo>
                    <a:pt x="73696" y="598553"/>
                  </a:lnTo>
                  <a:lnTo>
                    <a:pt x="73696" y="594248"/>
                  </a:lnTo>
                  <a:lnTo>
                    <a:pt x="75848" y="594248"/>
                  </a:lnTo>
                  <a:lnTo>
                    <a:pt x="75848" y="589943"/>
                  </a:lnTo>
                  <a:lnTo>
                    <a:pt x="78000" y="589943"/>
                  </a:lnTo>
                  <a:lnTo>
                    <a:pt x="78000" y="587791"/>
                  </a:lnTo>
                  <a:lnTo>
                    <a:pt x="80153" y="587791"/>
                  </a:lnTo>
                  <a:lnTo>
                    <a:pt x="80153" y="583487"/>
                  </a:lnTo>
                  <a:lnTo>
                    <a:pt x="82305" y="583487"/>
                  </a:lnTo>
                  <a:lnTo>
                    <a:pt x="82305" y="581334"/>
                  </a:lnTo>
                  <a:lnTo>
                    <a:pt x="84457" y="581334"/>
                  </a:lnTo>
                  <a:lnTo>
                    <a:pt x="84457" y="577030"/>
                  </a:lnTo>
                  <a:lnTo>
                    <a:pt x="80153" y="577030"/>
                  </a:lnTo>
                  <a:lnTo>
                    <a:pt x="80153" y="579182"/>
                  </a:lnTo>
                  <a:lnTo>
                    <a:pt x="78000" y="579182"/>
                  </a:lnTo>
                  <a:lnTo>
                    <a:pt x="78000" y="581334"/>
                  </a:lnTo>
                  <a:lnTo>
                    <a:pt x="75848" y="581334"/>
                  </a:lnTo>
                  <a:lnTo>
                    <a:pt x="75848" y="583487"/>
                  </a:lnTo>
                  <a:lnTo>
                    <a:pt x="71543" y="583487"/>
                  </a:lnTo>
                  <a:lnTo>
                    <a:pt x="71543" y="585639"/>
                  </a:lnTo>
                  <a:lnTo>
                    <a:pt x="67239" y="585639"/>
                  </a:lnTo>
                  <a:lnTo>
                    <a:pt x="67239" y="587791"/>
                  </a:lnTo>
                  <a:lnTo>
                    <a:pt x="30650" y="587791"/>
                  </a:lnTo>
                  <a:lnTo>
                    <a:pt x="30650" y="585639"/>
                  </a:lnTo>
                  <a:lnTo>
                    <a:pt x="24193" y="585639"/>
                  </a:lnTo>
                  <a:lnTo>
                    <a:pt x="24193" y="583487"/>
                  </a:lnTo>
                  <a:lnTo>
                    <a:pt x="19889" y="583487"/>
                  </a:lnTo>
                  <a:lnTo>
                    <a:pt x="19889" y="581334"/>
                  </a:lnTo>
                  <a:lnTo>
                    <a:pt x="15584" y="581334"/>
                  </a:lnTo>
                  <a:lnTo>
                    <a:pt x="15584" y="579182"/>
                  </a:lnTo>
                  <a:lnTo>
                    <a:pt x="13432" y="579182"/>
                  </a:lnTo>
                  <a:lnTo>
                    <a:pt x="13432" y="577030"/>
                  </a:lnTo>
                  <a:lnTo>
                    <a:pt x="9127" y="577030"/>
                  </a:lnTo>
                  <a:lnTo>
                    <a:pt x="9127" y="574877"/>
                  </a:lnTo>
                  <a:lnTo>
                    <a:pt x="6975" y="574877"/>
                  </a:lnTo>
                  <a:lnTo>
                    <a:pt x="6975" y="572725"/>
                  </a:lnTo>
                  <a:lnTo>
                    <a:pt x="4823" y="572725"/>
                  </a:lnTo>
                  <a:lnTo>
                    <a:pt x="4823" y="570573"/>
                  </a:lnTo>
                  <a:lnTo>
                    <a:pt x="518" y="570573"/>
                  </a:lnTo>
                  <a:lnTo>
                    <a:pt x="518" y="561964"/>
                  </a:lnTo>
                  <a:lnTo>
                    <a:pt x="2670" y="561964"/>
                  </a:lnTo>
                  <a:lnTo>
                    <a:pt x="2670" y="559811"/>
                  </a:lnTo>
                  <a:lnTo>
                    <a:pt x="4823" y="559811"/>
                  </a:lnTo>
                  <a:lnTo>
                    <a:pt x="4823" y="551202"/>
                  </a:lnTo>
                  <a:lnTo>
                    <a:pt x="6975" y="551202"/>
                  </a:lnTo>
                  <a:lnTo>
                    <a:pt x="6975" y="544745"/>
                  </a:lnTo>
                  <a:lnTo>
                    <a:pt x="9127" y="544745"/>
                  </a:lnTo>
                  <a:lnTo>
                    <a:pt x="9127" y="540441"/>
                  </a:lnTo>
                  <a:lnTo>
                    <a:pt x="11279" y="540441"/>
                  </a:lnTo>
                  <a:lnTo>
                    <a:pt x="11279" y="536136"/>
                  </a:lnTo>
                  <a:lnTo>
                    <a:pt x="13432" y="536136"/>
                  </a:lnTo>
                  <a:lnTo>
                    <a:pt x="13432" y="531832"/>
                  </a:lnTo>
                  <a:lnTo>
                    <a:pt x="15584" y="531832"/>
                  </a:lnTo>
                  <a:lnTo>
                    <a:pt x="15584" y="527527"/>
                  </a:lnTo>
                  <a:lnTo>
                    <a:pt x="17736" y="527527"/>
                  </a:lnTo>
                  <a:lnTo>
                    <a:pt x="17736" y="523223"/>
                  </a:lnTo>
                  <a:lnTo>
                    <a:pt x="19889" y="523223"/>
                  </a:lnTo>
                  <a:lnTo>
                    <a:pt x="19889" y="518918"/>
                  </a:lnTo>
                  <a:lnTo>
                    <a:pt x="22041" y="518918"/>
                  </a:lnTo>
                  <a:lnTo>
                    <a:pt x="22041" y="516766"/>
                  </a:lnTo>
                  <a:lnTo>
                    <a:pt x="24193" y="516766"/>
                  </a:lnTo>
                  <a:lnTo>
                    <a:pt x="24193" y="512461"/>
                  </a:lnTo>
                  <a:lnTo>
                    <a:pt x="26345" y="512461"/>
                  </a:lnTo>
                  <a:lnTo>
                    <a:pt x="26345" y="508157"/>
                  </a:lnTo>
                  <a:lnTo>
                    <a:pt x="28498" y="508157"/>
                  </a:lnTo>
                  <a:lnTo>
                    <a:pt x="28498" y="506004"/>
                  </a:lnTo>
                  <a:lnTo>
                    <a:pt x="30650" y="506004"/>
                  </a:lnTo>
                  <a:lnTo>
                    <a:pt x="30650" y="501700"/>
                  </a:lnTo>
                  <a:lnTo>
                    <a:pt x="32802" y="501700"/>
                  </a:lnTo>
                  <a:lnTo>
                    <a:pt x="32802" y="499547"/>
                  </a:lnTo>
                  <a:lnTo>
                    <a:pt x="34955" y="499547"/>
                  </a:lnTo>
                  <a:lnTo>
                    <a:pt x="34955" y="497395"/>
                  </a:lnTo>
                  <a:lnTo>
                    <a:pt x="37107" y="497395"/>
                  </a:lnTo>
                  <a:lnTo>
                    <a:pt x="37107" y="495243"/>
                  </a:lnTo>
                  <a:lnTo>
                    <a:pt x="39259" y="495243"/>
                  </a:lnTo>
                  <a:lnTo>
                    <a:pt x="39259" y="493091"/>
                  </a:lnTo>
                  <a:lnTo>
                    <a:pt x="41411" y="493091"/>
                  </a:lnTo>
                  <a:lnTo>
                    <a:pt x="41411" y="490938"/>
                  </a:lnTo>
                  <a:lnTo>
                    <a:pt x="43564" y="490938"/>
                  </a:lnTo>
                  <a:lnTo>
                    <a:pt x="43564" y="488786"/>
                  </a:lnTo>
                  <a:lnTo>
                    <a:pt x="45716" y="488786"/>
                  </a:lnTo>
                  <a:lnTo>
                    <a:pt x="45716" y="486634"/>
                  </a:lnTo>
                  <a:lnTo>
                    <a:pt x="47868" y="486634"/>
                  </a:lnTo>
                  <a:lnTo>
                    <a:pt x="47868" y="484481"/>
                  </a:lnTo>
                  <a:lnTo>
                    <a:pt x="50021" y="484481"/>
                  </a:lnTo>
                  <a:lnTo>
                    <a:pt x="50021" y="482329"/>
                  </a:lnTo>
                  <a:lnTo>
                    <a:pt x="52173" y="482329"/>
                  </a:lnTo>
                  <a:lnTo>
                    <a:pt x="52173" y="480177"/>
                  </a:lnTo>
                  <a:lnTo>
                    <a:pt x="54325" y="480177"/>
                  </a:lnTo>
                  <a:lnTo>
                    <a:pt x="54325" y="478025"/>
                  </a:lnTo>
                  <a:lnTo>
                    <a:pt x="56477" y="478025"/>
                  </a:lnTo>
                  <a:lnTo>
                    <a:pt x="56477" y="475872"/>
                  </a:lnTo>
                  <a:lnTo>
                    <a:pt x="58630" y="475872"/>
                  </a:lnTo>
                  <a:lnTo>
                    <a:pt x="58630" y="473720"/>
                  </a:lnTo>
                  <a:lnTo>
                    <a:pt x="60782" y="473720"/>
                  </a:lnTo>
                  <a:lnTo>
                    <a:pt x="60782" y="471568"/>
                  </a:lnTo>
                  <a:lnTo>
                    <a:pt x="62934" y="471568"/>
                  </a:lnTo>
                  <a:lnTo>
                    <a:pt x="62934" y="469415"/>
                  </a:lnTo>
                  <a:lnTo>
                    <a:pt x="65087" y="469415"/>
                  </a:lnTo>
                  <a:lnTo>
                    <a:pt x="65087" y="465111"/>
                  </a:lnTo>
                  <a:lnTo>
                    <a:pt x="67239" y="465111"/>
                  </a:lnTo>
                  <a:lnTo>
                    <a:pt x="67239" y="462959"/>
                  </a:lnTo>
                  <a:lnTo>
                    <a:pt x="69391" y="462959"/>
                  </a:lnTo>
                  <a:lnTo>
                    <a:pt x="69391" y="460806"/>
                  </a:lnTo>
                  <a:lnTo>
                    <a:pt x="71543" y="460806"/>
                  </a:lnTo>
                  <a:lnTo>
                    <a:pt x="71543" y="458654"/>
                  </a:lnTo>
                  <a:lnTo>
                    <a:pt x="73696" y="458654"/>
                  </a:lnTo>
                  <a:lnTo>
                    <a:pt x="73696" y="456502"/>
                  </a:lnTo>
                  <a:lnTo>
                    <a:pt x="54325" y="456502"/>
                  </a:lnTo>
                  <a:lnTo>
                    <a:pt x="54325" y="458654"/>
                  </a:lnTo>
                  <a:lnTo>
                    <a:pt x="37107" y="458654"/>
                  </a:lnTo>
                  <a:lnTo>
                    <a:pt x="37107" y="456502"/>
                  </a:lnTo>
                  <a:lnTo>
                    <a:pt x="24193" y="456502"/>
                  </a:lnTo>
                  <a:lnTo>
                    <a:pt x="24193" y="454349"/>
                  </a:lnTo>
                  <a:lnTo>
                    <a:pt x="17736" y="454349"/>
                  </a:lnTo>
                  <a:lnTo>
                    <a:pt x="17736" y="445740"/>
                  </a:lnTo>
                  <a:lnTo>
                    <a:pt x="19889" y="445740"/>
                  </a:lnTo>
                  <a:lnTo>
                    <a:pt x="19889" y="443588"/>
                  </a:lnTo>
                  <a:lnTo>
                    <a:pt x="22041" y="443588"/>
                  </a:lnTo>
                  <a:lnTo>
                    <a:pt x="22041" y="439283"/>
                  </a:lnTo>
                  <a:lnTo>
                    <a:pt x="24193" y="439283"/>
                  </a:lnTo>
                  <a:lnTo>
                    <a:pt x="24193" y="437131"/>
                  </a:lnTo>
                  <a:lnTo>
                    <a:pt x="26345" y="437131"/>
                  </a:lnTo>
                  <a:lnTo>
                    <a:pt x="26345" y="434979"/>
                  </a:lnTo>
                  <a:lnTo>
                    <a:pt x="28498" y="434979"/>
                  </a:lnTo>
                  <a:lnTo>
                    <a:pt x="28498" y="432827"/>
                  </a:lnTo>
                  <a:lnTo>
                    <a:pt x="30650" y="432827"/>
                  </a:lnTo>
                  <a:lnTo>
                    <a:pt x="30650" y="428522"/>
                  </a:lnTo>
                  <a:lnTo>
                    <a:pt x="32802" y="428522"/>
                  </a:lnTo>
                  <a:lnTo>
                    <a:pt x="32802" y="426370"/>
                  </a:lnTo>
                  <a:lnTo>
                    <a:pt x="34955" y="426370"/>
                  </a:lnTo>
                  <a:lnTo>
                    <a:pt x="34955" y="424217"/>
                  </a:lnTo>
                  <a:lnTo>
                    <a:pt x="37107" y="424217"/>
                  </a:lnTo>
                  <a:lnTo>
                    <a:pt x="37107" y="422065"/>
                  </a:lnTo>
                  <a:lnTo>
                    <a:pt x="39259" y="422065"/>
                  </a:lnTo>
                  <a:lnTo>
                    <a:pt x="39259" y="419913"/>
                  </a:lnTo>
                  <a:lnTo>
                    <a:pt x="41411" y="419913"/>
                  </a:lnTo>
                  <a:lnTo>
                    <a:pt x="41411" y="417761"/>
                  </a:lnTo>
                  <a:lnTo>
                    <a:pt x="43564" y="417761"/>
                  </a:lnTo>
                  <a:lnTo>
                    <a:pt x="43564" y="415608"/>
                  </a:lnTo>
                  <a:lnTo>
                    <a:pt x="45716" y="415608"/>
                  </a:lnTo>
                  <a:lnTo>
                    <a:pt x="45716" y="413456"/>
                  </a:lnTo>
                  <a:lnTo>
                    <a:pt x="47868" y="413456"/>
                  </a:lnTo>
                  <a:lnTo>
                    <a:pt x="47868" y="411304"/>
                  </a:lnTo>
                  <a:lnTo>
                    <a:pt x="50021" y="411304"/>
                  </a:lnTo>
                  <a:lnTo>
                    <a:pt x="50021" y="409151"/>
                  </a:lnTo>
                  <a:lnTo>
                    <a:pt x="52173" y="409151"/>
                  </a:lnTo>
                  <a:lnTo>
                    <a:pt x="52173" y="406999"/>
                  </a:lnTo>
                  <a:lnTo>
                    <a:pt x="54325" y="406999"/>
                  </a:lnTo>
                  <a:lnTo>
                    <a:pt x="54325" y="404847"/>
                  </a:lnTo>
                  <a:lnTo>
                    <a:pt x="56477" y="404847"/>
                  </a:lnTo>
                  <a:lnTo>
                    <a:pt x="56477" y="402695"/>
                  </a:lnTo>
                  <a:lnTo>
                    <a:pt x="58630" y="402695"/>
                  </a:lnTo>
                  <a:lnTo>
                    <a:pt x="58630" y="400542"/>
                  </a:lnTo>
                  <a:lnTo>
                    <a:pt x="62934" y="400542"/>
                  </a:lnTo>
                  <a:lnTo>
                    <a:pt x="62934" y="398390"/>
                  </a:lnTo>
                  <a:lnTo>
                    <a:pt x="65087" y="398390"/>
                  </a:lnTo>
                  <a:lnTo>
                    <a:pt x="65087" y="396238"/>
                  </a:lnTo>
                  <a:lnTo>
                    <a:pt x="67239" y="396238"/>
                  </a:lnTo>
                  <a:lnTo>
                    <a:pt x="67239" y="394085"/>
                  </a:lnTo>
                  <a:lnTo>
                    <a:pt x="71543" y="394085"/>
                  </a:lnTo>
                  <a:lnTo>
                    <a:pt x="71543" y="391933"/>
                  </a:lnTo>
                  <a:lnTo>
                    <a:pt x="73696" y="391933"/>
                  </a:lnTo>
                  <a:lnTo>
                    <a:pt x="73696" y="389781"/>
                  </a:lnTo>
                  <a:lnTo>
                    <a:pt x="75848" y="389781"/>
                  </a:lnTo>
                  <a:lnTo>
                    <a:pt x="75848" y="387629"/>
                  </a:lnTo>
                  <a:lnTo>
                    <a:pt x="78000" y="387629"/>
                  </a:lnTo>
                  <a:lnTo>
                    <a:pt x="78000" y="385476"/>
                  </a:lnTo>
                  <a:lnTo>
                    <a:pt x="82305" y="385476"/>
                  </a:lnTo>
                  <a:lnTo>
                    <a:pt x="82305" y="383324"/>
                  </a:lnTo>
                  <a:lnTo>
                    <a:pt x="84457" y="383324"/>
                  </a:lnTo>
                  <a:lnTo>
                    <a:pt x="84457" y="381172"/>
                  </a:lnTo>
                  <a:lnTo>
                    <a:pt x="86609" y="381172"/>
                  </a:lnTo>
                  <a:lnTo>
                    <a:pt x="86609" y="379019"/>
                  </a:lnTo>
                  <a:lnTo>
                    <a:pt x="90914" y="379019"/>
                  </a:lnTo>
                  <a:lnTo>
                    <a:pt x="90914" y="376867"/>
                  </a:lnTo>
                  <a:lnTo>
                    <a:pt x="93066" y="376867"/>
                  </a:lnTo>
                  <a:lnTo>
                    <a:pt x="93066" y="374715"/>
                  </a:lnTo>
                  <a:lnTo>
                    <a:pt x="95219" y="374715"/>
                  </a:lnTo>
                  <a:lnTo>
                    <a:pt x="95219" y="372563"/>
                  </a:lnTo>
                  <a:lnTo>
                    <a:pt x="97371" y="372563"/>
                  </a:lnTo>
                  <a:lnTo>
                    <a:pt x="97371" y="359649"/>
                  </a:lnTo>
                  <a:lnTo>
                    <a:pt x="86609" y="359649"/>
                  </a:lnTo>
                  <a:lnTo>
                    <a:pt x="86609" y="361801"/>
                  </a:lnTo>
                  <a:lnTo>
                    <a:pt x="75848" y="361801"/>
                  </a:lnTo>
                  <a:lnTo>
                    <a:pt x="75848" y="363953"/>
                  </a:lnTo>
                  <a:lnTo>
                    <a:pt x="69391" y="363953"/>
                  </a:lnTo>
                  <a:lnTo>
                    <a:pt x="69391" y="366106"/>
                  </a:lnTo>
                  <a:lnTo>
                    <a:pt x="65087" y="366106"/>
                  </a:lnTo>
                  <a:lnTo>
                    <a:pt x="65087" y="359649"/>
                  </a:lnTo>
                  <a:lnTo>
                    <a:pt x="67239" y="359649"/>
                  </a:lnTo>
                  <a:lnTo>
                    <a:pt x="67239" y="355344"/>
                  </a:lnTo>
                  <a:lnTo>
                    <a:pt x="69391" y="355344"/>
                  </a:lnTo>
                  <a:lnTo>
                    <a:pt x="69391" y="353192"/>
                  </a:lnTo>
                  <a:lnTo>
                    <a:pt x="71543" y="353192"/>
                  </a:lnTo>
                  <a:lnTo>
                    <a:pt x="71543" y="348887"/>
                  </a:lnTo>
                  <a:lnTo>
                    <a:pt x="73696" y="348887"/>
                  </a:lnTo>
                  <a:lnTo>
                    <a:pt x="73696" y="346735"/>
                  </a:lnTo>
                  <a:lnTo>
                    <a:pt x="75848" y="346735"/>
                  </a:lnTo>
                  <a:lnTo>
                    <a:pt x="75848" y="344583"/>
                  </a:lnTo>
                  <a:lnTo>
                    <a:pt x="78000" y="344583"/>
                  </a:lnTo>
                  <a:lnTo>
                    <a:pt x="78000" y="340278"/>
                  </a:lnTo>
                  <a:lnTo>
                    <a:pt x="80153" y="340278"/>
                  </a:lnTo>
                  <a:lnTo>
                    <a:pt x="80153" y="338126"/>
                  </a:lnTo>
                  <a:lnTo>
                    <a:pt x="82305" y="338126"/>
                  </a:lnTo>
                  <a:lnTo>
                    <a:pt x="82305" y="335974"/>
                  </a:lnTo>
                  <a:lnTo>
                    <a:pt x="84457" y="335974"/>
                  </a:lnTo>
                  <a:lnTo>
                    <a:pt x="84457" y="333821"/>
                  </a:lnTo>
                  <a:lnTo>
                    <a:pt x="86609" y="333821"/>
                  </a:lnTo>
                  <a:lnTo>
                    <a:pt x="86609" y="331669"/>
                  </a:lnTo>
                  <a:lnTo>
                    <a:pt x="88762" y="331669"/>
                  </a:lnTo>
                  <a:lnTo>
                    <a:pt x="88762" y="329517"/>
                  </a:lnTo>
                  <a:lnTo>
                    <a:pt x="90914" y="329517"/>
                  </a:lnTo>
                  <a:lnTo>
                    <a:pt x="90914" y="327365"/>
                  </a:lnTo>
                  <a:lnTo>
                    <a:pt x="93066" y="327365"/>
                  </a:lnTo>
                  <a:lnTo>
                    <a:pt x="93066" y="325212"/>
                  </a:lnTo>
                  <a:lnTo>
                    <a:pt x="95219" y="325212"/>
                  </a:lnTo>
                  <a:lnTo>
                    <a:pt x="95219" y="323060"/>
                  </a:lnTo>
                  <a:lnTo>
                    <a:pt x="97371" y="323060"/>
                  </a:lnTo>
                  <a:lnTo>
                    <a:pt x="97371" y="320908"/>
                  </a:lnTo>
                  <a:lnTo>
                    <a:pt x="99523" y="320908"/>
                  </a:lnTo>
                  <a:lnTo>
                    <a:pt x="99523" y="318755"/>
                  </a:lnTo>
                  <a:lnTo>
                    <a:pt x="101675" y="318755"/>
                  </a:lnTo>
                  <a:lnTo>
                    <a:pt x="101675" y="316603"/>
                  </a:lnTo>
                  <a:lnTo>
                    <a:pt x="103828" y="316603"/>
                  </a:lnTo>
                  <a:lnTo>
                    <a:pt x="103828" y="314451"/>
                  </a:lnTo>
                  <a:lnTo>
                    <a:pt x="108132" y="314451"/>
                  </a:lnTo>
                  <a:lnTo>
                    <a:pt x="108132" y="312299"/>
                  </a:lnTo>
                  <a:lnTo>
                    <a:pt x="110285" y="312299"/>
                  </a:lnTo>
                  <a:lnTo>
                    <a:pt x="110285" y="310146"/>
                  </a:lnTo>
                  <a:lnTo>
                    <a:pt x="112437" y="310146"/>
                  </a:lnTo>
                  <a:lnTo>
                    <a:pt x="112437" y="307994"/>
                  </a:lnTo>
                  <a:lnTo>
                    <a:pt x="116741" y="307994"/>
                  </a:lnTo>
                  <a:lnTo>
                    <a:pt x="116741" y="305842"/>
                  </a:lnTo>
                  <a:lnTo>
                    <a:pt x="118894" y="305842"/>
                  </a:lnTo>
                  <a:lnTo>
                    <a:pt x="118894" y="303689"/>
                  </a:lnTo>
                  <a:lnTo>
                    <a:pt x="123198" y="303689"/>
                  </a:lnTo>
                  <a:lnTo>
                    <a:pt x="123198" y="301537"/>
                  </a:lnTo>
                  <a:lnTo>
                    <a:pt x="125351" y="301537"/>
                  </a:lnTo>
                  <a:lnTo>
                    <a:pt x="125351" y="299385"/>
                  </a:lnTo>
                  <a:lnTo>
                    <a:pt x="129655" y="299385"/>
                  </a:lnTo>
                  <a:lnTo>
                    <a:pt x="129655" y="297233"/>
                  </a:lnTo>
                  <a:lnTo>
                    <a:pt x="133960" y="297233"/>
                  </a:lnTo>
                  <a:lnTo>
                    <a:pt x="133960" y="295080"/>
                  </a:lnTo>
                  <a:lnTo>
                    <a:pt x="138264" y="295080"/>
                  </a:lnTo>
                  <a:lnTo>
                    <a:pt x="138264" y="292928"/>
                  </a:lnTo>
                  <a:lnTo>
                    <a:pt x="142569" y="292928"/>
                  </a:lnTo>
                  <a:lnTo>
                    <a:pt x="142569" y="290776"/>
                  </a:lnTo>
                  <a:lnTo>
                    <a:pt x="146873" y="290776"/>
                  </a:lnTo>
                  <a:lnTo>
                    <a:pt x="146873" y="288623"/>
                  </a:lnTo>
                  <a:lnTo>
                    <a:pt x="151178" y="288623"/>
                  </a:lnTo>
                  <a:lnTo>
                    <a:pt x="151178" y="286471"/>
                  </a:lnTo>
                  <a:lnTo>
                    <a:pt x="155483" y="286471"/>
                  </a:lnTo>
                  <a:lnTo>
                    <a:pt x="155483" y="284319"/>
                  </a:lnTo>
                  <a:lnTo>
                    <a:pt x="159787" y="284319"/>
                  </a:lnTo>
                  <a:lnTo>
                    <a:pt x="159787" y="282166"/>
                  </a:lnTo>
                  <a:lnTo>
                    <a:pt x="164092" y="282166"/>
                  </a:lnTo>
                  <a:lnTo>
                    <a:pt x="164092" y="277862"/>
                  </a:lnTo>
                  <a:lnTo>
                    <a:pt x="161939" y="277862"/>
                  </a:lnTo>
                  <a:lnTo>
                    <a:pt x="161939" y="275710"/>
                  </a:lnTo>
                  <a:lnTo>
                    <a:pt x="153330" y="275710"/>
                  </a:lnTo>
                  <a:lnTo>
                    <a:pt x="153330" y="273557"/>
                  </a:lnTo>
                  <a:lnTo>
                    <a:pt x="149026" y="273557"/>
                  </a:lnTo>
                  <a:lnTo>
                    <a:pt x="149026" y="271405"/>
                  </a:lnTo>
                  <a:lnTo>
                    <a:pt x="142569" y="271405"/>
                  </a:lnTo>
                  <a:lnTo>
                    <a:pt x="142569" y="269253"/>
                  </a:lnTo>
                  <a:lnTo>
                    <a:pt x="136112" y="269253"/>
                  </a:lnTo>
                  <a:lnTo>
                    <a:pt x="136112" y="267100"/>
                  </a:lnTo>
                  <a:lnTo>
                    <a:pt x="131807" y="267100"/>
                  </a:lnTo>
                  <a:lnTo>
                    <a:pt x="131807" y="264948"/>
                  </a:lnTo>
                  <a:lnTo>
                    <a:pt x="127503" y="264948"/>
                  </a:lnTo>
                  <a:lnTo>
                    <a:pt x="127503" y="262796"/>
                  </a:lnTo>
                  <a:lnTo>
                    <a:pt x="123198" y="262796"/>
                  </a:lnTo>
                  <a:lnTo>
                    <a:pt x="123198" y="260644"/>
                  </a:lnTo>
                  <a:lnTo>
                    <a:pt x="121046" y="260644"/>
                  </a:lnTo>
                  <a:lnTo>
                    <a:pt x="121046" y="258491"/>
                  </a:lnTo>
                  <a:lnTo>
                    <a:pt x="116741" y="258491"/>
                  </a:lnTo>
                  <a:lnTo>
                    <a:pt x="116741" y="256339"/>
                  </a:lnTo>
                  <a:lnTo>
                    <a:pt x="114589" y="256339"/>
                  </a:lnTo>
                  <a:lnTo>
                    <a:pt x="114589" y="254187"/>
                  </a:lnTo>
                  <a:lnTo>
                    <a:pt x="112437" y="254187"/>
                  </a:lnTo>
                  <a:lnTo>
                    <a:pt x="112437" y="252034"/>
                  </a:lnTo>
                  <a:lnTo>
                    <a:pt x="110285" y="252034"/>
                  </a:lnTo>
                  <a:lnTo>
                    <a:pt x="110285" y="249882"/>
                  </a:lnTo>
                  <a:lnTo>
                    <a:pt x="108132" y="249882"/>
                  </a:lnTo>
                  <a:lnTo>
                    <a:pt x="108132" y="247730"/>
                  </a:lnTo>
                  <a:lnTo>
                    <a:pt x="105980" y="247730"/>
                  </a:lnTo>
                  <a:lnTo>
                    <a:pt x="105980" y="243425"/>
                  </a:lnTo>
                  <a:lnTo>
                    <a:pt x="112437" y="243425"/>
                  </a:lnTo>
                  <a:lnTo>
                    <a:pt x="112437" y="241273"/>
                  </a:lnTo>
                  <a:lnTo>
                    <a:pt x="121046" y="241273"/>
                  </a:lnTo>
                  <a:lnTo>
                    <a:pt x="121046" y="239121"/>
                  </a:lnTo>
                  <a:lnTo>
                    <a:pt x="125351" y="239121"/>
                  </a:lnTo>
                  <a:lnTo>
                    <a:pt x="125351" y="236968"/>
                  </a:lnTo>
                  <a:lnTo>
                    <a:pt x="136112" y="236968"/>
                  </a:lnTo>
                  <a:lnTo>
                    <a:pt x="136112" y="234816"/>
                  </a:lnTo>
                  <a:lnTo>
                    <a:pt x="140417" y="234816"/>
                  </a:lnTo>
                  <a:lnTo>
                    <a:pt x="140417" y="232664"/>
                  </a:lnTo>
                  <a:lnTo>
                    <a:pt x="149026" y="232664"/>
                  </a:lnTo>
                  <a:lnTo>
                    <a:pt x="149026" y="230512"/>
                  </a:lnTo>
                  <a:lnTo>
                    <a:pt x="157635" y="230512"/>
                  </a:lnTo>
                  <a:lnTo>
                    <a:pt x="157635" y="228359"/>
                  </a:lnTo>
                  <a:lnTo>
                    <a:pt x="166244" y="228359"/>
                  </a:lnTo>
                  <a:lnTo>
                    <a:pt x="166244" y="226207"/>
                  </a:lnTo>
                  <a:lnTo>
                    <a:pt x="174853" y="226207"/>
                  </a:lnTo>
                  <a:lnTo>
                    <a:pt x="174853" y="224055"/>
                  </a:lnTo>
                  <a:lnTo>
                    <a:pt x="187767" y="224055"/>
                  </a:lnTo>
                  <a:lnTo>
                    <a:pt x="187767" y="221902"/>
                  </a:lnTo>
                  <a:lnTo>
                    <a:pt x="196376" y="221902"/>
                  </a:lnTo>
                  <a:lnTo>
                    <a:pt x="196376" y="219750"/>
                  </a:lnTo>
                  <a:lnTo>
                    <a:pt x="202833" y="219750"/>
                  </a:lnTo>
                  <a:lnTo>
                    <a:pt x="202833" y="215446"/>
                  </a:lnTo>
                  <a:lnTo>
                    <a:pt x="200681" y="215446"/>
                  </a:lnTo>
                  <a:lnTo>
                    <a:pt x="200681" y="213293"/>
                  </a:lnTo>
                  <a:lnTo>
                    <a:pt x="194224" y="213293"/>
                  </a:lnTo>
                  <a:lnTo>
                    <a:pt x="194224" y="211141"/>
                  </a:lnTo>
                  <a:lnTo>
                    <a:pt x="189919" y="211141"/>
                  </a:lnTo>
                  <a:lnTo>
                    <a:pt x="189919" y="208989"/>
                  </a:lnTo>
                  <a:lnTo>
                    <a:pt x="185615" y="208989"/>
                  </a:lnTo>
                  <a:lnTo>
                    <a:pt x="185615" y="206836"/>
                  </a:lnTo>
                  <a:lnTo>
                    <a:pt x="181310" y="206836"/>
                  </a:lnTo>
                  <a:lnTo>
                    <a:pt x="181310" y="204684"/>
                  </a:lnTo>
                  <a:lnTo>
                    <a:pt x="179158" y="204684"/>
                  </a:lnTo>
                  <a:lnTo>
                    <a:pt x="179158" y="202532"/>
                  </a:lnTo>
                  <a:lnTo>
                    <a:pt x="174853" y="202532"/>
                  </a:lnTo>
                  <a:lnTo>
                    <a:pt x="174853" y="200380"/>
                  </a:lnTo>
                  <a:lnTo>
                    <a:pt x="172701" y="200380"/>
                  </a:lnTo>
                  <a:lnTo>
                    <a:pt x="172701" y="198227"/>
                  </a:lnTo>
                  <a:lnTo>
                    <a:pt x="168396" y="198227"/>
                  </a:lnTo>
                  <a:lnTo>
                    <a:pt x="168396" y="196075"/>
                  </a:lnTo>
                  <a:lnTo>
                    <a:pt x="166244" y="196075"/>
                  </a:lnTo>
                  <a:lnTo>
                    <a:pt x="166244" y="193923"/>
                  </a:lnTo>
                  <a:lnTo>
                    <a:pt x="161939" y="193923"/>
                  </a:lnTo>
                  <a:lnTo>
                    <a:pt x="161939" y="191770"/>
                  </a:lnTo>
                  <a:lnTo>
                    <a:pt x="159787" y="191770"/>
                  </a:lnTo>
                  <a:lnTo>
                    <a:pt x="159787" y="189618"/>
                  </a:lnTo>
                  <a:lnTo>
                    <a:pt x="157635" y="189618"/>
                  </a:lnTo>
                  <a:lnTo>
                    <a:pt x="157635" y="187466"/>
                  </a:lnTo>
                  <a:lnTo>
                    <a:pt x="153330" y="187466"/>
                  </a:lnTo>
                  <a:lnTo>
                    <a:pt x="153330" y="185314"/>
                  </a:lnTo>
                  <a:lnTo>
                    <a:pt x="151178" y="185314"/>
                  </a:lnTo>
                  <a:lnTo>
                    <a:pt x="151178" y="183161"/>
                  </a:lnTo>
                  <a:lnTo>
                    <a:pt x="149026" y="183161"/>
                  </a:lnTo>
                  <a:lnTo>
                    <a:pt x="149026" y="176704"/>
                  </a:lnTo>
                  <a:lnTo>
                    <a:pt x="155483" y="176704"/>
                  </a:lnTo>
                  <a:lnTo>
                    <a:pt x="155483" y="174552"/>
                  </a:lnTo>
                  <a:lnTo>
                    <a:pt x="166244" y="174552"/>
                  </a:lnTo>
                  <a:lnTo>
                    <a:pt x="166244" y="172400"/>
                  </a:lnTo>
                  <a:lnTo>
                    <a:pt x="179158" y="172400"/>
                  </a:lnTo>
                  <a:lnTo>
                    <a:pt x="179158" y="170248"/>
                  </a:lnTo>
                  <a:lnTo>
                    <a:pt x="192071" y="170248"/>
                  </a:lnTo>
                  <a:lnTo>
                    <a:pt x="192071" y="168095"/>
                  </a:lnTo>
                  <a:lnTo>
                    <a:pt x="209290" y="168095"/>
                  </a:lnTo>
                  <a:lnTo>
                    <a:pt x="209290" y="165943"/>
                  </a:lnTo>
                  <a:lnTo>
                    <a:pt x="213594" y="165943"/>
                  </a:lnTo>
                  <a:lnTo>
                    <a:pt x="213594" y="163791"/>
                  </a:lnTo>
                  <a:lnTo>
                    <a:pt x="220051" y="163791"/>
                  </a:lnTo>
                  <a:lnTo>
                    <a:pt x="220051" y="161638"/>
                  </a:lnTo>
                  <a:lnTo>
                    <a:pt x="230813" y="161638"/>
                  </a:lnTo>
                  <a:lnTo>
                    <a:pt x="230813" y="159486"/>
                  </a:lnTo>
                  <a:lnTo>
                    <a:pt x="245879" y="159486"/>
                  </a:lnTo>
                  <a:lnTo>
                    <a:pt x="245879" y="157334"/>
                  </a:lnTo>
                  <a:lnTo>
                    <a:pt x="248031" y="157334"/>
                  </a:lnTo>
                  <a:lnTo>
                    <a:pt x="248031" y="146572"/>
                  </a:lnTo>
                  <a:lnTo>
                    <a:pt x="250183" y="146572"/>
                  </a:lnTo>
                  <a:lnTo>
                    <a:pt x="250183" y="142268"/>
                  </a:lnTo>
                  <a:lnTo>
                    <a:pt x="252335" y="142268"/>
                  </a:lnTo>
                  <a:lnTo>
                    <a:pt x="252335" y="140116"/>
                  </a:lnTo>
                  <a:lnTo>
                    <a:pt x="254488" y="140116"/>
                  </a:lnTo>
                  <a:lnTo>
                    <a:pt x="254488" y="137963"/>
                  </a:lnTo>
                  <a:lnTo>
                    <a:pt x="256640" y="137963"/>
                  </a:lnTo>
                  <a:lnTo>
                    <a:pt x="256640" y="135811"/>
                  </a:lnTo>
                  <a:lnTo>
                    <a:pt x="260945" y="135811"/>
                  </a:lnTo>
                  <a:lnTo>
                    <a:pt x="260945" y="133659"/>
                  </a:lnTo>
                  <a:lnTo>
                    <a:pt x="263097" y="133659"/>
                  </a:lnTo>
                  <a:lnTo>
                    <a:pt x="263097" y="131506"/>
                  </a:lnTo>
                  <a:lnTo>
                    <a:pt x="265249" y="131506"/>
                  </a:lnTo>
                  <a:lnTo>
                    <a:pt x="265249" y="129354"/>
                  </a:lnTo>
                  <a:lnTo>
                    <a:pt x="267401" y="129354"/>
                  </a:lnTo>
                  <a:lnTo>
                    <a:pt x="267401" y="127202"/>
                  </a:lnTo>
                  <a:lnTo>
                    <a:pt x="271706" y="127202"/>
                  </a:lnTo>
                  <a:lnTo>
                    <a:pt x="271706" y="125050"/>
                  </a:lnTo>
                  <a:lnTo>
                    <a:pt x="273858" y="125050"/>
                  </a:lnTo>
                  <a:lnTo>
                    <a:pt x="273858" y="122897"/>
                  </a:lnTo>
                  <a:lnTo>
                    <a:pt x="276011" y="122897"/>
                  </a:lnTo>
                  <a:lnTo>
                    <a:pt x="276011" y="120745"/>
                  </a:lnTo>
                  <a:lnTo>
                    <a:pt x="280315" y="120745"/>
                  </a:lnTo>
                  <a:lnTo>
                    <a:pt x="280315" y="118593"/>
                  </a:lnTo>
                  <a:lnTo>
                    <a:pt x="282467" y="118593"/>
                  </a:lnTo>
                  <a:lnTo>
                    <a:pt x="282467" y="116440"/>
                  </a:lnTo>
                  <a:lnTo>
                    <a:pt x="286772" y="116440"/>
                  </a:lnTo>
                  <a:lnTo>
                    <a:pt x="286772" y="114288"/>
                  </a:lnTo>
                  <a:lnTo>
                    <a:pt x="288924" y="114288"/>
                  </a:lnTo>
                  <a:lnTo>
                    <a:pt x="288924" y="112136"/>
                  </a:lnTo>
                  <a:lnTo>
                    <a:pt x="293229" y="112136"/>
                  </a:lnTo>
                  <a:lnTo>
                    <a:pt x="293229" y="109984"/>
                  </a:lnTo>
                  <a:lnTo>
                    <a:pt x="297534" y="109984"/>
                  </a:lnTo>
                  <a:lnTo>
                    <a:pt x="297534" y="107831"/>
                  </a:lnTo>
                  <a:lnTo>
                    <a:pt x="301838" y="107831"/>
                  </a:lnTo>
                  <a:lnTo>
                    <a:pt x="301838" y="105679"/>
                  </a:lnTo>
                  <a:lnTo>
                    <a:pt x="306143" y="105679"/>
                  </a:lnTo>
                  <a:lnTo>
                    <a:pt x="306143" y="103527"/>
                  </a:lnTo>
                  <a:lnTo>
                    <a:pt x="310447" y="103527"/>
                  </a:lnTo>
                  <a:lnTo>
                    <a:pt x="310447" y="101374"/>
                  </a:lnTo>
                  <a:lnTo>
                    <a:pt x="314752" y="101374"/>
                  </a:lnTo>
                  <a:lnTo>
                    <a:pt x="314752" y="99222"/>
                  </a:lnTo>
                  <a:lnTo>
                    <a:pt x="319056" y="99222"/>
                  </a:lnTo>
                  <a:lnTo>
                    <a:pt x="319056" y="97070"/>
                  </a:lnTo>
                  <a:lnTo>
                    <a:pt x="323361" y="97070"/>
                  </a:lnTo>
                  <a:lnTo>
                    <a:pt x="323361" y="94918"/>
                  </a:lnTo>
                  <a:lnTo>
                    <a:pt x="327666" y="94918"/>
                  </a:lnTo>
                  <a:lnTo>
                    <a:pt x="327666" y="92765"/>
                  </a:lnTo>
                  <a:lnTo>
                    <a:pt x="336275" y="92765"/>
                  </a:lnTo>
                  <a:lnTo>
                    <a:pt x="336275" y="90613"/>
                  </a:lnTo>
                  <a:lnTo>
                    <a:pt x="340579" y="90613"/>
                  </a:lnTo>
                  <a:lnTo>
                    <a:pt x="340579" y="88461"/>
                  </a:lnTo>
                  <a:lnTo>
                    <a:pt x="344884" y="88461"/>
                  </a:lnTo>
                  <a:lnTo>
                    <a:pt x="344884" y="86308"/>
                  </a:lnTo>
                  <a:lnTo>
                    <a:pt x="372864" y="86308"/>
                  </a:lnTo>
                  <a:lnTo>
                    <a:pt x="372864" y="32501"/>
                  </a:lnTo>
                  <a:lnTo>
                    <a:pt x="375016" y="32501"/>
                  </a:lnTo>
                  <a:lnTo>
                    <a:pt x="375016" y="30349"/>
                  </a:lnTo>
                  <a:lnTo>
                    <a:pt x="381473" y="30349"/>
                  </a:lnTo>
                  <a:lnTo>
                    <a:pt x="381473" y="32501"/>
                  </a:lnTo>
                  <a:lnTo>
                    <a:pt x="385777" y="32501"/>
                  </a:lnTo>
                  <a:lnTo>
                    <a:pt x="385777" y="34654"/>
                  </a:lnTo>
                  <a:lnTo>
                    <a:pt x="392234" y="34654"/>
                  </a:lnTo>
                  <a:lnTo>
                    <a:pt x="392234" y="36806"/>
                  </a:lnTo>
                  <a:lnTo>
                    <a:pt x="398691" y="36806"/>
                  </a:lnTo>
                  <a:lnTo>
                    <a:pt x="398691" y="38958"/>
                  </a:lnTo>
                  <a:lnTo>
                    <a:pt x="407300" y="38958"/>
                  </a:lnTo>
                  <a:lnTo>
                    <a:pt x="407300" y="41110"/>
                  </a:lnTo>
                  <a:lnTo>
                    <a:pt x="409452" y="41110"/>
                  </a:lnTo>
                  <a:lnTo>
                    <a:pt x="409452" y="43263"/>
                  </a:lnTo>
                  <a:lnTo>
                    <a:pt x="413757" y="43263"/>
                  </a:lnTo>
                  <a:lnTo>
                    <a:pt x="413757" y="45415"/>
                  </a:lnTo>
                  <a:lnTo>
                    <a:pt x="418062" y="45415"/>
                  </a:lnTo>
                  <a:lnTo>
                    <a:pt x="418062" y="47567"/>
                  </a:lnTo>
                  <a:lnTo>
                    <a:pt x="422366" y="47567"/>
                  </a:lnTo>
                  <a:lnTo>
                    <a:pt x="422366" y="49720"/>
                  </a:lnTo>
                  <a:lnTo>
                    <a:pt x="426671" y="49720"/>
                  </a:lnTo>
                  <a:lnTo>
                    <a:pt x="426671" y="51872"/>
                  </a:lnTo>
                  <a:lnTo>
                    <a:pt x="428823" y="51872"/>
                  </a:lnTo>
                  <a:lnTo>
                    <a:pt x="428823" y="54024"/>
                  </a:lnTo>
                  <a:lnTo>
                    <a:pt x="433128" y="54024"/>
                  </a:lnTo>
                  <a:lnTo>
                    <a:pt x="433128" y="56176"/>
                  </a:lnTo>
                  <a:lnTo>
                    <a:pt x="435280" y="56176"/>
                  </a:lnTo>
                  <a:lnTo>
                    <a:pt x="435280" y="58329"/>
                  </a:lnTo>
                  <a:lnTo>
                    <a:pt x="437432" y="58329"/>
                  </a:lnTo>
                  <a:lnTo>
                    <a:pt x="437432" y="60481"/>
                  </a:lnTo>
                  <a:lnTo>
                    <a:pt x="439584" y="60481"/>
                  </a:lnTo>
                  <a:lnTo>
                    <a:pt x="439584" y="62633"/>
                  </a:lnTo>
                  <a:lnTo>
                    <a:pt x="443889" y="62633"/>
                  </a:lnTo>
                  <a:lnTo>
                    <a:pt x="443889" y="64786"/>
                  </a:lnTo>
                  <a:lnTo>
                    <a:pt x="446041" y="64786"/>
                  </a:lnTo>
                  <a:lnTo>
                    <a:pt x="446041" y="66938"/>
                  </a:lnTo>
                  <a:lnTo>
                    <a:pt x="448194" y="66938"/>
                  </a:lnTo>
                  <a:lnTo>
                    <a:pt x="448194" y="69090"/>
                  </a:lnTo>
                  <a:lnTo>
                    <a:pt x="450346" y="69090"/>
                  </a:lnTo>
                  <a:lnTo>
                    <a:pt x="450346" y="71242"/>
                  </a:lnTo>
                  <a:lnTo>
                    <a:pt x="454650" y="71242"/>
                  </a:lnTo>
                  <a:lnTo>
                    <a:pt x="454650" y="73395"/>
                  </a:lnTo>
                  <a:lnTo>
                    <a:pt x="456803" y="73395"/>
                  </a:lnTo>
                  <a:lnTo>
                    <a:pt x="456803" y="75547"/>
                  </a:lnTo>
                  <a:lnTo>
                    <a:pt x="461107" y="75547"/>
                  </a:lnTo>
                  <a:lnTo>
                    <a:pt x="461107" y="69090"/>
                  </a:lnTo>
                  <a:lnTo>
                    <a:pt x="463260" y="69090"/>
                  </a:lnTo>
                  <a:lnTo>
                    <a:pt x="463260" y="64786"/>
                  </a:lnTo>
                  <a:lnTo>
                    <a:pt x="465412" y="64786"/>
                  </a:lnTo>
                  <a:lnTo>
                    <a:pt x="465412" y="60481"/>
                  </a:lnTo>
                  <a:lnTo>
                    <a:pt x="467564" y="60481"/>
                  </a:lnTo>
                  <a:lnTo>
                    <a:pt x="467564" y="56176"/>
                  </a:lnTo>
                  <a:lnTo>
                    <a:pt x="469716" y="56176"/>
                  </a:lnTo>
                  <a:lnTo>
                    <a:pt x="469716" y="54024"/>
                  </a:lnTo>
                  <a:lnTo>
                    <a:pt x="471869" y="54024"/>
                  </a:lnTo>
                  <a:lnTo>
                    <a:pt x="471869" y="49720"/>
                  </a:lnTo>
                  <a:lnTo>
                    <a:pt x="474021" y="49720"/>
                  </a:lnTo>
                  <a:lnTo>
                    <a:pt x="474021" y="47567"/>
                  </a:lnTo>
                  <a:lnTo>
                    <a:pt x="476173" y="47567"/>
                  </a:lnTo>
                  <a:lnTo>
                    <a:pt x="476173" y="43263"/>
                  </a:lnTo>
                  <a:lnTo>
                    <a:pt x="478326" y="43263"/>
                  </a:lnTo>
                  <a:lnTo>
                    <a:pt x="478326" y="41110"/>
                  </a:lnTo>
                  <a:lnTo>
                    <a:pt x="480478" y="41110"/>
                  </a:lnTo>
                  <a:lnTo>
                    <a:pt x="480478" y="38958"/>
                  </a:lnTo>
                  <a:lnTo>
                    <a:pt x="482630" y="38958"/>
                  </a:lnTo>
                  <a:lnTo>
                    <a:pt x="482630" y="34654"/>
                  </a:lnTo>
                  <a:lnTo>
                    <a:pt x="484782" y="34654"/>
                  </a:lnTo>
                  <a:lnTo>
                    <a:pt x="484782" y="32501"/>
                  </a:lnTo>
                  <a:lnTo>
                    <a:pt x="486935" y="32501"/>
                  </a:lnTo>
                  <a:lnTo>
                    <a:pt x="486935" y="30349"/>
                  </a:lnTo>
                  <a:lnTo>
                    <a:pt x="489087" y="30349"/>
                  </a:lnTo>
                  <a:lnTo>
                    <a:pt x="489087" y="28197"/>
                  </a:lnTo>
                  <a:lnTo>
                    <a:pt x="491239" y="28197"/>
                  </a:lnTo>
                  <a:lnTo>
                    <a:pt x="491239" y="26044"/>
                  </a:lnTo>
                  <a:lnTo>
                    <a:pt x="493392" y="26044"/>
                  </a:lnTo>
                  <a:lnTo>
                    <a:pt x="493392" y="23892"/>
                  </a:lnTo>
                  <a:lnTo>
                    <a:pt x="495544" y="23892"/>
                  </a:lnTo>
                  <a:lnTo>
                    <a:pt x="495544" y="21740"/>
                  </a:lnTo>
                  <a:lnTo>
                    <a:pt x="497696" y="21740"/>
                  </a:lnTo>
                  <a:lnTo>
                    <a:pt x="497696" y="17435"/>
                  </a:lnTo>
                  <a:lnTo>
                    <a:pt x="499848" y="17435"/>
                  </a:lnTo>
                  <a:lnTo>
                    <a:pt x="499848" y="15283"/>
                  </a:lnTo>
                  <a:lnTo>
                    <a:pt x="504153" y="15283"/>
                  </a:lnTo>
                  <a:lnTo>
                    <a:pt x="504153" y="13131"/>
                  </a:lnTo>
                  <a:lnTo>
                    <a:pt x="506305" y="13131"/>
                  </a:lnTo>
                  <a:lnTo>
                    <a:pt x="506305" y="8826"/>
                  </a:lnTo>
                  <a:lnTo>
                    <a:pt x="508458" y="8826"/>
                  </a:lnTo>
                  <a:lnTo>
                    <a:pt x="508458" y="6674"/>
                  </a:lnTo>
                  <a:lnTo>
                    <a:pt x="510610" y="6674"/>
                  </a:lnTo>
                  <a:lnTo>
                    <a:pt x="510610" y="4522"/>
                  </a:lnTo>
                  <a:lnTo>
                    <a:pt x="512762" y="4522"/>
                  </a:lnTo>
                  <a:lnTo>
                    <a:pt x="512762" y="2369"/>
                  </a:lnTo>
                  <a:lnTo>
                    <a:pt x="514914" y="2369"/>
                  </a:lnTo>
                  <a:close/>
                </a:path>
              </a:pathLst>
            </a:custGeom>
            <a:solidFill>
              <a:srgbClr val="FAD09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BB706167-A8F5-5CA0-8B54-6563353FFCA8}"/>
                </a:ext>
              </a:extLst>
            </p:cNvPr>
            <p:cNvSpPr/>
            <p:nvPr/>
          </p:nvSpPr>
          <p:spPr>
            <a:xfrm>
              <a:off x="12293900" y="7904221"/>
              <a:ext cx="923330" cy="1343026"/>
            </a:xfrm>
            <a:custGeom>
              <a:avLst/>
              <a:gdLst>
                <a:gd name="connsiteX0" fmla="*/ 723941 w 923330"/>
                <a:gd name="connsiteY0" fmla="*/ 210 h 1343026"/>
                <a:gd name="connsiteX1" fmla="*/ 726093 w 923330"/>
                <a:gd name="connsiteY1" fmla="*/ 210 h 1343026"/>
                <a:gd name="connsiteX2" fmla="*/ 726093 w 923330"/>
                <a:gd name="connsiteY2" fmla="*/ 4515 h 1343026"/>
                <a:gd name="connsiteX3" fmla="*/ 728246 w 923330"/>
                <a:gd name="connsiteY3" fmla="*/ 4515 h 1343026"/>
                <a:gd name="connsiteX4" fmla="*/ 728246 w 923330"/>
                <a:gd name="connsiteY4" fmla="*/ 8819 h 1343026"/>
                <a:gd name="connsiteX5" fmla="*/ 730398 w 923330"/>
                <a:gd name="connsiteY5" fmla="*/ 8819 h 1343026"/>
                <a:gd name="connsiteX6" fmla="*/ 730398 w 923330"/>
                <a:gd name="connsiteY6" fmla="*/ 13124 h 1343026"/>
                <a:gd name="connsiteX7" fmla="*/ 732550 w 923330"/>
                <a:gd name="connsiteY7" fmla="*/ 13124 h 1343026"/>
                <a:gd name="connsiteX8" fmla="*/ 732550 w 923330"/>
                <a:gd name="connsiteY8" fmla="*/ 17428 h 1343026"/>
                <a:gd name="connsiteX9" fmla="*/ 734703 w 923330"/>
                <a:gd name="connsiteY9" fmla="*/ 17428 h 1343026"/>
                <a:gd name="connsiteX10" fmla="*/ 734703 w 923330"/>
                <a:gd name="connsiteY10" fmla="*/ 21733 h 1343026"/>
                <a:gd name="connsiteX11" fmla="*/ 736855 w 923330"/>
                <a:gd name="connsiteY11" fmla="*/ 21733 h 1343026"/>
                <a:gd name="connsiteX12" fmla="*/ 736855 w 923330"/>
                <a:gd name="connsiteY12" fmla="*/ 26037 h 1343026"/>
                <a:gd name="connsiteX13" fmla="*/ 739007 w 923330"/>
                <a:gd name="connsiteY13" fmla="*/ 26037 h 1343026"/>
                <a:gd name="connsiteX14" fmla="*/ 739007 w 923330"/>
                <a:gd name="connsiteY14" fmla="*/ 34647 h 1343026"/>
                <a:gd name="connsiteX15" fmla="*/ 741159 w 923330"/>
                <a:gd name="connsiteY15" fmla="*/ 34647 h 1343026"/>
                <a:gd name="connsiteX16" fmla="*/ 741159 w 923330"/>
                <a:gd name="connsiteY16" fmla="*/ 36799 h 1343026"/>
                <a:gd name="connsiteX17" fmla="*/ 743312 w 923330"/>
                <a:gd name="connsiteY17" fmla="*/ 36799 h 1343026"/>
                <a:gd name="connsiteX18" fmla="*/ 743312 w 923330"/>
                <a:gd name="connsiteY18" fmla="*/ 45408 h 1343026"/>
                <a:gd name="connsiteX19" fmla="*/ 745464 w 923330"/>
                <a:gd name="connsiteY19" fmla="*/ 45408 h 1343026"/>
                <a:gd name="connsiteX20" fmla="*/ 745464 w 923330"/>
                <a:gd name="connsiteY20" fmla="*/ 47560 h 1343026"/>
                <a:gd name="connsiteX21" fmla="*/ 747616 w 923330"/>
                <a:gd name="connsiteY21" fmla="*/ 47560 h 1343026"/>
                <a:gd name="connsiteX22" fmla="*/ 747616 w 923330"/>
                <a:gd name="connsiteY22" fmla="*/ 54017 h 1343026"/>
                <a:gd name="connsiteX23" fmla="*/ 749769 w 923330"/>
                <a:gd name="connsiteY23" fmla="*/ 54017 h 1343026"/>
                <a:gd name="connsiteX24" fmla="*/ 749769 w 923330"/>
                <a:gd name="connsiteY24" fmla="*/ 62626 h 1343026"/>
                <a:gd name="connsiteX25" fmla="*/ 751921 w 923330"/>
                <a:gd name="connsiteY25" fmla="*/ 62626 h 1343026"/>
                <a:gd name="connsiteX26" fmla="*/ 751921 w 923330"/>
                <a:gd name="connsiteY26" fmla="*/ 69083 h 1343026"/>
                <a:gd name="connsiteX27" fmla="*/ 754073 w 923330"/>
                <a:gd name="connsiteY27" fmla="*/ 69083 h 1343026"/>
                <a:gd name="connsiteX28" fmla="*/ 754073 w 923330"/>
                <a:gd name="connsiteY28" fmla="*/ 75540 h 1343026"/>
                <a:gd name="connsiteX29" fmla="*/ 756225 w 923330"/>
                <a:gd name="connsiteY29" fmla="*/ 75540 h 1343026"/>
                <a:gd name="connsiteX30" fmla="*/ 756225 w 923330"/>
                <a:gd name="connsiteY30" fmla="*/ 81997 h 1343026"/>
                <a:gd name="connsiteX31" fmla="*/ 758378 w 923330"/>
                <a:gd name="connsiteY31" fmla="*/ 81997 h 1343026"/>
                <a:gd name="connsiteX32" fmla="*/ 758378 w 923330"/>
                <a:gd name="connsiteY32" fmla="*/ 90606 h 1343026"/>
                <a:gd name="connsiteX33" fmla="*/ 760530 w 923330"/>
                <a:gd name="connsiteY33" fmla="*/ 90606 h 1343026"/>
                <a:gd name="connsiteX34" fmla="*/ 760530 w 923330"/>
                <a:gd name="connsiteY34" fmla="*/ 99215 h 1343026"/>
                <a:gd name="connsiteX35" fmla="*/ 762682 w 923330"/>
                <a:gd name="connsiteY35" fmla="*/ 99215 h 1343026"/>
                <a:gd name="connsiteX36" fmla="*/ 762682 w 923330"/>
                <a:gd name="connsiteY36" fmla="*/ 107824 h 1343026"/>
                <a:gd name="connsiteX37" fmla="*/ 764835 w 923330"/>
                <a:gd name="connsiteY37" fmla="*/ 107824 h 1343026"/>
                <a:gd name="connsiteX38" fmla="*/ 764835 w 923330"/>
                <a:gd name="connsiteY38" fmla="*/ 125043 h 1343026"/>
                <a:gd name="connsiteX39" fmla="*/ 766987 w 923330"/>
                <a:gd name="connsiteY39" fmla="*/ 125043 h 1343026"/>
                <a:gd name="connsiteX40" fmla="*/ 766987 w 923330"/>
                <a:gd name="connsiteY40" fmla="*/ 137956 h 1343026"/>
                <a:gd name="connsiteX41" fmla="*/ 769139 w 923330"/>
                <a:gd name="connsiteY41" fmla="*/ 137956 h 1343026"/>
                <a:gd name="connsiteX42" fmla="*/ 769139 w 923330"/>
                <a:gd name="connsiteY42" fmla="*/ 155175 h 1343026"/>
                <a:gd name="connsiteX43" fmla="*/ 771291 w 923330"/>
                <a:gd name="connsiteY43" fmla="*/ 155175 h 1343026"/>
                <a:gd name="connsiteX44" fmla="*/ 771291 w 923330"/>
                <a:gd name="connsiteY44" fmla="*/ 211134 h 1343026"/>
                <a:gd name="connsiteX45" fmla="*/ 769139 w 923330"/>
                <a:gd name="connsiteY45" fmla="*/ 211134 h 1343026"/>
                <a:gd name="connsiteX46" fmla="*/ 769139 w 923330"/>
                <a:gd name="connsiteY46" fmla="*/ 232657 h 1343026"/>
                <a:gd name="connsiteX47" fmla="*/ 766987 w 923330"/>
                <a:gd name="connsiteY47" fmla="*/ 232657 h 1343026"/>
                <a:gd name="connsiteX48" fmla="*/ 766987 w 923330"/>
                <a:gd name="connsiteY48" fmla="*/ 249875 h 1343026"/>
                <a:gd name="connsiteX49" fmla="*/ 764835 w 923330"/>
                <a:gd name="connsiteY49" fmla="*/ 249875 h 1343026"/>
                <a:gd name="connsiteX50" fmla="*/ 764835 w 923330"/>
                <a:gd name="connsiteY50" fmla="*/ 256332 h 1343026"/>
                <a:gd name="connsiteX51" fmla="*/ 762682 w 923330"/>
                <a:gd name="connsiteY51" fmla="*/ 256332 h 1343026"/>
                <a:gd name="connsiteX52" fmla="*/ 762682 w 923330"/>
                <a:gd name="connsiteY52" fmla="*/ 269246 h 1343026"/>
                <a:gd name="connsiteX53" fmla="*/ 760530 w 923330"/>
                <a:gd name="connsiteY53" fmla="*/ 269246 h 1343026"/>
                <a:gd name="connsiteX54" fmla="*/ 760530 w 923330"/>
                <a:gd name="connsiteY54" fmla="*/ 277855 h 1343026"/>
                <a:gd name="connsiteX55" fmla="*/ 758378 w 923330"/>
                <a:gd name="connsiteY55" fmla="*/ 277855 h 1343026"/>
                <a:gd name="connsiteX56" fmla="*/ 758378 w 923330"/>
                <a:gd name="connsiteY56" fmla="*/ 286464 h 1343026"/>
                <a:gd name="connsiteX57" fmla="*/ 756225 w 923330"/>
                <a:gd name="connsiteY57" fmla="*/ 286464 h 1343026"/>
                <a:gd name="connsiteX58" fmla="*/ 756225 w 923330"/>
                <a:gd name="connsiteY58" fmla="*/ 290769 h 1343026"/>
                <a:gd name="connsiteX59" fmla="*/ 754073 w 923330"/>
                <a:gd name="connsiteY59" fmla="*/ 290769 h 1343026"/>
                <a:gd name="connsiteX60" fmla="*/ 754073 w 923330"/>
                <a:gd name="connsiteY60" fmla="*/ 297226 h 1343026"/>
                <a:gd name="connsiteX61" fmla="*/ 751921 w 923330"/>
                <a:gd name="connsiteY61" fmla="*/ 297226 h 1343026"/>
                <a:gd name="connsiteX62" fmla="*/ 751921 w 923330"/>
                <a:gd name="connsiteY62" fmla="*/ 305835 h 1343026"/>
                <a:gd name="connsiteX63" fmla="*/ 749769 w 923330"/>
                <a:gd name="connsiteY63" fmla="*/ 305835 h 1343026"/>
                <a:gd name="connsiteX64" fmla="*/ 749769 w 923330"/>
                <a:gd name="connsiteY64" fmla="*/ 307987 h 1343026"/>
                <a:gd name="connsiteX65" fmla="*/ 747616 w 923330"/>
                <a:gd name="connsiteY65" fmla="*/ 307987 h 1343026"/>
                <a:gd name="connsiteX66" fmla="*/ 747616 w 923330"/>
                <a:gd name="connsiteY66" fmla="*/ 314444 h 1343026"/>
                <a:gd name="connsiteX67" fmla="*/ 745464 w 923330"/>
                <a:gd name="connsiteY67" fmla="*/ 314444 h 1343026"/>
                <a:gd name="connsiteX68" fmla="*/ 745464 w 923330"/>
                <a:gd name="connsiteY68" fmla="*/ 318748 h 1343026"/>
                <a:gd name="connsiteX69" fmla="*/ 743312 w 923330"/>
                <a:gd name="connsiteY69" fmla="*/ 318748 h 1343026"/>
                <a:gd name="connsiteX70" fmla="*/ 743312 w 923330"/>
                <a:gd name="connsiteY70" fmla="*/ 325205 h 1343026"/>
                <a:gd name="connsiteX71" fmla="*/ 741159 w 923330"/>
                <a:gd name="connsiteY71" fmla="*/ 325205 h 1343026"/>
                <a:gd name="connsiteX72" fmla="*/ 741159 w 923330"/>
                <a:gd name="connsiteY72" fmla="*/ 329510 h 1343026"/>
                <a:gd name="connsiteX73" fmla="*/ 739007 w 923330"/>
                <a:gd name="connsiteY73" fmla="*/ 329510 h 1343026"/>
                <a:gd name="connsiteX74" fmla="*/ 739007 w 923330"/>
                <a:gd name="connsiteY74" fmla="*/ 333814 h 1343026"/>
                <a:gd name="connsiteX75" fmla="*/ 736855 w 923330"/>
                <a:gd name="connsiteY75" fmla="*/ 333814 h 1343026"/>
                <a:gd name="connsiteX76" fmla="*/ 736855 w 923330"/>
                <a:gd name="connsiteY76" fmla="*/ 338119 h 1343026"/>
                <a:gd name="connsiteX77" fmla="*/ 734703 w 923330"/>
                <a:gd name="connsiteY77" fmla="*/ 338119 h 1343026"/>
                <a:gd name="connsiteX78" fmla="*/ 734703 w 923330"/>
                <a:gd name="connsiteY78" fmla="*/ 342424 h 1343026"/>
                <a:gd name="connsiteX79" fmla="*/ 732550 w 923330"/>
                <a:gd name="connsiteY79" fmla="*/ 342424 h 1343026"/>
                <a:gd name="connsiteX80" fmla="*/ 732550 w 923330"/>
                <a:gd name="connsiteY80" fmla="*/ 346728 h 1343026"/>
                <a:gd name="connsiteX81" fmla="*/ 730398 w 923330"/>
                <a:gd name="connsiteY81" fmla="*/ 346728 h 1343026"/>
                <a:gd name="connsiteX82" fmla="*/ 730398 w 923330"/>
                <a:gd name="connsiteY82" fmla="*/ 351033 h 1343026"/>
                <a:gd name="connsiteX83" fmla="*/ 728246 w 923330"/>
                <a:gd name="connsiteY83" fmla="*/ 351033 h 1343026"/>
                <a:gd name="connsiteX84" fmla="*/ 728246 w 923330"/>
                <a:gd name="connsiteY84" fmla="*/ 353185 h 1343026"/>
                <a:gd name="connsiteX85" fmla="*/ 726093 w 923330"/>
                <a:gd name="connsiteY85" fmla="*/ 353185 h 1343026"/>
                <a:gd name="connsiteX86" fmla="*/ 726093 w 923330"/>
                <a:gd name="connsiteY86" fmla="*/ 357490 h 1343026"/>
                <a:gd name="connsiteX87" fmla="*/ 723941 w 923330"/>
                <a:gd name="connsiteY87" fmla="*/ 357490 h 1343026"/>
                <a:gd name="connsiteX88" fmla="*/ 723941 w 923330"/>
                <a:gd name="connsiteY88" fmla="*/ 359642 h 1343026"/>
                <a:gd name="connsiteX89" fmla="*/ 721789 w 923330"/>
                <a:gd name="connsiteY89" fmla="*/ 359642 h 1343026"/>
                <a:gd name="connsiteX90" fmla="*/ 721789 w 923330"/>
                <a:gd name="connsiteY90" fmla="*/ 361794 h 1343026"/>
                <a:gd name="connsiteX91" fmla="*/ 719637 w 923330"/>
                <a:gd name="connsiteY91" fmla="*/ 361794 h 1343026"/>
                <a:gd name="connsiteX92" fmla="*/ 719637 w 923330"/>
                <a:gd name="connsiteY92" fmla="*/ 368251 h 1343026"/>
                <a:gd name="connsiteX93" fmla="*/ 732550 w 923330"/>
                <a:gd name="connsiteY93" fmla="*/ 368251 h 1343026"/>
                <a:gd name="connsiteX94" fmla="*/ 732550 w 923330"/>
                <a:gd name="connsiteY94" fmla="*/ 374708 h 1343026"/>
                <a:gd name="connsiteX95" fmla="*/ 730398 w 923330"/>
                <a:gd name="connsiteY95" fmla="*/ 374708 h 1343026"/>
                <a:gd name="connsiteX96" fmla="*/ 730398 w 923330"/>
                <a:gd name="connsiteY96" fmla="*/ 381165 h 1343026"/>
                <a:gd name="connsiteX97" fmla="*/ 728246 w 923330"/>
                <a:gd name="connsiteY97" fmla="*/ 381165 h 1343026"/>
                <a:gd name="connsiteX98" fmla="*/ 728246 w 923330"/>
                <a:gd name="connsiteY98" fmla="*/ 385469 h 1343026"/>
                <a:gd name="connsiteX99" fmla="*/ 726093 w 923330"/>
                <a:gd name="connsiteY99" fmla="*/ 385469 h 1343026"/>
                <a:gd name="connsiteX100" fmla="*/ 726093 w 923330"/>
                <a:gd name="connsiteY100" fmla="*/ 387622 h 1343026"/>
                <a:gd name="connsiteX101" fmla="*/ 723941 w 923330"/>
                <a:gd name="connsiteY101" fmla="*/ 387622 h 1343026"/>
                <a:gd name="connsiteX102" fmla="*/ 723941 w 923330"/>
                <a:gd name="connsiteY102" fmla="*/ 391926 h 1343026"/>
                <a:gd name="connsiteX103" fmla="*/ 721789 w 923330"/>
                <a:gd name="connsiteY103" fmla="*/ 391926 h 1343026"/>
                <a:gd name="connsiteX104" fmla="*/ 721789 w 923330"/>
                <a:gd name="connsiteY104" fmla="*/ 394078 h 1343026"/>
                <a:gd name="connsiteX105" fmla="*/ 719637 w 923330"/>
                <a:gd name="connsiteY105" fmla="*/ 394078 h 1343026"/>
                <a:gd name="connsiteX106" fmla="*/ 719637 w 923330"/>
                <a:gd name="connsiteY106" fmla="*/ 396231 h 1343026"/>
                <a:gd name="connsiteX107" fmla="*/ 717484 w 923330"/>
                <a:gd name="connsiteY107" fmla="*/ 396231 h 1343026"/>
                <a:gd name="connsiteX108" fmla="*/ 717484 w 923330"/>
                <a:gd name="connsiteY108" fmla="*/ 398383 h 1343026"/>
                <a:gd name="connsiteX109" fmla="*/ 715332 w 923330"/>
                <a:gd name="connsiteY109" fmla="*/ 398383 h 1343026"/>
                <a:gd name="connsiteX110" fmla="*/ 715332 w 923330"/>
                <a:gd name="connsiteY110" fmla="*/ 402688 h 1343026"/>
                <a:gd name="connsiteX111" fmla="*/ 711027 w 923330"/>
                <a:gd name="connsiteY111" fmla="*/ 402688 h 1343026"/>
                <a:gd name="connsiteX112" fmla="*/ 711027 w 923330"/>
                <a:gd name="connsiteY112" fmla="*/ 404840 h 1343026"/>
                <a:gd name="connsiteX113" fmla="*/ 708875 w 923330"/>
                <a:gd name="connsiteY113" fmla="*/ 404840 h 1343026"/>
                <a:gd name="connsiteX114" fmla="*/ 708875 w 923330"/>
                <a:gd name="connsiteY114" fmla="*/ 406992 h 1343026"/>
                <a:gd name="connsiteX115" fmla="*/ 706723 w 923330"/>
                <a:gd name="connsiteY115" fmla="*/ 406992 h 1343026"/>
                <a:gd name="connsiteX116" fmla="*/ 706723 w 923330"/>
                <a:gd name="connsiteY116" fmla="*/ 409144 h 1343026"/>
                <a:gd name="connsiteX117" fmla="*/ 704571 w 923330"/>
                <a:gd name="connsiteY117" fmla="*/ 409144 h 1343026"/>
                <a:gd name="connsiteX118" fmla="*/ 704571 w 923330"/>
                <a:gd name="connsiteY118" fmla="*/ 411297 h 1343026"/>
                <a:gd name="connsiteX119" fmla="*/ 700266 w 923330"/>
                <a:gd name="connsiteY119" fmla="*/ 411297 h 1343026"/>
                <a:gd name="connsiteX120" fmla="*/ 700266 w 923330"/>
                <a:gd name="connsiteY120" fmla="*/ 413449 h 1343026"/>
                <a:gd name="connsiteX121" fmla="*/ 698114 w 923330"/>
                <a:gd name="connsiteY121" fmla="*/ 413449 h 1343026"/>
                <a:gd name="connsiteX122" fmla="*/ 698114 w 923330"/>
                <a:gd name="connsiteY122" fmla="*/ 415601 h 1343026"/>
                <a:gd name="connsiteX123" fmla="*/ 695961 w 923330"/>
                <a:gd name="connsiteY123" fmla="*/ 415601 h 1343026"/>
                <a:gd name="connsiteX124" fmla="*/ 695961 w 923330"/>
                <a:gd name="connsiteY124" fmla="*/ 417754 h 1343026"/>
                <a:gd name="connsiteX125" fmla="*/ 691657 w 923330"/>
                <a:gd name="connsiteY125" fmla="*/ 417754 h 1343026"/>
                <a:gd name="connsiteX126" fmla="*/ 691657 w 923330"/>
                <a:gd name="connsiteY126" fmla="*/ 419906 h 1343026"/>
                <a:gd name="connsiteX127" fmla="*/ 685200 w 923330"/>
                <a:gd name="connsiteY127" fmla="*/ 419906 h 1343026"/>
                <a:gd name="connsiteX128" fmla="*/ 685200 w 923330"/>
                <a:gd name="connsiteY128" fmla="*/ 426363 h 1343026"/>
                <a:gd name="connsiteX129" fmla="*/ 687352 w 923330"/>
                <a:gd name="connsiteY129" fmla="*/ 426363 h 1343026"/>
                <a:gd name="connsiteX130" fmla="*/ 687352 w 923330"/>
                <a:gd name="connsiteY130" fmla="*/ 428515 h 1343026"/>
                <a:gd name="connsiteX131" fmla="*/ 689505 w 923330"/>
                <a:gd name="connsiteY131" fmla="*/ 428515 h 1343026"/>
                <a:gd name="connsiteX132" fmla="*/ 689505 w 923330"/>
                <a:gd name="connsiteY132" fmla="*/ 430667 h 1343026"/>
                <a:gd name="connsiteX133" fmla="*/ 691657 w 923330"/>
                <a:gd name="connsiteY133" fmla="*/ 430667 h 1343026"/>
                <a:gd name="connsiteX134" fmla="*/ 691657 w 923330"/>
                <a:gd name="connsiteY134" fmla="*/ 432820 h 1343026"/>
                <a:gd name="connsiteX135" fmla="*/ 693809 w 923330"/>
                <a:gd name="connsiteY135" fmla="*/ 432820 h 1343026"/>
                <a:gd name="connsiteX136" fmla="*/ 693809 w 923330"/>
                <a:gd name="connsiteY136" fmla="*/ 434972 h 1343026"/>
                <a:gd name="connsiteX137" fmla="*/ 695961 w 923330"/>
                <a:gd name="connsiteY137" fmla="*/ 434972 h 1343026"/>
                <a:gd name="connsiteX138" fmla="*/ 695961 w 923330"/>
                <a:gd name="connsiteY138" fmla="*/ 437124 h 1343026"/>
                <a:gd name="connsiteX139" fmla="*/ 698114 w 923330"/>
                <a:gd name="connsiteY139" fmla="*/ 437124 h 1343026"/>
                <a:gd name="connsiteX140" fmla="*/ 698114 w 923330"/>
                <a:gd name="connsiteY140" fmla="*/ 439276 h 1343026"/>
                <a:gd name="connsiteX141" fmla="*/ 700266 w 923330"/>
                <a:gd name="connsiteY141" fmla="*/ 439276 h 1343026"/>
                <a:gd name="connsiteX142" fmla="*/ 700266 w 923330"/>
                <a:gd name="connsiteY142" fmla="*/ 441429 h 1343026"/>
                <a:gd name="connsiteX143" fmla="*/ 702418 w 923330"/>
                <a:gd name="connsiteY143" fmla="*/ 441429 h 1343026"/>
                <a:gd name="connsiteX144" fmla="*/ 702418 w 923330"/>
                <a:gd name="connsiteY144" fmla="*/ 443581 h 1343026"/>
                <a:gd name="connsiteX145" fmla="*/ 704571 w 923330"/>
                <a:gd name="connsiteY145" fmla="*/ 443581 h 1343026"/>
                <a:gd name="connsiteX146" fmla="*/ 704571 w 923330"/>
                <a:gd name="connsiteY146" fmla="*/ 445733 h 1343026"/>
                <a:gd name="connsiteX147" fmla="*/ 706723 w 923330"/>
                <a:gd name="connsiteY147" fmla="*/ 445733 h 1343026"/>
                <a:gd name="connsiteX148" fmla="*/ 706723 w 923330"/>
                <a:gd name="connsiteY148" fmla="*/ 447886 h 1343026"/>
                <a:gd name="connsiteX149" fmla="*/ 708875 w 923330"/>
                <a:gd name="connsiteY149" fmla="*/ 447886 h 1343026"/>
                <a:gd name="connsiteX150" fmla="*/ 708875 w 923330"/>
                <a:gd name="connsiteY150" fmla="*/ 450038 h 1343026"/>
                <a:gd name="connsiteX151" fmla="*/ 711027 w 923330"/>
                <a:gd name="connsiteY151" fmla="*/ 450038 h 1343026"/>
                <a:gd name="connsiteX152" fmla="*/ 711027 w 923330"/>
                <a:gd name="connsiteY152" fmla="*/ 454342 h 1343026"/>
                <a:gd name="connsiteX153" fmla="*/ 713180 w 923330"/>
                <a:gd name="connsiteY153" fmla="*/ 454342 h 1343026"/>
                <a:gd name="connsiteX154" fmla="*/ 713180 w 923330"/>
                <a:gd name="connsiteY154" fmla="*/ 456495 h 1343026"/>
                <a:gd name="connsiteX155" fmla="*/ 715332 w 923330"/>
                <a:gd name="connsiteY155" fmla="*/ 456495 h 1343026"/>
                <a:gd name="connsiteX156" fmla="*/ 715332 w 923330"/>
                <a:gd name="connsiteY156" fmla="*/ 458647 h 1343026"/>
                <a:gd name="connsiteX157" fmla="*/ 717484 w 923330"/>
                <a:gd name="connsiteY157" fmla="*/ 458647 h 1343026"/>
                <a:gd name="connsiteX158" fmla="*/ 717484 w 923330"/>
                <a:gd name="connsiteY158" fmla="*/ 460799 h 1343026"/>
                <a:gd name="connsiteX159" fmla="*/ 719637 w 923330"/>
                <a:gd name="connsiteY159" fmla="*/ 460799 h 1343026"/>
                <a:gd name="connsiteX160" fmla="*/ 719637 w 923330"/>
                <a:gd name="connsiteY160" fmla="*/ 471561 h 1343026"/>
                <a:gd name="connsiteX161" fmla="*/ 717484 w 923330"/>
                <a:gd name="connsiteY161" fmla="*/ 471561 h 1343026"/>
                <a:gd name="connsiteX162" fmla="*/ 717484 w 923330"/>
                <a:gd name="connsiteY162" fmla="*/ 473713 h 1343026"/>
                <a:gd name="connsiteX163" fmla="*/ 715332 w 923330"/>
                <a:gd name="connsiteY163" fmla="*/ 473713 h 1343026"/>
                <a:gd name="connsiteX164" fmla="*/ 715332 w 923330"/>
                <a:gd name="connsiteY164" fmla="*/ 475865 h 1343026"/>
                <a:gd name="connsiteX165" fmla="*/ 713180 w 923330"/>
                <a:gd name="connsiteY165" fmla="*/ 475865 h 1343026"/>
                <a:gd name="connsiteX166" fmla="*/ 713180 w 923330"/>
                <a:gd name="connsiteY166" fmla="*/ 478018 h 1343026"/>
                <a:gd name="connsiteX167" fmla="*/ 711027 w 923330"/>
                <a:gd name="connsiteY167" fmla="*/ 478018 h 1343026"/>
                <a:gd name="connsiteX168" fmla="*/ 711027 w 923330"/>
                <a:gd name="connsiteY168" fmla="*/ 480170 h 1343026"/>
                <a:gd name="connsiteX169" fmla="*/ 708875 w 923330"/>
                <a:gd name="connsiteY169" fmla="*/ 480170 h 1343026"/>
                <a:gd name="connsiteX170" fmla="*/ 708875 w 923330"/>
                <a:gd name="connsiteY170" fmla="*/ 482322 h 1343026"/>
                <a:gd name="connsiteX171" fmla="*/ 706723 w 923330"/>
                <a:gd name="connsiteY171" fmla="*/ 482322 h 1343026"/>
                <a:gd name="connsiteX172" fmla="*/ 706723 w 923330"/>
                <a:gd name="connsiteY172" fmla="*/ 484474 h 1343026"/>
                <a:gd name="connsiteX173" fmla="*/ 704571 w 923330"/>
                <a:gd name="connsiteY173" fmla="*/ 484474 h 1343026"/>
                <a:gd name="connsiteX174" fmla="*/ 704571 w 923330"/>
                <a:gd name="connsiteY174" fmla="*/ 486627 h 1343026"/>
                <a:gd name="connsiteX175" fmla="*/ 700266 w 923330"/>
                <a:gd name="connsiteY175" fmla="*/ 486627 h 1343026"/>
                <a:gd name="connsiteX176" fmla="*/ 700266 w 923330"/>
                <a:gd name="connsiteY176" fmla="*/ 488779 h 1343026"/>
                <a:gd name="connsiteX177" fmla="*/ 695961 w 923330"/>
                <a:gd name="connsiteY177" fmla="*/ 488779 h 1343026"/>
                <a:gd name="connsiteX178" fmla="*/ 695961 w 923330"/>
                <a:gd name="connsiteY178" fmla="*/ 490931 h 1343026"/>
                <a:gd name="connsiteX179" fmla="*/ 693809 w 923330"/>
                <a:gd name="connsiteY179" fmla="*/ 490931 h 1343026"/>
                <a:gd name="connsiteX180" fmla="*/ 693809 w 923330"/>
                <a:gd name="connsiteY180" fmla="*/ 493084 h 1343026"/>
                <a:gd name="connsiteX181" fmla="*/ 683048 w 923330"/>
                <a:gd name="connsiteY181" fmla="*/ 493084 h 1343026"/>
                <a:gd name="connsiteX182" fmla="*/ 683048 w 923330"/>
                <a:gd name="connsiteY182" fmla="*/ 495236 h 1343026"/>
                <a:gd name="connsiteX183" fmla="*/ 685200 w 923330"/>
                <a:gd name="connsiteY183" fmla="*/ 495236 h 1343026"/>
                <a:gd name="connsiteX184" fmla="*/ 685200 w 923330"/>
                <a:gd name="connsiteY184" fmla="*/ 497388 h 1343026"/>
                <a:gd name="connsiteX185" fmla="*/ 687352 w 923330"/>
                <a:gd name="connsiteY185" fmla="*/ 497388 h 1343026"/>
                <a:gd name="connsiteX186" fmla="*/ 687352 w 923330"/>
                <a:gd name="connsiteY186" fmla="*/ 499540 h 1343026"/>
                <a:gd name="connsiteX187" fmla="*/ 689505 w 923330"/>
                <a:gd name="connsiteY187" fmla="*/ 499540 h 1343026"/>
                <a:gd name="connsiteX188" fmla="*/ 689505 w 923330"/>
                <a:gd name="connsiteY188" fmla="*/ 501693 h 1343026"/>
                <a:gd name="connsiteX189" fmla="*/ 691657 w 923330"/>
                <a:gd name="connsiteY189" fmla="*/ 501693 h 1343026"/>
                <a:gd name="connsiteX190" fmla="*/ 691657 w 923330"/>
                <a:gd name="connsiteY190" fmla="*/ 503845 h 1343026"/>
                <a:gd name="connsiteX191" fmla="*/ 693809 w 923330"/>
                <a:gd name="connsiteY191" fmla="*/ 503845 h 1343026"/>
                <a:gd name="connsiteX192" fmla="*/ 693809 w 923330"/>
                <a:gd name="connsiteY192" fmla="*/ 505997 h 1343026"/>
                <a:gd name="connsiteX193" fmla="*/ 695961 w 923330"/>
                <a:gd name="connsiteY193" fmla="*/ 505997 h 1343026"/>
                <a:gd name="connsiteX194" fmla="*/ 695961 w 923330"/>
                <a:gd name="connsiteY194" fmla="*/ 508150 h 1343026"/>
                <a:gd name="connsiteX195" fmla="*/ 698114 w 923330"/>
                <a:gd name="connsiteY195" fmla="*/ 508150 h 1343026"/>
                <a:gd name="connsiteX196" fmla="*/ 698114 w 923330"/>
                <a:gd name="connsiteY196" fmla="*/ 512454 h 1343026"/>
                <a:gd name="connsiteX197" fmla="*/ 700266 w 923330"/>
                <a:gd name="connsiteY197" fmla="*/ 512454 h 1343026"/>
                <a:gd name="connsiteX198" fmla="*/ 700266 w 923330"/>
                <a:gd name="connsiteY198" fmla="*/ 516759 h 1343026"/>
                <a:gd name="connsiteX199" fmla="*/ 702418 w 923330"/>
                <a:gd name="connsiteY199" fmla="*/ 516759 h 1343026"/>
                <a:gd name="connsiteX200" fmla="*/ 702418 w 923330"/>
                <a:gd name="connsiteY200" fmla="*/ 518911 h 1343026"/>
                <a:gd name="connsiteX201" fmla="*/ 704571 w 923330"/>
                <a:gd name="connsiteY201" fmla="*/ 518911 h 1343026"/>
                <a:gd name="connsiteX202" fmla="*/ 704571 w 923330"/>
                <a:gd name="connsiteY202" fmla="*/ 521063 h 1343026"/>
                <a:gd name="connsiteX203" fmla="*/ 706723 w 923330"/>
                <a:gd name="connsiteY203" fmla="*/ 521063 h 1343026"/>
                <a:gd name="connsiteX204" fmla="*/ 706723 w 923330"/>
                <a:gd name="connsiteY204" fmla="*/ 525368 h 1343026"/>
                <a:gd name="connsiteX205" fmla="*/ 708875 w 923330"/>
                <a:gd name="connsiteY205" fmla="*/ 525368 h 1343026"/>
                <a:gd name="connsiteX206" fmla="*/ 708875 w 923330"/>
                <a:gd name="connsiteY206" fmla="*/ 529672 h 1343026"/>
                <a:gd name="connsiteX207" fmla="*/ 711027 w 923330"/>
                <a:gd name="connsiteY207" fmla="*/ 529672 h 1343026"/>
                <a:gd name="connsiteX208" fmla="*/ 711027 w 923330"/>
                <a:gd name="connsiteY208" fmla="*/ 533977 h 1343026"/>
                <a:gd name="connsiteX209" fmla="*/ 713180 w 923330"/>
                <a:gd name="connsiteY209" fmla="*/ 533977 h 1343026"/>
                <a:gd name="connsiteX210" fmla="*/ 713180 w 923330"/>
                <a:gd name="connsiteY210" fmla="*/ 538282 h 1343026"/>
                <a:gd name="connsiteX211" fmla="*/ 715332 w 923330"/>
                <a:gd name="connsiteY211" fmla="*/ 538282 h 1343026"/>
                <a:gd name="connsiteX212" fmla="*/ 715332 w 923330"/>
                <a:gd name="connsiteY212" fmla="*/ 542586 h 1343026"/>
                <a:gd name="connsiteX213" fmla="*/ 717484 w 923330"/>
                <a:gd name="connsiteY213" fmla="*/ 542586 h 1343026"/>
                <a:gd name="connsiteX214" fmla="*/ 717484 w 923330"/>
                <a:gd name="connsiteY214" fmla="*/ 546891 h 1343026"/>
                <a:gd name="connsiteX215" fmla="*/ 719637 w 923330"/>
                <a:gd name="connsiteY215" fmla="*/ 546891 h 1343026"/>
                <a:gd name="connsiteX216" fmla="*/ 719637 w 923330"/>
                <a:gd name="connsiteY216" fmla="*/ 553348 h 1343026"/>
                <a:gd name="connsiteX217" fmla="*/ 721789 w 923330"/>
                <a:gd name="connsiteY217" fmla="*/ 553348 h 1343026"/>
                <a:gd name="connsiteX218" fmla="*/ 721789 w 923330"/>
                <a:gd name="connsiteY218" fmla="*/ 561957 h 1343026"/>
                <a:gd name="connsiteX219" fmla="*/ 723941 w 923330"/>
                <a:gd name="connsiteY219" fmla="*/ 561957 h 1343026"/>
                <a:gd name="connsiteX220" fmla="*/ 723941 w 923330"/>
                <a:gd name="connsiteY220" fmla="*/ 568414 h 1343026"/>
                <a:gd name="connsiteX221" fmla="*/ 726093 w 923330"/>
                <a:gd name="connsiteY221" fmla="*/ 568414 h 1343026"/>
                <a:gd name="connsiteX222" fmla="*/ 726093 w 923330"/>
                <a:gd name="connsiteY222" fmla="*/ 570566 h 1343026"/>
                <a:gd name="connsiteX223" fmla="*/ 728246 w 923330"/>
                <a:gd name="connsiteY223" fmla="*/ 570566 h 1343026"/>
                <a:gd name="connsiteX224" fmla="*/ 728246 w 923330"/>
                <a:gd name="connsiteY224" fmla="*/ 574870 h 1343026"/>
                <a:gd name="connsiteX225" fmla="*/ 730398 w 923330"/>
                <a:gd name="connsiteY225" fmla="*/ 574870 h 1343026"/>
                <a:gd name="connsiteX226" fmla="*/ 730398 w 923330"/>
                <a:gd name="connsiteY226" fmla="*/ 594241 h 1343026"/>
                <a:gd name="connsiteX227" fmla="*/ 728246 w 923330"/>
                <a:gd name="connsiteY227" fmla="*/ 594241 h 1343026"/>
                <a:gd name="connsiteX228" fmla="*/ 728246 w 923330"/>
                <a:gd name="connsiteY228" fmla="*/ 596393 h 1343026"/>
                <a:gd name="connsiteX229" fmla="*/ 726093 w 923330"/>
                <a:gd name="connsiteY229" fmla="*/ 596393 h 1343026"/>
                <a:gd name="connsiteX230" fmla="*/ 726093 w 923330"/>
                <a:gd name="connsiteY230" fmla="*/ 598546 h 1343026"/>
                <a:gd name="connsiteX231" fmla="*/ 723941 w 923330"/>
                <a:gd name="connsiteY231" fmla="*/ 598546 h 1343026"/>
                <a:gd name="connsiteX232" fmla="*/ 723941 w 923330"/>
                <a:gd name="connsiteY232" fmla="*/ 600698 h 1343026"/>
                <a:gd name="connsiteX233" fmla="*/ 721789 w 923330"/>
                <a:gd name="connsiteY233" fmla="*/ 600698 h 1343026"/>
                <a:gd name="connsiteX234" fmla="*/ 721789 w 923330"/>
                <a:gd name="connsiteY234" fmla="*/ 602850 h 1343026"/>
                <a:gd name="connsiteX235" fmla="*/ 719637 w 923330"/>
                <a:gd name="connsiteY235" fmla="*/ 602850 h 1343026"/>
                <a:gd name="connsiteX236" fmla="*/ 719637 w 923330"/>
                <a:gd name="connsiteY236" fmla="*/ 605002 h 1343026"/>
                <a:gd name="connsiteX237" fmla="*/ 717484 w 923330"/>
                <a:gd name="connsiteY237" fmla="*/ 605002 h 1343026"/>
                <a:gd name="connsiteX238" fmla="*/ 717484 w 923330"/>
                <a:gd name="connsiteY238" fmla="*/ 607155 h 1343026"/>
                <a:gd name="connsiteX239" fmla="*/ 715332 w 923330"/>
                <a:gd name="connsiteY239" fmla="*/ 607155 h 1343026"/>
                <a:gd name="connsiteX240" fmla="*/ 715332 w 923330"/>
                <a:gd name="connsiteY240" fmla="*/ 609307 h 1343026"/>
                <a:gd name="connsiteX241" fmla="*/ 713180 w 923330"/>
                <a:gd name="connsiteY241" fmla="*/ 609307 h 1343026"/>
                <a:gd name="connsiteX242" fmla="*/ 713180 w 923330"/>
                <a:gd name="connsiteY242" fmla="*/ 611459 h 1343026"/>
                <a:gd name="connsiteX243" fmla="*/ 711027 w 923330"/>
                <a:gd name="connsiteY243" fmla="*/ 611459 h 1343026"/>
                <a:gd name="connsiteX244" fmla="*/ 711027 w 923330"/>
                <a:gd name="connsiteY244" fmla="*/ 613612 h 1343026"/>
                <a:gd name="connsiteX245" fmla="*/ 706723 w 923330"/>
                <a:gd name="connsiteY245" fmla="*/ 613612 h 1343026"/>
                <a:gd name="connsiteX246" fmla="*/ 706723 w 923330"/>
                <a:gd name="connsiteY246" fmla="*/ 615764 h 1343026"/>
                <a:gd name="connsiteX247" fmla="*/ 702418 w 923330"/>
                <a:gd name="connsiteY247" fmla="*/ 615764 h 1343026"/>
                <a:gd name="connsiteX248" fmla="*/ 702418 w 923330"/>
                <a:gd name="connsiteY248" fmla="*/ 617916 h 1343026"/>
                <a:gd name="connsiteX249" fmla="*/ 700266 w 923330"/>
                <a:gd name="connsiteY249" fmla="*/ 617916 h 1343026"/>
                <a:gd name="connsiteX250" fmla="*/ 700266 w 923330"/>
                <a:gd name="connsiteY250" fmla="*/ 620068 h 1343026"/>
                <a:gd name="connsiteX251" fmla="*/ 693809 w 923330"/>
                <a:gd name="connsiteY251" fmla="*/ 620068 h 1343026"/>
                <a:gd name="connsiteX252" fmla="*/ 693809 w 923330"/>
                <a:gd name="connsiteY252" fmla="*/ 622221 h 1343026"/>
                <a:gd name="connsiteX253" fmla="*/ 689505 w 923330"/>
                <a:gd name="connsiteY253" fmla="*/ 622221 h 1343026"/>
                <a:gd name="connsiteX254" fmla="*/ 689505 w 923330"/>
                <a:gd name="connsiteY254" fmla="*/ 624373 h 1343026"/>
                <a:gd name="connsiteX255" fmla="*/ 683048 w 923330"/>
                <a:gd name="connsiteY255" fmla="*/ 624373 h 1343026"/>
                <a:gd name="connsiteX256" fmla="*/ 683048 w 923330"/>
                <a:gd name="connsiteY256" fmla="*/ 626525 h 1343026"/>
                <a:gd name="connsiteX257" fmla="*/ 676591 w 923330"/>
                <a:gd name="connsiteY257" fmla="*/ 626525 h 1343026"/>
                <a:gd name="connsiteX258" fmla="*/ 676591 w 923330"/>
                <a:gd name="connsiteY258" fmla="*/ 628678 h 1343026"/>
                <a:gd name="connsiteX259" fmla="*/ 672286 w 923330"/>
                <a:gd name="connsiteY259" fmla="*/ 628678 h 1343026"/>
                <a:gd name="connsiteX260" fmla="*/ 672286 w 923330"/>
                <a:gd name="connsiteY260" fmla="*/ 630830 h 1343026"/>
                <a:gd name="connsiteX261" fmla="*/ 663677 w 923330"/>
                <a:gd name="connsiteY261" fmla="*/ 630830 h 1343026"/>
                <a:gd name="connsiteX262" fmla="*/ 663677 w 923330"/>
                <a:gd name="connsiteY262" fmla="*/ 635134 h 1343026"/>
                <a:gd name="connsiteX263" fmla="*/ 665829 w 923330"/>
                <a:gd name="connsiteY263" fmla="*/ 635134 h 1343026"/>
                <a:gd name="connsiteX264" fmla="*/ 665829 w 923330"/>
                <a:gd name="connsiteY264" fmla="*/ 639439 h 1343026"/>
                <a:gd name="connsiteX265" fmla="*/ 667982 w 923330"/>
                <a:gd name="connsiteY265" fmla="*/ 639439 h 1343026"/>
                <a:gd name="connsiteX266" fmla="*/ 667982 w 923330"/>
                <a:gd name="connsiteY266" fmla="*/ 648048 h 1343026"/>
                <a:gd name="connsiteX267" fmla="*/ 670134 w 923330"/>
                <a:gd name="connsiteY267" fmla="*/ 648048 h 1343026"/>
                <a:gd name="connsiteX268" fmla="*/ 670134 w 923330"/>
                <a:gd name="connsiteY268" fmla="*/ 654505 h 1343026"/>
                <a:gd name="connsiteX269" fmla="*/ 672286 w 923330"/>
                <a:gd name="connsiteY269" fmla="*/ 654505 h 1343026"/>
                <a:gd name="connsiteX270" fmla="*/ 672286 w 923330"/>
                <a:gd name="connsiteY270" fmla="*/ 665266 h 1343026"/>
                <a:gd name="connsiteX271" fmla="*/ 674439 w 923330"/>
                <a:gd name="connsiteY271" fmla="*/ 665266 h 1343026"/>
                <a:gd name="connsiteX272" fmla="*/ 674439 w 923330"/>
                <a:gd name="connsiteY272" fmla="*/ 688942 h 1343026"/>
                <a:gd name="connsiteX273" fmla="*/ 676591 w 923330"/>
                <a:gd name="connsiteY273" fmla="*/ 688942 h 1343026"/>
                <a:gd name="connsiteX274" fmla="*/ 676591 w 923330"/>
                <a:gd name="connsiteY274" fmla="*/ 723378 h 1343026"/>
                <a:gd name="connsiteX275" fmla="*/ 674439 w 923330"/>
                <a:gd name="connsiteY275" fmla="*/ 723378 h 1343026"/>
                <a:gd name="connsiteX276" fmla="*/ 674439 w 923330"/>
                <a:gd name="connsiteY276" fmla="*/ 725530 h 1343026"/>
                <a:gd name="connsiteX277" fmla="*/ 672286 w 923330"/>
                <a:gd name="connsiteY277" fmla="*/ 725530 h 1343026"/>
                <a:gd name="connsiteX278" fmla="*/ 672286 w 923330"/>
                <a:gd name="connsiteY278" fmla="*/ 727683 h 1343026"/>
                <a:gd name="connsiteX279" fmla="*/ 670134 w 923330"/>
                <a:gd name="connsiteY279" fmla="*/ 727683 h 1343026"/>
                <a:gd name="connsiteX280" fmla="*/ 670134 w 923330"/>
                <a:gd name="connsiteY280" fmla="*/ 729835 h 1343026"/>
                <a:gd name="connsiteX281" fmla="*/ 667982 w 923330"/>
                <a:gd name="connsiteY281" fmla="*/ 729835 h 1343026"/>
                <a:gd name="connsiteX282" fmla="*/ 667982 w 923330"/>
                <a:gd name="connsiteY282" fmla="*/ 731987 h 1343026"/>
                <a:gd name="connsiteX283" fmla="*/ 665829 w 923330"/>
                <a:gd name="connsiteY283" fmla="*/ 731987 h 1343026"/>
                <a:gd name="connsiteX284" fmla="*/ 665829 w 923330"/>
                <a:gd name="connsiteY284" fmla="*/ 734140 h 1343026"/>
                <a:gd name="connsiteX285" fmla="*/ 663677 w 923330"/>
                <a:gd name="connsiteY285" fmla="*/ 734140 h 1343026"/>
                <a:gd name="connsiteX286" fmla="*/ 663677 w 923330"/>
                <a:gd name="connsiteY286" fmla="*/ 736292 h 1343026"/>
                <a:gd name="connsiteX287" fmla="*/ 659373 w 923330"/>
                <a:gd name="connsiteY287" fmla="*/ 736292 h 1343026"/>
                <a:gd name="connsiteX288" fmla="*/ 659373 w 923330"/>
                <a:gd name="connsiteY288" fmla="*/ 738444 h 1343026"/>
                <a:gd name="connsiteX289" fmla="*/ 655068 w 923330"/>
                <a:gd name="connsiteY289" fmla="*/ 738444 h 1343026"/>
                <a:gd name="connsiteX290" fmla="*/ 655068 w 923330"/>
                <a:gd name="connsiteY290" fmla="*/ 740596 h 1343026"/>
                <a:gd name="connsiteX291" fmla="*/ 648611 w 923330"/>
                <a:gd name="connsiteY291" fmla="*/ 740596 h 1343026"/>
                <a:gd name="connsiteX292" fmla="*/ 648611 w 923330"/>
                <a:gd name="connsiteY292" fmla="*/ 742749 h 1343026"/>
                <a:gd name="connsiteX293" fmla="*/ 642154 w 923330"/>
                <a:gd name="connsiteY293" fmla="*/ 742749 h 1343026"/>
                <a:gd name="connsiteX294" fmla="*/ 642154 w 923330"/>
                <a:gd name="connsiteY294" fmla="*/ 744901 h 1343026"/>
                <a:gd name="connsiteX295" fmla="*/ 635697 w 923330"/>
                <a:gd name="connsiteY295" fmla="*/ 744901 h 1343026"/>
                <a:gd name="connsiteX296" fmla="*/ 635697 w 923330"/>
                <a:gd name="connsiteY296" fmla="*/ 747053 h 1343026"/>
                <a:gd name="connsiteX297" fmla="*/ 629241 w 923330"/>
                <a:gd name="connsiteY297" fmla="*/ 747053 h 1343026"/>
                <a:gd name="connsiteX298" fmla="*/ 629241 w 923330"/>
                <a:gd name="connsiteY298" fmla="*/ 749206 h 1343026"/>
                <a:gd name="connsiteX299" fmla="*/ 601261 w 923330"/>
                <a:gd name="connsiteY299" fmla="*/ 749206 h 1343026"/>
                <a:gd name="connsiteX300" fmla="*/ 601261 w 923330"/>
                <a:gd name="connsiteY300" fmla="*/ 779338 h 1343026"/>
                <a:gd name="connsiteX301" fmla="*/ 599109 w 923330"/>
                <a:gd name="connsiteY301" fmla="*/ 779338 h 1343026"/>
                <a:gd name="connsiteX302" fmla="*/ 599109 w 923330"/>
                <a:gd name="connsiteY302" fmla="*/ 787947 h 1343026"/>
                <a:gd name="connsiteX303" fmla="*/ 596956 w 923330"/>
                <a:gd name="connsiteY303" fmla="*/ 787947 h 1343026"/>
                <a:gd name="connsiteX304" fmla="*/ 596956 w 923330"/>
                <a:gd name="connsiteY304" fmla="*/ 798708 h 1343026"/>
                <a:gd name="connsiteX305" fmla="*/ 594804 w 923330"/>
                <a:gd name="connsiteY305" fmla="*/ 798708 h 1343026"/>
                <a:gd name="connsiteX306" fmla="*/ 594804 w 923330"/>
                <a:gd name="connsiteY306" fmla="*/ 805165 h 1343026"/>
                <a:gd name="connsiteX307" fmla="*/ 592652 w 923330"/>
                <a:gd name="connsiteY307" fmla="*/ 805165 h 1343026"/>
                <a:gd name="connsiteX308" fmla="*/ 592652 w 923330"/>
                <a:gd name="connsiteY308" fmla="*/ 809470 h 1343026"/>
                <a:gd name="connsiteX309" fmla="*/ 590499 w 923330"/>
                <a:gd name="connsiteY309" fmla="*/ 809470 h 1343026"/>
                <a:gd name="connsiteX310" fmla="*/ 590499 w 923330"/>
                <a:gd name="connsiteY310" fmla="*/ 813774 h 1343026"/>
                <a:gd name="connsiteX311" fmla="*/ 588347 w 923330"/>
                <a:gd name="connsiteY311" fmla="*/ 813774 h 1343026"/>
                <a:gd name="connsiteX312" fmla="*/ 588347 w 923330"/>
                <a:gd name="connsiteY312" fmla="*/ 815926 h 1343026"/>
                <a:gd name="connsiteX313" fmla="*/ 586195 w 923330"/>
                <a:gd name="connsiteY313" fmla="*/ 815926 h 1343026"/>
                <a:gd name="connsiteX314" fmla="*/ 586195 w 923330"/>
                <a:gd name="connsiteY314" fmla="*/ 820231 h 1343026"/>
                <a:gd name="connsiteX315" fmla="*/ 584043 w 923330"/>
                <a:gd name="connsiteY315" fmla="*/ 820231 h 1343026"/>
                <a:gd name="connsiteX316" fmla="*/ 584043 w 923330"/>
                <a:gd name="connsiteY316" fmla="*/ 822383 h 1343026"/>
                <a:gd name="connsiteX317" fmla="*/ 581890 w 923330"/>
                <a:gd name="connsiteY317" fmla="*/ 822383 h 1343026"/>
                <a:gd name="connsiteX318" fmla="*/ 581890 w 923330"/>
                <a:gd name="connsiteY318" fmla="*/ 824536 h 1343026"/>
                <a:gd name="connsiteX319" fmla="*/ 577586 w 923330"/>
                <a:gd name="connsiteY319" fmla="*/ 824536 h 1343026"/>
                <a:gd name="connsiteX320" fmla="*/ 577586 w 923330"/>
                <a:gd name="connsiteY320" fmla="*/ 826688 h 1343026"/>
                <a:gd name="connsiteX321" fmla="*/ 573281 w 923330"/>
                <a:gd name="connsiteY321" fmla="*/ 826688 h 1343026"/>
                <a:gd name="connsiteX322" fmla="*/ 573281 w 923330"/>
                <a:gd name="connsiteY322" fmla="*/ 828840 h 1343026"/>
                <a:gd name="connsiteX323" fmla="*/ 568977 w 923330"/>
                <a:gd name="connsiteY323" fmla="*/ 828840 h 1343026"/>
                <a:gd name="connsiteX324" fmla="*/ 568977 w 923330"/>
                <a:gd name="connsiteY324" fmla="*/ 830992 h 1343026"/>
                <a:gd name="connsiteX325" fmla="*/ 562520 w 923330"/>
                <a:gd name="connsiteY325" fmla="*/ 830992 h 1343026"/>
                <a:gd name="connsiteX326" fmla="*/ 562520 w 923330"/>
                <a:gd name="connsiteY326" fmla="*/ 833145 h 1343026"/>
                <a:gd name="connsiteX327" fmla="*/ 560367 w 923330"/>
                <a:gd name="connsiteY327" fmla="*/ 833145 h 1343026"/>
                <a:gd name="connsiteX328" fmla="*/ 560367 w 923330"/>
                <a:gd name="connsiteY328" fmla="*/ 835297 h 1343026"/>
                <a:gd name="connsiteX329" fmla="*/ 549606 w 923330"/>
                <a:gd name="connsiteY329" fmla="*/ 835297 h 1343026"/>
                <a:gd name="connsiteX330" fmla="*/ 549606 w 923330"/>
                <a:gd name="connsiteY330" fmla="*/ 837449 h 1343026"/>
                <a:gd name="connsiteX331" fmla="*/ 540997 w 923330"/>
                <a:gd name="connsiteY331" fmla="*/ 837449 h 1343026"/>
                <a:gd name="connsiteX332" fmla="*/ 540997 w 923330"/>
                <a:gd name="connsiteY332" fmla="*/ 839602 h 1343026"/>
                <a:gd name="connsiteX333" fmla="*/ 513017 w 923330"/>
                <a:gd name="connsiteY333" fmla="*/ 839602 h 1343026"/>
                <a:gd name="connsiteX334" fmla="*/ 513017 w 923330"/>
                <a:gd name="connsiteY334" fmla="*/ 843906 h 1343026"/>
                <a:gd name="connsiteX335" fmla="*/ 515169 w 923330"/>
                <a:gd name="connsiteY335" fmla="*/ 843906 h 1343026"/>
                <a:gd name="connsiteX336" fmla="*/ 515169 w 923330"/>
                <a:gd name="connsiteY336" fmla="*/ 846058 h 1343026"/>
                <a:gd name="connsiteX337" fmla="*/ 517322 w 923330"/>
                <a:gd name="connsiteY337" fmla="*/ 846058 h 1343026"/>
                <a:gd name="connsiteX338" fmla="*/ 517322 w 923330"/>
                <a:gd name="connsiteY338" fmla="*/ 848211 h 1343026"/>
                <a:gd name="connsiteX339" fmla="*/ 519474 w 923330"/>
                <a:gd name="connsiteY339" fmla="*/ 848211 h 1343026"/>
                <a:gd name="connsiteX340" fmla="*/ 519474 w 923330"/>
                <a:gd name="connsiteY340" fmla="*/ 852515 h 1343026"/>
                <a:gd name="connsiteX341" fmla="*/ 521626 w 923330"/>
                <a:gd name="connsiteY341" fmla="*/ 852515 h 1343026"/>
                <a:gd name="connsiteX342" fmla="*/ 521626 w 923330"/>
                <a:gd name="connsiteY342" fmla="*/ 854668 h 1343026"/>
                <a:gd name="connsiteX343" fmla="*/ 523779 w 923330"/>
                <a:gd name="connsiteY343" fmla="*/ 854668 h 1343026"/>
                <a:gd name="connsiteX344" fmla="*/ 523779 w 923330"/>
                <a:gd name="connsiteY344" fmla="*/ 856820 h 1343026"/>
                <a:gd name="connsiteX345" fmla="*/ 525931 w 923330"/>
                <a:gd name="connsiteY345" fmla="*/ 856820 h 1343026"/>
                <a:gd name="connsiteX346" fmla="*/ 525931 w 923330"/>
                <a:gd name="connsiteY346" fmla="*/ 858972 h 1343026"/>
                <a:gd name="connsiteX347" fmla="*/ 528083 w 923330"/>
                <a:gd name="connsiteY347" fmla="*/ 858972 h 1343026"/>
                <a:gd name="connsiteX348" fmla="*/ 528083 w 923330"/>
                <a:gd name="connsiteY348" fmla="*/ 863277 h 1343026"/>
                <a:gd name="connsiteX349" fmla="*/ 530235 w 923330"/>
                <a:gd name="connsiteY349" fmla="*/ 863277 h 1343026"/>
                <a:gd name="connsiteX350" fmla="*/ 530235 w 923330"/>
                <a:gd name="connsiteY350" fmla="*/ 865429 h 1343026"/>
                <a:gd name="connsiteX351" fmla="*/ 532388 w 923330"/>
                <a:gd name="connsiteY351" fmla="*/ 865429 h 1343026"/>
                <a:gd name="connsiteX352" fmla="*/ 532388 w 923330"/>
                <a:gd name="connsiteY352" fmla="*/ 867581 h 1343026"/>
                <a:gd name="connsiteX353" fmla="*/ 534540 w 923330"/>
                <a:gd name="connsiteY353" fmla="*/ 867581 h 1343026"/>
                <a:gd name="connsiteX354" fmla="*/ 534540 w 923330"/>
                <a:gd name="connsiteY354" fmla="*/ 871886 h 1343026"/>
                <a:gd name="connsiteX355" fmla="*/ 536692 w 923330"/>
                <a:gd name="connsiteY355" fmla="*/ 871886 h 1343026"/>
                <a:gd name="connsiteX356" fmla="*/ 536692 w 923330"/>
                <a:gd name="connsiteY356" fmla="*/ 874038 h 1343026"/>
                <a:gd name="connsiteX357" fmla="*/ 538845 w 923330"/>
                <a:gd name="connsiteY357" fmla="*/ 874038 h 1343026"/>
                <a:gd name="connsiteX358" fmla="*/ 538845 w 923330"/>
                <a:gd name="connsiteY358" fmla="*/ 876190 h 1343026"/>
                <a:gd name="connsiteX359" fmla="*/ 543149 w 923330"/>
                <a:gd name="connsiteY359" fmla="*/ 876190 h 1343026"/>
                <a:gd name="connsiteX360" fmla="*/ 543149 w 923330"/>
                <a:gd name="connsiteY360" fmla="*/ 878343 h 1343026"/>
                <a:gd name="connsiteX361" fmla="*/ 547454 w 923330"/>
                <a:gd name="connsiteY361" fmla="*/ 878343 h 1343026"/>
                <a:gd name="connsiteX362" fmla="*/ 547454 w 923330"/>
                <a:gd name="connsiteY362" fmla="*/ 880495 h 1343026"/>
                <a:gd name="connsiteX363" fmla="*/ 549606 w 923330"/>
                <a:gd name="connsiteY363" fmla="*/ 880495 h 1343026"/>
                <a:gd name="connsiteX364" fmla="*/ 549606 w 923330"/>
                <a:gd name="connsiteY364" fmla="*/ 882647 h 1343026"/>
                <a:gd name="connsiteX365" fmla="*/ 551758 w 923330"/>
                <a:gd name="connsiteY365" fmla="*/ 882647 h 1343026"/>
                <a:gd name="connsiteX366" fmla="*/ 551758 w 923330"/>
                <a:gd name="connsiteY366" fmla="*/ 884800 h 1343026"/>
                <a:gd name="connsiteX367" fmla="*/ 556063 w 923330"/>
                <a:gd name="connsiteY367" fmla="*/ 884800 h 1343026"/>
                <a:gd name="connsiteX368" fmla="*/ 556063 w 923330"/>
                <a:gd name="connsiteY368" fmla="*/ 886952 h 1343026"/>
                <a:gd name="connsiteX369" fmla="*/ 560367 w 923330"/>
                <a:gd name="connsiteY369" fmla="*/ 886952 h 1343026"/>
                <a:gd name="connsiteX370" fmla="*/ 560367 w 923330"/>
                <a:gd name="connsiteY370" fmla="*/ 889104 h 1343026"/>
                <a:gd name="connsiteX371" fmla="*/ 562520 w 923330"/>
                <a:gd name="connsiteY371" fmla="*/ 889104 h 1343026"/>
                <a:gd name="connsiteX372" fmla="*/ 562520 w 923330"/>
                <a:gd name="connsiteY372" fmla="*/ 891256 h 1343026"/>
                <a:gd name="connsiteX373" fmla="*/ 566824 w 923330"/>
                <a:gd name="connsiteY373" fmla="*/ 891256 h 1343026"/>
                <a:gd name="connsiteX374" fmla="*/ 566824 w 923330"/>
                <a:gd name="connsiteY374" fmla="*/ 893409 h 1343026"/>
                <a:gd name="connsiteX375" fmla="*/ 568977 w 923330"/>
                <a:gd name="connsiteY375" fmla="*/ 893409 h 1343026"/>
                <a:gd name="connsiteX376" fmla="*/ 568977 w 923330"/>
                <a:gd name="connsiteY376" fmla="*/ 895561 h 1343026"/>
                <a:gd name="connsiteX377" fmla="*/ 571129 w 923330"/>
                <a:gd name="connsiteY377" fmla="*/ 895561 h 1343026"/>
                <a:gd name="connsiteX378" fmla="*/ 571129 w 923330"/>
                <a:gd name="connsiteY378" fmla="*/ 897713 h 1343026"/>
                <a:gd name="connsiteX379" fmla="*/ 573281 w 923330"/>
                <a:gd name="connsiteY379" fmla="*/ 897713 h 1343026"/>
                <a:gd name="connsiteX380" fmla="*/ 573281 w 923330"/>
                <a:gd name="connsiteY380" fmla="*/ 899866 h 1343026"/>
                <a:gd name="connsiteX381" fmla="*/ 575433 w 923330"/>
                <a:gd name="connsiteY381" fmla="*/ 899866 h 1343026"/>
                <a:gd name="connsiteX382" fmla="*/ 575433 w 923330"/>
                <a:gd name="connsiteY382" fmla="*/ 902018 h 1343026"/>
                <a:gd name="connsiteX383" fmla="*/ 577586 w 923330"/>
                <a:gd name="connsiteY383" fmla="*/ 902018 h 1343026"/>
                <a:gd name="connsiteX384" fmla="*/ 577586 w 923330"/>
                <a:gd name="connsiteY384" fmla="*/ 904170 h 1343026"/>
                <a:gd name="connsiteX385" fmla="*/ 581890 w 923330"/>
                <a:gd name="connsiteY385" fmla="*/ 904170 h 1343026"/>
                <a:gd name="connsiteX386" fmla="*/ 581890 w 923330"/>
                <a:gd name="connsiteY386" fmla="*/ 906322 h 1343026"/>
                <a:gd name="connsiteX387" fmla="*/ 584043 w 923330"/>
                <a:gd name="connsiteY387" fmla="*/ 906322 h 1343026"/>
                <a:gd name="connsiteX388" fmla="*/ 584043 w 923330"/>
                <a:gd name="connsiteY388" fmla="*/ 908475 h 1343026"/>
                <a:gd name="connsiteX389" fmla="*/ 586195 w 923330"/>
                <a:gd name="connsiteY389" fmla="*/ 908475 h 1343026"/>
                <a:gd name="connsiteX390" fmla="*/ 586195 w 923330"/>
                <a:gd name="connsiteY390" fmla="*/ 910627 h 1343026"/>
                <a:gd name="connsiteX391" fmla="*/ 588347 w 923330"/>
                <a:gd name="connsiteY391" fmla="*/ 910627 h 1343026"/>
                <a:gd name="connsiteX392" fmla="*/ 588347 w 923330"/>
                <a:gd name="connsiteY392" fmla="*/ 908475 h 1343026"/>
                <a:gd name="connsiteX393" fmla="*/ 590499 w 923330"/>
                <a:gd name="connsiteY393" fmla="*/ 908475 h 1343026"/>
                <a:gd name="connsiteX394" fmla="*/ 590499 w 923330"/>
                <a:gd name="connsiteY394" fmla="*/ 904170 h 1343026"/>
                <a:gd name="connsiteX395" fmla="*/ 592652 w 923330"/>
                <a:gd name="connsiteY395" fmla="*/ 904170 h 1343026"/>
                <a:gd name="connsiteX396" fmla="*/ 592652 w 923330"/>
                <a:gd name="connsiteY396" fmla="*/ 891256 h 1343026"/>
                <a:gd name="connsiteX397" fmla="*/ 594804 w 923330"/>
                <a:gd name="connsiteY397" fmla="*/ 891256 h 1343026"/>
                <a:gd name="connsiteX398" fmla="*/ 594804 w 923330"/>
                <a:gd name="connsiteY398" fmla="*/ 889104 h 1343026"/>
                <a:gd name="connsiteX399" fmla="*/ 596956 w 923330"/>
                <a:gd name="connsiteY399" fmla="*/ 889104 h 1343026"/>
                <a:gd name="connsiteX400" fmla="*/ 596956 w 923330"/>
                <a:gd name="connsiteY400" fmla="*/ 880495 h 1343026"/>
                <a:gd name="connsiteX401" fmla="*/ 599109 w 923330"/>
                <a:gd name="connsiteY401" fmla="*/ 880495 h 1343026"/>
                <a:gd name="connsiteX402" fmla="*/ 599109 w 923330"/>
                <a:gd name="connsiteY402" fmla="*/ 874038 h 1343026"/>
                <a:gd name="connsiteX403" fmla="*/ 601261 w 923330"/>
                <a:gd name="connsiteY403" fmla="*/ 874038 h 1343026"/>
                <a:gd name="connsiteX404" fmla="*/ 601261 w 923330"/>
                <a:gd name="connsiteY404" fmla="*/ 869734 h 1343026"/>
                <a:gd name="connsiteX405" fmla="*/ 603413 w 923330"/>
                <a:gd name="connsiteY405" fmla="*/ 869734 h 1343026"/>
                <a:gd name="connsiteX406" fmla="*/ 603413 w 923330"/>
                <a:gd name="connsiteY406" fmla="*/ 865429 h 1343026"/>
                <a:gd name="connsiteX407" fmla="*/ 605565 w 923330"/>
                <a:gd name="connsiteY407" fmla="*/ 865429 h 1343026"/>
                <a:gd name="connsiteX408" fmla="*/ 605565 w 923330"/>
                <a:gd name="connsiteY408" fmla="*/ 861124 h 1343026"/>
                <a:gd name="connsiteX409" fmla="*/ 607718 w 923330"/>
                <a:gd name="connsiteY409" fmla="*/ 861124 h 1343026"/>
                <a:gd name="connsiteX410" fmla="*/ 607718 w 923330"/>
                <a:gd name="connsiteY410" fmla="*/ 852515 h 1343026"/>
                <a:gd name="connsiteX411" fmla="*/ 609870 w 923330"/>
                <a:gd name="connsiteY411" fmla="*/ 852515 h 1343026"/>
                <a:gd name="connsiteX412" fmla="*/ 609870 w 923330"/>
                <a:gd name="connsiteY412" fmla="*/ 848211 h 1343026"/>
                <a:gd name="connsiteX413" fmla="*/ 612022 w 923330"/>
                <a:gd name="connsiteY413" fmla="*/ 848211 h 1343026"/>
                <a:gd name="connsiteX414" fmla="*/ 612022 w 923330"/>
                <a:gd name="connsiteY414" fmla="*/ 846058 h 1343026"/>
                <a:gd name="connsiteX415" fmla="*/ 614175 w 923330"/>
                <a:gd name="connsiteY415" fmla="*/ 846058 h 1343026"/>
                <a:gd name="connsiteX416" fmla="*/ 614175 w 923330"/>
                <a:gd name="connsiteY416" fmla="*/ 843906 h 1343026"/>
                <a:gd name="connsiteX417" fmla="*/ 616327 w 923330"/>
                <a:gd name="connsiteY417" fmla="*/ 843906 h 1343026"/>
                <a:gd name="connsiteX418" fmla="*/ 616327 w 923330"/>
                <a:gd name="connsiteY418" fmla="*/ 841754 h 1343026"/>
                <a:gd name="connsiteX419" fmla="*/ 620631 w 923330"/>
                <a:gd name="connsiteY419" fmla="*/ 841754 h 1343026"/>
                <a:gd name="connsiteX420" fmla="*/ 620631 w 923330"/>
                <a:gd name="connsiteY420" fmla="*/ 846058 h 1343026"/>
                <a:gd name="connsiteX421" fmla="*/ 622784 w 923330"/>
                <a:gd name="connsiteY421" fmla="*/ 846058 h 1343026"/>
                <a:gd name="connsiteX422" fmla="*/ 622784 w 923330"/>
                <a:gd name="connsiteY422" fmla="*/ 850363 h 1343026"/>
                <a:gd name="connsiteX423" fmla="*/ 624936 w 923330"/>
                <a:gd name="connsiteY423" fmla="*/ 850363 h 1343026"/>
                <a:gd name="connsiteX424" fmla="*/ 624936 w 923330"/>
                <a:gd name="connsiteY424" fmla="*/ 854668 h 1343026"/>
                <a:gd name="connsiteX425" fmla="*/ 627088 w 923330"/>
                <a:gd name="connsiteY425" fmla="*/ 854668 h 1343026"/>
                <a:gd name="connsiteX426" fmla="*/ 627088 w 923330"/>
                <a:gd name="connsiteY426" fmla="*/ 858972 h 1343026"/>
                <a:gd name="connsiteX427" fmla="*/ 631393 w 923330"/>
                <a:gd name="connsiteY427" fmla="*/ 858972 h 1343026"/>
                <a:gd name="connsiteX428" fmla="*/ 631393 w 923330"/>
                <a:gd name="connsiteY428" fmla="*/ 854668 h 1343026"/>
                <a:gd name="connsiteX429" fmla="*/ 633545 w 923330"/>
                <a:gd name="connsiteY429" fmla="*/ 854668 h 1343026"/>
                <a:gd name="connsiteX430" fmla="*/ 633545 w 923330"/>
                <a:gd name="connsiteY430" fmla="*/ 850363 h 1343026"/>
                <a:gd name="connsiteX431" fmla="*/ 635697 w 923330"/>
                <a:gd name="connsiteY431" fmla="*/ 850363 h 1343026"/>
                <a:gd name="connsiteX432" fmla="*/ 635697 w 923330"/>
                <a:gd name="connsiteY432" fmla="*/ 841754 h 1343026"/>
                <a:gd name="connsiteX433" fmla="*/ 637850 w 923330"/>
                <a:gd name="connsiteY433" fmla="*/ 841754 h 1343026"/>
                <a:gd name="connsiteX434" fmla="*/ 637850 w 923330"/>
                <a:gd name="connsiteY434" fmla="*/ 839602 h 1343026"/>
                <a:gd name="connsiteX435" fmla="*/ 640002 w 923330"/>
                <a:gd name="connsiteY435" fmla="*/ 839602 h 1343026"/>
                <a:gd name="connsiteX436" fmla="*/ 640002 w 923330"/>
                <a:gd name="connsiteY436" fmla="*/ 837449 h 1343026"/>
                <a:gd name="connsiteX437" fmla="*/ 642154 w 923330"/>
                <a:gd name="connsiteY437" fmla="*/ 837449 h 1343026"/>
                <a:gd name="connsiteX438" fmla="*/ 642154 w 923330"/>
                <a:gd name="connsiteY438" fmla="*/ 835297 h 1343026"/>
                <a:gd name="connsiteX439" fmla="*/ 644307 w 923330"/>
                <a:gd name="connsiteY439" fmla="*/ 835297 h 1343026"/>
                <a:gd name="connsiteX440" fmla="*/ 644307 w 923330"/>
                <a:gd name="connsiteY440" fmla="*/ 833145 h 1343026"/>
                <a:gd name="connsiteX441" fmla="*/ 646459 w 923330"/>
                <a:gd name="connsiteY441" fmla="*/ 833145 h 1343026"/>
                <a:gd name="connsiteX442" fmla="*/ 646459 w 923330"/>
                <a:gd name="connsiteY442" fmla="*/ 830992 h 1343026"/>
                <a:gd name="connsiteX443" fmla="*/ 648611 w 923330"/>
                <a:gd name="connsiteY443" fmla="*/ 830992 h 1343026"/>
                <a:gd name="connsiteX444" fmla="*/ 648611 w 923330"/>
                <a:gd name="connsiteY444" fmla="*/ 828840 h 1343026"/>
                <a:gd name="connsiteX445" fmla="*/ 650763 w 923330"/>
                <a:gd name="connsiteY445" fmla="*/ 828840 h 1343026"/>
                <a:gd name="connsiteX446" fmla="*/ 650763 w 923330"/>
                <a:gd name="connsiteY446" fmla="*/ 826688 h 1343026"/>
                <a:gd name="connsiteX447" fmla="*/ 655068 w 923330"/>
                <a:gd name="connsiteY447" fmla="*/ 826688 h 1343026"/>
                <a:gd name="connsiteX448" fmla="*/ 655068 w 923330"/>
                <a:gd name="connsiteY448" fmla="*/ 824536 h 1343026"/>
                <a:gd name="connsiteX449" fmla="*/ 663677 w 923330"/>
                <a:gd name="connsiteY449" fmla="*/ 824536 h 1343026"/>
                <a:gd name="connsiteX450" fmla="*/ 663677 w 923330"/>
                <a:gd name="connsiteY450" fmla="*/ 828840 h 1343026"/>
                <a:gd name="connsiteX451" fmla="*/ 670134 w 923330"/>
                <a:gd name="connsiteY451" fmla="*/ 828840 h 1343026"/>
                <a:gd name="connsiteX452" fmla="*/ 670134 w 923330"/>
                <a:gd name="connsiteY452" fmla="*/ 826688 h 1343026"/>
                <a:gd name="connsiteX453" fmla="*/ 672286 w 923330"/>
                <a:gd name="connsiteY453" fmla="*/ 826688 h 1343026"/>
                <a:gd name="connsiteX454" fmla="*/ 672286 w 923330"/>
                <a:gd name="connsiteY454" fmla="*/ 824536 h 1343026"/>
                <a:gd name="connsiteX455" fmla="*/ 674439 w 923330"/>
                <a:gd name="connsiteY455" fmla="*/ 824536 h 1343026"/>
                <a:gd name="connsiteX456" fmla="*/ 674439 w 923330"/>
                <a:gd name="connsiteY456" fmla="*/ 822383 h 1343026"/>
                <a:gd name="connsiteX457" fmla="*/ 678743 w 923330"/>
                <a:gd name="connsiteY457" fmla="*/ 822383 h 1343026"/>
                <a:gd name="connsiteX458" fmla="*/ 678743 w 923330"/>
                <a:gd name="connsiteY458" fmla="*/ 820231 h 1343026"/>
                <a:gd name="connsiteX459" fmla="*/ 680895 w 923330"/>
                <a:gd name="connsiteY459" fmla="*/ 820231 h 1343026"/>
                <a:gd name="connsiteX460" fmla="*/ 680895 w 923330"/>
                <a:gd name="connsiteY460" fmla="*/ 818079 h 1343026"/>
                <a:gd name="connsiteX461" fmla="*/ 683048 w 923330"/>
                <a:gd name="connsiteY461" fmla="*/ 818079 h 1343026"/>
                <a:gd name="connsiteX462" fmla="*/ 683048 w 923330"/>
                <a:gd name="connsiteY462" fmla="*/ 815926 h 1343026"/>
                <a:gd name="connsiteX463" fmla="*/ 685200 w 923330"/>
                <a:gd name="connsiteY463" fmla="*/ 815926 h 1343026"/>
                <a:gd name="connsiteX464" fmla="*/ 685200 w 923330"/>
                <a:gd name="connsiteY464" fmla="*/ 813774 h 1343026"/>
                <a:gd name="connsiteX465" fmla="*/ 689505 w 923330"/>
                <a:gd name="connsiteY465" fmla="*/ 813774 h 1343026"/>
                <a:gd name="connsiteX466" fmla="*/ 689505 w 923330"/>
                <a:gd name="connsiteY466" fmla="*/ 811622 h 1343026"/>
                <a:gd name="connsiteX467" fmla="*/ 691657 w 923330"/>
                <a:gd name="connsiteY467" fmla="*/ 811622 h 1343026"/>
                <a:gd name="connsiteX468" fmla="*/ 691657 w 923330"/>
                <a:gd name="connsiteY468" fmla="*/ 809470 h 1343026"/>
                <a:gd name="connsiteX469" fmla="*/ 695961 w 923330"/>
                <a:gd name="connsiteY469" fmla="*/ 809470 h 1343026"/>
                <a:gd name="connsiteX470" fmla="*/ 695961 w 923330"/>
                <a:gd name="connsiteY470" fmla="*/ 807317 h 1343026"/>
                <a:gd name="connsiteX471" fmla="*/ 698114 w 923330"/>
                <a:gd name="connsiteY471" fmla="*/ 807317 h 1343026"/>
                <a:gd name="connsiteX472" fmla="*/ 698114 w 923330"/>
                <a:gd name="connsiteY472" fmla="*/ 805165 h 1343026"/>
                <a:gd name="connsiteX473" fmla="*/ 702418 w 923330"/>
                <a:gd name="connsiteY473" fmla="*/ 805165 h 1343026"/>
                <a:gd name="connsiteX474" fmla="*/ 702418 w 923330"/>
                <a:gd name="connsiteY474" fmla="*/ 803013 h 1343026"/>
                <a:gd name="connsiteX475" fmla="*/ 704571 w 923330"/>
                <a:gd name="connsiteY475" fmla="*/ 803013 h 1343026"/>
                <a:gd name="connsiteX476" fmla="*/ 704571 w 923330"/>
                <a:gd name="connsiteY476" fmla="*/ 800860 h 1343026"/>
                <a:gd name="connsiteX477" fmla="*/ 708875 w 923330"/>
                <a:gd name="connsiteY477" fmla="*/ 800860 h 1343026"/>
                <a:gd name="connsiteX478" fmla="*/ 708875 w 923330"/>
                <a:gd name="connsiteY478" fmla="*/ 798708 h 1343026"/>
                <a:gd name="connsiteX479" fmla="*/ 711027 w 923330"/>
                <a:gd name="connsiteY479" fmla="*/ 798708 h 1343026"/>
                <a:gd name="connsiteX480" fmla="*/ 711027 w 923330"/>
                <a:gd name="connsiteY480" fmla="*/ 796556 h 1343026"/>
                <a:gd name="connsiteX481" fmla="*/ 715332 w 923330"/>
                <a:gd name="connsiteY481" fmla="*/ 796556 h 1343026"/>
                <a:gd name="connsiteX482" fmla="*/ 715332 w 923330"/>
                <a:gd name="connsiteY482" fmla="*/ 794404 h 1343026"/>
                <a:gd name="connsiteX483" fmla="*/ 719637 w 923330"/>
                <a:gd name="connsiteY483" fmla="*/ 794404 h 1343026"/>
                <a:gd name="connsiteX484" fmla="*/ 719637 w 923330"/>
                <a:gd name="connsiteY484" fmla="*/ 792251 h 1343026"/>
                <a:gd name="connsiteX485" fmla="*/ 726093 w 923330"/>
                <a:gd name="connsiteY485" fmla="*/ 792251 h 1343026"/>
                <a:gd name="connsiteX486" fmla="*/ 726093 w 923330"/>
                <a:gd name="connsiteY486" fmla="*/ 790099 h 1343026"/>
                <a:gd name="connsiteX487" fmla="*/ 730398 w 923330"/>
                <a:gd name="connsiteY487" fmla="*/ 790099 h 1343026"/>
                <a:gd name="connsiteX488" fmla="*/ 730398 w 923330"/>
                <a:gd name="connsiteY488" fmla="*/ 787947 h 1343026"/>
                <a:gd name="connsiteX489" fmla="*/ 736855 w 923330"/>
                <a:gd name="connsiteY489" fmla="*/ 787947 h 1343026"/>
                <a:gd name="connsiteX490" fmla="*/ 736855 w 923330"/>
                <a:gd name="connsiteY490" fmla="*/ 785794 h 1343026"/>
                <a:gd name="connsiteX491" fmla="*/ 743312 w 923330"/>
                <a:gd name="connsiteY491" fmla="*/ 785794 h 1343026"/>
                <a:gd name="connsiteX492" fmla="*/ 743312 w 923330"/>
                <a:gd name="connsiteY492" fmla="*/ 783642 h 1343026"/>
                <a:gd name="connsiteX493" fmla="*/ 749769 w 923330"/>
                <a:gd name="connsiteY493" fmla="*/ 783642 h 1343026"/>
                <a:gd name="connsiteX494" fmla="*/ 749769 w 923330"/>
                <a:gd name="connsiteY494" fmla="*/ 781490 h 1343026"/>
                <a:gd name="connsiteX495" fmla="*/ 760530 w 923330"/>
                <a:gd name="connsiteY495" fmla="*/ 781490 h 1343026"/>
                <a:gd name="connsiteX496" fmla="*/ 760530 w 923330"/>
                <a:gd name="connsiteY496" fmla="*/ 779338 h 1343026"/>
                <a:gd name="connsiteX497" fmla="*/ 769139 w 923330"/>
                <a:gd name="connsiteY497" fmla="*/ 779338 h 1343026"/>
                <a:gd name="connsiteX498" fmla="*/ 769139 w 923330"/>
                <a:gd name="connsiteY498" fmla="*/ 777185 h 1343026"/>
                <a:gd name="connsiteX499" fmla="*/ 775596 w 923330"/>
                <a:gd name="connsiteY499" fmla="*/ 777185 h 1343026"/>
                <a:gd name="connsiteX500" fmla="*/ 775596 w 923330"/>
                <a:gd name="connsiteY500" fmla="*/ 775033 h 1343026"/>
                <a:gd name="connsiteX501" fmla="*/ 786357 w 923330"/>
                <a:gd name="connsiteY501" fmla="*/ 775033 h 1343026"/>
                <a:gd name="connsiteX502" fmla="*/ 786357 w 923330"/>
                <a:gd name="connsiteY502" fmla="*/ 772881 h 1343026"/>
                <a:gd name="connsiteX503" fmla="*/ 812185 w 923330"/>
                <a:gd name="connsiteY503" fmla="*/ 772881 h 1343026"/>
                <a:gd name="connsiteX504" fmla="*/ 812185 w 923330"/>
                <a:gd name="connsiteY504" fmla="*/ 770728 h 1343026"/>
                <a:gd name="connsiteX505" fmla="*/ 844469 w 923330"/>
                <a:gd name="connsiteY505" fmla="*/ 770728 h 1343026"/>
                <a:gd name="connsiteX506" fmla="*/ 844469 w 923330"/>
                <a:gd name="connsiteY506" fmla="*/ 772881 h 1343026"/>
                <a:gd name="connsiteX507" fmla="*/ 863840 w 923330"/>
                <a:gd name="connsiteY507" fmla="*/ 772881 h 1343026"/>
                <a:gd name="connsiteX508" fmla="*/ 863840 w 923330"/>
                <a:gd name="connsiteY508" fmla="*/ 775033 h 1343026"/>
                <a:gd name="connsiteX509" fmla="*/ 865992 w 923330"/>
                <a:gd name="connsiteY509" fmla="*/ 775033 h 1343026"/>
                <a:gd name="connsiteX510" fmla="*/ 865992 w 923330"/>
                <a:gd name="connsiteY510" fmla="*/ 777185 h 1343026"/>
                <a:gd name="connsiteX511" fmla="*/ 872449 w 923330"/>
                <a:gd name="connsiteY511" fmla="*/ 777185 h 1343026"/>
                <a:gd name="connsiteX512" fmla="*/ 872449 w 923330"/>
                <a:gd name="connsiteY512" fmla="*/ 779338 h 1343026"/>
                <a:gd name="connsiteX513" fmla="*/ 876753 w 923330"/>
                <a:gd name="connsiteY513" fmla="*/ 779338 h 1343026"/>
                <a:gd name="connsiteX514" fmla="*/ 876753 w 923330"/>
                <a:gd name="connsiteY514" fmla="*/ 781490 h 1343026"/>
                <a:gd name="connsiteX515" fmla="*/ 878906 w 923330"/>
                <a:gd name="connsiteY515" fmla="*/ 781490 h 1343026"/>
                <a:gd name="connsiteX516" fmla="*/ 878906 w 923330"/>
                <a:gd name="connsiteY516" fmla="*/ 783642 h 1343026"/>
                <a:gd name="connsiteX517" fmla="*/ 881058 w 923330"/>
                <a:gd name="connsiteY517" fmla="*/ 783642 h 1343026"/>
                <a:gd name="connsiteX518" fmla="*/ 881058 w 923330"/>
                <a:gd name="connsiteY518" fmla="*/ 798708 h 1343026"/>
                <a:gd name="connsiteX519" fmla="*/ 878906 w 923330"/>
                <a:gd name="connsiteY519" fmla="*/ 798708 h 1343026"/>
                <a:gd name="connsiteX520" fmla="*/ 878906 w 923330"/>
                <a:gd name="connsiteY520" fmla="*/ 800860 h 1343026"/>
                <a:gd name="connsiteX521" fmla="*/ 876753 w 923330"/>
                <a:gd name="connsiteY521" fmla="*/ 800860 h 1343026"/>
                <a:gd name="connsiteX522" fmla="*/ 876753 w 923330"/>
                <a:gd name="connsiteY522" fmla="*/ 805165 h 1343026"/>
                <a:gd name="connsiteX523" fmla="*/ 874601 w 923330"/>
                <a:gd name="connsiteY523" fmla="*/ 805165 h 1343026"/>
                <a:gd name="connsiteX524" fmla="*/ 874601 w 923330"/>
                <a:gd name="connsiteY524" fmla="*/ 811622 h 1343026"/>
                <a:gd name="connsiteX525" fmla="*/ 872449 w 923330"/>
                <a:gd name="connsiteY525" fmla="*/ 811622 h 1343026"/>
                <a:gd name="connsiteX526" fmla="*/ 872449 w 923330"/>
                <a:gd name="connsiteY526" fmla="*/ 820231 h 1343026"/>
                <a:gd name="connsiteX527" fmla="*/ 870297 w 923330"/>
                <a:gd name="connsiteY527" fmla="*/ 820231 h 1343026"/>
                <a:gd name="connsiteX528" fmla="*/ 870297 w 923330"/>
                <a:gd name="connsiteY528" fmla="*/ 824536 h 1343026"/>
                <a:gd name="connsiteX529" fmla="*/ 868144 w 923330"/>
                <a:gd name="connsiteY529" fmla="*/ 824536 h 1343026"/>
                <a:gd name="connsiteX530" fmla="*/ 868144 w 923330"/>
                <a:gd name="connsiteY530" fmla="*/ 835297 h 1343026"/>
                <a:gd name="connsiteX531" fmla="*/ 865992 w 923330"/>
                <a:gd name="connsiteY531" fmla="*/ 835297 h 1343026"/>
                <a:gd name="connsiteX532" fmla="*/ 865992 w 923330"/>
                <a:gd name="connsiteY532" fmla="*/ 843906 h 1343026"/>
                <a:gd name="connsiteX533" fmla="*/ 863840 w 923330"/>
                <a:gd name="connsiteY533" fmla="*/ 843906 h 1343026"/>
                <a:gd name="connsiteX534" fmla="*/ 863840 w 923330"/>
                <a:gd name="connsiteY534" fmla="*/ 863277 h 1343026"/>
                <a:gd name="connsiteX535" fmla="*/ 861687 w 923330"/>
                <a:gd name="connsiteY535" fmla="*/ 863277 h 1343026"/>
                <a:gd name="connsiteX536" fmla="*/ 861687 w 923330"/>
                <a:gd name="connsiteY536" fmla="*/ 880495 h 1343026"/>
                <a:gd name="connsiteX537" fmla="*/ 859535 w 923330"/>
                <a:gd name="connsiteY537" fmla="*/ 880495 h 1343026"/>
                <a:gd name="connsiteX538" fmla="*/ 859535 w 923330"/>
                <a:gd name="connsiteY538" fmla="*/ 897713 h 1343026"/>
                <a:gd name="connsiteX539" fmla="*/ 857383 w 923330"/>
                <a:gd name="connsiteY539" fmla="*/ 897713 h 1343026"/>
                <a:gd name="connsiteX540" fmla="*/ 857383 w 923330"/>
                <a:gd name="connsiteY540" fmla="*/ 912779 h 1343026"/>
                <a:gd name="connsiteX541" fmla="*/ 855231 w 923330"/>
                <a:gd name="connsiteY541" fmla="*/ 912779 h 1343026"/>
                <a:gd name="connsiteX542" fmla="*/ 855231 w 923330"/>
                <a:gd name="connsiteY542" fmla="*/ 938607 h 1343026"/>
                <a:gd name="connsiteX543" fmla="*/ 853078 w 923330"/>
                <a:gd name="connsiteY543" fmla="*/ 938607 h 1343026"/>
                <a:gd name="connsiteX544" fmla="*/ 853078 w 923330"/>
                <a:gd name="connsiteY544" fmla="*/ 953673 h 1343026"/>
                <a:gd name="connsiteX545" fmla="*/ 850926 w 923330"/>
                <a:gd name="connsiteY545" fmla="*/ 953673 h 1343026"/>
                <a:gd name="connsiteX546" fmla="*/ 850926 w 923330"/>
                <a:gd name="connsiteY546" fmla="*/ 973043 h 1343026"/>
                <a:gd name="connsiteX547" fmla="*/ 853078 w 923330"/>
                <a:gd name="connsiteY547" fmla="*/ 973043 h 1343026"/>
                <a:gd name="connsiteX548" fmla="*/ 853078 w 923330"/>
                <a:gd name="connsiteY548" fmla="*/ 975196 h 1343026"/>
                <a:gd name="connsiteX549" fmla="*/ 855231 w 923330"/>
                <a:gd name="connsiteY549" fmla="*/ 975196 h 1343026"/>
                <a:gd name="connsiteX550" fmla="*/ 855231 w 923330"/>
                <a:gd name="connsiteY550" fmla="*/ 973043 h 1343026"/>
                <a:gd name="connsiteX551" fmla="*/ 857383 w 923330"/>
                <a:gd name="connsiteY551" fmla="*/ 973043 h 1343026"/>
                <a:gd name="connsiteX552" fmla="*/ 857383 w 923330"/>
                <a:gd name="connsiteY552" fmla="*/ 970891 h 1343026"/>
                <a:gd name="connsiteX553" fmla="*/ 859535 w 923330"/>
                <a:gd name="connsiteY553" fmla="*/ 970891 h 1343026"/>
                <a:gd name="connsiteX554" fmla="*/ 859535 w 923330"/>
                <a:gd name="connsiteY554" fmla="*/ 968739 h 1343026"/>
                <a:gd name="connsiteX555" fmla="*/ 863840 w 923330"/>
                <a:gd name="connsiteY555" fmla="*/ 968739 h 1343026"/>
                <a:gd name="connsiteX556" fmla="*/ 863840 w 923330"/>
                <a:gd name="connsiteY556" fmla="*/ 966587 h 1343026"/>
                <a:gd name="connsiteX557" fmla="*/ 865992 w 923330"/>
                <a:gd name="connsiteY557" fmla="*/ 966587 h 1343026"/>
                <a:gd name="connsiteX558" fmla="*/ 865992 w 923330"/>
                <a:gd name="connsiteY558" fmla="*/ 964434 h 1343026"/>
                <a:gd name="connsiteX559" fmla="*/ 868144 w 923330"/>
                <a:gd name="connsiteY559" fmla="*/ 964434 h 1343026"/>
                <a:gd name="connsiteX560" fmla="*/ 868144 w 923330"/>
                <a:gd name="connsiteY560" fmla="*/ 962282 h 1343026"/>
                <a:gd name="connsiteX561" fmla="*/ 876753 w 923330"/>
                <a:gd name="connsiteY561" fmla="*/ 962282 h 1343026"/>
                <a:gd name="connsiteX562" fmla="*/ 876753 w 923330"/>
                <a:gd name="connsiteY562" fmla="*/ 964434 h 1343026"/>
                <a:gd name="connsiteX563" fmla="*/ 878906 w 923330"/>
                <a:gd name="connsiteY563" fmla="*/ 964434 h 1343026"/>
                <a:gd name="connsiteX564" fmla="*/ 878906 w 923330"/>
                <a:gd name="connsiteY564" fmla="*/ 985957 h 1343026"/>
                <a:gd name="connsiteX565" fmla="*/ 876753 w 923330"/>
                <a:gd name="connsiteY565" fmla="*/ 985957 h 1343026"/>
                <a:gd name="connsiteX566" fmla="*/ 876753 w 923330"/>
                <a:gd name="connsiteY566" fmla="*/ 994566 h 1343026"/>
                <a:gd name="connsiteX567" fmla="*/ 874601 w 923330"/>
                <a:gd name="connsiteY567" fmla="*/ 994566 h 1343026"/>
                <a:gd name="connsiteX568" fmla="*/ 874601 w 923330"/>
                <a:gd name="connsiteY568" fmla="*/ 1003175 h 1343026"/>
                <a:gd name="connsiteX569" fmla="*/ 872449 w 923330"/>
                <a:gd name="connsiteY569" fmla="*/ 1003175 h 1343026"/>
                <a:gd name="connsiteX570" fmla="*/ 872449 w 923330"/>
                <a:gd name="connsiteY570" fmla="*/ 1009632 h 1343026"/>
                <a:gd name="connsiteX571" fmla="*/ 870297 w 923330"/>
                <a:gd name="connsiteY571" fmla="*/ 1009632 h 1343026"/>
                <a:gd name="connsiteX572" fmla="*/ 870297 w 923330"/>
                <a:gd name="connsiteY572" fmla="*/ 1016089 h 1343026"/>
                <a:gd name="connsiteX573" fmla="*/ 868144 w 923330"/>
                <a:gd name="connsiteY573" fmla="*/ 1016089 h 1343026"/>
                <a:gd name="connsiteX574" fmla="*/ 868144 w 923330"/>
                <a:gd name="connsiteY574" fmla="*/ 1024698 h 1343026"/>
                <a:gd name="connsiteX575" fmla="*/ 865992 w 923330"/>
                <a:gd name="connsiteY575" fmla="*/ 1024698 h 1343026"/>
                <a:gd name="connsiteX576" fmla="*/ 865992 w 923330"/>
                <a:gd name="connsiteY576" fmla="*/ 1031155 h 1343026"/>
                <a:gd name="connsiteX577" fmla="*/ 863840 w 923330"/>
                <a:gd name="connsiteY577" fmla="*/ 1031155 h 1343026"/>
                <a:gd name="connsiteX578" fmla="*/ 863840 w 923330"/>
                <a:gd name="connsiteY578" fmla="*/ 1041917 h 1343026"/>
                <a:gd name="connsiteX579" fmla="*/ 861687 w 923330"/>
                <a:gd name="connsiteY579" fmla="*/ 1041917 h 1343026"/>
                <a:gd name="connsiteX580" fmla="*/ 861687 w 923330"/>
                <a:gd name="connsiteY580" fmla="*/ 1050526 h 1343026"/>
                <a:gd name="connsiteX581" fmla="*/ 859535 w 923330"/>
                <a:gd name="connsiteY581" fmla="*/ 1050526 h 1343026"/>
                <a:gd name="connsiteX582" fmla="*/ 859535 w 923330"/>
                <a:gd name="connsiteY582" fmla="*/ 1063439 h 1343026"/>
                <a:gd name="connsiteX583" fmla="*/ 857383 w 923330"/>
                <a:gd name="connsiteY583" fmla="*/ 1063439 h 1343026"/>
                <a:gd name="connsiteX584" fmla="*/ 857383 w 923330"/>
                <a:gd name="connsiteY584" fmla="*/ 1072049 h 1343026"/>
                <a:gd name="connsiteX585" fmla="*/ 855231 w 923330"/>
                <a:gd name="connsiteY585" fmla="*/ 1072049 h 1343026"/>
                <a:gd name="connsiteX586" fmla="*/ 855231 w 923330"/>
                <a:gd name="connsiteY586" fmla="*/ 1078505 h 1343026"/>
                <a:gd name="connsiteX587" fmla="*/ 859535 w 923330"/>
                <a:gd name="connsiteY587" fmla="*/ 1078505 h 1343026"/>
                <a:gd name="connsiteX588" fmla="*/ 859535 w 923330"/>
                <a:gd name="connsiteY588" fmla="*/ 1076353 h 1343026"/>
                <a:gd name="connsiteX589" fmla="*/ 865992 w 923330"/>
                <a:gd name="connsiteY589" fmla="*/ 1076353 h 1343026"/>
                <a:gd name="connsiteX590" fmla="*/ 865992 w 923330"/>
                <a:gd name="connsiteY590" fmla="*/ 1074201 h 1343026"/>
                <a:gd name="connsiteX591" fmla="*/ 868144 w 923330"/>
                <a:gd name="connsiteY591" fmla="*/ 1074201 h 1343026"/>
                <a:gd name="connsiteX592" fmla="*/ 868144 w 923330"/>
                <a:gd name="connsiteY592" fmla="*/ 1072049 h 1343026"/>
                <a:gd name="connsiteX593" fmla="*/ 883210 w 923330"/>
                <a:gd name="connsiteY593" fmla="*/ 1072049 h 1343026"/>
                <a:gd name="connsiteX594" fmla="*/ 883210 w 923330"/>
                <a:gd name="connsiteY594" fmla="*/ 1076353 h 1343026"/>
                <a:gd name="connsiteX595" fmla="*/ 885363 w 923330"/>
                <a:gd name="connsiteY595" fmla="*/ 1076353 h 1343026"/>
                <a:gd name="connsiteX596" fmla="*/ 885363 w 923330"/>
                <a:gd name="connsiteY596" fmla="*/ 1089267 h 1343026"/>
                <a:gd name="connsiteX597" fmla="*/ 883210 w 923330"/>
                <a:gd name="connsiteY597" fmla="*/ 1089267 h 1343026"/>
                <a:gd name="connsiteX598" fmla="*/ 883210 w 923330"/>
                <a:gd name="connsiteY598" fmla="*/ 1097876 h 1343026"/>
                <a:gd name="connsiteX599" fmla="*/ 881058 w 923330"/>
                <a:gd name="connsiteY599" fmla="*/ 1097876 h 1343026"/>
                <a:gd name="connsiteX600" fmla="*/ 881058 w 923330"/>
                <a:gd name="connsiteY600" fmla="*/ 1106485 h 1343026"/>
                <a:gd name="connsiteX601" fmla="*/ 878906 w 923330"/>
                <a:gd name="connsiteY601" fmla="*/ 1106485 h 1343026"/>
                <a:gd name="connsiteX602" fmla="*/ 878906 w 923330"/>
                <a:gd name="connsiteY602" fmla="*/ 1110790 h 1343026"/>
                <a:gd name="connsiteX603" fmla="*/ 876753 w 923330"/>
                <a:gd name="connsiteY603" fmla="*/ 1110790 h 1343026"/>
                <a:gd name="connsiteX604" fmla="*/ 876753 w 923330"/>
                <a:gd name="connsiteY604" fmla="*/ 1115094 h 1343026"/>
                <a:gd name="connsiteX605" fmla="*/ 874601 w 923330"/>
                <a:gd name="connsiteY605" fmla="*/ 1115094 h 1343026"/>
                <a:gd name="connsiteX606" fmla="*/ 874601 w 923330"/>
                <a:gd name="connsiteY606" fmla="*/ 1121551 h 1343026"/>
                <a:gd name="connsiteX607" fmla="*/ 872449 w 923330"/>
                <a:gd name="connsiteY607" fmla="*/ 1121551 h 1343026"/>
                <a:gd name="connsiteX608" fmla="*/ 872449 w 923330"/>
                <a:gd name="connsiteY608" fmla="*/ 1125856 h 1343026"/>
                <a:gd name="connsiteX609" fmla="*/ 870297 w 923330"/>
                <a:gd name="connsiteY609" fmla="*/ 1125856 h 1343026"/>
                <a:gd name="connsiteX610" fmla="*/ 870297 w 923330"/>
                <a:gd name="connsiteY610" fmla="*/ 1132313 h 1343026"/>
                <a:gd name="connsiteX611" fmla="*/ 868144 w 923330"/>
                <a:gd name="connsiteY611" fmla="*/ 1132313 h 1343026"/>
                <a:gd name="connsiteX612" fmla="*/ 868144 w 923330"/>
                <a:gd name="connsiteY612" fmla="*/ 1136617 h 1343026"/>
                <a:gd name="connsiteX613" fmla="*/ 865992 w 923330"/>
                <a:gd name="connsiteY613" fmla="*/ 1136617 h 1343026"/>
                <a:gd name="connsiteX614" fmla="*/ 865992 w 923330"/>
                <a:gd name="connsiteY614" fmla="*/ 1143074 h 1343026"/>
                <a:gd name="connsiteX615" fmla="*/ 863840 w 923330"/>
                <a:gd name="connsiteY615" fmla="*/ 1143074 h 1343026"/>
                <a:gd name="connsiteX616" fmla="*/ 863840 w 923330"/>
                <a:gd name="connsiteY616" fmla="*/ 1151683 h 1343026"/>
                <a:gd name="connsiteX617" fmla="*/ 861687 w 923330"/>
                <a:gd name="connsiteY617" fmla="*/ 1151683 h 1343026"/>
                <a:gd name="connsiteX618" fmla="*/ 861687 w 923330"/>
                <a:gd name="connsiteY618" fmla="*/ 1153835 h 1343026"/>
                <a:gd name="connsiteX619" fmla="*/ 859535 w 923330"/>
                <a:gd name="connsiteY619" fmla="*/ 1153835 h 1343026"/>
                <a:gd name="connsiteX620" fmla="*/ 859535 w 923330"/>
                <a:gd name="connsiteY620" fmla="*/ 1158140 h 1343026"/>
                <a:gd name="connsiteX621" fmla="*/ 857383 w 923330"/>
                <a:gd name="connsiteY621" fmla="*/ 1158140 h 1343026"/>
                <a:gd name="connsiteX622" fmla="*/ 857383 w 923330"/>
                <a:gd name="connsiteY622" fmla="*/ 1162445 h 1343026"/>
                <a:gd name="connsiteX623" fmla="*/ 855231 w 923330"/>
                <a:gd name="connsiteY623" fmla="*/ 1162445 h 1343026"/>
                <a:gd name="connsiteX624" fmla="*/ 855231 w 923330"/>
                <a:gd name="connsiteY624" fmla="*/ 1166749 h 1343026"/>
                <a:gd name="connsiteX625" fmla="*/ 853078 w 923330"/>
                <a:gd name="connsiteY625" fmla="*/ 1166749 h 1343026"/>
                <a:gd name="connsiteX626" fmla="*/ 853078 w 923330"/>
                <a:gd name="connsiteY626" fmla="*/ 1171054 h 1343026"/>
                <a:gd name="connsiteX627" fmla="*/ 850926 w 923330"/>
                <a:gd name="connsiteY627" fmla="*/ 1171054 h 1343026"/>
                <a:gd name="connsiteX628" fmla="*/ 850926 w 923330"/>
                <a:gd name="connsiteY628" fmla="*/ 1173206 h 1343026"/>
                <a:gd name="connsiteX629" fmla="*/ 848774 w 923330"/>
                <a:gd name="connsiteY629" fmla="*/ 1173206 h 1343026"/>
                <a:gd name="connsiteX630" fmla="*/ 848774 w 923330"/>
                <a:gd name="connsiteY630" fmla="*/ 1177511 h 1343026"/>
                <a:gd name="connsiteX631" fmla="*/ 846621 w 923330"/>
                <a:gd name="connsiteY631" fmla="*/ 1177511 h 1343026"/>
                <a:gd name="connsiteX632" fmla="*/ 846621 w 923330"/>
                <a:gd name="connsiteY632" fmla="*/ 1179663 h 1343026"/>
                <a:gd name="connsiteX633" fmla="*/ 844469 w 923330"/>
                <a:gd name="connsiteY633" fmla="*/ 1179663 h 1343026"/>
                <a:gd name="connsiteX634" fmla="*/ 844469 w 923330"/>
                <a:gd name="connsiteY634" fmla="*/ 1183967 h 1343026"/>
                <a:gd name="connsiteX635" fmla="*/ 842317 w 923330"/>
                <a:gd name="connsiteY635" fmla="*/ 1183967 h 1343026"/>
                <a:gd name="connsiteX636" fmla="*/ 842317 w 923330"/>
                <a:gd name="connsiteY636" fmla="*/ 1186120 h 1343026"/>
                <a:gd name="connsiteX637" fmla="*/ 840165 w 923330"/>
                <a:gd name="connsiteY637" fmla="*/ 1186120 h 1343026"/>
                <a:gd name="connsiteX638" fmla="*/ 840165 w 923330"/>
                <a:gd name="connsiteY638" fmla="*/ 1188272 h 1343026"/>
                <a:gd name="connsiteX639" fmla="*/ 838012 w 923330"/>
                <a:gd name="connsiteY639" fmla="*/ 1188272 h 1343026"/>
                <a:gd name="connsiteX640" fmla="*/ 838012 w 923330"/>
                <a:gd name="connsiteY640" fmla="*/ 1192577 h 1343026"/>
                <a:gd name="connsiteX641" fmla="*/ 835860 w 923330"/>
                <a:gd name="connsiteY641" fmla="*/ 1192577 h 1343026"/>
                <a:gd name="connsiteX642" fmla="*/ 835860 w 923330"/>
                <a:gd name="connsiteY642" fmla="*/ 1194729 h 1343026"/>
                <a:gd name="connsiteX643" fmla="*/ 833708 w 923330"/>
                <a:gd name="connsiteY643" fmla="*/ 1194729 h 1343026"/>
                <a:gd name="connsiteX644" fmla="*/ 833708 w 923330"/>
                <a:gd name="connsiteY644" fmla="*/ 1199033 h 1343026"/>
                <a:gd name="connsiteX645" fmla="*/ 831555 w 923330"/>
                <a:gd name="connsiteY645" fmla="*/ 1199033 h 1343026"/>
                <a:gd name="connsiteX646" fmla="*/ 831555 w 923330"/>
                <a:gd name="connsiteY646" fmla="*/ 1201186 h 1343026"/>
                <a:gd name="connsiteX647" fmla="*/ 829403 w 923330"/>
                <a:gd name="connsiteY647" fmla="*/ 1201186 h 1343026"/>
                <a:gd name="connsiteX648" fmla="*/ 829403 w 923330"/>
                <a:gd name="connsiteY648" fmla="*/ 1205490 h 1343026"/>
                <a:gd name="connsiteX649" fmla="*/ 827251 w 923330"/>
                <a:gd name="connsiteY649" fmla="*/ 1205490 h 1343026"/>
                <a:gd name="connsiteX650" fmla="*/ 827251 w 923330"/>
                <a:gd name="connsiteY650" fmla="*/ 1207643 h 1343026"/>
                <a:gd name="connsiteX651" fmla="*/ 825099 w 923330"/>
                <a:gd name="connsiteY651" fmla="*/ 1207643 h 1343026"/>
                <a:gd name="connsiteX652" fmla="*/ 825099 w 923330"/>
                <a:gd name="connsiteY652" fmla="*/ 1209795 h 1343026"/>
                <a:gd name="connsiteX653" fmla="*/ 822946 w 923330"/>
                <a:gd name="connsiteY653" fmla="*/ 1209795 h 1343026"/>
                <a:gd name="connsiteX654" fmla="*/ 822946 w 923330"/>
                <a:gd name="connsiteY654" fmla="*/ 1211947 h 1343026"/>
                <a:gd name="connsiteX655" fmla="*/ 820794 w 923330"/>
                <a:gd name="connsiteY655" fmla="*/ 1211947 h 1343026"/>
                <a:gd name="connsiteX656" fmla="*/ 820794 w 923330"/>
                <a:gd name="connsiteY656" fmla="*/ 1214099 h 1343026"/>
                <a:gd name="connsiteX657" fmla="*/ 818642 w 923330"/>
                <a:gd name="connsiteY657" fmla="*/ 1214099 h 1343026"/>
                <a:gd name="connsiteX658" fmla="*/ 818642 w 923330"/>
                <a:gd name="connsiteY658" fmla="*/ 1216252 h 1343026"/>
                <a:gd name="connsiteX659" fmla="*/ 816489 w 923330"/>
                <a:gd name="connsiteY659" fmla="*/ 1216252 h 1343026"/>
                <a:gd name="connsiteX660" fmla="*/ 816489 w 923330"/>
                <a:gd name="connsiteY660" fmla="*/ 1218404 h 1343026"/>
                <a:gd name="connsiteX661" fmla="*/ 814337 w 923330"/>
                <a:gd name="connsiteY661" fmla="*/ 1218404 h 1343026"/>
                <a:gd name="connsiteX662" fmla="*/ 814337 w 923330"/>
                <a:gd name="connsiteY662" fmla="*/ 1220556 h 1343026"/>
                <a:gd name="connsiteX663" fmla="*/ 812185 w 923330"/>
                <a:gd name="connsiteY663" fmla="*/ 1220556 h 1343026"/>
                <a:gd name="connsiteX664" fmla="*/ 812185 w 923330"/>
                <a:gd name="connsiteY664" fmla="*/ 1224861 h 1343026"/>
                <a:gd name="connsiteX665" fmla="*/ 810033 w 923330"/>
                <a:gd name="connsiteY665" fmla="*/ 1224861 h 1343026"/>
                <a:gd name="connsiteX666" fmla="*/ 810033 w 923330"/>
                <a:gd name="connsiteY666" fmla="*/ 1227013 h 1343026"/>
                <a:gd name="connsiteX667" fmla="*/ 807880 w 923330"/>
                <a:gd name="connsiteY667" fmla="*/ 1227013 h 1343026"/>
                <a:gd name="connsiteX668" fmla="*/ 807880 w 923330"/>
                <a:gd name="connsiteY668" fmla="*/ 1229165 h 1343026"/>
                <a:gd name="connsiteX669" fmla="*/ 803576 w 923330"/>
                <a:gd name="connsiteY669" fmla="*/ 1229165 h 1343026"/>
                <a:gd name="connsiteX670" fmla="*/ 803576 w 923330"/>
                <a:gd name="connsiteY670" fmla="*/ 1231318 h 1343026"/>
                <a:gd name="connsiteX671" fmla="*/ 801423 w 923330"/>
                <a:gd name="connsiteY671" fmla="*/ 1231318 h 1343026"/>
                <a:gd name="connsiteX672" fmla="*/ 801423 w 923330"/>
                <a:gd name="connsiteY672" fmla="*/ 1233470 h 1343026"/>
                <a:gd name="connsiteX673" fmla="*/ 829403 w 923330"/>
                <a:gd name="connsiteY673" fmla="*/ 1233470 h 1343026"/>
                <a:gd name="connsiteX674" fmla="*/ 829403 w 923330"/>
                <a:gd name="connsiteY674" fmla="*/ 1235622 h 1343026"/>
                <a:gd name="connsiteX675" fmla="*/ 833708 w 923330"/>
                <a:gd name="connsiteY675" fmla="*/ 1235622 h 1343026"/>
                <a:gd name="connsiteX676" fmla="*/ 833708 w 923330"/>
                <a:gd name="connsiteY676" fmla="*/ 1244231 h 1343026"/>
                <a:gd name="connsiteX677" fmla="*/ 831555 w 923330"/>
                <a:gd name="connsiteY677" fmla="*/ 1244231 h 1343026"/>
                <a:gd name="connsiteX678" fmla="*/ 831555 w 923330"/>
                <a:gd name="connsiteY678" fmla="*/ 1248536 h 1343026"/>
                <a:gd name="connsiteX679" fmla="*/ 829403 w 923330"/>
                <a:gd name="connsiteY679" fmla="*/ 1248536 h 1343026"/>
                <a:gd name="connsiteX680" fmla="*/ 829403 w 923330"/>
                <a:gd name="connsiteY680" fmla="*/ 1250688 h 1343026"/>
                <a:gd name="connsiteX681" fmla="*/ 827251 w 923330"/>
                <a:gd name="connsiteY681" fmla="*/ 1250688 h 1343026"/>
                <a:gd name="connsiteX682" fmla="*/ 827251 w 923330"/>
                <a:gd name="connsiteY682" fmla="*/ 1254993 h 1343026"/>
                <a:gd name="connsiteX683" fmla="*/ 825099 w 923330"/>
                <a:gd name="connsiteY683" fmla="*/ 1254993 h 1343026"/>
                <a:gd name="connsiteX684" fmla="*/ 825099 w 923330"/>
                <a:gd name="connsiteY684" fmla="*/ 1257145 h 1343026"/>
                <a:gd name="connsiteX685" fmla="*/ 822946 w 923330"/>
                <a:gd name="connsiteY685" fmla="*/ 1257145 h 1343026"/>
                <a:gd name="connsiteX686" fmla="*/ 822946 w 923330"/>
                <a:gd name="connsiteY686" fmla="*/ 1259297 h 1343026"/>
                <a:gd name="connsiteX687" fmla="*/ 820794 w 923330"/>
                <a:gd name="connsiteY687" fmla="*/ 1259297 h 1343026"/>
                <a:gd name="connsiteX688" fmla="*/ 820794 w 923330"/>
                <a:gd name="connsiteY688" fmla="*/ 1261450 h 1343026"/>
                <a:gd name="connsiteX689" fmla="*/ 818642 w 923330"/>
                <a:gd name="connsiteY689" fmla="*/ 1261450 h 1343026"/>
                <a:gd name="connsiteX690" fmla="*/ 818642 w 923330"/>
                <a:gd name="connsiteY690" fmla="*/ 1263602 h 1343026"/>
                <a:gd name="connsiteX691" fmla="*/ 816489 w 923330"/>
                <a:gd name="connsiteY691" fmla="*/ 1263602 h 1343026"/>
                <a:gd name="connsiteX692" fmla="*/ 816489 w 923330"/>
                <a:gd name="connsiteY692" fmla="*/ 1265754 h 1343026"/>
                <a:gd name="connsiteX693" fmla="*/ 812185 w 923330"/>
                <a:gd name="connsiteY693" fmla="*/ 1265754 h 1343026"/>
                <a:gd name="connsiteX694" fmla="*/ 812185 w 923330"/>
                <a:gd name="connsiteY694" fmla="*/ 1267907 h 1343026"/>
                <a:gd name="connsiteX695" fmla="*/ 810033 w 923330"/>
                <a:gd name="connsiteY695" fmla="*/ 1267907 h 1343026"/>
                <a:gd name="connsiteX696" fmla="*/ 810033 w 923330"/>
                <a:gd name="connsiteY696" fmla="*/ 1270059 h 1343026"/>
                <a:gd name="connsiteX697" fmla="*/ 805728 w 923330"/>
                <a:gd name="connsiteY697" fmla="*/ 1270059 h 1343026"/>
                <a:gd name="connsiteX698" fmla="*/ 805728 w 923330"/>
                <a:gd name="connsiteY698" fmla="*/ 1272211 h 1343026"/>
                <a:gd name="connsiteX699" fmla="*/ 803576 w 923330"/>
                <a:gd name="connsiteY699" fmla="*/ 1272211 h 1343026"/>
                <a:gd name="connsiteX700" fmla="*/ 803576 w 923330"/>
                <a:gd name="connsiteY700" fmla="*/ 1274363 h 1343026"/>
                <a:gd name="connsiteX701" fmla="*/ 799271 w 923330"/>
                <a:gd name="connsiteY701" fmla="*/ 1274363 h 1343026"/>
                <a:gd name="connsiteX702" fmla="*/ 799271 w 923330"/>
                <a:gd name="connsiteY702" fmla="*/ 1276516 h 1343026"/>
                <a:gd name="connsiteX703" fmla="*/ 797119 w 923330"/>
                <a:gd name="connsiteY703" fmla="*/ 1276516 h 1343026"/>
                <a:gd name="connsiteX704" fmla="*/ 797119 w 923330"/>
                <a:gd name="connsiteY704" fmla="*/ 1278668 h 1343026"/>
                <a:gd name="connsiteX705" fmla="*/ 792814 w 923330"/>
                <a:gd name="connsiteY705" fmla="*/ 1278668 h 1343026"/>
                <a:gd name="connsiteX706" fmla="*/ 792814 w 923330"/>
                <a:gd name="connsiteY706" fmla="*/ 1280820 h 1343026"/>
                <a:gd name="connsiteX707" fmla="*/ 790662 w 923330"/>
                <a:gd name="connsiteY707" fmla="*/ 1280820 h 1343026"/>
                <a:gd name="connsiteX708" fmla="*/ 790662 w 923330"/>
                <a:gd name="connsiteY708" fmla="*/ 1282973 h 1343026"/>
                <a:gd name="connsiteX709" fmla="*/ 784205 w 923330"/>
                <a:gd name="connsiteY709" fmla="*/ 1282973 h 1343026"/>
                <a:gd name="connsiteX710" fmla="*/ 784205 w 923330"/>
                <a:gd name="connsiteY710" fmla="*/ 1285125 h 1343026"/>
                <a:gd name="connsiteX711" fmla="*/ 782053 w 923330"/>
                <a:gd name="connsiteY711" fmla="*/ 1285125 h 1343026"/>
                <a:gd name="connsiteX712" fmla="*/ 782053 w 923330"/>
                <a:gd name="connsiteY712" fmla="*/ 1287277 h 1343026"/>
                <a:gd name="connsiteX713" fmla="*/ 775596 w 923330"/>
                <a:gd name="connsiteY713" fmla="*/ 1287277 h 1343026"/>
                <a:gd name="connsiteX714" fmla="*/ 775596 w 923330"/>
                <a:gd name="connsiteY714" fmla="*/ 1289429 h 1343026"/>
                <a:gd name="connsiteX715" fmla="*/ 769139 w 923330"/>
                <a:gd name="connsiteY715" fmla="*/ 1289429 h 1343026"/>
                <a:gd name="connsiteX716" fmla="*/ 769139 w 923330"/>
                <a:gd name="connsiteY716" fmla="*/ 1291582 h 1343026"/>
                <a:gd name="connsiteX717" fmla="*/ 764835 w 923330"/>
                <a:gd name="connsiteY717" fmla="*/ 1291582 h 1343026"/>
                <a:gd name="connsiteX718" fmla="*/ 764835 w 923330"/>
                <a:gd name="connsiteY718" fmla="*/ 1293734 h 1343026"/>
                <a:gd name="connsiteX719" fmla="*/ 754073 w 923330"/>
                <a:gd name="connsiteY719" fmla="*/ 1293734 h 1343026"/>
                <a:gd name="connsiteX720" fmla="*/ 754073 w 923330"/>
                <a:gd name="connsiteY720" fmla="*/ 1295886 h 1343026"/>
                <a:gd name="connsiteX721" fmla="*/ 743312 w 923330"/>
                <a:gd name="connsiteY721" fmla="*/ 1295886 h 1343026"/>
                <a:gd name="connsiteX722" fmla="*/ 743312 w 923330"/>
                <a:gd name="connsiteY722" fmla="*/ 1298039 h 1343026"/>
                <a:gd name="connsiteX723" fmla="*/ 723941 w 923330"/>
                <a:gd name="connsiteY723" fmla="*/ 1298039 h 1343026"/>
                <a:gd name="connsiteX724" fmla="*/ 723941 w 923330"/>
                <a:gd name="connsiteY724" fmla="*/ 1300191 h 1343026"/>
                <a:gd name="connsiteX725" fmla="*/ 721789 w 923330"/>
                <a:gd name="connsiteY725" fmla="*/ 1300191 h 1343026"/>
                <a:gd name="connsiteX726" fmla="*/ 721789 w 923330"/>
                <a:gd name="connsiteY726" fmla="*/ 1302343 h 1343026"/>
                <a:gd name="connsiteX727" fmla="*/ 719637 w 923330"/>
                <a:gd name="connsiteY727" fmla="*/ 1302343 h 1343026"/>
                <a:gd name="connsiteX728" fmla="*/ 719637 w 923330"/>
                <a:gd name="connsiteY728" fmla="*/ 1306648 h 1343026"/>
                <a:gd name="connsiteX729" fmla="*/ 717484 w 923330"/>
                <a:gd name="connsiteY729" fmla="*/ 1306648 h 1343026"/>
                <a:gd name="connsiteX730" fmla="*/ 717484 w 923330"/>
                <a:gd name="connsiteY730" fmla="*/ 1308800 h 1343026"/>
                <a:gd name="connsiteX731" fmla="*/ 715332 w 923330"/>
                <a:gd name="connsiteY731" fmla="*/ 1308800 h 1343026"/>
                <a:gd name="connsiteX732" fmla="*/ 715332 w 923330"/>
                <a:gd name="connsiteY732" fmla="*/ 1313105 h 1343026"/>
                <a:gd name="connsiteX733" fmla="*/ 913342 w 923330"/>
                <a:gd name="connsiteY733" fmla="*/ 1313105 h 1343026"/>
                <a:gd name="connsiteX734" fmla="*/ 913342 w 923330"/>
                <a:gd name="connsiteY734" fmla="*/ 1315257 h 1343026"/>
                <a:gd name="connsiteX735" fmla="*/ 915495 w 923330"/>
                <a:gd name="connsiteY735" fmla="*/ 1315257 h 1343026"/>
                <a:gd name="connsiteX736" fmla="*/ 915495 w 923330"/>
                <a:gd name="connsiteY736" fmla="*/ 1317409 h 1343026"/>
                <a:gd name="connsiteX737" fmla="*/ 917647 w 923330"/>
                <a:gd name="connsiteY737" fmla="*/ 1317409 h 1343026"/>
                <a:gd name="connsiteX738" fmla="*/ 917647 w 923330"/>
                <a:gd name="connsiteY738" fmla="*/ 1319561 h 1343026"/>
                <a:gd name="connsiteX739" fmla="*/ 919799 w 923330"/>
                <a:gd name="connsiteY739" fmla="*/ 1319561 h 1343026"/>
                <a:gd name="connsiteX740" fmla="*/ 919799 w 923330"/>
                <a:gd name="connsiteY740" fmla="*/ 1321714 h 1343026"/>
                <a:gd name="connsiteX741" fmla="*/ 921951 w 923330"/>
                <a:gd name="connsiteY741" fmla="*/ 1321714 h 1343026"/>
                <a:gd name="connsiteX742" fmla="*/ 921951 w 923330"/>
                <a:gd name="connsiteY742" fmla="*/ 1323866 h 1343026"/>
                <a:gd name="connsiteX743" fmla="*/ 924104 w 923330"/>
                <a:gd name="connsiteY743" fmla="*/ 1323866 h 1343026"/>
                <a:gd name="connsiteX744" fmla="*/ 924104 w 923330"/>
                <a:gd name="connsiteY744" fmla="*/ 1332475 h 1343026"/>
                <a:gd name="connsiteX745" fmla="*/ 921951 w 923330"/>
                <a:gd name="connsiteY745" fmla="*/ 1332475 h 1343026"/>
                <a:gd name="connsiteX746" fmla="*/ 921951 w 923330"/>
                <a:gd name="connsiteY746" fmla="*/ 1334627 h 1343026"/>
                <a:gd name="connsiteX747" fmla="*/ 919799 w 923330"/>
                <a:gd name="connsiteY747" fmla="*/ 1334627 h 1343026"/>
                <a:gd name="connsiteX748" fmla="*/ 919799 w 923330"/>
                <a:gd name="connsiteY748" fmla="*/ 1338932 h 1343026"/>
                <a:gd name="connsiteX749" fmla="*/ 917647 w 923330"/>
                <a:gd name="connsiteY749" fmla="*/ 1338932 h 1343026"/>
                <a:gd name="connsiteX750" fmla="*/ 917647 w 923330"/>
                <a:gd name="connsiteY750" fmla="*/ 1341084 h 1343026"/>
                <a:gd name="connsiteX751" fmla="*/ 913342 w 923330"/>
                <a:gd name="connsiteY751" fmla="*/ 1341084 h 1343026"/>
                <a:gd name="connsiteX752" fmla="*/ 913342 w 923330"/>
                <a:gd name="connsiteY752" fmla="*/ 1343237 h 1343026"/>
                <a:gd name="connsiteX753" fmla="*/ 424773 w 923330"/>
                <a:gd name="connsiteY753" fmla="*/ 1343237 h 1343026"/>
                <a:gd name="connsiteX754" fmla="*/ 424773 w 923330"/>
                <a:gd name="connsiteY754" fmla="*/ 1341084 h 1343026"/>
                <a:gd name="connsiteX755" fmla="*/ 394641 w 923330"/>
                <a:gd name="connsiteY755" fmla="*/ 1341084 h 1343026"/>
                <a:gd name="connsiteX756" fmla="*/ 394641 w 923330"/>
                <a:gd name="connsiteY756" fmla="*/ 1338932 h 1343026"/>
                <a:gd name="connsiteX757" fmla="*/ 422621 w 923330"/>
                <a:gd name="connsiteY757" fmla="*/ 1338932 h 1343026"/>
                <a:gd name="connsiteX758" fmla="*/ 422621 w 923330"/>
                <a:gd name="connsiteY758" fmla="*/ 1336780 h 1343026"/>
                <a:gd name="connsiteX759" fmla="*/ 426926 w 923330"/>
                <a:gd name="connsiteY759" fmla="*/ 1336780 h 1343026"/>
                <a:gd name="connsiteX760" fmla="*/ 426926 w 923330"/>
                <a:gd name="connsiteY760" fmla="*/ 1338932 h 1343026"/>
                <a:gd name="connsiteX761" fmla="*/ 463515 w 923330"/>
                <a:gd name="connsiteY761" fmla="*/ 1338932 h 1343026"/>
                <a:gd name="connsiteX762" fmla="*/ 463515 w 923330"/>
                <a:gd name="connsiteY762" fmla="*/ 1336780 h 1343026"/>
                <a:gd name="connsiteX763" fmla="*/ 480733 w 923330"/>
                <a:gd name="connsiteY763" fmla="*/ 1336780 h 1343026"/>
                <a:gd name="connsiteX764" fmla="*/ 480733 w 923330"/>
                <a:gd name="connsiteY764" fmla="*/ 1317409 h 1343026"/>
                <a:gd name="connsiteX765" fmla="*/ 478581 w 923330"/>
                <a:gd name="connsiteY765" fmla="*/ 1317409 h 1343026"/>
                <a:gd name="connsiteX766" fmla="*/ 478581 w 923330"/>
                <a:gd name="connsiteY766" fmla="*/ 1315257 h 1343026"/>
                <a:gd name="connsiteX767" fmla="*/ 480733 w 923330"/>
                <a:gd name="connsiteY767" fmla="*/ 1315257 h 1343026"/>
                <a:gd name="connsiteX768" fmla="*/ 480733 w 923330"/>
                <a:gd name="connsiteY768" fmla="*/ 1310952 h 1343026"/>
                <a:gd name="connsiteX769" fmla="*/ 487190 w 923330"/>
                <a:gd name="connsiteY769" fmla="*/ 1310952 h 1343026"/>
                <a:gd name="connsiteX770" fmla="*/ 487190 w 923330"/>
                <a:gd name="connsiteY770" fmla="*/ 1313105 h 1343026"/>
                <a:gd name="connsiteX771" fmla="*/ 489342 w 923330"/>
                <a:gd name="connsiteY771" fmla="*/ 1313105 h 1343026"/>
                <a:gd name="connsiteX772" fmla="*/ 489342 w 923330"/>
                <a:gd name="connsiteY772" fmla="*/ 1310952 h 1343026"/>
                <a:gd name="connsiteX773" fmla="*/ 491494 w 923330"/>
                <a:gd name="connsiteY773" fmla="*/ 1310952 h 1343026"/>
                <a:gd name="connsiteX774" fmla="*/ 491494 w 923330"/>
                <a:gd name="connsiteY774" fmla="*/ 1308800 h 1343026"/>
                <a:gd name="connsiteX775" fmla="*/ 493647 w 923330"/>
                <a:gd name="connsiteY775" fmla="*/ 1308800 h 1343026"/>
                <a:gd name="connsiteX776" fmla="*/ 493647 w 923330"/>
                <a:gd name="connsiteY776" fmla="*/ 1306648 h 1343026"/>
                <a:gd name="connsiteX777" fmla="*/ 495799 w 923330"/>
                <a:gd name="connsiteY777" fmla="*/ 1306648 h 1343026"/>
                <a:gd name="connsiteX778" fmla="*/ 495799 w 923330"/>
                <a:gd name="connsiteY778" fmla="*/ 1304495 h 1343026"/>
                <a:gd name="connsiteX779" fmla="*/ 493647 w 923330"/>
                <a:gd name="connsiteY779" fmla="*/ 1304495 h 1343026"/>
                <a:gd name="connsiteX780" fmla="*/ 493647 w 923330"/>
                <a:gd name="connsiteY780" fmla="*/ 1302343 h 1343026"/>
                <a:gd name="connsiteX781" fmla="*/ 495799 w 923330"/>
                <a:gd name="connsiteY781" fmla="*/ 1302343 h 1343026"/>
                <a:gd name="connsiteX782" fmla="*/ 495799 w 923330"/>
                <a:gd name="connsiteY782" fmla="*/ 1298039 h 1343026"/>
                <a:gd name="connsiteX783" fmla="*/ 500103 w 923330"/>
                <a:gd name="connsiteY783" fmla="*/ 1298039 h 1343026"/>
                <a:gd name="connsiteX784" fmla="*/ 500103 w 923330"/>
                <a:gd name="connsiteY784" fmla="*/ 1295886 h 1343026"/>
                <a:gd name="connsiteX785" fmla="*/ 502256 w 923330"/>
                <a:gd name="connsiteY785" fmla="*/ 1295886 h 1343026"/>
                <a:gd name="connsiteX786" fmla="*/ 502256 w 923330"/>
                <a:gd name="connsiteY786" fmla="*/ 1293734 h 1343026"/>
                <a:gd name="connsiteX787" fmla="*/ 504408 w 923330"/>
                <a:gd name="connsiteY787" fmla="*/ 1293734 h 1343026"/>
                <a:gd name="connsiteX788" fmla="*/ 504408 w 923330"/>
                <a:gd name="connsiteY788" fmla="*/ 1291582 h 1343026"/>
                <a:gd name="connsiteX789" fmla="*/ 506560 w 923330"/>
                <a:gd name="connsiteY789" fmla="*/ 1291582 h 1343026"/>
                <a:gd name="connsiteX790" fmla="*/ 506560 w 923330"/>
                <a:gd name="connsiteY790" fmla="*/ 1289429 h 1343026"/>
                <a:gd name="connsiteX791" fmla="*/ 508713 w 923330"/>
                <a:gd name="connsiteY791" fmla="*/ 1289429 h 1343026"/>
                <a:gd name="connsiteX792" fmla="*/ 508713 w 923330"/>
                <a:gd name="connsiteY792" fmla="*/ 1287277 h 1343026"/>
                <a:gd name="connsiteX793" fmla="*/ 510865 w 923330"/>
                <a:gd name="connsiteY793" fmla="*/ 1287277 h 1343026"/>
                <a:gd name="connsiteX794" fmla="*/ 510865 w 923330"/>
                <a:gd name="connsiteY794" fmla="*/ 1285125 h 1343026"/>
                <a:gd name="connsiteX795" fmla="*/ 513017 w 923330"/>
                <a:gd name="connsiteY795" fmla="*/ 1285125 h 1343026"/>
                <a:gd name="connsiteX796" fmla="*/ 513017 w 923330"/>
                <a:gd name="connsiteY796" fmla="*/ 1282973 h 1343026"/>
                <a:gd name="connsiteX797" fmla="*/ 515169 w 923330"/>
                <a:gd name="connsiteY797" fmla="*/ 1282973 h 1343026"/>
                <a:gd name="connsiteX798" fmla="*/ 515169 w 923330"/>
                <a:gd name="connsiteY798" fmla="*/ 1280820 h 1343026"/>
                <a:gd name="connsiteX799" fmla="*/ 517322 w 923330"/>
                <a:gd name="connsiteY799" fmla="*/ 1280820 h 1343026"/>
                <a:gd name="connsiteX800" fmla="*/ 517322 w 923330"/>
                <a:gd name="connsiteY800" fmla="*/ 1278668 h 1343026"/>
                <a:gd name="connsiteX801" fmla="*/ 519474 w 923330"/>
                <a:gd name="connsiteY801" fmla="*/ 1278668 h 1343026"/>
                <a:gd name="connsiteX802" fmla="*/ 519474 w 923330"/>
                <a:gd name="connsiteY802" fmla="*/ 1274363 h 1343026"/>
                <a:gd name="connsiteX803" fmla="*/ 521626 w 923330"/>
                <a:gd name="connsiteY803" fmla="*/ 1274363 h 1343026"/>
                <a:gd name="connsiteX804" fmla="*/ 521626 w 923330"/>
                <a:gd name="connsiteY804" fmla="*/ 1272211 h 1343026"/>
                <a:gd name="connsiteX805" fmla="*/ 523779 w 923330"/>
                <a:gd name="connsiteY805" fmla="*/ 1272211 h 1343026"/>
                <a:gd name="connsiteX806" fmla="*/ 523779 w 923330"/>
                <a:gd name="connsiteY806" fmla="*/ 1270059 h 1343026"/>
                <a:gd name="connsiteX807" fmla="*/ 525931 w 923330"/>
                <a:gd name="connsiteY807" fmla="*/ 1270059 h 1343026"/>
                <a:gd name="connsiteX808" fmla="*/ 525931 w 923330"/>
                <a:gd name="connsiteY808" fmla="*/ 1267907 h 1343026"/>
                <a:gd name="connsiteX809" fmla="*/ 528083 w 923330"/>
                <a:gd name="connsiteY809" fmla="*/ 1267907 h 1343026"/>
                <a:gd name="connsiteX810" fmla="*/ 528083 w 923330"/>
                <a:gd name="connsiteY810" fmla="*/ 1263602 h 1343026"/>
                <a:gd name="connsiteX811" fmla="*/ 530235 w 923330"/>
                <a:gd name="connsiteY811" fmla="*/ 1263602 h 1343026"/>
                <a:gd name="connsiteX812" fmla="*/ 530235 w 923330"/>
                <a:gd name="connsiteY812" fmla="*/ 1261450 h 1343026"/>
                <a:gd name="connsiteX813" fmla="*/ 532388 w 923330"/>
                <a:gd name="connsiteY813" fmla="*/ 1261450 h 1343026"/>
                <a:gd name="connsiteX814" fmla="*/ 532388 w 923330"/>
                <a:gd name="connsiteY814" fmla="*/ 1254993 h 1343026"/>
                <a:gd name="connsiteX815" fmla="*/ 534540 w 923330"/>
                <a:gd name="connsiteY815" fmla="*/ 1254993 h 1343026"/>
                <a:gd name="connsiteX816" fmla="*/ 534540 w 923330"/>
                <a:gd name="connsiteY816" fmla="*/ 1250688 h 1343026"/>
                <a:gd name="connsiteX817" fmla="*/ 536692 w 923330"/>
                <a:gd name="connsiteY817" fmla="*/ 1250688 h 1343026"/>
                <a:gd name="connsiteX818" fmla="*/ 536692 w 923330"/>
                <a:gd name="connsiteY818" fmla="*/ 1248536 h 1343026"/>
                <a:gd name="connsiteX819" fmla="*/ 538845 w 923330"/>
                <a:gd name="connsiteY819" fmla="*/ 1248536 h 1343026"/>
                <a:gd name="connsiteX820" fmla="*/ 538845 w 923330"/>
                <a:gd name="connsiteY820" fmla="*/ 1239927 h 1343026"/>
                <a:gd name="connsiteX821" fmla="*/ 540997 w 923330"/>
                <a:gd name="connsiteY821" fmla="*/ 1239927 h 1343026"/>
                <a:gd name="connsiteX822" fmla="*/ 540997 w 923330"/>
                <a:gd name="connsiteY822" fmla="*/ 1237775 h 1343026"/>
                <a:gd name="connsiteX823" fmla="*/ 543149 w 923330"/>
                <a:gd name="connsiteY823" fmla="*/ 1237775 h 1343026"/>
                <a:gd name="connsiteX824" fmla="*/ 543149 w 923330"/>
                <a:gd name="connsiteY824" fmla="*/ 1231318 h 1343026"/>
                <a:gd name="connsiteX825" fmla="*/ 545301 w 923330"/>
                <a:gd name="connsiteY825" fmla="*/ 1231318 h 1343026"/>
                <a:gd name="connsiteX826" fmla="*/ 545301 w 923330"/>
                <a:gd name="connsiteY826" fmla="*/ 1222709 h 1343026"/>
                <a:gd name="connsiteX827" fmla="*/ 547454 w 923330"/>
                <a:gd name="connsiteY827" fmla="*/ 1222709 h 1343026"/>
                <a:gd name="connsiteX828" fmla="*/ 547454 w 923330"/>
                <a:gd name="connsiteY828" fmla="*/ 1218404 h 1343026"/>
                <a:gd name="connsiteX829" fmla="*/ 549606 w 923330"/>
                <a:gd name="connsiteY829" fmla="*/ 1218404 h 1343026"/>
                <a:gd name="connsiteX830" fmla="*/ 549606 w 923330"/>
                <a:gd name="connsiteY830" fmla="*/ 1203338 h 1343026"/>
                <a:gd name="connsiteX831" fmla="*/ 551758 w 923330"/>
                <a:gd name="connsiteY831" fmla="*/ 1203338 h 1343026"/>
                <a:gd name="connsiteX832" fmla="*/ 551758 w 923330"/>
                <a:gd name="connsiteY832" fmla="*/ 1196881 h 1343026"/>
                <a:gd name="connsiteX833" fmla="*/ 553911 w 923330"/>
                <a:gd name="connsiteY833" fmla="*/ 1196881 h 1343026"/>
                <a:gd name="connsiteX834" fmla="*/ 553911 w 923330"/>
                <a:gd name="connsiteY834" fmla="*/ 1183967 h 1343026"/>
                <a:gd name="connsiteX835" fmla="*/ 556063 w 923330"/>
                <a:gd name="connsiteY835" fmla="*/ 1183967 h 1343026"/>
                <a:gd name="connsiteX836" fmla="*/ 556063 w 923330"/>
                <a:gd name="connsiteY836" fmla="*/ 1158140 h 1343026"/>
                <a:gd name="connsiteX837" fmla="*/ 553911 w 923330"/>
                <a:gd name="connsiteY837" fmla="*/ 1158140 h 1343026"/>
                <a:gd name="connsiteX838" fmla="*/ 553911 w 923330"/>
                <a:gd name="connsiteY838" fmla="*/ 1145226 h 1343026"/>
                <a:gd name="connsiteX839" fmla="*/ 551758 w 923330"/>
                <a:gd name="connsiteY839" fmla="*/ 1145226 h 1343026"/>
                <a:gd name="connsiteX840" fmla="*/ 551758 w 923330"/>
                <a:gd name="connsiteY840" fmla="*/ 1140922 h 1343026"/>
                <a:gd name="connsiteX841" fmla="*/ 549606 w 923330"/>
                <a:gd name="connsiteY841" fmla="*/ 1140922 h 1343026"/>
                <a:gd name="connsiteX842" fmla="*/ 549606 w 923330"/>
                <a:gd name="connsiteY842" fmla="*/ 1132313 h 1343026"/>
                <a:gd name="connsiteX843" fmla="*/ 547454 w 923330"/>
                <a:gd name="connsiteY843" fmla="*/ 1132313 h 1343026"/>
                <a:gd name="connsiteX844" fmla="*/ 547454 w 923330"/>
                <a:gd name="connsiteY844" fmla="*/ 1119399 h 1343026"/>
                <a:gd name="connsiteX845" fmla="*/ 545301 w 923330"/>
                <a:gd name="connsiteY845" fmla="*/ 1119399 h 1343026"/>
                <a:gd name="connsiteX846" fmla="*/ 545301 w 923330"/>
                <a:gd name="connsiteY846" fmla="*/ 1110790 h 1343026"/>
                <a:gd name="connsiteX847" fmla="*/ 543149 w 923330"/>
                <a:gd name="connsiteY847" fmla="*/ 1110790 h 1343026"/>
                <a:gd name="connsiteX848" fmla="*/ 543149 w 923330"/>
                <a:gd name="connsiteY848" fmla="*/ 1102181 h 1343026"/>
                <a:gd name="connsiteX849" fmla="*/ 540997 w 923330"/>
                <a:gd name="connsiteY849" fmla="*/ 1102181 h 1343026"/>
                <a:gd name="connsiteX850" fmla="*/ 540997 w 923330"/>
                <a:gd name="connsiteY850" fmla="*/ 1093571 h 1343026"/>
                <a:gd name="connsiteX851" fmla="*/ 538845 w 923330"/>
                <a:gd name="connsiteY851" fmla="*/ 1093571 h 1343026"/>
                <a:gd name="connsiteX852" fmla="*/ 538845 w 923330"/>
                <a:gd name="connsiteY852" fmla="*/ 1084962 h 1343026"/>
                <a:gd name="connsiteX853" fmla="*/ 536692 w 923330"/>
                <a:gd name="connsiteY853" fmla="*/ 1084962 h 1343026"/>
                <a:gd name="connsiteX854" fmla="*/ 536692 w 923330"/>
                <a:gd name="connsiteY854" fmla="*/ 1080658 h 1343026"/>
                <a:gd name="connsiteX855" fmla="*/ 534540 w 923330"/>
                <a:gd name="connsiteY855" fmla="*/ 1080658 h 1343026"/>
                <a:gd name="connsiteX856" fmla="*/ 534540 w 923330"/>
                <a:gd name="connsiteY856" fmla="*/ 1065592 h 1343026"/>
                <a:gd name="connsiteX857" fmla="*/ 549606 w 923330"/>
                <a:gd name="connsiteY857" fmla="*/ 1065592 h 1343026"/>
                <a:gd name="connsiteX858" fmla="*/ 549606 w 923330"/>
                <a:gd name="connsiteY858" fmla="*/ 1067744 h 1343026"/>
                <a:gd name="connsiteX859" fmla="*/ 551758 w 923330"/>
                <a:gd name="connsiteY859" fmla="*/ 1067744 h 1343026"/>
                <a:gd name="connsiteX860" fmla="*/ 551758 w 923330"/>
                <a:gd name="connsiteY860" fmla="*/ 1069896 h 1343026"/>
                <a:gd name="connsiteX861" fmla="*/ 560367 w 923330"/>
                <a:gd name="connsiteY861" fmla="*/ 1069896 h 1343026"/>
                <a:gd name="connsiteX862" fmla="*/ 560367 w 923330"/>
                <a:gd name="connsiteY862" fmla="*/ 1072049 h 1343026"/>
                <a:gd name="connsiteX863" fmla="*/ 564672 w 923330"/>
                <a:gd name="connsiteY863" fmla="*/ 1072049 h 1343026"/>
                <a:gd name="connsiteX864" fmla="*/ 564672 w 923330"/>
                <a:gd name="connsiteY864" fmla="*/ 1074201 h 1343026"/>
                <a:gd name="connsiteX865" fmla="*/ 568977 w 923330"/>
                <a:gd name="connsiteY865" fmla="*/ 1074201 h 1343026"/>
                <a:gd name="connsiteX866" fmla="*/ 568977 w 923330"/>
                <a:gd name="connsiteY866" fmla="*/ 1065592 h 1343026"/>
                <a:gd name="connsiteX867" fmla="*/ 566824 w 923330"/>
                <a:gd name="connsiteY867" fmla="*/ 1065592 h 1343026"/>
                <a:gd name="connsiteX868" fmla="*/ 566824 w 923330"/>
                <a:gd name="connsiteY868" fmla="*/ 1063439 h 1343026"/>
                <a:gd name="connsiteX869" fmla="*/ 564672 w 923330"/>
                <a:gd name="connsiteY869" fmla="*/ 1063439 h 1343026"/>
                <a:gd name="connsiteX870" fmla="*/ 564672 w 923330"/>
                <a:gd name="connsiteY870" fmla="*/ 1059135 h 1343026"/>
                <a:gd name="connsiteX871" fmla="*/ 562520 w 923330"/>
                <a:gd name="connsiteY871" fmla="*/ 1059135 h 1343026"/>
                <a:gd name="connsiteX872" fmla="*/ 562520 w 923330"/>
                <a:gd name="connsiteY872" fmla="*/ 1052678 h 1343026"/>
                <a:gd name="connsiteX873" fmla="*/ 560367 w 923330"/>
                <a:gd name="connsiteY873" fmla="*/ 1052678 h 1343026"/>
                <a:gd name="connsiteX874" fmla="*/ 560367 w 923330"/>
                <a:gd name="connsiteY874" fmla="*/ 1044069 h 1343026"/>
                <a:gd name="connsiteX875" fmla="*/ 558215 w 923330"/>
                <a:gd name="connsiteY875" fmla="*/ 1044069 h 1343026"/>
                <a:gd name="connsiteX876" fmla="*/ 558215 w 923330"/>
                <a:gd name="connsiteY876" fmla="*/ 1039764 h 1343026"/>
                <a:gd name="connsiteX877" fmla="*/ 556063 w 923330"/>
                <a:gd name="connsiteY877" fmla="*/ 1039764 h 1343026"/>
                <a:gd name="connsiteX878" fmla="*/ 556063 w 923330"/>
                <a:gd name="connsiteY878" fmla="*/ 1035460 h 1343026"/>
                <a:gd name="connsiteX879" fmla="*/ 553911 w 923330"/>
                <a:gd name="connsiteY879" fmla="*/ 1035460 h 1343026"/>
                <a:gd name="connsiteX880" fmla="*/ 553911 w 923330"/>
                <a:gd name="connsiteY880" fmla="*/ 1031155 h 1343026"/>
                <a:gd name="connsiteX881" fmla="*/ 551758 w 923330"/>
                <a:gd name="connsiteY881" fmla="*/ 1031155 h 1343026"/>
                <a:gd name="connsiteX882" fmla="*/ 551758 w 923330"/>
                <a:gd name="connsiteY882" fmla="*/ 1026851 h 1343026"/>
                <a:gd name="connsiteX883" fmla="*/ 549606 w 923330"/>
                <a:gd name="connsiteY883" fmla="*/ 1026851 h 1343026"/>
                <a:gd name="connsiteX884" fmla="*/ 549606 w 923330"/>
                <a:gd name="connsiteY884" fmla="*/ 1022546 h 1343026"/>
                <a:gd name="connsiteX885" fmla="*/ 547454 w 923330"/>
                <a:gd name="connsiteY885" fmla="*/ 1022546 h 1343026"/>
                <a:gd name="connsiteX886" fmla="*/ 547454 w 923330"/>
                <a:gd name="connsiteY886" fmla="*/ 1020394 h 1343026"/>
                <a:gd name="connsiteX887" fmla="*/ 545301 w 923330"/>
                <a:gd name="connsiteY887" fmla="*/ 1020394 h 1343026"/>
                <a:gd name="connsiteX888" fmla="*/ 545301 w 923330"/>
                <a:gd name="connsiteY888" fmla="*/ 1013937 h 1343026"/>
                <a:gd name="connsiteX889" fmla="*/ 543149 w 923330"/>
                <a:gd name="connsiteY889" fmla="*/ 1013937 h 1343026"/>
                <a:gd name="connsiteX890" fmla="*/ 543149 w 923330"/>
                <a:gd name="connsiteY890" fmla="*/ 1011785 h 1343026"/>
                <a:gd name="connsiteX891" fmla="*/ 540997 w 923330"/>
                <a:gd name="connsiteY891" fmla="*/ 1011785 h 1343026"/>
                <a:gd name="connsiteX892" fmla="*/ 540997 w 923330"/>
                <a:gd name="connsiteY892" fmla="*/ 1007480 h 1343026"/>
                <a:gd name="connsiteX893" fmla="*/ 538845 w 923330"/>
                <a:gd name="connsiteY893" fmla="*/ 1007480 h 1343026"/>
                <a:gd name="connsiteX894" fmla="*/ 538845 w 923330"/>
                <a:gd name="connsiteY894" fmla="*/ 1003175 h 1343026"/>
                <a:gd name="connsiteX895" fmla="*/ 536692 w 923330"/>
                <a:gd name="connsiteY895" fmla="*/ 1003175 h 1343026"/>
                <a:gd name="connsiteX896" fmla="*/ 536692 w 923330"/>
                <a:gd name="connsiteY896" fmla="*/ 1001023 h 1343026"/>
                <a:gd name="connsiteX897" fmla="*/ 534540 w 923330"/>
                <a:gd name="connsiteY897" fmla="*/ 1001023 h 1343026"/>
                <a:gd name="connsiteX898" fmla="*/ 534540 w 923330"/>
                <a:gd name="connsiteY898" fmla="*/ 996719 h 1343026"/>
                <a:gd name="connsiteX899" fmla="*/ 532388 w 923330"/>
                <a:gd name="connsiteY899" fmla="*/ 996719 h 1343026"/>
                <a:gd name="connsiteX900" fmla="*/ 532388 w 923330"/>
                <a:gd name="connsiteY900" fmla="*/ 992414 h 1343026"/>
                <a:gd name="connsiteX901" fmla="*/ 530235 w 923330"/>
                <a:gd name="connsiteY901" fmla="*/ 992414 h 1343026"/>
                <a:gd name="connsiteX902" fmla="*/ 530235 w 923330"/>
                <a:gd name="connsiteY902" fmla="*/ 988109 h 1343026"/>
                <a:gd name="connsiteX903" fmla="*/ 528083 w 923330"/>
                <a:gd name="connsiteY903" fmla="*/ 988109 h 1343026"/>
                <a:gd name="connsiteX904" fmla="*/ 528083 w 923330"/>
                <a:gd name="connsiteY904" fmla="*/ 985957 h 1343026"/>
                <a:gd name="connsiteX905" fmla="*/ 525931 w 923330"/>
                <a:gd name="connsiteY905" fmla="*/ 985957 h 1343026"/>
                <a:gd name="connsiteX906" fmla="*/ 525931 w 923330"/>
                <a:gd name="connsiteY906" fmla="*/ 981653 h 1343026"/>
                <a:gd name="connsiteX907" fmla="*/ 523779 w 923330"/>
                <a:gd name="connsiteY907" fmla="*/ 981653 h 1343026"/>
                <a:gd name="connsiteX908" fmla="*/ 523779 w 923330"/>
                <a:gd name="connsiteY908" fmla="*/ 977348 h 1343026"/>
                <a:gd name="connsiteX909" fmla="*/ 521626 w 923330"/>
                <a:gd name="connsiteY909" fmla="*/ 977348 h 1343026"/>
                <a:gd name="connsiteX910" fmla="*/ 521626 w 923330"/>
                <a:gd name="connsiteY910" fmla="*/ 975196 h 1343026"/>
                <a:gd name="connsiteX911" fmla="*/ 519474 w 923330"/>
                <a:gd name="connsiteY911" fmla="*/ 975196 h 1343026"/>
                <a:gd name="connsiteX912" fmla="*/ 519474 w 923330"/>
                <a:gd name="connsiteY912" fmla="*/ 970891 h 1343026"/>
                <a:gd name="connsiteX913" fmla="*/ 517322 w 923330"/>
                <a:gd name="connsiteY913" fmla="*/ 970891 h 1343026"/>
                <a:gd name="connsiteX914" fmla="*/ 517322 w 923330"/>
                <a:gd name="connsiteY914" fmla="*/ 968739 h 1343026"/>
                <a:gd name="connsiteX915" fmla="*/ 515169 w 923330"/>
                <a:gd name="connsiteY915" fmla="*/ 968739 h 1343026"/>
                <a:gd name="connsiteX916" fmla="*/ 515169 w 923330"/>
                <a:gd name="connsiteY916" fmla="*/ 966587 h 1343026"/>
                <a:gd name="connsiteX917" fmla="*/ 513017 w 923330"/>
                <a:gd name="connsiteY917" fmla="*/ 966587 h 1343026"/>
                <a:gd name="connsiteX918" fmla="*/ 513017 w 923330"/>
                <a:gd name="connsiteY918" fmla="*/ 964434 h 1343026"/>
                <a:gd name="connsiteX919" fmla="*/ 510865 w 923330"/>
                <a:gd name="connsiteY919" fmla="*/ 964434 h 1343026"/>
                <a:gd name="connsiteX920" fmla="*/ 510865 w 923330"/>
                <a:gd name="connsiteY920" fmla="*/ 960130 h 1343026"/>
                <a:gd name="connsiteX921" fmla="*/ 508713 w 923330"/>
                <a:gd name="connsiteY921" fmla="*/ 960130 h 1343026"/>
                <a:gd name="connsiteX922" fmla="*/ 508713 w 923330"/>
                <a:gd name="connsiteY922" fmla="*/ 957977 h 1343026"/>
                <a:gd name="connsiteX923" fmla="*/ 506560 w 923330"/>
                <a:gd name="connsiteY923" fmla="*/ 957977 h 1343026"/>
                <a:gd name="connsiteX924" fmla="*/ 506560 w 923330"/>
                <a:gd name="connsiteY924" fmla="*/ 953673 h 1343026"/>
                <a:gd name="connsiteX925" fmla="*/ 504408 w 923330"/>
                <a:gd name="connsiteY925" fmla="*/ 953673 h 1343026"/>
                <a:gd name="connsiteX926" fmla="*/ 504408 w 923330"/>
                <a:gd name="connsiteY926" fmla="*/ 949368 h 1343026"/>
                <a:gd name="connsiteX927" fmla="*/ 502256 w 923330"/>
                <a:gd name="connsiteY927" fmla="*/ 949368 h 1343026"/>
                <a:gd name="connsiteX928" fmla="*/ 502256 w 923330"/>
                <a:gd name="connsiteY928" fmla="*/ 938607 h 1343026"/>
                <a:gd name="connsiteX929" fmla="*/ 513017 w 923330"/>
                <a:gd name="connsiteY929" fmla="*/ 938607 h 1343026"/>
                <a:gd name="connsiteX930" fmla="*/ 513017 w 923330"/>
                <a:gd name="connsiteY930" fmla="*/ 940759 h 1343026"/>
                <a:gd name="connsiteX931" fmla="*/ 543149 w 923330"/>
                <a:gd name="connsiteY931" fmla="*/ 940759 h 1343026"/>
                <a:gd name="connsiteX932" fmla="*/ 543149 w 923330"/>
                <a:gd name="connsiteY932" fmla="*/ 938607 h 1343026"/>
                <a:gd name="connsiteX933" fmla="*/ 547454 w 923330"/>
                <a:gd name="connsiteY933" fmla="*/ 938607 h 1343026"/>
                <a:gd name="connsiteX934" fmla="*/ 547454 w 923330"/>
                <a:gd name="connsiteY934" fmla="*/ 927845 h 1343026"/>
                <a:gd name="connsiteX935" fmla="*/ 545301 w 923330"/>
                <a:gd name="connsiteY935" fmla="*/ 927845 h 1343026"/>
                <a:gd name="connsiteX936" fmla="*/ 545301 w 923330"/>
                <a:gd name="connsiteY936" fmla="*/ 923541 h 1343026"/>
                <a:gd name="connsiteX937" fmla="*/ 543149 w 923330"/>
                <a:gd name="connsiteY937" fmla="*/ 923541 h 1343026"/>
                <a:gd name="connsiteX938" fmla="*/ 543149 w 923330"/>
                <a:gd name="connsiteY938" fmla="*/ 921388 h 1343026"/>
                <a:gd name="connsiteX939" fmla="*/ 540997 w 923330"/>
                <a:gd name="connsiteY939" fmla="*/ 921388 h 1343026"/>
                <a:gd name="connsiteX940" fmla="*/ 540997 w 923330"/>
                <a:gd name="connsiteY940" fmla="*/ 917084 h 1343026"/>
                <a:gd name="connsiteX941" fmla="*/ 538845 w 923330"/>
                <a:gd name="connsiteY941" fmla="*/ 917084 h 1343026"/>
                <a:gd name="connsiteX942" fmla="*/ 538845 w 923330"/>
                <a:gd name="connsiteY942" fmla="*/ 914932 h 1343026"/>
                <a:gd name="connsiteX943" fmla="*/ 536692 w 923330"/>
                <a:gd name="connsiteY943" fmla="*/ 914932 h 1343026"/>
                <a:gd name="connsiteX944" fmla="*/ 536692 w 923330"/>
                <a:gd name="connsiteY944" fmla="*/ 912779 h 1343026"/>
                <a:gd name="connsiteX945" fmla="*/ 534540 w 923330"/>
                <a:gd name="connsiteY945" fmla="*/ 912779 h 1343026"/>
                <a:gd name="connsiteX946" fmla="*/ 534540 w 923330"/>
                <a:gd name="connsiteY946" fmla="*/ 910627 h 1343026"/>
                <a:gd name="connsiteX947" fmla="*/ 532388 w 923330"/>
                <a:gd name="connsiteY947" fmla="*/ 910627 h 1343026"/>
                <a:gd name="connsiteX948" fmla="*/ 532388 w 923330"/>
                <a:gd name="connsiteY948" fmla="*/ 908475 h 1343026"/>
                <a:gd name="connsiteX949" fmla="*/ 530235 w 923330"/>
                <a:gd name="connsiteY949" fmla="*/ 908475 h 1343026"/>
                <a:gd name="connsiteX950" fmla="*/ 530235 w 923330"/>
                <a:gd name="connsiteY950" fmla="*/ 906322 h 1343026"/>
                <a:gd name="connsiteX951" fmla="*/ 528083 w 923330"/>
                <a:gd name="connsiteY951" fmla="*/ 906322 h 1343026"/>
                <a:gd name="connsiteX952" fmla="*/ 528083 w 923330"/>
                <a:gd name="connsiteY952" fmla="*/ 904170 h 1343026"/>
                <a:gd name="connsiteX953" fmla="*/ 525931 w 923330"/>
                <a:gd name="connsiteY953" fmla="*/ 904170 h 1343026"/>
                <a:gd name="connsiteX954" fmla="*/ 525931 w 923330"/>
                <a:gd name="connsiteY954" fmla="*/ 902018 h 1343026"/>
                <a:gd name="connsiteX955" fmla="*/ 523779 w 923330"/>
                <a:gd name="connsiteY955" fmla="*/ 902018 h 1343026"/>
                <a:gd name="connsiteX956" fmla="*/ 523779 w 923330"/>
                <a:gd name="connsiteY956" fmla="*/ 899866 h 1343026"/>
                <a:gd name="connsiteX957" fmla="*/ 521626 w 923330"/>
                <a:gd name="connsiteY957" fmla="*/ 899866 h 1343026"/>
                <a:gd name="connsiteX958" fmla="*/ 521626 w 923330"/>
                <a:gd name="connsiteY958" fmla="*/ 897713 h 1343026"/>
                <a:gd name="connsiteX959" fmla="*/ 519474 w 923330"/>
                <a:gd name="connsiteY959" fmla="*/ 897713 h 1343026"/>
                <a:gd name="connsiteX960" fmla="*/ 519474 w 923330"/>
                <a:gd name="connsiteY960" fmla="*/ 895561 h 1343026"/>
                <a:gd name="connsiteX961" fmla="*/ 517322 w 923330"/>
                <a:gd name="connsiteY961" fmla="*/ 895561 h 1343026"/>
                <a:gd name="connsiteX962" fmla="*/ 517322 w 923330"/>
                <a:gd name="connsiteY962" fmla="*/ 893409 h 1343026"/>
                <a:gd name="connsiteX963" fmla="*/ 515169 w 923330"/>
                <a:gd name="connsiteY963" fmla="*/ 893409 h 1343026"/>
                <a:gd name="connsiteX964" fmla="*/ 515169 w 923330"/>
                <a:gd name="connsiteY964" fmla="*/ 891256 h 1343026"/>
                <a:gd name="connsiteX965" fmla="*/ 513017 w 923330"/>
                <a:gd name="connsiteY965" fmla="*/ 891256 h 1343026"/>
                <a:gd name="connsiteX966" fmla="*/ 513017 w 923330"/>
                <a:gd name="connsiteY966" fmla="*/ 889104 h 1343026"/>
                <a:gd name="connsiteX967" fmla="*/ 510865 w 923330"/>
                <a:gd name="connsiteY967" fmla="*/ 889104 h 1343026"/>
                <a:gd name="connsiteX968" fmla="*/ 510865 w 923330"/>
                <a:gd name="connsiteY968" fmla="*/ 884800 h 1343026"/>
                <a:gd name="connsiteX969" fmla="*/ 508713 w 923330"/>
                <a:gd name="connsiteY969" fmla="*/ 884800 h 1343026"/>
                <a:gd name="connsiteX970" fmla="*/ 508713 w 923330"/>
                <a:gd name="connsiteY970" fmla="*/ 882647 h 1343026"/>
                <a:gd name="connsiteX971" fmla="*/ 506560 w 923330"/>
                <a:gd name="connsiteY971" fmla="*/ 882647 h 1343026"/>
                <a:gd name="connsiteX972" fmla="*/ 506560 w 923330"/>
                <a:gd name="connsiteY972" fmla="*/ 878343 h 1343026"/>
                <a:gd name="connsiteX973" fmla="*/ 504408 w 923330"/>
                <a:gd name="connsiteY973" fmla="*/ 878343 h 1343026"/>
                <a:gd name="connsiteX974" fmla="*/ 504408 w 923330"/>
                <a:gd name="connsiteY974" fmla="*/ 876190 h 1343026"/>
                <a:gd name="connsiteX975" fmla="*/ 502256 w 923330"/>
                <a:gd name="connsiteY975" fmla="*/ 876190 h 1343026"/>
                <a:gd name="connsiteX976" fmla="*/ 502256 w 923330"/>
                <a:gd name="connsiteY976" fmla="*/ 871886 h 1343026"/>
                <a:gd name="connsiteX977" fmla="*/ 500103 w 923330"/>
                <a:gd name="connsiteY977" fmla="*/ 871886 h 1343026"/>
                <a:gd name="connsiteX978" fmla="*/ 500103 w 923330"/>
                <a:gd name="connsiteY978" fmla="*/ 869734 h 1343026"/>
                <a:gd name="connsiteX979" fmla="*/ 497951 w 923330"/>
                <a:gd name="connsiteY979" fmla="*/ 869734 h 1343026"/>
                <a:gd name="connsiteX980" fmla="*/ 497951 w 923330"/>
                <a:gd name="connsiteY980" fmla="*/ 865429 h 1343026"/>
                <a:gd name="connsiteX981" fmla="*/ 495799 w 923330"/>
                <a:gd name="connsiteY981" fmla="*/ 865429 h 1343026"/>
                <a:gd name="connsiteX982" fmla="*/ 495799 w 923330"/>
                <a:gd name="connsiteY982" fmla="*/ 863277 h 1343026"/>
                <a:gd name="connsiteX983" fmla="*/ 493647 w 923330"/>
                <a:gd name="connsiteY983" fmla="*/ 863277 h 1343026"/>
                <a:gd name="connsiteX984" fmla="*/ 493647 w 923330"/>
                <a:gd name="connsiteY984" fmla="*/ 861124 h 1343026"/>
                <a:gd name="connsiteX985" fmla="*/ 489342 w 923330"/>
                <a:gd name="connsiteY985" fmla="*/ 861124 h 1343026"/>
                <a:gd name="connsiteX986" fmla="*/ 489342 w 923330"/>
                <a:gd name="connsiteY986" fmla="*/ 865429 h 1343026"/>
                <a:gd name="connsiteX987" fmla="*/ 487190 w 923330"/>
                <a:gd name="connsiteY987" fmla="*/ 865429 h 1343026"/>
                <a:gd name="connsiteX988" fmla="*/ 487190 w 923330"/>
                <a:gd name="connsiteY988" fmla="*/ 869734 h 1343026"/>
                <a:gd name="connsiteX989" fmla="*/ 485037 w 923330"/>
                <a:gd name="connsiteY989" fmla="*/ 869734 h 1343026"/>
                <a:gd name="connsiteX990" fmla="*/ 485037 w 923330"/>
                <a:gd name="connsiteY990" fmla="*/ 871886 h 1343026"/>
                <a:gd name="connsiteX991" fmla="*/ 482885 w 923330"/>
                <a:gd name="connsiteY991" fmla="*/ 871886 h 1343026"/>
                <a:gd name="connsiteX992" fmla="*/ 482885 w 923330"/>
                <a:gd name="connsiteY992" fmla="*/ 874038 h 1343026"/>
                <a:gd name="connsiteX993" fmla="*/ 480733 w 923330"/>
                <a:gd name="connsiteY993" fmla="*/ 874038 h 1343026"/>
                <a:gd name="connsiteX994" fmla="*/ 480733 w 923330"/>
                <a:gd name="connsiteY994" fmla="*/ 876190 h 1343026"/>
                <a:gd name="connsiteX995" fmla="*/ 478581 w 923330"/>
                <a:gd name="connsiteY995" fmla="*/ 876190 h 1343026"/>
                <a:gd name="connsiteX996" fmla="*/ 478581 w 923330"/>
                <a:gd name="connsiteY996" fmla="*/ 878343 h 1343026"/>
                <a:gd name="connsiteX997" fmla="*/ 476428 w 923330"/>
                <a:gd name="connsiteY997" fmla="*/ 878343 h 1343026"/>
                <a:gd name="connsiteX998" fmla="*/ 476428 w 923330"/>
                <a:gd name="connsiteY998" fmla="*/ 880495 h 1343026"/>
                <a:gd name="connsiteX999" fmla="*/ 474276 w 923330"/>
                <a:gd name="connsiteY999" fmla="*/ 880495 h 1343026"/>
                <a:gd name="connsiteX1000" fmla="*/ 474276 w 923330"/>
                <a:gd name="connsiteY1000" fmla="*/ 882647 h 1343026"/>
                <a:gd name="connsiteX1001" fmla="*/ 472124 w 923330"/>
                <a:gd name="connsiteY1001" fmla="*/ 882647 h 1343026"/>
                <a:gd name="connsiteX1002" fmla="*/ 472124 w 923330"/>
                <a:gd name="connsiteY1002" fmla="*/ 884800 h 1343026"/>
                <a:gd name="connsiteX1003" fmla="*/ 469971 w 923330"/>
                <a:gd name="connsiteY1003" fmla="*/ 884800 h 1343026"/>
                <a:gd name="connsiteX1004" fmla="*/ 469971 w 923330"/>
                <a:gd name="connsiteY1004" fmla="*/ 886952 h 1343026"/>
                <a:gd name="connsiteX1005" fmla="*/ 467819 w 923330"/>
                <a:gd name="connsiteY1005" fmla="*/ 886952 h 1343026"/>
                <a:gd name="connsiteX1006" fmla="*/ 467819 w 923330"/>
                <a:gd name="connsiteY1006" fmla="*/ 889104 h 1343026"/>
                <a:gd name="connsiteX1007" fmla="*/ 463515 w 923330"/>
                <a:gd name="connsiteY1007" fmla="*/ 889104 h 1343026"/>
                <a:gd name="connsiteX1008" fmla="*/ 463515 w 923330"/>
                <a:gd name="connsiteY1008" fmla="*/ 891256 h 1343026"/>
                <a:gd name="connsiteX1009" fmla="*/ 461362 w 923330"/>
                <a:gd name="connsiteY1009" fmla="*/ 891256 h 1343026"/>
                <a:gd name="connsiteX1010" fmla="*/ 461362 w 923330"/>
                <a:gd name="connsiteY1010" fmla="*/ 893409 h 1343026"/>
                <a:gd name="connsiteX1011" fmla="*/ 457058 w 923330"/>
                <a:gd name="connsiteY1011" fmla="*/ 893409 h 1343026"/>
                <a:gd name="connsiteX1012" fmla="*/ 457058 w 923330"/>
                <a:gd name="connsiteY1012" fmla="*/ 895561 h 1343026"/>
                <a:gd name="connsiteX1013" fmla="*/ 450601 w 923330"/>
                <a:gd name="connsiteY1013" fmla="*/ 895561 h 1343026"/>
                <a:gd name="connsiteX1014" fmla="*/ 450601 w 923330"/>
                <a:gd name="connsiteY1014" fmla="*/ 897713 h 1343026"/>
                <a:gd name="connsiteX1015" fmla="*/ 446296 w 923330"/>
                <a:gd name="connsiteY1015" fmla="*/ 897713 h 1343026"/>
                <a:gd name="connsiteX1016" fmla="*/ 446296 w 923330"/>
                <a:gd name="connsiteY1016" fmla="*/ 899866 h 1343026"/>
                <a:gd name="connsiteX1017" fmla="*/ 437687 w 923330"/>
                <a:gd name="connsiteY1017" fmla="*/ 899866 h 1343026"/>
                <a:gd name="connsiteX1018" fmla="*/ 437687 w 923330"/>
                <a:gd name="connsiteY1018" fmla="*/ 902018 h 1343026"/>
                <a:gd name="connsiteX1019" fmla="*/ 403251 w 923330"/>
                <a:gd name="connsiteY1019" fmla="*/ 902018 h 1343026"/>
                <a:gd name="connsiteX1020" fmla="*/ 403251 w 923330"/>
                <a:gd name="connsiteY1020" fmla="*/ 899866 h 1343026"/>
                <a:gd name="connsiteX1021" fmla="*/ 392489 w 923330"/>
                <a:gd name="connsiteY1021" fmla="*/ 899866 h 1343026"/>
                <a:gd name="connsiteX1022" fmla="*/ 392489 w 923330"/>
                <a:gd name="connsiteY1022" fmla="*/ 897713 h 1343026"/>
                <a:gd name="connsiteX1023" fmla="*/ 388185 w 923330"/>
                <a:gd name="connsiteY1023" fmla="*/ 897713 h 1343026"/>
                <a:gd name="connsiteX1024" fmla="*/ 388185 w 923330"/>
                <a:gd name="connsiteY1024" fmla="*/ 895561 h 1343026"/>
                <a:gd name="connsiteX1025" fmla="*/ 386032 w 923330"/>
                <a:gd name="connsiteY1025" fmla="*/ 895561 h 1343026"/>
                <a:gd name="connsiteX1026" fmla="*/ 386032 w 923330"/>
                <a:gd name="connsiteY1026" fmla="*/ 893409 h 1343026"/>
                <a:gd name="connsiteX1027" fmla="*/ 379575 w 923330"/>
                <a:gd name="connsiteY1027" fmla="*/ 893409 h 1343026"/>
                <a:gd name="connsiteX1028" fmla="*/ 379575 w 923330"/>
                <a:gd name="connsiteY1028" fmla="*/ 897713 h 1343026"/>
                <a:gd name="connsiteX1029" fmla="*/ 377423 w 923330"/>
                <a:gd name="connsiteY1029" fmla="*/ 897713 h 1343026"/>
                <a:gd name="connsiteX1030" fmla="*/ 377423 w 923330"/>
                <a:gd name="connsiteY1030" fmla="*/ 899866 h 1343026"/>
                <a:gd name="connsiteX1031" fmla="*/ 375271 w 923330"/>
                <a:gd name="connsiteY1031" fmla="*/ 899866 h 1343026"/>
                <a:gd name="connsiteX1032" fmla="*/ 375271 w 923330"/>
                <a:gd name="connsiteY1032" fmla="*/ 904170 h 1343026"/>
                <a:gd name="connsiteX1033" fmla="*/ 373119 w 923330"/>
                <a:gd name="connsiteY1033" fmla="*/ 904170 h 1343026"/>
                <a:gd name="connsiteX1034" fmla="*/ 373119 w 923330"/>
                <a:gd name="connsiteY1034" fmla="*/ 906322 h 1343026"/>
                <a:gd name="connsiteX1035" fmla="*/ 370966 w 923330"/>
                <a:gd name="connsiteY1035" fmla="*/ 906322 h 1343026"/>
                <a:gd name="connsiteX1036" fmla="*/ 370966 w 923330"/>
                <a:gd name="connsiteY1036" fmla="*/ 908475 h 1343026"/>
                <a:gd name="connsiteX1037" fmla="*/ 368814 w 923330"/>
                <a:gd name="connsiteY1037" fmla="*/ 908475 h 1343026"/>
                <a:gd name="connsiteX1038" fmla="*/ 368814 w 923330"/>
                <a:gd name="connsiteY1038" fmla="*/ 910627 h 1343026"/>
                <a:gd name="connsiteX1039" fmla="*/ 366662 w 923330"/>
                <a:gd name="connsiteY1039" fmla="*/ 910627 h 1343026"/>
                <a:gd name="connsiteX1040" fmla="*/ 366662 w 923330"/>
                <a:gd name="connsiteY1040" fmla="*/ 912779 h 1343026"/>
                <a:gd name="connsiteX1041" fmla="*/ 364509 w 923330"/>
                <a:gd name="connsiteY1041" fmla="*/ 912779 h 1343026"/>
                <a:gd name="connsiteX1042" fmla="*/ 364509 w 923330"/>
                <a:gd name="connsiteY1042" fmla="*/ 914932 h 1343026"/>
                <a:gd name="connsiteX1043" fmla="*/ 362357 w 923330"/>
                <a:gd name="connsiteY1043" fmla="*/ 914932 h 1343026"/>
                <a:gd name="connsiteX1044" fmla="*/ 362357 w 923330"/>
                <a:gd name="connsiteY1044" fmla="*/ 917084 h 1343026"/>
                <a:gd name="connsiteX1045" fmla="*/ 360205 w 923330"/>
                <a:gd name="connsiteY1045" fmla="*/ 917084 h 1343026"/>
                <a:gd name="connsiteX1046" fmla="*/ 360205 w 923330"/>
                <a:gd name="connsiteY1046" fmla="*/ 919236 h 1343026"/>
                <a:gd name="connsiteX1047" fmla="*/ 358053 w 923330"/>
                <a:gd name="connsiteY1047" fmla="*/ 919236 h 1343026"/>
                <a:gd name="connsiteX1048" fmla="*/ 358053 w 923330"/>
                <a:gd name="connsiteY1048" fmla="*/ 921388 h 1343026"/>
                <a:gd name="connsiteX1049" fmla="*/ 353748 w 923330"/>
                <a:gd name="connsiteY1049" fmla="*/ 921388 h 1343026"/>
                <a:gd name="connsiteX1050" fmla="*/ 353748 w 923330"/>
                <a:gd name="connsiteY1050" fmla="*/ 923541 h 1343026"/>
                <a:gd name="connsiteX1051" fmla="*/ 351596 w 923330"/>
                <a:gd name="connsiteY1051" fmla="*/ 923541 h 1343026"/>
                <a:gd name="connsiteX1052" fmla="*/ 351596 w 923330"/>
                <a:gd name="connsiteY1052" fmla="*/ 925693 h 1343026"/>
                <a:gd name="connsiteX1053" fmla="*/ 347291 w 923330"/>
                <a:gd name="connsiteY1053" fmla="*/ 925693 h 1343026"/>
                <a:gd name="connsiteX1054" fmla="*/ 347291 w 923330"/>
                <a:gd name="connsiteY1054" fmla="*/ 927845 h 1343026"/>
                <a:gd name="connsiteX1055" fmla="*/ 345139 w 923330"/>
                <a:gd name="connsiteY1055" fmla="*/ 927845 h 1343026"/>
                <a:gd name="connsiteX1056" fmla="*/ 345139 w 923330"/>
                <a:gd name="connsiteY1056" fmla="*/ 929998 h 1343026"/>
                <a:gd name="connsiteX1057" fmla="*/ 340834 w 923330"/>
                <a:gd name="connsiteY1057" fmla="*/ 929998 h 1343026"/>
                <a:gd name="connsiteX1058" fmla="*/ 340834 w 923330"/>
                <a:gd name="connsiteY1058" fmla="*/ 932150 h 1343026"/>
                <a:gd name="connsiteX1059" fmla="*/ 336530 w 923330"/>
                <a:gd name="connsiteY1059" fmla="*/ 932150 h 1343026"/>
                <a:gd name="connsiteX1060" fmla="*/ 336530 w 923330"/>
                <a:gd name="connsiteY1060" fmla="*/ 934302 h 1343026"/>
                <a:gd name="connsiteX1061" fmla="*/ 332225 w 923330"/>
                <a:gd name="connsiteY1061" fmla="*/ 934302 h 1343026"/>
                <a:gd name="connsiteX1062" fmla="*/ 332225 w 923330"/>
                <a:gd name="connsiteY1062" fmla="*/ 936454 h 1343026"/>
                <a:gd name="connsiteX1063" fmla="*/ 325768 w 923330"/>
                <a:gd name="connsiteY1063" fmla="*/ 936454 h 1343026"/>
                <a:gd name="connsiteX1064" fmla="*/ 325768 w 923330"/>
                <a:gd name="connsiteY1064" fmla="*/ 938607 h 1343026"/>
                <a:gd name="connsiteX1065" fmla="*/ 323616 w 923330"/>
                <a:gd name="connsiteY1065" fmla="*/ 938607 h 1343026"/>
                <a:gd name="connsiteX1066" fmla="*/ 323616 w 923330"/>
                <a:gd name="connsiteY1066" fmla="*/ 940759 h 1343026"/>
                <a:gd name="connsiteX1067" fmla="*/ 317159 w 923330"/>
                <a:gd name="connsiteY1067" fmla="*/ 940759 h 1343026"/>
                <a:gd name="connsiteX1068" fmla="*/ 317159 w 923330"/>
                <a:gd name="connsiteY1068" fmla="*/ 942911 h 1343026"/>
                <a:gd name="connsiteX1069" fmla="*/ 278418 w 923330"/>
                <a:gd name="connsiteY1069" fmla="*/ 942911 h 1343026"/>
                <a:gd name="connsiteX1070" fmla="*/ 278418 w 923330"/>
                <a:gd name="connsiteY1070" fmla="*/ 940759 h 1343026"/>
                <a:gd name="connsiteX1071" fmla="*/ 269809 w 923330"/>
                <a:gd name="connsiteY1071" fmla="*/ 940759 h 1343026"/>
                <a:gd name="connsiteX1072" fmla="*/ 269809 w 923330"/>
                <a:gd name="connsiteY1072" fmla="*/ 938607 h 1343026"/>
                <a:gd name="connsiteX1073" fmla="*/ 267656 w 923330"/>
                <a:gd name="connsiteY1073" fmla="*/ 938607 h 1343026"/>
                <a:gd name="connsiteX1074" fmla="*/ 267656 w 923330"/>
                <a:gd name="connsiteY1074" fmla="*/ 936454 h 1343026"/>
                <a:gd name="connsiteX1075" fmla="*/ 265504 w 923330"/>
                <a:gd name="connsiteY1075" fmla="*/ 936454 h 1343026"/>
                <a:gd name="connsiteX1076" fmla="*/ 265504 w 923330"/>
                <a:gd name="connsiteY1076" fmla="*/ 934302 h 1343026"/>
                <a:gd name="connsiteX1077" fmla="*/ 256895 w 923330"/>
                <a:gd name="connsiteY1077" fmla="*/ 934302 h 1343026"/>
                <a:gd name="connsiteX1078" fmla="*/ 256895 w 923330"/>
                <a:gd name="connsiteY1078" fmla="*/ 932150 h 1343026"/>
                <a:gd name="connsiteX1079" fmla="*/ 254743 w 923330"/>
                <a:gd name="connsiteY1079" fmla="*/ 932150 h 1343026"/>
                <a:gd name="connsiteX1080" fmla="*/ 254743 w 923330"/>
                <a:gd name="connsiteY1080" fmla="*/ 929998 h 1343026"/>
                <a:gd name="connsiteX1081" fmla="*/ 250438 w 923330"/>
                <a:gd name="connsiteY1081" fmla="*/ 929998 h 1343026"/>
                <a:gd name="connsiteX1082" fmla="*/ 250438 w 923330"/>
                <a:gd name="connsiteY1082" fmla="*/ 927845 h 1343026"/>
                <a:gd name="connsiteX1083" fmla="*/ 248286 w 923330"/>
                <a:gd name="connsiteY1083" fmla="*/ 927845 h 1343026"/>
                <a:gd name="connsiteX1084" fmla="*/ 248286 w 923330"/>
                <a:gd name="connsiteY1084" fmla="*/ 925693 h 1343026"/>
                <a:gd name="connsiteX1085" fmla="*/ 243981 w 923330"/>
                <a:gd name="connsiteY1085" fmla="*/ 925693 h 1343026"/>
                <a:gd name="connsiteX1086" fmla="*/ 243981 w 923330"/>
                <a:gd name="connsiteY1086" fmla="*/ 927845 h 1343026"/>
                <a:gd name="connsiteX1087" fmla="*/ 241829 w 923330"/>
                <a:gd name="connsiteY1087" fmla="*/ 927845 h 1343026"/>
                <a:gd name="connsiteX1088" fmla="*/ 241829 w 923330"/>
                <a:gd name="connsiteY1088" fmla="*/ 929998 h 1343026"/>
                <a:gd name="connsiteX1089" fmla="*/ 239677 w 923330"/>
                <a:gd name="connsiteY1089" fmla="*/ 929998 h 1343026"/>
                <a:gd name="connsiteX1090" fmla="*/ 239677 w 923330"/>
                <a:gd name="connsiteY1090" fmla="*/ 934302 h 1343026"/>
                <a:gd name="connsiteX1091" fmla="*/ 237524 w 923330"/>
                <a:gd name="connsiteY1091" fmla="*/ 934302 h 1343026"/>
                <a:gd name="connsiteX1092" fmla="*/ 237524 w 923330"/>
                <a:gd name="connsiteY1092" fmla="*/ 936454 h 1343026"/>
                <a:gd name="connsiteX1093" fmla="*/ 235372 w 923330"/>
                <a:gd name="connsiteY1093" fmla="*/ 936454 h 1343026"/>
                <a:gd name="connsiteX1094" fmla="*/ 235372 w 923330"/>
                <a:gd name="connsiteY1094" fmla="*/ 938607 h 1343026"/>
                <a:gd name="connsiteX1095" fmla="*/ 233220 w 923330"/>
                <a:gd name="connsiteY1095" fmla="*/ 938607 h 1343026"/>
                <a:gd name="connsiteX1096" fmla="*/ 233220 w 923330"/>
                <a:gd name="connsiteY1096" fmla="*/ 940759 h 1343026"/>
                <a:gd name="connsiteX1097" fmla="*/ 228915 w 923330"/>
                <a:gd name="connsiteY1097" fmla="*/ 940759 h 1343026"/>
                <a:gd name="connsiteX1098" fmla="*/ 228915 w 923330"/>
                <a:gd name="connsiteY1098" fmla="*/ 942911 h 1343026"/>
                <a:gd name="connsiteX1099" fmla="*/ 226763 w 923330"/>
                <a:gd name="connsiteY1099" fmla="*/ 942911 h 1343026"/>
                <a:gd name="connsiteX1100" fmla="*/ 226763 w 923330"/>
                <a:gd name="connsiteY1100" fmla="*/ 945064 h 1343026"/>
                <a:gd name="connsiteX1101" fmla="*/ 222458 w 923330"/>
                <a:gd name="connsiteY1101" fmla="*/ 945064 h 1343026"/>
                <a:gd name="connsiteX1102" fmla="*/ 222458 w 923330"/>
                <a:gd name="connsiteY1102" fmla="*/ 947216 h 1343026"/>
                <a:gd name="connsiteX1103" fmla="*/ 218154 w 923330"/>
                <a:gd name="connsiteY1103" fmla="*/ 947216 h 1343026"/>
                <a:gd name="connsiteX1104" fmla="*/ 218154 w 923330"/>
                <a:gd name="connsiteY1104" fmla="*/ 949368 h 1343026"/>
                <a:gd name="connsiteX1105" fmla="*/ 216002 w 923330"/>
                <a:gd name="connsiteY1105" fmla="*/ 949368 h 1343026"/>
                <a:gd name="connsiteX1106" fmla="*/ 216002 w 923330"/>
                <a:gd name="connsiteY1106" fmla="*/ 951521 h 1343026"/>
                <a:gd name="connsiteX1107" fmla="*/ 213849 w 923330"/>
                <a:gd name="connsiteY1107" fmla="*/ 951521 h 1343026"/>
                <a:gd name="connsiteX1108" fmla="*/ 213849 w 923330"/>
                <a:gd name="connsiteY1108" fmla="*/ 953673 h 1343026"/>
                <a:gd name="connsiteX1109" fmla="*/ 205240 w 923330"/>
                <a:gd name="connsiteY1109" fmla="*/ 953673 h 1343026"/>
                <a:gd name="connsiteX1110" fmla="*/ 205240 w 923330"/>
                <a:gd name="connsiteY1110" fmla="*/ 955825 h 1343026"/>
                <a:gd name="connsiteX1111" fmla="*/ 203088 w 923330"/>
                <a:gd name="connsiteY1111" fmla="*/ 955825 h 1343026"/>
                <a:gd name="connsiteX1112" fmla="*/ 203088 w 923330"/>
                <a:gd name="connsiteY1112" fmla="*/ 957977 h 1343026"/>
                <a:gd name="connsiteX1113" fmla="*/ 198783 w 923330"/>
                <a:gd name="connsiteY1113" fmla="*/ 957977 h 1343026"/>
                <a:gd name="connsiteX1114" fmla="*/ 198783 w 923330"/>
                <a:gd name="connsiteY1114" fmla="*/ 960130 h 1343026"/>
                <a:gd name="connsiteX1115" fmla="*/ 192326 w 923330"/>
                <a:gd name="connsiteY1115" fmla="*/ 960130 h 1343026"/>
                <a:gd name="connsiteX1116" fmla="*/ 192326 w 923330"/>
                <a:gd name="connsiteY1116" fmla="*/ 962282 h 1343026"/>
                <a:gd name="connsiteX1117" fmla="*/ 188022 w 923330"/>
                <a:gd name="connsiteY1117" fmla="*/ 962282 h 1343026"/>
                <a:gd name="connsiteX1118" fmla="*/ 188022 w 923330"/>
                <a:gd name="connsiteY1118" fmla="*/ 964434 h 1343026"/>
                <a:gd name="connsiteX1119" fmla="*/ 172956 w 923330"/>
                <a:gd name="connsiteY1119" fmla="*/ 964434 h 1343026"/>
                <a:gd name="connsiteX1120" fmla="*/ 172956 w 923330"/>
                <a:gd name="connsiteY1120" fmla="*/ 962282 h 1343026"/>
                <a:gd name="connsiteX1121" fmla="*/ 160042 w 923330"/>
                <a:gd name="connsiteY1121" fmla="*/ 962282 h 1343026"/>
                <a:gd name="connsiteX1122" fmla="*/ 160042 w 923330"/>
                <a:gd name="connsiteY1122" fmla="*/ 960130 h 1343026"/>
                <a:gd name="connsiteX1123" fmla="*/ 157890 w 923330"/>
                <a:gd name="connsiteY1123" fmla="*/ 960130 h 1343026"/>
                <a:gd name="connsiteX1124" fmla="*/ 157890 w 923330"/>
                <a:gd name="connsiteY1124" fmla="*/ 957977 h 1343026"/>
                <a:gd name="connsiteX1125" fmla="*/ 153585 w 923330"/>
                <a:gd name="connsiteY1125" fmla="*/ 957977 h 1343026"/>
                <a:gd name="connsiteX1126" fmla="*/ 153585 w 923330"/>
                <a:gd name="connsiteY1126" fmla="*/ 955825 h 1343026"/>
                <a:gd name="connsiteX1127" fmla="*/ 149281 w 923330"/>
                <a:gd name="connsiteY1127" fmla="*/ 955825 h 1343026"/>
                <a:gd name="connsiteX1128" fmla="*/ 149281 w 923330"/>
                <a:gd name="connsiteY1128" fmla="*/ 953673 h 1343026"/>
                <a:gd name="connsiteX1129" fmla="*/ 144976 w 923330"/>
                <a:gd name="connsiteY1129" fmla="*/ 953673 h 1343026"/>
                <a:gd name="connsiteX1130" fmla="*/ 144976 w 923330"/>
                <a:gd name="connsiteY1130" fmla="*/ 951521 h 1343026"/>
                <a:gd name="connsiteX1131" fmla="*/ 142824 w 923330"/>
                <a:gd name="connsiteY1131" fmla="*/ 951521 h 1343026"/>
                <a:gd name="connsiteX1132" fmla="*/ 142824 w 923330"/>
                <a:gd name="connsiteY1132" fmla="*/ 949368 h 1343026"/>
                <a:gd name="connsiteX1133" fmla="*/ 140672 w 923330"/>
                <a:gd name="connsiteY1133" fmla="*/ 949368 h 1343026"/>
                <a:gd name="connsiteX1134" fmla="*/ 140672 w 923330"/>
                <a:gd name="connsiteY1134" fmla="*/ 947216 h 1343026"/>
                <a:gd name="connsiteX1135" fmla="*/ 136367 w 923330"/>
                <a:gd name="connsiteY1135" fmla="*/ 947216 h 1343026"/>
                <a:gd name="connsiteX1136" fmla="*/ 136367 w 923330"/>
                <a:gd name="connsiteY1136" fmla="*/ 945064 h 1343026"/>
                <a:gd name="connsiteX1137" fmla="*/ 134215 w 923330"/>
                <a:gd name="connsiteY1137" fmla="*/ 945064 h 1343026"/>
                <a:gd name="connsiteX1138" fmla="*/ 134215 w 923330"/>
                <a:gd name="connsiteY1138" fmla="*/ 942911 h 1343026"/>
                <a:gd name="connsiteX1139" fmla="*/ 129910 w 923330"/>
                <a:gd name="connsiteY1139" fmla="*/ 942911 h 1343026"/>
                <a:gd name="connsiteX1140" fmla="*/ 129910 w 923330"/>
                <a:gd name="connsiteY1140" fmla="*/ 940759 h 1343026"/>
                <a:gd name="connsiteX1141" fmla="*/ 127758 w 923330"/>
                <a:gd name="connsiteY1141" fmla="*/ 940759 h 1343026"/>
                <a:gd name="connsiteX1142" fmla="*/ 127758 w 923330"/>
                <a:gd name="connsiteY1142" fmla="*/ 938607 h 1343026"/>
                <a:gd name="connsiteX1143" fmla="*/ 125606 w 923330"/>
                <a:gd name="connsiteY1143" fmla="*/ 938607 h 1343026"/>
                <a:gd name="connsiteX1144" fmla="*/ 125606 w 923330"/>
                <a:gd name="connsiteY1144" fmla="*/ 936454 h 1343026"/>
                <a:gd name="connsiteX1145" fmla="*/ 123453 w 923330"/>
                <a:gd name="connsiteY1145" fmla="*/ 936454 h 1343026"/>
                <a:gd name="connsiteX1146" fmla="*/ 123453 w 923330"/>
                <a:gd name="connsiteY1146" fmla="*/ 934302 h 1343026"/>
                <a:gd name="connsiteX1147" fmla="*/ 121301 w 923330"/>
                <a:gd name="connsiteY1147" fmla="*/ 934302 h 1343026"/>
                <a:gd name="connsiteX1148" fmla="*/ 121301 w 923330"/>
                <a:gd name="connsiteY1148" fmla="*/ 932150 h 1343026"/>
                <a:gd name="connsiteX1149" fmla="*/ 119149 w 923330"/>
                <a:gd name="connsiteY1149" fmla="*/ 932150 h 1343026"/>
                <a:gd name="connsiteX1150" fmla="*/ 119149 w 923330"/>
                <a:gd name="connsiteY1150" fmla="*/ 929998 h 1343026"/>
                <a:gd name="connsiteX1151" fmla="*/ 116996 w 923330"/>
                <a:gd name="connsiteY1151" fmla="*/ 929998 h 1343026"/>
                <a:gd name="connsiteX1152" fmla="*/ 116996 w 923330"/>
                <a:gd name="connsiteY1152" fmla="*/ 927845 h 1343026"/>
                <a:gd name="connsiteX1153" fmla="*/ 110540 w 923330"/>
                <a:gd name="connsiteY1153" fmla="*/ 927845 h 1343026"/>
                <a:gd name="connsiteX1154" fmla="*/ 110540 w 923330"/>
                <a:gd name="connsiteY1154" fmla="*/ 929998 h 1343026"/>
                <a:gd name="connsiteX1155" fmla="*/ 106235 w 923330"/>
                <a:gd name="connsiteY1155" fmla="*/ 929998 h 1343026"/>
                <a:gd name="connsiteX1156" fmla="*/ 106235 w 923330"/>
                <a:gd name="connsiteY1156" fmla="*/ 932150 h 1343026"/>
                <a:gd name="connsiteX1157" fmla="*/ 101930 w 923330"/>
                <a:gd name="connsiteY1157" fmla="*/ 932150 h 1343026"/>
                <a:gd name="connsiteX1158" fmla="*/ 101930 w 923330"/>
                <a:gd name="connsiteY1158" fmla="*/ 934302 h 1343026"/>
                <a:gd name="connsiteX1159" fmla="*/ 97626 w 923330"/>
                <a:gd name="connsiteY1159" fmla="*/ 934302 h 1343026"/>
                <a:gd name="connsiteX1160" fmla="*/ 97626 w 923330"/>
                <a:gd name="connsiteY1160" fmla="*/ 936454 h 1343026"/>
                <a:gd name="connsiteX1161" fmla="*/ 93321 w 923330"/>
                <a:gd name="connsiteY1161" fmla="*/ 936454 h 1343026"/>
                <a:gd name="connsiteX1162" fmla="*/ 93321 w 923330"/>
                <a:gd name="connsiteY1162" fmla="*/ 938607 h 1343026"/>
                <a:gd name="connsiteX1163" fmla="*/ 82560 w 923330"/>
                <a:gd name="connsiteY1163" fmla="*/ 938607 h 1343026"/>
                <a:gd name="connsiteX1164" fmla="*/ 82560 w 923330"/>
                <a:gd name="connsiteY1164" fmla="*/ 940759 h 1343026"/>
                <a:gd name="connsiteX1165" fmla="*/ 71798 w 923330"/>
                <a:gd name="connsiteY1165" fmla="*/ 940759 h 1343026"/>
                <a:gd name="connsiteX1166" fmla="*/ 71798 w 923330"/>
                <a:gd name="connsiteY1166" fmla="*/ 942911 h 1343026"/>
                <a:gd name="connsiteX1167" fmla="*/ 48123 w 923330"/>
                <a:gd name="connsiteY1167" fmla="*/ 942911 h 1343026"/>
                <a:gd name="connsiteX1168" fmla="*/ 48123 w 923330"/>
                <a:gd name="connsiteY1168" fmla="*/ 940759 h 1343026"/>
                <a:gd name="connsiteX1169" fmla="*/ 43819 w 923330"/>
                <a:gd name="connsiteY1169" fmla="*/ 940759 h 1343026"/>
                <a:gd name="connsiteX1170" fmla="*/ 43819 w 923330"/>
                <a:gd name="connsiteY1170" fmla="*/ 938607 h 1343026"/>
                <a:gd name="connsiteX1171" fmla="*/ 35210 w 923330"/>
                <a:gd name="connsiteY1171" fmla="*/ 938607 h 1343026"/>
                <a:gd name="connsiteX1172" fmla="*/ 35210 w 923330"/>
                <a:gd name="connsiteY1172" fmla="*/ 936454 h 1343026"/>
                <a:gd name="connsiteX1173" fmla="*/ 30905 w 923330"/>
                <a:gd name="connsiteY1173" fmla="*/ 936454 h 1343026"/>
                <a:gd name="connsiteX1174" fmla="*/ 30905 w 923330"/>
                <a:gd name="connsiteY1174" fmla="*/ 934302 h 1343026"/>
                <a:gd name="connsiteX1175" fmla="*/ 26600 w 923330"/>
                <a:gd name="connsiteY1175" fmla="*/ 934302 h 1343026"/>
                <a:gd name="connsiteX1176" fmla="*/ 26600 w 923330"/>
                <a:gd name="connsiteY1176" fmla="*/ 932150 h 1343026"/>
                <a:gd name="connsiteX1177" fmla="*/ 24448 w 923330"/>
                <a:gd name="connsiteY1177" fmla="*/ 932150 h 1343026"/>
                <a:gd name="connsiteX1178" fmla="*/ 24448 w 923330"/>
                <a:gd name="connsiteY1178" fmla="*/ 929998 h 1343026"/>
                <a:gd name="connsiteX1179" fmla="*/ 20144 w 923330"/>
                <a:gd name="connsiteY1179" fmla="*/ 929998 h 1343026"/>
                <a:gd name="connsiteX1180" fmla="*/ 20144 w 923330"/>
                <a:gd name="connsiteY1180" fmla="*/ 927845 h 1343026"/>
                <a:gd name="connsiteX1181" fmla="*/ 15839 w 923330"/>
                <a:gd name="connsiteY1181" fmla="*/ 927845 h 1343026"/>
                <a:gd name="connsiteX1182" fmla="*/ 15839 w 923330"/>
                <a:gd name="connsiteY1182" fmla="*/ 925693 h 1343026"/>
                <a:gd name="connsiteX1183" fmla="*/ 13687 w 923330"/>
                <a:gd name="connsiteY1183" fmla="*/ 925693 h 1343026"/>
                <a:gd name="connsiteX1184" fmla="*/ 13687 w 923330"/>
                <a:gd name="connsiteY1184" fmla="*/ 923541 h 1343026"/>
                <a:gd name="connsiteX1185" fmla="*/ 9382 w 923330"/>
                <a:gd name="connsiteY1185" fmla="*/ 923541 h 1343026"/>
                <a:gd name="connsiteX1186" fmla="*/ 9382 w 923330"/>
                <a:gd name="connsiteY1186" fmla="*/ 921388 h 1343026"/>
                <a:gd name="connsiteX1187" fmla="*/ 7230 w 923330"/>
                <a:gd name="connsiteY1187" fmla="*/ 921388 h 1343026"/>
                <a:gd name="connsiteX1188" fmla="*/ 7230 w 923330"/>
                <a:gd name="connsiteY1188" fmla="*/ 919236 h 1343026"/>
                <a:gd name="connsiteX1189" fmla="*/ 2925 w 923330"/>
                <a:gd name="connsiteY1189" fmla="*/ 919236 h 1343026"/>
                <a:gd name="connsiteX1190" fmla="*/ 2925 w 923330"/>
                <a:gd name="connsiteY1190" fmla="*/ 917084 h 1343026"/>
                <a:gd name="connsiteX1191" fmla="*/ 773 w 923330"/>
                <a:gd name="connsiteY1191" fmla="*/ 917084 h 1343026"/>
                <a:gd name="connsiteX1192" fmla="*/ 773 w 923330"/>
                <a:gd name="connsiteY1192" fmla="*/ 914932 h 1343026"/>
                <a:gd name="connsiteX1193" fmla="*/ 5078 w 923330"/>
                <a:gd name="connsiteY1193" fmla="*/ 914932 h 1343026"/>
                <a:gd name="connsiteX1194" fmla="*/ 5078 w 923330"/>
                <a:gd name="connsiteY1194" fmla="*/ 917084 h 1343026"/>
                <a:gd name="connsiteX1195" fmla="*/ 7230 w 923330"/>
                <a:gd name="connsiteY1195" fmla="*/ 917084 h 1343026"/>
                <a:gd name="connsiteX1196" fmla="*/ 7230 w 923330"/>
                <a:gd name="connsiteY1196" fmla="*/ 910627 h 1343026"/>
                <a:gd name="connsiteX1197" fmla="*/ 9382 w 923330"/>
                <a:gd name="connsiteY1197" fmla="*/ 910627 h 1343026"/>
                <a:gd name="connsiteX1198" fmla="*/ 9382 w 923330"/>
                <a:gd name="connsiteY1198" fmla="*/ 908475 h 1343026"/>
                <a:gd name="connsiteX1199" fmla="*/ 28753 w 923330"/>
                <a:gd name="connsiteY1199" fmla="*/ 908475 h 1343026"/>
                <a:gd name="connsiteX1200" fmla="*/ 28753 w 923330"/>
                <a:gd name="connsiteY1200" fmla="*/ 906322 h 1343026"/>
                <a:gd name="connsiteX1201" fmla="*/ 26600 w 923330"/>
                <a:gd name="connsiteY1201" fmla="*/ 906322 h 1343026"/>
                <a:gd name="connsiteX1202" fmla="*/ 26600 w 923330"/>
                <a:gd name="connsiteY1202" fmla="*/ 904170 h 1343026"/>
                <a:gd name="connsiteX1203" fmla="*/ 24448 w 923330"/>
                <a:gd name="connsiteY1203" fmla="*/ 904170 h 1343026"/>
                <a:gd name="connsiteX1204" fmla="*/ 24448 w 923330"/>
                <a:gd name="connsiteY1204" fmla="*/ 899866 h 1343026"/>
                <a:gd name="connsiteX1205" fmla="*/ 28753 w 923330"/>
                <a:gd name="connsiteY1205" fmla="*/ 899866 h 1343026"/>
                <a:gd name="connsiteX1206" fmla="*/ 28753 w 923330"/>
                <a:gd name="connsiteY1206" fmla="*/ 902018 h 1343026"/>
                <a:gd name="connsiteX1207" fmla="*/ 30905 w 923330"/>
                <a:gd name="connsiteY1207" fmla="*/ 902018 h 1343026"/>
                <a:gd name="connsiteX1208" fmla="*/ 30905 w 923330"/>
                <a:gd name="connsiteY1208" fmla="*/ 904170 h 1343026"/>
                <a:gd name="connsiteX1209" fmla="*/ 35210 w 923330"/>
                <a:gd name="connsiteY1209" fmla="*/ 904170 h 1343026"/>
                <a:gd name="connsiteX1210" fmla="*/ 35210 w 923330"/>
                <a:gd name="connsiteY1210" fmla="*/ 906322 h 1343026"/>
                <a:gd name="connsiteX1211" fmla="*/ 39514 w 923330"/>
                <a:gd name="connsiteY1211" fmla="*/ 906322 h 1343026"/>
                <a:gd name="connsiteX1212" fmla="*/ 39514 w 923330"/>
                <a:gd name="connsiteY1212" fmla="*/ 908475 h 1343026"/>
                <a:gd name="connsiteX1213" fmla="*/ 43819 w 923330"/>
                <a:gd name="connsiteY1213" fmla="*/ 908475 h 1343026"/>
                <a:gd name="connsiteX1214" fmla="*/ 43819 w 923330"/>
                <a:gd name="connsiteY1214" fmla="*/ 910627 h 1343026"/>
                <a:gd name="connsiteX1215" fmla="*/ 48123 w 923330"/>
                <a:gd name="connsiteY1215" fmla="*/ 910627 h 1343026"/>
                <a:gd name="connsiteX1216" fmla="*/ 48123 w 923330"/>
                <a:gd name="connsiteY1216" fmla="*/ 912779 h 1343026"/>
                <a:gd name="connsiteX1217" fmla="*/ 67494 w 923330"/>
                <a:gd name="connsiteY1217" fmla="*/ 912779 h 1343026"/>
                <a:gd name="connsiteX1218" fmla="*/ 67494 w 923330"/>
                <a:gd name="connsiteY1218" fmla="*/ 910627 h 1343026"/>
                <a:gd name="connsiteX1219" fmla="*/ 76103 w 923330"/>
                <a:gd name="connsiteY1219" fmla="*/ 910627 h 1343026"/>
                <a:gd name="connsiteX1220" fmla="*/ 76103 w 923330"/>
                <a:gd name="connsiteY1220" fmla="*/ 908475 h 1343026"/>
                <a:gd name="connsiteX1221" fmla="*/ 80408 w 923330"/>
                <a:gd name="connsiteY1221" fmla="*/ 908475 h 1343026"/>
                <a:gd name="connsiteX1222" fmla="*/ 80408 w 923330"/>
                <a:gd name="connsiteY1222" fmla="*/ 906322 h 1343026"/>
                <a:gd name="connsiteX1223" fmla="*/ 86864 w 923330"/>
                <a:gd name="connsiteY1223" fmla="*/ 906322 h 1343026"/>
                <a:gd name="connsiteX1224" fmla="*/ 86864 w 923330"/>
                <a:gd name="connsiteY1224" fmla="*/ 904170 h 1343026"/>
                <a:gd name="connsiteX1225" fmla="*/ 91169 w 923330"/>
                <a:gd name="connsiteY1225" fmla="*/ 904170 h 1343026"/>
                <a:gd name="connsiteX1226" fmla="*/ 91169 w 923330"/>
                <a:gd name="connsiteY1226" fmla="*/ 902018 h 1343026"/>
                <a:gd name="connsiteX1227" fmla="*/ 95474 w 923330"/>
                <a:gd name="connsiteY1227" fmla="*/ 902018 h 1343026"/>
                <a:gd name="connsiteX1228" fmla="*/ 95474 w 923330"/>
                <a:gd name="connsiteY1228" fmla="*/ 899866 h 1343026"/>
                <a:gd name="connsiteX1229" fmla="*/ 99778 w 923330"/>
                <a:gd name="connsiteY1229" fmla="*/ 899866 h 1343026"/>
                <a:gd name="connsiteX1230" fmla="*/ 99778 w 923330"/>
                <a:gd name="connsiteY1230" fmla="*/ 897713 h 1343026"/>
                <a:gd name="connsiteX1231" fmla="*/ 104083 w 923330"/>
                <a:gd name="connsiteY1231" fmla="*/ 897713 h 1343026"/>
                <a:gd name="connsiteX1232" fmla="*/ 104083 w 923330"/>
                <a:gd name="connsiteY1232" fmla="*/ 895561 h 1343026"/>
                <a:gd name="connsiteX1233" fmla="*/ 108387 w 923330"/>
                <a:gd name="connsiteY1233" fmla="*/ 895561 h 1343026"/>
                <a:gd name="connsiteX1234" fmla="*/ 108387 w 923330"/>
                <a:gd name="connsiteY1234" fmla="*/ 893409 h 1343026"/>
                <a:gd name="connsiteX1235" fmla="*/ 110540 w 923330"/>
                <a:gd name="connsiteY1235" fmla="*/ 893409 h 1343026"/>
                <a:gd name="connsiteX1236" fmla="*/ 110540 w 923330"/>
                <a:gd name="connsiteY1236" fmla="*/ 891256 h 1343026"/>
                <a:gd name="connsiteX1237" fmla="*/ 112692 w 923330"/>
                <a:gd name="connsiteY1237" fmla="*/ 891256 h 1343026"/>
                <a:gd name="connsiteX1238" fmla="*/ 112692 w 923330"/>
                <a:gd name="connsiteY1238" fmla="*/ 889104 h 1343026"/>
                <a:gd name="connsiteX1239" fmla="*/ 114844 w 923330"/>
                <a:gd name="connsiteY1239" fmla="*/ 889104 h 1343026"/>
                <a:gd name="connsiteX1240" fmla="*/ 114844 w 923330"/>
                <a:gd name="connsiteY1240" fmla="*/ 886952 h 1343026"/>
                <a:gd name="connsiteX1241" fmla="*/ 116996 w 923330"/>
                <a:gd name="connsiteY1241" fmla="*/ 886952 h 1343026"/>
                <a:gd name="connsiteX1242" fmla="*/ 116996 w 923330"/>
                <a:gd name="connsiteY1242" fmla="*/ 884800 h 1343026"/>
                <a:gd name="connsiteX1243" fmla="*/ 123453 w 923330"/>
                <a:gd name="connsiteY1243" fmla="*/ 884800 h 1343026"/>
                <a:gd name="connsiteX1244" fmla="*/ 123453 w 923330"/>
                <a:gd name="connsiteY1244" fmla="*/ 891256 h 1343026"/>
                <a:gd name="connsiteX1245" fmla="*/ 125606 w 923330"/>
                <a:gd name="connsiteY1245" fmla="*/ 891256 h 1343026"/>
                <a:gd name="connsiteX1246" fmla="*/ 125606 w 923330"/>
                <a:gd name="connsiteY1246" fmla="*/ 895561 h 1343026"/>
                <a:gd name="connsiteX1247" fmla="*/ 127758 w 923330"/>
                <a:gd name="connsiteY1247" fmla="*/ 895561 h 1343026"/>
                <a:gd name="connsiteX1248" fmla="*/ 127758 w 923330"/>
                <a:gd name="connsiteY1248" fmla="*/ 899866 h 1343026"/>
                <a:gd name="connsiteX1249" fmla="*/ 129910 w 923330"/>
                <a:gd name="connsiteY1249" fmla="*/ 899866 h 1343026"/>
                <a:gd name="connsiteX1250" fmla="*/ 129910 w 923330"/>
                <a:gd name="connsiteY1250" fmla="*/ 902018 h 1343026"/>
                <a:gd name="connsiteX1251" fmla="*/ 132062 w 923330"/>
                <a:gd name="connsiteY1251" fmla="*/ 902018 h 1343026"/>
                <a:gd name="connsiteX1252" fmla="*/ 132062 w 923330"/>
                <a:gd name="connsiteY1252" fmla="*/ 906322 h 1343026"/>
                <a:gd name="connsiteX1253" fmla="*/ 134215 w 923330"/>
                <a:gd name="connsiteY1253" fmla="*/ 906322 h 1343026"/>
                <a:gd name="connsiteX1254" fmla="*/ 134215 w 923330"/>
                <a:gd name="connsiteY1254" fmla="*/ 908475 h 1343026"/>
                <a:gd name="connsiteX1255" fmla="*/ 136367 w 923330"/>
                <a:gd name="connsiteY1255" fmla="*/ 908475 h 1343026"/>
                <a:gd name="connsiteX1256" fmla="*/ 136367 w 923330"/>
                <a:gd name="connsiteY1256" fmla="*/ 910627 h 1343026"/>
                <a:gd name="connsiteX1257" fmla="*/ 138519 w 923330"/>
                <a:gd name="connsiteY1257" fmla="*/ 910627 h 1343026"/>
                <a:gd name="connsiteX1258" fmla="*/ 138519 w 923330"/>
                <a:gd name="connsiteY1258" fmla="*/ 912779 h 1343026"/>
                <a:gd name="connsiteX1259" fmla="*/ 140672 w 923330"/>
                <a:gd name="connsiteY1259" fmla="*/ 912779 h 1343026"/>
                <a:gd name="connsiteX1260" fmla="*/ 140672 w 923330"/>
                <a:gd name="connsiteY1260" fmla="*/ 914932 h 1343026"/>
                <a:gd name="connsiteX1261" fmla="*/ 142824 w 923330"/>
                <a:gd name="connsiteY1261" fmla="*/ 914932 h 1343026"/>
                <a:gd name="connsiteX1262" fmla="*/ 142824 w 923330"/>
                <a:gd name="connsiteY1262" fmla="*/ 917084 h 1343026"/>
                <a:gd name="connsiteX1263" fmla="*/ 147128 w 923330"/>
                <a:gd name="connsiteY1263" fmla="*/ 917084 h 1343026"/>
                <a:gd name="connsiteX1264" fmla="*/ 147128 w 923330"/>
                <a:gd name="connsiteY1264" fmla="*/ 919236 h 1343026"/>
                <a:gd name="connsiteX1265" fmla="*/ 149281 w 923330"/>
                <a:gd name="connsiteY1265" fmla="*/ 919236 h 1343026"/>
                <a:gd name="connsiteX1266" fmla="*/ 149281 w 923330"/>
                <a:gd name="connsiteY1266" fmla="*/ 921388 h 1343026"/>
                <a:gd name="connsiteX1267" fmla="*/ 153585 w 923330"/>
                <a:gd name="connsiteY1267" fmla="*/ 921388 h 1343026"/>
                <a:gd name="connsiteX1268" fmla="*/ 153585 w 923330"/>
                <a:gd name="connsiteY1268" fmla="*/ 923541 h 1343026"/>
                <a:gd name="connsiteX1269" fmla="*/ 157890 w 923330"/>
                <a:gd name="connsiteY1269" fmla="*/ 923541 h 1343026"/>
                <a:gd name="connsiteX1270" fmla="*/ 157890 w 923330"/>
                <a:gd name="connsiteY1270" fmla="*/ 925693 h 1343026"/>
                <a:gd name="connsiteX1271" fmla="*/ 162194 w 923330"/>
                <a:gd name="connsiteY1271" fmla="*/ 925693 h 1343026"/>
                <a:gd name="connsiteX1272" fmla="*/ 162194 w 923330"/>
                <a:gd name="connsiteY1272" fmla="*/ 927845 h 1343026"/>
                <a:gd name="connsiteX1273" fmla="*/ 168651 w 923330"/>
                <a:gd name="connsiteY1273" fmla="*/ 927845 h 1343026"/>
                <a:gd name="connsiteX1274" fmla="*/ 168651 w 923330"/>
                <a:gd name="connsiteY1274" fmla="*/ 929998 h 1343026"/>
                <a:gd name="connsiteX1275" fmla="*/ 170804 w 923330"/>
                <a:gd name="connsiteY1275" fmla="*/ 929998 h 1343026"/>
                <a:gd name="connsiteX1276" fmla="*/ 170804 w 923330"/>
                <a:gd name="connsiteY1276" fmla="*/ 932150 h 1343026"/>
                <a:gd name="connsiteX1277" fmla="*/ 183717 w 923330"/>
                <a:gd name="connsiteY1277" fmla="*/ 932150 h 1343026"/>
                <a:gd name="connsiteX1278" fmla="*/ 183717 w 923330"/>
                <a:gd name="connsiteY1278" fmla="*/ 929998 h 1343026"/>
                <a:gd name="connsiteX1279" fmla="*/ 190174 w 923330"/>
                <a:gd name="connsiteY1279" fmla="*/ 929998 h 1343026"/>
                <a:gd name="connsiteX1280" fmla="*/ 190174 w 923330"/>
                <a:gd name="connsiteY1280" fmla="*/ 927845 h 1343026"/>
                <a:gd name="connsiteX1281" fmla="*/ 194479 w 923330"/>
                <a:gd name="connsiteY1281" fmla="*/ 927845 h 1343026"/>
                <a:gd name="connsiteX1282" fmla="*/ 194479 w 923330"/>
                <a:gd name="connsiteY1282" fmla="*/ 925693 h 1343026"/>
                <a:gd name="connsiteX1283" fmla="*/ 198783 w 923330"/>
                <a:gd name="connsiteY1283" fmla="*/ 925693 h 1343026"/>
                <a:gd name="connsiteX1284" fmla="*/ 198783 w 923330"/>
                <a:gd name="connsiteY1284" fmla="*/ 923541 h 1343026"/>
                <a:gd name="connsiteX1285" fmla="*/ 203088 w 923330"/>
                <a:gd name="connsiteY1285" fmla="*/ 923541 h 1343026"/>
                <a:gd name="connsiteX1286" fmla="*/ 203088 w 923330"/>
                <a:gd name="connsiteY1286" fmla="*/ 921388 h 1343026"/>
                <a:gd name="connsiteX1287" fmla="*/ 207392 w 923330"/>
                <a:gd name="connsiteY1287" fmla="*/ 921388 h 1343026"/>
                <a:gd name="connsiteX1288" fmla="*/ 207392 w 923330"/>
                <a:gd name="connsiteY1288" fmla="*/ 919236 h 1343026"/>
                <a:gd name="connsiteX1289" fmla="*/ 211697 w 923330"/>
                <a:gd name="connsiteY1289" fmla="*/ 919236 h 1343026"/>
                <a:gd name="connsiteX1290" fmla="*/ 211697 w 923330"/>
                <a:gd name="connsiteY1290" fmla="*/ 917084 h 1343026"/>
                <a:gd name="connsiteX1291" fmla="*/ 213849 w 923330"/>
                <a:gd name="connsiteY1291" fmla="*/ 917084 h 1343026"/>
                <a:gd name="connsiteX1292" fmla="*/ 213849 w 923330"/>
                <a:gd name="connsiteY1292" fmla="*/ 914932 h 1343026"/>
                <a:gd name="connsiteX1293" fmla="*/ 218154 w 923330"/>
                <a:gd name="connsiteY1293" fmla="*/ 914932 h 1343026"/>
                <a:gd name="connsiteX1294" fmla="*/ 218154 w 923330"/>
                <a:gd name="connsiteY1294" fmla="*/ 912779 h 1343026"/>
                <a:gd name="connsiteX1295" fmla="*/ 220306 w 923330"/>
                <a:gd name="connsiteY1295" fmla="*/ 912779 h 1343026"/>
                <a:gd name="connsiteX1296" fmla="*/ 220306 w 923330"/>
                <a:gd name="connsiteY1296" fmla="*/ 910627 h 1343026"/>
                <a:gd name="connsiteX1297" fmla="*/ 222458 w 923330"/>
                <a:gd name="connsiteY1297" fmla="*/ 910627 h 1343026"/>
                <a:gd name="connsiteX1298" fmla="*/ 222458 w 923330"/>
                <a:gd name="connsiteY1298" fmla="*/ 908475 h 1343026"/>
                <a:gd name="connsiteX1299" fmla="*/ 224611 w 923330"/>
                <a:gd name="connsiteY1299" fmla="*/ 908475 h 1343026"/>
                <a:gd name="connsiteX1300" fmla="*/ 224611 w 923330"/>
                <a:gd name="connsiteY1300" fmla="*/ 906322 h 1343026"/>
                <a:gd name="connsiteX1301" fmla="*/ 226763 w 923330"/>
                <a:gd name="connsiteY1301" fmla="*/ 906322 h 1343026"/>
                <a:gd name="connsiteX1302" fmla="*/ 226763 w 923330"/>
                <a:gd name="connsiteY1302" fmla="*/ 904170 h 1343026"/>
                <a:gd name="connsiteX1303" fmla="*/ 228915 w 923330"/>
                <a:gd name="connsiteY1303" fmla="*/ 904170 h 1343026"/>
                <a:gd name="connsiteX1304" fmla="*/ 228915 w 923330"/>
                <a:gd name="connsiteY1304" fmla="*/ 902018 h 1343026"/>
                <a:gd name="connsiteX1305" fmla="*/ 231068 w 923330"/>
                <a:gd name="connsiteY1305" fmla="*/ 902018 h 1343026"/>
                <a:gd name="connsiteX1306" fmla="*/ 231068 w 923330"/>
                <a:gd name="connsiteY1306" fmla="*/ 899866 h 1343026"/>
                <a:gd name="connsiteX1307" fmla="*/ 233220 w 923330"/>
                <a:gd name="connsiteY1307" fmla="*/ 899866 h 1343026"/>
                <a:gd name="connsiteX1308" fmla="*/ 233220 w 923330"/>
                <a:gd name="connsiteY1308" fmla="*/ 895561 h 1343026"/>
                <a:gd name="connsiteX1309" fmla="*/ 235372 w 923330"/>
                <a:gd name="connsiteY1309" fmla="*/ 895561 h 1343026"/>
                <a:gd name="connsiteX1310" fmla="*/ 235372 w 923330"/>
                <a:gd name="connsiteY1310" fmla="*/ 891256 h 1343026"/>
                <a:gd name="connsiteX1311" fmla="*/ 237524 w 923330"/>
                <a:gd name="connsiteY1311" fmla="*/ 891256 h 1343026"/>
                <a:gd name="connsiteX1312" fmla="*/ 237524 w 923330"/>
                <a:gd name="connsiteY1312" fmla="*/ 886952 h 1343026"/>
                <a:gd name="connsiteX1313" fmla="*/ 239677 w 923330"/>
                <a:gd name="connsiteY1313" fmla="*/ 886952 h 1343026"/>
                <a:gd name="connsiteX1314" fmla="*/ 239677 w 923330"/>
                <a:gd name="connsiteY1314" fmla="*/ 882647 h 1343026"/>
                <a:gd name="connsiteX1315" fmla="*/ 243981 w 923330"/>
                <a:gd name="connsiteY1315" fmla="*/ 882647 h 1343026"/>
                <a:gd name="connsiteX1316" fmla="*/ 243981 w 923330"/>
                <a:gd name="connsiteY1316" fmla="*/ 884800 h 1343026"/>
                <a:gd name="connsiteX1317" fmla="*/ 246134 w 923330"/>
                <a:gd name="connsiteY1317" fmla="*/ 884800 h 1343026"/>
                <a:gd name="connsiteX1318" fmla="*/ 246134 w 923330"/>
                <a:gd name="connsiteY1318" fmla="*/ 886952 h 1343026"/>
                <a:gd name="connsiteX1319" fmla="*/ 248286 w 923330"/>
                <a:gd name="connsiteY1319" fmla="*/ 886952 h 1343026"/>
                <a:gd name="connsiteX1320" fmla="*/ 248286 w 923330"/>
                <a:gd name="connsiteY1320" fmla="*/ 889104 h 1343026"/>
                <a:gd name="connsiteX1321" fmla="*/ 250438 w 923330"/>
                <a:gd name="connsiteY1321" fmla="*/ 889104 h 1343026"/>
                <a:gd name="connsiteX1322" fmla="*/ 250438 w 923330"/>
                <a:gd name="connsiteY1322" fmla="*/ 891256 h 1343026"/>
                <a:gd name="connsiteX1323" fmla="*/ 252590 w 923330"/>
                <a:gd name="connsiteY1323" fmla="*/ 891256 h 1343026"/>
                <a:gd name="connsiteX1324" fmla="*/ 252590 w 923330"/>
                <a:gd name="connsiteY1324" fmla="*/ 895561 h 1343026"/>
                <a:gd name="connsiteX1325" fmla="*/ 254743 w 923330"/>
                <a:gd name="connsiteY1325" fmla="*/ 895561 h 1343026"/>
                <a:gd name="connsiteX1326" fmla="*/ 254743 w 923330"/>
                <a:gd name="connsiteY1326" fmla="*/ 897713 h 1343026"/>
                <a:gd name="connsiteX1327" fmla="*/ 256895 w 923330"/>
                <a:gd name="connsiteY1327" fmla="*/ 897713 h 1343026"/>
                <a:gd name="connsiteX1328" fmla="*/ 256895 w 923330"/>
                <a:gd name="connsiteY1328" fmla="*/ 899866 h 1343026"/>
                <a:gd name="connsiteX1329" fmla="*/ 259047 w 923330"/>
                <a:gd name="connsiteY1329" fmla="*/ 899866 h 1343026"/>
                <a:gd name="connsiteX1330" fmla="*/ 259047 w 923330"/>
                <a:gd name="connsiteY1330" fmla="*/ 902018 h 1343026"/>
                <a:gd name="connsiteX1331" fmla="*/ 263352 w 923330"/>
                <a:gd name="connsiteY1331" fmla="*/ 902018 h 1343026"/>
                <a:gd name="connsiteX1332" fmla="*/ 263352 w 923330"/>
                <a:gd name="connsiteY1332" fmla="*/ 904170 h 1343026"/>
                <a:gd name="connsiteX1333" fmla="*/ 267656 w 923330"/>
                <a:gd name="connsiteY1333" fmla="*/ 904170 h 1343026"/>
                <a:gd name="connsiteX1334" fmla="*/ 267656 w 923330"/>
                <a:gd name="connsiteY1334" fmla="*/ 906322 h 1343026"/>
                <a:gd name="connsiteX1335" fmla="*/ 269809 w 923330"/>
                <a:gd name="connsiteY1335" fmla="*/ 906322 h 1343026"/>
                <a:gd name="connsiteX1336" fmla="*/ 269809 w 923330"/>
                <a:gd name="connsiteY1336" fmla="*/ 908475 h 1343026"/>
                <a:gd name="connsiteX1337" fmla="*/ 276266 w 923330"/>
                <a:gd name="connsiteY1337" fmla="*/ 908475 h 1343026"/>
                <a:gd name="connsiteX1338" fmla="*/ 276266 w 923330"/>
                <a:gd name="connsiteY1338" fmla="*/ 910627 h 1343026"/>
                <a:gd name="connsiteX1339" fmla="*/ 284875 w 923330"/>
                <a:gd name="connsiteY1339" fmla="*/ 910627 h 1343026"/>
                <a:gd name="connsiteX1340" fmla="*/ 284875 w 923330"/>
                <a:gd name="connsiteY1340" fmla="*/ 912779 h 1343026"/>
                <a:gd name="connsiteX1341" fmla="*/ 308550 w 923330"/>
                <a:gd name="connsiteY1341" fmla="*/ 912779 h 1343026"/>
                <a:gd name="connsiteX1342" fmla="*/ 308550 w 923330"/>
                <a:gd name="connsiteY1342" fmla="*/ 910627 h 1343026"/>
                <a:gd name="connsiteX1343" fmla="*/ 319311 w 923330"/>
                <a:gd name="connsiteY1343" fmla="*/ 910627 h 1343026"/>
                <a:gd name="connsiteX1344" fmla="*/ 319311 w 923330"/>
                <a:gd name="connsiteY1344" fmla="*/ 908475 h 1343026"/>
                <a:gd name="connsiteX1345" fmla="*/ 325768 w 923330"/>
                <a:gd name="connsiteY1345" fmla="*/ 908475 h 1343026"/>
                <a:gd name="connsiteX1346" fmla="*/ 325768 w 923330"/>
                <a:gd name="connsiteY1346" fmla="*/ 906322 h 1343026"/>
                <a:gd name="connsiteX1347" fmla="*/ 327921 w 923330"/>
                <a:gd name="connsiteY1347" fmla="*/ 906322 h 1343026"/>
                <a:gd name="connsiteX1348" fmla="*/ 327921 w 923330"/>
                <a:gd name="connsiteY1348" fmla="*/ 904170 h 1343026"/>
                <a:gd name="connsiteX1349" fmla="*/ 332225 w 923330"/>
                <a:gd name="connsiteY1349" fmla="*/ 904170 h 1343026"/>
                <a:gd name="connsiteX1350" fmla="*/ 332225 w 923330"/>
                <a:gd name="connsiteY1350" fmla="*/ 902018 h 1343026"/>
                <a:gd name="connsiteX1351" fmla="*/ 334377 w 923330"/>
                <a:gd name="connsiteY1351" fmla="*/ 902018 h 1343026"/>
                <a:gd name="connsiteX1352" fmla="*/ 334377 w 923330"/>
                <a:gd name="connsiteY1352" fmla="*/ 899866 h 1343026"/>
                <a:gd name="connsiteX1353" fmla="*/ 338682 w 923330"/>
                <a:gd name="connsiteY1353" fmla="*/ 899866 h 1343026"/>
                <a:gd name="connsiteX1354" fmla="*/ 338682 w 923330"/>
                <a:gd name="connsiteY1354" fmla="*/ 897713 h 1343026"/>
                <a:gd name="connsiteX1355" fmla="*/ 340834 w 923330"/>
                <a:gd name="connsiteY1355" fmla="*/ 897713 h 1343026"/>
                <a:gd name="connsiteX1356" fmla="*/ 340834 w 923330"/>
                <a:gd name="connsiteY1356" fmla="*/ 895561 h 1343026"/>
                <a:gd name="connsiteX1357" fmla="*/ 345139 w 923330"/>
                <a:gd name="connsiteY1357" fmla="*/ 895561 h 1343026"/>
                <a:gd name="connsiteX1358" fmla="*/ 345139 w 923330"/>
                <a:gd name="connsiteY1358" fmla="*/ 893409 h 1343026"/>
                <a:gd name="connsiteX1359" fmla="*/ 347291 w 923330"/>
                <a:gd name="connsiteY1359" fmla="*/ 893409 h 1343026"/>
                <a:gd name="connsiteX1360" fmla="*/ 347291 w 923330"/>
                <a:gd name="connsiteY1360" fmla="*/ 891256 h 1343026"/>
                <a:gd name="connsiteX1361" fmla="*/ 349443 w 923330"/>
                <a:gd name="connsiteY1361" fmla="*/ 891256 h 1343026"/>
                <a:gd name="connsiteX1362" fmla="*/ 349443 w 923330"/>
                <a:gd name="connsiteY1362" fmla="*/ 889104 h 1343026"/>
                <a:gd name="connsiteX1363" fmla="*/ 351596 w 923330"/>
                <a:gd name="connsiteY1363" fmla="*/ 889104 h 1343026"/>
                <a:gd name="connsiteX1364" fmla="*/ 351596 w 923330"/>
                <a:gd name="connsiteY1364" fmla="*/ 884800 h 1343026"/>
                <a:gd name="connsiteX1365" fmla="*/ 353748 w 923330"/>
                <a:gd name="connsiteY1365" fmla="*/ 884800 h 1343026"/>
                <a:gd name="connsiteX1366" fmla="*/ 353748 w 923330"/>
                <a:gd name="connsiteY1366" fmla="*/ 882647 h 1343026"/>
                <a:gd name="connsiteX1367" fmla="*/ 355900 w 923330"/>
                <a:gd name="connsiteY1367" fmla="*/ 882647 h 1343026"/>
                <a:gd name="connsiteX1368" fmla="*/ 355900 w 923330"/>
                <a:gd name="connsiteY1368" fmla="*/ 878343 h 1343026"/>
                <a:gd name="connsiteX1369" fmla="*/ 358053 w 923330"/>
                <a:gd name="connsiteY1369" fmla="*/ 878343 h 1343026"/>
                <a:gd name="connsiteX1370" fmla="*/ 358053 w 923330"/>
                <a:gd name="connsiteY1370" fmla="*/ 874038 h 1343026"/>
                <a:gd name="connsiteX1371" fmla="*/ 360205 w 923330"/>
                <a:gd name="connsiteY1371" fmla="*/ 874038 h 1343026"/>
                <a:gd name="connsiteX1372" fmla="*/ 360205 w 923330"/>
                <a:gd name="connsiteY1372" fmla="*/ 867581 h 1343026"/>
                <a:gd name="connsiteX1373" fmla="*/ 362357 w 923330"/>
                <a:gd name="connsiteY1373" fmla="*/ 867581 h 1343026"/>
                <a:gd name="connsiteX1374" fmla="*/ 362357 w 923330"/>
                <a:gd name="connsiteY1374" fmla="*/ 861124 h 1343026"/>
                <a:gd name="connsiteX1375" fmla="*/ 364509 w 923330"/>
                <a:gd name="connsiteY1375" fmla="*/ 861124 h 1343026"/>
                <a:gd name="connsiteX1376" fmla="*/ 364509 w 923330"/>
                <a:gd name="connsiteY1376" fmla="*/ 856820 h 1343026"/>
                <a:gd name="connsiteX1377" fmla="*/ 366662 w 923330"/>
                <a:gd name="connsiteY1377" fmla="*/ 856820 h 1343026"/>
                <a:gd name="connsiteX1378" fmla="*/ 366662 w 923330"/>
                <a:gd name="connsiteY1378" fmla="*/ 848211 h 1343026"/>
                <a:gd name="connsiteX1379" fmla="*/ 368814 w 923330"/>
                <a:gd name="connsiteY1379" fmla="*/ 848211 h 1343026"/>
                <a:gd name="connsiteX1380" fmla="*/ 368814 w 923330"/>
                <a:gd name="connsiteY1380" fmla="*/ 850363 h 1343026"/>
                <a:gd name="connsiteX1381" fmla="*/ 370966 w 923330"/>
                <a:gd name="connsiteY1381" fmla="*/ 850363 h 1343026"/>
                <a:gd name="connsiteX1382" fmla="*/ 370966 w 923330"/>
                <a:gd name="connsiteY1382" fmla="*/ 852515 h 1343026"/>
                <a:gd name="connsiteX1383" fmla="*/ 375271 w 923330"/>
                <a:gd name="connsiteY1383" fmla="*/ 852515 h 1343026"/>
                <a:gd name="connsiteX1384" fmla="*/ 375271 w 923330"/>
                <a:gd name="connsiteY1384" fmla="*/ 854668 h 1343026"/>
                <a:gd name="connsiteX1385" fmla="*/ 377423 w 923330"/>
                <a:gd name="connsiteY1385" fmla="*/ 854668 h 1343026"/>
                <a:gd name="connsiteX1386" fmla="*/ 377423 w 923330"/>
                <a:gd name="connsiteY1386" fmla="*/ 856820 h 1343026"/>
                <a:gd name="connsiteX1387" fmla="*/ 379575 w 923330"/>
                <a:gd name="connsiteY1387" fmla="*/ 856820 h 1343026"/>
                <a:gd name="connsiteX1388" fmla="*/ 379575 w 923330"/>
                <a:gd name="connsiteY1388" fmla="*/ 858972 h 1343026"/>
                <a:gd name="connsiteX1389" fmla="*/ 381728 w 923330"/>
                <a:gd name="connsiteY1389" fmla="*/ 858972 h 1343026"/>
                <a:gd name="connsiteX1390" fmla="*/ 381728 w 923330"/>
                <a:gd name="connsiteY1390" fmla="*/ 861124 h 1343026"/>
                <a:gd name="connsiteX1391" fmla="*/ 386032 w 923330"/>
                <a:gd name="connsiteY1391" fmla="*/ 861124 h 1343026"/>
                <a:gd name="connsiteX1392" fmla="*/ 386032 w 923330"/>
                <a:gd name="connsiteY1392" fmla="*/ 863277 h 1343026"/>
                <a:gd name="connsiteX1393" fmla="*/ 390337 w 923330"/>
                <a:gd name="connsiteY1393" fmla="*/ 863277 h 1343026"/>
                <a:gd name="connsiteX1394" fmla="*/ 390337 w 923330"/>
                <a:gd name="connsiteY1394" fmla="*/ 865429 h 1343026"/>
                <a:gd name="connsiteX1395" fmla="*/ 394641 w 923330"/>
                <a:gd name="connsiteY1395" fmla="*/ 865429 h 1343026"/>
                <a:gd name="connsiteX1396" fmla="*/ 394641 w 923330"/>
                <a:gd name="connsiteY1396" fmla="*/ 867581 h 1343026"/>
                <a:gd name="connsiteX1397" fmla="*/ 398946 w 923330"/>
                <a:gd name="connsiteY1397" fmla="*/ 867581 h 1343026"/>
                <a:gd name="connsiteX1398" fmla="*/ 398946 w 923330"/>
                <a:gd name="connsiteY1398" fmla="*/ 869734 h 1343026"/>
                <a:gd name="connsiteX1399" fmla="*/ 405403 w 923330"/>
                <a:gd name="connsiteY1399" fmla="*/ 869734 h 1343026"/>
                <a:gd name="connsiteX1400" fmla="*/ 405403 w 923330"/>
                <a:gd name="connsiteY1400" fmla="*/ 871886 h 1343026"/>
                <a:gd name="connsiteX1401" fmla="*/ 433383 w 923330"/>
                <a:gd name="connsiteY1401" fmla="*/ 871886 h 1343026"/>
                <a:gd name="connsiteX1402" fmla="*/ 433383 w 923330"/>
                <a:gd name="connsiteY1402" fmla="*/ 869734 h 1343026"/>
                <a:gd name="connsiteX1403" fmla="*/ 435535 w 923330"/>
                <a:gd name="connsiteY1403" fmla="*/ 869734 h 1343026"/>
                <a:gd name="connsiteX1404" fmla="*/ 435535 w 923330"/>
                <a:gd name="connsiteY1404" fmla="*/ 867581 h 1343026"/>
                <a:gd name="connsiteX1405" fmla="*/ 441992 w 923330"/>
                <a:gd name="connsiteY1405" fmla="*/ 867581 h 1343026"/>
                <a:gd name="connsiteX1406" fmla="*/ 441992 w 923330"/>
                <a:gd name="connsiteY1406" fmla="*/ 865429 h 1343026"/>
                <a:gd name="connsiteX1407" fmla="*/ 446296 w 923330"/>
                <a:gd name="connsiteY1407" fmla="*/ 865429 h 1343026"/>
                <a:gd name="connsiteX1408" fmla="*/ 446296 w 923330"/>
                <a:gd name="connsiteY1408" fmla="*/ 863277 h 1343026"/>
                <a:gd name="connsiteX1409" fmla="*/ 450601 w 923330"/>
                <a:gd name="connsiteY1409" fmla="*/ 863277 h 1343026"/>
                <a:gd name="connsiteX1410" fmla="*/ 450601 w 923330"/>
                <a:gd name="connsiteY1410" fmla="*/ 861124 h 1343026"/>
                <a:gd name="connsiteX1411" fmla="*/ 452753 w 923330"/>
                <a:gd name="connsiteY1411" fmla="*/ 861124 h 1343026"/>
                <a:gd name="connsiteX1412" fmla="*/ 452753 w 923330"/>
                <a:gd name="connsiteY1412" fmla="*/ 858972 h 1343026"/>
                <a:gd name="connsiteX1413" fmla="*/ 454905 w 923330"/>
                <a:gd name="connsiteY1413" fmla="*/ 858972 h 1343026"/>
                <a:gd name="connsiteX1414" fmla="*/ 454905 w 923330"/>
                <a:gd name="connsiteY1414" fmla="*/ 856820 h 1343026"/>
                <a:gd name="connsiteX1415" fmla="*/ 459210 w 923330"/>
                <a:gd name="connsiteY1415" fmla="*/ 856820 h 1343026"/>
                <a:gd name="connsiteX1416" fmla="*/ 459210 w 923330"/>
                <a:gd name="connsiteY1416" fmla="*/ 854668 h 1343026"/>
                <a:gd name="connsiteX1417" fmla="*/ 461362 w 923330"/>
                <a:gd name="connsiteY1417" fmla="*/ 854668 h 1343026"/>
                <a:gd name="connsiteX1418" fmla="*/ 461362 w 923330"/>
                <a:gd name="connsiteY1418" fmla="*/ 850363 h 1343026"/>
                <a:gd name="connsiteX1419" fmla="*/ 463515 w 923330"/>
                <a:gd name="connsiteY1419" fmla="*/ 850363 h 1343026"/>
                <a:gd name="connsiteX1420" fmla="*/ 463515 w 923330"/>
                <a:gd name="connsiteY1420" fmla="*/ 848211 h 1343026"/>
                <a:gd name="connsiteX1421" fmla="*/ 465667 w 923330"/>
                <a:gd name="connsiteY1421" fmla="*/ 848211 h 1343026"/>
                <a:gd name="connsiteX1422" fmla="*/ 465667 w 923330"/>
                <a:gd name="connsiteY1422" fmla="*/ 846058 h 1343026"/>
                <a:gd name="connsiteX1423" fmla="*/ 467819 w 923330"/>
                <a:gd name="connsiteY1423" fmla="*/ 846058 h 1343026"/>
                <a:gd name="connsiteX1424" fmla="*/ 467819 w 923330"/>
                <a:gd name="connsiteY1424" fmla="*/ 843906 h 1343026"/>
                <a:gd name="connsiteX1425" fmla="*/ 469971 w 923330"/>
                <a:gd name="connsiteY1425" fmla="*/ 843906 h 1343026"/>
                <a:gd name="connsiteX1426" fmla="*/ 469971 w 923330"/>
                <a:gd name="connsiteY1426" fmla="*/ 839602 h 1343026"/>
                <a:gd name="connsiteX1427" fmla="*/ 472124 w 923330"/>
                <a:gd name="connsiteY1427" fmla="*/ 839602 h 1343026"/>
                <a:gd name="connsiteX1428" fmla="*/ 472124 w 923330"/>
                <a:gd name="connsiteY1428" fmla="*/ 835297 h 1343026"/>
                <a:gd name="connsiteX1429" fmla="*/ 474276 w 923330"/>
                <a:gd name="connsiteY1429" fmla="*/ 835297 h 1343026"/>
                <a:gd name="connsiteX1430" fmla="*/ 474276 w 923330"/>
                <a:gd name="connsiteY1430" fmla="*/ 830992 h 1343026"/>
                <a:gd name="connsiteX1431" fmla="*/ 476428 w 923330"/>
                <a:gd name="connsiteY1431" fmla="*/ 830992 h 1343026"/>
                <a:gd name="connsiteX1432" fmla="*/ 476428 w 923330"/>
                <a:gd name="connsiteY1432" fmla="*/ 826688 h 1343026"/>
                <a:gd name="connsiteX1433" fmla="*/ 478581 w 923330"/>
                <a:gd name="connsiteY1433" fmla="*/ 826688 h 1343026"/>
                <a:gd name="connsiteX1434" fmla="*/ 478581 w 923330"/>
                <a:gd name="connsiteY1434" fmla="*/ 796556 h 1343026"/>
                <a:gd name="connsiteX1435" fmla="*/ 485037 w 923330"/>
                <a:gd name="connsiteY1435" fmla="*/ 796556 h 1343026"/>
                <a:gd name="connsiteX1436" fmla="*/ 485037 w 923330"/>
                <a:gd name="connsiteY1436" fmla="*/ 798708 h 1343026"/>
                <a:gd name="connsiteX1437" fmla="*/ 487190 w 923330"/>
                <a:gd name="connsiteY1437" fmla="*/ 798708 h 1343026"/>
                <a:gd name="connsiteX1438" fmla="*/ 487190 w 923330"/>
                <a:gd name="connsiteY1438" fmla="*/ 800860 h 1343026"/>
                <a:gd name="connsiteX1439" fmla="*/ 491494 w 923330"/>
                <a:gd name="connsiteY1439" fmla="*/ 800860 h 1343026"/>
                <a:gd name="connsiteX1440" fmla="*/ 491494 w 923330"/>
                <a:gd name="connsiteY1440" fmla="*/ 803013 h 1343026"/>
                <a:gd name="connsiteX1441" fmla="*/ 493647 w 923330"/>
                <a:gd name="connsiteY1441" fmla="*/ 803013 h 1343026"/>
                <a:gd name="connsiteX1442" fmla="*/ 493647 w 923330"/>
                <a:gd name="connsiteY1442" fmla="*/ 805165 h 1343026"/>
                <a:gd name="connsiteX1443" fmla="*/ 504408 w 923330"/>
                <a:gd name="connsiteY1443" fmla="*/ 805165 h 1343026"/>
                <a:gd name="connsiteX1444" fmla="*/ 504408 w 923330"/>
                <a:gd name="connsiteY1444" fmla="*/ 807317 h 1343026"/>
                <a:gd name="connsiteX1445" fmla="*/ 513017 w 923330"/>
                <a:gd name="connsiteY1445" fmla="*/ 807317 h 1343026"/>
                <a:gd name="connsiteX1446" fmla="*/ 513017 w 923330"/>
                <a:gd name="connsiteY1446" fmla="*/ 809470 h 1343026"/>
                <a:gd name="connsiteX1447" fmla="*/ 549606 w 923330"/>
                <a:gd name="connsiteY1447" fmla="*/ 809470 h 1343026"/>
                <a:gd name="connsiteX1448" fmla="*/ 549606 w 923330"/>
                <a:gd name="connsiteY1448" fmla="*/ 807317 h 1343026"/>
                <a:gd name="connsiteX1449" fmla="*/ 553911 w 923330"/>
                <a:gd name="connsiteY1449" fmla="*/ 807317 h 1343026"/>
                <a:gd name="connsiteX1450" fmla="*/ 553911 w 923330"/>
                <a:gd name="connsiteY1450" fmla="*/ 805165 h 1343026"/>
                <a:gd name="connsiteX1451" fmla="*/ 562520 w 923330"/>
                <a:gd name="connsiteY1451" fmla="*/ 805165 h 1343026"/>
                <a:gd name="connsiteX1452" fmla="*/ 562520 w 923330"/>
                <a:gd name="connsiteY1452" fmla="*/ 803013 h 1343026"/>
                <a:gd name="connsiteX1453" fmla="*/ 564672 w 923330"/>
                <a:gd name="connsiteY1453" fmla="*/ 803013 h 1343026"/>
                <a:gd name="connsiteX1454" fmla="*/ 564672 w 923330"/>
                <a:gd name="connsiteY1454" fmla="*/ 800860 h 1343026"/>
                <a:gd name="connsiteX1455" fmla="*/ 566824 w 923330"/>
                <a:gd name="connsiteY1455" fmla="*/ 800860 h 1343026"/>
                <a:gd name="connsiteX1456" fmla="*/ 566824 w 923330"/>
                <a:gd name="connsiteY1456" fmla="*/ 787947 h 1343026"/>
                <a:gd name="connsiteX1457" fmla="*/ 568977 w 923330"/>
                <a:gd name="connsiteY1457" fmla="*/ 787947 h 1343026"/>
                <a:gd name="connsiteX1458" fmla="*/ 568977 w 923330"/>
                <a:gd name="connsiteY1458" fmla="*/ 779338 h 1343026"/>
                <a:gd name="connsiteX1459" fmla="*/ 571129 w 923330"/>
                <a:gd name="connsiteY1459" fmla="*/ 779338 h 1343026"/>
                <a:gd name="connsiteX1460" fmla="*/ 571129 w 923330"/>
                <a:gd name="connsiteY1460" fmla="*/ 736292 h 1343026"/>
                <a:gd name="connsiteX1461" fmla="*/ 568977 w 923330"/>
                <a:gd name="connsiteY1461" fmla="*/ 736292 h 1343026"/>
                <a:gd name="connsiteX1462" fmla="*/ 568977 w 923330"/>
                <a:gd name="connsiteY1462" fmla="*/ 731987 h 1343026"/>
                <a:gd name="connsiteX1463" fmla="*/ 566824 w 923330"/>
                <a:gd name="connsiteY1463" fmla="*/ 731987 h 1343026"/>
                <a:gd name="connsiteX1464" fmla="*/ 566824 w 923330"/>
                <a:gd name="connsiteY1464" fmla="*/ 725530 h 1343026"/>
                <a:gd name="connsiteX1465" fmla="*/ 564672 w 923330"/>
                <a:gd name="connsiteY1465" fmla="*/ 725530 h 1343026"/>
                <a:gd name="connsiteX1466" fmla="*/ 564672 w 923330"/>
                <a:gd name="connsiteY1466" fmla="*/ 719074 h 1343026"/>
                <a:gd name="connsiteX1467" fmla="*/ 562520 w 923330"/>
                <a:gd name="connsiteY1467" fmla="*/ 719074 h 1343026"/>
                <a:gd name="connsiteX1468" fmla="*/ 562520 w 923330"/>
                <a:gd name="connsiteY1468" fmla="*/ 712617 h 1343026"/>
                <a:gd name="connsiteX1469" fmla="*/ 560367 w 923330"/>
                <a:gd name="connsiteY1469" fmla="*/ 712617 h 1343026"/>
                <a:gd name="connsiteX1470" fmla="*/ 560367 w 923330"/>
                <a:gd name="connsiteY1470" fmla="*/ 706160 h 1343026"/>
                <a:gd name="connsiteX1471" fmla="*/ 571129 w 923330"/>
                <a:gd name="connsiteY1471" fmla="*/ 706160 h 1343026"/>
                <a:gd name="connsiteX1472" fmla="*/ 571129 w 923330"/>
                <a:gd name="connsiteY1472" fmla="*/ 708312 h 1343026"/>
                <a:gd name="connsiteX1473" fmla="*/ 575433 w 923330"/>
                <a:gd name="connsiteY1473" fmla="*/ 708312 h 1343026"/>
                <a:gd name="connsiteX1474" fmla="*/ 575433 w 923330"/>
                <a:gd name="connsiteY1474" fmla="*/ 710464 h 1343026"/>
                <a:gd name="connsiteX1475" fmla="*/ 579738 w 923330"/>
                <a:gd name="connsiteY1475" fmla="*/ 710464 h 1343026"/>
                <a:gd name="connsiteX1476" fmla="*/ 579738 w 923330"/>
                <a:gd name="connsiteY1476" fmla="*/ 712617 h 1343026"/>
                <a:gd name="connsiteX1477" fmla="*/ 581890 w 923330"/>
                <a:gd name="connsiteY1477" fmla="*/ 712617 h 1343026"/>
                <a:gd name="connsiteX1478" fmla="*/ 581890 w 923330"/>
                <a:gd name="connsiteY1478" fmla="*/ 714769 h 1343026"/>
                <a:gd name="connsiteX1479" fmla="*/ 586195 w 923330"/>
                <a:gd name="connsiteY1479" fmla="*/ 714769 h 1343026"/>
                <a:gd name="connsiteX1480" fmla="*/ 586195 w 923330"/>
                <a:gd name="connsiteY1480" fmla="*/ 716921 h 1343026"/>
                <a:gd name="connsiteX1481" fmla="*/ 590499 w 923330"/>
                <a:gd name="connsiteY1481" fmla="*/ 716921 h 1343026"/>
                <a:gd name="connsiteX1482" fmla="*/ 590499 w 923330"/>
                <a:gd name="connsiteY1482" fmla="*/ 719074 h 1343026"/>
                <a:gd name="connsiteX1483" fmla="*/ 631393 w 923330"/>
                <a:gd name="connsiteY1483" fmla="*/ 719074 h 1343026"/>
                <a:gd name="connsiteX1484" fmla="*/ 631393 w 923330"/>
                <a:gd name="connsiteY1484" fmla="*/ 716921 h 1343026"/>
                <a:gd name="connsiteX1485" fmla="*/ 637850 w 923330"/>
                <a:gd name="connsiteY1485" fmla="*/ 716921 h 1343026"/>
                <a:gd name="connsiteX1486" fmla="*/ 637850 w 923330"/>
                <a:gd name="connsiteY1486" fmla="*/ 714769 h 1343026"/>
                <a:gd name="connsiteX1487" fmla="*/ 642154 w 923330"/>
                <a:gd name="connsiteY1487" fmla="*/ 714769 h 1343026"/>
                <a:gd name="connsiteX1488" fmla="*/ 642154 w 923330"/>
                <a:gd name="connsiteY1488" fmla="*/ 712617 h 1343026"/>
                <a:gd name="connsiteX1489" fmla="*/ 646459 w 923330"/>
                <a:gd name="connsiteY1489" fmla="*/ 712617 h 1343026"/>
                <a:gd name="connsiteX1490" fmla="*/ 646459 w 923330"/>
                <a:gd name="connsiteY1490" fmla="*/ 710464 h 1343026"/>
                <a:gd name="connsiteX1491" fmla="*/ 648611 w 923330"/>
                <a:gd name="connsiteY1491" fmla="*/ 710464 h 1343026"/>
                <a:gd name="connsiteX1492" fmla="*/ 648611 w 923330"/>
                <a:gd name="connsiteY1492" fmla="*/ 693246 h 1343026"/>
                <a:gd name="connsiteX1493" fmla="*/ 646459 w 923330"/>
                <a:gd name="connsiteY1493" fmla="*/ 693246 h 1343026"/>
                <a:gd name="connsiteX1494" fmla="*/ 646459 w 923330"/>
                <a:gd name="connsiteY1494" fmla="*/ 676028 h 1343026"/>
                <a:gd name="connsiteX1495" fmla="*/ 644307 w 923330"/>
                <a:gd name="connsiteY1495" fmla="*/ 676028 h 1343026"/>
                <a:gd name="connsiteX1496" fmla="*/ 644307 w 923330"/>
                <a:gd name="connsiteY1496" fmla="*/ 656657 h 1343026"/>
                <a:gd name="connsiteX1497" fmla="*/ 642154 w 923330"/>
                <a:gd name="connsiteY1497" fmla="*/ 656657 h 1343026"/>
                <a:gd name="connsiteX1498" fmla="*/ 642154 w 923330"/>
                <a:gd name="connsiteY1498" fmla="*/ 650200 h 1343026"/>
                <a:gd name="connsiteX1499" fmla="*/ 640002 w 923330"/>
                <a:gd name="connsiteY1499" fmla="*/ 650200 h 1343026"/>
                <a:gd name="connsiteX1500" fmla="*/ 640002 w 923330"/>
                <a:gd name="connsiteY1500" fmla="*/ 641591 h 1343026"/>
                <a:gd name="connsiteX1501" fmla="*/ 637850 w 923330"/>
                <a:gd name="connsiteY1501" fmla="*/ 641591 h 1343026"/>
                <a:gd name="connsiteX1502" fmla="*/ 637850 w 923330"/>
                <a:gd name="connsiteY1502" fmla="*/ 635134 h 1343026"/>
                <a:gd name="connsiteX1503" fmla="*/ 635697 w 923330"/>
                <a:gd name="connsiteY1503" fmla="*/ 635134 h 1343026"/>
                <a:gd name="connsiteX1504" fmla="*/ 635697 w 923330"/>
                <a:gd name="connsiteY1504" fmla="*/ 630830 h 1343026"/>
                <a:gd name="connsiteX1505" fmla="*/ 633545 w 923330"/>
                <a:gd name="connsiteY1505" fmla="*/ 630830 h 1343026"/>
                <a:gd name="connsiteX1506" fmla="*/ 633545 w 923330"/>
                <a:gd name="connsiteY1506" fmla="*/ 624373 h 1343026"/>
                <a:gd name="connsiteX1507" fmla="*/ 631393 w 923330"/>
                <a:gd name="connsiteY1507" fmla="*/ 624373 h 1343026"/>
                <a:gd name="connsiteX1508" fmla="*/ 631393 w 923330"/>
                <a:gd name="connsiteY1508" fmla="*/ 620068 h 1343026"/>
                <a:gd name="connsiteX1509" fmla="*/ 629241 w 923330"/>
                <a:gd name="connsiteY1509" fmla="*/ 620068 h 1343026"/>
                <a:gd name="connsiteX1510" fmla="*/ 629241 w 923330"/>
                <a:gd name="connsiteY1510" fmla="*/ 615764 h 1343026"/>
                <a:gd name="connsiteX1511" fmla="*/ 627088 w 923330"/>
                <a:gd name="connsiteY1511" fmla="*/ 615764 h 1343026"/>
                <a:gd name="connsiteX1512" fmla="*/ 627088 w 923330"/>
                <a:gd name="connsiteY1512" fmla="*/ 611459 h 1343026"/>
                <a:gd name="connsiteX1513" fmla="*/ 624936 w 923330"/>
                <a:gd name="connsiteY1513" fmla="*/ 611459 h 1343026"/>
                <a:gd name="connsiteX1514" fmla="*/ 624936 w 923330"/>
                <a:gd name="connsiteY1514" fmla="*/ 607155 h 1343026"/>
                <a:gd name="connsiteX1515" fmla="*/ 622784 w 923330"/>
                <a:gd name="connsiteY1515" fmla="*/ 607155 h 1343026"/>
                <a:gd name="connsiteX1516" fmla="*/ 622784 w 923330"/>
                <a:gd name="connsiteY1516" fmla="*/ 602850 h 1343026"/>
                <a:gd name="connsiteX1517" fmla="*/ 620631 w 923330"/>
                <a:gd name="connsiteY1517" fmla="*/ 602850 h 1343026"/>
                <a:gd name="connsiteX1518" fmla="*/ 620631 w 923330"/>
                <a:gd name="connsiteY1518" fmla="*/ 600698 h 1343026"/>
                <a:gd name="connsiteX1519" fmla="*/ 618479 w 923330"/>
                <a:gd name="connsiteY1519" fmla="*/ 600698 h 1343026"/>
                <a:gd name="connsiteX1520" fmla="*/ 618479 w 923330"/>
                <a:gd name="connsiteY1520" fmla="*/ 594241 h 1343026"/>
                <a:gd name="connsiteX1521" fmla="*/ 622784 w 923330"/>
                <a:gd name="connsiteY1521" fmla="*/ 594241 h 1343026"/>
                <a:gd name="connsiteX1522" fmla="*/ 622784 w 923330"/>
                <a:gd name="connsiteY1522" fmla="*/ 596393 h 1343026"/>
                <a:gd name="connsiteX1523" fmla="*/ 629241 w 923330"/>
                <a:gd name="connsiteY1523" fmla="*/ 596393 h 1343026"/>
                <a:gd name="connsiteX1524" fmla="*/ 629241 w 923330"/>
                <a:gd name="connsiteY1524" fmla="*/ 598546 h 1343026"/>
                <a:gd name="connsiteX1525" fmla="*/ 631393 w 923330"/>
                <a:gd name="connsiteY1525" fmla="*/ 598546 h 1343026"/>
                <a:gd name="connsiteX1526" fmla="*/ 631393 w 923330"/>
                <a:gd name="connsiteY1526" fmla="*/ 600698 h 1343026"/>
                <a:gd name="connsiteX1527" fmla="*/ 635697 w 923330"/>
                <a:gd name="connsiteY1527" fmla="*/ 600698 h 1343026"/>
                <a:gd name="connsiteX1528" fmla="*/ 635697 w 923330"/>
                <a:gd name="connsiteY1528" fmla="*/ 602850 h 1343026"/>
                <a:gd name="connsiteX1529" fmla="*/ 661525 w 923330"/>
                <a:gd name="connsiteY1529" fmla="*/ 602850 h 1343026"/>
                <a:gd name="connsiteX1530" fmla="*/ 661525 w 923330"/>
                <a:gd name="connsiteY1530" fmla="*/ 600698 h 1343026"/>
                <a:gd name="connsiteX1531" fmla="*/ 665829 w 923330"/>
                <a:gd name="connsiteY1531" fmla="*/ 600698 h 1343026"/>
                <a:gd name="connsiteX1532" fmla="*/ 665829 w 923330"/>
                <a:gd name="connsiteY1532" fmla="*/ 598546 h 1343026"/>
                <a:gd name="connsiteX1533" fmla="*/ 674439 w 923330"/>
                <a:gd name="connsiteY1533" fmla="*/ 598546 h 1343026"/>
                <a:gd name="connsiteX1534" fmla="*/ 674439 w 923330"/>
                <a:gd name="connsiteY1534" fmla="*/ 596393 h 1343026"/>
                <a:gd name="connsiteX1535" fmla="*/ 678743 w 923330"/>
                <a:gd name="connsiteY1535" fmla="*/ 596393 h 1343026"/>
                <a:gd name="connsiteX1536" fmla="*/ 678743 w 923330"/>
                <a:gd name="connsiteY1536" fmla="*/ 594241 h 1343026"/>
                <a:gd name="connsiteX1537" fmla="*/ 685200 w 923330"/>
                <a:gd name="connsiteY1537" fmla="*/ 594241 h 1343026"/>
                <a:gd name="connsiteX1538" fmla="*/ 685200 w 923330"/>
                <a:gd name="connsiteY1538" fmla="*/ 592089 h 1343026"/>
                <a:gd name="connsiteX1539" fmla="*/ 691657 w 923330"/>
                <a:gd name="connsiteY1539" fmla="*/ 592089 h 1343026"/>
                <a:gd name="connsiteX1540" fmla="*/ 691657 w 923330"/>
                <a:gd name="connsiteY1540" fmla="*/ 589936 h 1343026"/>
                <a:gd name="connsiteX1541" fmla="*/ 693809 w 923330"/>
                <a:gd name="connsiteY1541" fmla="*/ 589936 h 1343026"/>
                <a:gd name="connsiteX1542" fmla="*/ 693809 w 923330"/>
                <a:gd name="connsiteY1542" fmla="*/ 587784 h 1343026"/>
                <a:gd name="connsiteX1543" fmla="*/ 698114 w 923330"/>
                <a:gd name="connsiteY1543" fmla="*/ 587784 h 1343026"/>
                <a:gd name="connsiteX1544" fmla="*/ 698114 w 923330"/>
                <a:gd name="connsiteY1544" fmla="*/ 585632 h 1343026"/>
                <a:gd name="connsiteX1545" fmla="*/ 700266 w 923330"/>
                <a:gd name="connsiteY1545" fmla="*/ 585632 h 1343026"/>
                <a:gd name="connsiteX1546" fmla="*/ 700266 w 923330"/>
                <a:gd name="connsiteY1546" fmla="*/ 572718 h 1343026"/>
                <a:gd name="connsiteX1547" fmla="*/ 698114 w 923330"/>
                <a:gd name="connsiteY1547" fmla="*/ 572718 h 1343026"/>
                <a:gd name="connsiteX1548" fmla="*/ 698114 w 923330"/>
                <a:gd name="connsiteY1548" fmla="*/ 568414 h 1343026"/>
                <a:gd name="connsiteX1549" fmla="*/ 695961 w 923330"/>
                <a:gd name="connsiteY1549" fmla="*/ 568414 h 1343026"/>
                <a:gd name="connsiteX1550" fmla="*/ 695961 w 923330"/>
                <a:gd name="connsiteY1550" fmla="*/ 564109 h 1343026"/>
                <a:gd name="connsiteX1551" fmla="*/ 693809 w 923330"/>
                <a:gd name="connsiteY1551" fmla="*/ 564109 h 1343026"/>
                <a:gd name="connsiteX1552" fmla="*/ 693809 w 923330"/>
                <a:gd name="connsiteY1552" fmla="*/ 559804 h 1343026"/>
                <a:gd name="connsiteX1553" fmla="*/ 691657 w 923330"/>
                <a:gd name="connsiteY1553" fmla="*/ 559804 h 1343026"/>
                <a:gd name="connsiteX1554" fmla="*/ 691657 w 923330"/>
                <a:gd name="connsiteY1554" fmla="*/ 553348 h 1343026"/>
                <a:gd name="connsiteX1555" fmla="*/ 689505 w 923330"/>
                <a:gd name="connsiteY1555" fmla="*/ 553348 h 1343026"/>
                <a:gd name="connsiteX1556" fmla="*/ 689505 w 923330"/>
                <a:gd name="connsiteY1556" fmla="*/ 551195 h 1343026"/>
                <a:gd name="connsiteX1557" fmla="*/ 687352 w 923330"/>
                <a:gd name="connsiteY1557" fmla="*/ 551195 h 1343026"/>
                <a:gd name="connsiteX1558" fmla="*/ 687352 w 923330"/>
                <a:gd name="connsiteY1558" fmla="*/ 546891 h 1343026"/>
                <a:gd name="connsiteX1559" fmla="*/ 685200 w 923330"/>
                <a:gd name="connsiteY1559" fmla="*/ 546891 h 1343026"/>
                <a:gd name="connsiteX1560" fmla="*/ 685200 w 923330"/>
                <a:gd name="connsiteY1560" fmla="*/ 542586 h 1343026"/>
                <a:gd name="connsiteX1561" fmla="*/ 683048 w 923330"/>
                <a:gd name="connsiteY1561" fmla="*/ 542586 h 1343026"/>
                <a:gd name="connsiteX1562" fmla="*/ 683048 w 923330"/>
                <a:gd name="connsiteY1562" fmla="*/ 538282 h 1343026"/>
                <a:gd name="connsiteX1563" fmla="*/ 680895 w 923330"/>
                <a:gd name="connsiteY1563" fmla="*/ 538282 h 1343026"/>
                <a:gd name="connsiteX1564" fmla="*/ 680895 w 923330"/>
                <a:gd name="connsiteY1564" fmla="*/ 533977 h 1343026"/>
                <a:gd name="connsiteX1565" fmla="*/ 678743 w 923330"/>
                <a:gd name="connsiteY1565" fmla="*/ 533977 h 1343026"/>
                <a:gd name="connsiteX1566" fmla="*/ 678743 w 923330"/>
                <a:gd name="connsiteY1566" fmla="*/ 529672 h 1343026"/>
                <a:gd name="connsiteX1567" fmla="*/ 676591 w 923330"/>
                <a:gd name="connsiteY1567" fmla="*/ 529672 h 1343026"/>
                <a:gd name="connsiteX1568" fmla="*/ 676591 w 923330"/>
                <a:gd name="connsiteY1568" fmla="*/ 527520 h 1343026"/>
                <a:gd name="connsiteX1569" fmla="*/ 674439 w 923330"/>
                <a:gd name="connsiteY1569" fmla="*/ 527520 h 1343026"/>
                <a:gd name="connsiteX1570" fmla="*/ 674439 w 923330"/>
                <a:gd name="connsiteY1570" fmla="*/ 523216 h 1343026"/>
                <a:gd name="connsiteX1571" fmla="*/ 672286 w 923330"/>
                <a:gd name="connsiteY1571" fmla="*/ 523216 h 1343026"/>
                <a:gd name="connsiteX1572" fmla="*/ 672286 w 923330"/>
                <a:gd name="connsiteY1572" fmla="*/ 518911 h 1343026"/>
                <a:gd name="connsiteX1573" fmla="*/ 670134 w 923330"/>
                <a:gd name="connsiteY1573" fmla="*/ 518911 h 1343026"/>
                <a:gd name="connsiteX1574" fmla="*/ 670134 w 923330"/>
                <a:gd name="connsiteY1574" fmla="*/ 516759 h 1343026"/>
                <a:gd name="connsiteX1575" fmla="*/ 667982 w 923330"/>
                <a:gd name="connsiteY1575" fmla="*/ 516759 h 1343026"/>
                <a:gd name="connsiteX1576" fmla="*/ 667982 w 923330"/>
                <a:gd name="connsiteY1576" fmla="*/ 514606 h 1343026"/>
                <a:gd name="connsiteX1577" fmla="*/ 665829 w 923330"/>
                <a:gd name="connsiteY1577" fmla="*/ 514606 h 1343026"/>
                <a:gd name="connsiteX1578" fmla="*/ 665829 w 923330"/>
                <a:gd name="connsiteY1578" fmla="*/ 512454 h 1343026"/>
                <a:gd name="connsiteX1579" fmla="*/ 663677 w 923330"/>
                <a:gd name="connsiteY1579" fmla="*/ 512454 h 1343026"/>
                <a:gd name="connsiteX1580" fmla="*/ 663677 w 923330"/>
                <a:gd name="connsiteY1580" fmla="*/ 510302 h 1343026"/>
                <a:gd name="connsiteX1581" fmla="*/ 661525 w 923330"/>
                <a:gd name="connsiteY1581" fmla="*/ 510302 h 1343026"/>
                <a:gd name="connsiteX1582" fmla="*/ 661525 w 923330"/>
                <a:gd name="connsiteY1582" fmla="*/ 508150 h 1343026"/>
                <a:gd name="connsiteX1583" fmla="*/ 659373 w 923330"/>
                <a:gd name="connsiteY1583" fmla="*/ 508150 h 1343026"/>
                <a:gd name="connsiteX1584" fmla="*/ 659373 w 923330"/>
                <a:gd name="connsiteY1584" fmla="*/ 505997 h 1343026"/>
                <a:gd name="connsiteX1585" fmla="*/ 657220 w 923330"/>
                <a:gd name="connsiteY1585" fmla="*/ 505997 h 1343026"/>
                <a:gd name="connsiteX1586" fmla="*/ 657220 w 923330"/>
                <a:gd name="connsiteY1586" fmla="*/ 503845 h 1343026"/>
                <a:gd name="connsiteX1587" fmla="*/ 655068 w 923330"/>
                <a:gd name="connsiteY1587" fmla="*/ 503845 h 1343026"/>
                <a:gd name="connsiteX1588" fmla="*/ 655068 w 923330"/>
                <a:gd name="connsiteY1588" fmla="*/ 501693 h 1343026"/>
                <a:gd name="connsiteX1589" fmla="*/ 652916 w 923330"/>
                <a:gd name="connsiteY1589" fmla="*/ 501693 h 1343026"/>
                <a:gd name="connsiteX1590" fmla="*/ 652916 w 923330"/>
                <a:gd name="connsiteY1590" fmla="*/ 499540 h 1343026"/>
                <a:gd name="connsiteX1591" fmla="*/ 650763 w 923330"/>
                <a:gd name="connsiteY1591" fmla="*/ 499540 h 1343026"/>
                <a:gd name="connsiteX1592" fmla="*/ 650763 w 923330"/>
                <a:gd name="connsiteY1592" fmla="*/ 497388 h 1343026"/>
                <a:gd name="connsiteX1593" fmla="*/ 648611 w 923330"/>
                <a:gd name="connsiteY1593" fmla="*/ 497388 h 1343026"/>
                <a:gd name="connsiteX1594" fmla="*/ 648611 w 923330"/>
                <a:gd name="connsiteY1594" fmla="*/ 495236 h 1343026"/>
                <a:gd name="connsiteX1595" fmla="*/ 646459 w 923330"/>
                <a:gd name="connsiteY1595" fmla="*/ 495236 h 1343026"/>
                <a:gd name="connsiteX1596" fmla="*/ 646459 w 923330"/>
                <a:gd name="connsiteY1596" fmla="*/ 493084 h 1343026"/>
                <a:gd name="connsiteX1597" fmla="*/ 644307 w 923330"/>
                <a:gd name="connsiteY1597" fmla="*/ 493084 h 1343026"/>
                <a:gd name="connsiteX1598" fmla="*/ 644307 w 923330"/>
                <a:gd name="connsiteY1598" fmla="*/ 490931 h 1343026"/>
                <a:gd name="connsiteX1599" fmla="*/ 642154 w 923330"/>
                <a:gd name="connsiteY1599" fmla="*/ 490931 h 1343026"/>
                <a:gd name="connsiteX1600" fmla="*/ 642154 w 923330"/>
                <a:gd name="connsiteY1600" fmla="*/ 488779 h 1343026"/>
                <a:gd name="connsiteX1601" fmla="*/ 640002 w 923330"/>
                <a:gd name="connsiteY1601" fmla="*/ 488779 h 1343026"/>
                <a:gd name="connsiteX1602" fmla="*/ 640002 w 923330"/>
                <a:gd name="connsiteY1602" fmla="*/ 486627 h 1343026"/>
                <a:gd name="connsiteX1603" fmla="*/ 637850 w 923330"/>
                <a:gd name="connsiteY1603" fmla="*/ 486627 h 1343026"/>
                <a:gd name="connsiteX1604" fmla="*/ 637850 w 923330"/>
                <a:gd name="connsiteY1604" fmla="*/ 484474 h 1343026"/>
                <a:gd name="connsiteX1605" fmla="*/ 633545 w 923330"/>
                <a:gd name="connsiteY1605" fmla="*/ 484474 h 1343026"/>
                <a:gd name="connsiteX1606" fmla="*/ 633545 w 923330"/>
                <a:gd name="connsiteY1606" fmla="*/ 482322 h 1343026"/>
                <a:gd name="connsiteX1607" fmla="*/ 631393 w 923330"/>
                <a:gd name="connsiteY1607" fmla="*/ 482322 h 1343026"/>
                <a:gd name="connsiteX1608" fmla="*/ 631393 w 923330"/>
                <a:gd name="connsiteY1608" fmla="*/ 480170 h 1343026"/>
                <a:gd name="connsiteX1609" fmla="*/ 629241 w 923330"/>
                <a:gd name="connsiteY1609" fmla="*/ 480170 h 1343026"/>
                <a:gd name="connsiteX1610" fmla="*/ 629241 w 923330"/>
                <a:gd name="connsiteY1610" fmla="*/ 478018 h 1343026"/>
                <a:gd name="connsiteX1611" fmla="*/ 627088 w 923330"/>
                <a:gd name="connsiteY1611" fmla="*/ 478018 h 1343026"/>
                <a:gd name="connsiteX1612" fmla="*/ 627088 w 923330"/>
                <a:gd name="connsiteY1612" fmla="*/ 475865 h 1343026"/>
                <a:gd name="connsiteX1613" fmla="*/ 624936 w 923330"/>
                <a:gd name="connsiteY1613" fmla="*/ 475865 h 1343026"/>
                <a:gd name="connsiteX1614" fmla="*/ 624936 w 923330"/>
                <a:gd name="connsiteY1614" fmla="*/ 473713 h 1343026"/>
                <a:gd name="connsiteX1615" fmla="*/ 622784 w 923330"/>
                <a:gd name="connsiteY1615" fmla="*/ 473713 h 1343026"/>
                <a:gd name="connsiteX1616" fmla="*/ 622784 w 923330"/>
                <a:gd name="connsiteY1616" fmla="*/ 471561 h 1343026"/>
                <a:gd name="connsiteX1617" fmla="*/ 620631 w 923330"/>
                <a:gd name="connsiteY1617" fmla="*/ 471561 h 1343026"/>
                <a:gd name="connsiteX1618" fmla="*/ 620631 w 923330"/>
                <a:gd name="connsiteY1618" fmla="*/ 469408 h 1343026"/>
                <a:gd name="connsiteX1619" fmla="*/ 627088 w 923330"/>
                <a:gd name="connsiteY1619" fmla="*/ 469408 h 1343026"/>
                <a:gd name="connsiteX1620" fmla="*/ 627088 w 923330"/>
                <a:gd name="connsiteY1620" fmla="*/ 471561 h 1343026"/>
                <a:gd name="connsiteX1621" fmla="*/ 629241 w 923330"/>
                <a:gd name="connsiteY1621" fmla="*/ 471561 h 1343026"/>
                <a:gd name="connsiteX1622" fmla="*/ 629241 w 923330"/>
                <a:gd name="connsiteY1622" fmla="*/ 473713 h 1343026"/>
                <a:gd name="connsiteX1623" fmla="*/ 665829 w 923330"/>
                <a:gd name="connsiteY1623" fmla="*/ 473713 h 1343026"/>
                <a:gd name="connsiteX1624" fmla="*/ 665829 w 923330"/>
                <a:gd name="connsiteY1624" fmla="*/ 471561 h 1343026"/>
                <a:gd name="connsiteX1625" fmla="*/ 674439 w 923330"/>
                <a:gd name="connsiteY1625" fmla="*/ 471561 h 1343026"/>
                <a:gd name="connsiteX1626" fmla="*/ 674439 w 923330"/>
                <a:gd name="connsiteY1626" fmla="*/ 469408 h 1343026"/>
                <a:gd name="connsiteX1627" fmla="*/ 680895 w 923330"/>
                <a:gd name="connsiteY1627" fmla="*/ 469408 h 1343026"/>
                <a:gd name="connsiteX1628" fmla="*/ 680895 w 923330"/>
                <a:gd name="connsiteY1628" fmla="*/ 467256 h 1343026"/>
                <a:gd name="connsiteX1629" fmla="*/ 683048 w 923330"/>
                <a:gd name="connsiteY1629" fmla="*/ 467256 h 1343026"/>
                <a:gd name="connsiteX1630" fmla="*/ 683048 w 923330"/>
                <a:gd name="connsiteY1630" fmla="*/ 460799 h 1343026"/>
                <a:gd name="connsiteX1631" fmla="*/ 680895 w 923330"/>
                <a:gd name="connsiteY1631" fmla="*/ 460799 h 1343026"/>
                <a:gd name="connsiteX1632" fmla="*/ 680895 w 923330"/>
                <a:gd name="connsiteY1632" fmla="*/ 458647 h 1343026"/>
                <a:gd name="connsiteX1633" fmla="*/ 678743 w 923330"/>
                <a:gd name="connsiteY1633" fmla="*/ 458647 h 1343026"/>
                <a:gd name="connsiteX1634" fmla="*/ 678743 w 923330"/>
                <a:gd name="connsiteY1634" fmla="*/ 456495 h 1343026"/>
                <a:gd name="connsiteX1635" fmla="*/ 676591 w 923330"/>
                <a:gd name="connsiteY1635" fmla="*/ 456495 h 1343026"/>
                <a:gd name="connsiteX1636" fmla="*/ 676591 w 923330"/>
                <a:gd name="connsiteY1636" fmla="*/ 454342 h 1343026"/>
                <a:gd name="connsiteX1637" fmla="*/ 674439 w 923330"/>
                <a:gd name="connsiteY1637" fmla="*/ 454342 h 1343026"/>
                <a:gd name="connsiteX1638" fmla="*/ 674439 w 923330"/>
                <a:gd name="connsiteY1638" fmla="*/ 452190 h 1343026"/>
                <a:gd name="connsiteX1639" fmla="*/ 672286 w 923330"/>
                <a:gd name="connsiteY1639" fmla="*/ 452190 h 1343026"/>
                <a:gd name="connsiteX1640" fmla="*/ 672286 w 923330"/>
                <a:gd name="connsiteY1640" fmla="*/ 450038 h 1343026"/>
                <a:gd name="connsiteX1641" fmla="*/ 670134 w 923330"/>
                <a:gd name="connsiteY1641" fmla="*/ 450038 h 1343026"/>
                <a:gd name="connsiteX1642" fmla="*/ 670134 w 923330"/>
                <a:gd name="connsiteY1642" fmla="*/ 447886 h 1343026"/>
                <a:gd name="connsiteX1643" fmla="*/ 667982 w 923330"/>
                <a:gd name="connsiteY1643" fmla="*/ 447886 h 1343026"/>
                <a:gd name="connsiteX1644" fmla="*/ 667982 w 923330"/>
                <a:gd name="connsiteY1644" fmla="*/ 443581 h 1343026"/>
                <a:gd name="connsiteX1645" fmla="*/ 665829 w 923330"/>
                <a:gd name="connsiteY1645" fmla="*/ 443581 h 1343026"/>
                <a:gd name="connsiteX1646" fmla="*/ 665829 w 923330"/>
                <a:gd name="connsiteY1646" fmla="*/ 441429 h 1343026"/>
                <a:gd name="connsiteX1647" fmla="*/ 663677 w 923330"/>
                <a:gd name="connsiteY1647" fmla="*/ 441429 h 1343026"/>
                <a:gd name="connsiteX1648" fmla="*/ 663677 w 923330"/>
                <a:gd name="connsiteY1648" fmla="*/ 439276 h 1343026"/>
                <a:gd name="connsiteX1649" fmla="*/ 661525 w 923330"/>
                <a:gd name="connsiteY1649" fmla="*/ 439276 h 1343026"/>
                <a:gd name="connsiteX1650" fmla="*/ 661525 w 923330"/>
                <a:gd name="connsiteY1650" fmla="*/ 437124 h 1343026"/>
                <a:gd name="connsiteX1651" fmla="*/ 659373 w 923330"/>
                <a:gd name="connsiteY1651" fmla="*/ 437124 h 1343026"/>
                <a:gd name="connsiteX1652" fmla="*/ 659373 w 923330"/>
                <a:gd name="connsiteY1652" fmla="*/ 434972 h 1343026"/>
                <a:gd name="connsiteX1653" fmla="*/ 657220 w 923330"/>
                <a:gd name="connsiteY1653" fmla="*/ 434972 h 1343026"/>
                <a:gd name="connsiteX1654" fmla="*/ 657220 w 923330"/>
                <a:gd name="connsiteY1654" fmla="*/ 432820 h 1343026"/>
                <a:gd name="connsiteX1655" fmla="*/ 655068 w 923330"/>
                <a:gd name="connsiteY1655" fmla="*/ 432820 h 1343026"/>
                <a:gd name="connsiteX1656" fmla="*/ 655068 w 923330"/>
                <a:gd name="connsiteY1656" fmla="*/ 430667 h 1343026"/>
                <a:gd name="connsiteX1657" fmla="*/ 652916 w 923330"/>
                <a:gd name="connsiteY1657" fmla="*/ 430667 h 1343026"/>
                <a:gd name="connsiteX1658" fmla="*/ 652916 w 923330"/>
                <a:gd name="connsiteY1658" fmla="*/ 428515 h 1343026"/>
                <a:gd name="connsiteX1659" fmla="*/ 650763 w 923330"/>
                <a:gd name="connsiteY1659" fmla="*/ 428515 h 1343026"/>
                <a:gd name="connsiteX1660" fmla="*/ 650763 w 923330"/>
                <a:gd name="connsiteY1660" fmla="*/ 426363 h 1343026"/>
                <a:gd name="connsiteX1661" fmla="*/ 648611 w 923330"/>
                <a:gd name="connsiteY1661" fmla="*/ 426363 h 1343026"/>
                <a:gd name="connsiteX1662" fmla="*/ 648611 w 923330"/>
                <a:gd name="connsiteY1662" fmla="*/ 424210 h 1343026"/>
                <a:gd name="connsiteX1663" fmla="*/ 646459 w 923330"/>
                <a:gd name="connsiteY1663" fmla="*/ 424210 h 1343026"/>
                <a:gd name="connsiteX1664" fmla="*/ 646459 w 923330"/>
                <a:gd name="connsiteY1664" fmla="*/ 422058 h 1343026"/>
                <a:gd name="connsiteX1665" fmla="*/ 644307 w 923330"/>
                <a:gd name="connsiteY1665" fmla="*/ 422058 h 1343026"/>
                <a:gd name="connsiteX1666" fmla="*/ 644307 w 923330"/>
                <a:gd name="connsiteY1666" fmla="*/ 419906 h 1343026"/>
                <a:gd name="connsiteX1667" fmla="*/ 642154 w 923330"/>
                <a:gd name="connsiteY1667" fmla="*/ 419906 h 1343026"/>
                <a:gd name="connsiteX1668" fmla="*/ 642154 w 923330"/>
                <a:gd name="connsiteY1668" fmla="*/ 417754 h 1343026"/>
                <a:gd name="connsiteX1669" fmla="*/ 640002 w 923330"/>
                <a:gd name="connsiteY1669" fmla="*/ 417754 h 1343026"/>
                <a:gd name="connsiteX1670" fmla="*/ 640002 w 923330"/>
                <a:gd name="connsiteY1670" fmla="*/ 415601 h 1343026"/>
                <a:gd name="connsiteX1671" fmla="*/ 637850 w 923330"/>
                <a:gd name="connsiteY1671" fmla="*/ 415601 h 1343026"/>
                <a:gd name="connsiteX1672" fmla="*/ 637850 w 923330"/>
                <a:gd name="connsiteY1672" fmla="*/ 413449 h 1343026"/>
                <a:gd name="connsiteX1673" fmla="*/ 635697 w 923330"/>
                <a:gd name="connsiteY1673" fmla="*/ 413449 h 1343026"/>
                <a:gd name="connsiteX1674" fmla="*/ 635697 w 923330"/>
                <a:gd name="connsiteY1674" fmla="*/ 411297 h 1343026"/>
                <a:gd name="connsiteX1675" fmla="*/ 633545 w 923330"/>
                <a:gd name="connsiteY1675" fmla="*/ 411297 h 1343026"/>
                <a:gd name="connsiteX1676" fmla="*/ 633545 w 923330"/>
                <a:gd name="connsiteY1676" fmla="*/ 409144 h 1343026"/>
                <a:gd name="connsiteX1677" fmla="*/ 629241 w 923330"/>
                <a:gd name="connsiteY1677" fmla="*/ 409144 h 1343026"/>
                <a:gd name="connsiteX1678" fmla="*/ 629241 w 923330"/>
                <a:gd name="connsiteY1678" fmla="*/ 406992 h 1343026"/>
                <a:gd name="connsiteX1679" fmla="*/ 627088 w 923330"/>
                <a:gd name="connsiteY1679" fmla="*/ 406992 h 1343026"/>
                <a:gd name="connsiteX1680" fmla="*/ 627088 w 923330"/>
                <a:gd name="connsiteY1680" fmla="*/ 404840 h 1343026"/>
                <a:gd name="connsiteX1681" fmla="*/ 624936 w 923330"/>
                <a:gd name="connsiteY1681" fmla="*/ 404840 h 1343026"/>
                <a:gd name="connsiteX1682" fmla="*/ 624936 w 923330"/>
                <a:gd name="connsiteY1682" fmla="*/ 402688 h 1343026"/>
                <a:gd name="connsiteX1683" fmla="*/ 620631 w 923330"/>
                <a:gd name="connsiteY1683" fmla="*/ 402688 h 1343026"/>
                <a:gd name="connsiteX1684" fmla="*/ 620631 w 923330"/>
                <a:gd name="connsiteY1684" fmla="*/ 400535 h 1343026"/>
                <a:gd name="connsiteX1685" fmla="*/ 618479 w 923330"/>
                <a:gd name="connsiteY1685" fmla="*/ 400535 h 1343026"/>
                <a:gd name="connsiteX1686" fmla="*/ 618479 w 923330"/>
                <a:gd name="connsiteY1686" fmla="*/ 398383 h 1343026"/>
                <a:gd name="connsiteX1687" fmla="*/ 616327 w 923330"/>
                <a:gd name="connsiteY1687" fmla="*/ 398383 h 1343026"/>
                <a:gd name="connsiteX1688" fmla="*/ 616327 w 923330"/>
                <a:gd name="connsiteY1688" fmla="*/ 396231 h 1343026"/>
                <a:gd name="connsiteX1689" fmla="*/ 612022 w 923330"/>
                <a:gd name="connsiteY1689" fmla="*/ 396231 h 1343026"/>
                <a:gd name="connsiteX1690" fmla="*/ 612022 w 923330"/>
                <a:gd name="connsiteY1690" fmla="*/ 394078 h 1343026"/>
                <a:gd name="connsiteX1691" fmla="*/ 609870 w 923330"/>
                <a:gd name="connsiteY1691" fmla="*/ 394078 h 1343026"/>
                <a:gd name="connsiteX1692" fmla="*/ 609870 w 923330"/>
                <a:gd name="connsiteY1692" fmla="*/ 391926 h 1343026"/>
                <a:gd name="connsiteX1693" fmla="*/ 607718 w 923330"/>
                <a:gd name="connsiteY1693" fmla="*/ 391926 h 1343026"/>
                <a:gd name="connsiteX1694" fmla="*/ 607718 w 923330"/>
                <a:gd name="connsiteY1694" fmla="*/ 389774 h 1343026"/>
                <a:gd name="connsiteX1695" fmla="*/ 603413 w 923330"/>
                <a:gd name="connsiteY1695" fmla="*/ 389774 h 1343026"/>
                <a:gd name="connsiteX1696" fmla="*/ 603413 w 923330"/>
                <a:gd name="connsiteY1696" fmla="*/ 385469 h 1343026"/>
                <a:gd name="connsiteX1697" fmla="*/ 601261 w 923330"/>
                <a:gd name="connsiteY1697" fmla="*/ 385469 h 1343026"/>
                <a:gd name="connsiteX1698" fmla="*/ 601261 w 923330"/>
                <a:gd name="connsiteY1698" fmla="*/ 383317 h 1343026"/>
                <a:gd name="connsiteX1699" fmla="*/ 599109 w 923330"/>
                <a:gd name="connsiteY1699" fmla="*/ 383317 h 1343026"/>
                <a:gd name="connsiteX1700" fmla="*/ 599109 w 923330"/>
                <a:gd name="connsiteY1700" fmla="*/ 381165 h 1343026"/>
                <a:gd name="connsiteX1701" fmla="*/ 596956 w 923330"/>
                <a:gd name="connsiteY1701" fmla="*/ 381165 h 1343026"/>
                <a:gd name="connsiteX1702" fmla="*/ 596956 w 923330"/>
                <a:gd name="connsiteY1702" fmla="*/ 379012 h 1343026"/>
                <a:gd name="connsiteX1703" fmla="*/ 594804 w 923330"/>
                <a:gd name="connsiteY1703" fmla="*/ 379012 h 1343026"/>
                <a:gd name="connsiteX1704" fmla="*/ 594804 w 923330"/>
                <a:gd name="connsiteY1704" fmla="*/ 376860 h 1343026"/>
                <a:gd name="connsiteX1705" fmla="*/ 609870 w 923330"/>
                <a:gd name="connsiteY1705" fmla="*/ 376860 h 1343026"/>
                <a:gd name="connsiteX1706" fmla="*/ 609870 w 923330"/>
                <a:gd name="connsiteY1706" fmla="*/ 379012 h 1343026"/>
                <a:gd name="connsiteX1707" fmla="*/ 622784 w 923330"/>
                <a:gd name="connsiteY1707" fmla="*/ 379012 h 1343026"/>
                <a:gd name="connsiteX1708" fmla="*/ 622784 w 923330"/>
                <a:gd name="connsiteY1708" fmla="*/ 381165 h 1343026"/>
                <a:gd name="connsiteX1709" fmla="*/ 633545 w 923330"/>
                <a:gd name="connsiteY1709" fmla="*/ 381165 h 1343026"/>
                <a:gd name="connsiteX1710" fmla="*/ 633545 w 923330"/>
                <a:gd name="connsiteY1710" fmla="*/ 376860 h 1343026"/>
                <a:gd name="connsiteX1711" fmla="*/ 631393 w 923330"/>
                <a:gd name="connsiteY1711" fmla="*/ 376860 h 1343026"/>
                <a:gd name="connsiteX1712" fmla="*/ 631393 w 923330"/>
                <a:gd name="connsiteY1712" fmla="*/ 372556 h 1343026"/>
                <a:gd name="connsiteX1713" fmla="*/ 629241 w 923330"/>
                <a:gd name="connsiteY1713" fmla="*/ 372556 h 1343026"/>
                <a:gd name="connsiteX1714" fmla="*/ 629241 w 923330"/>
                <a:gd name="connsiteY1714" fmla="*/ 370403 h 1343026"/>
                <a:gd name="connsiteX1715" fmla="*/ 627088 w 923330"/>
                <a:gd name="connsiteY1715" fmla="*/ 370403 h 1343026"/>
                <a:gd name="connsiteX1716" fmla="*/ 627088 w 923330"/>
                <a:gd name="connsiteY1716" fmla="*/ 366099 h 1343026"/>
                <a:gd name="connsiteX1717" fmla="*/ 624936 w 923330"/>
                <a:gd name="connsiteY1717" fmla="*/ 366099 h 1343026"/>
                <a:gd name="connsiteX1718" fmla="*/ 624936 w 923330"/>
                <a:gd name="connsiteY1718" fmla="*/ 363946 h 1343026"/>
                <a:gd name="connsiteX1719" fmla="*/ 622784 w 923330"/>
                <a:gd name="connsiteY1719" fmla="*/ 363946 h 1343026"/>
                <a:gd name="connsiteX1720" fmla="*/ 622784 w 923330"/>
                <a:gd name="connsiteY1720" fmla="*/ 361794 h 1343026"/>
                <a:gd name="connsiteX1721" fmla="*/ 620631 w 923330"/>
                <a:gd name="connsiteY1721" fmla="*/ 361794 h 1343026"/>
                <a:gd name="connsiteX1722" fmla="*/ 620631 w 923330"/>
                <a:gd name="connsiteY1722" fmla="*/ 357490 h 1343026"/>
                <a:gd name="connsiteX1723" fmla="*/ 618479 w 923330"/>
                <a:gd name="connsiteY1723" fmla="*/ 357490 h 1343026"/>
                <a:gd name="connsiteX1724" fmla="*/ 618479 w 923330"/>
                <a:gd name="connsiteY1724" fmla="*/ 355337 h 1343026"/>
                <a:gd name="connsiteX1725" fmla="*/ 616327 w 923330"/>
                <a:gd name="connsiteY1725" fmla="*/ 355337 h 1343026"/>
                <a:gd name="connsiteX1726" fmla="*/ 616327 w 923330"/>
                <a:gd name="connsiteY1726" fmla="*/ 351033 h 1343026"/>
                <a:gd name="connsiteX1727" fmla="*/ 614175 w 923330"/>
                <a:gd name="connsiteY1727" fmla="*/ 351033 h 1343026"/>
                <a:gd name="connsiteX1728" fmla="*/ 614175 w 923330"/>
                <a:gd name="connsiteY1728" fmla="*/ 342424 h 1343026"/>
                <a:gd name="connsiteX1729" fmla="*/ 620631 w 923330"/>
                <a:gd name="connsiteY1729" fmla="*/ 342424 h 1343026"/>
                <a:gd name="connsiteX1730" fmla="*/ 620631 w 923330"/>
                <a:gd name="connsiteY1730" fmla="*/ 338119 h 1343026"/>
                <a:gd name="connsiteX1731" fmla="*/ 622784 w 923330"/>
                <a:gd name="connsiteY1731" fmla="*/ 338119 h 1343026"/>
                <a:gd name="connsiteX1732" fmla="*/ 622784 w 923330"/>
                <a:gd name="connsiteY1732" fmla="*/ 335967 h 1343026"/>
                <a:gd name="connsiteX1733" fmla="*/ 627088 w 923330"/>
                <a:gd name="connsiteY1733" fmla="*/ 335967 h 1343026"/>
                <a:gd name="connsiteX1734" fmla="*/ 627088 w 923330"/>
                <a:gd name="connsiteY1734" fmla="*/ 340271 h 1343026"/>
                <a:gd name="connsiteX1735" fmla="*/ 635697 w 923330"/>
                <a:gd name="connsiteY1735" fmla="*/ 340271 h 1343026"/>
                <a:gd name="connsiteX1736" fmla="*/ 635697 w 923330"/>
                <a:gd name="connsiteY1736" fmla="*/ 338119 h 1343026"/>
                <a:gd name="connsiteX1737" fmla="*/ 637850 w 923330"/>
                <a:gd name="connsiteY1737" fmla="*/ 338119 h 1343026"/>
                <a:gd name="connsiteX1738" fmla="*/ 637850 w 923330"/>
                <a:gd name="connsiteY1738" fmla="*/ 340271 h 1343026"/>
                <a:gd name="connsiteX1739" fmla="*/ 655068 w 923330"/>
                <a:gd name="connsiteY1739" fmla="*/ 340271 h 1343026"/>
                <a:gd name="connsiteX1740" fmla="*/ 655068 w 923330"/>
                <a:gd name="connsiteY1740" fmla="*/ 346728 h 1343026"/>
                <a:gd name="connsiteX1741" fmla="*/ 646459 w 923330"/>
                <a:gd name="connsiteY1741" fmla="*/ 346728 h 1343026"/>
                <a:gd name="connsiteX1742" fmla="*/ 646459 w 923330"/>
                <a:gd name="connsiteY1742" fmla="*/ 357490 h 1343026"/>
                <a:gd name="connsiteX1743" fmla="*/ 652916 w 923330"/>
                <a:gd name="connsiteY1743" fmla="*/ 357490 h 1343026"/>
                <a:gd name="connsiteX1744" fmla="*/ 652916 w 923330"/>
                <a:gd name="connsiteY1744" fmla="*/ 359642 h 1343026"/>
                <a:gd name="connsiteX1745" fmla="*/ 655068 w 923330"/>
                <a:gd name="connsiteY1745" fmla="*/ 359642 h 1343026"/>
                <a:gd name="connsiteX1746" fmla="*/ 655068 w 923330"/>
                <a:gd name="connsiteY1746" fmla="*/ 363946 h 1343026"/>
                <a:gd name="connsiteX1747" fmla="*/ 657220 w 923330"/>
                <a:gd name="connsiteY1747" fmla="*/ 363946 h 1343026"/>
                <a:gd name="connsiteX1748" fmla="*/ 657220 w 923330"/>
                <a:gd name="connsiteY1748" fmla="*/ 368251 h 1343026"/>
                <a:gd name="connsiteX1749" fmla="*/ 659373 w 923330"/>
                <a:gd name="connsiteY1749" fmla="*/ 368251 h 1343026"/>
                <a:gd name="connsiteX1750" fmla="*/ 659373 w 923330"/>
                <a:gd name="connsiteY1750" fmla="*/ 372556 h 1343026"/>
                <a:gd name="connsiteX1751" fmla="*/ 661525 w 923330"/>
                <a:gd name="connsiteY1751" fmla="*/ 372556 h 1343026"/>
                <a:gd name="connsiteX1752" fmla="*/ 661525 w 923330"/>
                <a:gd name="connsiteY1752" fmla="*/ 374708 h 1343026"/>
                <a:gd name="connsiteX1753" fmla="*/ 663677 w 923330"/>
                <a:gd name="connsiteY1753" fmla="*/ 374708 h 1343026"/>
                <a:gd name="connsiteX1754" fmla="*/ 663677 w 923330"/>
                <a:gd name="connsiteY1754" fmla="*/ 381165 h 1343026"/>
                <a:gd name="connsiteX1755" fmla="*/ 665829 w 923330"/>
                <a:gd name="connsiteY1755" fmla="*/ 381165 h 1343026"/>
                <a:gd name="connsiteX1756" fmla="*/ 665829 w 923330"/>
                <a:gd name="connsiteY1756" fmla="*/ 398383 h 1343026"/>
                <a:gd name="connsiteX1757" fmla="*/ 663677 w 923330"/>
                <a:gd name="connsiteY1757" fmla="*/ 398383 h 1343026"/>
                <a:gd name="connsiteX1758" fmla="*/ 663677 w 923330"/>
                <a:gd name="connsiteY1758" fmla="*/ 402688 h 1343026"/>
                <a:gd name="connsiteX1759" fmla="*/ 667982 w 923330"/>
                <a:gd name="connsiteY1759" fmla="*/ 402688 h 1343026"/>
                <a:gd name="connsiteX1760" fmla="*/ 667982 w 923330"/>
                <a:gd name="connsiteY1760" fmla="*/ 400535 h 1343026"/>
                <a:gd name="connsiteX1761" fmla="*/ 670134 w 923330"/>
                <a:gd name="connsiteY1761" fmla="*/ 400535 h 1343026"/>
                <a:gd name="connsiteX1762" fmla="*/ 670134 w 923330"/>
                <a:gd name="connsiteY1762" fmla="*/ 398383 h 1343026"/>
                <a:gd name="connsiteX1763" fmla="*/ 672286 w 923330"/>
                <a:gd name="connsiteY1763" fmla="*/ 398383 h 1343026"/>
                <a:gd name="connsiteX1764" fmla="*/ 672286 w 923330"/>
                <a:gd name="connsiteY1764" fmla="*/ 396231 h 1343026"/>
                <a:gd name="connsiteX1765" fmla="*/ 674439 w 923330"/>
                <a:gd name="connsiteY1765" fmla="*/ 396231 h 1343026"/>
                <a:gd name="connsiteX1766" fmla="*/ 674439 w 923330"/>
                <a:gd name="connsiteY1766" fmla="*/ 394078 h 1343026"/>
                <a:gd name="connsiteX1767" fmla="*/ 676591 w 923330"/>
                <a:gd name="connsiteY1767" fmla="*/ 394078 h 1343026"/>
                <a:gd name="connsiteX1768" fmla="*/ 676591 w 923330"/>
                <a:gd name="connsiteY1768" fmla="*/ 389774 h 1343026"/>
                <a:gd name="connsiteX1769" fmla="*/ 678743 w 923330"/>
                <a:gd name="connsiteY1769" fmla="*/ 389774 h 1343026"/>
                <a:gd name="connsiteX1770" fmla="*/ 678743 w 923330"/>
                <a:gd name="connsiteY1770" fmla="*/ 387622 h 1343026"/>
                <a:gd name="connsiteX1771" fmla="*/ 680895 w 923330"/>
                <a:gd name="connsiteY1771" fmla="*/ 387622 h 1343026"/>
                <a:gd name="connsiteX1772" fmla="*/ 680895 w 923330"/>
                <a:gd name="connsiteY1772" fmla="*/ 383317 h 1343026"/>
                <a:gd name="connsiteX1773" fmla="*/ 683048 w 923330"/>
                <a:gd name="connsiteY1773" fmla="*/ 383317 h 1343026"/>
                <a:gd name="connsiteX1774" fmla="*/ 683048 w 923330"/>
                <a:gd name="connsiteY1774" fmla="*/ 381165 h 1343026"/>
                <a:gd name="connsiteX1775" fmla="*/ 685200 w 923330"/>
                <a:gd name="connsiteY1775" fmla="*/ 381165 h 1343026"/>
                <a:gd name="connsiteX1776" fmla="*/ 685200 w 923330"/>
                <a:gd name="connsiteY1776" fmla="*/ 379012 h 1343026"/>
                <a:gd name="connsiteX1777" fmla="*/ 687352 w 923330"/>
                <a:gd name="connsiteY1777" fmla="*/ 379012 h 1343026"/>
                <a:gd name="connsiteX1778" fmla="*/ 687352 w 923330"/>
                <a:gd name="connsiteY1778" fmla="*/ 372556 h 1343026"/>
                <a:gd name="connsiteX1779" fmla="*/ 689505 w 923330"/>
                <a:gd name="connsiteY1779" fmla="*/ 372556 h 1343026"/>
                <a:gd name="connsiteX1780" fmla="*/ 689505 w 923330"/>
                <a:gd name="connsiteY1780" fmla="*/ 370403 h 1343026"/>
                <a:gd name="connsiteX1781" fmla="*/ 691657 w 923330"/>
                <a:gd name="connsiteY1781" fmla="*/ 370403 h 1343026"/>
                <a:gd name="connsiteX1782" fmla="*/ 691657 w 923330"/>
                <a:gd name="connsiteY1782" fmla="*/ 366099 h 1343026"/>
                <a:gd name="connsiteX1783" fmla="*/ 693809 w 923330"/>
                <a:gd name="connsiteY1783" fmla="*/ 366099 h 1343026"/>
                <a:gd name="connsiteX1784" fmla="*/ 693809 w 923330"/>
                <a:gd name="connsiteY1784" fmla="*/ 361794 h 1343026"/>
                <a:gd name="connsiteX1785" fmla="*/ 695961 w 923330"/>
                <a:gd name="connsiteY1785" fmla="*/ 361794 h 1343026"/>
                <a:gd name="connsiteX1786" fmla="*/ 695961 w 923330"/>
                <a:gd name="connsiteY1786" fmla="*/ 357490 h 1343026"/>
                <a:gd name="connsiteX1787" fmla="*/ 698114 w 923330"/>
                <a:gd name="connsiteY1787" fmla="*/ 357490 h 1343026"/>
                <a:gd name="connsiteX1788" fmla="*/ 698114 w 923330"/>
                <a:gd name="connsiteY1788" fmla="*/ 353185 h 1343026"/>
                <a:gd name="connsiteX1789" fmla="*/ 700266 w 923330"/>
                <a:gd name="connsiteY1789" fmla="*/ 353185 h 1343026"/>
                <a:gd name="connsiteX1790" fmla="*/ 700266 w 923330"/>
                <a:gd name="connsiteY1790" fmla="*/ 348880 h 1343026"/>
                <a:gd name="connsiteX1791" fmla="*/ 702418 w 923330"/>
                <a:gd name="connsiteY1791" fmla="*/ 348880 h 1343026"/>
                <a:gd name="connsiteX1792" fmla="*/ 702418 w 923330"/>
                <a:gd name="connsiteY1792" fmla="*/ 344576 h 1343026"/>
                <a:gd name="connsiteX1793" fmla="*/ 704571 w 923330"/>
                <a:gd name="connsiteY1793" fmla="*/ 344576 h 1343026"/>
                <a:gd name="connsiteX1794" fmla="*/ 704571 w 923330"/>
                <a:gd name="connsiteY1794" fmla="*/ 340271 h 1343026"/>
                <a:gd name="connsiteX1795" fmla="*/ 706723 w 923330"/>
                <a:gd name="connsiteY1795" fmla="*/ 340271 h 1343026"/>
                <a:gd name="connsiteX1796" fmla="*/ 706723 w 923330"/>
                <a:gd name="connsiteY1796" fmla="*/ 338119 h 1343026"/>
                <a:gd name="connsiteX1797" fmla="*/ 708875 w 923330"/>
                <a:gd name="connsiteY1797" fmla="*/ 338119 h 1343026"/>
                <a:gd name="connsiteX1798" fmla="*/ 708875 w 923330"/>
                <a:gd name="connsiteY1798" fmla="*/ 333814 h 1343026"/>
                <a:gd name="connsiteX1799" fmla="*/ 711027 w 923330"/>
                <a:gd name="connsiteY1799" fmla="*/ 333814 h 1343026"/>
                <a:gd name="connsiteX1800" fmla="*/ 711027 w 923330"/>
                <a:gd name="connsiteY1800" fmla="*/ 331662 h 1343026"/>
                <a:gd name="connsiteX1801" fmla="*/ 713180 w 923330"/>
                <a:gd name="connsiteY1801" fmla="*/ 331662 h 1343026"/>
                <a:gd name="connsiteX1802" fmla="*/ 713180 w 923330"/>
                <a:gd name="connsiteY1802" fmla="*/ 323053 h 1343026"/>
                <a:gd name="connsiteX1803" fmla="*/ 717484 w 923330"/>
                <a:gd name="connsiteY1803" fmla="*/ 323053 h 1343026"/>
                <a:gd name="connsiteX1804" fmla="*/ 717484 w 923330"/>
                <a:gd name="connsiteY1804" fmla="*/ 316596 h 1343026"/>
                <a:gd name="connsiteX1805" fmla="*/ 719637 w 923330"/>
                <a:gd name="connsiteY1805" fmla="*/ 316596 h 1343026"/>
                <a:gd name="connsiteX1806" fmla="*/ 719637 w 923330"/>
                <a:gd name="connsiteY1806" fmla="*/ 307987 h 1343026"/>
                <a:gd name="connsiteX1807" fmla="*/ 721789 w 923330"/>
                <a:gd name="connsiteY1807" fmla="*/ 307987 h 1343026"/>
                <a:gd name="connsiteX1808" fmla="*/ 721789 w 923330"/>
                <a:gd name="connsiteY1808" fmla="*/ 301530 h 1343026"/>
                <a:gd name="connsiteX1809" fmla="*/ 723941 w 923330"/>
                <a:gd name="connsiteY1809" fmla="*/ 301530 h 1343026"/>
                <a:gd name="connsiteX1810" fmla="*/ 723941 w 923330"/>
                <a:gd name="connsiteY1810" fmla="*/ 295073 h 1343026"/>
                <a:gd name="connsiteX1811" fmla="*/ 726093 w 923330"/>
                <a:gd name="connsiteY1811" fmla="*/ 295073 h 1343026"/>
                <a:gd name="connsiteX1812" fmla="*/ 726093 w 923330"/>
                <a:gd name="connsiteY1812" fmla="*/ 288616 h 1343026"/>
                <a:gd name="connsiteX1813" fmla="*/ 728246 w 923330"/>
                <a:gd name="connsiteY1813" fmla="*/ 288616 h 1343026"/>
                <a:gd name="connsiteX1814" fmla="*/ 728246 w 923330"/>
                <a:gd name="connsiteY1814" fmla="*/ 280007 h 1343026"/>
                <a:gd name="connsiteX1815" fmla="*/ 730398 w 923330"/>
                <a:gd name="connsiteY1815" fmla="*/ 280007 h 1343026"/>
                <a:gd name="connsiteX1816" fmla="*/ 730398 w 923330"/>
                <a:gd name="connsiteY1816" fmla="*/ 273550 h 1343026"/>
                <a:gd name="connsiteX1817" fmla="*/ 732550 w 923330"/>
                <a:gd name="connsiteY1817" fmla="*/ 273550 h 1343026"/>
                <a:gd name="connsiteX1818" fmla="*/ 732550 w 923330"/>
                <a:gd name="connsiteY1818" fmla="*/ 271398 h 1343026"/>
                <a:gd name="connsiteX1819" fmla="*/ 734703 w 923330"/>
                <a:gd name="connsiteY1819" fmla="*/ 271398 h 1343026"/>
                <a:gd name="connsiteX1820" fmla="*/ 734703 w 923330"/>
                <a:gd name="connsiteY1820" fmla="*/ 258484 h 1343026"/>
                <a:gd name="connsiteX1821" fmla="*/ 736855 w 923330"/>
                <a:gd name="connsiteY1821" fmla="*/ 258484 h 1343026"/>
                <a:gd name="connsiteX1822" fmla="*/ 736855 w 923330"/>
                <a:gd name="connsiteY1822" fmla="*/ 245571 h 1343026"/>
                <a:gd name="connsiteX1823" fmla="*/ 739007 w 923330"/>
                <a:gd name="connsiteY1823" fmla="*/ 245571 h 1343026"/>
                <a:gd name="connsiteX1824" fmla="*/ 739007 w 923330"/>
                <a:gd name="connsiteY1824" fmla="*/ 228352 h 1343026"/>
                <a:gd name="connsiteX1825" fmla="*/ 741159 w 923330"/>
                <a:gd name="connsiteY1825" fmla="*/ 228352 h 1343026"/>
                <a:gd name="connsiteX1826" fmla="*/ 741159 w 923330"/>
                <a:gd name="connsiteY1826" fmla="*/ 146565 h 1343026"/>
                <a:gd name="connsiteX1827" fmla="*/ 739007 w 923330"/>
                <a:gd name="connsiteY1827" fmla="*/ 146565 h 1343026"/>
                <a:gd name="connsiteX1828" fmla="*/ 739007 w 923330"/>
                <a:gd name="connsiteY1828" fmla="*/ 125043 h 1343026"/>
                <a:gd name="connsiteX1829" fmla="*/ 736855 w 923330"/>
                <a:gd name="connsiteY1829" fmla="*/ 125043 h 1343026"/>
                <a:gd name="connsiteX1830" fmla="*/ 736855 w 923330"/>
                <a:gd name="connsiteY1830" fmla="*/ 116433 h 1343026"/>
                <a:gd name="connsiteX1831" fmla="*/ 734703 w 923330"/>
                <a:gd name="connsiteY1831" fmla="*/ 116433 h 1343026"/>
                <a:gd name="connsiteX1832" fmla="*/ 734703 w 923330"/>
                <a:gd name="connsiteY1832" fmla="*/ 103520 h 1343026"/>
                <a:gd name="connsiteX1833" fmla="*/ 732550 w 923330"/>
                <a:gd name="connsiteY1833" fmla="*/ 103520 h 1343026"/>
                <a:gd name="connsiteX1834" fmla="*/ 732550 w 923330"/>
                <a:gd name="connsiteY1834" fmla="*/ 99215 h 1343026"/>
                <a:gd name="connsiteX1835" fmla="*/ 730398 w 923330"/>
                <a:gd name="connsiteY1835" fmla="*/ 99215 h 1343026"/>
                <a:gd name="connsiteX1836" fmla="*/ 730398 w 923330"/>
                <a:gd name="connsiteY1836" fmla="*/ 90606 h 1343026"/>
                <a:gd name="connsiteX1837" fmla="*/ 728246 w 923330"/>
                <a:gd name="connsiteY1837" fmla="*/ 90606 h 1343026"/>
                <a:gd name="connsiteX1838" fmla="*/ 728246 w 923330"/>
                <a:gd name="connsiteY1838" fmla="*/ 84149 h 1343026"/>
                <a:gd name="connsiteX1839" fmla="*/ 726093 w 923330"/>
                <a:gd name="connsiteY1839" fmla="*/ 84149 h 1343026"/>
                <a:gd name="connsiteX1840" fmla="*/ 726093 w 923330"/>
                <a:gd name="connsiteY1840" fmla="*/ 77692 h 1343026"/>
                <a:gd name="connsiteX1841" fmla="*/ 723941 w 923330"/>
                <a:gd name="connsiteY1841" fmla="*/ 77692 h 1343026"/>
                <a:gd name="connsiteX1842" fmla="*/ 723941 w 923330"/>
                <a:gd name="connsiteY1842" fmla="*/ 66931 h 1343026"/>
                <a:gd name="connsiteX1843" fmla="*/ 721789 w 923330"/>
                <a:gd name="connsiteY1843" fmla="*/ 66931 h 1343026"/>
                <a:gd name="connsiteX1844" fmla="*/ 721789 w 923330"/>
                <a:gd name="connsiteY1844" fmla="*/ 60474 h 1343026"/>
                <a:gd name="connsiteX1845" fmla="*/ 719637 w 923330"/>
                <a:gd name="connsiteY1845" fmla="*/ 60474 h 1343026"/>
                <a:gd name="connsiteX1846" fmla="*/ 719637 w 923330"/>
                <a:gd name="connsiteY1846" fmla="*/ 58322 h 1343026"/>
                <a:gd name="connsiteX1847" fmla="*/ 717484 w 923330"/>
                <a:gd name="connsiteY1847" fmla="*/ 58322 h 1343026"/>
                <a:gd name="connsiteX1848" fmla="*/ 717484 w 923330"/>
                <a:gd name="connsiteY1848" fmla="*/ 49713 h 1343026"/>
                <a:gd name="connsiteX1849" fmla="*/ 715332 w 923330"/>
                <a:gd name="connsiteY1849" fmla="*/ 49713 h 1343026"/>
                <a:gd name="connsiteX1850" fmla="*/ 715332 w 923330"/>
                <a:gd name="connsiteY1850" fmla="*/ 43256 h 1343026"/>
                <a:gd name="connsiteX1851" fmla="*/ 713180 w 923330"/>
                <a:gd name="connsiteY1851" fmla="*/ 43256 h 1343026"/>
                <a:gd name="connsiteX1852" fmla="*/ 713180 w 923330"/>
                <a:gd name="connsiteY1852" fmla="*/ 36799 h 1343026"/>
                <a:gd name="connsiteX1853" fmla="*/ 711027 w 923330"/>
                <a:gd name="connsiteY1853" fmla="*/ 36799 h 1343026"/>
                <a:gd name="connsiteX1854" fmla="*/ 711027 w 923330"/>
                <a:gd name="connsiteY1854" fmla="*/ 32494 h 1343026"/>
                <a:gd name="connsiteX1855" fmla="*/ 708875 w 923330"/>
                <a:gd name="connsiteY1855" fmla="*/ 32494 h 1343026"/>
                <a:gd name="connsiteX1856" fmla="*/ 708875 w 923330"/>
                <a:gd name="connsiteY1856" fmla="*/ 30342 h 1343026"/>
                <a:gd name="connsiteX1857" fmla="*/ 706723 w 923330"/>
                <a:gd name="connsiteY1857" fmla="*/ 30342 h 1343026"/>
                <a:gd name="connsiteX1858" fmla="*/ 706723 w 923330"/>
                <a:gd name="connsiteY1858" fmla="*/ 23885 h 1343026"/>
                <a:gd name="connsiteX1859" fmla="*/ 704571 w 923330"/>
                <a:gd name="connsiteY1859" fmla="*/ 23885 h 1343026"/>
                <a:gd name="connsiteX1860" fmla="*/ 704571 w 923330"/>
                <a:gd name="connsiteY1860" fmla="*/ 21733 h 1343026"/>
                <a:gd name="connsiteX1861" fmla="*/ 702418 w 923330"/>
                <a:gd name="connsiteY1861" fmla="*/ 21733 h 1343026"/>
                <a:gd name="connsiteX1862" fmla="*/ 702418 w 923330"/>
                <a:gd name="connsiteY1862" fmla="*/ 17428 h 1343026"/>
                <a:gd name="connsiteX1863" fmla="*/ 700266 w 923330"/>
                <a:gd name="connsiteY1863" fmla="*/ 17428 h 1343026"/>
                <a:gd name="connsiteX1864" fmla="*/ 700266 w 923330"/>
                <a:gd name="connsiteY1864" fmla="*/ 13124 h 1343026"/>
                <a:gd name="connsiteX1865" fmla="*/ 698114 w 923330"/>
                <a:gd name="connsiteY1865" fmla="*/ 13124 h 1343026"/>
                <a:gd name="connsiteX1866" fmla="*/ 698114 w 923330"/>
                <a:gd name="connsiteY1866" fmla="*/ 10971 h 1343026"/>
                <a:gd name="connsiteX1867" fmla="*/ 702418 w 923330"/>
                <a:gd name="connsiteY1867" fmla="*/ 10971 h 1343026"/>
                <a:gd name="connsiteX1868" fmla="*/ 702418 w 923330"/>
                <a:gd name="connsiteY1868" fmla="*/ 15276 h 1343026"/>
                <a:gd name="connsiteX1869" fmla="*/ 704571 w 923330"/>
                <a:gd name="connsiteY1869" fmla="*/ 15276 h 1343026"/>
                <a:gd name="connsiteX1870" fmla="*/ 704571 w 923330"/>
                <a:gd name="connsiteY1870" fmla="*/ 13124 h 1343026"/>
                <a:gd name="connsiteX1871" fmla="*/ 706723 w 923330"/>
                <a:gd name="connsiteY1871" fmla="*/ 13124 h 1343026"/>
                <a:gd name="connsiteX1872" fmla="*/ 706723 w 923330"/>
                <a:gd name="connsiteY1872" fmla="*/ 8819 h 1343026"/>
                <a:gd name="connsiteX1873" fmla="*/ 708875 w 923330"/>
                <a:gd name="connsiteY1873" fmla="*/ 8819 h 1343026"/>
                <a:gd name="connsiteX1874" fmla="*/ 708875 w 923330"/>
                <a:gd name="connsiteY1874" fmla="*/ 6667 h 1343026"/>
                <a:gd name="connsiteX1875" fmla="*/ 713180 w 923330"/>
                <a:gd name="connsiteY1875" fmla="*/ 6667 h 1343026"/>
                <a:gd name="connsiteX1876" fmla="*/ 713180 w 923330"/>
                <a:gd name="connsiteY1876" fmla="*/ 13124 h 1343026"/>
                <a:gd name="connsiteX1877" fmla="*/ 717484 w 923330"/>
                <a:gd name="connsiteY1877" fmla="*/ 13124 h 1343026"/>
                <a:gd name="connsiteX1878" fmla="*/ 717484 w 923330"/>
                <a:gd name="connsiteY1878" fmla="*/ 8819 h 1343026"/>
                <a:gd name="connsiteX1879" fmla="*/ 721789 w 923330"/>
                <a:gd name="connsiteY1879" fmla="*/ 8819 h 1343026"/>
                <a:gd name="connsiteX1880" fmla="*/ 721789 w 923330"/>
                <a:gd name="connsiteY1880" fmla="*/ 6667 h 1343026"/>
                <a:gd name="connsiteX1881" fmla="*/ 723941 w 923330"/>
                <a:gd name="connsiteY1881" fmla="*/ 6667 h 134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</a:cxnLst>
              <a:rect l="l" t="t" r="r" b="b"/>
              <a:pathLst>
                <a:path w="923330" h="1343026">
                  <a:moveTo>
                    <a:pt x="723941" y="210"/>
                  </a:moveTo>
                  <a:lnTo>
                    <a:pt x="726093" y="210"/>
                  </a:lnTo>
                  <a:lnTo>
                    <a:pt x="726093" y="4515"/>
                  </a:lnTo>
                  <a:lnTo>
                    <a:pt x="728246" y="4515"/>
                  </a:lnTo>
                  <a:lnTo>
                    <a:pt x="728246" y="8819"/>
                  </a:lnTo>
                  <a:lnTo>
                    <a:pt x="730398" y="8819"/>
                  </a:lnTo>
                  <a:lnTo>
                    <a:pt x="730398" y="13124"/>
                  </a:lnTo>
                  <a:lnTo>
                    <a:pt x="732550" y="13124"/>
                  </a:lnTo>
                  <a:lnTo>
                    <a:pt x="732550" y="17428"/>
                  </a:lnTo>
                  <a:lnTo>
                    <a:pt x="734703" y="17428"/>
                  </a:lnTo>
                  <a:lnTo>
                    <a:pt x="734703" y="21733"/>
                  </a:lnTo>
                  <a:lnTo>
                    <a:pt x="736855" y="21733"/>
                  </a:lnTo>
                  <a:lnTo>
                    <a:pt x="736855" y="26037"/>
                  </a:lnTo>
                  <a:lnTo>
                    <a:pt x="739007" y="26037"/>
                  </a:lnTo>
                  <a:lnTo>
                    <a:pt x="739007" y="34647"/>
                  </a:lnTo>
                  <a:lnTo>
                    <a:pt x="741159" y="34647"/>
                  </a:lnTo>
                  <a:lnTo>
                    <a:pt x="741159" y="36799"/>
                  </a:lnTo>
                  <a:lnTo>
                    <a:pt x="743312" y="36799"/>
                  </a:lnTo>
                  <a:lnTo>
                    <a:pt x="743312" y="45408"/>
                  </a:lnTo>
                  <a:lnTo>
                    <a:pt x="745464" y="45408"/>
                  </a:lnTo>
                  <a:lnTo>
                    <a:pt x="745464" y="47560"/>
                  </a:lnTo>
                  <a:lnTo>
                    <a:pt x="747616" y="47560"/>
                  </a:lnTo>
                  <a:lnTo>
                    <a:pt x="747616" y="54017"/>
                  </a:lnTo>
                  <a:lnTo>
                    <a:pt x="749769" y="54017"/>
                  </a:lnTo>
                  <a:lnTo>
                    <a:pt x="749769" y="62626"/>
                  </a:lnTo>
                  <a:lnTo>
                    <a:pt x="751921" y="62626"/>
                  </a:lnTo>
                  <a:lnTo>
                    <a:pt x="751921" y="69083"/>
                  </a:lnTo>
                  <a:lnTo>
                    <a:pt x="754073" y="69083"/>
                  </a:lnTo>
                  <a:lnTo>
                    <a:pt x="754073" y="75540"/>
                  </a:lnTo>
                  <a:lnTo>
                    <a:pt x="756225" y="75540"/>
                  </a:lnTo>
                  <a:lnTo>
                    <a:pt x="756225" y="81997"/>
                  </a:lnTo>
                  <a:lnTo>
                    <a:pt x="758378" y="81997"/>
                  </a:lnTo>
                  <a:lnTo>
                    <a:pt x="758378" y="90606"/>
                  </a:lnTo>
                  <a:lnTo>
                    <a:pt x="760530" y="90606"/>
                  </a:lnTo>
                  <a:lnTo>
                    <a:pt x="760530" y="99215"/>
                  </a:lnTo>
                  <a:lnTo>
                    <a:pt x="762682" y="99215"/>
                  </a:lnTo>
                  <a:lnTo>
                    <a:pt x="762682" y="107824"/>
                  </a:lnTo>
                  <a:lnTo>
                    <a:pt x="764835" y="107824"/>
                  </a:lnTo>
                  <a:lnTo>
                    <a:pt x="764835" y="125043"/>
                  </a:lnTo>
                  <a:lnTo>
                    <a:pt x="766987" y="125043"/>
                  </a:lnTo>
                  <a:lnTo>
                    <a:pt x="766987" y="137956"/>
                  </a:lnTo>
                  <a:lnTo>
                    <a:pt x="769139" y="137956"/>
                  </a:lnTo>
                  <a:lnTo>
                    <a:pt x="769139" y="155175"/>
                  </a:lnTo>
                  <a:lnTo>
                    <a:pt x="771291" y="155175"/>
                  </a:lnTo>
                  <a:lnTo>
                    <a:pt x="771291" y="211134"/>
                  </a:lnTo>
                  <a:lnTo>
                    <a:pt x="769139" y="211134"/>
                  </a:lnTo>
                  <a:lnTo>
                    <a:pt x="769139" y="232657"/>
                  </a:lnTo>
                  <a:lnTo>
                    <a:pt x="766987" y="232657"/>
                  </a:lnTo>
                  <a:lnTo>
                    <a:pt x="766987" y="249875"/>
                  </a:lnTo>
                  <a:lnTo>
                    <a:pt x="764835" y="249875"/>
                  </a:lnTo>
                  <a:lnTo>
                    <a:pt x="764835" y="256332"/>
                  </a:lnTo>
                  <a:lnTo>
                    <a:pt x="762682" y="256332"/>
                  </a:lnTo>
                  <a:lnTo>
                    <a:pt x="762682" y="269246"/>
                  </a:lnTo>
                  <a:lnTo>
                    <a:pt x="760530" y="269246"/>
                  </a:lnTo>
                  <a:lnTo>
                    <a:pt x="760530" y="277855"/>
                  </a:lnTo>
                  <a:lnTo>
                    <a:pt x="758378" y="277855"/>
                  </a:lnTo>
                  <a:lnTo>
                    <a:pt x="758378" y="286464"/>
                  </a:lnTo>
                  <a:lnTo>
                    <a:pt x="756225" y="286464"/>
                  </a:lnTo>
                  <a:lnTo>
                    <a:pt x="756225" y="290769"/>
                  </a:lnTo>
                  <a:lnTo>
                    <a:pt x="754073" y="290769"/>
                  </a:lnTo>
                  <a:lnTo>
                    <a:pt x="754073" y="297226"/>
                  </a:lnTo>
                  <a:lnTo>
                    <a:pt x="751921" y="297226"/>
                  </a:lnTo>
                  <a:lnTo>
                    <a:pt x="751921" y="305835"/>
                  </a:lnTo>
                  <a:lnTo>
                    <a:pt x="749769" y="305835"/>
                  </a:lnTo>
                  <a:lnTo>
                    <a:pt x="749769" y="307987"/>
                  </a:lnTo>
                  <a:lnTo>
                    <a:pt x="747616" y="307987"/>
                  </a:lnTo>
                  <a:lnTo>
                    <a:pt x="747616" y="314444"/>
                  </a:lnTo>
                  <a:lnTo>
                    <a:pt x="745464" y="314444"/>
                  </a:lnTo>
                  <a:lnTo>
                    <a:pt x="745464" y="318748"/>
                  </a:lnTo>
                  <a:lnTo>
                    <a:pt x="743312" y="318748"/>
                  </a:lnTo>
                  <a:lnTo>
                    <a:pt x="743312" y="325205"/>
                  </a:lnTo>
                  <a:lnTo>
                    <a:pt x="741159" y="325205"/>
                  </a:lnTo>
                  <a:lnTo>
                    <a:pt x="741159" y="329510"/>
                  </a:lnTo>
                  <a:lnTo>
                    <a:pt x="739007" y="329510"/>
                  </a:lnTo>
                  <a:lnTo>
                    <a:pt x="739007" y="333814"/>
                  </a:lnTo>
                  <a:lnTo>
                    <a:pt x="736855" y="333814"/>
                  </a:lnTo>
                  <a:lnTo>
                    <a:pt x="736855" y="338119"/>
                  </a:lnTo>
                  <a:lnTo>
                    <a:pt x="734703" y="338119"/>
                  </a:lnTo>
                  <a:lnTo>
                    <a:pt x="734703" y="342424"/>
                  </a:lnTo>
                  <a:lnTo>
                    <a:pt x="732550" y="342424"/>
                  </a:lnTo>
                  <a:lnTo>
                    <a:pt x="732550" y="346728"/>
                  </a:lnTo>
                  <a:lnTo>
                    <a:pt x="730398" y="346728"/>
                  </a:lnTo>
                  <a:lnTo>
                    <a:pt x="730398" y="351033"/>
                  </a:lnTo>
                  <a:lnTo>
                    <a:pt x="728246" y="351033"/>
                  </a:lnTo>
                  <a:lnTo>
                    <a:pt x="728246" y="353185"/>
                  </a:lnTo>
                  <a:lnTo>
                    <a:pt x="726093" y="353185"/>
                  </a:lnTo>
                  <a:lnTo>
                    <a:pt x="726093" y="357490"/>
                  </a:lnTo>
                  <a:lnTo>
                    <a:pt x="723941" y="357490"/>
                  </a:lnTo>
                  <a:lnTo>
                    <a:pt x="723941" y="359642"/>
                  </a:lnTo>
                  <a:lnTo>
                    <a:pt x="721789" y="359642"/>
                  </a:lnTo>
                  <a:lnTo>
                    <a:pt x="721789" y="361794"/>
                  </a:lnTo>
                  <a:lnTo>
                    <a:pt x="719637" y="361794"/>
                  </a:lnTo>
                  <a:lnTo>
                    <a:pt x="719637" y="368251"/>
                  </a:lnTo>
                  <a:lnTo>
                    <a:pt x="732550" y="368251"/>
                  </a:lnTo>
                  <a:lnTo>
                    <a:pt x="732550" y="374708"/>
                  </a:lnTo>
                  <a:lnTo>
                    <a:pt x="730398" y="374708"/>
                  </a:lnTo>
                  <a:lnTo>
                    <a:pt x="730398" y="381165"/>
                  </a:lnTo>
                  <a:lnTo>
                    <a:pt x="728246" y="381165"/>
                  </a:lnTo>
                  <a:lnTo>
                    <a:pt x="728246" y="385469"/>
                  </a:lnTo>
                  <a:lnTo>
                    <a:pt x="726093" y="385469"/>
                  </a:lnTo>
                  <a:lnTo>
                    <a:pt x="726093" y="387622"/>
                  </a:lnTo>
                  <a:lnTo>
                    <a:pt x="723941" y="387622"/>
                  </a:lnTo>
                  <a:lnTo>
                    <a:pt x="723941" y="391926"/>
                  </a:lnTo>
                  <a:lnTo>
                    <a:pt x="721789" y="391926"/>
                  </a:lnTo>
                  <a:lnTo>
                    <a:pt x="721789" y="394078"/>
                  </a:lnTo>
                  <a:lnTo>
                    <a:pt x="719637" y="394078"/>
                  </a:lnTo>
                  <a:lnTo>
                    <a:pt x="719637" y="396231"/>
                  </a:lnTo>
                  <a:lnTo>
                    <a:pt x="717484" y="396231"/>
                  </a:lnTo>
                  <a:lnTo>
                    <a:pt x="717484" y="398383"/>
                  </a:lnTo>
                  <a:lnTo>
                    <a:pt x="715332" y="398383"/>
                  </a:lnTo>
                  <a:lnTo>
                    <a:pt x="715332" y="402688"/>
                  </a:lnTo>
                  <a:lnTo>
                    <a:pt x="711027" y="402688"/>
                  </a:lnTo>
                  <a:lnTo>
                    <a:pt x="711027" y="404840"/>
                  </a:lnTo>
                  <a:lnTo>
                    <a:pt x="708875" y="404840"/>
                  </a:lnTo>
                  <a:lnTo>
                    <a:pt x="708875" y="406992"/>
                  </a:lnTo>
                  <a:lnTo>
                    <a:pt x="706723" y="406992"/>
                  </a:lnTo>
                  <a:lnTo>
                    <a:pt x="706723" y="409144"/>
                  </a:lnTo>
                  <a:lnTo>
                    <a:pt x="704571" y="409144"/>
                  </a:lnTo>
                  <a:lnTo>
                    <a:pt x="704571" y="411297"/>
                  </a:lnTo>
                  <a:lnTo>
                    <a:pt x="700266" y="411297"/>
                  </a:lnTo>
                  <a:lnTo>
                    <a:pt x="700266" y="413449"/>
                  </a:lnTo>
                  <a:lnTo>
                    <a:pt x="698114" y="413449"/>
                  </a:lnTo>
                  <a:lnTo>
                    <a:pt x="698114" y="415601"/>
                  </a:lnTo>
                  <a:lnTo>
                    <a:pt x="695961" y="415601"/>
                  </a:lnTo>
                  <a:lnTo>
                    <a:pt x="695961" y="417754"/>
                  </a:lnTo>
                  <a:lnTo>
                    <a:pt x="691657" y="417754"/>
                  </a:lnTo>
                  <a:lnTo>
                    <a:pt x="691657" y="419906"/>
                  </a:lnTo>
                  <a:lnTo>
                    <a:pt x="685200" y="419906"/>
                  </a:lnTo>
                  <a:lnTo>
                    <a:pt x="685200" y="426363"/>
                  </a:lnTo>
                  <a:lnTo>
                    <a:pt x="687352" y="426363"/>
                  </a:lnTo>
                  <a:lnTo>
                    <a:pt x="687352" y="428515"/>
                  </a:lnTo>
                  <a:lnTo>
                    <a:pt x="689505" y="428515"/>
                  </a:lnTo>
                  <a:lnTo>
                    <a:pt x="689505" y="430667"/>
                  </a:lnTo>
                  <a:lnTo>
                    <a:pt x="691657" y="430667"/>
                  </a:lnTo>
                  <a:lnTo>
                    <a:pt x="691657" y="432820"/>
                  </a:lnTo>
                  <a:lnTo>
                    <a:pt x="693809" y="432820"/>
                  </a:lnTo>
                  <a:lnTo>
                    <a:pt x="693809" y="434972"/>
                  </a:lnTo>
                  <a:lnTo>
                    <a:pt x="695961" y="434972"/>
                  </a:lnTo>
                  <a:lnTo>
                    <a:pt x="695961" y="437124"/>
                  </a:lnTo>
                  <a:lnTo>
                    <a:pt x="698114" y="437124"/>
                  </a:lnTo>
                  <a:lnTo>
                    <a:pt x="698114" y="439276"/>
                  </a:lnTo>
                  <a:lnTo>
                    <a:pt x="700266" y="439276"/>
                  </a:lnTo>
                  <a:lnTo>
                    <a:pt x="700266" y="441429"/>
                  </a:lnTo>
                  <a:lnTo>
                    <a:pt x="702418" y="441429"/>
                  </a:lnTo>
                  <a:lnTo>
                    <a:pt x="702418" y="443581"/>
                  </a:lnTo>
                  <a:lnTo>
                    <a:pt x="704571" y="443581"/>
                  </a:lnTo>
                  <a:lnTo>
                    <a:pt x="704571" y="445733"/>
                  </a:lnTo>
                  <a:lnTo>
                    <a:pt x="706723" y="445733"/>
                  </a:lnTo>
                  <a:lnTo>
                    <a:pt x="706723" y="447886"/>
                  </a:lnTo>
                  <a:lnTo>
                    <a:pt x="708875" y="447886"/>
                  </a:lnTo>
                  <a:lnTo>
                    <a:pt x="708875" y="450038"/>
                  </a:lnTo>
                  <a:lnTo>
                    <a:pt x="711027" y="450038"/>
                  </a:lnTo>
                  <a:lnTo>
                    <a:pt x="711027" y="454342"/>
                  </a:lnTo>
                  <a:lnTo>
                    <a:pt x="713180" y="454342"/>
                  </a:lnTo>
                  <a:lnTo>
                    <a:pt x="713180" y="456495"/>
                  </a:lnTo>
                  <a:lnTo>
                    <a:pt x="715332" y="456495"/>
                  </a:lnTo>
                  <a:lnTo>
                    <a:pt x="715332" y="458647"/>
                  </a:lnTo>
                  <a:lnTo>
                    <a:pt x="717484" y="458647"/>
                  </a:lnTo>
                  <a:lnTo>
                    <a:pt x="717484" y="460799"/>
                  </a:lnTo>
                  <a:lnTo>
                    <a:pt x="719637" y="460799"/>
                  </a:lnTo>
                  <a:lnTo>
                    <a:pt x="719637" y="471561"/>
                  </a:lnTo>
                  <a:lnTo>
                    <a:pt x="717484" y="471561"/>
                  </a:lnTo>
                  <a:lnTo>
                    <a:pt x="717484" y="473713"/>
                  </a:lnTo>
                  <a:lnTo>
                    <a:pt x="715332" y="473713"/>
                  </a:lnTo>
                  <a:lnTo>
                    <a:pt x="715332" y="475865"/>
                  </a:lnTo>
                  <a:lnTo>
                    <a:pt x="713180" y="475865"/>
                  </a:lnTo>
                  <a:lnTo>
                    <a:pt x="713180" y="478018"/>
                  </a:lnTo>
                  <a:lnTo>
                    <a:pt x="711027" y="478018"/>
                  </a:lnTo>
                  <a:lnTo>
                    <a:pt x="711027" y="480170"/>
                  </a:lnTo>
                  <a:lnTo>
                    <a:pt x="708875" y="480170"/>
                  </a:lnTo>
                  <a:lnTo>
                    <a:pt x="708875" y="482322"/>
                  </a:lnTo>
                  <a:lnTo>
                    <a:pt x="706723" y="482322"/>
                  </a:lnTo>
                  <a:lnTo>
                    <a:pt x="706723" y="484474"/>
                  </a:lnTo>
                  <a:lnTo>
                    <a:pt x="704571" y="484474"/>
                  </a:lnTo>
                  <a:lnTo>
                    <a:pt x="704571" y="486627"/>
                  </a:lnTo>
                  <a:lnTo>
                    <a:pt x="700266" y="486627"/>
                  </a:lnTo>
                  <a:lnTo>
                    <a:pt x="700266" y="488779"/>
                  </a:lnTo>
                  <a:lnTo>
                    <a:pt x="695961" y="488779"/>
                  </a:lnTo>
                  <a:lnTo>
                    <a:pt x="695961" y="490931"/>
                  </a:lnTo>
                  <a:lnTo>
                    <a:pt x="693809" y="490931"/>
                  </a:lnTo>
                  <a:lnTo>
                    <a:pt x="693809" y="493084"/>
                  </a:lnTo>
                  <a:lnTo>
                    <a:pt x="683048" y="493084"/>
                  </a:lnTo>
                  <a:lnTo>
                    <a:pt x="683048" y="495236"/>
                  </a:lnTo>
                  <a:lnTo>
                    <a:pt x="685200" y="495236"/>
                  </a:lnTo>
                  <a:lnTo>
                    <a:pt x="685200" y="497388"/>
                  </a:lnTo>
                  <a:lnTo>
                    <a:pt x="687352" y="497388"/>
                  </a:lnTo>
                  <a:lnTo>
                    <a:pt x="687352" y="499540"/>
                  </a:lnTo>
                  <a:lnTo>
                    <a:pt x="689505" y="499540"/>
                  </a:lnTo>
                  <a:lnTo>
                    <a:pt x="689505" y="501693"/>
                  </a:lnTo>
                  <a:lnTo>
                    <a:pt x="691657" y="501693"/>
                  </a:lnTo>
                  <a:lnTo>
                    <a:pt x="691657" y="503845"/>
                  </a:lnTo>
                  <a:lnTo>
                    <a:pt x="693809" y="503845"/>
                  </a:lnTo>
                  <a:lnTo>
                    <a:pt x="693809" y="505997"/>
                  </a:lnTo>
                  <a:lnTo>
                    <a:pt x="695961" y="505997"/>
                  </a:lnTo>
                  <a:lnTo>
                    <a:pt x="695961" y="508150"/>
                  </a:lnTo>
                  <a:lnTo>
                    <a:pt x="698114" y="508150"/>
                  </a:lnTo>
                  <a:lnTo>
                    <a:pt x="698114" y="512454"/>
                  </a:lnTo>
                  <a:lnTo>
                    <a:pt x="700266" y="512454"/>
                  </a:lnTo>
                  <a:lnTo>
                    <a:pt x="700266" y="516759"/>
                  </a:lnTo>
                  <a:lnTo>
                    <a:pt x="702418" y="516759"/>
                  </a:lnTo>
                  <a:lnTo>
                    <a:pt x="702418" y="518911"/>
                  </a:lnTo>
                  <a:lnTo>
                    <a:pt x="704571" y="518911"/>
                  </a:lnTo>
                  <a:lnTo>
                    <a:pt x="704571" y="521063"/>
                  </a:lnTo>
                  <a:lnTo>
                    <a:pt x="706723" y="521063"/>
                  </a:lnTo>
                  <a:lnTo>
                    <a:pt x="706723" y="525368"/>
                  </a:lnTo>
                  <a:lnTo>
                    <a:pt x="708875" y="525368"/>
                  </a:lnTo>
                  <a:lnTo>
                    <a:pt x="708875" y="529672"/>
                  </a:lnTo>
                  <a:lnTo>
                    <a:pt x="711027" y="529672"/>
                  </a:lnTo>
                  <a:lnTo>
                    <a:pt x="711027" y="533977"/>
                  </a:lnTo>
                  <a:lnTo>
                    <a:pt x="713180" y="533977"/>
                  </a:lnTo>
                  <a:lnTo>
                    <a:pt x="713180" y="538282"/>
                  </a:lnTo>
                  <a:lnTo>
                    <a:pt x="715332" y="538282"/>
                  </a:lnTo>
                  <a:lnTo>
                    <a:pt x="715332" y="542586"/>
                  </a:lnTo>
                  <a:lnTo>
                    <a:pt x="717484" y="542586"/>
                  </a:lnTo>
                  <a:lnTo>
                    <a:pt x="717484" y="546891"/>
                  </a:lnTo>
                  <a:lnTo>
                    <a:pt x="719637" y="546891"/>
                  </a:lnTo>
                  <a:lnTo>
                    <a:pt x="719637" y="553348"/>
                  </a:lnTo>
                  <a:lnTo>
                    <a:pt x="721789" y="553348"/>
                  </a:lnTo>
                  <a:lnTo>
                    <a:pt x="721789" y="561957"/>
                  </a:lnTo>
                  <a:lnTo>
                    <a:pt x="723941" y="561957"/>
                  </a:lnTo>
                  <a:lnTo>
                    <a:pt x="723941" y="568414"/>
                  </a:lnTo>
                  <a:lnTo>
                    <a:pt x="726093" y="568414"/>
                  </a:lnTo>
                  <a:lnTo>
                    <a:pt x="726093" y="570566"/>
                  </a:lnTo>
                  <a:lnTo>
                    <a:pt x="728246" y="570566"/>
                  </a:lnTo>
                  <a:lnTo>
                    <a:pt x="728246" y="574870"/>
                  </a:lnTo>
                  <a:lnTo>
                    <a:pt x="730398" y="574870"/>
                  </a:lnTo>
                  <a:lnTo>
                    <a:pt x="730398" y="594241"/>
                  </a:lnTo>
                  <a:lnTo>
                    <a:pt x="728246" y="594241"/>
                  </a:lnTo>
                  <a:lnTo>
                    <a:pt x="728246" y="596393"/>
                  </a:lnTo>
                  <a:lnTo>
                    <a:pt x="726093" y="596393"/>
                  </a:lnTo>
                  <a:lnTo>
                    <a:pt x="726093" y="598546"/>
                  </a:lnTo>
                  <a:lnTo>
                    <a:pt x="723941" y="598546"/>
                  </a:lnTo>
                  <a:lnTo>
                    <a:pt x="723941" y="600698"/>
                  </a:lnTo>
                  <a:lnTo>
                    <a:pt x="721789" y="600698"/>
                  </a:lnTo>
                  <a:lnTo>
                    <a:pt x="721789" y="602850"/>
                  </a:lnTo>
                  <a:lnTo>
                    <a:pt x="719637" y="602850"/>
                  </a:lnTo>
                  <a:lnTo>
                    <a:pt x="719637" y="605002"/>
                  </a:lnTo>
                  <a:lnTo>
                    <a:pt x="717484" y="605002"/>
                  </a:lnTo>
                  <a:lnTo>
                    <a:pt x="717484" y="607155"/>
                  </a:lnTo>
                  <a:lnTo>
                    <a:pt x="715332" y="607155"/>
                  </a:lnTo>
                  <a:lnTo>
                    <a:pt x="715332" y="609307"/>
                  </a:lnTo>
                  <a:lnTo>
                    <a:pt x="713180" y="609307"/>
                  </a:lnTo>
                  <a:lnTo>
                    <a:pt x="713180" y="611459"/>
                  </a:lnTo>
                  <a:lnTo>
                    <a:pt x="711027" y="611459"/>
                  </a:lnTo>
                  <a:lnTo>
                    <a:pt x="711027" y="613612"/>
                  </a:lnTo>
                  <a:lnTo>
                    <a:pt x="706723" y="613612"/>
                  </a:lnTo>
                  <a:lnTo>
                    <a:pt x="706723" y="615764"/>
                  </a:lnTo>
                  <a:lnTo>
                    <a:pt x="702418" y="615764"/>
                  </a:lnTo>
                  <a:lnTo>
                    <a:pt x="702418" y="617916"/>
                  </a:lnTo>
                  <a:lnTo>
                    <a:pt x="700266" y="617916"/>
                  </a:lnTo>
                  <a:lnTo>
                    <a:pt x="700266" y="620068"/>
                  </a:lnTo>
                  <a:lnTo>
                    <a:pt x="693809" y="620068"/>
                  </a:lnTo>
                  <a:lnTo>
                    <a:pt x="693809" y="622221"/>
                  </a:lnTo>
                  <a:lnTo>
                    <a:pt x="689505" y="622221"/>
                  </a:lnTo>
                  <a:lnTo>
                    <a:pt x="689505" y="624373"/>
                  </a:lnTo>
                  <a:lnTo>
                    <a:pt x="683048" y="624373"/>
                  </a:lnTo>
                  <a:lnTo>
                    <a:pt x="683048" y="626525"/>
                  </a:lnTo>
                  <a:lnTo>
                    <a:pt x="676591" y="626525"/>
                  </a:lnTo>
                  <a:lnTo>
                    <a:pt x="676591" y="628678"/>
                  </a:lnTo>
                  <a:lnTo>
                    <a:pt x="672286" y="628678"/>
                  </a:lnTo>
                  <a:lnTo>
                    <a:pt x="672286" y="630830"/>
                  </a:lnTo>
                  <a:lnTo>
                    <a:pt x="663677" y="630830"/>
                  </a:lnTo>
                  <a:lnTo>
                    <a:pt x="663677" y="635134"/>
                  </a:lnTo>
                  <a:lnTo>
                    <a:pt x="665829" y="635134"/>
                  </a:lnTo>
                  <a:lnTo>
                    <a:pt x="665829" y="639439"/>
                  </a:lnTo>
                  <a:lnTo>
                    <a:pt x="667982" y="639439"/>
                  </a:lnTo>
                  <a:lnTo>
                    <a:pt x="667982" y="648048"/>
                  </a:lnTo>
                  <a:lnTo>
                    <a:pt x="670134" y="648048"/>
                  </a:lnTo>
                  <a:lnTo>
                    <a:pt x="670134" y="654505"/>
                  </a:lnTo>
                  <a:lnTo>
                    <a:pt x="672286" y="654505"/>
                  </a:lnTo>
                  <a:lnTo>
                    <a:pt x="672286" y="665266"/>
                  </a:lnTo>
                  <a:lnTo>
                    <a:pt x="674439" y="665266"/>
                  </a:lnTo>
                  <a:lnTo>
                    <a:pt x="674439" y="688942"/>
                  </a:lnTo>
                  <a:lnTo>
                    <a:pt x="676591" y="688942"/>
                  </a:lnTo>
                  <a:lnTo>
                    <a:pt x="676591" y="723378"/>
                  </a:lnTo>
                  <a:lnTo>
                    <a:pt x="674439" y="723378"/>
                  </a:lnTo>
                  <a:lnTo>
                    <a:pt x="674439" y="725530"/>
                  </a:lnTo>
                  <a:lnTo>
                    <a:pt x="672286" y="725530"/>
                  </a:lnTo>
                  <a:lnTo>
                    <a:pt x="672286" y="727683"/>
                  </a:lnTo>
                  <a:lnTo>
                    <a:pt x="670134" y="727683"/>
                  </a:lnTo>
                  <a:lnTo>
                    <a:pt x="670134" y="729835"/>
                  </a:lnTo>
                  <a:lnTo>
                    <a:pt x="667982" y="729835"/>
                  </a:lnTo>
                  <a:lnTo>
                    <a:pt x="667982" y="731987"/>
                  </a:lnTo>
                  <a:lnTo>
                    <a:pt x="665829" y="731987"/>
                  </a:lnTo>
                  <a:lnTo>
                    <a:pt x="665829" y="734140"/>
                  </a:lnTo>
                  <a:lnTo>
                    <a:pt x="663677" y="734140"/>
                  </a:lnTo>
                  <a:lnTo>
                    <a:pt x="663677" y="736292"/>
                  </a:lnTo>
                  <a:lnTo>
                    <a:pt x="659373" y="736292"/>
                  </a:lnTo>
                  <a:lnTo>
                    <a:pt x="659373" y="738444"/>
                  </a:lnTo>
                  <a:lnTo>
                    <a:pt x="655068" y="738444"/>
                  </a:lnTo>
                  <a:lnTo>
                    <a:pt x="655068" y="740596"/>
                  </a:lnTo>
                  <a:lnTo>
                    <a:pt x="648611" y="740596"/>
                  </a:lnTo>
                  <a:lnTo>
                    <a:pt x="648611" y="742749"/>
                  </a:lnTo>
                  <a:lnTo>
                    <a:pt x="642154" y="742749"/>
                  </a:lnTo>
                  <a:lnTo>
                    <a:pt x="642154" y="744901"/>
                  </a:lnTo>
                  <a:lnTo>
                    <a:pt x="635697" y="744901"/>
                  </a:lnTo>
                  <a:lnTo>
                    <a:pt x="635697" y="747053"/>
                  </a:lnTo>
                  <a:lnTo>
                    <a:pt x="629241" y="747053"/>
                  </a:lnTo>
                  <a:lnTo>
                    <a:pt x="629241" y="749206"/>
                  </a:lnTo>
                  <a:lnTo>
                    <a:pt x="601261" y="749206"/>
                  </a:lnTo>
                  <a:lnTo>
                    <a:pt x="601261" y="779338"/>
                  </a:lnTo>
                  <a:lnTo>
                    <a:pt x="599109" y="779338"/>
                  </a:lnTo>
                  <a:lnTo>
                    <a:pt x="599109" y="787947"/>
                  </a:lnTo>
                  <a:lnTo>
                    <a:pt x="596956" y="787947"/>
                  </a:lnTo>
                  <a:lnTo>
                    <a:pt x="596956" y="798708"/>
                  </a:lnTo>
                  <a:lnTo>
                    <a:pt x="594804" y="798708"/>
                  </a:lnTo>
                  <a:lnTo>
                    <a:pt x="594804" y="805165"/>
                  </a:lnTo>
                  <a:lnTo>
                    <a:pt x="592652" y="805165"/>
                  </a:lnTo>
                  <a:lnTo>
                    <a:pt x="592652" y="809470"/>
                  </a:lnTo>
                  <a:lnTo>
                    <a:pt x="590499" y="809470"/>
                  </a:lnTo>
                  <a:lnTo>
                    <a:pt x="590499" y="813774"/>
                  </a:lnTo>
                  <a:lnTo>
                    <a:pt x="588347" y="813774"/>
                  </a:lnTo>
                  <a:lnTo>
                    <a:pt x="588347" y="815926"/>
                  </a:lnTo>
                  <a:lnTo>
                    <a:pt x="586195" y="815926"/>
                  </a:lnTo>
                  <a:lnTo>
                    <a:pt x="586195" y="820231"/>
                  </a:lnTo>
                  <a:lnTo>
                    <a:pt x="584043" y="820231"/>
                  </a:lnTo>
                  <a:lnTo>
                    <a:pt x="584043" y="822383"/>
                  </a:lnTo>
                  <a:lnTo>
                    <a:pt x="581890" y="822383"/>
                  </a:lnTo>
                  <a:lnTo>
                    <a:pt x="581890" y="824536"/>
                  </a:lnTo>
                  <a:lnTo>
                    <a:pt x="577586" y="824536"/>
                  </a:lnTo>
                  <a:lnTo>
                    <a:pt x="577586" y="826688"/>
                  </a:lnTo>
                  <a:lnTo>
                    <a:pt x="573281" y="826688"/>
                  </a:lnTo>
                  <a:lnTo>
                    <a:pt x="573281" y="828840"/>
                  </a:lnTo>
                  <a:lnTo>
                    <a:pt x="568977" y="828840"/>
                  </a:lnTo>
                  <a:lnTo>
                    <a:pt x="568977" y="830992"/>
                  </a:lnTo>
                  <a:lnTo>
                    <a:pt x="562520" y="830992"/>
                  </a:lnTo>
                  <a:lnTo>
                    <a:pt x="562520" y="833145"/>
                  </a:lnTo>
                  <a:lnTo>
                    <a:pt x="560367" y="833145"/>
                  </a:lnTo>
                  <a:lnTo>
                    <a:pt x="560367" y="835297"/>
                  </a:lnTo>
                  <a:lnTo>
                    <a:pt x="549606" y="835297"/>
                  </a:lnTo>
                  <a:lnTo>
                    <a:pt x="549606" y="837449"/>
                  </a:lnTo>
                  <a:lnTo>
                    <a:pt x="540997" y="837449"/>
                  </a:lnTo>
                  <a:lnTo>
                    <a:pt x="540997" y="839602"/>
                  </a:lnTo>
                  <a:lnTo>
                    <a:pt x="513017" y="839602"/>
                  </a:lnTo>
                  <a:lnTo>
                    <a:pt x="513017" y="843906"/>
                  </a:lnTo>
                  <a:lnTo>
                    <a:pt x="515169" y="843906"/>
                  </a:lnTo>
                  <a:lnTo>
                    <a:pt x="515169" y="846058"/>
                  </a:lnTo>
                  <a:lnTo>
                    <a:pt x="517322" y="846058"/>
                  </a:lnTo>
                  <a:lnTo>
                    <a:pt x="517322" y="848211"/>
                  </a:lnTo>
                  <a:lnTo>
                    <a:pt x="519474" y="848211"/>
                  </a:lnTo>
                  <a:lnTo>
                    <a:pt x="519474" y="852515"/>
                  </a:lnTo>
                  <a:lnTo>
                    <a:pt x="521626" y="852515"/>
                  </a:lnTo>
                  <a:lnTo>
                    <a:pt x="521626" y="854668"/>
                  </a:lnTo>
                  <a:lnTo>
                    <a:pt x="523779" y="854668"/>
                  </a:lnTo>
                  <a:lnTo>
                    <a:pt x="523779" y="856820"/>
                  </a:lnTo>
                  <a:lnTo>
                    <a:pt x="525931" y="856820"/>
                  </a:lnTo>
                  <a:lnTo>
                    <a:pt x="525931" y="858972"/>
                  </a:lnTo>
                  <a:lnTo>
                    <a:pt x="528083" y="858972"/>
                  </a:lnTo>
                  <a:lnTo>
                    <a:pt x="528083" y="863277"/>
                  </a:lnTo>
                  <a:lnTo>
                    <a:pt x="530235" y="863277"/>
                  </a:lnTo>
                  <a:lnTo>
                    <a:pt x="530235" y="865429"/>
                  </a:lnTo>
                  <a:lnTo>
                    <a:pt x="532388" y="865429"/>
                  </a:lnTo>
                  <a:lnTo>
                    <a:pt x="532388" y="867581"/>
                  </a:lnTo>
                  <a:lnTo>
                    <a:pt x="534540" y="867581"/>
                  </a:lnTo>
                  <a:lnTo>
                    <a:pt x="534540" y="871886"/>
                  </a:lnTo>
                  <a:lnTo>
                    <a:pt x="536692" y="871886"/>
                  </a:lnTo>
                  <a:lnTo>
                    <a:pt x="536692" y="874038"/>
                  </a:lnTo>
                  <a:lnTo>
                    <a:pt x="538845" y="874038"/>
                  </a:lnTo>
                  <a:lnTo>
                    <a:pt x="538845" y="876190"/>
                  </a:lnTo>
                  <a:lnTo>
                    <a:pt x="543149" y="876190"/>
                  </a:lnTo>
                  <a:lnTo>
                    <a:pt x="543149" y="878343"/>
                  </a:lnTo>
                  <a:lnTo>
                    <a:pt x="547454" y="878343"/>
                  </a:lnTo>
                  <a:lnTo>
                    <a:pt x="547454" y="880495"/>
                  </a:lnTo>
                  <a:lnTo>
                    <a:pt x="549606" y="880495"/>
                  </a:lnTo>
                  <a:lnTo>
                    <a:pt x="549606" y="882647"/>
                  </a:lnTo>
                  <a:lnTo>
                    <a:pt x="551758" y="882647"/>
                  </a:lnTo>
                  <a:lnTo>
                    <a:pt x="551758" y="884800"/>
                  </a:lnTo>
                  <a:lnTo>
                    <a:pt x="556063" y="884800"/>
                  </a:lnTo>
                  <a:lnTo>
                    <a:pt x="556063" y="886952"/>
                  </a:lnTo>
                  <a:lnTo>
                    <a:pt x="560367" y="886952"/>
                  </a:lnTo>
                  <a:lnTo>
                    <a:pt x="560367" y="889104"/>
                  </a:lnTo>
                  <a:lnTo>
                    <a:pt x="562520" y="889104"/>
                  </a:lnTo>
                  <a:lnTo>
                    <a:pt x="562520" y="891256"/>
                  </a:lnTo>
                  <a:lnTo>
                    <a:pt x="566824" y="891256"/>
                  </a:lnTo>
                  <a:lnTo>
                    <a:pt x="566824" y="893409"/>
                  </a:lnTo>
                  <a:lnTo>
                    <a:pt x="568977" y="893409"/>
                  </a:lnTo>
                  <a:lnTo>
                    <a:pt x="568977" y="895561"/>
                  </a:lnTo>
                  <a:lnTo>
                    <a:pt x="571129" y="895561"/>
                  </a:lnTo>
                  <a:lnTo>
                    <a:pt x="571129" y="897713"/>
                  </a:lnTo>
                  <a:lnTo>
                    <a:pt x="573281" y="897713"/>
                  </a:lnTo>
                  <a:lnTo>
                    <a:pt x="573281" y="899866"/>
                  </a:lnTo>
                  <a:lnTo>
                    <a:pt x="575433" y="899866"/>
                  </a:lnTo>
                  <a:lnTo>
                    <a:pt x="575433" y="902018"/>
                  </a:lnTo>
                  <a:lnTo>
                    <a:pt x="577586" y="902018"/>
                  </a:lnTo>
                  <a:lnTo>
                    <a:pt x="577586" y="904170"/>
                  </a:lnTo>
                  <a:lnTo>
                    <a:pt x="581890" y="904170"/>
                  </a:lnTo>
                  <a:lnTo>
                    <a:pt x="581890" y="906322"/>
                  </a:lnTo>
                  <a:lnTo>
                    <a:pt x="584043" y="906322"/>
                  </a:lnTo>
                  <a:lnTo>
                    <a:pt x="584043" y="908475"/>
                  </a:lnTo>
                  <a:lnTo>
                    <a:pt x="586195" y="908475"/>
                  </a:lnTo>
                  <a:lnTo>
                    <a:pt x="586195" y="910627"/>
                  </a:lnTo>
                  <a:lnTo>
                    <a:pt x="588347" y="910627"/>
                  </a:lnTo>
                  <a:lnTo>
                    <a:pt x="588347" y="908475"/>
                  </a:lnTo>
                  <a:lnTo>
                    <a:pt x="590499" y="908475"/>
                  </a:lnTo>
                  <a:lnTo>
                    <a:pt x="590499" y="904170"/>
                  </a:lnTo>
                  <a:lnTo>
                    <a:pt x="592652" y="904170"/>
                  </a:lnTo>
                  <a:lnTo>
                    <a:pt x="592652" y="891256"/>
                  </a:lnTo>
                  <a:lnTo>
                    <a:pt x="594804" y="891256"/>
                  </a:lnTo>
                  <a:lnTo>
                    <a:pt x="594804" y="889104"/>
                  </a:lnTo>
                  <a:lnTo>
                    <a:pt x="596956" y="889104"/>
                  </a:lnTo>
                  <a:lnTo>
                    <a:pt x="596956" y="880495"/>
                  </a:lnTo>
                  <a:lnTo>
                    <a:pt x="599109" y="880495"/>
                  </a:lnTo>
                  <a:lnTo>
                    <a:pt x="599109" y="874038"/>
                  </a:lnTo>
                  <a:lnTo>
                    <a:pt x="601261" y="874038"/>
                  </a:lnTo>
                  <a:lnTo>
                    <a:pt x="601261" y="869734"/>
                  </a:lnTo>
                  <a:lnTo>
                    <a:pt x="603413" y="869734"/>
                  </a:lnTo>
                  <a:lnTo>
                    <a:pt x="603413" y="865429"/>
                  </a:lnTo>
                  <a:lnTo>
                    <a:pt x="605565" y="865429"/>
                  </a:lnTo>
                  <a:lnTo>
                    <a:pt x="605565" y="861124"/>
                  </a:lnTo>
                  <a:lnTo>
                    <a:pt x="607718" y="861124"/>
                  </a:lnTo>
                  <a:lnTo>
                    <a:pt x="607718" y="852515"/>
                  </a:lnTo>
                  <a:lnTo>
                    <a:pt x="609870" y="852515"/>
                  </a:lnTo>
                  <a:lnTo>
                    <a:pt x="609870" y="848211"/>
                  </a:lnTo>
                  <a:lnTo>
                    <a:pt x="612022" y="848211"/>
                  </a:lnTo>
                  <a:lnTo>
                    <a:pt x="612022" y="846058"/>
                  </a:lnTo>
                  <a:lnTo>
                    <a:pt x="614175" y="846058"/>
                  </a:lnTo>
                  <a:lnTo>
                    <a:pt x="614175" y="843906"/>
                  </a:lnTo>
                  <a:lnTo>
                    <a:pt x="616327" y="843906"/>
                  </a:lnTo>
                  <a:lnTo>
                    <a:pt x="616327" y="841754"/>
                  </a:lnTo>
                  <a:lnTo>
                    <a:pt x="620631" y="841754"/>
                  </a:lnTo>
                  <a:lnTo>
                    <a:pt x="620631" y="846058"/>
                  </a:lnTo>
                  <a:lnTo>
                    <a:pt x="622784" y="846058"/>
                  </a:lnTo>
                  <a:lnTo>
                    <a:pt x="622784" y="850363"/>
                  </a:lnTo>
                  <a:lnTo>
                    <a:pt x="624936" y="850363"/>
                  </a:lnTo>
                  <a:lnTo>
                    <a:pt x="624936" y="854668"/>
                  </a:lnTo>
                  <a:lnTo>
                    <a:pt x="627088" y="854668"/>
                  </a:lnTo>
                  <a:lnTo>
                    <a:pt x="627088" y="858972"/>
                  </a:lnTo>
                  <a:lnTo>
                    <a:pt x="631393" y="858972"/>
                  </a:lnTo>
                  <a:lnTo>
                    <a:pt x="631393" y="854668"/>
                  </a:lnTo>
                  <a:lnTo>
                    <a:pt x="633545" y="854668"/>
                  </a:lnTo>
                  <a:lnTo>
                    <a:pt x="633545" y="850363"/>
                  </a:lnTo>
                  <a:lnTo>
                    <a:pt x="635697" y="850363"/>
                  </a:lnTo>
                  <a:lnTo>
                    <a:pt x="635697" y="841754"/>
                  </a:lnTo>
                  <a:lnTo>
                    <a:pt x="637850" y="841754"/>
                  </a:lnTo>
                  <a:lnTo>
                    <a:pt x="637850" y="839602"/>
                  </a:lnTo>
                  <a:lnTo>
                    <a:pt x="640002" y="839602"/>
                  </a:lnTo>
                  <a:lnTo>
                    <a:pt x="640002" y="837449"/>
                  </a:lnTo>
                  <a:lnTo>
                    <a:pt x="642154" y="837449"/>
                  </a:lnTo>
                  <a:lnTo>
                    <a:pt x="642154" y="835297"/>
                  </a:lnTo>
                  <a:lnTo>
                    <a:pt x="644307" y="835297"/>
                  </a:lnTo>
                  <a:lnTo>
                    <a:pt x="644307" y="833145"/>
                  </a:lnTo>
                  <a:lnTo>
                    <a:pt x="646459" y="833145"/>
                  </a:lnTo>
                  <a:lnTo>
                    <a:pt x="646459" y="830992"/>
                  </a:lnTo>
                  <a:lnTo>
                    <a:pt x="648611" y="830992"/>
                  </a:lnTo>
                  <a:lnTo>
                    <a:pt x="648611" y="828840"/>
                  </a:lnTo>
                  <a:lnTo>
                    <a:pt x="650763" y="828840"/>
                  </a:lnTo>
                  <a:lnTo>
                    <a:pt x="650763" y="826688"/>
                  </a:lnTo>
                  <a:lnTo>
                    <a:pt x="655068" y="826688"/>
                  </a:lnTo>
                  <a:lnTo>
                    <a:pt x="655068" y="824536"/>
                  </a:lnTo>
                  <a:lnTo>
                    <a:pt x="663677" y="824536"/>
                  </a:lnTo>
                  <a:lnTo>
                    <a:pt x="663677" y="828840"/>
                  </a:lnTo>
                  <a:lnTo>
                    <a:pt x="670134" y="828840"/>
                  </a:lnTo>
                  <a:lnTo>
                    <a:pt x="670134" y="826688"/>
                  </a:lnTo>
                  <a:lnTo>
                    <a:pt x="672286" y="826688"/>
                  </a:lnTo>
                  <a:lnTo>
                    <a:pt x="672286" y="824536"/>
                  </a:lnTo>
                  <a:lnTo>
                    <a:pt x="674439" y="824536"/>
                  </a:lnTo>
                  <a:lnTo>
                    <a:pt x="674439" y="822383"/>
                  </a:lnTo>
                  <a:lnTo>
                    <a:pt x="678743" y="822383"/>
                  </a:lnTo>
                  <a:lnTo>
                    <a:pt x="678743" y="820231"/>
                  </a:lnTo>
                  <a:lnTo>
                    <a:pt x="680895" y="820231"/>
                  </a:lnTo>
                  <a:lnTo>
                    <a:pt x="680895" y="818079"/>
                  </a:lnTo>
                  <a:lnTo>
                    <a:pt x="683048" y="818079"/>
                  </a:lnTo>
                  <a:lnTo>
                    <a:pt x="683048" y="815926"/>
                  </a:lnTo>
                  <a:lnTo>
                    <a:pt x="685200" y="815926"/>
                  </a:lnTo>
                  <a:lnTo>
                    <a:pt x="685200" y="813774"/>
                  </a:lnTo>
                  <a:lnTo>
                    <a:pt x="689505" y="813774"/>
                  </a:lnTo>
                  <a:lnTo>
                    <a:pt x="689505" y="811622"/>
                  </a:lnTo>
                  <a:lnTo>
                    <a:pt x="691657" y="811622"/>
                  </a:lnTo>
                  <a:lnTo>
                    <a:pt x="691657" y="809470"/>
                  </a:lnTo>
                  <a:lnTo>
                    <a:pt x="695961" y="809470"/>
                  </a:lnTo>
                  <a:lnTo>
                    <a:pt x="695961" y="807317"/>
                  </a:lnTo>
                  <a:lnTo>
                    <a:pt x="698114" y="807317"/>
                  </a:lnTo>
                  <a:lnTo>
                    <a:pt x="698114" y="805165"/>
                  </a:lnTo>
                  <a:lnTo>
                    <a:pt x="702418" y="805165"/>
                  </a:lnTo>
                  <a:lnTo>
                    <a:pt x="702418" y="803013"/>
                  </a:lnTo>
                  <a:lnTo>
                    <a:pt x="704571" y="803013"/>
                  </a:lnTo>
                  <a:lnTo>
                    <a:pt x="704571" y="800860"/>
                  </a:lnTo>
                  <a:lnTo>
                    <a:pt x="708875" y="800860"/>
                  </a:lnTo>
                  <a:lnTo>
                    <a:pt x="708875" y="798708"/>
                  </a:lnTo>
                  <a:lnTo>
                    <a:pt x="711027" y="798708"/>
                  </a:lnTo>
                  <a:lnTo>
                    <a:pt x="711027" y="796556"/>
                  </a:lnTo>
                  <a:lnTo>
                    <a:pt x="715332" y="796556"/>
                  </a:lnTo>
                  <a:lnTo>
                    <a:pt x="715332" y="794404"/>
                  </a:lnTo>
                  <a:lnTo>
                    <a:pt x="719637" y="794404"/>
                  </a:lnTo>
                  <a:lnTo>
                    <a:pt x="719637" y="792251"/>
                  </a:lnTo>
                  <a:lnTo>
                    <a:pt x="726093" y="792251"/>
                  </a:lnTo>
                  <a:lnTo>
                    <a:pt x="726093" y="790099"/>
                  </a:lnTo>
                  <a:lnTo>
                    <a:pt x="730398" y="790099"/>
                  </a:lnTo>
                  <a:lnTo>
                    <a:pt x="730398" y="787947"/>
                  </a:lnTo>
                  <a:lnTo>
                    <a:pt x="736855" y="787947"/>
                  </a:lnTo>
                  <a:lnTo>
                    <a:pt x="736855" y="785794"/>
                  </a:lnTo>
                  <a:lnTo>
                    <a:pt x="743312" y="785794"/>
                  </a:lnTo>
                  <a:lnTo>
                    <a:pt x="743312" y="783642"/>
                  </a:lnTo>
                  <a:lnTo>
                    <a:pt x="749769" y="783642"/>
                  </a:lnTo>
                  <a:lnTo>
                    <a:pt x="749769" y="781490"/>
                  </a:lnTo>
                  <a:lnTo>
                    <a:pt x="760530" y="781490"/>
                  </a:lnTo>
                  <a:lnTo>
                    <a:pt x="760530" y="779338"/>
                  </a:lnTo>
                  <a:lnTo>
                    <a:pt x="769139" y="779338"/>
                  </a:lnTo>
                  <a:lnTo>
                    <a:pt x="769139" y="777185"/>
                  </a:lnTo>
                  <a:lnTo>
                    <a:pt x="775596" y="777185"/>
                  </a:lnTo>
                  <a:lnTo>
                    <a:pt x="775596" y="775033"/>
                  </a:lnTo>
                  <a:lnTo>
                    <a:pt x="786357" y="775033"/>
                  </a:lnTo>
                  <a:lnTo>
                    <a:pt x="786357" y="772881"/>
                  </a:lnTo>
                  <a:lnTo>
                    <a:pt x="812185" y="772881"/>
                  </a:lnTo>
                  <a:lnTo>
                    <a:pt x="812185" y="770728"/>
                  </a:lnTo>
                  <a:lnTo>
                    <a:pt x="844469" y="770728"/>
                  </a:lnTo>
                  <a:lnTo>
                    <a:pt x="844469" y="772881"/>
                  </a:lnTo>
                  <a:lnTo>
                    <a:pt x="863840" y="772881"/>
                  </a:lnTo>
                  <a:lnTo>
                    <a:pt x="863840" y="775033"/>
                  </a:lnTo>
                  <a:lnTo>
                    <a:pt x="865992" y="775033"/>
                  </a:lnTo>
                  <a:lnTo>
                    <a:pt x="865992" y="777185"/>
                  </a:lnTo>
                  <a:lnTo>
                    <a:pt x="872449" y="777185"/>
                  </a:lnTo>
                  <a:lnTo>
                    <a:pt x="872449" y="779338"/>
                  </a:lnTo>
                  <a:lnTo>
                    <a:pt x="876753" y="779338"/>
                  </a:lnTo>
                  <a:lnTo>
                    <a:pt x="876753" y="781490"/>
                  </a:lnTo>
                  <a:lnTo>
                    <a:pt x="878906" y="781490"/>
                  </a:lnTo>
                  <a:lnTo>
                    <a:pt x="878906" y="783642"/>
                  </a:lnTo>
                  <a:lnTo>
                    <a:pt x="881058" y="783642"/>
                  </a:lnTo>
                  <a:lnTo>
                    <a:pt x="881058" y="798708"/>
                  </a:lnTo>
                  <a:lnTo>
                    <a:pt x="878906" y="798708"/>
                  </a:lnTo>
                  <a:lnTo>
                    <a:pt x="878906" y="800860"/>
                  </a:lnTo>
                  <a:lnTo>
                    <a:pt x="876753" y="800860"/>
                  </a:lnTo>
                  <a:lnTo>
                    <a:pt x="876753" y="805165"/>
                  </a:lnTo>
                  <a:lnTo>
                    <a:pt x="874601" y="805165"/>
                  </a:lnTo>
                  <a:lnTo>
                    <a:pt x="874601" y="811622"/>
                  </a:lnTo>
                  <a:lnTo>
                    <a:pt x="872449" y="811622"/>
                  </a:lnTo>
                  <a:lnTo>
                    <a:pt x="872449" y="820231"/>
                  </a:lnTo>
                  <a:lnTo>
                    <a:pt x="870297" y="820231"/>
                  </a:lnTo>
                  <a:lnTo>
                    <a:pt x="870297" y="824536"/>
                  </a:lnTo>
                  <a:lnTo>
                    <a:pt x="868144" y="824536"/>
                  </a:lnTo>
                  <a:lnTo>
                    <a:pt x="868144" y="835297"/>
                  </a:lnTo>
                  <a:lnTo>
                    <a:pt x="865992" y="835297"/>
                  </a:lnTo>
                  <a:lnTo>
                    <a:pt x="865992" y="843906"/>
                  </a:lnTo>
                  <a:lnTo>
                    <a:pt x="863840" y="843906"/>
                  </a:lnTo>
                  <a:lnTo>
                    <a:pt x="863840" y="863277"/>
                  </a:lnTo>
                  <a:lnTo>
                    <a:pt x="861687" y="863277"/>
                  </a:lnTo>
                  <a:lnTo>
                    <a:pt x="861687" y="880495"/>
                  </a:lnTo>
                  <a:lnTo>
                    <a:pt x="859535" y="880495"/>
                  </a:lnTo>
                  <a:lnTo>
                    <a:pt x="859535" y="897713"/>
                  </a:lnTo>
                  <a:lnTo>
                    <a:pt x="857383" y="897713"/>
                  </a:lnTo>
                  <a:lnTo>
                    <a:pt x="857383" y="912779"/>
                  </a:lnTo>
                  <a:lnTo>
                    <a:pt x="855231" y="912779"/>
                  </a:lnTo>
                  <a:lnTo>
                    <a:pt x="855231" y="938607"/>
                  </a:lnTo>
                  <a:lnTo>
                    <a:pt x="853078" y="938607"/>
                  </a:lnTo>
                  <a:lnTo>
                    <a:pt x="853078" y="953673"/>
                  </a:lnTo>
                  <a:lnTo>
                    <a:pt x="850926" y="953673"/>
                  </a:lnTo>
                  <a:lnTo>
                    <a:pt x="850926" y="973043"/>
                  </a:lnTo>
                  <a:lnTo>
                    <a:pt x="853078" y="973043"/>
                  </a:lnTo>
                  <a:lnTo>
                    <a:pt x="853078" y="975196"/>
                  </a:lnTo>
                  <a:lnTo>
                    <a:pt x="855231" y="975196"/>
                  </a:lnTo>
                  <a:lnTo>
                    <a:pt x="855231" y="973043"/>
                  </a:lnTo>
                  <a:lnTo>
                    <a:pt x="857383" y="973043"/>
                  </a:lnTo>
                  <a:lnTo>
                    <a:pt x="857383" y="970891"/>
                  </a:lnTo>
                  <a:lnTo>
                    <a:pt x="859535" y="970891"/>
                  </a:lnTo>
                  <a:lnTo>
                    <a:pt x="859535" y="968739"/>
                  </a:lnTo>
                  <a:lnTo>
                    <a:pt x="863840" y="968739"/>
                  </a:lnTo>
                  <a:lnTo>
                    <a:pt x="863840" y="966587"/>
                  </a:lnTo>
                  <a:lnTo>
                    <a:pt x="865992" y="966587"/>
                  </a:lnTo>
                  <a:lnTo>
                    <a:pt x="865992" y="964434"/>
                  </a:lnTo>
                  <a:lnTo>
                    <a:pt x="868144" y="964434"/>
                  </a:lnTo>
                  <a:lnTo>
                    <a:pt x="868144" y="962282"/>
                  </a:lnTo>
                  <a:lnTo>
                    <a:pt x="876753" y="962282"/>
                  </a:lnTo>
                  <a:lnTo>
                    <a:pt x="876753" y="964434"/>
                  </a:lnTo>
                  <a:lnTo>
                    <a:pt x="878906" y="964434"/>
                  </a:lnTo>
                  <a:lnTo>
                    <a:pt x="878906" y="985957"/>
                  </a:lnTo>
                  <a:lnTo>
                    <a:pt x="876753" y="985957"/>
                  </a:lnTo>
                  <a:lnTo>
                    <a:pt x="876753" y="994566"/>
                  </a:lnTo>
                  <a:lnTo>
                    <a:pt x="874601" y="994566"/>
                  </a:lnTo>
                  <a:lnTo>
                    <a:pt x="874601" y="1003175"/>
                  </a:lnTo>
                  <a:lnTo>
                    <a:pt x="872449" y="1003175"/>
                  </a:lnTo>
                  <a:lnTo>
                    <a:pt x="872449" y="1009632"/>
                  </a:lnTo>
                  <a:lnTo>
                    <a:pt x="870297" y="1009632"/>
                  </a:lnTo>
                  <a:lnTo>
                    <a:pt x="870297" y="1016089"/>
                  </a:lnTo>
                  <a:lnTo>
                    <a:pt x="868144" y="1016089"/>
                  </a:lnTo>
                  <a:lnTo>
                    <a:pt x="868144" y="1024698"/>
                  </a:lnTo>
                  <a:lnTo>
                    <a:pt x="865992" y="1024698"/>
                  </a:lnTo>
                  <a:lnTo>
                    <a:pt x="865992" y="1031155"/>
                  </a:lnTo>
                  <a:lnTo>
                    <a:pt x="863840" y="1031155"/>
                  </a:lnTo>
                  <a:lnTo>
                    <a:pt x="863840" y="1041917"/>
                  </a:lnTo>
                  <a:lnTo>
                    <a:pt x="861687" y="1041917"/>
                  </a:lnTo>
                  <a:lnTo>
                    <a:pt x="861687" y="1050526"/>
                  </a:lnTo>
                  <a:lnTo>
                    <a:pt x="859535" y="1050526"/>
                  </a:lnTo>
                  <a:lnTo>
                    <a:pt x="859535" y="1063439"/>
                  </a:lnTo>
                  <a:lnTo>
                    <a:pt x="857383" y="1063439"/>
                  </a:lnTo>
                  <a:lnTo>
                    <a:pt x="857383" y="1072049"/>
                  </a:lnTo>
                  <a:lnTo>
                    <a:pt x="855231" y="1072049"/>
                  </a:lnTo>
                  <a:lnTo>
                    <a:pt x="855231" y="1078505"/>
                  </a:lnTo>
                  <a:lnTo>
                    <a:pt x="859535" y="1078505"/>
                  </a:lnTo>
                  <a:lnTo>
                    <a:pt x="859535" y="1076353"/>
                  </a:lnTo>
                  <a:lnTo>
                    <a:pt x="865992" y="1076353"/>
                  </a:lnTo>
                  <a:lnTo>
                    <a:pt x="865992" y="1074201"/>
                  </a:lnTo>
                  <a:lnTo>
                    <a:pt x="868144" y="1074201"/>
                  </a:lnTo>
                  <a:lnTo>
                    <a:pt x="868144" y="1072049"/>
                  </a:lnTo>
                  <a:lnTo>
                    <a:pt x="883210" y="1072049"/>
                  </a:lnTo>
                  <a:lnTo>
                    <a:pt x="883210" y="1076353"/>
                  </a:lnTo>
                  <a:lnTo>
                    <a:pt x="885363" y="1076353"/>
                  </a:lnTo>
                  <a:lnTo>
                    <a:pt x="885363" y="1089267"/>
                  </a:lnTo>
                  <a:lnTo>
                    <a:pt x="883210" y="1089267"/>
                  </a:lnTo>
                  <a:lnTo>
                    <a:pt x="883210" y="1097876"/>
                  </a:lnTo>
                  <a:lnTo>
                    <a:pt x="881058" y="1097876"/>
                  </a:lnTo>
                  <a:lnTo>
                    <a:pt x="881058" y="1106485"/>
                  </a:lnTo>
                  <a:lnTo>
                    <a:pt x="878906" y="1106485"/>
                  </a:lnTo>
                  <a:lnTo>
                    <a:pt x="878906" y="1110790"/>
                  </a:lnTo>
                  <a:lnTo>
                    <a:pt x="876753" y="1110790"/>
                  </a:lnTo>
                  <a:lnTo>
                    <a:pt x="876753" y="1115094"/>
                  </a:lnTo>
                  <a:lnTo>
                    <a:pt x="874601" y="1115094"/>
                  </a:lnTo>
                  <a:lnTo>
                    <a:pt x="874601" y="1121551"/>
                  </a:lnTo>
                  <a:lnTo>
                    <a:pt x="872449" y="1121551"/>
                  </a:lnTo>
                  <a:lnTo>
                    <a:pt x="872449" y="1125856"/>
                  </a:lnTo>
                  <a:lnTo>
                    <a:pt x="870297" y="1125856"/>
                  </a:lnTo>
                  <a:lnTo>
                    <a:pt x="870297" y="1132313"/>
                  </a:lnTo>
                  <a:lnTo>
                    <a:pt x="868144" y="1132313"/>
                  </a:lnTo>
                  <a:lnTo>
                    <a:pt x="868144" y="1136617"/>
                  </a:lnTo>
                  <a:lnTo>
                    <a:pt x="865992" y="1136617"/>
                  </a:lnTo>
                  <a:lnTo>
                    <a:pt x="865992" y="1143074"/>
                  </a:lnTo>
                  <a:lnTo>
                    <a:pt x="863840" y="1143074"/>
                  </a:lnTo>
                  <a:lnTo>
                    <a:pt x="863840" y="1151683"/>
                  </a:lnTo>
                  <a:lnTo>
                    <a:pt x="861687" y="1151683"/>
                  </a:lnTo>
                  <a:lnTo>
                    <a:pt x="861687" y="1153835"/>
                  </a:lnTo>
                  <a:lnTo>
                    <a:pt x="859535" y="1153835"/>
                  </a:lnTo>
                  <a:lnTo>
                    <a:pt x="859535" y="1158140"/>
                  </a:lnTo>
                  <a:lnTo>
                    <a:pt x="857383" y="1158140"/>
                  </a:lnTo>
                  <a:lnTo>
                    <a:pt x="857383" y="1162445"/>
                  </a:lnTo>
                  <a:lnTo>
                    <a:pt x="855231" y="1162445"/>
                  </a:lnTo>
                  <a:lnTo>
                    <a:pt x="855231" y="1166749"/>
                  </a:lnTo>
                  <a:lnTo>
                    <a:pt x="853078" y="1166749"/>
                  </a:lnTo>
                  <a:lnTo>
                    <a:pt x="853078" y="1171054"/>
                  </a:lnTo>
                  <a:lnTo>
                    <a:pt x="850926" y="1171054"/>
                  </a:lnTo>
                  <a:lnTo>
                    <a:pt x="850926" y="1173206"/>
                  </a:lnTo>
                  <a:lnTo>
                    <a:pt x="848774" y="1173206"/>
                  </a:lnTo>
                  <a:lnTo>
                    <a:pt x="848774" y="1177511"/>
                  </a:lnTo>
                  <a:lnTo>
                    <a:pt x="846621" y="1177511"/>
                  </a:lnTo>
                  <a:lnTo>
                    <a:pt x="846621" y="1179663"/>
                  </a:lnTo>
                  <a:lnTo>
                    <a:pt x="844469" y="1179663"/>
                  </a:lnTo>
                  <a:lnTo>
                    <a:pt x="844469" y="1183967"/>
                  </a:lnTo>
                  <a:lnTo>
                    <a:pt x="842317" y="1183967"/>
                  </a:lnTo>
                  <a:lnTo>
                    <a:pt x="842317" y="1186120"/>
                  </a:lnTo>
                  <a:lnTo>
                    <a:pt x="840165" y="1186120"/>
                  </a:lnTo>
                  <a:lnTo>
                    <a:pt x="840165" y="1188272"/>
                  </a:lnTo>
                  <a:lnTo>
                    <a:pt x="838012" y="1188272"/>
                  </a:lnTo>
                  <a:lnTo>
                    <a:pt x="838012" y="1192577"/>
                  </a:lnTo>
                  <a:lnTo>
                    <a:pt x="835860" y="1192577"/>
                  </a:lnTo>
                  <a:lnTo>
                    <a:pt x="835860" y="1194729"/>
                  </a:lnTo>
                  <a:lnTo>
                    <a:pt x="833708" y="1194729"/>
                  </a:lnTo>
                  <a:lnTo>
                    <a:pt x="833708" y="1199033"/>
                  </a:lnTo>
                  <a:lnTo>
                    <a:pt x="831555" y="1199033"/>
                  </a:lnTo>
                  <a:lnTo>
                    <a:pt x="831555" y="1201186"/>
                  </a:lnTo>
                  <a:lnTo>
                    <a:pt x="829403" y="1201186"/>
                  </a:lnTo>
                  <a:lnTo>
                    <a:pt x="829403" y="1205490"/>
                  </a:lnTo>
                  <a:lnTo>
                    <a:pt x="827251" y="1205490"/>
                  </a:lnTo>
                  <a:lnTo>
                    <a:pt x="827251" y="1207643"/>
                  </a:lnTo>
                  <a:lnTo>
                    <a:pt x="825099" y="1207643"/>
                  </a:lnTo>
                  <a:lnTo>
                    <a:pt x="825099" y="1209795"/>
                  </a:lnTo>
                  <a:lnTo>
                    <a:pt x="822946" y="1209795"/>
                  </a:lnTo>
                  <a:lnTo>
                    <a:pt x="822946" y="1211947"/>
                  </a:lnTo>
                  <a:lnTo>
                    <a:pt x="820794" y="1211947"/>
                  </a:lnTo>
                  <a:lnTo>
                    <a:pt x="820794" y="1214099"/>
                  </a:lnTo>
                  <a:lnTo>
                    <a:pt x="818642" y="1214099"/>
                  </a:lnTo>
                  <a:lnTo>
                    <a:pt x="818642" y="1216252"/>
                  </a:lnTo>
                  <a:lnTo>
                    <a:pt x="816489" y="1216252"/>
                  </a:lnTo>
                  <a:lnTo>
                    <a:pt x="816489" y="1218404"/>
                  </a:lnTo>
                  <a:lnTo>
                    <a:pt x="814337" y="1218404"/>
                  </a:lnTo>
                  <a:lnTo>
                    <a:pt x="814337" y="1220556"/>
                  </a:lnTo>
                  <a:lnTo>
                    <a:pt x="812185" y="1220556"/>
                  </a:lnTo>
                  <a:lnTo>
                    <a:pt x="812185" y="1224861"/>
                  </a:lnTo>
                  <a:lnTo>
                    <a:pt x="810033" y="1224861"/>
                  </a:lnTo>
                  <a:lnTo>
                    <a:pt x="810033" y="1227013"/>
                  </a:lnTo>
                  <a:lnTo>
                    <a:pt x="807880" y="1227013"/>
                  </a:lnTo>
                  <a:lnTo>
                    <a:pt x="807880" y="1229165"/>
                  </a:lnTo>
                  <a:lnTo>
                    <a:pt x="803576" y="1229165"/>
                  </a:lnTo>
                  <a:lnTo>
                    <a:pt x="803576" y="1231318"/>
                  </a:lnTo>
                  <a:lnTo>
                    <a:pt x="801423" y="1231318"/>
                  </a:lnTo>
                  <a:lnTo>
                    <a:pt x="801423" y="1233470"/>
                  </a:lnTo>
                  <a:lnTo>
                    <a:pt x="829403" y="1233470"/>
                  </a:lnTo>
                  <a:lnTo>
                    <a:pt x="829403" y="1235622"/>
                  </a:lnTo>
                  <a:lnTo>
                    <a:pt x="833708" y="1235622"/>
                  </a:lnTo>
                  <a:lnTo>
                    <a:pt x="833708" y="1244231"/>
                  </a:lnTo>
                  <a:lnTo>
                    <a:pt x="831555" y="1244231"/>
                  </a:lnTo>
                  <a:lnTo>
                    <a:pt x="831555" y="1248536"/>
                  </a:lnTo>
                  <a:lnTo>
                    <a:pt x="829403" y="1248536"/>
                  </a:lnTo>
                  <a:lnTo>
                    <a:pt x="829403" y="1250688"/>
                  </a:lnTo>
                  <a:lnTo>
                    <a:pt x="827251" y="1250688"/>
                  </a:lnTo>
                  <a:lnTo>
                    <a:pt x="827251" y="1254993"/>
                  </a:lnTo>
                  <a:lnTo>
                    <a:pt x="825099" y="1254993"/>
                  </a:lnTo>
                  <a:lnTo>
                    <a:pt x="825099" y="1257145"/>
                  </a:lnTo>
                  <a:lnTo>
                    <a:pt x="822946" y="1257145"/>
                  </a:lnTo>
                  <a:lnTo>
                    <a:pt x="822946" y="1259297"/>
                  </a:lnTo>
                  <a:lnTo>
                    <a:pt x="820794" y="1259297"/>
                  </a:lnTo>
                  <a:lnTo>
                    <a:pt x="820794" y="1261450"/>
                  </a:lnTo>
                  <a:lnTo>
                    <a:pt x="818642" y="1261450"/>
                  </a:lnTo>
                  <a:lnTo>
                    <a:pt x="818642" y="1263602"/>
                  </a:lnTo>
                  <a:lnTo>
                    <a:pt x="816489" y="1263602"/>
                  </a:lnTo>
                  <a:lnTo>
                    <a:pt x="816489" y="1265754"/>
                  </a:lnTo>
                  <a:lnTo>
                    <a:pt x="812185" y="1265754"/>
                  </a:lnTo>
                  <a:lnTo>
                    <a:pt x="812185" y="1267907"/>
                  </a:lnTo>
                  <a:lnTo>
                    <a:pt x="810033" y="1267907"/>
                  </a:lnTo>
                  <a:lnTo>
                    <a:pt x="810033" y="1270059"/>
                  </a:lnTo>
                  <a:lnTo>
                    <a:pt x="805728" y="1270059"/>
                  </a:lnTo>
                  <a:lnTo>
                    <a:pt x="805728" y="1272211"/>
                  </a:lnTo>
                  <a:lnTo>
                    <a:pt x="803576" y="1272211"/>
                  </a:lnTo>
                  <a:lnTo>
                    <a:pt x="803576" y="1274363"/>
                  </a:lnTo>
                  <a:lnTo>
                    <a:pt x="799271" y="1274363"/>
                  </a:lnTo>
                  <a:lnTo>
                    <a:pt x="799271" y="1276516"/>
                  </a:lnTo>
                  <a:lnTo>
                    <a:pt x="797119" y="1276516"/>
                  </a:lnTo>
                  <a:lnTo>
                    <a:pt x="797119" y="1278668"/>
                  </a:lnTo>
                  <a:lnTo>
                    <a:pt x="792814" y="1278668"/>
                  </a:lnTo>
                  <a:lnTo>
                    <a:pt x="792814" y="1280820"/>
                  </a:lnTo>
                  <a:lnTo>
                    <a:pt x="790662" y="1280820"/>
                  </a:lnTo>
                  <a:lnTo>
                    <a:pt x="790662" y="1282973"/>
                  </a:lnTo>
                  <a:lnTo>
                    <a:pt x="784205" y="1282973"/>
                  </a:lnTo>
                  <a:lnTo>
                    <a:pt x="784205" y="1285125"/>
                  </a:lnTo>
                  <a:lnTo>
                    <a:pt x="782053" y="1285125"/>
                  </a:lnTo>
                  <a:lnTo>
                    <a:pt x="782053" y="1287277"/>
                  </a:lnTo>
                  <a:lnTo>
                    <a:pt x="775596" y="1287277"/>
                  </a:lnTo>
                  <a:lnTo>
                    <a:pt x="775596" y="1289429"/>
                  </a:lnTo>
                  <a:lnTo>
                    <a:pt x="769139" y="1289429"/>
                  </a:lnTo>
                  <a:lnTo>
                    <a:pt x="769139" y="1291582"/>
                  </a:lnTo>
                  <a:lnTo>
                    <a:pt x="764835" y="1291582"/>
                  </a:lnTo>
                  <a:lnTo>
                    <a:pt x="764835" y="1293734"/>
                  </a:lnTo>
                  <a:lnTo>
                    <a:pt x="754073" y="1293734"/>
                  </a:lnTo>
                  <a:lnTo>
                    <a:pt x="754073" y="1295886"/>
                  </a:lnTo>
                  <a:lnTo>
                    <a:pt x="743312" y="1295886"/>
                  </a:lnTo>
                  <a:lnTo>
                    <a:pt x="743312" y="1298039"/>
                  </a:lnTo>
                  <a:lnTo>
                    <a:pt x="723941" y="1298039"/>
                  </a:lnTo>
                  <a:lnTo>
                    <a:pt x="723941" y="1300191"/>
                  </a:lnTo>
                  <a:lnTo>
                    <a:pt x="721789" y="1300191"/>
                  </a:lnTo>
                  <a:lnTo>
                    <a:pt x="721789" y="1302343"/>
                  </a:lnTo>
                  <a:lnTo>
                    <a:pt x="719637" y="1302343"/>
                  </a:lnTo>
                  <a:lnTo>
                    <a:pt x="719637" y="1306648"/>
                  </a:lnTo>
                  <a:lnTo>
                    <a:pt x="717484" y="1306648"/>
                  </a:lnTo>
                  <a:lnTo>
                    <a:pt x="717484" y="1308800"/>
                  </a:lnTo>
                  <a:lnTo>
                    <a:pt x="715332" y="1308800"/>
                  </a:lnTo>
                  <a:lnTo>
                    <a:pt x="715332" y="1313105"/>
                  </a:lnTo>
                  <a:lnTo>
                    <a:pt x="913342" y="1313105"/>
                  </a:lnTo>
                  <a:lnTo>
                    <a:pt x="913342" y="1315257"/>
                  </a:lnTo>
                  <a:lnTo>
                    <a:pt x="915495" y="1315257"/>
                  </a:lnTo>
                  <a:lnTo>
                    <a:pt x="915495" y="1317409"/>
                  </a:lnTo>
                  <a:lnTo>
                    <a:pt x="917647" y="1317409"/>
                  </a:lnTo>
                  <a:lnTo>
                    <a:pt x="917647" y="1319561"/>
                  </a:lnTo>
                  <a:lnTo>
                    <a:pt x="919799" y="1319561"/>
                  </a:lnTo>
                  <a:lnTo>
                    <a:pt x="919799" y="1321714"/>
                  </a:lnTo>
                  <a:lnTo>
                    <a:pt x="921951" y="1321714"/>
                  </a:lnTo>
                  <a:lnTo>
                    <a:pt x="921951" y="1323866"/>
                  </a:lnTo>
                  <a:lnTo>
                    <a:pt x="924104" y="1323866"/>
                  </a:lnTo>
                  <a:lnTo>
                    <a:pt x="924104" y="1332475"/>
                  </a:lnTo>
                  <a:lnTo>
                    <a:pt x="921951" y="1332475"/>
                  </a:lnTo>
                  <a:lnTo>
                    <a:pt x="921951" y="1334627"/>
                  </a:lnTo>
                  <a:lnTo>
                    <a:pt x="919799" y="1334627"/>
                  </a:lnTo>
                  <a:lnTo>
                    <a:pt x="919799" y="1338932"/>
                  </a:lnTo>
                  <a:lnTo>
                    <a:pt x="917647" y="1338932"/>
                  </a:lnTo>
                  <a:lnTo>
                    <a:pt x="917647" y="1341084"/>
                  </a:lnTo>
                  <a:lnTo>
                    <a:pt x="913342" y="1341084"/>
                  </a:lnTo>
                  <a:lnTo>
                    <a:pt x="913342" y="1343237"/>
                  </a:lnTo>
                  <a:lnTo>
                    <a:pt x="424773" y="1343237"/>
                  </a:lnTo>
                  <a:lnTo>
                    <a:pt x="424773" y="1341084"/>
                  </a:lnTo>
                  <a:lnTo>
                    <a:pt x="394641" y="1341084"/>
                  </a:lnTo>
                  <a:lnTo>
                    <a:pt x="394641" y="1338932"/>
                  </a:lnTo>
                  <a:lnTo>
                    <a:pt x="422621" y="1338932"/>
                  </a:lnTo>
                  <a:lnTo>
                    <a:pt x="422621" y="1336780"/>
                  </a:lnTo>
                  <a:lnTo>
                    <a:pt x="426926" y="1336780"/>
                  </a:lnTo>
                  <a:lnTo>
                    <a:pt x="426926" y="1338932"/>
                  </a:lnTo>
                  <a:lnTo>
                    <a:pt x="463515" y="1338932"/>
                  </a:lnTo>
                  <a:lnTo>
                    <a:pt x="463515" y="1336780"/>
                  </a:lnTo>
                  <a:lnTo>
                    <a:pt x="480733" y="1336780"/>
                  </a:lnTo>
                  <a:lnTo>
                    <a:pt x="480733" y="1317409"/>
                  </a:lnTo>
                  <a:lnTo>
                    <a:pt x="478581" y="1317409"/>
                  </a:lnTo>
                  <a:lnTo>
                    <a:pt x="478581" y="1315257"/>
                  </a:lnTo>
                  <a:lnTo>
                    <a:pt x="480733" y="1315257"/>
                  </a:lnTo>
                  <a:lnTo>
                    <a:pt x="480733" y="1310952"/>
                  </a:lnTo>
                  <a:lnTo>
                    <a:pt x="487190" y="1310952"/>
                  </a:lnTo>
                  <a:lnTo>
                    <a:pt x="487190" y="1313105"/>
                  </a:lnTo>
                  <a:lnTo>
                    <a:pt x="489342" y="1313105"/>
                  </a:lnTo>
                  <a:lnTo>
                    <a:pt x="489342" y="1310952"/>
                  </a:lnTo>
                  <a:lnTo>
                    <a:pt x="491494" y="1310952"/>
                  </a:lnTo>
                  <a:lnTo>
                    <a:pt x="491494" y="1308800"/>
                  </a:lnTo>
                  <a:lnTo>
                    <a:pt x="493647" y="1308800"/>
                  </a:lnTo>
                  <a:lnTo>
                    <a:pt x="493647" y="1306648"/>
                  </a:lnTo>
                  <a:lnTo>
                    <a:pt x="495799" y="1306648"/>
                  </a:lnTo>
                  <a:lnTo>
                    <a:pt x="495799" y="1304495"/>
                  </a:lnTo>
                  <a:lnTo>
                    <a:pt x="493647" y="1304495"/>
                  </a:lnTo>
                  <a:lnTo>
                    <a:pt x="493647" y="1302343"/>
                  </a:lnTo>
                  <a:lnTo>
                    <a:pt x="495799" y="1302343"/>
                  </a:lnTo>
                  <a:lnTo>
                    <a:pt x="495799" y="1298039"/>
                  </a:lnTo>
                  <a:lnTo>
                    <a:pt x="500103" y="1298039"/>
                  </a:lnTo>
                  <a:lnTo>
                    <a:pt x="500103" y="1295886"/>
                  </a:lnTo>
                  <a:lnTo>
                    <a:pt x="502256" y="1295886"/>
                  </a:lnTo>
                  <a:lnTo>
                    <a:pt x="502256" y="1293734"/>
                  </a:lnTo>
                  <a:lnTo>
                    <a:pt x="504408" y="1293734"/>
                  </a:lnTo>
                  <a:lnTo>
                    <a:pt x="504408" y="1291582"/>
                  </a:lnTo>
                  <a:lnTo>
                    <a:pt x="506560" y="1291582"/>
                  </a:lnTo>
                  <a:lnTo>
                    <a:pt x="506560" y="1289429"/>
                  </a:lnTo>
                  <a:lnTo>
                    <a:pt x="508713" y="1289429"/>
                  </a:lnTo>
                  <a:lnTo>
                    <a:pt x="508713" y="1287277"/>
                  </a:lnTo>
                  <a:lnTo>
                    <a:pt x="510865" y="1287277"/>
                  </a:lnTo>
                  <a:lnTo>
                    <a:pt x="510865" y="1285125"/>
                  </a:lnTo>
                  <a:lnTo>
                    <a:pt x="513017" y="1285125"/>
                  </a:lnTo>
                  <a:lnTo>
                    <a:pt x="513017" y="1282973"/>
                  </a:lnTo>
                  <a:lnTo>
                    <a:pt x="515169" y="1282973"/>
                  </a:lnTo>
                  <a:lnTo>
                    <a:pt x="515169" y="1280820"/>
                  </a:lnTo>
                  <a:lnTo>
                    <a:pt x="517322" y="1280820"/>
                  </a:lnTo>
                  <a:lnTo>
                    <a:pt x="517322" y="1278668"/>
                  </a:lnTo>
                  <a:lnTo>
                    <a:pt x="519474" y="1278668"/>
                  </a:lnTo>
                  <a:lnTo>
                    <a:pt x="519474" y="1274363"/>
                  </a:lnTo>
                  <a:lnTo>
                    <a:pt x="521626" y="1274363"/>
                  </a:lnTo>
                  <a:lnTo>
                    <a:pt x="521626" y="1272211"/>
                  </a:lnTo>
                  <a:lnTo>
                    <a:pt x="523779" y="1272211"/>
                  </a:lnTo>
                  <a:lnTo>
                    <a:pt x="523779" y="1270059"/>
                  </a:lnTo>
                  <a:lnTo>
                    <a:pt x="525931" y="1270059"/>
                  </a:lnTo>
                  <a:lnTo>
                    <a:pt x="525931" y="1267907"/>
                  </a:lnTo>
                  <a:lnTo>
                    <a:pt x="528083" y="1267907"/>
                  </a:lnTo>
                  <a:lnTo>
                    <a:pt x="528083" y="1263602"/>
                  </a:lnTo>
                  <a:lnTo>
                    <a:pt x="530235" y="1263602"/>
                  </a:lnTo>
                  <a:lnTo>
                    <a:pt x="530235" y="1261450"/>
                  </a:lnTo>
                  <a:lnTo>
                    <a:pt x="532388" y="1261450"/>
                  </a:lnTo>
                  <a:lnTo>
                    <a:pt x="532388" y="1254993"/>
                  </a:lnTo>
                  <a:lnTo>
                    <a:pt x="534540" y="1254993"/>
                  </a:lnTo>
                  <a:lnTo>
                    <a:pt x="534540" y="1250688"/>
                  </a:lnTo>
                  <a:lnTo>
                    <a:pt x="536692" y="1250688"/>
                  </a:lnTo>
                  <a:lnTo>
                    <a:pt x="536692" y="1248536"/>
                  </a:lnTo>
                  <a:lnTo>
                    <a:pt x="538845" y="1248536"/>
                  </a:lnTo>
                  <a:lnTo>
                    <a:pt x="538845" y="1239927"/>
                  </a:lnTo>
                  <a:lnTo>
                    <a:pt x="540997" y="1239927"/>
                  </a:lnTo>
                  <a:lnTo>
                    <a:pt x="540997" y="1237775"/>
                  </a:lnTo>
                  <a:lnTo>
                    <a:pt x="543149" y="1237775"/>
                  </a:lnTo>
                  <a:lnTo>
                    <a:pt x="543149" y="1231318"/>
                  </a:lnTo>
                  <a:lnTo>
                    <a:pt x="545301" y="1231318"/>
                  </a:lnTo>
                  <a:lnTo>
                    <a:pt x="545301" y="1222709"/>
                  </a:lnTo>
                  <a:lnTo>
                    <a:pt x="547454" y="1222709"/>
                  </a:lnTo>
                  <a:lnTo>
                    <a:pt x="547454" y="1218404"/>
                  </a:lnTo>
                  <a:lnTo>
                    <a:pt x="549606" y="1218404"/>
                  </a:lnTo>
                  <a:lnTo>
                    <a:pt x="549606" y="1203338"/>
                  </a:lnTo>
                  <a:lnTo>
                    <a:pt x="551758" y="1203338"/>
                  </a:lnTo>
                  <a:lnTo>
                    <a:pt x="551758" y="1196881"/>
                  </a:lnTo>
                  <a:lnTo>
                    <a:pt x="553911" y="1196881"/>
                  </a:lnTo>
                  <a:lnTo>
                    <a:pt x="553911" y="1183967"/>
                  </a:lnTo>
                  <a:lnTo>
                    <a:pt x="556063" y="1183967"/>
                  </a:lnTo>
                  <a:lnTo>
                    <a:pt x="556063" y="1158140"/>
                  </a:lnTo>
                  <a:lnTo>
                    <a:pt x="553911" y="1158140"/>
                  </a:lnTo>
                  <a:lnTo>
                    <a:pt x="553911" y="1145226"/>
                  </a:lnTo>
                  <a:lnTo>
                    <a:pt x="551758" y="1145226"/>
                  </a:lnTo>
                  <a:lnTo>
                    <a:pt x="551758" y="1140922"/>
                  </a:lnTo>
                  <a:lnTo>
                    <a:pt x="549606" y="1140922"/>
                  </a:lnTo>
                  <a:lnTo>
                    <a:pt x="549606" y="1132313"/>
                  </a:lnTo>
                  <a:lnTo>
                    <a:pt x="547454" y="1132313"/>
                  </a:lnTo>
                  <a:lnTo>
                    <a:pt x="547454" y="1119399"/>
                  </a:lnTo>
                  <a:lnTo>
                    <a:pt x="545301" y="1119399"/>
                  </a:lnTo>
                  <a:lnTo>
                    <a:pt x="545301" y="1110790"/>
                  </a:lnTo>
                  <a:lnTo>
                    <a:pt x="543149" y="1110790"/>
                  </a:lnTo>
                  <a:lnTo>
                    <a:pt x="543149" y="1102181"/>
                  </a:lnTo>
                  <a:lnTo>
                    <a:pt x="540997" y="1102181"/>
                  </a:lnTo>
                  <a:lnTo>
                    <a:pt x="540997" y="1093571"/>
                  </a:lnTo>
                  <a:lnTo>
                    <a:pt x="538845" y="1093571"/>
                  </a:lnTo>
                  <a:lnTo>
                    <a:pt x="538845" y="1084962"/>
                  </a:lnTo>
                  <a:lnTo>
                    <a:pt x="536692" y="1084962"/>
                  </a:lnTo>
                  <a:lnTo>
                    <a:pt x="536692" y="1080658"/>
                  </a:lnTo>
                  <a:lnTo>
                    <a:pt x="534540" y="1080658"/>
                  </a:lnTo>
                  <a:lnTo>
                    <a:pt x="534540" y="1065592"/>
                  </a:lnTo>
                  <a:lnTo>
                    <a:pt x="549606" y="1065592"/>
                  </a:lnTo>
                  <a:lnTo>
                    <a:pt x="549606" y="1067744"/>
                  </a:lnTo>
                  <a:lnTo>
                    <a:pt x="551758" y="1067744"/>
                  </a:lnTo>
                  <a:lnTo>
                    <a:pt x="551758" y="1069896"/>
                  </a:lnTo>
                  <a:lnTo>
                    <a:pt x="560367" y="1069896"/>
                  </a:lnTo>
                  <a:lnTo>
                    <a:pt x="560367" y="1072049"/>
                  </a:lnTo>
                  <a:lnTo>
                    <a:pt x="564672" y="1072049"/>
                  </a:lnTo>
                  <a:lnTo>
                    <a:pt x="564672" y="1074201"/>
                  </a:lnTo>
                  <a:lnTo>
                    <a:pt x="568977" y="1074201"/>
                  </a:lnTo>
                  <a:lnTo>
                    <a:pt x="568977" y="1065592"/>
                  </a:lnTo>
                  <a:lnTo>
                    <a:pt x="566824" y="1065592"/>
                  </a:lnTo>
                  <a:lnTo>
                    <a:pt x="566824" y="1063439"/>
                  </a:lnTo>
                  <a:lnTo>
                    <a:pt x="564672" y="1063439"/>
                  </a:lnTo>
                  <a:lnTo>
                    <a:pt x="564672" y="1059135"/>
                  </a:lnTo>
                  <a:lnTo>
                    <a:pt x="562520" y="1059135"/>
                  </a:lnTo>
                  <a:lnTo>
                    <a:pt x="562520" y="1052678"/>
                  </a:lnTo>
                  <a:lnTo>
                    <a:pt x="560367" y="1052678"/>
                  </a:lnTo>
                  <a:lnTo>
                    <a:pt x="560367" y="1044069"/>
                  </a:lnTo>
                  <a:lnTo>
                    <a:pt x="558215" y="1044069"/>
                  </a:lnTo>
                  <a:lnTo>
                    <a:pt x="558215" y="1039764"/>
                  </a:lnTo>
                  <a:lnTo>
                    <a:pt x="556063" y="1039764"/>
                  </a:lnTo>
                  <a:lnTo>
                    <a:pt x="556063" y="1035460"/>
                  </a:lnTo>
                  <a:lnTo>
                    <a:pt x="553911" y="1035460"/>
                  </a:lnTo>
                  <a:lnTo>
                    <a:pt x="553911" y="1031155"/>
                  </a:lnTo>
                  <a:lnTo>
                    <a:pt x="551758" y="1031155"/>
                  </a:lnTo>
                  <a:lnTo>
                    <a:pt x="551758" y="1026851"/>
                  </a:lnTo>
                  <a:lnTo>
                    <a:pt x="549606" y="1026851"/>
                  </a:lnTo>
                  <a:lnTo>
                    <a:pt x="549606" y="1022546"/>
                  </a:lnTo>
                  <a:lnTo>
                    <a:pt x="547454" y="1022546"/>
                  </a:lnTo>
                  <a:lnTo>
                    <a:pt x="547454" y="1020394"/>
                  </a:lnTo>
                  <a:lnTo>
                    <a:pt x="545301" y="1020394"/>
                  </a:lnTo>
                  <a:lnTo>
                    <a:pt x="545301" y="1013937"/>
                  </a:lnTo>
                  <a:lnTo>
                    <a:pt x="543149" y="1013937"/>
                  </a:lnTo>
                  <a:lnTo>
                    <a:pt x="543149" y="1011785"/>
                  </a:lnTo>
                  <a:lnTo>
                    <a:pt x="540997" y="1011785"/>
                  </a:lnTo>
                  <a:lnTo>
                    <a:pt x="540997" y="1007480"/>
                  </a:lnTo>
                  <a:lnTo>
                    <a:pt x="538845" y="1007480"/>
                  </a:lnTo>
                  <a:lnTo>
                    <a:pt x="538845" y="1003175"/>
                  </a:lnTo>
                  <a:lnTo>
                    <a:pt x="536692" y="1003175"/>
                  </a:lnTo>
                  <a:lnTo>
                    <a:pt x="536692" y="1001023"/>
                  </a:lnTo>
                  <a:lnTo>
                    <a:pt x="534540" y="1001023"/>
                  </a:lnTo>
                  <a:lnTo>
                    <a:pt x="534540" y="996719"/>
                  </a:lnTo>
                  <a:lnTo>
                    <a:pt x="532388" y="996719"/>
                  </a:lnTo>
                  <a:lnTo>
                    <a:pt x="532388" y="992414"/>
                  </a:lnTo>
                  <a:lnTo>
                    <a:pt x="530235" y="992414"/>
                  </a:lnTo>
                  <a:lnTo>
                    <a:pt x="530235" y="988109"/>
                  </a:lnTo>
                  <a:lnTo>
                    <a:pt x="528083" y="988109"/>
                  </a:lnTo>
                  <a:lnTo>
                    <a:pt x="528083" y="985957"/>
                  </a:lnTo>
                  <a:lnTo>
                    <a:pt x="525931" y="985957"/>
                  </a:lnTo>
                  <a:lnTo>
                    <a:pt x="525931" y="981653"/>
                  </a:lnTo>
                  <a:lnTo>
                    <a:pt x="523779" y="981653"/>
                  </a:lnTo>
                  <a:lnTo>
                    <a:pt x="523779" y="977348"/>
                  </a:lnTo>
                  <a:lnTo>
                    <a:pt x="521626" y="977348"/>
                  </a:lnTo>
                  <a:lnTo>
                    <a:pt x="521626" y="975196"/>
                  </a:lnTo>
                  <a:lnTo>
                    <a:pt x="519474" y="975196"/>
                  </a:lnTo>
                  <a:lnTo>
                    <a:pt x="519474" y="970891"/>
                  </a:lnTo>
                  <a:lnTo>
                    <a:pt x="517322" y="970891"/>
                  </a:lnTo>
                  <a:lnTo>
                    <a:pt x="517322" y="968739"/>
                  </a:lnTo>
                  <a:lnTo>
                    <a:pt x="515169" y="968739"/>
                  </a:lnTo>
                  <a:lnTo>
                    <a:pt x="515169" y="966587"/>
                  </a:lnTo>
                  <a:lnTo>
                    <a:pt x="513017" y="966587"/>
                  </a:lnTo>
                  <a:lnTo>
                    <a:pt x="513017" y="964434"/>
                  </a:lnTo>
                  <a:lnTo>
                    <a:pt x="510865" y="964434"/>
                  </a:lnTo>
                  <a:lnTo>
                    <a:pt x="510865" y="960130"/>
                  </a:lnTo>
                  <a:lnTo>
                    <a:pt x="508713" y="960130"/>
                  </a:lnTo>
                  <a:lnTo>
                    <a:pt x="508713" y="957977"/>
                  </a:lnTo>
                  <a:lnTo>
                    <a:pt x="506560" y="957977"/>
                  </a:lnTo>
                  <a:lnTo>
                    <a:pt x="506560" y="953673"/>
                  </a:lnTo>
                  <a:lnTo>
                    <a:pt x="504408" y="953673"/>
                  </a:lnTo>
                  <a:lnTo>
                    <a:pt x="504408" y="949368"/>
                  </a:lnTo>
                  <a:lnTo>
                    <a:pt x="502256" y="949368"/>
                  </a:lnTo>
                  <a:lnTo>
                    <a:pt x="502256" y="938607"/>
                  </a:lnTo>
                  <a:lnTo>
                    <a:pt x="513017" y="938607"/>
                  </a:lnTo>
                  <a:lnTo>
                    <a:pt x="513017" y="940759"/>
                  </a:lnTo>
                  <a:lnTo>
                    <a:pt x="543149" y="940759"/>
                  </a:lnTo>
                  <a:lnTo>
                    <a:pt x="543149" y="938607"/>
                  </a:lnTo>
                  <a:lnTo>
                    <a:pt x="547454" y="938607"/>
                  </a:lnTo>
                  <a:lnTo>
                    <a:pt x="547454" y="927845"/>
                  </a:lnTo>
                  <a:lnTo>
                    <a:pt x="545301" y="927845"/>
                  </a:lnTo>
                  <a:lnTo>
                    <a:pt x="545301" y="923541"/>
                  </a:lnTo>
                  <a:lnTo>
                    <a:pt x="543149" y="923541"/>
                  </a:lnTo>
                  <a:lnTo>
                    <a:pt x="543149" y="921388"/>
                  </a:lnTo>
                  <a:lnTo>
                    <a:pt x="540997" y="921388"/>
                  </a:lnTo>
                  <a:lnTo>
                    <a:pt x="540997" y="917084"/>
                  </a:lnTo>
                  <a:lnTo>
                    <a:pt x="538845" y="917084"/>
                  </a:lnTo>
                  <a:lnTo>
                    <a:pt x="538845" y="914932"/>
                  </a:lnTo>
                  <a:lnTo>
                    <a:pt x="536692" y="914932"/>
                  </a:lnTo>
                  <a:lnTo>
                    <a:pt x="536692" y="912779"/>
                  </a:lnTo>
                  <a:lnTo>
                    <a:pt x="534540" y="912779"/>
                  </a:lnTo>
                  <a:lnTo>
                    <a:pt x="534540" y="910627"/>
                  </a:lnTo>
                  <a:lnTo>
                    <a:pt x="532388" y="910627"/>
                  </a:lnTo>
                  <a:lnTo>
                    <a:pt x="532388" y="908475"/>
                  </a:lnTo>
                  <a:lnTo>
                    <a:pt x="530235" y="908475"/>
                  </a:lnTo>
                  <a:lnTo>
                    <a:pt x="530235" y="906322"/>
                  </a:lnTo>
                  <a:lnTo>
                    <a:pt x="528083" y="906322"/>
                  </a:lnTo>
                  <a:lnTo>
                    <a:pt x="528083" y="904170"/>
                  </a:lnTo>
                  <a:lnTo>
                    <a:pt x="525931" y="904170"/>
                  </a:lnTo>
                  <a:lnTo>
                    <a:pt x="525931" y="902018"/>
                  </a:lnTo>
                  <a:lnTo>
                    <a:pt x="523779" y="902018"/>
                  </a:lnTo>
                  <a:lnTo>
                    <a:pt x="523779" y="899866"/>
                  </a:lnTo>
                  <a:lnTo>
                    <a:pt x="521626" y="899866"/>
                  </a:lnTo>
                  <a:lnTo>
                    <a:pt x="521626" y="897713"/>
                  </a:lnTo>
                  <a:lnTo>
                    <a:pt x="519474" y="897713"/>
                  </a:lnTo>
                  <a:lnTo>
                    <a:pt x="519474" y="895561"/>
                  </a:lnTo>
                  <a:lnTo>
                    <a:pt x="517322" y="895561"/>
                  </a:lnTo>
                  <a:lnTo>
                    <a:pt x="517322" y="893409"/>
                  </a:lnTo>
                  <a:lnTo>
                    <a:pt x="515169" y="893409"/>
                  </a:lnTo>
                  <a:lnTo>
                    <a:pt x="515169" y="891256"/>
                  </a:lnTo>
                  <a:lnTo>
                    <a:pt x="513017" y="891256"/>
                  </a:lnTo>
                  <a:lnTo>
                    <a:pt x="513017" y="889104"/>
                  </a:lnTo>
                  <a:lnTo>
                    <a:pt x="510865" y="889104"/>
                  </a:lnTo>
                  <a:lnTo>
                    <a:pt x="510865" y="884800"/>
                  </a:lnTo>
                  <a:lnTo>
                    <a:pt x="508713" y="884800"/>
                  </a:lnTo>
                  <a:lnTo>
                    <a:pt x="508713" y="882647"/>
                  </a:lnTo>
                  <a:lnTo>
                    <a:pt x="506560" y="882647"/>
                  </a:lnTo>
                  <a:lnTo>
                    <a:pt x="506560" y="878343"/>
                  </a:lnTo>
                  <a:lnTo>
                    <a:pt x="504408" y="878343"/>
                  </a:lnTo>
                  <a:lnTo>
                    <a:pt x="504408" y="876190"/>
                  </a:lnTo>
                  <a:lnTo>
                    <a:pt x="502256" y="876190"/>
                  </a:lnTo>
                  <a:lnTo>
                    <a:pt x="502256" y="871886"/>
                  </a:lnTo>
                  <a:lnTo>
                    <a:pt x="500103" y="871886"/>
                  </a:lnTo>
                  <a:lnTo>
                    <a:pt x="500103" y="869734"/>
                  </a:lnTo>
                  <a:lnTo>
                    <a:pt x="497951" y="869734"/>
                  </a:lnTo>
                  <a:lnTo>
                    <a:pt x="497951" y="865429"/>
                  </a:lnTo>
                  <a:lnTo>
                    <a:pt x="495799" y="865429"/>
                  </a:lnTo>
                  <a:lnTo>
                    <a:pt x="495799" y="863277"/>
                  </a:lnTo>
                  <a:lnTo>
                    <a:pt x="493647" y="863277"/>
                  </a:lnTo>
                  <a:lnTo>
                    <a:pt x="493647" y="861124"/>
                  </a:lnTo>
                  <a:lnTo>
                    <a:pt x="489342" y="861124"/>
                  </a:lnTo>
                  <a:lnTo>
                    <a:pt x="489342" y="865429"/>
                  </a:lnTo>
                  <a:lnTo>
                    <a:pt x="487190" y="865429"/>
                  </a:lnTo>
                  <a:lnTo>
                    <a:pt x="487190" y="869734"/>
                  </a:lnTo>
                  <a:lnTo>
                    <a:pt x="485037" y="869734"/>
                  </a:lnTo>
                  <a:lnTo>
                    <a:pt x="485037" y="871886"/>
                  </a:lnTo>
                  <a:lnTo>
                    <a:pt x="482885" y="871886"/>
                  </a:lnTo>
                  <a:lnTo>
                    <a:pt x="482885" y="874038"/>
                  </a:lnTo>
                  <a:lnTo>
                    <a:pt x="480733" y="874038"/>
                  </a:lnTo>
                  <a:lnTo>
                    <a:pt x="480733" y="876190"/>
                  </a:lnTo>
                  <a:lnTo>
                    <a:pt x="478581" y="876190"/>
                  </a:lnTo>
                  <a:lnTo>
                    <a:pt x="478581" y="878343"/>
                  </a:lnTo>
                  <a:lnTo>
                    <a:pt x="476428" y="878343"/>
                  </a:lnTo>
                  <a:lnTo>
                    <a:pt x="476428" y="880495"/>
                  </a:lnTo>
                  <a:lnTo>
                    <a:pt x="474276" y="880495"/>
                  </a:lnTo>
                  <a:lnTo>
                    <a:pt x="474276" y="882647"/>
                  </a:lnTo>
                  <a:lnTo>
                    <a:pt x="472124" y="882647"/>
                  </a:lnTo>
                  <a:lnTo>
                    <a:pt x="472124" y="884800"/>
                  </a:lnTo>
                  <a:lnTo>
                    <a:pt x="469971" y="884800"/>
                  </a:lnTo>
                  <a:lnTo>
                    <a:pt x="469971" y="886952"/>
                  </a:lnTo>
                  <a:lnTo>
                    <a:pt x="467819" y="886952"/>
                  </a:lnTo>
                  <a:lnTo>
                    <a:pt x="467819" y="889104"/>
                  </a:lnTo>
                  <a:lnTo>
                    <a:pt x="463515" y="889104"/>
                  </a:lnTo>
                  <a:lnTo>
                    <a:pt x="463515" y="891256"/>
                  </a:lnTo>
                  <a:lnTo>
                    <a:pt x="461362" y="891256"/>
                  </a:lnTo>
                  <a:lnTo>
                    <a:pt x="461362" y="893409"/>
                  </a:lnTo>
                  <a:lnTo>
                    <a:pt x="457058" y="893409"/>
                  </a:lnTo>
                  <a:lnTo>
                    <a:pt x="457058" y="895561"/>
                  </a:lnTo>
                  <a:lnTo>
                    <a:pt x="450601" y="895561"/>
                  </a:lnTo>
                  <a:lnTo>
                    <a:pt x="450601" y="897713"/>
                  </a:lnTo>
                  <a:lnTo>
                    <a:pt x="446296" y="897713"/>
                  </a:lnTo>
                  <a:lnTo>
                    <a:pt x="446296" y="899866"/>
                  </a:lnTo>
                  <a:lnTo>
                    <a:pt x="437687" y="899866"/>
                  </a:lnTo>
                  <a:lnTo>
                    <a:pt x="437687" y="902018"/>
                  </a:lnTo>
                  <a:lnTo>
                    <a:pt x="403251" y="902018"/>
                  </a:lnTo>
                  <a:lnTo>
                    <a:pt x="403251" y="899866"/>
                  </a:lnTo>
                  <a:lnTo>
                    <a:pt x="392489" y="899866"/>
                  </a:lnTo>
                  <a:lnTo>
                    <a:pt x="392489" y="897713"/>
                  </a:lnTo>
                  <a:lnTo>
                    <a:pt x="388185" y="897713"/>
                  </a:lnTo>
                  <a:lnTo>
                    <a:pt x="388185" y="895561"/>
                  </a:lnTo>
                  <a:lnTo>
                    <a:pt x="386032" y="895561"/>
                  </a:lnTo>
                  <a:lnTo>
                    <a:pt x="386032" y="893409"/>
                  </a:lnTo>
                  <a:lnTo>
                    <a:pt x="379575" y="893409"/>
                  </a:lnTo>
                  <a:lnTo>
                    <a:pt x="379575" y="897713"/>
                  </a:lnTo>
                  <a:lnTo>
                    <a:pt x="377423" y="897713"/>
                  </a:lnTo>
                  <a:lnTo>
                    <a:pt x="377423" y="899866"/>
                  </a:lnTo>
                  <a:lnTo>
                    <a:pt x="375271" y="899866"/>
                  </a:lnTo>
                  <a:lnTo>
                    <a:pt x="375271" y="904170"/>
                  </a:lnTo>
                  <a:lnTo>
                    <a:pt x="373119" y="904170"/>
                  </a:lnTo>
                  <a:lnTo>
                    <a:pt x="373119" y="906322"/>
                  </a:lnTo>
                  <a:lnTo>
                    <a:pt x="370966" y="906322"/>
                  </a:lnTo>
                  <a:lnTo>
                    <a:pt x="370966" y="908475"/>
                  </a:lnTo>
                  <a:lnTo>
                    <a:pt x="368814" y="908475"/>
                  </a:lnTo>
                  <a:lnTo>
                    <a:pt x="368814" y="910627"/>
                  </a:lnTo>
                  <a:lnTo>
                    <a:pt x="366662" y="910627"/>
                  </a:lnTo>
                  <a:lnTo>
                    <a:pt x="366662" y="912779"/>
                  </a:lnTo>
                  <a:lnTo>
                    <a:pt x="364509" y="912779"/>
                  </a:lnTo>
                  <a:lnTo>
                    <a:pt x="364509" y="914932"/>
                  </a:lnTo>
                  <a:lnTo>
                    <a:pt x="362357" y="914932"/>
                  </a:lnTo>
                  <a:lnTo>
                    <a:pt x="362357" y="917084"/>
                  </a:lnTo>
                  <a:lnTo>
                    <a:pt x="360205" y="917084"/>
                  </a:lnTo>
                  <a:lnTo>
                    <a:pt x="360205" y="919236"/>
                  </a:lnTo>
                  <a:lnTo>
                    <a:pt x="358053" y="919236"/>
                  </a:lnTo>
                  <a:lnTo>
                    <a:pt x="358053" y="921388"/>
                  </a:lnTo>
                  <a:lnTo>
                    <a:pt x="353748" y="921388"/>
                  </a:lnTo>
                  <a:lnTo>
                    <a:pt x="353748" y="923541"/>
                  </a:lnTo>
                  <a:lnTo>
                    <a:pt x="351596" y="923541"/>
                  </a:lnTo>
                  <a:lnTo>
                    <a:pt x="351596" y="925693"/>
                  </a:lnTo>
                  <a:lnTo>
                    <a:pt x="347291" y="925693"/>
                  </a:lnTo>
                  <a:lnTo>
                    <a:pt x="347291" y="927845"/>
                  </a:lnTo>
                  <a:lnTo>
                    <a:pt x="345139" y="927845"/>
                  </a:lnTo>
                  <a:lnTo>
                    <a:pt x="345139" y="929998"/>
                  </a:lnTo>
                  <a:lnTo>
                    <a:pt x="340834" y="929998"/>
                  </a:lnTo>
                  <a:lnTo>
                    <a:pt x="340834" y="932150"/>
                  </a:lnTo>
                  <a:lnTo>
                    <a:pt x="336530" y="932150"/>
                  </a:lnTo>
                  <a:lnTo>
                    <a:pt x="336530" y="934302"/>
                  </a:lnTo>
                  <a:lnTo>
                    <a:pt x="332225" y="934302"/>
                  </a:lnTo>
                  <a:lnTo>
                    <a:pt x="332225" y="936454"/>
                  </a:lnTo>
                  <a:lnTo>
                    <a:pt x="325768" y="936454"/>
                  </a:lnTo>
                  <a:lnTo>
                    <a:pt x="325768" y="938607"/>
                  </a:lnTo>
                  <a:lnTo>
                    <a:pt x="323616" y="938607"/>
                  </a:lnTo>
                  <a:lnTo>
                    <a:pt x="323616" y="940759"/>
                  </a:lnTo>
                  <a:lnTo>
                    <a:pt x="317159" y="940759"/>
                  </a:lnTo>
                  <a:lnTo>
                    <a:pt x="317159" y="942911"/>
                  </a:lnTo>
                  <a:lnTo>
                    <a:pt x="278418" y="942911"/>
                  </a:lnTo>
                  <a:lnTo>
                    <a:pt x="278418" y="940759"/>
                  </a:lnTo>
                  <a:lnTo>
                    <a:pt x="269809" y="940759"/>
                  </a:lnTo>
                  <a:lnTo>
                    <a:pt x="269809" y="938607"/>
                  </a:lnTo>
                  <a:lnTo>
                    <a:pt x="267656" y="938607"/>
                  </a:lnTo>
                  <a:lnTo>
                    <a:pt x="267656" y="936454"/>
                  </a:lnTo>
                  <a:lnTo>
                    <a:pt x="265504" y="936454"/>
                  </a:lnTo>
                  <a:lnTo>
                    <a:pt x="265504" y="934302"/>
                  </a:lnTo>
                  <a:lnTo>
                    <a:pt x="256895" y="934302"/>
                  </a:lnTo>
                  <a:lnTo>
                    <a:pt x="256895" y="932150"/>
                  </a:lnTo>
                  <a:lnTo>
                    <a:pt x="254743" y="932150"/>
                  </a:lnTo>
                  <a:lnTo>
                    <a:pt x="254743" y="929998"/>
                  </a:lnTo>
                  <a:lnTo>
                    <a:pt x="250438" y="929998"/>
                  </a:lnTo>
                  <a:lnTo>
                    <a:pt x="250438" y="927845"/>
                  </a:lnTo>
                  <a:lnTo>
                    <a:pt x="248286" y="927845"/>
                  </a:lnTo>
                  <a:lnTo>
                    <a:pt x="248286" y="925693"/>
                  </a:lnTo>
                  <a:lnTo>
                    <a:pt x="243981" y="925693"/>
                  </a:lnTo>
                  <a:lnTo>
                    <a:pt x="243981" y="927845"/>
                  </a:lnTo>
                  <a:lnTo>
                    <a:pt x="241829" y="927845"/>
                  </a:lnTo>
                  <a:lnTo>
                    <a:pt x="241829" y="929998"/>
                  </a:lnTo>
                  <a:lnTo>
                    <a:pt x="239677" y="929998"/>
                  </a:lnTo>
                  <a:lnTo>
                    <a:pt x="239677" y="934302"/>
                  </a:lnTo>
                  <a:lnTo>
                    <a:pt x="237524" y="934302"/>
                  </a:lnTo>
                  <a:lnTo>
                    <a:pt x="237524" y="936454"/>
                  </a:lnTo>
                  <a:lnTo>
                    <a:pt x="235372" y="936454"/>
                  </a:lnTo>
                  <a:lnTo>
                    <a:pt x="235372" y="938607"/>
                  </a:lnTo>
                  <a:lnTo>
                    <a:pt x="233220" y="938607"/>
                  </a:lnTo>
                  <a:lnTo>
                    <a:pt x="233220" y="940759"/>
                  </a:lnTo>
                  <a:lnTo>
                    <a:pt x="228915" y="940759"/>
                  </a:lnTo>
                  <a:lnTo>
                    <a:pt x="228915" y="942911"/>
                  </a:lnTo>
                  <a:lnTo>
                    <a:pt x="226763" y="942911"/>
                  </a:lnTo>
                  <a:lnTo>
                    <a:pt x="226763" y="945064"/>
                  </a:lnTo>
                  <a:lnTo>
                    <a:pt x="222458" y="945064"/>
                  </a:lnTo>
                  <a:lnTo>
                    <a:pt x="222458" y="947216"/>
                  </a:lnTo>
                  <a:lnTo>
                    <a:pt x="218154" y="947216"/>
                  </a:lnTo>
                  <a:lnTo>
                    <a:pt x="218154" y="949368"/>
                  </a:lnTo>
                  <a:lnTo>
                    <a:pt x="216002" y="949368"/>
                  </a:lnTo>
                  <a:lnTo>
                    <a:pt x="216002" y="951521"/>
                  </a:lnTo>
                  <a:lnTo>
                    <a:pt x="213849" y="951521"/>
                  </a:lnTo>
                  <a:lnTo>
                    <a:pt x="213849" y="953673"/>
                  </a:lnTo>
                  <a:lnTo>
                    <a:pt x="205240" y="953673"/>
                  </a:lnTo>
                  <a:lnTo>
                    <a:pt x="205240" y="955825"/>
                  </a:lnTo>
                  <a:lnTo>
                    <a:pt x="203088" y="955825"/>
                  </a:lnTo>
                  <a:lnTo>
                    <a:pt x="203088" y="957977"/>
                  </a:lnTo>
                  <a:lnTo>
                    <a:pt x="198783" y="957977"/>
                  </a:lnTo>
                  <a:lnTo>
                    <a:pt x="198783" y="960130"/>
                  </a:lnTo>
                  <a:lnTo>
                    <a:pt x="192326" y="960130"/>
                  </a:lnTo>
                  <a:lnTo>
                    <a:pt x="192326" y="962282"/>
                  </a:lnTo>
                  <a:lnTo>
                    <a:pt x="188022" y="962282"/>
                  </a:lnTo>
                  <a:lnTo>
                    <a:pt x="188022" y="964434"/>
                  </a:lnTo>
                  <a:lnTo>
                    <a:pt x="172956" y="964434"/>
                  </a:lnTo>
                  <a:lnTo>
                    <a:pt x="172956" y="962282"/>
                  </a:lnTo>
                  <a:lnTo>
                    <a:pt x="160042" y="962282"/>
                  </a:lnTo>
                  <a:lnTo>
                    <a:pt x="160042" y="960130"/>
                  </a:lnTo>
                  <a:lnTo>
                    <a:pt x="157890" y="960130"/>
                  </a:lnTo>
                  <a:lnTo>
                    <a:pt x="157890" y="957977"/>
                  </a:lnTo>
                  <a:lnTo>
                    <a:pt x="153585" y="957977"/>
                  </a:lnTo>
                  <a:lnTo>
                    <a:pt x="153585" y="955825"/>
                  </a:lnTo>
                  <a:lnTo>
                    <a:pt x="149281" y="955825"/>
                  </a:lnTo>
                  <a:lnTo>
                    <a:pt x="149281" y="953673"/>
                  </a:lnTo>
                  <a:lnTo>
                    <a:pt x="144976" y="953673"/>
                  </a:lnTo>
                  <a:lnTo>
                    <a:pt x="144976" y="951521"/>
                  </a:lnTo>
                  <a:lnTo>
                    <a:pt x="142824" y="951521"/>
                  </a:lnTo>
                  <a:lnTo>
                    <a:pt x="142824" y="949368"/>
                  </a:lnTo>
                  <a:lnTo>
                    <a:pt x="140672" y="949368"/>
                  </a:lnTo>
                  <a:lnTo>
                    <a:pt x="140672" y="947216"/>
                  </a:lnTo>
                  <a:lnTo>
                    <a:pt x="136367" y="947216"/>
                  </a:lnTo>
                  <a:lnTo>
                    <a:pt x="136367" y="945064"/>
                  </a:lnTo>
                  <a:lnTo>
                    <a:pt x="134215" y="945064"/>
                  </a:lnTo>
                  <a:lnTo>
                    <a:pt x="134215" y="942911"/>
                  </a:lnTo>
                  <a:lnTo>
                    <a:pt x="129910" y="942911"/>
                  </a:lnTo>
                  <a:lnTo>
                    <a:pt x="129910" y="940759"/>
                  </a:lnTo>
                  <a:lnTo>
                    <a:pt x="127758" y="940759"/>
                  </a:lnTo>
                  <a:lnTo>
                    <a:pt x="127758" y="938607"/>
                  </a:lnTo>
                  <a:lnTo>
                    <a:pt x="125606" y="938607"/>
                  </a:lnTo>
                  <a:lnTo>
                    <a:pt x="125606" y="936454"/>
                  </a:lnTo>
                  <a:lnTo>
                    <a:pt x="123453" y="936454"/>
                  </a:lnTo>
                  <a:lnTo>
                    <a:pt x="123453" y="934302"/>
                  </a:lnTo>
                  <a:lnTo>
                    <a:pt x="121301" y="934302"/>
                  </a:lnTo>
                  <a:lnTo>
                    <a:pt x="121301" y="932150"/>
                  </a:lnTo>
                  <a:lnTo>
                    <a:pt x="119149" y="932150"/>
                  </a:lnTo>
                  <a:lnTo>
                    <a:pt x="119149" y="929998"/>
                  </a:lnTo>
                  <a:lnTo>
                    <a:pt x="116996" y="929998"/>
                  </a:lnTo>
                  <a:lnTo>
                    <a:pt x="116996" y="927845"/>
                  </a:lnTo>
                  <a:lnTo>
                    <a:pt x="110540" y="927845"/>
                  </a:lnTo>
                  <a:lnTo>
                    <a:pt x="110540" y="929998"/>
                  </a:lnTo>
                  <a:lnTo>
                    <a:pt x="106235" y="929998"/>
                  </a:lnTo>
                  <a:lnTo>
                    <a:pt x="106235" y="932150"/>
                  </a:lnTo>
                  <a:lnTo>
                    <a:pt x="101930" y="932150"/>
                  </a:lnTo>
                  <a:lnTo>
                    <a:pt x="101930" y="934302"/>
                  </a:lnTo>
                  <a:lnTo>
                    <a:pt x="97626" y="934302"/>
                  </a:lnTo>
                  <a:lnTo>
                    <a:pt x="97626" y="936454"/>
                  </a:lnTo>
                  <a:lnTo>
                    <a:pt x="93321" y="936454"/>
                  </a:lnTo>
                  <a:lnTo>
                    <a:pt x="93321" y="938607"/>
                  </a:lnTo>
                  <a:lnTo>
                    <a:pt x="82560" y="938607"/>
                  </a:lnTo>
                  <a:lnTo>
                    <a:pt x="82560" y="940759"/>
                  </a:lnTo>
                  <a:lnTo>
                    <a:pt x="71798" y="940759"/>
                  </a:lnTo>
                  <a:lnTo>
                    <a:pt x="71798" y="942911"/>
                  </a:lnTo>
                  <a:lnTo>
                    <a:pt x="48123" y="942911"/>
                  </a:lnTo>
                  <a:lnTo>
                    <a:pt x="48123" y="940759"/>
                  </a:lnTo>
                  <a:lnTo>
                    <a:pt x="43819" y="940759"/>
                  </a:lnTo>
                  <a:lnTo>
                    <a:pt x="43819" y="938607"/>
                  </a:lnTo>
                  <a:lnTo>
                    <a:pt x="35210" y="938607"/>
                  </a:lnTo>
                  <a:lnTo>
                    <a:pt x="35210" y="936454"/>
                  </a:lnTo>
                  <a:lnTo>
                    <a:pt x="30905" y="936454"/>
                  </a:lnTo>
                  <a:lnTo>
                    <a:pt x="30905" y="934302"/>
                  </a:lnTo>
                  <a:lnTo>
                    <a:pt x="26600" y="934302"/>
                  </a:lnTo>
                  <a:lnTo>
                    <a:pt x="26600" y="932150"/>
                  </a:lnTo>
                  <a:lnTo>
                    <a:pt x="24448" y="932150"/>
                  </a:lnTo>
                  <a:lnTo>
                    <a:pt x="24448" y="929998"/>
                  </a:lnTo>
                  <a:lnTo>
                    <a:pt x="20144" y="929998"/>
                  </a:lnTo>
                  <a:lnTo>
                    <a:pt x="20144" y="927845"/>
                  </a:lnTo>
                  <a:lnTo>
                    <a:pt x="15839" y="927845"/>
                  </a:lnTo>
                  <a:lnTo>
                    <a:pt x="15839" y="925693"/>
                  </a:lnTo>
                  <a:lnTo>
                    <a:pt x="13687" y="925693"/>
                  </a:lnTo>
                  <a:lnTo>
                    <a:pt x="13687" y="923541"/>
                  </a:lnTo>
                  <a:lnTo>
                    <a:pt x="9382" y="923541"/>
                  </a:lnTo>
                  <a:lnTo>
                    <a:pt x="9382" y="921388"/>
                  </a:lnTo>
                  <a:lnTo>
                    <a:pt x="7230" y="921388"/>
                  </a:lnTo>
                  <a:lnTo>
                    <a:pt x="7230" y="919236"/>
                  </a:lnTo>
                  <a:lnTo>
                    <a:pt x="2925" y="919236"/>
                  </a:lnTo>
                  <a:lnTo>
                    <a:pt x="2925" y="917084"/>
                  </a:lnTo>
                  <a:lnTo>
                    <a:pt x="773" y="917084"/>
                  </a:lnTo>
                  <a:lnTo>
                    <a:pt x="773" y="914932"/>
                  </a:lnTo>
                  <a:lnTo>
                    <a:pt x="5078" y="914932"/>
                  </a:lnTo>
                  <a:lnTo>
                    <a:pt x="5078" y="917084"/>
                  </a:lnTo>
                  <a:lnTo>
                    <a:pt x="7230" y="917084"/>
                  </a:lnTo>
                  <a:lnTo>
                    <a:pt x="7230" y="910627"/>
                  </a:lnTo>
                  <a:lnTo>
                    <a:pt x="9382" y="910627"/>
                  </a:lnTo>
                  <a:lnTo>
                    <a:pt x="9382" y="908475"/>
                  </a:lnTo>
                  <a:lnTo>
                    <a:pt x="28753" y="908475"/>
                  </a:lnTo>
                  <a:lnTo>
                    <a:pt x="28753" y="906322"/>
                  </a:lnTo>
                  <a:lnTo>
                    <a:pt x="26600" y="906322"/>
                  </a:lnTo>
                  <a:lnTo>
                    <a:pt x="26600" y="904170"/>
                  </a:lnTo>
                  <a:lnTo>
                    <a:pt x="24448" y="904170"/>
                  </a:lnTo>
                  <a:lnTo>
                    <a:pt x="24448" y="899866"/>
                  </a:lnTo>
                  <a:lnTo>
                    <a:pt x="28753" y="899866"/>
                  </a:lnTo>
                  <a:lnTo>
                    <a:pt x="28753" y="902018"/>
                  </a:lnTo>
                  <a:lnTo>
                    <a:pt x="30905" y="902018"/>
                  </a:lnTo>
                  <a:lnTo>
                    <a:pt x="30905" y="904170"/>
                  </a:lnTo>
                  <a:lnTo>
                    <a:pt x="35210" y="904170"/>
                  </a:lnTo>
                  <a:lnTo>
                    <a:pt x="35210" y="906322"/>
                  </a:lnTo>
                  <a:lnTo>
                    <a:pt x="39514" y="906322"/>
                  </a:lnTo>
                  <a:lnTo>
                    <a:pt x="39514" y="908475"/>
                  </a:lnTo>
                  <a:lnTo>
                    <a:pt x="43819" y="908475"/>
                  </a:lnTo>
                  <a:lnTo>
                    <a:pt x="43819" y="910627"/>
                  </a:lnTo>
                  <a:lnTo>
                    <a:pt x="48123" y="910627"/>
                  </a:lnTo>
                  <a:lnTo>
                    <a:pt x="48123" y="912779"/>
                  </a:lnTo>
                  <a:lnTo>
                    <a:pt x="67494" y="912779"/>
                  </a:lnTo>
                  <a:lnTo>
                    <a:pt x="67494" y="910627"/>
                  </a:lnTo>
                  <a:lnTo>
                    <a:pt x="76103" y="910627"/>
                  </a:lnTo>
                  <a:lnTo>
                    <a:pt x="76103" y="908475"/>
                  </a:lnTo>
                  <a:lnTo>
                    <a:pt x="80408" y="908475"/>
                  </a:lnTo>
                  <a:lnTo>
                    <a:pt x="80408" y="906322"/>
                  </a:lnTo>
                  <a:lnTo>
                    <a:pt x="86864" y="906322"/>
                  </a:lnTo>
                  <a:lnTo>
                    <a:pt x="86864" y="904170"/>
                  </a:lnTo>
                  <a:lnTo>
                    <a:pt x="91169" y="904170"/>
                  </a:lnTo>
                  <a:lnTo>
                    <a:pt x="91169" y="902018"/>
                  </a:lnTo>
                  <a:lnTo>
                    <a:pt x="95474" y="902018"/>
                  </a:lnTo>
                  <a:lnTo>
                    <a:pt x="95474" y="899866"/>
                  </a:lnTo>
                  <a:lnTo>
                    <a:pt x="99778" y="899866"/>
                  </a:lnTo>
                  <a:lnTo>
                    <a:pt x="99778" y="897713"/>
                  </a:lnTo>
                  <a:lnTo>
                    <a:pt x="104083" y="897713"/>
                  </a:lnTo>
                  <a:lnTo>
                    <a:pt x="104083" y="895561"/>
                  </a:lnTo>
                  <a:lnTo>
                    <a:pt x="108387" y="895561"/>
                  </a:lnTo>
                  <a:lnTo>
                    <a:pt x="108387" y="893409"/>
                  </a:lnTo>
                  <a:lnTo>
                    <a:pt x="110540" y="893409"/>
                  </a:lnTo>
                  <a:lnTo>
                    <a:pt x="110540" y="891256"/>
                  </a:lnTo>
                  <a:lnTo>
                    <a:pt x="112692" y="891256"/>
                  </a:lnTo>
                  <a:lnTo>
                    <a:pt x="112692" y="889104"/>
                  </a:lnTo>
                  <a:lnTo>
                    <a:pt x="114844" y="889104"/>
                  </a:lnTo>
                  <a:lnTo>
                    <a:pt x="114844" y="886952"/>
                  </a:lnTo>
                  <a:lnTo>
                    <a:pt x="116996" y="886952"/>
                  </a:lnTo>
                  <a:lnTo>
                    <a:pt x="116996" y="884800"/>
                  </a:lnTo>
                  <a:lnTo>
                    <a:pt x="123453" y="884800"/>
                  </a:lnTo>
                  <a:lnTo>
                    <a:pt x="123453" y="891256"/>
                  </a:lnTo>
                  <a:lnTo>
                    <a:pt x="125606" y="891256"/>
                  </a:lnTo>
                  <a:lnTo>
                    <a:pt x="125606" y="895561"/>
                  </a:lnTo>
                  <a:lnTo>
                    <a:pt x="127758" y="895561"/>
                  </a:lnTo>
                  <a:lnTo>
                    <a:pt x="127758" y="899866"/>
                  </a:lnTo>
                  <a:lnTo>
                    <a:pt x="129910" y="899866"/>
                  </a:lnTo>
                  <a:lnTo>
                    <a:pt x="129910" y="902018"/>
                  </a:lnTo>
                  <a:lnTo>
                    <a:pt x="132062" y="902018"/>
                  </a:lnTo>
                  <a:lnTo>
                    <a:pt x="132062" y="906322"/>
                  </a:lnTo>
                  <a:lnTo>
                    <a:pt x="134215" y="906322"/>
                  </a:lnTo>
                  <a:lnTo>
                    <a:pt x="134215" y="908475"/>
                  </a:lnTo>
                  <a:lnTo>
                    <a:pt x="136367" y="908475"/>
                  </a:lnTo>
                  <a:lnTo>
                    <a:pt x="136367" y="910627"/>
                  </a:lnTo>
                  <a:lnTo>
                    <a:pt x="138519" y="910627"/>
                  </a:lnTo>
                  <a:lnTo>
                    <a:pt x="138519" y="912779"/>
                  </a:lnTo>
                  <a:lnTo>
                    <a:pt x="140672" y="912779"/>
                  </a:lnTo>
                  <a:lnTo>
                    <a:pt x="140672" y="914932"/>
                  </a:lnTo>
                  <a:lnTo>
                    <a:pt x="142824" y="914932"/>
                  </a:lnTo>
                  <a:lnTo>
                    <a:pt x="142824" y="917084"/>
                  </a:lnTo>
                  <a:lnTo>
                    <a:pt x="147128" y="917084"/>
                  </a:lnTo>
                  <a:lnTo>
                    <a:pt x="147128" y="919236"/>
                  </a:lnTo>
                  <a:lnTo>
                    <a:pt x="149281" y="919236"/>
                  </a:lnTo>
                  <a:lnTo>
                    <a:pt x="149281" y="921388"/>
                  </a:lnTo>
                  <a:lnTo>
                    <a:pt x="153585" y="921388"/>
                  </a:lnTo>
                  <a:lnTo>
                    <a:pt x="153585" y="923541"/>
                  </a:lnTo>
                  <a:lnTo>
                    <a:pt x="157890" y="923541"/>
                  </a:lnTo>
                  <a:lnTo>
                    <a:pt x="157890" y="925693"/>
                  </a:lnTo>
                  <a:lnTo>
                    <a:pt x="162194" y="925693"/>
                  </a:lnTo>
                  <a:lnTo>
                    <a:pt x="162194" y="927845"/>
                  </a:lnTo>
                  <a:lnTo>
                    <a:pt x="168651" y="927845"/>
                  </a:lnTo>
                  <a:lnTo>
                    <a:pt x="168651" y="929998"/>
                  </a:lnTo>
                  <a:lnTo>
                    <a:pt x="170804" y="929998"/>
                  </a:lnTo>
                  <a:lnTo>
                    <a:pt x="170804" y="932150"/>
                  </a:lnTo>
                  <a:lnTo>
                    <a:pt x="183717" y="932150"/>
                  </a:lnTo>
                  <a:lnTo>
                    <a:pt x="183717" y="929998"/>
                  </a:lnTo>
                  <a:lnTo>
                    <a:pt x="190174" y="929998"/>
                  </a:lnTo>
                  <a:lnTo>
                    <a:pt x="190174" y="927845"/>
                  </a:lnTo>
                  <a:lnTo>
                    <a:pt x="194479" y="927845"/>
                  </a:lnTo>
                  <a:lnTo>
                    <a:pt x="194479" y="925693"/>
                  </a:lnTo>
                  <a:lnTo>
                    <a:pt x="198783" y="925693"/>
                  </a:lnTo>
                  <a:lnTo>
                    <a:pt x="198783" y="923541"/>
                  </a:lnTo>
                  <a:lnTo>
                    <a:pt x="203088" y="923541"/>
                  </a:lnTo>
                  <a:lnTo>
                    <a:pt x="203088" y="921388"/>
                  </a:lnTo>
                  <a:lnTo>
                    <a:pt x="207392" y="921388"/>
                  </a:lnTo>
                  <a:lnTo>
                    <a:pt x="207392" y="919236"/>
                  </a:lnTo>
                  <a:lnTo>
                    <a:pt x="211697" y="919236"/>
                  </a:lnTo>
                  <a:lnTo>
                    <a:pt x="211697" y="917084"/>
                  </a:lnTo>
                  <a:lnTo>
                    <a:pt x="213849" y="917084"/>
                  </a:lnTo>
                  <a:lnTo>
                    <a:pt x="213849" y="914932"/>
                  </a:lnTo>
                  <a:lnTo>
                    <a:pt x="218154" y="914932"/>
                  </a:lnTo>
                  <a:lnTo>
                    <a:pt x="218154" y="912779"/>
                  </a:lnTo>
                  <a:lnTo>
                    <a:pt x="220306" y="912779"/>
                  </a:lnTo>
                  <a:lnTo>
                    <a:pt x="220306" y="910627"/>
                  </a:lnTo>
                  <a:lnTo>
                    <a:pt x="222458" y="910627"/>
                  </a:lnTo>
                  <a:lnTo>
                    <a:pt x="222458" y="908475"/>
                  </a:lnTo>
                  <a:lnTo>
                    <a:pt x="224611" y="908475"/>
                  </a:lnTo>
                  <a:lnTo>
                    <a:pt x="224611" y="906322"/>
                  </a:lnTo>
                  <a:lnTo>
                    <a:pt x="226763" y="906322"/>
                  </a:lnTo>
                  <a:lnTo>
                    <a:pt x="226763" y="904170"/>
                  </a:lnTo>
                  <a:lnTo>
                    <a:pt x="228915" y="904170"/>
                  </a:lnTo>
                  <a:lnTo>
                    <a:pt x="228915" y="902018"/>
                  </a:lnTo>
                  <a:lnTo>
                    <a:pt x="231068" y="902018"/>
                  </a:lnTo>
                  <a:lnTo>
                    <a:pt x="231068" y="899866"/>
                  </a:lnTo>
                  <a:lnTo>
                    <a:pt x="233220" y="899866"/>
                  </a:lnTo>
                  <a:lnTo>
                    <a:pt x="233220" y="895561"/>
                  </a:lnTo>
                  <a:lnTo>
                    <a:pt x="235372" y="895561"/>
                  </a:lnTo>
                  <a:lnTo>
                    <a:pt x="235372" y="891256"/>
                  </a:lnTo>
                  <a:lnTo>
                    <a:pt x="237524" y="891256"/>
                  </a:lnTo>
                  <a:lnTo>
                    <a:pt x="237524" y="886952"/>
                  </a:lnTo>
                  <a:lnTo>
                    <a:pt x="239677" y="886952"/>
                  </a:lnTo>
                  <a:lnTo>
                    <a:pt x="239677" y="882647"/>
                  </a:lnTo>
                  <a:lnTo>
                    <a:pt x="243981" y="882647"/>
                  </a:lnTo>
                  <a:lnTo>
                    <a:pt x="243981" y="884800"/>
                  </a:lnTo>
                  <a:lnTo>
                    <a:pt x="246134" y="884800"/>
                  </a:lnTo>
                  <a:lnTo>
                    <a:pt x="246134" y="886952"/>
                  </a:lnTo>
                  <a:lnTo>
                    <a:pt x="248286" y="886952"/>
                  </a:lnTo>
                  <a:lnTo>
                    <a:pt x="248286" y="889104"/>
                  </a:lnTo>
                  <a:lnTo>
                    <a:pt x="250438" y="889104"/>
                  </a:lnTo>
                  <a:lnTo>
                    <a:pt x="250438" y="891256"/>
                  </a:lnTo>
                  <a:lnTo>
                    <a:pt x="252590" y="891256"/>
                  </a:lnTo>
                  <a:lnTo>
                    <a:pt x="252590" y="895561"/>
                  </a:lnTo>
                  <a:lnTo>
                    <a:pt x="254743" y="895561"/>
                  </a:lnTo>
                  <a:lnTo>
                    <a:pt x="254743" y="897713"/>
                  </a:lnTo>
                  <a:lnTo>
                    <a:pt x="256895" y="897713"/>
                  </a:lnTo>
                  <a:lnTo>
                    <a:pt x="256895" y="899866"/>
                  </a:lnTo>
                  <a:lnTo>
                    <a:pt x="259047" y="899866"/>
                  </a:lnTo>
                  <a:lnTo>
                    <a:pt x="259047" y="902018"/>
                  </a:lnTo>
                  <a:lnTo>
                    <a:pt x="263352" y="902018"/>
                  </a:lnTo>
                  <a:lnTo>
                    <a:pt x="263352" y="904170"/>
                  </a:lnTo>
                  <a:lnTo>
                    <a:pt x="267656" y="904170"/>
                  </a:lnTo>
                  <a:lnTo>
                    <a:pt x="267656" y="906322"/>
                  </a:lnTo>
                  <a:lnTo>
                    <a:pt x="269809" y="906322"/>
                  </a:lnTo>
                  <a:lnTo>
                    <a:pt x="269809" y="908475"/>
                  </a:lnTo>
                  <a:lnTo>
                    <a:pt x="276266" y="908475"/>
                  </a:lnTo>
                  <a:lnTo>
                    <a:pt x="276266" y="910627"/>
                  </a:lnTo>
                  <a:lnTo>
                    <a:pt x="284875" y="910627"/>
                  </a:lnTo>
                  <a:lnTo>
                    <a:pt x="284875" y="912779"/>
                  </a:lnTo>
                  <a:lnTo>
                    <a:pt x="308550" y="912779"/>
                  </a:lnTo>
                  <a:lnTo>
                    <a:pt x="308550" y="910627"/>
                  </a:lnTo>
                  <a:lnTo>
                    <a:pt x="319311" y="910627"/>
                  </a:lnTo>
                  <a:lnTo>
                    <a:pt x="319311" y="908475"/>
                  </a:lnTo>
                  <a:lnTo>
                    <a:pt x="325768" y="908475"/>
                  </a:lnTo>
                  <a:lnTo>
                    <a:pt x="325768" y="906322"/>
                  </a:lnTo>
                  <a:lnTo>
                    <a:pt x="327921" y="906322"/>
                  </a:lnTo>
                  <a:lnTo>
                    <a:pt x="327921" y="904170"/>
                  </a:lnTo>
                  <a:lnTo>
                    <a:pt x="332225" y="904170"/>
                  </a:lnTo>
                  <a:lnTo>
                    <a:pt x="332225" y="902018"/>
                  </a:lnTo>
                  <a:lnTo>
                    <a:pt x="334377" y="902018"/>
                  </a:lnTo>
                  <a:lnTo>
                    <a:pt x="334377" y="899866"/>
                  </a:lnTo>
                  <a:lnTo>
                    <a:pt x="338682" y="899866"/>
                  </a:lnTo>
                  <a:lnTo>
                    <a:pt x="338682" y="897713"/>
                  </a:lnTo>
                  <a:lnTo>
                    <a:pt x="340834" y="897713"/>
                  </a:lnTo>
                  <a:lnTo>
                    <a:pt x="340834" y="895561"/>
                  </a:lnTo>
                  <a:lnTo>
                    <a:pt x="345139" y="895561"/>
                  </a:lnTo>
                  <a:lnTo>
                    <a:pt x="345139" y="893409"/>
                  </a:lnTo>
                  <a:lnTo>
                    <a:pt x="347291" y="893409"/>
                  </a:lnTo>
                  <a:lnTo>
                    <a:pt x="347291" y="891256"/>
                  </a:lnTo>
                  <a:lnTo>
                    <a:pt x="349443" y="891256"/>
                  </a:lnTo>
                  <a:lnTo>
                    <a:pt x="349443" y="889104"/>
                  </a:lnTo>
                  <a:lnTo>
                    <a:pt x="351596" y="889104"/>
                  </a:lnTo>
                  <a:lnTo>
                    <a:pt x="351596" y="884800"/>
                  </a:lnTo>
                  <a:lnTo>
                    <a:pt x="353748" y="884800"/>
                  </a:lnTo>
                  <a:lnTo>
                    <a:pt x="353748" y="882647"/>
                  </a:lnTo>
                  <a:lnTo>
                    <a:pt x="355900" y="882647"/>
                  </a:lnTo>
                  <a:lnTo>
                    <a:pt x="355900" y="878343"/>
                  </a:lnTo>
                  <a:lnTo>
                    <a:pt x="358053" y="878343"/>
                  </a:lnTo>
                  <a:lnTo>
                    <a:pt x="358053" y="874038"/>
                  </a:lnTo>
                  <a:lnTo>
                    <a:pt x="360205" y="874038"/>
                  </a:lnTo>
                  <a:lnTo>
                    <a:pt x="360205" y="867581"/>
                  </a:lnTo>
                  <a:lnTo>
                    <a:pt x="362357" y="867581"/>
                  </a:lnTo>
                  <a:lnTo>
                    <a:pt x="362357" y="861124"/>
                  </a:lnTo>
                  <a:lnTo>
                    <a:pt x="364509" y="861124"/>
                  </a:lnTo>
                  <a:lnTo>
                    <a:pt x="364509" y="856820"/>
                  </a:lnTo>
                  <a:lnTo>
                    <a:pt x="366662" y="856820"/>
                  </a:lnTo>
                  <a:lnTo>
                    <a:pt x="366662" y="848211"/>
                  </a:lnTo>
                  <a:lnTo>
                    <a:pt x="368814" y="848211"/>
                  </a:lnTo>
                  <a:lnTo>
                    <a:pt x="368814" y="850363"/>
                  </a:lnTo>
                  <a:lnTo>
                    <a:pt x="370966" y="850363"/>
                  </a:lnTo>
                  <a:lnTo>
                    <a:pt x="370966" y="852515"/>
                  </a:lnTo>
                  <a:lnTo>
                    <a:pt x="375271" y="852515"/>
                  </a:lnTo>
                  <a:lnTo>
                    <a:pt x="375271" y="854668"/>
                  </a:lnTo>
                  <a:lnTo>
                    <a:pt x="377423" y="854668"/>
                  </a:lnTo>
                  <a:lnTo>
                    <a:pt x="377423" y="856820"/>
                  </a:lnTo>
                  <a:lnTo>
                    <a:pt x="379575" y="856820"/>
                  </a:lnTo>
                  <a:lnTo>
                    <a:pt x="379575" y="858972"/>
                  </a:lnTo>
                  <a:lnTo>
                    <a:pt x="381728" y="858972"/>
                  </a:lnTo>
                  <a:lnTo>
                    <a:pt x="381728" y="861124"/>
                  </a:lnTo>
                  <a:lnTo>
                    <a:pt x="386032" y="861124"/>
                  </a:lnTo>
                  <a:lnTo>
                    <a:pt x="386032" y="863277"/>
                  </a:lnTo>
                  <a:lnTo>
                    <a:pt x="390337" y="863277"/>
                  </a:lnTo>
                  <a:lnTo>
                    <a:pt x="390337" y="865429"/>
                  </a:lnTo>
                  <a:lnTo>
                    <a:pt x="394641" y="865429"/>
                  </a:lnTo>
                  <a:lnTo>
                    <a:pt x="394641" y="867581"/>
                  </a:lnTo>
                  <a:lnTo>
                    <a:pt x="398946" y="867581"/>
                  </a:lnTo>
                  <a:lnTo>
                    <a:pt x="398946" y="869734"/>
                  </a:lnTo>
                  <a:lnTo>
                    <a:pt x="405403" y="869734"/>
                  </a:lnTo>
                  <a:lnTo>
                    <a:pt x="405403" y="871886"/>
                  </a:lnTo>
                  <a:lnTo>
                    <a:pt x="433383" y="871886"/>
                  </a:lnTo>
                  <a:lnTo>
                    <a:pt x="433383" y="869734"/>
                  </a:lnTo>
                  <a:lnTo>
                    <a:pt x="435535" y="869734"/>
                  </a:lnTo>
                  <a:lnTo>
                    <a:pt x="435535" y="867581"/>
                  </a:lnTo>
                  <a:lnTo>
                    <a:pt x="441992" y="867581"/>
                  </a:lnTo>
                  <a:lnTo>
                    <a:pt x="441992" y="865429"/>
                  </a:lnTo>
                  <a:lnTo>
                    <a:pt x="446296" y="865429"/>
                  </a:lnTo>
                  <a:lnTo>
                    <a:pt x="446296" y="863277"/>
                  </a:lnTo>
                  <a:lnTo>
                    <a:pt x="450601" y="863277"/>
                  </a:lnTo>
                  <a:lnTo>
                    <a:pt x="450601" y="861124"/>
                  </a:lnTo>
                  <a:lnTo>
                    <a:pt x="452753" y="861124"/>
                  </a:lnTo>
                  <a:lnTo>
                    <a:pt x="452753" y="858972"/>
                  </a:lnTo>
                  <a:lnTo>
                    <a:pt x="454905" y="858972"/>
                  </a:lnTo>
                  <a:lnTo>
                    <a:pt x="454905" y="856820"/>
                  </a:lnTo>
                  <a:lnTo>
                    <a:pt x="459210" y="856820"/>
                  </a:lnTo>
                  <a:lnTo>
                    <a:pt x="459210" y="854668"/>
                  </a:lnTo>
                  <a:lnTo>
                    <a:pt x="461362" y="854668"/>
                  </a:lnTo>
                  <a:lnTo>
                    <a:pt x="461362" y="850363"/>
                  </a:lnTo>
                  <a:lnTo>
                    <a:pt x="463515" y="850363"/>
                  </a:lnTo>
                  <a:lnTo>
                    <a:pt x="463515" y="848211"/>
                  </a:lnTo>
                  <a:lnTo>
                    <a:pt x="465667" y="848211"/>
                  </a:lnTo>
                  <a:lnTo>
                    <a:pt x="465667" y="846058"/>
                  </a:lnTo>
                  <a:lnTo>
                    <a:pt x="467819" y="846058"/>
                  </a:lnTo>
                  <a:lnTo>
                    <a:pt x="467819" y="843906"/>
                  </a:lnTo>
                  <a:lnTo>
                    <a:pt x="469971" y="843906"/>
                  </a:lnTo>
                  <a:lnTo>
                    <a:pt x="469971" y="839602"/>
                  </a:lnTo>
                  <a:lnTo>
                    <a:pt x="472124" y="839602"/>
                  </a:lnTo>
                  <a:lnTo>
                    <a:pt x="472124" y="835297"/>
                  </a:lnTo>
                  <a:lnTo>
                    <a:pt x="474276" y="835297"/>
                  </a:lnTo>
                  <a:lnTo>
                    <a:pt x="474276" y="830992"/>
                  </a:lnTo>
                  <a:lnTo>
                    <a:pt x="476428" y="830992"/>
                  </a:lnTo>
                  <a:lnTo>
                    <a:pt x="476428" y="826688"/>
                  </a:lnTo>
                  <a:lnTo>
                    <a:pt x="478581" y="826688"/>
                  </a:lnTo>
                  <a:lnTo>
                    <a:pt x="478581" y="796556"/>
                  </a:lnTo>
                  <a:lnTo>
                    <a:pt x="485037" y="796556"/>
                  </a:lnTo>
                  <a:lnTo>
                    <a:pt x="485037" y="798708"/>
                  </a:lnTo>
                  <a:lnTo>
                    <a:pt x="487190" y="798708"/>
                  </a:lnTo>
                  <a:lnTo>
                    <a:pt x="487190" y="800860"/>
                  </a:lnTo>
                  <a:lnTo>
                    <a:pt x="491494" y="800860"/>
                  </a:lnTo>
                  <a:lnTo>
                    <a:pt x="491494" y="803013"/>
                  </a:lnTo>
                  <a:lnTo>
                    <a:pt x="493647" y="803013"/>
                  </a:lnTo>
                  <a:lnTo>
                    <a:pt x="493647" y="805165"/>
                  </a:lnTo>
                  <a:lnTo>
                    <a:pt x="504408" y="805165"/>
                  </a:lnTo>
                  <a:lnTo>
                    <a:pt x="504408" y="807317"/>
                  </a:lnTo>
                  <a:lnTo>
                    <a:pt x="513017" y="807317"/>
                  </a:lnTo>
                  <a:lnTo>
                    <a:pt x="513017" y="809470"/>
                  </a:lnTo>
                  <a:lnTo>
                    <a:pt x="549606" y="809470"/>
                  </a:lnTo>
                  <a:lnTo>
                    <a:pt x="549606" y="807317"/>
                  </a:lnTo>
                  <a:lnTo>
                    <a:pt x="553911" y="807317"/>
                  </a:lnTo>
                  <a:lnTo>
                    <a:pt x="553911" y="805165"/>
                  </a:lnTo>
                  <a:lnTo>
                    <a:pt x="562520" y="805165"/>
                  </a:lnTo>
                  <a:lnTo>
                    <a:pt x="562520" y="803013"/>
                  </a:lnTo>
                  <a:lnTo>
                    <a:pt x="564672" y="803013"/>
                  </a:lnTo>
                  <a:lnTo>
                    <a:pt x="564672" y="800860"/>
                  </a:lnTo>
                  <a:lnTo>
                    <a:pt x="566824" y="800860"/>
                  </a:lnTo>
                  <a:lnTo>
                    <a:pt x="566824" y="787947"/>
                  </a:lnTo>
                  <a:lnTo>
                    <a:pt x="568977" y="787947"/>
                  </a:lnTo>
                  <a:lnTo>
                    <a:pt x="568977" y="779338"/>
                  </a:lnTo>
                  <a:lnTo>
                    <a:pt x="571129" y="779338"/>
                  </a:lnTo>
                  <a:lnTo>
                    <a:pt x="571129" y="736292"/>
                  </a:lnTo>
                  <a:lnTo>
                    <a:pt x="568977" y="736292"/>
                  </a:lnTo>
                  <a:lnTo>
                    <a:pt x="568977" y="731987"/>
                  </a:lnTo>
                  <a:lnTo>
                    <a:pt x="566824" y="731987"/>
                  </a:lnTo>
                  <a:lnTo>
                    <a:pt x="566824" y="725530"/>
                  </a:lnTo>
                  <a:lnTo>
                    <a:pt x="564672" y="725530"/>
                  </a:lnTo>
                  <a:lnTo>
                    <a:pt x="564672" y="719074"/>
                  </a:lnTo>
                  <a:lnTo>
                    <a:pt x="562520" y="719074"/>
                  </a:lnTo>
                  <a:lnTo>
                    <a:pt x="562520" y="712617"/>
                  </a:lnTo>
                  <a:lnTo>
                    <a:pt x="560367" y="712617"/>
                  </a:lnTo>
                  <a:lnTo>
                    <a:pt x="560367" y="706160"/>
                  </a:lnTo>
                  <a:lnTo>
                    <a:pt x="571129" y="706160"/>
                  </a:lnTo>
                  <a:lnTo>
                    <a:pt x="571129" y="708312"/>
                  </a:lnTo>
                  <a:lnTo>
                    <a:pt x="575433" y="708312"/>
                  </a:lnTo>
                  <a:lnTo>
                    <a:pt x="575433" y="710464"/>
                  </a:lnTo>
                  <a:lnTo>
                    <a:pt x="579738" y="710464"/>
                  </a:lnTo>
                  <a:lnTo>
                    <a:pt x="579738" y="712617"/>
                  </a:lnTo>
                  <a:lnTo>
                    <a:pt x="581890" y="712617"/>
                  </a:lnTo>
                  <a:lnTo>
                    <a:pt x="581890" y="714769"/>
                  </a:lnTo>
                  <a:lnTo>
                    <a:pt x="586195" y="714769"/>
                  </a:lnTo>
                  <a:lnTo>
                    <a:pt x="586195" y="716921"/>
                  </a:lnTo>
                  <a:lnTo>
                    <a:pt x="590499" y="716921"/>
                  </a:lnTo>
                  <a:lnTo>
                    <a:pt x="590499" y="719074"/>
                  </a:lnTo>
                  <a:lnTo>
                    <a:pt x="631393" y="719074"/>
                  </a:lnTo>
                  <a:lnTo>
                    <a:pt x="631393" y="716921"/>
                  </a:lnTo>
                  <a:lnTo>
                    <a:pt x="637850" y="716921"/>
                  </a:lnTo>
                  <a:lnTo>
                    <a:pt x="637850" y="714769"/>
                  </a:lnTo>
                  <a:lnTo>
                    <a:pt x="642154" y="714769"/>
                  </a:lnTo>
                  <a:lnTo>
                    <a:pt x="642154" y="712617"/>
                  </a:lnTo>
                  <a:lnTo>
                    <a:pt x="646459" y="712617"/>
                  </a:lnTo>
                  <a:lnTo>
                    <a:pt x="646459" y="710464"/>
                  </a:lnTo>
                  <a:lnTo>
                    <a:pt x="648611" y="710464"/>
                  </a:lnTo>
                  <a:lnTo>
                    <a:pt x="648611" y="693246"/>
                  </a:lnTo>
                  <a:lnTo>
                    <a:pt x="646459" y="693246"/>
                  </a:lnTo>
                  <a:lnTo>
                    <a:pt x="646459" y="676028"/>
                  </a:lnTo>
                  <a:lnTo>
                    <a:pt x="644307" y="676028"/>
                  </a:lnTo>
                  <a:lnTo>
                    <a:pt x="644307" y="656657"/>
                  </a:lnTo>
                  <a:lnTo>
                    <a:pt x="642154" y="656657"/>
                  </a:lnTo>
                  <a:lnTo>
                    <a:pt x="642154" y="650200"/>
                  </a:lnTo>
                  <a:lnTo>
                    <a:pt x="640002" y="650200"/>
                  </a:lnTo>
                  <a:lnTo>
                    <a:pt x="640002" y="641591"/>
                  </a:lnTo>
                  <a:lnTo>
                    <a:pt x="637850" y="641591"/>
                  </a:lnTo>
                  <a:lnTo>
                    <a:pt x="637850" y="635134"/>
                  </a:lnTo>
                  <a:lnTo>
                    <a:pt x="635697" y="635134"/>
                  </a:lnTo>
                  <a:lnTo>
                    <a:pt x="635697" y="630830"/>
                  </a:lnTo>
                  <a:lnTo>
                    <a:pt x="633545" y="630830"/>
                  </a:lnTo>
                  <a:lnTo>
                    <a:pt x="633545" y="624373"/>
                  </a:lnTo>
                  <a:lnTo>
                    <a:pt x="631393" y="624373"/>
                  </a:lnTo>
                  <a:lnTo>
                    <a:pt x="631393" y="620068"/>
                  </a:lnTo>
                  <a:lnTo>
                    <a:pt x="629241" y="620068"/>
                  </a:lnTo>
                  <a:lnTo>
                    <a:pt x="629241" y="615764"/>
                  </a:lnTo>
                  <a:lnTo>
                    <a:pt x="627088" y="615764"/>
                  </a:lnTo>
                  <a:lnTo>
                    <a:pt x="627088" y="611459"/>
                  </a:lnTo>
                  <a:lnTo>
                    <a:pt x="624936" y="611459"/>
                  </a:lnTo>
                  <a:lnTo>
                    <a:pt x="624936" y="607155"/>
                  </a:lnTo>
                  <a:lnTo>
                    <a:pt x="622784" y="607155"/>
                  </a:lnTo>
                  <a:lnTo>
                    <a:pt x="622784" y="602850"/>
                  </a:lnTo>
                  <a:lnTo>
                    <a:pt x="620631" y="602850"/>
                  </a:lnTo>
                  <a:lnTo>
                    <a:pt x="620631" y="600698"/>
                  </a:lnTo>
                  <a:lnTo>
                    <a:pt x="618479" y="600698"/>
                  </a:lnTo>
                  <a:lnTo>
                    <a:pt x="618479" y="594241"/>
                  </a:lnTo>
                  <a:lnTo>
                    <a:pt x="622784" y="594241"/>
                  </a:lnTo>
                  <a:lnTo>
                    <a:pt x="622784" y="596393"/>
                  </a:lnTo>
                  <a:lnTo>
                    <a:pt x="629241" y="596393"/>
                  </a:lnTo>
                  <a:lnTo>
                    <a:pt x="629241" y="598546"/>
                  </a:lnTo>
                  <a:lnTo>
                    <a:pt x="631393" y="598546"/>
                  </a:lnTo>
                  <a:lnTo>
                    <a:pt x="631393" y="600698"/>
                  </a:lnTo>
                  <a:lnTo>
                    <a:pt x="635697" y="600698"/>
                  </a:lnTo>
                  <a:lnTo>
                    <a:pt x="635697" y="602850"/>
                  </a:lnTo>
                  <a:lnTo>
                    <a:pt x="661525" y="602850"/>
                  </a:lnTo>
                  <a:lnTo>
                    <a:pt x="661525" y="600698"/>
                  </a:lnTo>
                  <a:lnTo>
                    <a:pt x="665829" y="600698"/>
                  </a:lnTo>
                  <a:lnTo>
                    <a:pt x="665829" y="598546"/>
                  </a:lnTo>
                  <a:lnTo>
                    <a:pt x="674439" y="598546"/>
                  </a:lnTo>
                  <a:lnTo>
                    <a:pt x="674439" y="596393"/>
                  </a:lnTo>
                  <a:lnTo>
                    <a:pt x="678743" y="596393"/>
                  </a:lnTo>
                  <a:lnTo>
                    <a:pt x="678743" y="594241"/>
                  </a:lnTo>
                  <a:lnTo>
                    <a:pt x="685200" y="594241"/>
                  </a:lnTo>
                  <a:lnTo>
                    <a:pt x="685200" y="592089"/>
                  </a:lnTo>
                  <a:lnTo>
                    <a:pt x="691657" y="592089"/>
                  </a:lnTo>
                  <a:lnTo>
                    <a:pt x="691657" y="589936"/>
                  </a:lnTo>
                  <a:lnTo>
                    <a:pt x="693809" y="589936"/>
                  </a:lnTo>
                  <a:lnTo>
                    <a:pt x="693809" y="587784"/>
                  </a:lnTo>
                  <a:lnTo>
                    <a:pt x="698114" y="587784"/>
                  </a:lnTo>
                  <a:lnTo>
                    <a:pt x="698114" y="585632"/>
                  </a:lnTo>
                  <a:lnTo>
                    <a:pt x="700266" y="585632"/>
                  </a:lnTo>
                  <a:lnTo>
                    <a:pt x="700266" y="572718"/>
                  </a:lnTo>
                  <a:lnTo>
                    <a:pt x="698114" y="572718"/>
                  </a:lnTo>
                  <a:lnTo>
                    <a:pt x="698114" y="568414"/>
                  </a:lnTo>
                  <a:lnTo>
                    <a:pt x="695961" y="568414"/>
                  </a:lnTo>
                  <a:lnTo>
                    <a:pt x="695961" y="564109"/>
                  </a:lnTo>
                  <a:lnTo>
                    <a:pt x="693809" y="564109"/>
                  </a:lnTo>
                  <a:lnTo>
                    <a:pt x="693809" y="559804"/>
                  </a:lnTo>
                  <a:lnTo>
                    <a:pt x="691657" y="559804"/>
                  </a:lnTo>
                  <a:lnTo>
                    <a:pt x="691657" y="553348"/>
                  </a:lnTo>
                  <a:lnTo>
                    <a:pt x="689505" y="553348"/>
                  </a:lnTo>
                  <a:lnTo>
                    <a:pt x="689505" y="551195"/>
                  </a:lnTo>
                  <a:lnTo>
                    <a:pt x="687352" y="551195"/>
                  </a:lnTo>
                  <a:lnTo>
                    <a:pt x="687352" y="546891"/>
                  </a:lnTo>
                  <a:lnTo>
                    <a:pt x="685200" y="546891"/>
                  </a:lnTo>
                  <a:lnTo>
                    <a:pt x="685200" y="542586"/>
                  </a:lnTo>
                  <a:lnTo>
                    <a:pt x="683048" y="542586"/>
                  </a:lnTo>
                  <a:lnTo>
                    <a:pt x="683048" y="538282"/>
                  </a:lnTo>
                  <a:lnTo>
                    <a:pt x="680895" y="538282"/>
                  </a:lnTo>
                  <a:lnTo>
                    <a:pt x="680895" y="533977"/>
                  </a:lnTo>
                  <a:lnTo>
                    <a:pt x="678743" y="533977"/>
                  </a:lnTo>
                  <a:lnTo>
                    <a:pt x="678743" y="529672"/>
                  </a:lnTo>
                  <a:lnTo>
                    <a:pt x="676591" y="529672"/>
                  </a:lnTo>
                  <a:lnTo>
                    <a:pt x="676591" y="527520"/>
                  </a:lnTo>
                  <a:lnTo>
                    <a:pt x="674439" y="527520"/>
                  </a:lnTo>
                  <a:lnTo>
                    <a:pt x="674439" y="523216"/>
                  </a:lnTo>
                  <a:lnTo>
                    <a:pt x="672286" y="523216"/>
                  </a:lnTo>
                  <a:lnTo>
                    <a:pt x="672286" y="518911"/>
                  </a:lnTo>
                  <a:lnTo>
                    <a:pt x="670134" y="518911"/>
                  </a:lnTo>
                  <a:lnTo>
                    <a:pt x="670134" y="516759"/>
                  </a:lnTo>
                  <a:lnTo>
                    <a:pt x="667982" y="516759"/>
                  </a:lnTo>
                  <a:lnTo>
                    <a:pt x="667982" y="514606"/>
                  </a:lnTo>
                  <a:lnTo>
                    <a:pt x="665829" y="514606"/>
                  </a:lnTo>
                  <a:lnTo>
                    <a:pt x="665829" y="512454"/>
                  </a:lnTo>
                  <a:lnTo>
                    <a:pt x="663677" y="512454"/>
                  </a:lnTo>
                  <a:lnTo>
                    <a:pt x="663677" y="510302"/>
                  </a:lnTo>
                  <a:lnTo>
                    <a:pt x="661525" y="510302"/>
                  </a:lnTo>
                  <a:lnTo>
                    <a:pt x="661525" y="508150"/>
                  </a:lnTo>
                  <a:lnTo>
                    <a:pt x="659373" y="508150"/>
                  </a:lnTo>
                  <a:lnTo>
                    <a:pt x="659373" y="505997"/>
                  </a:lnTo>
                  <a:lnTo>
                    <a:pt x="657220" y="505997"/>
                  </a:lnTo>
                  <a:lnTo>
                    <a:pt x="657220" y="503845"/>
                  </a:lnTo>
                  <a:lnTo>
                    <a:pt x="655068" y="503845"/>
                  </a:lnTo>
                  <a:lnTo>
                    <a:pt x="655068" y="501693"/>
                  </a:lnTo>
                  <a:lnTo>
                    <a:pt x="652916" y="501693"/>
                  </a:lnTo>
                  <a:lnTo>
                    <a:pt x="652916" y="499540"/>
                  </a:lnTo>
                  <a:lnTo>
                    <a:pt x="650763" y="499540"/>
                  </a:lnTo>
                  <a:lnTo>
                    <a:pt x="650763" y="497388"/>
                  </a:lnTo>
                  <a:lnTo>
                    <a:pt x="648611" y="497388"/>
                  </a:lnTo>
                  <a:lnTo>
                    <a:pt x="648611" y="495236"/>
                  </a:lnTo>
                  <a:lnTo>
                    <a:pt x="646459" y="495236"/>
                  </a:lnTo>
                  <a:lnTo>
                    <a:pt x="646459" y="493084"/>
                  </a:lnTo>
                  <a:lnTo>
                    <a:pt x="644307" y="493084"/>
                  </a:lnTo>
                  <a:lnTo>
                    <a:pt x="644307" y="490931"/>
                  </a:lnTo>
                  <a:lnTo>
                    <a:pt x="642154" y="490931"/>
                  </a:lnTo>
                  <a:lnTo>
                    <a:pt x="642154" y="488779"/>
                  </a:lnTo>
                  <a:lnTo>
                    <a:pt x="640002" y="488779"/>
                  </a:lnTo>
                  <a:lnTo>
                    <a:pt x="640002" y="486627"/>
                  </a:lnTo>
                  <a:lnTo>
                    <a:pt x="637850" y="486627"/>
                  </a:lnTo>
                  <a:lnTo>
                    <a:pt x="637850" y="484474"/>
                  </a:lnTo>
                  <a:lnTo>
                    <a:pt x="633545" y="484474"/>
                  </a:lnTo>
                  <a:lnTo>
                    <a:pt x="633545" y="482322"/>
                  </a:lnTo>
                  <a:lnTo>
                    <a:pt x="631393" y="482322"/>
                  </a:lnTo>
                  <a:lnTo>
                    <a:pt x="631393" y="480170"/>
                  </a:lnTo>
                  <a:lnTo>
                    <a:pt x="629241" y="480170"/>
                  </a:lnTo>
                  <a:lnTo>
                    <a:pt x="629241" y="478018"/>
                  </a:lnTo>
                  <a:lnTo>
                    <a:pt x="627088" y="478018"/>
                  </a:lnTo>
                  <a:lnTo>
                    <a:pt x="627088" y="475865"/>
                  </a:lnTo>
                  <a:lnTo>
                    <a:pt x="624936" y="475865"/>
                  </a:lnTo>
                  <a:lnTo>
                    <a:pt x="624936" y="473713"/>
                  </a:lnTo>
                  <a:lnTo>
                    <a:pt x="622784" y="473713"/>
                  </a:lnTo>
                  <a:lnTo>
                    <a:pt x="622784" y="471561"/>
                  </a:lnTo>
                  <a:lnTo>
                    <a:pt x="620631" y="471561"/>
                  </a:lnTo>
                  <a:lnTo>
                    <a:pt x="620631" y="469408"/>
                  </a:lnTo>
                  <a:lnTo>
                    <a:pt x="627088" y="469408"/>
                  </a:lnTo>
                  <a:lnTo>
                    <a:pt x="627088" y="471561"/>
                  </a:lnTo>
                  <a:lnTo>
                    <a:pt x="629241" y="471561"/>
                  </a:lnTo>
                  <a:lnTo>
                    <a:pt x="629241" y="473713"/>
                  </a:lnTo>
                  <a:lnTo>
                    <a:pt x="665829" y="473713"/>
                  </a:lnTo>
                  <a:lnTo>
                    <a:pt x="665829" y="471561"/>
                  </a:lnTo>
                  <a:lnTo>
                    <a:pt x="674439" y="471561"/>
                  </a:lnTo>
                  <a:lnTo>
                    <a:pt x="674439" y="469408"/>
                  </a:lnTo>
                  <a:lnTo>
                    <a:pt x="680895" y="469408"/>
                  </a:lnTo>
                  <a:lnTo>
                    <a:pt x="680895" y="467256"/>
                  </a:lnTo>
                  <a:lnTo>
                    <a:pt x="683048" y="467256"/>
                  </a:lnTo>
                  <a:lnTo>
                    <a:pt x="683048" y="460799"/>
                  </a:lnTo>
                  <a:lnTo>
                    <a:pt x="680895" y="460799"/>
                  </a:lnTo>
                  <a:lnTo>
                    <a:pt x="680895" y="458647"/>
                  </a:lnTo>
                  <a:lnTo>
                    <a:pt x="678743" y="458647"/>
                  </a:lnTo>
                  <a:lnTo>
                    <a:pt x="678743" y="456495"/>
                  </a:lnTo>
                  <a:lnTo>
                    <a:pt x="676591" y="456495"/>
                  </a:lnTo>
                  <a:lnTo>
                    <a:pt x="676591" y="454342"/>
                  </a:lnTo>
                  <a:lnTo>
                    <a:pt x="674439" y="454342"/>
                  </a:lnTo>
                  <a:lnTo>
                    <a:pt x="674439" y="452190"/>
                  </a:lnTo>
                  <a:lnTo>
                    <a:pt x="672286" y="452190"/>
                  </a:lnTo>
                  <a:lnTo>
                    <a:pt x="672286" y="450038"/>
                  </a:lnTo>
                  <a:lnTo>
                    <a:pt x="670134" y="450038"/>
                  </a:lnTo>
                  <a:lnTo>
                    <a:pt x="670134" y="447886"/>
                  </a:lnTo>
                  <a:lnTo>
                    <a:pt x="667982" y="447886"/>
                  </a:lnTo>
                  <a:lnTo>
                    <a:pt x="667982" y="443581"/>
                  </a:lnTo>
                  <a:lnTo>
                    <a:pt x="665829" y="443581"/>
                  </a:lnTo>
                  <a:lnTo>
                    <a:pt x="665829" y="441429"/>
                  </a:lnTo>
                  <a:lnTo>
                    <a:pt x="663677" y="441429"/>
                  </a:lnTo>
                  <a:lnTo>
                    <a:pt x="663677" y="439276"/>
                  </a:lnTo>
                  <a:lnTo>
                    <a:pt x="661525" y="439276"/>
                  </a:lnTo>
                  <a:lnTo>
                    <a:pt x="661525" y="437124"/>
                  </a:lnTo>
                  <a:lnTo>
                    <a:pt x="659373" y="437124"/>
                  </a:lnTo>
                  <a:lnTo>
                    <a:pt x="659373" y="434972"/>
                  </a:lnTo>
                  <a:lnTo>
                    <a:pt x="657220" y="434972"/>
                  </a:lnTo>
                  <a:lnTo>
                    <a:pt x="657220" y="432820"/>
                  </a:lnTo>
                  <a:lnTo>
                    <a:pt x="655068" y="432820"/>
                  </a:lnTo>
                  <a:lnTo>
                    <a:pt x="655068" y="430667"/>
                  </a:lnTo>
                  <a:lnTo>
                    <a:pt x="652916" y="430667"/>
                  </a:lnTo>
                  <a:lnTo>
                    <a:pt x="652916" y="428515"/>
                  </a:lnTo>
                  <a:lnTo>
                    <a:pt x="650763" y="428515"/>
                  </a:lnTo>
                  <a:lnTo>
                    <a:pt x="650763" y="426363"/>
                  </a:lnTo>
                  <a:lnTo>
                    <a:pt x="648611" y="426363"/>
                  </a:lnTo>
                  <a:lnTo>
                    <a:pt x="648611" y="424210"/>
                  </a:lnTo>
                  <a:lnTo>
                    <a:pt x="646459" y="424210"/>
                  </a:lnTo>
                  <a:lnTo>
                    <a:pt x="646459" y="422058"/>
                  </a:lnTo>
                  <a:lnTo>
                    <a:pt x="644307" y="422058"/>
                  </a:lnTo>
                  <a:lnTo>
                    <a:pt x="644307" y="419906"/>
                  </a:lnTo>
                  <a:lnTo>
                    <a:pt x="642154" y="419906"/>
                  </a:lnTo>
                  <a:lnTo>
                    <a:pt x="642154" y="417754"/>
                  </a:lnTo>
                  <a:lnTo>
                    <a:pt x="640002" y="417754"/>
                  </a:lnTo>
                  <a:lnTo>
                    <a:pt x="640002" y="415601"/>
                  </a:lnTo>
                  <a:lnTo>
                    <a:pt x="637850" y="415601"/>
                  </a:lnTo>
                  <a:lnTo>
                    <a:pt x="637850" y="413449"/>
                  </a:lnTo>
                  <a:lnTo>
                    <a:pt x="635697" y="413449"/>
                  </a:lnTo>
                  <a:lnTo>
                    <a:pt x="635697" y="411297"/>
                  </a:lnTo>
                  <a:lnTo>
                    <a:pt x="633545" y="411297"/>
                  </a:lnTo>
                  <a:lnTo>
                    <a:pt x="633545" y="409144"/>
                  </a:lnTo>
                  <a:lnTo>
                    <a:pt x="629241" y="409144"/>
                  </a:lnTo>
                  <a:lnTo>
                    <a:pt x="629241" y="406992"/>
                  </a:lnTo>
                  <a:lnTo>
                    <a:pt x="627088" y="406992"/>
                  </a:lnTo>
                  <a:lnTo>
                    <a:pt x="627088" y="404840"/>
                  </a:lnTo>
                  <a:lnTo>
                    <a:pt x="624936" y="404840"/>
                  </a:lnTo>
                  <a:lnTo>
                    <a:pt x="624936" y="402688"/>
                  </a:lnTo>
                  <a:lnTo>
                    <a:pt x="620631" y="402688"/>
                  </a:lnTo>
                  <a:lnTo>
                    <a:pt x="620631" y="400535"/>
                  </a:lnTo>
                  <a:lnTo>
                    <a:pt x="618479" y="400535"/>
                  </a:lnTo>
                  <a:lnTo>
                    <a:pt x="618479" y="398383"/>
                  </a:lnTo>
                  <a:lnTo>
                    <a:pt x="616327" y="398383"/>
                  </a:lnTo>
                  <a:lnTo>
                    <a:pt x="616327" y="396231"/>
                  </a:lnTo>
                  <a:lnTo>
                    <a:pt x="612022" y="396231"/>
                  </a:lnTo>
                  <a:lnTo>
                    <a:pt x="612022" y="394078"/>
                  </a:lnTo>
                  <a:lnTo>
                    <a:pt x="609870" y="394078"/>
                  </a:lnTo>
                  <a:lnTo>
                    <a:pt x="609870" y="391926"/>
                  </a:lnTo>
                  <a:lnTo>
                    <a:pt x="607718" y="391926"/>
                  </a:lnTo>
                  <a:lnTo>
                    <a:pt x="607718" y="389774"/>
                  </a:lnTo>
                  <a:lnTo>
                    <a:pt x="603413" y="389774"/>
                  </a:lnTo>
                  <a:lnTo>
                    <a:pt x="603413" y="385469"/>
                  </a:lnTo>
                  <a:lnTo>
                    <a:pt x="601261" y="385469"/>
                  </a:lnTo>
                  <a:lnTo>
                    <a:pt x="601261" y="383317"/>
                  </a:lnTo>
                  <a:lnTo>
                    <a:pt x="599109" y="383317"/>
                  </a:lnTo>
                  <a:lnTo>
                    <a:pt x="599109" y="381165"/>
                  </a:lnTo>
                  <a:lnTo>
                    <a:pt x="596956" y="381165"/>
                  </a:lnTo>
                  <a:lnTo>
                    <a:pt x="596956" y="379012"/>
                  </a:lnTo>
                  <a:lnTo>
                    <a:pt x="594804" y="379012"/>
                  </a:lnTo>
                  <a:lnTo>
                    <a:pt x="594804" y="376860"/>
                  </a:lnTo>
                  <a:lnTo>
                    <a:pt x="609870" y="376860"/>
                  </a:lnTo>
                  <a:lnTo>
                    <a:pt x="609870" y="379012"/>
                  </a:lnTo>
                  <a:lnTo>
                    <a:pt x="622784" y="379012"/>
                  </a:lnTo>
                  <a:lnTo>
                    <a:pt x="622784" y="381165"/>
                  </a:lnTo>
                  <a:lnTo>
                    <a:pt x="633545" y="381165"/>
                  </a:lnTo>
                  <a:lnTo>
                    <a:pt x="633545" y="376860"/>
                  </a:lnTo>
                  <a:lnTo>
                    <a:pt x="631393" y="376860"/>
                  </a:lnTo>
                  <a:lnTo>
                    <a:pt x="631393" y="372556"/>
                  </a:lnTo>
                  <a:lnTo>
                    <a:pt x="629241" y="372556"/>
                  </a:lnTo>
                  <a:lnTo>
                    <a:pt x="629241" y="370403"/>
                  </a:lnTo>
                  <a:lnTo>
                    <a:pt x="627088" y="370403"/>
                  </a:lnTo>
                  <a:lnTo>
                    <a:pt x="627088" y="366099"/>
                  </a:lnTo>
                  <a:lnTo>
                    <a:pt x="624936" y="366099"/>
                  </a:lnTo>
                  <a:lnTo>
                    <a:pt x="624936" y="363946"/>
                  </a:lnTo>
                  <a:lnTo>
                    <a:pt x="622784" y="363946"/>
                  </a:lnTo>
                  <a:lnTo>
                    <a:pt x="622784" y="361794"/>
                  </a:lnTo>
                  <a:lnTo>
                    <a:pt x="620631" y="361794"/>
                  </a:lnTo>
                  <a:lnTo>
                    <a:pt x="620631" y="357490"/>
                  </a:lnTo>
                  <a:lnTo>
                    <a:pt x="618479" y="357490"/>
                  </a:lnTo>
                  <a:lnTo>
                    <a:pt x="618479" y="355337"/>
                  </a:lnTo>
                  <a:lnTo>
                    <a:pt x="616327" y="355337"/>
                  </a:lnTo>
                  <a:lnTo>
                    <a:pt x="616327" y="351033"/>
                  </a:lnTo>
                  <a:lnTo>
                    <a:pt x="614175" y="351033"/>
                  </a:lnTo>
                  <a:lnTo>
                    <a:pt x="614175" y="342424"/>
                  </a:lnTo>
                  <a:lnTo>
                    <a:pt x="620631" y="342424"/>
                  </a:lnTo>
                  <a:lnTo>
                    <a:pt x="620631" y="338119"/>
                  </a:lnTo>
                  <a:lnTo>
                    <a:pt x="622784" y="338119"/>
                  </a:lnTo>
                  <a:lnTo>
                    <a:pt x="622784" y="335967"/>
                  </a:lnTo>
                  <a:lnTo>
                    <a:pt x="627088" y="335967"/>
                  </a:lnTo>
                  <a:lnTo>
                    <a:pt x="627088" y="340271"/>
                  </a:lnTo>
                  <a:lnTo>
                    <a:pt x="635697" y="340271"/>
                  </a:lnTo>
                  <a:lnTo>
                    <a:pt x="635697" y="338119"/>
                  </a:lnTo>
                  <a:lnTo>
                    <a:pt x="637850" y="338119"/>
                  </a:lnTo>
                  <a:lnTo>
                    <a:pt x="637850" y="340271"/>
                  </a:lnTo>
                  <a:lnTo>
                    <a:pt x="655068" y="340271"/>
                  </a:lnTo>
                  <a:lnTo>
                    <a:pt x="655068" y="346728"/>
                  </a:lnTo>
                  <a:lnTo>
                    <a:pt x="646459" y="346728"/>
                  </a:lnTo>
                  <a:lnTo>
                    <a:pt x="646459" y="357490"/>
                  </a:lnTo>
                  <a:lnTo>
                    <a:pt x="652916" y="357490"/>
                  </a:lnTo>
                  <a:lnTo>
                    <a:pt x="652916" y="359642"/>
                  </a:lnTo>
                  <a:lnTo>
                    <a:pt x="655068" y="359642"/>
                  </a:lnTo>
                  <a:lnTo>
                    <a:pt x="655068" y="363946"/>
                  </a:lnTo>
                  <a:lnTo>
                    <a:pt x="657220" y="363946"/>
                  </a:lnTo>
                  <a:lnTo>
                    <a:pt x="657220" y="368251"/>
                  </a:lnTo>
                  <a:lnTo>
                    <a:pt x="659373" y="368251"/>
                  </a:lnTo>
                  <a:lnTo>
                    <a:pt x="659373" y="372556"/>
                  </a:lnTo>
                  <a:lnTo>
                    <a:pt x="661525" y="372556"/>
                  </a:lnTo>
                  <a:lnTo>
                    <a:pt x="661525" y="374708"/>
                  </a:lnTo>
                  <a:lnTo>
                    <a:pt x="663677" y="374708"/>
                  </a:lnTo>
                  <a:lnTo>
                    <a:pt x="663677" y="381165"/>
                  </a:lnTo>
                  <a:lnTo>
                    <a:pt x="665829" y="381165"/>
                  </a:lnTo>
                  <a:lnTo>
                    <a:pt x="665829" y="398383"/>
                  </a:lnTo>
                  <a:lnTo>
                    <a:pt x="663677" y="398383"/>
                  </a:lnTo>
                  <a:lnTo>
                    <a:pt x="663677" y="402688"/>
                  </a:lnTo>
                  <a:lnTo>
                    <a:pt x="667982" y="402688"/>
                  </a:lnTo>
                  <a:lnTo>
                    <a:pt x="667982" y="400535"/>
                  </a:lnTo>
                  <a:lnTo>
                    <a:pt x="670134" y="400535"/>
                  </a:lnTo>
                  <a:lnTo>
                    <a:pt x="670134" y="398383"/>
                  </a:lnTo>
                  <a:lnTo>
                    <a:pt x="672286" y="398383"/>
                  </a:lnTo>
                  <a:lnTo>
                    <a:pt x="672286" y="396231"/>
                  </a:lnTo>
                  <a:lnTo>
                    <a:pt x="674439" y="396231"/>
                  </a:lnTo>
                  <a:lnTo>
                    <a:pt x="674439" y="394078"/>
                  </a:lnTo>
                  <a:lnTo>
                    <a:pt x="676591" y="394078"/>
                  </a:lnTo>
                  <a:lnTo>
                    <a:pt x="676591" y="389774"/>
                  </a:lnTo>
                  <a:lnTo>
                    <a:pt x="678743" y="389774"/>
                  </a:lnTo>
                  <a:lnTo>
                    <a:pt x="678743" y="387622"/>
                  </a:lnTo>
                  <a:lnTo>
                    <a:pt x="680895" y="387622"/>
                  </a:lnTo>
                  <a:lnTo>
                    <a:pt x="680895" y="383317"/>
                  </a:lnTo>
                  <a:lnTo>
                    <a:pt x="683048" y="383317"/>
                  </a:lnTo>
                  <a:lnTo>
                    <a:pt x="683048" y="381165"/>
                  </a:lnTo>
                  <a:lnTo>
                    <a:pt x="685200" y="381165"/>
                  </a:lnTo>
                  <a:lnTo>
                    <a:pt x="685200" y="379012"/>
                  </a:lnTo>
                  <a:lnTo>
                    <a:pt x="687352" y="379012"/>
                  </a:lnTo>
                  <a:lnTo>
                    <a:pt x="687352" y="372556"/>
                  </a:lnTo>
                  <a:lnTo>
                    <a:pt x="689505" y="372556"/>
                  </a:lnTo>
                  <a:lnTo>
                    <a:pt x="689505" y="370403"/>
                  </a:lnTo>
                  <a:lnTo>
                    <a:pt x="691657" y="370403"/>
                  </a:lnTo>
                  <a:lnTo>
                    <a:pt x="691657" y="366099"/>
                  </a:lnTo>
                  <a:lnTo>
                    <a:pt x="693809" y="366099"/>
                  </a:lnTo>
                  <a:lnTo>
                    <a:pt x="693809" y="361794"/>
                  </a:lnTo>
                  <a:lnTo>
                    <a:pt x="695961" y="361794"/>
                  </a:lnTo>
                  <a:lnTo>
                    <a:pt x="695961" y="357490"/>
                  </a:lnTo>
                  <a:lnTo>
                    <a:pt x="698114" y="357490"/>
                  </a:lnTo>
                  <a:lnTo>
                    <a:pt x="698114" y="353185"/>
                  </a:lnTo>
                  <a:lnTo>
                    <a:pt x="700266" y="353185"/>
                  </a:lnTo>
                  <a:lnTo>
                    <a:pt x="700266" y="348880"/>
                  </a:lnTo>
                  <a:lnTo>
                    <a:pt x="702418" y="348880"/>
                  </a:lnTo>
                  <a:lnTo>
                    <a:pt x="702418" y="344576"/>
                  </a:lnTo>
                  <a:lnTo>
                    <a:pt x="704571" y="344576"/>
                  </a:lnTo>
                  <a:lnTo>
                    <a:pt x="704571" y="340271"/>
                  </a:lnTo>
                  <a:lnTo>
                    <a:pt x="706723" y="340271"/>
                  </a:lnTo>
                  <a:lnTo>
                    <a:pt x="706723" y="338119"/>
                  </a:lnTo>
                  <a:lnTo>
                    <a:pt x="708875" y="338119"/>
                  </a:lnTo>
                  <a:lnTo>
                    <a:pt x="708875" y="333814"/>
                  </a:lnTo>
                  <a:lnTo>
                    <a:pt x="711027" y="333814"/>
                  </a:lnTo>
                  <a:lnTo>
                    <a:pt x="711027" y="331662"/>
                  </a:lnTo>
                  <a:lnTo>
                    <a:pt x="713180" y="331662"/>
                  </a:lnTo>
                  <a:lnTo>
                    <a:pt x="713180" y="323053"/>
                  </a:lnTo>
                  <a:lnTo>
                    <a:pt x="717484" y="323053"/>
                  </a:lnTo>
                  <a:lnTo>
                    <a:pt x="717484" y="316596"/>
                  </a:lnTo>
                  <a:lnTo>
                    <a:pt x="719637" y="316596"/>
                  </a:lnTo>
                  <a:lnTo>
                    <a:pt x="719637" y="307987"/>
                  </a:lnTo>
                  <a:lnTo>
                    <a:pt x="721789" y="307987"/>
                  </a:lnTo>
                  <a:lnTo>
                    <a:pt x="721789" y="301530"/>
                  </a:lnTo>
                  <a:lnTo>
                    <a:pt x="723941" y="301530"/>
                  </a:lnTo>
                  <a:lnTo>
                    <a:pt x="723941" y="295073"/>
                  </a:lnTo>
                  <a:lnTo>
                    <a:pt x="726093" y="295073"/>
                  </a:lnTo>
                  <a:lnTo>
                    <a:pt x="726093" y="288616"/>
                  </a:lnTo>
                  <a:lnTo>
                    <a:pt x="728246" y="288616"/>
                  </a:lnTo>
                  <a:lnTo>
                    <a:pt x="728246" y="280007"/>
                  </a:lnTo>
                  <a:lnTo>
                    <a:pt x="730398" y="280007"/>
                  </a:lnTo>
                  <a:lnTo>
                    <a:pt x="730398" y="273550"/>
                  </a:lnTo>
                  <a:lnTo>
                    <a:pt x="732550" y="273550"/>
                  </a:lnTo>
                  <a:lnTo>
                    <a:pt x="732550" y="271398"/>
                  </a:lnTo>
                  <a:lnTo>
                    <a:pt x="734703" y="271398"/>
                  </a:lnTo>
                  <a:lnTo>
                    <a:pt x="734703" y="258484"/>
                  </a:lnTo>
                  <a:lnTo>
                    <a:pt x="736855" y="258484"/>
                  </a:lnTo>
                  <a:lnTo>
                    <a:pt x="736855" y="245571"/>
                  </a:lnTo>
                  <a:lnTo>
                    <a:pt x="739007" y="245571"/>
                  </a:lnTo>
                  <a:lnTo>
                    <a:pt x="739007" y="228352"/>
                  </a:lnTo>
                  <a:lnTo>
                    <a:pt x="741159" y="228352"/>
                  </a:lnTo>
                  <a:lnTo>
                    <a:pt x="741159" y="146565"/>
                  </a:lnTo>
                  <a:lnTo>
                    <a:pt x="739007" y="146565"/>
                  </a:lnTo>
                  <a:lnTo>
                    <a:pt x="739007" y="125043"/>
                  </a:lnTo>
                  <a:lnTo>
                    <a:pt x="736855" y="125043"/>
                  </a:lnTo>
                  <a:lnTo>
                    <a:pt x="736855" y="116433"/>
                  </a:lnTo>
                  <a:lnTo>
                    <a:pt x="734703" y="116433"/>
                  </a:lnTo>
                  <a:lnTo>
                    <a:pt x="734703" y="103520"/>
                  </a:lnTo>
                  <a:lnTo>
                    <a:pt x="732550" y="103520"/>
                  </a:lnTo>
                  <a:lnTo>
                    <a:pt x="732550" y="99215"/>
                  </a:lnTo>
                  <a:lnTo>
                    <a:pt x="730398" y="99215"/>
                  </a:lnTo>
                  <a:lnTo>
                    <a:pt x="730398" y="90606"/>
                  </a:lnTo>
                  <a:lnTo>
                    <a:pt x="728246" y="90606"/>
                  </a:lnTo>
                  <a:lnTo>
                    <a:pt x="728246" y="84149"/>
                  </a:lnTo>
                  <a:lnTo>
                    <a:pt x="726093" y="84149"/>
                  </a:lnTo>
                  <a:lnTo>
                    <a:pt x="726093" y="77692"/>
                  </a:lnTo>
                  <a:lnTo>
                    <a:pt x="723941" y="77692"/>
                  </a:lnTo>
                  <a:lnTo>
                    <a:pt x="723941" y="66931"/>
                  </a:lnTo>
                  <a:lnTo>
                    <a:pt x="721789" y="66931"/>
                  </a:lnTo>
                  <a:lnTo>
                    <a:pt x="721789" y="60474"/>
                  </a:lnTo>
                  <a:lnTo>
                    <a:pt x="719637" y="60474"/>
                  </a:lnTo>
                  <a:lnTo>
                    <a:pt x="719637" y="58322"/>
                  </a:lnTo>
                  <a:lnTo>
                    <a:pt x="717484" y="58322"/>
                  </a:lnTo>
                  <a:lnTo>
                    <a:pt x="717484" y="49713"/>
                  </a:lnTo>
                  <a:lnTo>
                    <a:pt x="715332" y="49713"/>
                  </a:lnTo>
                  <a:lnTo>
                    <a:pt x="715332" y="43256"/>
                  </a:lnTo>
                  <a:lnTo>
                    <a:pt x="713180" y="43256"/>
                  </a:lnTo>
                  <a:lnTo>
                    <a:pt x="713180" y="36799"/>
                  </a:lnTo>
                  <a:lnTo>
                    <a:pt x="711027" y="36799"/>
                  </a:lnTo>
                  <a:lnTo>
                    <a:pt x="711027" y="32494"/>
                  </a:lnTo>
                  <a:lnTo>
                    <a:pt x="708875" y="32494"/>
                  </a:lnTo>
                  <a:lnTo>
                    <a:pt x="708875" y="30342"/>
                  </a:lnTo>
                  <a:lnTo>
                    <a:pt x="706723" y="30342"/>
                  </a:lnTo>
                  <a:lnTo>
                    <a:pt x="706723" y="23885"/>
                  </a:lnTo>
                  <a:lnTo>
                    <a:pt x="704571" y="23885"/>
                  </a:lnTo>
                  <a:lnTo>
                    <a:pt x="704571" y="21733"/>
                  </a:lnTo>
                  <a:lnTo>
                    <a:pt x="702418" y="21733"/>
                  </a:lnTo>
                  <a:lnTo>
                    <a:pt x="702418" y="17428"/>
                  </a:lnTo>
                  <a:lnTo>
                    <a:pt x="700266" y="17428"/>
                  </a:lnTo>
                  <a:lnTo>
                    <a:pt x="700266" y="13124"/>
                  </a:lnTo>
                  <a:lnTo>
                    <a:pt x="698114" y="13124"/>
                  </a:lnTo>
                  <a:lnTo>
                    <a:pt x="698114" y="10971"/>
                  </a:lnTo>
                  <a:lnTo>
                    <a:pt x="702418" y="10971"/>
                  </a:lnTo>
                  <a:lnTo>
                    <a:pt x="702418" y="15276"/>
                  </a:lnTo>
                  <a:lnTo>
                    <a:pt x="704571" y="15276"/>
                  </a:lnTo>
                  <a:lnTo>
                    <a:pt x="704571" y="13124"/>
                  </a:lnTo>
                  <a:lnTo>
                    <a:pt x="706723" y="13124"/>
                  </a:lnTo>
                  <a:lnTo>
                    <a:pt x="706723" y="8819"/>
                  </a:lnTo>
                  <a:lnTo>
                    <a:pt x="708875" y="8819"/>
                  </a:lnTo>
                  <a:lnTo>
                    <a:pt x="708875" y="6667"/>
                  </a:lnTo>
                  <a:lnTo>
                    <a:pt x="713180" y="6667"/>
                  </a:lnTo>
                  <a:lnTo>
                    <a:pt x="713180" y="13124"/>
                  </a:lnTo>
                  <a:lnTo>
                    <a:pt x="717484" y="13124"/>
                  </a:lnTo>
                  <a:lnTo>
                    <a:pt x="717484" y="8819"/>
                  </a:lnTo>
                  <a:lnTo>
                    <a:pt x="721789" y="8819"/>
                  </a:lnTo>
                  <a:lnTo>
                    <a:pt x="721789" y="6667"/>
                  </a:lnTo>
                  <a:lnTo>
                    <a:pt x="723941" y="6667"/>
                  </a:lnTo>
                  <a:close/>
                </a:path>
              </a:pathLst>
            </a:custGeom>
            <a:solidFill>
              <a:srgbClr val="070A1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9FA35CB-7E96-31C7-1259-4CDD4E90708B}"/>
                </a:ext>
              </a:extLst>
            </p:cNvPr>
            <p:cNvSpPr/>
            <p:nvPr/>
          </p:nvSpPr>
          <p:spPr>
            <a:xfrm>
              <a:off x="11887117" y="7859023"/>
              <a:ext cx="1147168" cy="447675"/>
            </a:xfrm>
            <a:custGeom>
              <a:avLst/>
              <a:gdLst>
                <a:gd name="connsiteX0" fmla="*/ 88533 w 1147168"/>
                <a:gd name="connsiteY0" fmla="*/ 189 h 447675"/>
                <a:gd name="connsiteX1" fmla="*/ 125122 w 1147168"/>
                <a:gd name="connsiteY1" fmla="*/ 189 h 447675"/>
                <a:gd name="connsiteX2" fmla="*/ 125122 w 1147168"/>
                <a:gd name="connsiteY2" fmla="*/ 2341 h 447675"/>
                <a:gd name="connsiteX3" fmla="*/ 138035 w 1147168"/>
                <a:gd name="connsiteY3" fmla="*/ 2341 h 447675"/>
                <a:gd name="connsiteX4" fmla="*/ 138035 w 1147168"/>
                <a:gd name="connsiteY4" fmla="*/ 4494 h 447675"/>
                <a:gd name="connsiteX5" fmla="*/ 150949 w 1147168"/>
                <a:gd name="connsiteY5" fmla="*/ 4494 h 447675"/>
                <a:gd name="connsiteX6" fmla="*/ 150949 w 1147168"/>
                <a:gd name="connsiteY6" fmla="*/ 6646 h 447675"/>
                <a:gd name="connsiteX7" fmla="*/ 161710 w 1147168"/>
                <a:gd name="connsiteY7" fmla="*/ 6646 h 447675"/>
                <a:gd name="connsiteX8" fmla="*/ 161710 w 1147168"/>
                <a:gd name="connsiteY8" fmla="*/ 8798 h 447675"/>
                <a:gd name="connsiteX9" fmla="*/ 172472 w 1147168"/>
                <a:gd name="connsiteY9" fmla="*/ 8798 h 447675"/>
                <a:gd name="connsiteX10" fmla="*/ 172472 w 1147168"/>
                <a:gd name="connsiteY10" fmla="*/ 10950 h 447675"/>
                <a:gd name="connsiteX11" fmla="*/ 185386 w 1147168"/>
                <a:gd name="connsiteY11" fmla="*/ 10950 h 447675"/>
                <a:gd name="connsiteX12" fmla="*/ 185386 w 1147168"/>
                <a:gd name="connsiteY12" fmla="*/ 13103 h 447675"/>
                <a:gd name="connsiteX13" fmla="*/ 193995 w 1147168"/>
                <a:gd name="connsiteY13" fmla="*/ 13103 h 447675"/>
                <a:gd name="connsiteX14" fmla="*/ 193995 w 1147168"/>
                <a:gd name="connsiteY14" fmla="*/ 15255 h 447675"/>
                <a:gd name="connsiteX15" fmla="*/ 200452 w 1147168"/>
                <a:gd name="connsiteY15" fmla="*/ 15255 h 447675"/>
                <a:gd name="connsiteX16" fmla="*/ 200452 w 1147168"/>
                <a:gd name="connsiteY16" fmla="*/ 17407 h 447675"/>
                <a:gd name="connsiteX17" fmla="*/ 202604 w 1147168"/>
                <a:gd name="connsiteY17" fmla="*/ 17407 h 447675"/>
                <a:gd name="connsiteX18" fmla="*/ 202604 w 1147168"/>
                <a:gd name="connsiteY18" fmla="*/ 19560 h 447675"/>
                <a:gd name="connsiteX19" fmla="*/ 211213 w 1147168"/>
                <a:gd name="connsiteY19" fmla="*/ 19560 h 447675"/>
                <a:gd name="connsiteX20" fmla="*/ 211213 w 1147168"/>
                <a:gd name="connsiteY20" fmla="*/ 21712 h 447675"/>
                <a:gd name="connsiteX21" fmla="*/ 217670 w 1147168"/>
                <a:gd name="connsiteY21" fmla="*/ 21712 h 447675"/>
                <a:gd name="connsiteX22" fmla="*/ 217670 w 1147168"/>
                <a:gd name="connsiteY22" fmla="*/ 23864 h 447675"/>
                <a:gd name="connsiteX23" fmla="*/ 221974 w 1147168"/>
                <a:gd name="connsiteY23" fmla="*/ 23864 h 447675"/>
                <a:gd name="connsiteX24" fmla="*/ 221974 w 1147168"/>
                <a:gd name="connsiteY24" fmla="*/ 26016 h 447675"/>
                <a:gd name="connsiteX25" fmla="*/ 228431 w 1147168"/>
                <a:gd name="connsiteY25" fmla="*/ 26016 h 447675"/>
                <a:gd name="connsiteX26" fmla="*/ 228431 w 1147168"/>
                <a:gd name="connsiteY26" fmla="*/ 28169 h 447675"/>
                <a:gd name="connsiteX27" fmla="*/ 232736 w 1147168"/>
                <a:gd name="connsiteY27" fmla="*/ 28169 h 447675"/>
                <a:gd name="connsiteX28" fmla="*/ 232736 w 1147168"/>
                <a:gd name="connsiteY28" fmla="*/ 30321 h 447675"/>
                <a:gd name="connsiteX29" fmla="*/ 237040 w 1147168"/>
                <a:gd name="connsiteY29" fmla="*/ 30321 h 447675"/>
                <a:gd name="connsiteX30" fmla="*/ 237040 w 1147168"/>
                <a:gd name="connsiteY30" fmla="*/ 32473 h 447675"/>
                <a:gd name="connsiteX31" fmla="*/ 243497 w 1147168"/>
                <a:gd name="connsiteY31" fmla="*/ 32473 h 447675"/>
                <a:gd name="connsiteX32" fmla="*/ 243497 w 1147168"/>
                <a:gd name="connsiteY32" fmla="*/ 34626 h 447675"/>
                <a:gd name="connsiteX33" fmla="*/ 247802 w 1147168"/>
                <a:gd name="connsiteY33" fmla="*/ 34626 h 447675"/>
                <a:gd name="connsiteX34" fmla="*/ 247802 w 1147168"/>
                <a:gd name="connsiteY34" fmla="*/ 36778 h 447675"/>
                <a:gd name="connsiteX35" fmla="*/ 252106 w 1147168"/>
                <a:gd name="connsiteY35" fmla="*/ 36778 h 447675"/>
                <a:gd name="connsiteX36" fmla="*/ 252106 w 1147168"/>
                <a:gd name="connsiteY36" fmla="*/ 38930 h 447675"/>
                <a:gd name="connsiteX37" fmla="*/ 256411 w 1147168"/>
                <a:gd name="connsiteY37" fmla="*/ 38930 h 447675"/>
                <a:gd name="connsiteX38" fmla="*/ 256411 w 1147168"/>
                <a:gd name="connsiteY38" fmla="*/ 41082 h 447675"/>
                <a:gd name="connsiteX39" fmla="*/ 260716 w 1147168"/>
                <a:gd name="connsiteY39" fmla="*/ 41082 h 447675"/>
                <a:gd name="connsiteX40" fmla="*/ 260716 w 1147168"/>
                <a:gd name="connsiteY40" fmla="*/ 43235 h 447675"/>
                <a:gd name="connsiteX41" fmla="*/ 265020 w 1147168"/>
                <a:gd name="connsiteY41" fmla="*/ 43235 h 447675"/>
                <a:gd name="connsiteX42" fmla="*/ 265020 w 1147168"/>
                <a:gd name="connsiteY42" fmla="*/ 45387 h 447675"/>
                <a:gd name="connsiteX43" fmla="*/ 269325 w 1147168"/>
                <a:gd name="connsiteY43" fmla="*/ 45387 h 447675"/>
                <a:gd name="connsiteX44" fmla="*/ 269325 w 1147168"/>
                <a:gd name="connsiteY44" fmla="*/ 47539 h 447675"/>
                <a:gd name="connsiteX45" fmla="*/ 273629 w 1147168"/>
                <a:gd name="connsiteY45" fmla="*/ 47539 h 447675"/>
                <a:gd name="connsiteX46" fmla="*/ 273629 w 1147168"/>
                <a:gd name="connsiteY46" fmla="*/ 49692 h 447675"/>
                <a:gd name="connsiteX47" fmla="*/ 277934 w 1147168"/>
                <a:gd name="connsiteY47" fmla="*/ 49692 h 447675"/>
                <a:gd name="connsiteX48" fmla="*/ 277934 w 1147168"/>
                <a:gd name="connsiteY48" fmla="*/ 51844 h 447675"/>
                <a:gd name="connsiteX49" fmla="*/ 282238 w 1147168"/>
                <a:gd name="connsiteY49" fmla="*/ 51844 h 447675"/>
                <a:gd name="connsiteX50" fmla="*/ 282238 w 1147168"/>
                <a:gd name="connsiteY50" fmla="*/ 53996 h 447675"/>
                <a:gd name="connsiteX51" fmla="*/ 286543 w 1147168"/>
                <a:gd name="connsiteY51" fmla="*/ 53996 h 447675"/>
                <a:gd name="connsiteX52" fmla="*/ 286543 w 1147168"/>
                <a:gd name="connsiteY52" fmla="*/ 56148 h 447675"/>
                <a:gd name="connsiteX53" fmla="*/ 290848 w 1147168"/>
                <a:gd name="connsiteY53" fmla="*/ 56148 h 447675"/>
                <a:gd name="connsiteX54" fmla="*/ 290848 w 1147168"/>
                <a:gd name="connsiteY54" fmla="*/ 58301 h 447675"/>
                <a:gd name="connsiteX55" fmla="*/ 295152 w 1147168"/>
                <a:gd name="connsiteY55" fmla="*/ 58301 h 447675"/>
                <a:gd name="connsiteX56" fmla="*/ 295152 w 1147168"/>
                <a:gd name="connsiteY56" fmla="*/ 60453 h 447675"/>
                <a:gd name="connsiteX57" fmla="*/ 299457 w 1147168"/>
                <a:gd name="connsiteY57" fmla="*/ 60453 h 447675"/>
                <a:gd name="connsiteX58" fmla="*/ 299457 w 1147168"/>
                <a:gd name="connsiteY58" fmla="*/ 62605 h 447675"/>
                <a:gd name="connsiteX59" fmla="*/ 301609 w 1147168"/>
                <a:gd name="connsiteY59" fmla="*/ 62605 h 447675"/>
                <a:gd name="connsiteX60" fmla="*/ 301609 w 1147168"/>
                <a:gd name="connsiteY60" fmla="*/ 64758 h 447675"/>
                <a:gd name="connsiteX61" fmla="*/ 305914 w 1147168"/>
                <a:gd name="connsiteY61" fmla="*/ 64758 h 447675"/>
                <a:gd name="connsiteX62" fmla="*/ 305914 w 1147168"/>
                <a:gd name="connsiteY62" fmla="*/ 66910 h 447675"/>
                <a:gd name="connsiteX63" fmla="*/ 308066 w 1147168"/>
                <a:gd name="connsiteY63" fmla="*/ 66910 h 447675"/>
                <a:gd name="connsiteX64" fmla="*/ 308066 w 1147168"/>
                <a:gd name="connsiteY64" fmla="*/ 69062 h 447675"/>
                <a:gd name="connsiteX65" fmla="*/ 312371 w 1147168"/>
                <a:gd name="connsiteY65" fmla="*/ 69062 h 447675"/>
                <a:gd name="connsiteX66" fmla="*/ 312371 w 1147168"/>
                <a:gd name="connsiteY66" fmla="*/ 71214 h 447675"/>
                <a:gd name="connsiteX67" fmla="*/ 316675 w 1147168"/>
                <a:gd name="connsiteY67" fmla="*/ 71214 h 447675"/>
                <a:gd name="connsiteX68" fmla="*/ 316675 w 1147168"/>
                <a:gd name="connsiteY68" fmla="*/ 73367 h 447675"/>
                <a:gd name="connsiteX69" fmla="*/ 318827 w 1147168"/>
                <a:gd name="connsiteY69" fmla="*/ 73367 h 447675"/>
                <a:gd name="connsiteX70" fmla="*/ 318827 w 1147168"/>
                <a:gd name="connsiteY70" fmla="*/ 75519 h 447675"/>
                <a:gd name="connsiteX71" fmla="*/ 323132 w 1147168"/>
                <a:gd name="connsiteY71" fmla="*/ 75519 h 447675"/>
                <a:gd name="connsiteX72" fmla="*/ 323132 w 1147168"/>
                <a:gd name="connsiteY72" fmla="*/ 77671 h 447675"/>
                <a:gd name="connsiteX73" fmla="*/ 325284 w 1147168"/>
                <a:gd name="connsiteY73" fmla="*/ 77671 h 447675"/>
                <a:gd name="connsiteX74" fmla="*/ 325284 w 1147168"/>
                <a:gd name="connsiteY74" fmla="*/ 79824 h 447675"/>
                <a:gd name="connsiteX75" fmla="*/ 329589 w 1147168"/>
                <a:gd name="connsiteY75" fmla="*/ 79824 h 447675"/>
                <a:gd name="connsiteX76" fmla="*/ 329589 w 1147168"/>
                <a:gd name="connsiteY76" fmla="*/ 81976 h 447675"/>
                <a:gd name="connsiteX77" fmla="*/ 331741 w 1147168"/>
                <a:gd name="connsiteY77" fmla="*/ 81976 h 447675"/>
                <a:gd name="connsiteX78" fmla="*/ 331741 w 1147168"/>
                <a:gd name="connsiteY78" fmla="*/ 84128 h 447675"/>
                <a:gd name="connsiteX79" fmla="*/ 336046 w 1147168"/>
                <a:gd name="connsiteY79" fmla="*/ 84128 h 447675"/>
                <a:gd name="connsiteX80" fmla="*/ 336046 w 1147168"/>
                <a:gd name="connsiteY80" fmla="*/ 86280 h 447675"/>
                <a:gd name="connsiteX81" fmla="*/ 338198 w 1147168"/>
                <a:gd name="connsiteY81" fmla="*/ 86280 h 447675"/>
                <a:gd name="connsiteX82" fmla="*/ 338198 w 1147168"/>
                <a:gd name="connsiteY82" fmla="*/ 88433 h 447675"/>
                <a:gd name="connsiteX83" fmla="*/ 340350 w 1147168"/>
                <a:gd name="connsiteY83" fmla="*/ 88433 h 447675"/>
                <a:gd name="connsiteX84" fmla="*/ 340350 w 1147168"/>
                <a:gd name="connsiteY84" fmla="*/ 90585 h 447675"/>
                <a:gd name="connsiteX85" fmla="*/ 344655 w 1147168"/>
                <a:gd name="connsiteY85" fmla="*/ 90585 h 447675"/>
                <a:gd name="connsiteX86" fmla="*/ 344655 w 1147168"/>
                <a:gd name="connsiteY86" fmla="*/ 92737 h 447675"/>
                <a:gd name="connsiteX87" fmla="*/ 346807 w 1147168"/>
                <a:gd name="connsiteY87" fmla="*/ 92737 h 447675"/>
                <a:gd name="connsiteX88" fmla="*/ 346807 w 1147168"/>
                <a:gd name="connsiteY88" fmla="*/ 94890 h 447675"/>
                <a:gd name="connsiteX89" fmla="*/ 348959 w 1147168"/>
                <a:gd name="connsiteY89" fmla="*/ 94890 h 447675"/>
                <a:gd name="connsiteX90" fmla="*/ 348959 w 1147168"/>
                <a:gd name="connsiteY90" fmla="*/ 97042 h 447675"/>
                <a:gd name="connsiteX91" fmla="*/ 351112 w 1147168"/>
                <a:gd name="connsiteY91" fmla="*/ 97042 h 447675"/>
                <a:gd name="connsiteX92" fmla="*/ 351112 w 1147168"/>
                <a:gd name="connsiteY92" fmla="*/ 99194 h 447675"/>
                <a:gd name="connsiteX93" fmla="*/ 355416 w 1147168"/>
                <a:gd name="connsiteY93" fmla="*/ 99194 h 447675"/>
                <a:gd name="connsiteX94" fmla="*/ 355416 w 1147168"/>
                <a:gd name="connsiteY94" fmla="*/ 101346 h 447675"/>
                <a:gd name="connsiteX95" fmla="*/ 357569 w 1147168"/>
                <a:gd name="connsiteY95" fmla="*/ 101346 h 447675"/>
                <a:gd name="connsiteX96" fmla="*/ 357569 w 1147168"/>
                <a:gd name="connsiteY96" fmla="*/ 103499 h 447675"/>
                <a:gd name="connsiteX97" fmla="*/ 359721 w 1147168"/>
                <a:gd name="connsiteY97" fmla="*/ 103499 h 447675"/>
                <a:gd name="connsiteX98" fmla="*/ 359721 w 1147168"/>
                <a:gd name="connsiteY98" fmla="*/ 105651 h 447675"/>
                <a:gd name="connsiteX99" fmla="*/ 364025 w 1147168"/>
                <a:gd name="connsiteY99" fmla="*/ 105651 h 447675"/>
                <a:gd name="connsiteX100" fmla="*/ 364025 w 1147168"/>
                <a:gd name="connsiteY100" fmla="*/ 107803 h 447675"/>
                <a:gd name="connsiteX101" fmla="*/ 366178 w 1147168"/>
                <a:gd name="connsiteY101" fmla="*/ 107803 h 447675"/>
                <a:gd name="connsiteX102" fmla="*/ 366178 w 1147168"/>
                <a:gd name="connsiteY102" fmla="*/ 109956 h 447675"/>
                <a:gd name="connsiteX103" fmla="*/ 368330 w 1147168"/>
                <a:gd name="connsiteY103" fmla="*/ 109956 h 447675"/>
                <a:gd name="connsiteX104" fmla="*/ 368330 w 1147168"/>
                <a:gd name="connsiteY104" fmla="*/ 112108 h 447675"/>
                <a:gd name="connsiteX105" fmla="*/ 372635 w 1147168"/>
                <a:gd name="connsiteY105" fmla="*/ 112108 h 447675"/>
                <a:gd name="connsiteX106" fmla="*/ 372635 w 1147168"/>
                <a:gd name="connsiteY106" fmla="*/ 114260 h 447675"/>
                <a:gd name="connsiteX107" fmla="*/ 374787 w 1147168"/>
                <a:gd name="connsiteY107" fmla="*/ 114260 h 447675"/>
                <a:gd name="connsiteX108" fmla="*/ 374787 w 1147168"/>
                <a:gd name="connsiteY108" fmla="*/ 116412 h 447675"/>
                <a:gd name="connsiteX109" fmla="*/ 376939 w 1147168"/>
                <a:gd name="connsiteY109" fmla="*/ 116412 h 447675"/>
                <a:gd name="connsiteX110" fmla="*/ 376939 w 1147168"/>
                <a:gd name="connsiteY110" fmla="*/ 118565 h 447675"/>
                <a:gd name="connsiteX111" fmla="*/ 379091 w 1147168"/>
                <a:gd name="connsiteY111" fmla="*/ 118565 h 447675"/>
                <a:gd name="connsiteX112" fmla="*/ 379091 w 1147168"/>
                <a:gd name="connsiteY112" fmla="*/ 120717 h 447675"/>
                <a:gd name="connsiteX113" fmla="*/ 381244 w 1147168"/>
                <a:gd name="connsiteY113" fmla="*/ 120717 h 447675"/>
                <a:gd name="connsiteX114" fmla="*/ 381244 w 1147168"/>
                <a:gd name="connsiteY114" fmla="*/ 122869 h 447675"/>
                <a:gd name="connsiteX115" fmla="*/ 383396 w 1147168"/>
                <a:gd name="connsiteY115" fmla="*/ 122869 h 447675"/>
                <a:gd name="connsiteX116" fmla="*/ 383396 w 1147168"/>
                <a:gd name="connsiteY116" fmla="*/ 125022 h 447675"/>
                <a:gd name="connsiteX117" fmla="*/ 400614 w 1147168"/>
                <a:gd name="connsiteY117" fmla="*/ 125022 h 447675"/>
                <a:gd name="connsiteX118" fmla="*/ 400614 w 1147168"/>
                <a:gd name="connsiteY118" fmla="*/ 122869 h 447675"/>
                <a:gd name="connsiteX119" fmla="*/ 411376 w 1147168"/>
                <a:gd name="connsiteY119" fmla="*/ 122869 h 447675"/>
                <a:gd name="connsiteX120" fmla="*/ 411376 w 1147168"/>
                <a:gd name="connsiteY120" fmla="*/ 120717 h 447675"/>
                <a:gd name="connsiteX121" fmla="*/ 413528 w 1147168"/>
                <a:gd name="connsiteY121" fmla="*/ 120717 h 447675"/>
                <a:gd name="connsiteX122" fmla="*/ 413528 w 1147168"/>
                <a:gd name="connsiteY122" fmla="*/ 71214 h 447675"/>
                <a:gd name="connsiteX123" fmla="*/ 415680 w 1147168"/>
                <a:gd name="connsiteY123" fmla="*/ 71214 h 447675"/>
                <a:gd name="connsiteX124" fmla="*/ 415680 w 1147168"/>
                <a:gd name="connsiteY124" fmla="*/ 69062 h 447675"/>
                <a:gd name="connsiteX125" fmla="*/ 417833 w 1147168"/>
                <a:gd name="connsiteY125" fmla="*/ 69062 h 447675"/>
                <a:gd name="connsiteX126" fmla="*/ 417833 w 1147168"/>
                <a:gd name="connsiteY126" fmla="*/ 64758 h 447675"/>
                <a:gd name="connsiteX127" fmla="*/ 419985 w 1147168"/>
                <a:gd name="connsiteY127" fmla="*/ 64758 h 447675"/>
                <a:gd name="connsiteX128" fmla="*/ 419985 w 1147168"/>
                <a:gd name="connsiteY128" fmla="*/ 62605 h 447675"/>
                <a:gd name="connsiteX129" fmla="*/ 424289 w 1147168"/>
                <a:gd name="connsiteY129" fmla="*/ 62605 h 447675"/>
                <a:gd name="connsiteX130" fmla="*/ 424289 w 1147168"/>
                <a:gd name="connsiteY130" fmla="*/ 60453 h 447675"/>
                <a:gd name="connsiteX131" fmla="*/ 443660 w 1147168"/>
                <a:gd name="connsiteY131" fmla="*/ 60453 h 447675"/>
                <a:gd name="connsiteX132" fmla="*/ 443660 w 1147168"/>
                <a:gd name="connsiteY132" fmla="*/ 62605 h 447675"/>
                <a:gd name="connsiteX133" fmla="*/ 454421 w 1147168"/>
                <a:gd name="connsiteY133" fmla="*/ 62605 h 447675"/>
                <a:gd name="connsiteX134" fmla="*/ 454421 w 1147168"/>
                <a:gd name="connsiteY134" fmla="*/ 64758 h 447675"/>
                <a:gd name="connsiteX135" fmla="*/ 460878 w 1147168"/>
                <a:gd name="connsiteY135" fmla="*/ 64758 h 447675"/>
                <a:gd name="connsiteX136" fmla="*/ 460878 w 1147168"/>
                <a:gd name="connsiteY136" fmla="*/ 66910 h 447675"/>
                <a:gd name="connsiteX137" fmla="*/ 471640 w 1147168"/>
                <a:gd name="connsiteY137" fmla="*/ 66910 h 447675"/>
                <a:gd name="connsiteX138" fmla="*/ 471640 w 1147168"/>
                <a:gd name="connsiteY138" fmla="*/ 69062 h 447675"/>
                <a:gd name="connsiteX139" fmla="*/ 473792 w 1147168"/>
                <a:gd name="connsiteY139" fmla="*/ 69062 h 447675"/>
                <a:gd name="connsiteX140" fmla="*/ 473792 w 1147168"/>
                <a:gd name="connsiteY140" fmla="*/ 71214 h 447675"/>
                <a:gd name="connsiteX141" fmla="*/ 478097 w 1147168"/>
                <a:gd name="connsiteY141" fmla="*/ 71214 h 447675"/>
                <a:gd name="connsiteX142" fmla="*/ 478097 w 1147168"/>
                <a:gd name="connsiteY142" fmla="*/ 73367 h 447675"/>
                <a:gd name="connsiteX143" fmla="*/ 482401 w 1147168"/>
                <a:gd name="connsiteY143" fmla="*/ 73367 h 447675"/>
                <a:gd name="connsiteX144" fmla="*/ 482401 w 1147168"/>
                <a:gd name="connsiteY144" fmla="*/ 75519 h 447675"/>
                <a:gd name="connsiteX145" fmla="*/ 486706 w 1147168"/>
                <a:gd name="connsiteY145" fmla="*/ 75519 h 447675"/>
                <a:gd name="connsiteX146" fmla="*/ 486706 w 1147168"/>
                <a:gd name="connsiteY146" fmla="*/ 77671 h 447675"/>
                <a:gd name="connsiteX147" fmla="*/ 491010 w 1147168"/>
                <a:gd name="connsiteY147" fmla="*/ 77671 h 447675"/>
                <a:gd name="connsiteX148" fmla="*/ 491010 w 1147168"/>
                <a:gd name="connsiteY148" fmla="*/ 79824 h 447675"/>
                <a:gd name="connsiteX149" fmla="*/ 495315 w 1147168"/>
                <a:gd name="connsiteY149" fmla="*/ 79824 h 447675"/>
                <a:gd name="connsiteX150" fmla="*/ 495315 w 1147168"/>
                <a:gd name="connsiteY150" fmla="*/ 81976 h 447675"/>
                <a:gd name="connsiteX151" fmla="*/ 499619 w 1147168"/>
                <a:gd name="connsiteY151" fmla="*/ 81976 h 447675"/>
                <a:gd name="connsiteX152" fmla="*/ 499619 w 1147168"/>
                <a:gd name="connsiteY152" fmla="*/ 84128 h 447675"/>
                <a:gd name="connsiteX153" fmla="*/ 503924 w 1147168"/>
                <a:gd name="connsiteY153" fmla="*/ 84128 h 447675"/>
                <a:gd name="connsiteX154" fmla="*/ 503924 w 1147168"/>
                <a:gd name="connsiteY154" fmla="*/ 86280 h 447675"/>
                <a:gd name="connsiteX155" fmla="*/ 506076 w 1147168"/>
                <a:gd name="connsiteY155" fmla="*/ 86280 h 447675"/>
                <a:gd name="connsiteX156" fmla="*/ 506076 w 1147168"/>
                <a:gd name="connsiteY156" fmla="*/ 88433 h 447675"/>
                <a:gd name="connsiteX157" fmla="*/ 508229 w 1147168"/>
                <a:gd name="connsiteY157" fmla="*/ 88433 h 447675"/>
                <a:gd name="connsiteX158" fmla="*/ 508229 w 1147168"/>
                <a:gd name="connsiteY158" fmla="*/ 90585 h 447675"/>
                <a:gd name="connsiteX159" fmla="*/ 510381 w 1147168"/>
                <a:gd name="connsiteY159" fmla="*/ 90585 h 447675"/>
                <a:gd name="connsiteX160" fmla="*/ 510381 w 1147168"/>
                <a:gd name="connsiteY160" fmla="*/ 92737 h 447675"/>
                <a:gd name="connsiteX161" fmla="*/ 514685 w 1147168"/>
                <a:gd name="connsiteY161" fmla="*/ 92737 h 447675"/>
                <a:gd name="connsiteX162" fmla="*/ 514685 w 1147168"/>
                <a:gd name="connsiteY162" fmla="*/ 94890 h 447675"/>
                <a:gd name="connsiteX163" fmla="*/ 516838 w 1147168"/>
                <a:gd name="connsiteY163" fmla="*/ 94890 h 447675"/>
                <a:gd name="connsiteX164" fmla="*/ 516838 w 1147168"/>
                <a:gd name="connsiteY164" fmla="*/ 92737 h 447675"/>
                <a:gd name="connsiteX165" fmla="*/ 518990 w 1147168"/>
                <a:gd name="connsiteY165" fmla="*/ 92737 h 447675"/>
                <a:gd name="connsiteX166" fmla="*/ 518990 w 1147168"/>
                <a:gd name="connsiteY166" fmla="*/ 90585 h 447675"/>
                <a:gd name="connsiteX167" fmla="*/ 521142 w 1147168"/>
                <a:gd name="connsiteY167" fmla="*/ 90585 h 447675"/>
                <a:gd name="connsiteX168" fmla="*/ 521142 w 1147168"/>
                <a:gd name="connsiteY168" fmla="*/ 86280 h 447675"/>
                <a:gd name="connsiteX169" fmla="*/ 523295 w 1147168"/>
                <a:gd name="connsiteY169" fmla="*/ 86280 h 447675"/>
                <a:gd name="connsiteX170" fmla="*/ 523295 w 1147168"/>
                <a:gd name="connsiteY170" fmla="*/ 81976 h 447675"/>
                <a:gd name="connsiteX171" fmla="*/ 525447 w 1147168"/>
                <a:gd name="connsiteY171" fmla="*/ 81976 h 447675"/>
                <a:gd name="connsiteX172" fmla="*/ 525447 w 1147168"/>
                <a:gd name="connsiteY172" fmla="*/ 79824 h 447675"/>
                <a:gd name="connsiteX173" fmla="*/ 527599 w 1147168"/>
                <a:gd name="connsiteY173" fmla="*/ 79824 h 447675"/>
                <a:gd name="connsiteX174" fmla="*/ 527599 w 1147168"/>
                <a:gd name="connsiteY174" fmla="*/ 75519 h 447675"/>
                <a:gd name="connsiteX175" fmla="*/ 529751 w 1147168"/>
                <a:gd name="connsiteY175" fmla="*/ 75519 h 447675"/>
                <a:gd name="connsiteX176" fmla="*/ 529751 w 1147168"/>
                <a:gd name="connsiteY176" fmla="*/ 73367 h 447675"/>
                <a:gd name="connsiteX177" fmla="*/ 531904 w 1147168"/>
                <a:gd name="connsiteY177" fmla="*/ 73367 h 447675"/>
                <a:gd name="connsiteX178" fmla="*/ 531904 w 1147168"/>
                <a:gd name="connsiteY178" fmla="*/ 71214 h 447675"/>
                <a:gd name="connsiteX179" fmla="*/ 534056 w 1147168"/>
                <a:gd name="connsiteY179" fmla="*/ 71214 h 447675"/>
                <a:gd name="connsiteX180" fmla="*/ 534056 w 1147168"/>
                <a:gd name="connsiteY180" fmla="*/ 66910 h 447675"/>
                <a:gd name="connsiteX181" fmla="*/ 536208 w 1147168"/>
                <a:gd name="connsiteY181" fmla="*/ 66910 h 447675"/>
                <a:gd name="connsiteX182" fmla="*/ 536208 w 1147168"/>
                <a:gd name="connsiteY182" fmla="*/ 64758 h 447675"/>
                <a:gd name="connsiteX183" fmla="*/ 538361 w 1147168"/>
                <a:gd name="connsiteY183" fmla="*/ 64758 h 447675"/>
                <a:gd name="connsiteX184" fmla="*/ 538361 w 1147168"/>
                <a:gd name="connsiteY184" fmla="*/ 62605 h 447675"/>
                <a:gd name="connsiteX185" fmla="*/ 540513 w 1147168"/>
                <a:gd name="connsiteY185" fmla="*/ 62605 h 447675"/>
                <a:gd name="connsiteX186" fmla="*/ 540513 w 1147168"/>
                <a:gd name="connsiteY186" fmla="*/ 60453 h 447675"/>
                <a:gd name="connsiteX187" fmla="*/ 542665 w 1147168"/>
                <a:gd name="connsiteY187" fmla="*/ 60453 h 447675"/>
                <a:gd name="connsiteX188" fmla="*/ 542665 w 1147168"/>
                <a:gd name="connsiteY188" fmla="*/ 58301 h 447675"/>
                <a:gd name="connsiteX189" fmla="*/ 544817 w 1147168"/>
                <a:gd name="connsiteY189" fmla="*/ 58301 h 447675"/>
                <a:gd name="connsiteX190" fmla="*/ 544817 w 1147168"/>
                <a:gd name="connsiteY190" fmla="*/ 56148 h 447675"/>
                <a:gd name="connsiteX191" fmla="*/ 546970 w 1147168"/>
                <a:gd name="connsiteY191" fmla="*/ 56148 h 447675"/>
                <a:gd name="connsiteX192" fmla="*/ 546970 w 1147168"/>
                <a:gd name="connsiteY192" fmla="*/ 53996 h 447675"/>
                <a:gd name="connsiteX193" fmla="*/ 549122 w 1147168"/>
                <a:gd name="connsiteY193" fmla="*/ 53996 h 447675"/>
                <a:gd name="connsiteX194" fmla="*/ 549122 w 1147168"/>
                <a:gd name="connsiteY194" fmla="*/ 51844 h 447675"/>
                <a:gd name="connsiteX195" fmla="*/ 551274 w 1147168"/>
                <a:gd name="connsiteY195" fmla="*/ 51844 h 447675"/>
                <a:gd name="connsiteX196" fmla="*/ 551274 w 1147168"/>
                <a:gd name="connsiteY196" fmla="*/ 49692 h 447675"/>
                <a:gd name="connsiteX197" fmla="*/ 553427 w 1147168"/>
                <a:gd name="connsiteY197" fmla="*/ 49692 h 447675"/>
                <a:gd name="connsiteX198" fmla="*/ 553427 w 1147168"/>
                <a:gd name="connsiteY198" fmla="*/ 47539 h 447675"/>
                <a:gd name="connsiteX199" fmla="*/ 555579 w 1147168"/>
                <a:gd name="connsiteY199" fmla="*/ 47539 h 447675"/>
                <a:gd name="connsiteX200" fmla="*/ 555579 w 1147168"/>
                <a:gd name="connsiteY200" fmla="*/ 45387 h 447675"/>
                <a:gd name="connsiteX201" fmla="*/ 557731 w 1147168"/>
                <a:gd name="connsiteY201" fmla="*/ 45387 h 447675"/>
                <a:gd name="connsiteX202" fmla="*/ 557731 w 1147168"/>
                <a:gd name="connsiteY202" fmla="*/ 43235 h 447675"/>
                <a:gd name="connsiteX203" fmla="*/ 559883 w 1147168"/>
                <a:gd name="connsiteY203" fmla="*/ 43235 h 447675"/>
                <a:gd name="connsiteX204" fmla="*/ 559883 w 1147168"/>
                <a:gd name="connsiteY204" fmla="*/ 41082 h 447675"/>
                <a:gd name="connsiteX205" fmla="*/ 562036 w 1147168"/>
                <a:gd name="connsiteY205" fmla="*/ 41082 h 447675"/>
                <a:gd name="connsiteX206" fmla="*/ 562036 w 1147168"/>
                <a:gd name="connsiteY206" fmla="*/ 38930 h 447675"/>
                <a:gd name="connsiteX207" fmla="*/ 564188 w 1147168"/>
                <a:gd name="connsiteY207" fmla="*/ 38930 h 447675"/>
                <a:gd name="connsiteX208" fmla="*/ 564188 w 1147168"/>
                <a:gd name="connsiteY208" fmla="*/ 36778 h 447675"/>
                <a:gd name="connsiteX209" fmla="*/ 566340 w 1147168"/>
                <a:gd name="connsiteY209" fmla="*/ 36778 h 447675"/>
                <a:gd name="connsiteX210" fmla="*/ 566340 w 1147168"/>
                <a:gd name="connsiteY210" fmla="*/ 34626 h 447675"/>
                <a:gd name="connsiteX211" fmla="*/ 570645 w 1147168"/>
                <a:gd name="connsiteY211" fmla="*/ 34626 h 447675"/>
                <a:gd name="connsiteX212" fmla="*/ 570645 w 1147168"/>
                <a:gd name="connsiteY212" fmla="*/ 32473 h 447675"/>
                <a:gd name="connsiteX213" fmla="*/ 572797 w 1147168"/>
                <a:gd name="connsiteY213" fmla="*/ 32473 h 447675"/>
                <a:gd name="connsiteX214" fmla="*/ 572797 w 1147168"/>
                <a:gd name="connsiteY214" fmla="*/ 30321 h 447675"/>
                <a:gd name="connsiteX215" fmla="*/ 574949 w 1147168"/>
                <a:gd name="connsiteY215" fmla="*/ 30321 h 447675"/>
                <a:gd name="connsiteX216" fmla="*/ 574949 w 1147168"/>
                <a:gd name="connsiteY216" fmla="*/ 28169 h 447675"/>
                <a:gd name="connsiteX217" fmla="*/ 579254 w 1147168"/>
                <a:gd name="connsiteY217" fmla="*/ 28169 h 447675"/>
                <a:gd name="connsiteX218" fmla="*/ 579254 w 1147168"/>
                <a:gd name="connsiteY218" fmla="*/ 26016 h 447675"/>
                <a:gd name="connsiteX219" fmla="*/ 590015 w 1147168"/>
                <a:gd name="connsiteY219" fmla="*/ 26016 h 447675"/>
                <a:gd name="connsiteX220" fmla="*/ 590015 w 1147168"/>
                <a:gd name="connsiteY220" fmla="*/ 28169 h 447675"/>
                <a:gd name="connsiteX221" fmla="*/ 594320 w 1147168"/>
                <a:gd name="connsiteY221" fmla="*/ 28169 h 447675"/>
                <a:gd name="connsiteX222" fmla="*/ 594320 w 1147168"/>
                <a:gd name="connsiteY222" fmla="*/ 30321 h 447675"/>
                <a:gd name="connsiteX223" fmla="*/ 598625 w 1147168"/>
                <a:gd name="connsiteY223" fmla="*/ 30321 h 447675"/>
                <a:gd name="connsiteX224" fmla="*/ 598625 w 1147168"/>
                <a:gd name="connsiteY224" fmla="*/ 32473 h 447675"/>
                <a:gd name="connsiteX225" fmla="*/ 600777 w 1147168"/>
                <a:gd name="connsiteY225" fmla="*/ 32473 h 447675"/>
                <a:gd name="connsiteX226" fmla="*/ 600777 w 1147168"/>
                <a:gd name="connsiteY226" fmla="*/ 34626 h 447675"/>
                <a:gd name="connsiteX227" fmla="*/ 605081 w 1147168"/>
                <a:gd name="connsiteY227" fmla="*/ 34626 h 447675"/>
                <a:gd name="connsiteX228" fmla="*/ 605081 w 1147168"/>
                <a:gd name="connsiteY228" fmla="*/ 36778 h 447675"/>
                <a:gd name="connsiteX229" fmla="*/ 607234 w 1147168"/>
                <a:gd name="connsiteY229" fmla="*/ 36778 h 447675"/>
                <a:gd name="connsiteX230" fmla="*/ 607234 w 1147168"/>
                <a:gd name="connsiteY230" fmla="*/ 38930 h 447675"/>
                <a:gd name="connsiteX231" fmla="*/ 609386 w 1147168"/>
                <a:gd name="connsiteY231" fmla="*/ 38930 h 447675"/>
                <a:gd name="connsiteX232" fmla="*/ 609386 w 1147168"/>
                <a:gd name="connsiteY232" fmla="*/ 41082 h 447675"/>
                <a:gd name="connsiteX233" fmla="*/ 611538 w 1147168"/>
                <a:gd name="connsiteY233" fmla="*/ 41082 h 447675"/>
                <a:gd name="connsiteX234" fmla="*/ 611538 w 1147168"/>
                <a:gd name="connsiteY234" fmla="*/ 43235 h 447675"/>
                <a:gd name="connsiteX235" fmla="*/ 613691 w 1147168"/>
                <a:gd name="connsiteY235" fmla="*/ 43235 h 447675"/>
                <a:gd name="connsiteX236" fmla="*/ 613691 w 1147168"/>
                <a:gd name="connsiteY236" fmla="*/ 45387 h 447675"/>
                <a:gd name="connsiteX237" fmla="*/ 615843 w 1147168"/>
                <a:gd name="connsiteY237" fmla="*/ 45387 h 447675"/>
                <a:gd name="connsiteX238" fmla="*/ 615843 w 1147168"/>
                <a:gd name="connsiteY238" fmla="*/ 47539 h 447675"/>
                <a:gd name="connsiteX239" fmla="*/ 617995 w 1147168"/>
                <a:gd name="connsiteY239" fmla="*/ 47539 h 447675"/>
                <a:gd name="connsiteX240" fmla="*/ 617995 w 1147168"/>
                <a:gd name="connsiteY240" fmla="*/ 49692 h 447675"/>
                <a:gd name="connsiteX241" fmla="*/ 620147 w 1147168"/>
                <a:gd name="connsiteY241" fmla="*/ 49692 h 447675"/>
                <a:gd name="connsiteX242" fmla="*/ 620147 w 1147168"/>
                <a:gd name="connsiteY242" fmla="*/ 51844 h 447675"/>
                <a:gd name="connsiteX243" fmla="*/ 622300 w 1147168"/>
                <a:gd name="connsiteY243" fmla="*/ 51844 h 447675"/>
                <a:gd name="connsiteX244" fmla="*/ 622300 w 1147168"/>
                <a:gd name="connsiteY244" fmla="*/ 53996 h 447675"/>
                <a:gd name="connsiteX245" fmla="*/ 624452 w 1147168"/>
                <a:gd name="connsiteY245" fmla="*/ 53996 h 447675"/>
                <a:gd name="connsiteX246" fmla="*/ 624452 w 1147168"/>
                <a:gd name="connsiteY246" fmla="*/ 56148 h 447675"/>
                <a:gd name="connsiteX247" fmla="*/ 626604 w 1147168"/>
                <a:gd name="connsiteY247" fmla="*/ 56148 h 447675"/>
                <a:gd name="connsiteX248" fmla="*/ 626604 w 1147168"/>
                <a:gd name="connsiteY248" fmla="*/ 58301 h 447675"/>
                <a:gd name="connsiteX249" fmla="*/ 628757 w 1147168"/>
                <a:gd name="connsiteY249" fmla="*/ 58301 h 447675"/>
                <a:gd name="connsiteX250" fmla="*/ 628757 w 1147168"/>
                <a:gd name="connsiteY250" fmla="*/ 60453 h 447675"/>
                <a:gd name="connsiteX251" fmla="*/ 630909 w 1147168"/>
                <a:gd name="connsiteY251" fmla="*/ 60453 h 447675"/>
                <a:gd name="connsiteX252" fmla="*/ 630909 w 1147168"/>
                <a:gd name="connsiteY252" fmla="*/ 62605 h 447675"/>
                <a:gd name="connsiteX253" fmla="*/ 633061 w 1147168"/>
                <a:gd name="connsiteY253" fmla="*/ 62605 h 447675"/>
                <a:gd name="connsiteX254" fmla="*/ 633061 w 1147168"/>
                <a:gd name="connsiteY254" fmla="*/ 64758 h 447675"/>
                <a:gd name="connsiteX255" fmla="*/ 635213 w 1147168"/>
                <a:gd name="connsiteY255" fmla="*/ 64758 h 447675"/>
                <a:gd name="connsiteX256" fmla="*/ 635213 w 1147168"/>
                <a:gd name="connsiteY256" fmla="*/ 69062 h 447675"/>
                <a:gd name="connsiteX257" fmla="*/ 637366 w 1147168"/>
                <a:gd name="connsiteY257" fmla="*/ 69062 h 447675"/>
                <a:gd name="connsiteX258" fmla="*/ 637366 w 1147168"/>
                <a:gd name="connsiteY258" fmla="*/ 71214 h 447675"/>
                <a:gd name="connsiteX259" fmla="*/ 639518 w 1147168"/>
                <a:gd name="connsiteY259" fmla="*/ 71214 h 447675"/>
                <a:gd name="connsiteX260" fmla="*/ 639518 w 1147168"/>
                <a:gd name="connsiteY260" fmla="*/ 73367 h 447675"/>
                <a:gd name="connsiteX261" fmla="*/ 641670 w 1147168"/>
                <a:gd name="connsiteY261" fmla="*/ 73367 h 447675"/>
                <a:gd name="connsiteX262" fmla="*/ 641670 w 1147168"/>
                <a:gd name="connsiteY262" fmla="*/ 75519 h 447675"/>
                <a:gd name="connsiteX263" fmla="*/ 643823 w 1147168"/>
                <a:gd name="connsiteY263" fmla="*/ 75519 h 447675"/>
                <a:gd name="connsiteX264" fmla="*/ 643823 w 1147168"/>
                <a:gd name="connsiteY264" fmla="*/ 79824 h 447675"/>
                <a:gd name="connsiteX265" fmla="*/ 645975 w 1147168"/>
                <a:gd name="connsiteY265" fmla="*/ 79824 h 447675"/>
                <a:gd name="connsiteX266" fmla="*/ 645975 w 1147168"/>
                <a:gd name="connsiteY266" fmla="*/ 84128 h 447675"/>
                <a:gd name="connsiteX267" fmla="*/ 648127 w 1147168"/>
                <a:gd name="connsiteY267" fmla="*/ 84128 h 447675"/>
                <a:gd name="connsiteX268" fmla="*/ 648127 w 1147168"/>
                <a:gd name="connsiteY268" fmla="*/ 88433 h 447675"/>
                <a:gd name="connsiteX269" fmla="*/ 650279 w 1147168"/>
                <a:gd name="connsiteY269" fmla="*/ 88433 h 447675"/>
                <a:gd name="connsiteX270" fmla="*/ 650279 w 1147168"/>
                <a:gd name="connsiteY270" fmla="*/ 92737 h 447675"/>
                <a:gd name="connsiteX271" fmla="*/ 652432 w 1147168"/>
                <a:gd name="connsiteY271" fmla="*/ 92737 h 447675"/>
                <a:gd name="connsiteX272" fmla="*/ 652432 w 1147168"/>
                <a:gd name="connsiteY272" fmla="*/ 94890 h 447675"/>
                <a:gd name="connsiteX273" fmla="*/ 654584 w 1147168"/>
                <a:gd name="connsiteY273" fmla="*/ 94890 h 447675"/>
                <a:gd name="connsiteX274" fmla="*/ 654584 w 1147168"/>
                <a:gd name="connsiteY274" fmla="*/ 92737 h 447675"/>
                <a:gd name="connsiteX275" fmla="*/ 656736 w 1147168"/>
                <a:gd name="connsiteY275" fmla="*/ 92737 h 447675"/>
                <a:gd name="connsiteX276" fmla="*/ 656736 w 1147168"/>
                <a:gd name="connsiteY276" fmla="*/ 90585 h 447675"/>
                <a:gd name="connsiteX277" fmla="*/ 658889 w 1147168"/>
                <a:gd name="connsiteY277" fmla="*/ 90585 h 447675"/>
                <a:gd name="connsiteX278" fmla="*/ 658889 w 1147168"/>
                <a:gd name="connsiteY278" fmla="*/ 88433 h 447675"/>
                <a:gd name="connsiteX279" fmla="*/ 663193 w 1147168"/>
                <a:gd name="connsiteY279" fmla="*/ 88433 h 447675"/>
                <a:gd name="connsiteX280" fmla="*/ 663193 w 1147168"/>
                <a:gd name="connsiteY280" fmla="*/ 86280 h 447675"/>
                <a:gd name="connsiteX281" fmla="*/ 665345 w 1147168"/>
                <a:gd name="connsiteY281" fmla="*/ 86280 h 447675"/>
                <a:gd name="connsiteX282" fmla="*/ 665345 w 1147168"/>
                <a:gd name="connsiteY282" fmla="*/ 84128 h 447675"/>
                <a:gd name="connsiteX283" fmla="*/ 669650 w 1147168"/>
                <a:gd name="connsiteY283" fmla="*/ 84128 h 447675"/>
                <a:gd name="connsiteX284" fmla="*/ 669650 w 1147168"/>
                <a:gd name="connsiteY284" fmla="*/ 81976 h 447675"/>
                <a:gd name="connsiteX285" fmla="*/ 673955 w 1147168"/>
                <a:gd name="connsiteY285" fmla="*/ 81976 h 447675"/>
                <a:gd name="connsiteX286" fmla="*/ 673955 w 1147168"/>
                <a:gd name="connsiteY286" fmla="*/ 79824 h 447675"/>
                <a:gd name="connsiteX287" fmla="*/ 676107 w 1147168"/>
                <a:gd name="connsiteY287" fmla="*/ 79824 h 447675"/>
                <a:gd name="connsiteX288" fmla="*/ 676107 w 1147168"/>
                <a:gd name="connsiteY288" fmla="*/ 77671 h 447675"/>
                <a:gd name="connsiteX289" fmla="*/ 680411 w 1147168"/>
                <a:gd name="connsiteY289" fmla="*/ 77671 h 447675"/>
                <a:gd name="connsiteX290" fmla="*/ 680411 w 1147168"/>
                <a:gd name="connsiteY290" fmla="*/ 75519 h 447675"/>
                <a:gd name="connsiteX291" fmla="*/ 686868 w 1147168"/>
                <a:gd name="connsiteY291" fmla="*/ 75519 h 447675"/>
                <a:gd name="connsiteX292" fmla="*/ 686868 w 1147168"/>
                <a:gd name="connsiteY292" fmla="*/ 73367 h 447675"/>
                <a:gd name="connsiteX293" fmla="*/ 691173 w 1147168"/>
                <a:gd name="connsiteY293" fmla="*/ 73367 h 447675"/>
                <a:gd name="connsiteX294" fmla="*/ 691173 w 1147168"/>
                <a:gd name="connsiteY294" fmla="*/ 71214 h 447675"/>
                <a:gd name="connsiteX295" fmla="*/ 695477 w 1147168"/>
                <a:gd name="connsiteY295" fmla="*/ 71214 h 447675"/>
                <a:gd name="connsiteX296" fmla="*/ 695477 w 1147168"/>
                <a:gd name="connsiteY296" fmla="*/ 69062 h 447675"/>
                <a:gd name="connsiteX297" fmla="*/ 699782 w 1147168"/>
                <a:gd name="connsiteY297" fmla="*/ 69062 h 447675"/>
                <a:gd name="connsiteX298" fmla="*/ 699782 w 1147168"/>
                <a:gd name="connsiteY298" fmla="*/ 66910 h 447675"/>
                <a:gd name="connsiteX299" fmla="*/ 706239 w 1147168"/>
                <a:gd name="connsiteY299" fmla="*/ 66910 h 447675"/>
                <a:gd name="connsiteX300" fmla="*/ 706239 w 1147168"/>
                <a:gd name="connsiteY300" fmla="*/ 64758 h 447675"/>
                <a:gd name="connsiteX301" fmla="*/ 714848 w 1147168"/>
                <a:gd name="connsiteY301" fmla="*/ 64758 h 447675"/>
                <a:gd name="connsiteX302" fmla="*/ 714848 w 1147168"/>
                <a:gd name="connsiteY302" fmla="*/ 62605 h 447675"/>
                <a:gd name="connsiteX303" fmla="*/ 721305 w 1147168"/>
                <a:gd name="connsiteY303" fmla="*/ 62605 h 447675"/>
                <a:gd name="connsiteX304" fmla="*/ 721305 w 1147168"/>
                <a:gd name="connsiteY304" fmla="*/ 60453 h 447675"/>
                <a:gd name="connsiteX305" fmla="*/ 727762 w 1147168"/>
                <a:gd name="connsiteY305" fmla="*/ 60453 h 447675"/>
                <a:gd name="connsiteX306" fmla="*/ 727762 w 1147168"/>
                <a:gd name="connsiteY306" fmla="*/ 58301 h 447675"/>
                <a:gd name="connsiteX307" fmla="*/ 747132 w 1147168"/>
                <a:gd name="connsiteY307" fmla="*/ 58301 h 447675"/>
                <a:gd name="connsiteX308" fmla="*/ 747132 w 1147168"/>
                <a:gd name="connsiteY308" fmla="*/ 60453 h 447675"/>
                <a:gd name="connsiteX309" fmla="*/ 749285 w 1147168"/>
                <a:gd name="connsiteY309" fmla="*/ 60453 h 447675"/>
                <a:gd name="connsiteX310" fmla="*/ 749285 w 1147168"/>
                <a:gd name="connsiteY310" fmla="*/ 62605 h 447675"/>
                <a:gd name="connsiteX311" fmla="*/ 751437 w 1147168"/>
                <a:gd name="connsiteY311" fmla="*/ 62605 h 447675"/>
                <a:gd name="connsiteX312" fmla="*/ 751437 w 1147168"/>
                <a:gd name="connsiteY312" fmla="*/ 64758 h 447675"/>
                <a:gd name="connsiteX313" fmla="*/ 753589 w 1147168"/>
                <a:gd name="connsiteY313" fmla="*/ 64758 h 447675"/>
                <a:gd name="connsiteX314" fmla="*/ 753589 w 1147168"/>
                <a:gd name="connsiteY314" fmla="*/ 66910 h 447675"/>
                <a:gd name="connsiteX315" fmla="*/ 755741 w 1147168"/>
                <a:gd name="connsiteY315" fmla="*/ 66910 h 447675"/>
                <a:gd name="connsiteX316" fmla="*/ 755741 w 1147168"/>
                <a:gd name="connsiteY316" fmla="*/ 69062 h 447675"/>
                <a:gd name="connsiteX317" fmla="*/ 757894 w 1147168"/>
                <a:gd name="connsiteY317" fmla="*/ 69062 h 447675"/>
                <a:gd name="connsiteX318" fmla="*/ 757894 w 1147168"/>
                <a:gd name="connsiteY318" fmla="*/ 73367 h 447675"/>
                <a:gd name="connsiteX319" fmla="*/ 760046 w 1147168"/>
                <a:gd name="connsiteY319" fmla="*/ 73367 h 447675"/>
                <a:gd name="connsiteX320" fmla="*/ 760046 w 1147168"/>
                <a:gd name="connsiteY320" fmla="*/ 122869 h 447675"/>
                <a:gd name="connsiteX321" fmla="*/ 783721 w 1147168"/>
                <a:gd name="connsiteY321" fmla="*/ 122869 h 447675"/>
                <a:gd name="connsiteX322" fmla="*/ 783721 w 1147168"/>
                <a:gd name="connsiteY322" fmla="*/ 125022 h 447675"/>
                <a:gd name="connsiteX323" fmla="*/ 794483 w 1147168"/>
                <a:gd name="connsiteY323" fmla="*/ 125022 h 447675"/>
                <a:gd name="connsiteX324" fmla="*/ 794483 w 1147168"/>
                <a:gd name="connsiteY324" fmla="*/ 122869 h 447675"/>
                <a:gd name="connsiteX325" fmla="*/ 796635 w 1147168"/>
                <a:gd name="connsiteY325" fmla="*/ 122869 h 447675"/>
                <a:gd name="connsiteX326" fmla="*/ 796635 w 1147168"/>
                <a:gd name="connsiteY326" fmla="*/ 120717 h 447675"/>
                <a:gd name="connsiteX327" fmla="*/ 798787 w 1147168"/>
                <a:gd name="connsiteY327" fmla="*/ 120717 h 447675"/>
                <a:gd name="connsiteX328" fmla="*/ 798787 w 1147168"/>
                <a:gd name="connsiteY328" fmla="*/ 118565 h 447675"/>
                <a:gd name="connsiteX329" fmla="*/ 800939 w 1147168"/>
                <a:gd name="connsiteY329" fmla="*/ 118565 h 447675"/>
                <a:gd name="connsiteX330" fmla="*/ 800939 w 1147168"/>
                <a:gd name="connsiteY330" fmla="*/ 116412 h 447675"/>
                <a:gd name="connsiteX331" fmla="*/ 803092 w 1147168"/>
                <a:gd name="connsiteY331" fmla="*/ 116412 h 447675"/>
                <a:gd name="connsiteX332" fmla="*/ 803092 w 1147168"/>
                <a:gd name="connsiteY332" fmla="*/ 114260 h 447675"/>
                <a:gd name="connsiteX333" fmla="*/ 805244 w 1147168"/>
                <a:gd name="connsiteY333" fmla="*/ 114260 h 447675"/>
                <a:gd name="connsiteX334" fmla="*/ 805244 w 1147168"/>
                <a:gd name="connsiteY334" fmla="*/ 112108 h 447675"/>
                <a:gd name="connsiteX335" fmla="*/ 807396 w 1147168"/>
                <a:gd name="connsiteY335" fmla="*/ 112108 h 447675"/>
                <a:gd name="connsiteX336" fmla="*/ 807396 w 1147168"/>
                <a:gd name="connsiteY336" fmla="*/ 109956 h 447675"/>
                <a:gd name="connsiteX337" fmla="*/ 809549 w 1147168"/>
                <a:gd name="connsiteY337" fmla="*/ 109956 h 447675"/>
                <a:gd name="connsiteX338" fmla="*/ 809549 w 1147168"/>
                <a:gd name="connsiteY338" fmla="*/ 107803 h 447675"/>
                <a:gd name="connsiteX339" fmla="*/ 811701 w 1147168"/>
                <a:gd name="connsiteY339" fmla="*/ 107803 h 447675"/>
                <a:gd name="connsiteX340" fmla="*/ 811701 w 1147168"/>
                <a:gd name="connsiteY340" fmla="*/ 105651 h 447675"/>
                <a:gd name="connsiteX341" fmla="*/ 813853 w 1147168"/>
                <a:gd name="connsiteY341" fmla="*/ 105651 h 447675"/>
                <a:gd name="connsiteX342" fmla="*/ 813853 w 1147168"/>
                <a:gd name="connsiteY342" fmla="*/ 103499 h 447675"/>
                <a:gd name="connsiteX343" fmla="*/ 816005 w 1147168"/>
                <a:gd name="connsiteY343" fmla="*/ 103499 h 447675"/>
                <a:gd name="connsiteX344" fmla="*/ 816005 w 1147168"/>
                <a:gd name="connsiteY344" fmla="*/ 101346 h 447675"/>
                <a:gd name="connsiteX345" fmla="*/ 818158 w 1147168"/>
                <a:gd name="connsiteY345" fmla="*/ 101346 h 447675"/>
                <a:gd name="connsiteX346" fmla="*/ 818158 w 1147168"/>
                <a:gd name="connsiteY346" fmla="*/ 99194 h 447675"/>
                <a:gd name="connsiteX347" fmla="*/ 822462 w 1147168"/>
                <a:gd name="connsiteY347" fmla="*/ 99194 h 447675"/>
                <a:gd name="connsiteX348" fmla="*/ 822462 w 1147168"/>
                <a:gd name="connsiteY348" fmla="*/ 97042 h 447675"/>
                <a:gd name="connsiteX349" fmla="*/ 824615 w 1147168"/>
                <a:gd name="connsiteY349" fmla="*/ 97042 h 447675"/>
                <a:gd name="connsiteX350" fmla="*/ 824615 w 1147168"/>
                <a:gd name="connsiteY350" fmla="*/ 94890 h 447675"/>
                <a:gd name="connsiteX351" fmla="*/ 826767 w 1147168"/>
                <a:gd name="connsiteY351" fmla="*/ 94890 h 447675"/>
                <a:gd name="connsiteX352" fmla="*/ 826767 w 1147168"/>
                <a:gd name="connsiteY352" fmla="*/ 92737 h 447675"/>
                <a:gd name="connsiteX353" fmla="*/ 828919 w 1147168"/>
                <a:gd name="connsiteY353" fmla="*/ 92737 h 447675"/>
                <a:gd name="connsiteX354" fmla="*/ 828919 w 1147168"/>
                <a:gd name="connsiteY354" fmla="*/ 90585 h 447675"/>
                <a:gd name="connsiteX355" fmla="*/ 833224 w 1147168"/>
                <a:gd name="connsiteY355" fmla="*/ 90585 h 447675"/>
                <a:gd name="connsiteX356" fmla="*/ 833224 w 1147168"/>
                <a:gd name="connsiteY356" fmla="*/ 88433 h 447675"/>
                <a:gd name="connsiteX357" fmla="*/ 835376 w 1147168"/>
                <a:gd name="connsiteY357" fmla="*/ 88433 h 447675"/>
                <a:gd name="connsiteX358" fmla="*/ 835376 w 1147168"/>
                <a:gd name="connsiteY358" fmla="*/ 86280 h 447675"/>
                <a:gd name="connsiteX359" fmla="*/ 839681 w 1147168"/>
                <a:gd name="connsiteY359" fmla="*/ 86280 h 447675"/>
                <a:gd name="connsiteX360" fmla="*/ 839681 w 1147168"/>
                <a:gd name="connsiteY360" fmla="*/ 84128 h 447675"/>
                <a:gd name="connsiteX361" fmla="*/ 841833 w 1147168"/>
                <a:gd name="connsiteY361" fmla="*/ 84128 h 447675"/>
                <a:gd name="connsiteX362" fmla="*/ 841833 w 1147168"/>
                <a:gd name="connsiteY362" fmla="*/ 81976 h 447675"/>
                <a:gd name="connsiteX363" fmla="*/ 846137 w 1147168"/>
                <a:gd name="connsiteY363" fmla="*/ 81976 h 447675"/>
                <a:gd name="connsiteX364" fmla="*/ 846137 w 1147168"/>
                <a:gd name="connsiteY364" fmla="*/ 79824 h 447675"/>
                <a:gd name="connsiteX365" fmla="*/ 848290 w 1147168"/>
                <a:gd name="connsiteY365" fmla="*/ 79824 h 447675"/>
                <a:gd name="connsiteX366" fmla="*/ 848290 w 1147168"/>
                <a:gd name="connsiteY366" fmla="*/ 77671 h 447675"/>
                <a:gd name="connsiteX367" fmla="*/ 850442 w 1147168"/>
                <a:gd name="connsiteY367" fmla="*/ 77671 h 447675"/>
                <a:gd name="connsiteX368" fmla="*/ 850442 w 1147168"/>
                <a:gd name="connsiteY368" fmla="*/ 75519 h 447675"/>
                <a:gd name="connsiteX369" fmla="*/ 854747 w 1147168"/>
                <a:gd name="connsiteY369" fmla="*/ 75519 h 447675"/>
                <a:gd name="connsiteX370" fmla="*/ 854747 w 1147168"/>
                <a:gd name="connsiteY370" fmla="*/ 73367 h 447675"/>
                <a:gd name="connsiteX371" fmla="*/ 856899 w 1147168"/>
                <a:gd name="connsiteY371" fmla="*/ 73367 h 447675"/>
                <a:gd name="connsiteX372" fmla="*/ 856899 w 1147168"/>
                <a:gd name="connsiteY372" fmla="*/ 71214 h 447675"/>
                <a:gd name="connsiteX373" fmla="*/ 861203 w 1147168"/>
                <a:gd name="connsiteY373" fmla="*/ 71214 h 447675"/>
                <a:gd name="connsiteX374" fmla="*/ 861203 w 1147168"/>
                <a:gd name="connsiteY374" fmla="*/ 69062 h 447675"/>
                <a:gd name="connsiteX375" fmla="*/ 863356 w 1147168"/>
                <a:gd name="connsiteY375" fmla="*/ 69062 h 447675"/>
                <a:gd name="connsiteX376" fmla="*/ 863356 w 1147168"/>
                <a:gd name="connsiteY376" fmla="*/ 66910 h 447675"/>
                <a:gd name="connsiteX377" fmla="*/ 867660 w 1147168"/>
                <a:gd name="connsiteY377" fmla="*/ 66910 h 447675"/>
                <a:gd name="connsiteX378" fmla="*/ 867660 w 1147168"/>
                <a:gd name="connsiteY378" fmla="*/ 64758 h 447675"/>
                <a:gd name="connsiteX379" fmla="*/ 871965 w 1147168"/>
                <a:gd name="connsiteY379" fmla="*/ 64758 h 447675"/>
                <a:gd name="connsiteX380" fmla="*/ 871965 w 1147168"/>
                <a:gd name="connsiteY380" fmla="*/ 62605 h 447675"/>
                <a:gd name="connsiteX381" fmla="*/ 874117 w 1147168"/>
                <a:gd name="connsiteY381" fmla="*/ 62605 h 447675"/>
                <a:gd name="connsiteX382" fmla="*/ 874117 w 1147168"/>
                <a:gd name="connsiteY382" fmla="*/ 60453 h 447675"/>
                <a:gd name="connsiteX383" fmla="*/ 878422 w 1147168"/>
                <a:gd name="connsiteY383" fmla="*/ 60453 h 447675"/>
                <a:gd name="connsiteX384" fmla="*/ 878422 w 1147168"/>
                <a:gd name="connsiteY384" fmla="*/ 58301 h 447675"/>
                <a:gd name="connsiteX385" fmla="*/ 882726 w 1147168"/>
                <a:gd name="connsiteY385" fmla="*/ 58301 h 447675"/>
                <a:gd name="connsiteX386" fmla="*/ 882726 w 1147168"/>
                <a:gd name="connsiteY386" fmla="*/ 56148 h 447675"/>
                <a:gd name="connsiteX387" fmla="*/ 887031 w 1147168"/>
                <a:gd name="connsiteY387" fmla="*/ 56148 h 447675"/>
                <a:gd name="connsiteX388" fmla="*/ 887031 w 1147168"/>
                <a:gd name="connsiteY388" fmla="*/ 53996 h 447675"/>
                <a:gd name="connsiteX389" fmla="*/ 889183 w 1147168"/>
                <a:gd name="connsiteY389" fmla="*/ 53996 h 447675"/>
                <a:gd name="connsiteX390" fmla="*/ 889183 w 1147168"/>
                <a:gd name="connsiteY390" fmla="*/ 51844 h 447675"/>
                <a:gd name="connsiteX391" fmla="*/ 893488 w 1147168"/>
                <a:gd name="connsiteY391" fmla="*/ 51844 h 447675"/>
                <a:gd name="connsiteX392" fmla="*/ 893488 w 1147168"/>
                <a:gd name="connsiteY392" fmla="*/ 49692 h 447675"/>
                <a:gd name="connsiteX393" fmla="*/ 897792 w 1147168"/>
                <a:gd name="connsiteY393" fmla="*/ 49692 h 447675"/>
                <a:gd name="connsiteX394" fmla="*/ 897792 w 1147168"/>
                <a:gd name="connsiteY394" fmla="*/ 47539 h 447675"/>
                <a:gd name="connsiteX395" fmla="*/ 902097 w 1147168"/>
                <a:gd name="connsiteY395" fmla="*/ 47539 h 447675"/>
                <a:gd name="connsiteX396" fmla="*/ 902097 w 1147168"/>
                <a:gd name="connsiteY396" fmla="*/ 45387 h 447675"/>
                <a:gd name="connsiteX397" fmla="*/ 906401 w 1147168"/>
                <a:gd name="connsiteY397" fmla="*/ 45387 h 447675"/>
                <a:gd name="connsiteX398" fmla="*/ 906401 w 1147168"/>
                <a:gd name="connsiteY398" fmla="*/ 43235 h 447675"/>
                <a:gd name="connsiteX399" fmla="*/ 910706 w 1147168"/>
                <a:gd name="connsiteY399" fmla="*/ 43235 h 447675"/>
                <a:gd name="connsiteX400" fmla="*/ 910706 w 1147168"/>
                <a:gd name="connsiteY400" fmla="*/ 41082 h 447675"/>
                <a:gd name="connsiteX401" fmla="*/ 915011 w 1147168"/>
                <a:gd name="connsiteY401" fmla="*/ 41082 h 447675"/>
                <a:gd name="connsiteX402" fmla="*/ 915011 w 1147168"/>
                <a:gd name="connsiteY402" fmla="*/ 38930 h 447675"/>
                <a:gd name="connsiteX403" fmla="*/ 919315 w 1147168"/>
                <a:gd name="connsiteY403" fmla="*/ 38930 h 447675"/>
                <a:gd name="connsiteX404" fmla="*/ 919315 w 1147168"/>
                <a:gd name="connsiteY404" fmla="*/ 36778 h 447675"/>
                <a:gd name="connsiteX405" fmla="*/ 925772 w 1147168"/>
                <a:gd name="connsiteY405" fmla="*/ 36778 h 447675"/>
                <a:gd name="connsiteX406" fmla="*/ 925772 w 1147168"/>
                <a:gd name="connsiteY406" fmla="*/ 34626 h 447675"/>
                <a:gd name="connsiteX407" fmla="*/ 927924 w 1147168"/>
                <a:gd name="connsiteY407" fmla="*/ 34626 h 447675"/>
                <a:gd name="connsiteX408" fmla="*/ 927924 w 1147168"/>
                <a:gd name="connsiteY408" fmla="*/ 32473 h 447675"/>
                <a:gd name="connsiteX409" fmla="*/ 934381 w 1147168"/>
                <a:gd name="connsiteY409" fmla="*/ 32473 h 447675"/>
                <a:gd name="connsiteX410" fmla="*/ 934381 w 1147168"/>
                <a:gd name="connsiteY410" fmla="*/ 30321 h 447675"/>
                <a:gd name="connsiteX411" fmla="*/ 938686 w 1147168"/>
                <a:gd name="connsiteY411" fmla="*/ 30321 h 447675"/>
                <a:gd name="connsiteX412" fmla="*/ 938686 w 1147168"/>
                <a:gd name="connsiteY412" fmla="*/ 28169 h 447675"/>
                <a:gd name="connsiteX413" fmla="*/ 945143 w 1147168"/>
                <a:gd name="connsiteY413" fmla="*/ 28169 h 447675"/>
                <a:gd name="connsiteX414" fmla="*/ 945143 w 1147168"/>
                <a:gd name="connsiteY414" fmla="*/ 26016 h 447675"/>
                <a:gd name="connsiteX415" fmla="*/ 953752 w 1147168"/>
                <a:gd name="connsiteY415" fmla="*/ 26016 h 447675"/>
                <a:gd name="connsiteX416" fmla="*/ 953752 w 1147168"/>
                <a:gd name="connsiteY416" fmla="*/ 23864 h 447675"/>
                <a:gd name="connsiteX417" fmla="*/ 960209 w 1147168"/>
                <a:gd name="connsiteY417" fmla="*/ 23864 h 447675"/>
                <a:gd name="connsiteX418" fmla="*/ 960209 w 1147168"/>
                <a:gd name="connsiteY418" fmla="*/ 21712 h 447675"/>
                <a:gd name="connsiteX419" fmla="*/ 966666 w 1147168"/>
                <a:gd name="connsiteY419" fmla="*/ 21712 h 447675"/>
                <a:gd name="connsiteX420" fmla="*/ 966666 w 1147168"/>
                <a:gd name="connsiteY420" fmla="*/ 19560 h 447675"/>
                <a:gd name="connsiteX421" fmla="*/ 968818 w 1147168"/>
                <a:gd name="connsiteY421" fmla="*/ 19560 h 447675"/>
                <a:gd name="connsiteX422" fmla="*/ 968818 w 1147168"/>
                <a:gd name="connsiteY422" fmla="*/ 17407 h 447675"/>
                <a:gd name="connsiteX423" fmla="*/ 975275 w 1147168"/>
                <a:gd name="connsiteY423" fmla="*/ 17407 h 447675"/>
                <a:gd name="connsiteX424" fmla="*/ 975275 w 1147168"/>
                <a:gd name="connsiteY424" fmla="*/ 15255 h 447675"/>
                <a:gd name="connsiteX425" fmla="*/ 986036 w 1147168"/>
                <a:gd name="connsiteY425" fmla="*/ 15255 h 447675"/>
                <a:gd name="connsiteX426" fmla="*/ 986036 w 1147168"/>
                <a:gd name="connsiteY426" fmla="*/ 13103 h 447675"/>
                <a:gd name="connsiteX427" fmla="*/ 992493 w 1147168"/>
                <a:gd name="connsiteY427" fmla="*/ 13103 h 447675"/>
                <a:gd name="connsiteX428" fmla="*/ 992493 w 1147168"/>
                <a:gd name="connsiteY428" fmla="*/ 10950 h 447675"/>
                <a:gd name="connsiteX429" fmla="*/ 1001102 w 1147168"/>
                <a:gd name="connsiteY429" fmla="*/ 10950 h 447675"/>
                <a:gd name="connsiteX430" fmla="*/ 1001102 w 1147168"/>
                <a:gd name="connsiteY430" fmla="*/ 8798 h 447675"/>
                <a:gd name="connsiteX431" fmla="*/ 1007559 w 1147168"/>
                <a:gd name="connsiteY431" fmla="*/ 8798 h 447675"/>
                <a:gd name="connsiteX432" fmla="*/ 1007559 w 1147168"/>
                <a:gd name="connsiteY432" fmla="*/ 6646 h 447675"/>
                <a:gd name="connsiteX433" fmla="*/ 1020473 w 1147168"/>
                <a:gd name="connsiteY433" fmla="*/ 6646 h 447675"/>
                <a:gd name="connsiteX434" fmla="*/ 1020473 w 1147168"/>
                <a:gd name="connsiteY434" fmla="*/ 4494 h 447675"/>
                <a:gd name="connsiteX435" fmla="*/ 1029082 w 1147168"/>
                <a:gd name="connsiteY435" fmla="*/ 4494 h 447675"/>
                <a:gd name="connsiteX436" fmla="*/ 1029082 w 1147168"/>
                <a:gd name="connsiteY436" fmla="*/ 2341 h 447675"/>
                <a:gd name="connsiteX437" fmla="*/ 1046300 w 1147168"/>
                <a:gd name="connsiteY437" fmla="*/ 2341 h 447675"/>
                <a:gd name="connsiteX438" fmla="*/ 1046300 w 1147168"/>
                <a:gd name="connsiteY438" fmla="*/ 189 h 447675"/>
                <a:gd name="connsiteX439" fmla="*/ 1089346 w 1147168"/>
                <a:gd name="connsiteY439" fmla="*/ 189 h 447675"/>
                <a:gd name="connsiteX440" fmla="*/ 1089346 w 1147168"/>
                <a:gd name="connsiteY440" fmla="*/ 2341 h 447675"/>
                <a:gd name="connsiteX441" fmla="*/ 1093650 w 1147168"/>
                <a:gd name="connsiteY441" fmla="*/ 2341 h 447675"/>
                <a:gd name="connsiteX442" fmla="*/ 1093650 w 1147168"/>
                <a:gd name="connsiteY442" fmla="*/ 4494 h 447675"/>
                <a:gd name="connsiteX443" fmla="*/ 1097955 w 1147168"/>
                <a:gd name="connsiteY443" fmla="*/ 4494 h 447675"/>
                <a:gd name="connsiteX444" fmla="*/ 1097955 w 1147168"/>
                <a:gd name="connsiteY444" fmla="*/ 6646 h 447675"/>
                <a:gd name="connsiteX445" fmla="*/ 1100107 w 1147168"/>
                <a:gd name="connsiteY445" fmla="*/ 6646 h 447675"/>
                <a:gd name="connsiteX446" fmla="*/ 1100107 w 1147168"/>
                <a:gd name="connsiteY446" fmla="*/ 8798 h 447675"/>
                <a:gd name="connsiteX447" fmla="*/ 1104412 w 1147168"/>
                <a:gd name="connsiteY447" fmla="*/ 8798 h 447675"/>
                <a:gd name="connsiteX448" fmla="*/ 1104412 w 1147168"/>
                <a:gd name="connsiteY448" fmla="*/ 10950 h 447675"/>
                <a:gd name="connsiteX449" fmla="*/ 1106564 w 1147168"/>
                <a:gd name="connsiteY449" fmla="*/ 10950 h 447675"/>
                <a:gd name="connsiteX450" fmla="*/ 1106564 w 1147168"/>
                <a:gd name="connsiteY450" fmla="*/ 13103 h 447675"/>
                <a:gd name="connsiteX451" fmla="*/ 1108716 w 1147168"/>
                <a:gd name="connsiteY451" fmla="*/ 13103 h 447675"/>
                <a:gd name="connsiteX452" fmla="*/ 1108716 w 1147168"/>
                <a:gd name="connsiteY452" fmla="*/ 15255 h 447675"/>
                <a:gd name="connsiteX453" fmla="*/ 1110869 w 1147168"/>
                <a:gd name="connsiteY453" fmla="*/ 15255 h 447675"/>
                <a:gd name="connsiteX454" fmla="*/ 1110869 w 1147168"/>
                <a:gd name="connsiteY454" fmla="*/ 17407 h 447675"/>
                <a:gd name="connsiteX455" fmla="*/ 1113021 w 1147168"/>
                <a:gd name="connsiteY455" fmla="*/ 17407 h 447675"/>
                <a:gd name="connsiteX456" fmla="*/ 1113021 w 1147168"/>
                <a:gd name="connsiteY456" fmla="*/ 19560 h 447675"/>
                <a:gd name="connsiteX457" fmla="*/ 1115173 w 1147168"/>
                <a:gd name="connsiteY457" fmla="*/ 19560 h 447675"/>
                <a:gd name="connsiteX458" fmla="*/ 1115173 w 1147168"/>
                <a:gd name="connsiteY458" fmla="*/ 23864 h 447675"/>
                <a:gd name="connsiteX459" fmla="*/ 1117326 w 1147168"/>
                <a:gd name="connsiteY459" fmla="*/ 23864 h 447675"/>
                <a:gd name="connsiteX460" fmla="*/ 1117326 w 1147168"/>
                <a:gd name="connsiteY460" fmla="*/ 26016 h 447675"/>
                <a:gd name="connsiteX461" fmla="*/ 1119478 w 1147168"/>
                <a:gd name="connsiteY461" fmla="*/ 26016 h 447675"/>
                <a:gd name="connsiteX462" fmla="*/ 1119478 w 1147168"/>
                <a:gd name="connsiteY462" fmla="*/ 28169 h 447675"/>
                <a:gd name="connsiteX463" fmla="*/ 1121630 w 1147168"/>
                <a:gd name="connsiteY463" fmla="*/ 28169 h 447675"/>
                <a:gd name="connsiteX464" fmla="*/ 1121630 w 1147168"/>
                <a:gd name="connsiteY464" fmla="*/ 32473 h 447675"/>
                <a:gd name="connsiteX465" fmla="*/ 1123782 w 1147168"/>
                <a:gd name="connsiteY465" fmla="*/ 32473 h 447675"/>
                <a:gd name="connsiteX466" fmla="*/ 1123782 w 1147168"/>
                <a:gd name="connsiteY466" fmla="*/ 34626 h 447675"/>
                <a:gd name="connsiteX467" fmla="*/ 1125935 w 1147168"/>
                <a:gd name="connsiteY467" fmla="*/ 34626 h 447675"/>
                <a:gd name="connsiteX468" fmla="*/ 1125935 w 1147168"/>
                <a:gd name="connsiteY468" fmla="*/ 38930 h 447675"/>
                <a:gd name="connsiteX469" fmla="*/ 1128087 w 1147168"/>
                <a:gd name="connsiteY469" fmla="*/ 38930 h 447675"/>
                <a:gd name="connsiteX470" fmla="*/ 1128087 w 1147168"/>
                <a:gd name="connsiteY470" fmla="*/ 43235 h 447675"/>
                <a:gd name="connsiteX471" fmla="*/ 1130239 w 1147168"/>
                <a:gd name="connsiteY471" fmla="*/ 43235 h 447675"/>
                <a:gd name="connsiteX472" fmla="*/ 1130239 w 1147168"/>
                <a:gd name="connsiteY472" fmla="*/ 51844 h 447675"/>
                <a:gd name="connsiteX473" fmla="*/ 1128087 w 1147168"/>
                <a:gd name="connsiteY473" fmla="*/ 51844 h 447675"/>
                <a:gd name="connsiteX474" fmla="*/ 1128087 w 1147168"/>
                <a:gd name="connsiteY474" fmla="*/ 53996 h 447675"/>
                <a:gd name="connsiteX475" fmla="*/ 1123782 w 1147168"/>
                <a:gd name="connsiteY475" fmla="*/ 53996 h 447675"/>
                <a:gd name="connsiteX476" fmla="*/ 1123782 w 1147168"/>
                <a:gd name="connsiteY476" fmla="*/ 58301 h 447675"/>
                <a:gd name="connsiteX477" fmla="*/ 1119478 w 1147168"/>
                <a:gd name="connsiteY477" fmla="*/ 58301 h 447675"/>
                <a:gd name="connsiteX478" fmla="*/ 1119478 w 1147168"/>
                <a:gd name="connsiteY478" fmla="*/ 51844 h 447675"/>
                <a:gd name="connsiteX479" fmla="*/ 1115173 w 1147168"/>
                <a:gd name="connsiteY479" fmla="*/ 51844 h 447675"/>
                <a:gd name="connsiteX480" fmla="*/ 1115173 w 1147168"/>
                <a:gd name="connsiteY480" fmla="*/ 53996 h 447675"/>
                <a:gd name="connsiteX481" fmla="*/ 1113021 w 1147168"/>
                <a:gd name="connsiteY481" fmla="*/ 53996 h 447675"/>
                <a:gd name="connsiteX482" fmla="*/ 1113021 w 1147168"/>
                <a:gd name="connsiteY482" fmla="*/ 58301 h 447675"/>
                <a:gd name="connsiteX483" fmla="*/ 1110869 w 1147168"/>
                <a:gd name="connsiteY483" fmla="*/ 58301 h 447675"/>
                <a:gd name="connsiteX484" fmla="*/ 1110869 w 1147168"/>
                <a:gd name="connsiteY484" fmla="*/ 60453 h 447675"/>
                <a:gd name="connsiteX485" fmla="*/ 1108716 w 1147168"/>
                <a:gd name="connsiteY485" fmla="*/ 60453 h 447675"/>
                <a:gd name="connsiteX486" fmla="*/ 1108716 w 1147168"/>
                <a:gd name="connsiteY486" fmla="*/ 56148 h 447675"/>
                <a:gd name="connsiteX487" fmla="*/ 1104412 w 1147168"/>
                <a:gd name="connsiteY487" fmla="*/ 56148 h 447675"/>
                <a:gd name="connsiteX488" fmla="*/ 1104412 w 1147168"/>
                <a:gd name="connsiteY488" fmla="*/ 58301 h 447675"/>
                <a:gd name="connsiteX489" fmla="*/ 1106564 w 1147168"/>
                <a:gd name="connsiteY489" fmla="*/ 58301 h 447675"/>
                <a:gd name="connsiteX490" fmla="*/ 1106564 w 1147168"/>
                <a:gd name="connsiteY490" fmla="*/ 62605 h 447675"/>
                <a:gd name="connsiteX491" fmla="*/ 1108716 w 1147168"/>
                <a:gd name="connsiteY491" fmla="*/ 62605 h 447675"/>
                <a:gd name="connsiteX492" fmla="*/ 1108716 w 1147168"/>
                <a:gd name="connsiteY492" fmla="*/ 66910 h 447675"/>
                <a:gd name="connsiteX493" fmla="*/ 1110869 w 1147168"/>
                <a:gd name="connsiteY493" fmla="*/ 66910 h 447675"/>
                <a:gd name="connsiteX494" fmla="*/ 1110869 w 1147168"/>
                <a:gd name="connsiteY494" fmla="*/ 69062 h 447675"/>
                <a:gd name="connsiteX495" fmla="*/ 1113021 w 1147168"/>
                <a:gd name="connsiteY495" fmla="*/ 69062 h 447675"/>
                <a:gd name="connsiteX496" fmla="*/ 1113021 w 1147168"/>
                <a:gd name="connsiteY496" fmla="*/ 75519 h 447675"/>
                <a:gd name="connsiteX497" fmla="*/ 1115173 w 1147168"/>
                <a:gd name="connsiteY497" fmla="*/ 75519 h 447675"/>
                <a:gd name="connsiteX498" fmla="*/ 1115173 w 1147168"/>
                <a:gd name="connsiteY498" fmla="*/ 77671 h 447675"/>
                <a:gd name="connsiteX499" fmla="*/ 1117326 w 1147168"/>
                <a:gd name="connsiteY499" fmla="*/ 77671 h 447675"/>
                <a:gd name="connsiteX500" fmla="*/ 1117326 w 1147168"/>
                <a:gd name="connsiteY500" fmla="*/ 81976 h 447675"/>
                <a:gd name="connsiteX501" fmla="*/ 1119478 w 1147168"/>
                <a:gd name="connsiteY501" fmla="*/ 81976 h 447675"/>
                <a:gd name="connsiteX502" fmla="*/ 1119478 w 1147168"/>
                <a:gd name="connsiteY502" fmla="*/ 88433 h 447675"/>
                <a:gd name="connsiteX503" fmla="*/ 1121630 w 1147168"/>
                <a:gd name="connsiteY503" fmla="*/ 88433 h 447675"/>
                <a:gd name="connsiteX504" fmla="*/ 1121630 w 1147168"/>
                <a:gd name="connsiteY504" fmla="*/ 94890 h 447675"/>
                <a:gd name="connsiteX505" fmla="*/ 1123782 w 1147168"/>
                <a:gd name="connsiteY505" fmla="*/ 94890 h 447675"/>
                <a:gd name="connsiteX506" fmla="*/ 1123782 w 1147168"/>
                <a:gd name="connsiteY506" fmla="*/ 103499 h 447675"/>
                <a:gd name="connsiteX507" fmla="*/ 1125935 w 1147168"/>
                <a:gd name="connsiteY507" fmla="*/ 103499 h 447675"/>
                <a:gd name="connsiteX508" fmla="*/ 1125935 w 1147168"/>
                <a:gd name="connsiteY508" fmla="*/ 105651 h 447675"/>
                <a:gd name="connsiteX509" fmla="*/ 1128087 w 1147168"/>
                <a:gd name="connsiteY509" fmla="*/ 105651 h 447675"/>
                <a:gd name="connsiteX510" fmla="*/ 1128087 w 1147168"/>
                <a:gd name="connsiteY510" fmla="*/ 112108 h 447675"/>
                <a:gd name="connsiteX511" fmla="*/ 1130239 w 1147168"/>
                <a:gd name="connsiteY511" fmla="*/ 112108 h 447675"/>
                <a:gd name="connsiteX512" fmla="*/ 1130239 w 1147168"/>
                <a:gd name="connsiteY512" fmla="*/ 122869 h 447675"/>
                <a:gd name="connsiteX513" fmla="*/ 1132392 w 1147168"/>
                <a:gd name="connsiteY513" fmla="*/ 122869 h 447675"/>
                <a:gd name="connsiteX514" fmla="*/ 1132392 w 1147168"/>
                <a:gd name="connsiteY514" fmla="*/ 129326 h 447675"/>
                <a:gd name="connsiteX515" fmla="*/ 1134544 w 1147168"/>
                <a:gd name="connsiteY515" fmla="*/ 129326 h 447675"/>
                <a:gd name="connsiteX516" fmla="*/ 1134544 w 1147168"/>
                <a:gd name="connsiteY516" fmla="*/ 135783 h 447675"/>
                <a:gd name="connsiteX517" fmla="*/ 1136696 w 1147168"/>
                <a:gd name="connsiteY517" fmla="*/ 135783 h 447675"/>
                <a:gd name="connsiteX518" fmla="*/ 1136696 w 1147168"/>
                <a:gd name="connsiteY518" fmla="*/ 144392 h 447675"/>
                <a:gd name="connsiteX519" fmla="*/ 1138848 w 1147168"/>
                <a:gd name="connsiteY519" fmla="*/ 144392 h 447675"/>
                <a:gd name="connsiteX520" fmla="*/ 1138848 w 1147168"/>
                <a:gd name="connsiteY520" fmla="*/ 148697 h 447675"/>
                <a:gd name="connsiteX521" fmla="*/ 1141001 w 1147168"/>
                <a:gd name="connsiteY521" fmla="*/ 148697 h 447675"/>
                <a:gd name="connsiteX522" fmla="*/ 1141001 w 1147168"/>
                <a:gd name="connsiteY522" fmla="*/ 161610 h 447675"/>
                <a:gd name="connsiteX523" fmla="*/ 1143153 w 1147168"/>
                <a:gd name="connsiteY523" fmla="*/ 161610 h 447675"/>
                <a:gd name="connsiteX524" fmla="*/ 1143153 w 1147168"/>
                <a:gd name="connsiteY524" fmla="*/ 170220 h 447675"/>
                <a:gd name="connsiteX525" fmla="*/ 1145305 w 1147168"/>
                <a:gd name="connsiteY525" fmla="*/ 170220 h 447675"/>
                <a:gd name="connsiteX526" fmla="*/ 1145305 w 1147168"/>
                <a:gd name="connsiteY526" fmla="*/ 191742 h 447675"/>
                <a:gd name="connsiteX527" fmla="*/ 1147458 w 1147168"/>
                <a:gd name="connsiteY527" fmla="*/ 191742 h 447675"/>
                <a:gd name="connsiteX528" fmla="*/ 1147458 w 1147168"/>
                <a:gd name="connsiteY528" fmla="*/ 273529 h 447675"/>
                <a:gd name="connsiteX529" fmla="*/ 1145305 w 1147168"/>
                <a:gd name="connsiteY529" fmla="*/ 273529 h 447675"/>
                <a:gd name="connsiteX530" fmla="*/ 1145305 w 1147168"/>
                <a:gd name="connsiteY530" fmla="*/ 290748 h 447675"/>
                <a:gd name="connsiteX531" fmla="*/ 1143153 w 1147168"/>
                <a:gd name="connsiteY531" fmla="*/ 290748 h 447675"/>
                <a:gd name="connsiteX532" fmla="*/ 1143153 w 1147168"/>
                <a:gd name="connsiteY532" fmla="*/ 303661 h 447675"/>
                <a:gd name="connsiteX533" fmla="*/ 1141001 w 1147168"/>
                <a:gd name="connsiteY533" fmla="*/ 303661 h 447675"/>
                <a:gd name="connsiteX534" fmla="*/ 1141001 w 1147168"/>
                <a:gd name="connsiteY534" fmla="*/ 316575 h 447675"/>
                <a:gd name="connsiteX535" fmla="*/ 1138848 w 1147168"/>
                <a:gd name="connsiteY535" fmla="*/ 316575 h 447675"/>
                <a:gd name="connsiteX536" fmla="*/ 1138848 w 1147168"/>
                <a:gd name="connsiteY536" fmla="*/ 318727 h 447675"/>
                <a:gd name="connsiteX537" fmla="*/ 1136696 w 1147168"/>
                <a:gd name="connsiteY537" fmla="*/ 318727 h 447675"/>
                <a:gd name="connsiteX538" fmla="*/ 1136696 w 1147168"/>
                <a:gd name="connsiteY538" fmla="*/ 325184 h 447675"/>
                <a:gd name="connsiteX539" fmla="*/ 1134544 w 1147168"/>
                <a:gd name="connsiteY539" fmla="*/ 325184 h 447675"/>
                <a:gd name="connsiteX540" fmla="*/ 1134544 w 1147168"/>
                <a:gd name="connsiteY540" fmla="*/ 333793 h 447675"/>
                <a:gd name="connsiteX541" fmla="*/ 1132392 w 1147168"/>
                <a:gd name="connsiteY541" fmla="*/ 333793 h 447675"/>
                <a:gd name="connsiteX542" fmla="*/ 1132392 w 1147168"/>
                <a:gd name="connsiteY542" fmla="*/ 340250 h 447675"/>
                <a:gd name="connsiteX543" fmla="*/ 1130239 w 1147168"/>
                <a:gd name="connsiteY543" fmla="*/ 340250 h 447675"/>
                <a:gd name="connsiteX544" fmla="*/ 1130239 w 1147168"/>
                <a:gd name="connsiteY544" fmla="*/ 346707 h 447675"/>
                <a:gd name="connsiteX545" fmla="*/ 1128087 w 1147168"/>
                <a:gd name="connsiteY545" fmla="*/ 346707 h 447675"/>
                <a:gd name="connsiteX546" fmla="*/ 1128087 w 1147168"/>
                <a:gd name="connsiteY546" fmla="*/ 353164 h 447675"/>
                <a:gd name="connsiteX547" fmla="*/ 1125935 w 1147168"/>
                <a:gd name="connsiteY547" fmla="*/ 353164 h 447675"/>
                <a:gd name="connsiteX548" fmla="*/ 1125935 w 1147168"/>
                <a:gd name="connsiteY548" fmla="*/ 361773 h 447675"/>
                <a:gd name="connsiteX549" fmla="*/ 1123782 w 1147168"/>
                <a:gd name="connsiteY549" fmla="*/ 361773 h 447675"/>
                <a:gd name="connsiteX550" fmla="*/ 1123782 w 1147168"/>
                <a:gd name="connsiteY550" fmla="*/ 368230 h 447675"/>
                <a:gd name="connsiteX551" fmla="*/ 1119478 w 1147168"/>
                <a:gd name="connsiteY551" fmla="*/ 368230 h 447675"/>
                <a:gd name="connsiteX552" fmla="*/ 1119478 w 1147168"/>
                <a:gd name="connsiteY552" fmla="*/ 376839 h 447675"/>
                <a:gd name="connsiteX553" fmla="*/ 1117326 w 1147168"/>
                <a:gd name="connsiteY553" fmla="*/ 376839 h 447675"/>
                <a:gd name="connsiteX554" fmla="*/ 1117326 w 1147168"/>
                <a:gd name="connsiteY554" fmla="*/ 378991 h 447675"/>
                <a:gd name="connsiteX555" fmla="*/ 1115173 w 1147168"/>
                <a:gd name="connsiteY555" fmla="*/ 378991 h 447675"/>
                <a:gd name="connsiteX556" fmla="*/ 1115173 w 1147168"/>
                <a:gd name="connsiteY556" fmla="*/ 383296 h 447675"/>
                <a:gd name="connsiteX557" fmla="*/ 1113021 w 1147168"/>
                <a:gd name="connsiteY557" fmla="*/ 383296 h 447675"/>
                <a:gd name="connsiteX558" fmla="*/ 1113021 w 1147168"/>
                <a:gd name="connsiteY558" fmla="*/ 385448 h 447675"/>
                <a:gd name="connsiteX559" fmla="*/ 1110869 w 1147168"/>
                <a:gd name="connsiteY559" fmla="*/ 385448 h 447675"/>
                <a:gd name="connsiteX560" fmla="*/ 1110869 w 1147168"/>
                <a:gd name="connsiteY560" fmla="*/ 389753 h 447675"/>
                <a:gd name="connsiteX561" fmla="*/ 1108716 w 1147168"/>
                <a:gd name="connsiteY561" fmla="*/ 389753 h 447675"/>
                <a:gd name="connsiteX562" fmla="*/ 1108716 w 1147168"/>
                <a:gd name="connsiteY562" fmla="*/ 394057 h 447675"/>
                <a:gd name="connsiteX563" fmla="*/ 1106564 w 1147168"/>
                <a:gd name="connsiteY563" fmla="*/ 394057 h 447675"/>
                <a:gd name="connsiteX564" fmla="*/ 1106564 w 1147168"/>
                <a:gd name="connsiteY564" fmla="*/ 398362 h 447675"/>
                <a:gd name="connsiteX565" fmla="*/ 1104412 w 1147168"/>
                <a:gd name="connsiteY565" fmla="*/ 398362 h 447675"/>
                <a:gd name="connsiteX566" fmla="*/ 1104412 w 1147168"/>
                <a:gd name="connsiteY566" fmla="*/ 402667 h 447675"/>
                <a:gd name="connsiteX567" fmla="*/ 1102260 w 1147168"/>
                <a:gd name="connsiteY567" fmla="*/ 402667 h 447675"/>
                <a:gd name="connsiteX568" fmla="*/ 1102260 w 1147168"/>
                <a:gd name="connsiteY568" fmla="*/ 406971 h 447675"/>
                <a:gd name="connsiteX569" fmla="*/ 1100107 w 1147168"/>
                <a:gd name="connsiteY569" fmla="*/ 406971 h 447675"/>
                <a:gd name="connsiteX570" fmla="*/ 1100107 w 1147168"/>
                <a:gd name="connsiteY570" fmla="*/ 411276 h 447675"/>
                <a:gd name="connsiteX571" fmla="*/ 1097955 w 1147168"/>
                <a:gd name="connsiteY571" fmla="*/ 411276 h 447675"/>
                <a:gd name="connsiteX572" fmla="*/ 1097955 w 1147168"/>
                <a:gd name="connsiteY572" fmla="*/ 415580 h 447675"/>
                <a:gd name="connsiteX573" fmla="*/ 1095803 w 1147168"/>
                <a:gd name="connsiteY573" fmla="*/ 415580 h 447675"/>
                <a:gd name="connsiteX574" fmla="*/ 1095803 w 1147168"/>
                <a:gd name="connsiteY574" fmla="*/ 417733 h 447675"/>
                <a:gd name="connsiteX575" fmla="*/ 1093650 w 1147168"/>
                <a:gd name="connsiteY575" fmla="*/ 417733 h 447675"/>
                <a:gd name="connsiteX576" fmla="*/ 1093650 w 1147168"/>
                <a:gd name="connsiteY576" fmla="*/ 424189 h 447675"/>
                <a:gd name="connsiteX577" fmla="*/ 1091498 w 1147168"/>
                <a:gd name="connsiteY577" fmla="*/ 424189 h 447675"/>
                <a:gd name="connsiteX578" fmla="*/ 1091498 w 1147168"/>
                <a:gd name="connsiteY578" fmla="*/ 426342 h 447675"/>
                <a:gd name="connsiteX579" fmla="*/ 1089346 w 1147168"/>
                <a:gd name="connsiteY579" fmla="*/ 426342 h 447675"/>
                <a:gd name="connsiteX580" fmla="*/ 1089346 w 1147168"/>
                <a:gd name="connsiteY580" fmla="*/ 428494 h 447675"/>
                <a:gd name="connsiteX581" fmla="*/ 1087194 w 1147168"/>
                <a:gd name="connsiteY581" fmla="*/ 428494 h 447675"/>
                <a:gd name="connsiteX582" fmla="*/ 1087194 w 1147168"/>
                <a:gd name="connsiteY582" fmla="*/ 432799 h 447675"/>
                <a:gd name="connsiteX583" fmla="*/ 1085041 w 1147168"/>
                <a:gd name="connsiteY583" fmla="*/ 432799 h 447675"/>
                <a:gd name="connsiteX584" fmla="*/ 1085041 w 1147168"/>
                <a:gd name="connsiteY584" fmla="*/ 434951 h 447675"/>
                <a:gd name="connsiteX585" fmla="*/ 1082889 w 1147168"/>
                <a:gd name="connsiteY585" fmla="*/ 434951 h 447675"/>
                <a:gd name="connsiteX586" fmla="*/ 1082889 w 1147168"/>
                <a:gd name="connsiteY586" fmla="*/ 439255 h 447675"/>
                <a:gd name="connsiteX587" fmla="*/ 1080737 w 1147168"/>
                <a:gd name="connsiteY587" fmla="*/ 439255 h 447675"/>
                <a:gd name="connsiteX588" fmla="*/ 1080737 w 1147168"/>
                <a:gd name="connsiteY588" fmla="*/ 441408 h 447675"/>
                <a:gd name="connsiteX589" fmla="*/ 1078584 w 1147168"/>
                <a:gd name="connsiteY589" fmla="*/ 441408 h 447675"/>
                <a:gd name="connsiteX590" fmla="*/ 1078584 w 1147168"/>
                <a:gd name="connsiteY590" fmla="*/ 443560 h 447675"/>
                <a:gd name="connsiteX591" fmla="*/ 1076432 w 1147168"/>
                <a:gd name="connsiteY591" fmla="*/ 443560 h 447675"/>
                <a:gd name="connsiteX592" fmla="*/ 1076432 w 1147168"/>
                <a:gd name="connsiteY592" fmla="*/ 445712 h 447675"/>
                <a:gd name="connsiteX593" fmla="*/ 1074280 w 1147168"/>
                <a:gd name="connsiteY593" fmla="*/ 445712 h 447675"/>
                <a:gd name="connsiteX594" fmla="*/ 1074280 w 1147168"/>
                <a:gd name="connsiteY594" fmla="*/ 447865 h 447675"/>
                <a:gd name="connsiteX595" fmla="*/ 1069975 w 1147168"/>
                <a:gd name="connsiteY595" fmla="*/ 447865 h 447675"/>
                <a:gd name="connsiteX596" fmla="*/ 1069975 w 1147168"/>
                <a:gd name="connsiteY596" fmla="*/ 443560 h 447675"/>
                <a:gd name="connsiteX597" fmla="*/ 1072128 w 1147168"/>
                <a:gd name="connsiteY597" fmla="*/ 443560 h 447675"/>
                <a:gd name="connsiteX598" fmla="*/ 1072128 w 1147168"/>
                <a:gd name="connsiteY598" fmla="*/ 426342 h 447675"/>
                <a:gd name="connsiteX599" fmla="*/ 1069975 w 1147168"/>
                <a:gd name="connsiteY599" fmla="*/ 426342 h 447675"/>
                <a:gd name="connsiteX600" fmla="*/ 1069975 w 1147168"/>
                <a:gd name="connsiteY600" fmla="*/ 419885 h 447675"/>
                <a:gd name="connsiteX601" fmla="*/ 1067823 w 1147168"/>
                <a:gd name="connsiteY601" fmla="*/ 419885 h 447675"/>
                <a:gd name="connsiteX602" fmla="*/ 1067823 w 1147168"/>
                <a:gd name="connsiteY602" fmla="*/ 417733 h 447675"/>
                <a:gd name="connsiteX603" fmla="*/ 1065671 w 1147168"/>
                <a:gd name="connsiteY603" fmla="*/ 417733 h 447675"/>
                <a:gd name="connsiteX604" fmla="*/ 1065671 w 1147168"/>
                <a:gd name="connsiteY604" fmla="*/ 413428 h 447675"/>
                <a:gd name="connsiteX605" fmla="*/ 1063518 w 1147168"/>
                <a:gd name="connsiteY605" fmla="*/ 413428 h 447675"/>
                <a:gd name="connsiteX606" fmla="*/ 1063518 w 1147168"/>
                <a:gd name="connsiteY606" fmla="*/ 409123 h 447675"/>
                <a:gd name="connsiteX607" fmla="*/ 1061366 w 1147168"/>
                <a:gd name="connsiteY607" fmla="*/ 409123 h 447675"/>
                <a:gd name="connsiteX608" fmla="*/ 1061366 w 1147168"/>
                <a:gd name="connsiteY608" fmla="*/ 404819 h 447675"/>
                <a:gd name="connsiteX609" fmla="*/ 1059214 w 1147168"/>
                <a:gd name="connsiteY609" fmla="*/ 404819 h 447675"/>
                <a:gd name="connsiteX610" fmla="*/ 1059214 w 1147168"/>
                <a:gd name="connsiteY610" fmla="*/ 402667 h 447675"/>
                <a:gd name="connsiteX611" fmla="*/ 1052757 w 1147168"/>
                <a:gd name="connsiteY611" fmla="*/ 402667 h 447675"/>
                <a:gd name="connsiteX612" fmla="*/ 1052757 w 1147168"/>
                <a:gd name="connsiteY612" fmla="*/ 391905 h 447675"/>
                <a:gd name="connsiteX613" fmla="*/ 1061366 w 1147168"/>
                <a:gd name="connsiteY613" fmla="*/ 391905 h 447675"/>
                <a:gd name="connsiteX614" fmla="*/ 1061366 w 1147168"/>
                <a:gd name="connsiteY614" fmla="*/ 385448 h 447675"/>
                <a:gd name="connsiteX615" fmla="*/ 1044148 w 1147168"/>
                <a:gd name="connsiteY615" fmla="*/ 385448 h 447675"/>
                <a:gd name="connsiteX616" fmla="*/ 1044148 w 1147168"/>
                <a:gd name="connsiteY616" fmla="*/ 383296 h 447675"/>
                <a:gd name="connsiteX617" fmla="*/ 1041996 w 1147168"/>
                <a:gd name="connsiteY617" fmla="*/ 383296 h 447675"/>
                <a:gd name="connsiteX618" fmla="*/ 1041996 w 1147168"/>
                <a:gd name="connsiteY618" fmla="*/ 385448 h 447675"/>
                <a:gd name="connsiteX619" fmla="*/ 1033386 w 1147168"/>
                <a:gd name="connsiteY619" fmla="*/ 385448 h 447675"/>
                <a:gd name="connsiteX620" fmla="*/ 1033386 w 1147168"/>
                <a:gd name="connsiteY620" fmla="*/ 381144 h 447675"/>
                <a:gd name="connsiteX621" fmla="*/ 1029082 w 1147168"/>
                <a:gd name="connsiteY621" fmla="*/ 381144 h 447675"/>
                <a:gd name="connsiteX622" fmla="*/ 1029082 w 1147168"/>
                <a:gd name="connsiteY622" fmla="*/ 383296 h 447675"/>
                <a:gd name="connsiteX623" fmla="*/ 1026930 w 1147168"/>
                <a:gd name="connsiteY623" fmla="*/ 383296 h 447675"/>
                <a:gd name="connsiteX624" fmla="*/ 1026930 w 1147168"/>
                <a:gd name="connsiteY624" fmla="*/ 387601 h 447675"/>
                <a:gd name="connsiteX625" fmla="*/ 1020473 w 1147168"/>
                <a:gd name="connsiteY625" fmla="*/ 387601 h 447675"/>
                <a:gd name="connsiteX626" fmla="*/ 1020473 w 1147168"/>
                <a:gd name="connsiteY626" fmla="*/ 394057 h 447675"/>
                <a:gd name="connsiteX627" fmla="*/ 1018320 w 1147168"/>
                <a:gd name="connsiteY627" fmla="*/ 394057 h 447675"/>
                <a:gd name="connsiteX628" fmla="*/ 1018320 w 1147168"/>
                <a:gd name="connsiteY628" fmla="*/ 391905 h 447675"/>
                <a:gd name="connsiteX629" fmla="*/ 1016168 w 1147168"/>
                <a:gd name="connsiteY629" fmla="*/ 391905 h 447675"/>
                <a:gd name="connsiteX630" fmla="*/ 1016168 w 1147168"/>
                <a:gd name="connsiteY630" fmla="*/ 389753 h 447675"/>
                <a:gd name="connsiteX631" fmla="*/ 1014016 w 1147168"/>
                <a:gd name="connsiteY631" fmla="*/ 389753 h 447675"/>
                <a:gd name="connsiteX632" fmla="*/ 1014016 w 1147168"/>
                <a:gd name="connsiteY632" fmla="*/ 387601 h 447675"/>
                <a:gd name="connsiteX633" fmla="*/ 1011864 w 1147168"/>
                <a:gd name="connsiteY633" fmla="*/ 387601 h 447675"/>
                <a:gd name="connsiteX634" fmla="*/ 1011864 w 1147168"/>
                <a:gd name="connsiteY634" fmla="*/ 385448 h 447675"/>
                <a:gd name="connsiteX635" fmla="*/ 1009711 w 1147168"/>
                <a:gd name="connsiteY635" fmla="*/ 385448 h 447675"/>
                <a:gd name="connsiteX636" fmla="*/ 1009711 w 1147168"/>
                <a:gd name="connsiteY636" fmla="*/ 383296 h 447675"/>
                <a:gd name="connsiteX637" fmla="*/ 1007559 w 1147168"/>
                <a:gd name="connsiteY637" fmla="*/ 383296 h 447675"/>
                <a:gd name="connsiteX638" fmla="*/ 1007559 w 1147168"/>
                <a:gd name="connsiteY638" fmla="*/ 381144 h 447675"/>
                <a:gd name="connsiteX639" fmla="*/ 1005407 w 1147168"/>
                <a:gd name="connsiteY639" fmla="*/ 381144 h 447675"/>
                <a:gd name="connsiteX640" fmla="*/ 1005407 w 1147168"/>
                <a:gd name="connsiteY640" fmla="*/ 378991 h 447675"/>
                <a:gd name="connsiteX641" fmla="*/ 1003254 w 1147168"/>
                <a:gd name="connsiteY641" fmla="*/ 378991 h 447675"/>
                <a:gd name="connsiteX642" fmla="*/ 1003254 w 1147168"/>
                <a:gd name="connsiteY642" fmla="*/ 376839 h 447675"/>
                <a:gd name="connsiteX643" fmla="*/ 1001102 w 1147168"/>
                <a:gd name="connsiteY643" fmla="*/ 376839 h 447675"/>
                <a:gd name="connsiteX644" fmla="*/ 1001102 w 1147168"/>
                <a:gd name="connsiteY644" fmla="*/ 374687 h 447675"/>
                <a:gd name="connsiteX645" fmla="*/ 998950 w 1147168"/>
                <a:gd name="connsiteY645" fmla="*/ 374687 h 447675"/>
                <a:gd name="connsiteX646" fmla="*/ 998950 w 1147168"/>
                <a:gd name="connsiteY646" fmla="*/ 372535 h 447675"/>
                <a:gd name="connsiteX647" fmla="*/ 994645 w 1147168"/>
                <a:gd name="connsiteY647" fmla="*/ 372535 h 447675"/>
                <a:gd name="connsiteX648" fmla="*/ 994645 w 1147168"/>
                <a:gd name="connsiteY648" fmla="*/ 370382 h 447675"/>
                <a:gd name="connsiteX649" fmla="*/ 992493 w 1147168"/>
                <a:gd name="connsiteY649" fmla="*/ 370382 h 447675"/>
                <a:gd name="connsiteX650" fmla="*/ 992493 w 1147168"/>
                <a:gd name="connsiteY650" fmla="*/ 368230 h 447675"/>
                <a:gd name="connsiteX651" fmla="*/ 990341 w 1147168"/>
                <a:gd name="connsiteY651" fmla="*/ 368230 h 447675"/>
                <a:gd name="connsiteX652" fmla="*/ 990341 w 1147168"/>
                <a:gd name="connsiteY652" fmla="*/ 366078 h 447675"/>
                <a:gd name="connsiteX653" fmla="*/ 986036 w 1147168"/>
                <a:gd name="connsiteY653" fmla="*/ 366078 h 447675"/>
                <a:gd name="connsiteX654" fmla="*/ 986036 w 1147168"/>
                <a:gd name="connsiteY654" fmla="*/ 363925 h 447675"/>
                <a:gd name="connsiteX655" fmla="*/ 983884 w 1147168"/>
                <a:gd name="connsiteY655" fmla="*/ 363925 h 447675"/>
                <a:gd name="connsiteX656" fmla="*/ 983884 w 1147168"/>
                <a:gd name="connsiteY656" fmla="*/ 361773 h 447675"/>
                <a:gd name="connsiteX657" fmla="*/ 979579 w 1147168"/>
                <a:gd name="connsiteY657" fmla="*/ 361773 h 447675"/>
                <a:gd name="connsiteX658" fmla="*/ 979579 w 1147168"/>
                <a:gd name="connsiteY658" fmla="*/ 359621 h 447675"/>
                <a:gd name="connsiteX659" fmla="*/ 975275 w 1147168"/>
                <a:gd name="connsiteY659" fmla="*/ 359621 h 447675"/>
                <a:gd name="connsiteX660" fmla="*/ 975275 w 1147168"/>
                <a:gd name="connsiteY660" fmla="*/ 357469 h 447675"/>
                <a:gd name="connsiteX661" fmla="*/ 970970 w 1147168"/>
                <a:gd name="connsiteY661" fmla="*/ 357469 h 447675"/>
                <a:gd name="connsiteX662" fmla="*/ 970970 w 1147168"/>
                <a:gd name="connsiteY662" fmla="*/ 355316 h 447675"/>
                <a:gd name="connsiteX663" fmla="*/ 966666 w 1147168"/>
                <a:gd name="connsiteY663" fmla="*/ 355316 h 447675"/>
                <a:gd name="connsiteX664" fmla="*/ 966666 w 1147168"/>
                <a:gd name="connsiteY664" fmla="*/ 353164 h 447675"/>
                <a:gd name="connsiteX665" fmla="*/ 962361 w 1147168"/>
                <a:gd name="connsiteY665" fmla="*/ 353164 h 447675"/>
                <a:gd name="connsiteX666" fmla="*/ 962361 w 1147168"/>
                <a:gd name="connsiteY666" fmla="*/ 351012 h 447675"/>
                <a:gd name="connsiteX667" fmla="*/ 953752 w 1147168"/>
                <a:gd name="connsiteY667" fmla="*/ 351012 h 447675"/>
                <a:gd name="connsiteX668" fmla="*/ 953752 w 1147168"/>
                <a:gd name="connsiteY668" fmla="*/ 348859 h 447675"/>
                <a:gd name="connsiteX669" fmla="*/ 947295 w 1147168"/>
                <a:gd name="connsiteY669" fmla="*/ 348859 h 447675"/>
                <a:gd name="connsiteX670" fmla="*/ 947295 w 1147168"/>
                <a:gd name="connsiteY670" fmla="*/ 346707 h 447675"/>
                <a:gd name="connsiteX671" fmla="*/ 940838 w 1147168"/>
                <a:gd name="connsiteY671" fmla="*/ 346707 h 447675"/>
                <a:gd name="connsiteX672" fmla="*/ 940838 w 1147168"/>
                <a:gd name="connsiteY672" fmla="*/ 338098 h 447675"/>
                <a:gd name="connsiteX673" fmla="*/ 942990 w 1147168"/>
                <a:gd name="connsiteY673" fmla="*/ 338098 h 447675"/>
                <a:gd name="connsiteX674" fmla="*/ 942990 w 1147168"/>
                <a:gd name="connsiteY674" fmla="*/ 335946 h 447675"/>
                <a:gd name="connsiteX675" fmla="*/ 953752 w 1147168"/>
                <a:gd name="connsiteY675" fmla="*/ 335946 h 447675"/>
                <a:gd name="connsiteX676" fmla="*/ 953752 w 1147168"/>
                <a:gd name="connsiteY676" fmla="*/ 333793 h 447675"/>
                <a:gd name="connsiteX677" fmla="*/ 960209 w 1147168"/>
                <a:gd name="connsiteY677" fmla="*/ 333793 h 447675"/>
                <a:gd name="connsiteX678" fmla="*/ 960209 w 1147168"/>
                <a:gd name="connsiteY678" fmla="*/ 331641 h 447675"/>
                <a:gd name="connsiteX679" fmla="*/ 968818 w 1147168"/>
                <a:gd name="connsiteY679" fmla="*/ 331641 h 447675"/>
                <a:gd name="connsiteX680" fmla="*/ 968818 w 1147168"/>
                <a:gd name="connsiteY680" fmla="*/ 329489 h 447675"/>
                <a:gd name="connsiteX681" fmla="*/ 970970 w 1147168"/>
                <a:gd name="connsiteY681" fmla="*/ 329489 h 447675"/>
                <a:gd name="connsiteX682" fmla="*/ 970970 w 1147168"/>
                <a:gd name="connsiteY682" fmla="*/ 327337 h 447675"/>
                <a:gd name="connsiteX683" fmla="*/ 975275 w 1147168"/>
                <a:gd name="connsiteY683" fmla="*/ 327337 h 447675"/>
                <a:gd name="connsiteX684" fmla="*/ 975275 w 1147168"/>
                <a:gd name="connsiteY684" fmla="*/ 325184 h 447675"/>
                <a:gd name="connsiteX685" fmla="*/ 979579 w 1147168"/>
                <a:gd name="connsiteY685" fmla="*/ 325184 h 447675"/>
                <a:gd name="connsiteX686" fmla="*/ 979579 w 1147168"/>
                <a:gd name="connsiteY686" fmla="*/ 323032 h 447675"/>
                <a:gd name="connsiteX687" fmla="*/ 981732 w 1147168"/>
                <a:gd name="connsiteY687" fmla="*/ 323032 h 447675"/>
                <a:gd name="connsiteX688" fmla="*/ 981732 w 1147168"/>
                <a:gd name="connsiteY688" fmla="*/ 320880 h 447675"/>
                <a:gd name="connsiteX689" fmla="*/ 986036 w 1147168"/>
                <a:gd name="connsiteY689" fmla="*/ 320880 h 447675"/>
                <a:gd name="connsiteX690" fmla="*/ 986036 w 1147168"/>
                <a:gd name="connsiteY690" fmla="*/ 318727 h 447675"/>
                <a:gd name="connsiteX691" fmla="*/ 988188 w 1147168"/>
                <a:gd name="connsiteY691" fmla="*/ 318727 h 447675"/>
                <a:gd name="connsiteX692" fmla="*/ 988188 w 1147168"/>
                <a:gd name="connsiteY692" fmla="*/ 316575 h 447675"/>
                <a:gd name="connsiteX693" fmla="*/ 990341 w 1147168"/>
                <a:gd name="connsiteY693" fmla="*/ 316575 h 447675"/>
                <a:gd name="connsiteX694" fmla="*/ 990341 w 1147168"/>
                <a:gd name="connsiteY694" fmla="*/ 314423 h 447675"/>
                <a:gd name="connsiteX695" fmla="*/ 992493 w 1147168"/>
                <a:gd name="connsiteY695" fmla="*/ 314423 h 447675"/>
                <a:gd name="connsiteX696" fmla="*/ 992493 w 1147168"/>
                <a:gd name="connsiteY696" fmla="*/ 312271 h 447675"/>
                <a:gd name="connsiteX697" fmla="*/ 996798 w 1147168"/>
                <a:gd name="connsiteY697" fmla="*/ 312271 h 447675"/>
                <a:gd name="connsiteX698" fmla="*/ 996798 w 1147168"/>
                <a:gd name="connsiteY698" fmla="*/ 310118 h 447675"/>
                <a:gd name="connsiteX699" fmla="*/ 998950 w 1147168"/>
                <a:gd name="connsiteY699" fmla="*/ 310118 h 447675"/>
                <a:gd name="connsiteX700" fmla="*/ 998950 w 1147168"/>
                <a:gd name="connsiteY700" fmla="*/ 305814 h 447675"/>
                <a:gd name="connsiteX701" fmla="*/ 996798 w 1147168"/>
                <a:gd name="connsiteY701" fmla="*/ 305814 h 447675"/>
                <a:gd name="connsiteX702" fmla="*/ 996798 w 1147168"/>
                <a:gd name="connsiteY702" fmla="*/ 303661 h 447675"/>
                <a:gd name="connsiteX703" fmla="*/ 994645 w 1147168"/>
                <a:gd name="connsiteY703" fmla="*/ 303661 h 447675"/>
                <a:gd name="connsiteX704" fmla="*/ 994645 w 1147168"/>
                <a:gd name="connsiteY704" fmla="*/ 301509 h 447675"/>
                <a:gd name="connsiteX705" fmla="*/ 988188 w 1147168"/>
                <a:gd name="connsiteY705" fmla="*/ 301509 h 447675"/>
                <a:gd name="connsiteX706" fmla="*/ 988188 w 1147168"/>
                <a:gd name="connsiteY706" fmla="*/ 299357 h 447675"/>
                <a:gd name="connsiteX707" fmla="*/ 977427 w 1147168"/>
                <a:gd name="connsiteY707" fmla="*/ 299357 h 447675"/>
                <a:gd name="connsiteX708" fmla="*/ 977427 w 1147168"/>
                <a:gd name="connsiteY708" fmla="*/ 297205 h 447675"/>
                <a:gd name="connsiteX709" fmla="*/ 970970 w 1147168"/>
                <a:gd name="connsiteY709" fmla="*/ 297205 h 447675"/>
                <a:gd name="connsiteX710" fmla="*/ 970970 w 1147168"/>
                <a:gd name="connsiteY710" fmla="*/ 295052 h 447675"/>
                <a:gd name="connsiteX711" fmla="*/ 962361 w 1147168"/>
                <a:gd name="connsiteY711" fmla="*/ 295052 h 447675"/>
                <a:gd name="connsiteX712" fmla="*/ 962361 w 1147168"/>
                <a:gd name="connsiteY712" fmla="*/ 292900 h 447675"/>
                <a:gd name="connsiteX713" fmla="*/ 958056 w 1147168"/>
                <a:gd name="connsiteY713" fmla="*/ 292900 h 447675"/>
                <a:gd name="connsiteX714" fmla="*/ 958056 w 1147168"/>
                <a:gd name="connsiteY714" fmla="*/ 290748 h 447675"/>
                <a:gd name="connsiteX715" fmla="*/ 947295 w 1147168"/>
                <a:gd name="connsiteY715" fmla="*/ 290748 h 447675"/>
                <a:gd name="connsiteX716" fmla="*/ 947295 w 1147168"/>
                <a:gd name="connsiteY716" fmla="*/ 288595 h 447675"/>
                <a:gd name="connsiteX717" fmla="*/ 938686 w 1147168"/>
                <a:gd name="connsiteY717" fmla="*/ 288595 h 447675"/>
                <a:gd name="connsiteX718" fmla="*/ 938686 w 1147168"/>
                <a:gd name="connsiteY718" fmla="*/ 286443 h 447675"/>
                <a:gd name="connsiteX719" fmla="*/ 921467 w 1147168"/>
                <a:gd name="connsiteY719" fmla="*/ 286443 h 447675"/>
                <a:gd name="connsiteX720" fmla="*/ 921467 w 1147168"/>
                <a:gd name="connsiteY720" fmla="*/ 284291 h 447675"/>
                <a:gd name="connsiteX721" fmla="*/ 906401 w 1147168"/>
                <a:gd name="connsiteY721" fmla="*/ 284291 h 447675"/>
                <a:gd name="connsiteX722" fmla="*/ 906401 w 1147168"/>
                <a:gd name="connsiteY722" fmla="*/ 282138 h 447675"/>
                <a:gd name="connsiteX723" fmla="*/ 902097 w 1147168"/>
                <a:gd name="connsiteY723" fmla="*/ 282138 h 447675"/>
                <a:gd name="connsiteX724" fmla="*/ 902097 w 1147168"/>
                <a:gd name="connsiteY724" fmla="*/ 277834 h 447675"/>
                <a:gd name="connsiteX725" fmla="*/ 904249 w 1147168"/>
                <a:gd name="connsiteY725" fmla="*/ 277834 h 447675"/>
                <a:gd name="connsiteX726" fmla="*/ 904249 w 1147168"/>
                <a:gd name="connsiteY726" fmla="*/ 275682 h 447675"/>
                <a:gd name="connsiteX727" fmla="*/ 906401 w 1147168"/>
                <a:gd name="connsiteY727" fmla="*/ 275682 h 447675"/>
                <a:gd name="connsiteX728" fmla="*/ 906401 w 1147168"/>
                <a:gd name="connsiteY728" fmla="*/ 273529 h 447675"/>
                <a:gd name="connsiteX729" fmla="*/ 908554 w 1147168"/>
                <a:gd name="connsiteY729" fmla="*/ 273529 h 447675"/>
                <a:gd name="connsiteX730" fmla="*/ 908554 w 1147168"/>
                <a:gd name="connsiteY730" fmla="*/ 271377 h 447675"/>
                <a:gd name="connsiteX731" fmla="*/ 910706 w 1147168"/>
                <a:gd name="connsiteY731" fmla="*/ 271377 h 447675"/>
                <a:gd name="connsiteX732" fmla="*/ 910706 w 1147168"/>
                <a:gd name="connsiteY732" fmla="*/ 269225 h 447675"/>
                <a:gd name="connsiteX733" fmla="*/ 915011 w 1147168"/>
                <a:gd name="connsiteY733" fmla="*/ 269225 h 447675"/>
                <a:gd name="connsiteX734" fmla="*/ 915011 w 1147168"/>
                <a:gd name="connsiteY734" fmla="*/ 267072 h 447675"/>
                <a:gd name="connsiteX735" fmla="*/ 919315 w 1147168"/>
                <a:gd name="connsiteY735" fmla="*/ 267072 h 447675"/>
                <a:gd name="connsiteX736" fmla="*/ 919315 w 1147168"/>
                <a:gd name="connsiteY736" fmla="*/ 264920 h 447675"/>
                <a:gd name="connsiteX737" fmla="*/ 923620 w 1147168"/>
                <a:gd name="connsiteY737" fmla="*/ 264920 h 447675"/>
                <a:gd name="connsiteX738" fmla="*/ 923620 w 1147168"/>
                <a:gd name="connsiteY738" fmla="*/ 262768 h 447675"/>
                <a:gd name="connsiteX739" fmla="*/ 930077 w 1147168"/>
                <a:gd name="connsiteY739" fmla="*/ 262768 h 447675"/>
                <a:gd name="connsiteX740" fmla="*/ 930077 w 1147168"/>
                <a:gd name="connsiteY740" fmla="*/ 260616 h 447675"/>
                <a:gd name="connsiteX741" fmla="*/ 934381 w 1147168"/>
                <a:gd name="connsiteY741" fmla="*/ 260616 h 447675"/>
                <a:gd name="connsiteX742" fmla="*/ 934381 w 1147168"/>
                <a:gd name="connsiteY742" fmla="*/ 258463 h 447675"/>
                <a:gd name="connsiteX743" fmla="*/ 938686 w 1147168"/>
                <a:gd name="connsiteY743" fmla="*/ 258463 h 447675"/>
                <a:gd name="connsiteX744" fmla="*/ 938686 w 1147168"/>
                <a:gd name="connsiteY744" fmla="*/ 256311 h 447675"/>
                <a:gd name="connsiteX745" fmla="*/ 942990 w 1147168"/>
                <a:gd name="connsiteY745" fmla="*/ 256311 h 447675"/>
                <a:gd name="connsiteX746" fmla="*/ 942990 w 1147168"/>
                <a:gd name="connsiteY746" fmla="*/ 254159 h 447675"/>
                <a:gd name="connsiteX747" fmla="*/ 945143 w 1147168"/>
                <a:gd name="connsiteY747" fmla="*/ 254159 h 447675"/>
                <a:gd name="connsiteX748" fmla="*/ 945143 w 1147168"/>
                <a:gd name="connsiteY748" fmla="*/ 252006 h 447675"/>
                <a:gd name="connsiteX749" fmla="*/ 947295 w 1147168"/>
                <a:gd name="connsiteY749" fmla="*/ 252006 h 447675"/>
                <a:gd name="connsiteX750" fmla="*/ 947295 w 1147168"/>
                <a:gd name="connsiteY750" fmla="*/ 249854 h 447675"/>
                <a:gd name="connsiteX751" fmla="*/ 949447 w 1147168"/>
                <a:gd name="connsiteY751" fmla="*/ 249854 h 447675"/>
                <a:gd name="connsiteX752" fmla="*/ 949447 w 1147168"/>
                <a:gd name="connsiteY752" fmla="*/ 247702 h 447675"/>
                <a:gd name="connsiteX753" fmla="*/ 953752 w 1147168"/>
                <a:gd name="connsiteY753" fmla="*/ 247702 h 447675"/>
                <a:gd name="connsiteX754" fmla="*/ 953752 w 1147168"/>
                <a:gd name="connsiteY754" fmla="*/ 245550 h 447675"/>
                <a:gd name="connsiteX755" fmla="*/ 955904 w 1147168"/>
                <a:gd name="connsiteY755" fmla="*/ 245550 h 447675"/>
                <a:gd name="connsiteX756" fmla="*/ 955904 w 1147168"/>
                <a:gd name="connsiteY756" fmla="*/ 243397 h 447675"/>
                <a:gd name="connsiteX757" fmla="*/ 958056 w 1147168"/>
                <a:gd name="connsiteY757" fmla="*/ 243397 h 447675"/>
                <a:gd name="connsiteX758" fmla="*/ 958056 w 1147168"/>
                <a:gd name="connsiteY758" fmla="*/ 241245 h 447675"/>
                <a:gd name="connsiteX759" fmla="*/ 960209 w 1147168"/>
                <a:gd name="connsiteY759" fmla="*/ 241245 h 447675"/>
                <a:gd name="connsiteX760" fmla="*/ 960209 w 1147168"/>
                <a:gd name="connsiteY760" fmla="*/ 236940 h 447675"/>
                <a:gd name="connsiteX761" fmla="*/ 949447 w 1147168"/>
                <a:gd name="connsiteY761" fmla="*/ 236940 h 447675"/>
                <a:gd name="connsiteX762" fmla="*/ 949447 w 1147168"/>
                <a:gd name="connsiteY762" fmla="*/ 234788 h 447675"/>
                <a:gd name="connsiteX763" fmla="*/ 940838 w 1147168"/>
                <a:gd name="connsiteY763" fmla="*/ 234788 h 447675"/>
                <a:gd name="connsiteX764" fmla="*/ 940838 w 1147168"/>
                <a:gd name="connsiteY764" fmla="*/ 232636 h 447675"/>
                <a:gd name="connsiteX765" fmla="*/ 934381 w 1147168"/>
                <a:gd name="connsiteY765" fmla="*/ 232636 h 447675"/>
                <a:gd name="connsiteX766" fmla="*/ 934381 w 1147168"/>
                <a:gd name="connsiteY766" fmla="*/ 230484 h 447675"/>
                <a:gd name="connsiteX767" fmla="*/ 921467 w 1147168"/>
                <a:gd name="connsiteY767" fmla="*/ 230484 h 447675"/>
                <a:gd name="connsiteX768" fmla="*/ 921467 w 1147168"/>
                <a:gd name="connsiteY768" fmla="*/ 228331 h 447675"/>
                <a:gd name="connsiteX769" fmla="*/ 910706 w 1147168"/>
                <a:gd name="connsiteY769" fmla="*/ 228331 h 447675"/>
                <a:gd name="connsiteX770" fmla="*/ 910706 w 1147168"/>
                <a:gd name="connsiteY770" fmla="*/ 226179 h 447675"/>
                <a:gd name="connsiteX771" fmla="*/ 899945 w 1147168"/>
                <a:gd name="connsiteY771" fmla="*/ 226179 h 447675"/>
                <a:gd name="connsiteX772" fmla="*/ 899945 w 1147168"/>
                <a:gd name="connsiteY772" fmla="*/ 224027 h 447675"/>
                <a:gd name="connsiteX773" fmla="*/ 887031 w 1147168"/>
                <a:gd name="connsiteY773" fmla="*/ 224027 h 447675"/>
                <a:gd name="connsiteX774" fmla="*/ 887031 w 1147168"/>
                <a:gd name="connsiteY774" fmla="*/ 221874 h 447675"/>
                <a:gd name="connsiteX775" fmla="*/ 869813 w 1147168"/>
                <a:gd name="connsiteY775" fmla="*/ 221874 h 447675"/>
                <a:gd name="connsiteX776" fmla="*/ 869813 w 1147168"/>
                <a:gd name="connsiteY776" fmla="*/ 219722 h 447675"/>
                <a:gd name="connsiteX777" fmla="*/ 863356 w 1147168"/>
                <a:gd name="connsiteY777" fmla="*/ 219722 h 447675"/>
                <a:gd name="connsiteX778" fmla="*/ 863356 w 1147168"/>
                <a:gd name="connsiteY778" fmla="*/ 204656 h 447675"/>
                <a:gd name="connsiteX779" fmla="*/ 861203 w 1147168"/>
                <a:gd name="connsiteY779" fmla="*/ 204656 h 447675"/>
                <a:gd name="connsiteX780" fmla="*/ 861203 w 1147168"/>
                <a:gd name="connsiteY780" fmla="*/ 200352 h 447675"/>
                <a:gd name="connsiteX781" fmla="*/ 859051 w 1147168"/>
                <a:gd name="connsiteY781" fmla="*/ 200352 h 447675"/>
                <a:gd name="connsiteX782" fmla="*/ 859051 w 1147168"/>
                <a:gd name="connsiteY782" fmla="*/ 198199 h 447675"/>
                <a:gd name="connsiteX783" fmla="*/ 856899 w 1147168"/>
                <a:gd name="connsiteY783" fmla="*/ 198199 h 447675"/>
                <a:gd name="connsiteX784" fmla="*/ 856899 w 1147168"/>
                <a:gd name="connsiteY784" fmla="*/ 196047 h 447675"/>
                <a:gd name="connsiteX785" fmla="*/ 854747 w 1147168"/>
                <a:gd name="connsiteY785" fmla="*/ 196047 h 447675"/>
                <a:gd name="connsiteX786" fmla="*/ 854747 w 1147168"/>
                <a:gd name="connsiteY786" fmla="*/ 193895 h 447675"/>
                <a:gd name="connsiteX787" fmla="*/ 852594 w 1147168"/>
                <a:gd name="connsiteY787" fmla="*/ 193895 h 447675"/>
                <a:gd name="connsiteX788" fmla="*/ 852594 w 1147168"/>
                <a:gd name="connsiteY788" fmla="*/ 191742 h 447675"/>
                <a:gd name="connsiteX789" fmla="*/ 848290 w 1147168"/>
                <a:gd name="connsiteY789" fmla="*/ 191742 h 447675"/>
                <a:gd name="connsiteX790" fmla="*/ 848290 w 1147168"/>
                <a:gd name="connsiteY790" fmla="*/ 189590 h 447675"/>
                <a:gd name="connsiteX791" fmla="*/ 846137 w 1147168"/>
                <a:gd name="connsiteY791" fmla="*/ 189590 h 447675"/>
                <a:gd name="connsiteX792" fmla="*/ 846137 w 1147168"/>
                <a:gd name="connsiteY792" fmla="*/ 187438 h 447675"/>
                <a:gd name="connsiteX793" fmla="*/ 841833 w 1147168"/>
                <a:gd name="connsiteY793" fmla="*/ 187438 h 447675"/>
                <a:gd name="connsiteX794" fmla="*/ 841833 w 1147168"/>
                <a:gd name="connsiteY794" fmla="*/ 185286 h 447675"/>
                <a:gd name="connsiteX795" fmla="*/ 839681 w 1147168"/>
                <a:gd name="connsiteY795" fmla="*/ 185286 h 447675"/>
                <a:gd name="connsiteX796" fmla="*/ 839681 w 1147168"/>
                <a:gd name="connsiteY796" fmla="*/ 183133 h 447675"/>
                <a:gd name="connsiteX797" fmla="*/ 835376 w 1147168"/>
                <a:gd name="connsiteY797" fmla="*/ 183133 h 447675"/>
                <a:gd name="connsiteX798" fmla="*/ 835376 w 1147168"/>
                <a:gd name="connsiteY798" fmla="*/ 180981 h 447675"/>
                <a:gd name="connsiteX799" fmla="*/ 833224 w 1147168"/>
                <a:gd name="connsiteY799" fmla="*/ 180981 h 447675"/>
                <a:gd name="connsiteX800" fmla="*/ 833224 w 1147168"/>
                <a:gd name="connsiteY800" fmla="*/ 178829 h 447675"/>
                <a:gd name="connsiteX801" fmla="*/ 828919 w 1147168"/>
                <a:gd name="connsiteY801" fmla="*/ 178829 h 447675"/>
                <a:gd name="connsiteX802" fmla="*/ 828919 w 1147168"/>
                <a:gd name="connsiteY802" fmla="*/ 176676 h 447675"/>
                <a:gd name="connsiteX803" fmla="*/ 824615 w 1147168"/>
                <a:gd name="connsiteY803" fmla="*/ 176676 h 447675"/>
                <a:gd name="connsiteX804" fmla="*/ 824615 w 1147168"/>
                <a:gd name="connsiteY804" fmla="*/ 174524 h 447675"/>
                <a:gd name="connsiteX805" fmla="*/ 820310 w 1147168"/>
                <a:gd name="connsiteY805" fmla="*/ 174524 h 447675"/>
                <a:gd name="connsiteX806" fmla="*/ 820310 w 1147168"/>
                <a:gd name="connsiteY806" fmla="*/ 172372 h 447675"/>
                <a:gd name="connsiteX807" fmla="*/ 818158 w 1147168"/>
                <a:gd name="connsiteY807" fmla="*/ 172372 h 447675"/>
                <a:gd name="connsiteX808" fmla="*/ 818158 w 1147168"/>
                <a:gd name="connsiteY808" fmla="*/ 170220 h 447675"/>
                <a:gd name="connsiteX809" fmla="*/ 813853 w 1147168"/>
                <a:gd name="connsiteY809" fmla="*/ 170220 h 447675"/>
                <a:gd name="connsiteX810" fmla="*/ 813853 w 1147168"/>
                <a:gd name="connsiteY810" fmla="*/ 168067 h 447675"/>
                <a:gd name="connsiteX811" fmla="*/ 809549 w 1147168"/>
                <a:gd name="connsiteY811" fmla="*/ 168067 h 447675"/>
                <a:gd name="connsiteX812" fmla="*/ 809549 w 1147168"/>
                <a:gd name="connsiteY812" fmla="*/ 165915 h 447675"/>
                <a:gd name="connsiteX813" fmla="*/ 805244 w 1147168"/>
                <a:gd name="connsiteY813" fmla="*/ 165915 h 447675"/>
                <a:gd name="connsiteX814" fmla="*/ 805244 w 1147168"/>
                <a:gd name="connsiteY814" fmla="*/ 163763 h 447675"/>
                <a:gd name="connsiteX815" fmla="*/ 800939 w 1147168"/>
                <a:gd name="connsiteY815" fmla="*/ 163763 h 447675"/>
                <a:gd name="connsiteX816" fmla="*/ 800939 w 1147168"/>
                <a:gd name="connsiteY816" fmla="*/ 161610 h 447675"/>
                <a:gd name="connsiteX817" fmla="*/ 794483 w 1147168"/>
                <a:gd name="connsiteY817" fmla="*/ 161610 h 447675"/>
                <a:gd name="connsiteX818" fmla="*/ 794483 w 1147168"/>
                <a:gd name="connsiteY818" fmla="*/ 159458 h 447675"/>
                <a:gd name="connsiteX819" fmla="*/ 790178 w 1147168"/>
                <a:gd name="connsiteY819" fmla="*/ 159458 h 447675"/>
                <a:gd name="connsiteX820" fmla="*/ 790178 w 1147168"/>
                <a:gd name="connsiteY820" fmla="*/ 157306 h 447675"/>
                <a:gd name="connsiteX821" fmla="*/ 785873 w 1147168"/>
                <a:gd name="connsiteY821" fmla="*/ 157306 h 447675"/>
                <a:gd name="connsiteX822" fmla="*/ 785873 w 1147168"/>
                <a:gd name="connsiteY822" fmla="*/ 155154 h 447675"/>
                <a:gd name="connsiteX823" fmla="*/ 781569 w 1147168"/>
                <a:gd name="connsiteY823" fmla="*/ 155154 h 447675"/>
                <a:gd name="connsiteX824" fmla="*/ 781569 w 1147168"/>
                <a:gd name="connsiteY824" fmla="*/ 153001 h 447675"/>
                <a:gd name="connsiteX825" fmla="*/ 775112 w 1147168"/>
                <a:gd name="connsiteY825" fmla="*/ 153001 h 447675"/>
                <a:gd name="connsiteX826" fmla="*/ 775112 w 1147168"/>
                <a:gd name="connsiteY826" fmla="*/ 150849 h 447675"/>
                <a:gd name="connsiteX827" fmla="*/ 770807 w 1147168"/>
                <a:gd name="connsiteY827" fmla="*/ 150849 h 447675"/>
                <a:gd name="connsiteX828" fmla="*/ 770807 w 1147168"/>
                <a:gd name="connsiteY828" fmla="*/ 148697 h 447675"/>
                <a:gd name="connsiteX829" fmla="*/ 760046 w 1147168"/>
                <a:gd name="connsiteY829" fmla="*/ 148697 h 447675"/>
                <a:gd name="connsiteX830" fmla="*/ 760046 w 1147168"/>
                <a:gd name="connsiteY830" fmla="*/ 146544 h 447675"/>
                <a:gd name="connsiteX831" fmla="*/ 744980 w 1147168"/>
                <a:gd name="connsiteY831" fmla="*/ 146544 h 447675"/>
                <a:gd name="connsiteX832" fmla="*/ 744980 w 1147168"/>
                <a:gd name="connsiteY832" fmla="*/ 148697 h 447675"/>
                <a:gd name="connsiteX833" fmla="*/ 736371 w 1147168"/>
                <a:gd name="connsiteY833" fmla="*/ 148697 h 447675"/>
                <a:gd name="connsiteX834" fmla="*/ 736371 w 1147168"/>
                <a:gd name="connsiteY834" fmla="*/ 150849 h 447675"/>
                <a:gd name="connsiteX835" fmla="*/ 732066 w 1147168"/>
                <a:gd name="connsiteY835" fmla="*/ 150849 h 447675"/>
                <a:gd name="connsiteX836" fmla="*/ 732066 w 1147168"/>
                <a:gd name="connsiteY836" fmla="*/ 146544 h 447675"/>
                <a:gd name="connsiteX837" fmla="*/ 734219 w 1147168"/>
                <a:gd name="connsiteY837" fmla="*/ 146544 h 447675"/>
                <a:gd name="connsiteX838" fmla="*/ 734219 w 1147168"/>
                <a:gd name="connsiteY838" fmla="*/ 97042 h 447675"/>
                <a:gd name="connsiteX839" fmla="*/ 732066 w 1147168"/>
                <a:gd name="connsiteY839" fmla="*/ 97042 h 447675"/>
                <a:gd name="connsiteX840" fmla="*/ 732066 w 1147168"/>
                <a:gd name="connsiteY840" fmla="*/ 92737 h 447675"/>
                <a:gd name="connsiteX841" fmla="*/ 717000 w 1147168"/>
                <a:gd name="connsiteY841" fmla="*/ 92737 h 447675"/>
                <a:gd name="connsiteX842" fmla="*/ 717000 w 1147168"/>
                <a:gd name="connsiteY842" fmla="*/ 94890 h 447675"/>
                <a:gd name="connsiteX843" fmla="*/ 710543 w 1147168"/>
                <a:gd name="connsiteY843" fmla="*/ 94890 h 447675"/>
                <a:gd name="connsiteX844" fmla="*/ 710543 w 1147168"/>
                <a:gd name="connsiteY844" fmla="*/ 97042 h 447675"/>
                <a:gd name="connsiteX845" fmla="*/ 704087 w 1147168"/>
                <a:gd name="connsiteY845" fmla="*/ 97042 h 447675"/>
                <a:gd name="connsiteX846" fmla="*/ 704087 w 1147168"/>
                <a:gd name="connsiteY846" fmla="*/ 99194 h 447675"/>
                <a:gd name="connsiteX847" fmla="*/ 697630 w 1147168"/>
                <a:gd name="connsiteY847" fmla="*/ 99194 h 447675"/>
                <a:gd name="connsiteX848" fmla="*/ 697630 w 1147168"/>
                <a:gd name="connsiteY848" fmla="*/ 101346 h 447675"/>
                <a:gd name="connsiteX849" fmla="*/ 693325 w 1147168"/>
                <a:gd name="connsiteY849" fmla="*/ 101346 h 447675"/>
                <a:gd name="connsiteX850" fmla="*/ 693325 w 1147168"/>
                <a:gd name="connsiteY850" fmla="*/ 103499 h 447675"/>
                <a:gd name="connsiteX851" fmla="*/ 689021 w 1147168"/>
                <a:gd name="connsiteY851" fmla="*/ 103499 h 447675"/>
                <a:gd name="connsiteX852" fmla="*/ 689021 w 1147168"/>
                <a:gd name="connsiteY852" fmla="*/ 105651 h 447675"/>
                <a:gd name="connsiteX853" fmla="*/ 684716 w 1147168"/>
                <a:gd name="connsiteY853" fmla="*/ 105651 h 447675"/>
                <a:gd name="connsiteX854" fmla="*/ 684716 w 1147168"/>
                <a:gd name="connsiteY854" fmla="*/ 107803 h 447675"/>
                <a:gd name="connsiteX855" fmla="*/ 680411 w 1147168"/>
                <a:gd name="connsiteY855" fmla="*/ 107803 h 447675"/>
                <a:gd name="connsiteX856" fmla="*/ 680411 w 1147168"/>
                <a:gd name="connsiteY856" fmla="*/ 109956 h 447675"/>
                <a:gd name="connsiteX857" fmla="*/ 678259 w 1147168"/>
                <a:gd name="connsiteY857" fmla="*/ 109956 h 447675"/>
                <a:gd name="connsiteX858" fmla="*/ 678259 w 1147168"/>
                <a:gd name="connsiteY858" fmla="*/ 112108 h 447675"/>
                <a:gd name="connsiteX859" fmla="*/ 673955 w 1147168"/>
                <a:gd name="connsiteY859" fmla="*/ 112108 h 447675"/>
                <a:gd name="connsiteX860" fmla="*/ 673955 w 1147168"/>
                <a:gd name="connsiteY860" fmla="*/ 114260 h 447675"/>
                <a:gd name="connsiteX861" fmla="*/ 671802 w 1147168"/>
                <a:gd name="connsiteY861" fmla="*/ 114260 h 447675"/>
                <a:gd name="connsiteX862" fmla="*/ 671802 w 1147168"/>
                <a:gd name="connsiteY862" fmla="*/ 116412 h 447675"/>
                <a:gd name="connsiteX863" fmla="*/ 667498 w 1147168"/>
                <a:gd name="connsiteY863" fmla="*/ 116412 h 447675"/>
                <a:gd name="connsiteX864" fmla="*/ 667498 w 1147168"/>
                <a:gd name="connsiteY864" fmla="*/ 118565 h 447675"/>
                <a:gd name="connsiteX865" fmla="*/ 665345 w 1147168"/>
                <a:gd name="connsiteY865" fmla="*/ 118565 h 447675"/>
                <a:gd name="connsiteX866" fmla="*/ 665345 w 1147168"/>
                <a:gd name="connsiteY866" fmla="*/ 120717 h 447675"/>
                <a:gd name="connsiteX867" fmla="*/ 663193 w 1147168"/>
                <a:gd name="connsiteY867" fmla="*/ 120717 h 447675"/>
                <a:gd name="connsiteX868" fmla="*/ 663193 w 1147168"/>
                <a:gd name="connsiteY868" fmla="*/ 122869 h 447675"/>
                <a:gd name="connsiteX869" fmla="*/ 658889 w 1147168"/>
                <a:gd name="connsiteY869" fmla="*/ 122869 h 447675"/>
                <a:gd name="connsiteX870" fmla="*/ 658889 w 1147168"/>
                <a:gd name="connsiteY870" fmla="*/ 125022 h 447675"/>
                <a:gd name="connsiteX871" fmla="*/ 656736 w 1147168"/>
                <a:gd name="connsiteY871" fmla="*/ 125022 h 447675"/>
                <a:gd name="connsiteX872" fmla="*/ 656736 w 1147168"/>
                <a:gd name="connsiteY872" fmla="*/ 127174 h 447675"/>
                <a:gd name="connsiteX873" fmla="*/ 654584 w 1147168"/>
                <a:gd name="connsiteY873" fmla="*/ 127174 h 447675"/>
                <a:gd name="connsiteX874" fmla="*/ 654584 w 1147168"/>
                <a:gd name="connsiteY874" fmla="*/ 129326 h 447675"/>
                <a:gd name="connsiteX875" fmla="*/ 652432 w 1147168"/>
                <a:gd name="connsiteY875" fmla="*/ 129326 h 447675"/>
                <a:gd name="connsiteX876" fmla="*/ 652432 w 1147168"/>
                <a:gd name="connsiteY876" fmla="*/ 131478 h 447675"/>
                <a:gd name="connsiteX877" fmla="*/ 650279 w 1147168"/>
                <a:gd name="connsiteY877" fmla="*/ 131478 h 447675"/>
                <a:gd name="connsiteX878" fmla="*/ 650279 w 1147168"/>
                <a:gd name="connsiteY878" fmla="*/ 133631 h 447675"/>
                <a:gd name="connsiteX879" fmla="*/ 648127 w 1147168"/>
                <a:gd name="connsiteY879" fmla="*/ 133631 h 447675"/>
                <a:gd name="connsiteX880" fmla="*/ 648127 w 1147168"/>
                <a:gd name="connsiteY880" fmla="*/ 135783 h 447675"/>
                <a:gd name="connsiteX881" fmla="*/ 643823 w 1147168"/>
                <a:gd name="connsiteY881" fmla="*/ 135783 h 447675"/>
                <a:gd name="connsiteX882" fmla="*/ 643823 w 1147168"/>
                <a:gd name="connsiteY882" fmla="*/ 127174 h 447675"/>
                <a:gd name="connsiteX883" fmla="*/ 641670 w 1147168"/>
                <a:gd name="connsiteY883" fmla="*/ 127174 h 447675"/>
                <a:gd name="connsiteX884" fmla="*/ 641670 w 1147168"/>
                <a:gd name="connsiteY884" fmla="*/ 125022 h 447675"/>
                <a:gd name="connsiteX885" fmla="*/ 639518 w 1147168"/>
                <a:gd name="connsiteY885" fmla="*/ 125022 h 447675"/>
                <a:gd name="connsiteX886" fmla="*/ 639518 w 1147168"/>
                <a:gd name="connsiteY886" fmla="*/ 120717 h 447675"/>
                <a:gd name="connsiteX887" fmla="*/ 637366 w 1147168"/>
                <a:gd name="connsiteY887" fmla="*/ 120717 h 447675"/>
                <a:gd name="connsiteX888" fmla="*/ 637366 w 1147168"/>
                <a:gd name="connsiteY888" fmla="*/ 116412 h 447675"/>
                <a:gd name="connsiteX889" fmla="*/ 635213 w 1147168"/>
                <a:gd name="connsiteY889" fmla="*/ 116412 h 447675"/>
                <a:gd name="connsiteX890" fmla="*/ 635213 w 1147168"/>
                <a:gd name="connsiteY890" fmla="*/ 114260 h 447675"/>
                <a:gd name="connsiteX891" fmla="*/ 633061 w 1147168"/>
                <a:gd name="connsiteY891" fmla="*/ 114260 h 447675"/>
                <a:gd name="connsiteX892" fmla="*/ 633061 w 1147168"/>
                <a:gd name="connsiteY892" fmla="*/ 109956 h 447675"/>
                <a:gd name="connsiteX893" fmla="*/ 630909 w 1147168"/>
                <a:gd name="connsiteY893" fmla="*/ 109956 h 447675"/>
                <a:gd name="connsiteX894" fmla="*/ 630909 w 1147168"/>
                <a:gd name="connsiteY894" fmla="*/ 107803 h 447675"/>
                <a:gd name="connsiteX895" fmla="*/ 628757 w 1147168"/>
                <a:gd name="connsiteY895" fmla="*/ 107803 h 447675"/>
                <a:gd name="connsiteX896" fmla="*/ 628757 w 1147168"/>
                <a:gd name="connsiteY896" fmla="*/ 103499 h 447675"/>
                <a:gd name="connsiteX897" fmla="*/ 626604 w 1147168"/>
                <a:gd name="connsiteY897" fmla="*/ 103499 h 447675"/>
                <a:gd name="connsiteX898" fmla="*/ 626604 w 1147168"/>
                <a:gd name="connsiteY898" fmla="*/ 101346 h 447675"/>
                <a:gd name="connsiteX899" fmla="*/ 624452 w 1147168"/>
                <a:gd name="connsiteY899" fmla="*/ 101346 h 447675"/>
                <a:gd name="connsiteX900" fmla="*/ 624452 w 1147168"/>
                <a:gd name="connsiteY900" fmla="*/ 97042 h 447675"/>
                <a:gd name="connsiteX901" fmla="*/ 622300 w 1147168"/>
                <a:gd name="connsiteY901" fmla="*/ 97042 h 447675"/>
                <a:gd name="connsiteX902" fmla="*/ 622300 w 1147168"/>
                <a:gd name="connsiteY902" fmla="*/ 94890 h 447675"/>
                <a:gd name="connsiteX903" fmla="*/ 620147 w 1147168"/>
                <a:gd name="connsiteY903" fmla="*/ 94890 h 447675"/>
                <a:gd name="connsiteX904" fmla="*/ 620147 w 1147168"/>
                <a:gd name="connsiteY904" fmla="*/ 92737 h 447675"/>
                <a:gd name="connsiteX905" fmla="*/ 617995 w 1147168"/>
                <a:gd name="connsiteY905" fmla="*/ 92737 h 447675"/>
                <a:gd name="connsiteX906" fmla="*/ 617995 w 1147168"/>
                <a:gd name="connsiteY906" fmla="*/ 90585 h 447675"/>
                <a:gd name="connsiteX907" fmla="*/ 615843 w 1147168"/>
                <a:gd name="connsiteY907" fmla="*/ 90585 h 447675"/>
                <a:gd name="connsiteX908" fmla="*/ 615843 w 1147168"/>
                <a:gd name="connsiteY908" fmla="*/ 86280 h 447675"/>
                <a:gd name="connsiteX909" fmla="*/ 613691 w 1147168"/>
                <a:gd name="connsiteY909" fmla="*/ 86280 h 447675"/>
                <a:gd name="connsiteX910" fmla="*/ 613691 w 1147168"/>
                <a:gd name="connsiteY910" fmla="*/ 84128 h 447675"/>
                <a:gd name="connsiteX911" fmla="*/ 611538 w 1147168"/>
                <a:gd name="connsiteY911" fmla="*/ 84128 h 447675"/>
                <a:gd name="connsiteX912" fmla="*/ 611538 w 1147168"/>
                <a:gd name="connsiteY912" fmla="*/ 81976 h 447675"/>
                <a:gd name="connsiteX913" fmla="*/ 609386 w 1147168"/>
                <a:gd name="connsiteY913" fmla="*/ 81976 h 447675"/>
                <a:gd name="connsiteX914" fmla="*/ 609386 w 1147168"/>
                <a:gd name="connsiteY914" fmla="*/ 79824 h 447675"/>
                <a:gd name="connsiteX915" fmla="*/ 607234 w 1147168"/>
                <a:gd name="connsiteY915" fmla="*/ 79824 h 447675"/>
                <a:gd name="connsiteX916" fmla="*/ 607234 w 1147168"/>
                <a:gd name="connsiteY916" fmla="*/ 77671 h 447675"/>
                <a:gd name="connsiteX917" fmla="*/ 605081 w 1147168"/>
                <a:gd name="connsiteY917" fmla="*/ 77671 h 447675"/>
                <a:gd name="connsiteX918" fmla="*/ 605081 w 1147168"/>
                <a:gd name="connsiteY918" fmla="*/ 75519 h 447675"/>
                <a:gd name="connsiteX919" fmla="*/ 600777 w 1147168"/>
                <a:gd name="connsiteY919" fmla="*/ 75519 h 447675"/>
                <a:gd name="connsiteX920" fmla="*/ 600777 w 1147168"/>
                <a:gd name="connsiteY920" fmla="*/ 73367 h 447675"/>
                <a:gd name="connsiteX921" fmla="*/ 598625 w 1147168"/>
                <a:gd name="connsiteY921" fmla="*/ 73367 h 447675"/>
                <a:gd name="connsiteX922" fmla="*/ 598625 w 1147168"/>
                <a:gd name="connsiteY922" fmla="*/ 71214 h 447675"/>
                <a:gd name="connsiteX923" fmla="*/ 596472 w 1147168"/>
                <a:gd name="connsiteY923" fmla="*/ 71214 h 447675"/>
                <a:gd name="connsiteX924" fmla="*/ 596472 w 1147168"/>
                <a:gd name="connsiteY924" fmla="*/ 69062 h 447675"/>
                <a:gd name="connsiteX925" fmla="*/ 594320 w 1147168"/>
                <a:gd name="connsiteY925" fmla="*/ 69062 h 447675"/>
                <a:gd name="connsiteX926" fmla="*/ 594320 w 1147168"/>
                <a:gd name="connsiteY926" fmla="*/ 66910 h 447675"/>
                <a:gd name="connsiteX927" fmla="*/ 592168 w 1147168"/>
                <a:gd name="connsiteY927" fmla="*/ 66910 h 447675"/>
                <a:gd name="connsiteX928" fmla="*/ 592168 w 1147168"/>
                <a:gd name="connsiteY928" fmla="*/ 64758 h 447675"/>
                <a:gd name="connsiteX929" fmla="*/ 590015 w 1147168"/>
                <a:gd name="connsiteY929" fmla="*/ 64758 h 447675"/>
                <a:gd name="connsiteX930" fmla="*/ 590015 w 1147168"/>
                <a:gd name="connsiteY930" fmla="*/ 62605 h 447675"/>
                <a:gd name="connsiteX931" fmla="*/ 587863 w 1147168"/>
                <a:gd name="connsiteY931" fmla="*/ 62605 h 447675"/>
                <a:gd name="connsiteX932" fmla="*/ 587863 w 1147168"/>
                <a:gd name="connsiteY932" fmla="*/ 60453 h 447675"/>
                <a:gd name="connsiteX933" fmla="*/ 581406 w 1147168"/>
                <a:gd name="connsiteY933" fmla="*/ 60453 h 447675"/>
                <a:gd name="connsiteX934" fmla="*/ 581406 w 1147168"/>
                <a:gd name="connsiteY934" fmla="*/ 62605 h 447675"/>
                <a:gd name="connsiteX935" fmla="*/ 579254 w 1147168"/>
                <a:gd name="connsiteY935" fmla="*/ 62605 h 447675"/>
                <a:gd name="connsiteX936" fmla="*/ 579254 w 1147168"/>
                <a:gd name="connsiteY936" fmla="*/ 64758 h 447675"/>
                <a:gd name="connsiteX937" fmla="*/ 577102 w 1147168"/>
                <a:gd name="connsiteY937" fmla="*/ 64758 h 447675"/>
                <a:gd name="connsiteX938" fmla="*/ 577102 w 1147168"/>
                <a:gd name="connsiteY938" fmla="*/ 66910 h 447675"/>
                <a:gd name="connsiteX939" fmla="*/ 574949 w 1147168"/>
                <a:gd name="connsiteY939" fmla="*/ 66910 h 447675"/>
                <a:gd name="connsiteX940" fmla="*/ 574949 w 1147168"/>
                <a:gd name="connsiteY940" fmla="*/ 69062 h 447675"/>
                <a:gd name="connsiteX941" fmla="*/ 572797 w 1147168"/>
                <a:gd name="connsiteY941" fmla="*/ 69062 h 447675"/>
                <a:gd name="connsiteX942" fmla="*/ 572797 w 1147168"/>
                <a:gd name="connsiteY942" fmla="*/ 73367 h 447675"/>
                <a:gd name="connsiteX943" fmla="*/ 570645 w 1147168"/>
                <a:gd name="connsiteY943" fmla="*/ 73367 h 447675"/>
                <a:gd name="connsiteX944" fmla="*/ 570645 w 1147168"/>
                <a:gd name="connsiteY944" fmla="*/ 75519 h 447675"/>
                <a:gd name="connsiteX945" fmla="*/ 566340 w 1147168"/>
                <a:gd name="connsiteY945" fmla="*/ 75519 h 447675"/>
                <a:gd name="connsiteX946" fmla="*/ 566340 w 1147168"/>
                <a:gd name="connsiteY946" fmla="*/ 77671 h 447675"/>
                <a:gd name="connsiteX947" fmla="*/ 564188 w 1147168"/>
                <a:gd name="connsiteY947" fmla="*/ 77671 h 447675"/>
                <a:gd name="connsiteX948" fmla="*/ 564188 w 1147168"/>
                <a:gd name="connsiteY948" fmla="*/ 81976 h 447675"/>
                <a:gd name="connsiteX949" fmla="*/ 562036 w 1147168"/>
                <a:gd name="connsiteY949" fmla="*/ 81976 h 447675"/>
                <a:gd name="connsiteX950" fmla="*/ 562036 w 1147168"/>
                <a:gd name="connsiteY950" fmla="*/ 84128 h 447675"/>
                <a:gd name="connsiteX951" fmla="*/ 559883 w 1147168"/>
                <a:gd name="connsiteY951" fmla="*/ 84128 h 447675"/>
                <a:gd name="connsiteX952" fmla="*/ 559883 w 1147168"/>
                <a:gd name="connsiteY952" fmla="*/ 86280 h 447675"/>
                <a:gd name="connsiteX953" fmla="*/ 557731 w 1147168"/>
                <a:gd name="connsiteY953" fmla="*/ 86280 h 447675"/>
                <a:gd name="connsiteX954" fmla="*/ 557731 w 1147168"/>
                <a:gd name="connsiteY954" fmla="*/ 88433 h 447675"/>
                <a:gd name="connsiteX955" fmla="*/ 555579 w 1147168"/>
                <a:gd name="connsiteY955" fmla="*/ 88433 h 447675"/>
                <a:gd name="connsiteX956" fmla="*/ 555579 w 1147168"/>
                <a:gd name="connsiteY956" fmla="*/ 90585 h 447675"/>
                <a:gd name="connsiteX957" fmla="*/ 553427 w 1147168"/>
                <a:gd name="connsiteY957" fmla="*/ 90585 h 447675"/>
                <a:gd name="connsiteX958" fmla="*/ 553427 w 1147168"/>
                <a:gd name="connsiteY958" fmla="*/ 92737 h 447675"/>
                <a:gd name="connsiteX959" fmla="*/ 551274 w 1147168"/>
                <a:gd name="connsiteY959" fmla="*/ 92737 h 447675"/>
                <a:gd name="connsiteX960" fmla="*/ 551274 w 1147168"/>
                <a:gd name="connsiteY960" fmla="*/ 94890 h 447675"/>
                <a:gd name="connsiteX961" fmla="*/ 549122 w 1147168"/>
                <a:gd name="connsiteY961" fmla="*/ 94890 h 447675"/>
                <a:gd name="connsiteX962" fmla="*/ 549122 w 1147168"/>
                <a:gd name="connsiteY962" fmla="*/ 99194 h 447675"/>
                <a:gd name="connsiteX963" fmla="*/ 546970 w 1147168"/>
                <a:gd name="connsiteY963" fmla="*/ 99194 h 447675"/>
                <a:gd name="connsiteX964" fmla="*/ 546970 w 1147168"/>
                <a:gd name="connsiteY964" fmla="*/ 101346 h 447675"/>
                <a:gd name="connsiteX965" fmla="*/ 544817 w 1147168"/>
                <a:gd name="connsiteY965" fmla="*/ 101346 h 447675"/>
                <a:gd name="connsiteX966" fmla="*/ 544817 w 1147168"/>
                <a:gd name="connsiteY966" fmla="*/ 103499 h 447675"/>
                <a:gd name="connsiteX967" fmla="*/ 542665 w 1147168"/>
                <a:gd name="connsiteY967" fmla="*/ 103499 h 447675"/>
                <a:gd name="connsiteX968" fmla="*/ 542665 w 1147168"/>
                <a:gd name="connsiteY968" fmla="*/ 107803 h 447675"/>
                <a:gd name="connsiteX969" fmla="*/ 540513 w 1147168"/>
                <a:gd name="connsiteY969" fmla="*/ 107803 h 447675"/>
                <a:gd name="connsiteX970" fmla="*/ 540513 w 1147168"/>
                <a:gd name="connsiteY970" fmla="*/ 109956 h 447675"/>
                <a:gd name="connsiteX971" fmla="*/ 538361 w 1147168"/>
                <a:gd name="connsiteY971" fmla="*/ 109956 h 447675"/>
                <a:gd name="connsiteX972" fmla="*/ 538361 w 1147168"/>
                <a:gd name="connsiteY972" fmla="*/ 114260 h 447675"/>
                <a:gd name="connsiteX973" fmla="*/ 536208 w 1147168"/>
                <a:gd name="connsiteY973" fmla="*/ 114260 h 447675"/>
                <a:gd name="connsiteX974" fmla="*/ 536208 w 1147168"/>
                <a:gd name="connsiteY974" fmla="*/ 116412 h 447675"/>
                <a:gd name="connsiteX975" fmla="*/ 534056 w 1147168"/>
                <a:gd name="connsiteY975" fmla="*/ 116412 h 447675"/>
                <a:gd name="connsiteX976" fmla="*/ 534056 w 1147168"/>
                <a:gd name="connsiteY976" fmla="*/ 120717 h 447675"/>
                <a:gd name="connsiteX977" fmla="*/ 531904 w 1147168"/>
                <a:gd name="connsiteY977" fmla="*/ 120717 h 447675"/>
                <a:gd name="connsiteX978" fmla="*/ 531904 w 1147168"/>
                <a:gd name="connsiteY978" fmla="*/ 125022 h 447675"/>
                <a:gd name="connsiteX979" fmla="*/ 529751 w 1147168"/>
                <a:gd name="connsiteY979" fmla="*/ 125022 h 447675"/>
                <a:gd name="connsiteX980" fmla="*/ 529751 w 1147168"/>
                <a:gd name="connsiteY980" fmla="*/ 129326 h 447675"/>
                <a:gd name="connsiteX981" fmla="*/ 527599 w 1147168"/>
                <a:gd name="connsiteY981" fmla="*/ 129326 h 447675"/>
                <a:gd name="connsiteX982" fmla="*/ 527599 w 1147168"/>
                <a:gd name="connsiteY982" fmla="*/ 135783 h 447675"/>
                <a:gd name="connsiteX983" fmla="*/ 523295 w 1147168"/>
                <a:gd name="connsiteY983" fmla="*/ 135783 h 447675"/>
                <a:gd name="connsiteX984" fmla="*/ 523295 w 1147168"/>
                <a:gd name="connsiteY984" fmla="*/ 133631 h 447675"/>
                <a:gd name="connsiteX985" fmla="*/ 521142 w 1147168"/>
                <a:gd name="connsiteY985" fmla="*/ 133631 h 447675"/>
                <a:gd name="connsiteX986" fmla="*/ 521142 w 1147168"/>
                <a:gd name="connsiteY986" fmla="*/ 131478 h 447675"/>
                <a:gd name="connsiteX987" fmla="*/ 516838 w 1147168"/>
                <a:gd name="connsiteY987" fmla="*/ 131478 h 447675"/>
                <a:gd name="connsiteX988" fmla="*/ 516838 w 1147168"/>
                <a:gd name="connsiteY988" fmla="*/ 129326 h 447675"/>
                <a:gd name="connsiteX989" fmla="*/ 514685 w 1147168"/>
                <a:gd name="connsiteY989" fmla="*/ 129326 h 447675"/>
                <a:gd name="connsiteX990" fmla="*/ 514685 w 1147168"/>
                <a:gd name="connsiteY990" fmla="*/ 127174 h 447675"/>
                <a:gd name="connsiteX991" fmla="*/ 512533 w 1147168"/>
                <a:gd name="connsiteY991" fmla="*/ 127174 h 447675"/>
                <a:gd name="connsiteX992" fmla="*/ 512533 w 1147168"/>
                <a:gd name="connsiteY992" fmla="*/ 125022 h 447675"/>
                <a:gd name="connsiteX993" fmla="*/ 510381 w 1147168"/>
                <a:gd name="connsiteY993" fmla="*/ 125022 h 447675"/>
                <a:gd name="connsiteX994" fmla="*/ 510381 w 1147168"/>
                <a:gd name="connsiteY994" fmla="*/ 122869 h 447675"/>
                <a:gd name="connsiteX995" fmla="*/ 506076 w 1147168"/>
                <a:gd name="connsiteY995" fmla="*/ 122869 h 447675"/>
                <a:gd name="connsiteX996" fmla="*/ 506076 w 1147168"/>
                <a:gd name="connsiteY996" fmla="*/ 120717 h 447675"/>
                <a:gd name="connsiteX997" fmla="*/ 503924 w 1147168"/>
                <a:gd name="connsiteY997" fmla="*/ 120717 h 447675"/>
                <a:gd name="connsiteX998" fmla="*/ 503924 w 1147168"/>
                <a:gd name="connsiteY998" fmla="*/ 118565 h 447675"/>
                <a:gd name="connsiteX999" fmla="*/ 501772 w 1147168"/>
                <a:gd name="connsiteY999" fmla="*/ 118565 h 447675"/>
                <a:gd name="connsiteX1000" fmla="*/ 501772 w 1147168"/>
                <a:gd name="connsiteY1000" fmla="*/ 116412 h 447675"/>
                <a:gd name="connsiteX1001" fmla="*/ 499619 w 1147168"/>
                <a:gd name="connsiteY1001" fmla="*/ 116412 h 447675"/>
                <a:gd name="connsiteX1002" fmla="*/ 499619 w 1147168"/>
                <a:gd name="connsiteY1002" fmla="*/ 114260 h 447675"/>
                <a:gd name="connsiteX1003" fmla="*/ 495315 w 1147168"/>
                <a:gd name="connsiteY1003" fmla="*/ 114260 h 447675"/>
                <a:gd name="connsiteX1004" fmla="*/ 495315 w 1147168"/>
                <a:gd name="connsiteY1004" fmla="*/ 112108 h 447675"/>
                <a:gd name="connsiteX1005" fmla="*/ 493163 w 1147168"/>
                <a:gd name="connsiteY1005" fmla="*/ 112108 h 447675"/>
                <a:gd name="connsiteX1006" fmla="*/ 493163 w 1147168"/>
                <a:gd name="connsiteY1006" fmla="*/ 109956 h 447675"/>
                <a:gd name="connsiteX1007" fmla="*/ 488858 w 1147168"/>
                <a:gd name="connsiteY1007" fmla="*/ 109956 h 447675"/>
                <a:gd name="connsiteX1008" fmla="*/ 488858 w 1147168"/>
                <a:gd name="connsiteY1008" fmla="*/ 107803 h 447675"/>
                <a:gd name="connsiteX1009" fmla="*/ 484553 w 1147168"/>
                <a:gd name="connsiteY1009" fmla="*/ 107803 h 447675"/>
                <a:gd name="connsiteX1010" fmla="*/ 484553 w 1147168"/>
                <a:gd name="connsiteY1010" fmla="*/ 105651 h 447675"/>
                <a:gd name="connsiteX1011" fmla="*/ 480249 w 1147168"/>
                <a:gd name="connsiteY1011" fmla="*/ 105651 h 447675"/>
                <a:gd name="connsiteX1012" fmla="*/ 480249 w 1147168"/>
                <a:gd name="connsiteY1012" fmla="*/ 103499 h 447675"/>
                <a:gd name="connsiteX1013" fmla="*/ 475944 w 1147168"/>
                <a:gd name="connsiteY1013" fmla="*/ 103499 h 447675"/>
                <a:gd name="connsiteX1014" fmla="*/ 475944 w 1147168"/>
                <a:gd name="connsiteY1014" fmla="*/ 101346 h 447675"/>
                <a:gd name="connsiteX1015" fmla="*/ 473792 w 1147168"/>
                <a:gd name="connsiteY1015" fmla="*/ 101346 h 447675"/>
                <a:gd name="connsiteX1016" fmla="*/ 473792 w 1147168"/>
                <a:gd name="connsiteY1016" fmla="*/ 99194 h 447675"/>
                <a:gd name="connsiteX1017" fmla="*/ 465183 w 1147168"/>
                <a:gd name="connsiteY1017" fmla="*/ 99194 h 447675"/>
                <a:gd name="connsiteX1018" fmla="*/ 465183 w 1147168"/>
                <a:gd name="connsiteY1018" fmla="*/ 97042 h 447675"/>
                <a:gd name="connsiteX1019" fmla="*/ 458726 w 1147168"/>
                <a:gd name="connsiteY1019" fmla="*/ 97042 h 447675"/>
                <a:gd name="connsiteX1020" fmla="*/ 458726 w 1147168"/>
                <a:gd name="connsiteY1020" fmla="*/ 94890 h 447675"/>
                <a:gd name="connsiteX1021" fmla="*/ 452269 w 1147168"/>
                <a:gd name="connsiteY1021" fmla="*/ 94890 h 447675"/>
                <a:gd name="connsiteX1022" fmla="*/ 452269 w 1147168"/>
                <a:gd name="connsiteY1022" fmla="*/ 92737 h 447675"/>
                <a:gd name="connsiteX1023" fmla="*/ 447965 w 1147168"/>
                <a:gd name="connsiteY1023" fmla="*/ 92737 h 447675"/>
                <a:gd name="connsiteX1024" fmla="*/ 447965 w 1147168"/>
                <a:gd name="connsiteY1024" fmla="*/ 90585 h 447675"/>
                <a:gd name="connsiteX1025" fmla="*/ 441508 w 1147168"/>
                <a:gd name="connsiteY1025" fmla="*/ 90585 h 447675"/>
                <a:gd name="connsiteX1026" fmla="*/ 441508 w 1147168"/>
                <a:gd name="connsiteY1026" fmla="*/ 92737 h 447675"/>
                <a:gd name="connsiteX1027" fmla="*/ 439355 w 1147168"/>
                <a:gd name="connsiteY1027" fmla="*/ 92737 h 447675"/>
                <a:gd name="connsiteX1028" fmla="*/ 439355 w 1147168"/>
                <a:gd name="connsiteY1028" fmla="*/ 146544 h 447675"/>
                <a:gd name="connsiteX1029" fmla="*/ 411376 w 1147168"/>
                <a:gd name="connsiteY1029" fmla="*/ 146544 h 447675"/>
                <a:gd name="connsiteX1030" fmla="*/ 411376 w 1147168"/>
                <a:gd name="connsiteY1030" fmla="*/ 148697 h 447675"/>
                <a:gd name="connsiteX1031" fmla="*/ 407071 w 1147168"/>
                <a:gd name="connsiteY1031" fmla="*/ 148697 h 447675"/>
                <a:gd name="connsiteX1032" fmla="*/ 407071 w 1147168"/>
                <a:gd name="connsiteY1032" fmla="*/ 150849 h 447675"/>
                <a:gd name="connsiteX1033" fmla="*/ 402767 w 1147168"/>
                <a:gd name="connsiteY1033" fmla="*/ 150849 h 447675"/>
                <a:gd name="connsiteX1034" fmla="*/ 402767 w 1147168"/>
                <a:gd name="connsiteY1034" fmla="*/ 153001 h 447675"/>
                <a:gd name="connsiteX1035" fmla="*/ 394157 w 1147168"/>
                <a:gd name="connsiteY1035" fmla="*/ 153001 h 447675"/>
                <a:gd name="connsiteX1036" fmla="*/ 394157 w 1147168"/>
                <a:gd name="connsiteY1036" fmla="*/ 155154 h 447675"/>
                <a:gd name="connsiteX1037" fmla="*/ 389853 w 1147168"/>
                <a:gd name="connsiteY1037" fmla="*/ 155154 h 447675"/>
                <a:gd name="connsiteX1038" fmla="*/ 389853 w 1147168"/>
                <a:gd name="connsiteY1038" fmla="*/ 157306 h 447675"/>
                <a:gd name="connsiteX1039" fmla="*/ 385548 w 1147168"/>
                <a:gd name="connsiteY1039" fmla="*/ 157306 h 447675"/>
                <a:gd name="connsiteX1040" fmla="*/ 385548 w 1147168"/>
                <a:gd name="connsiteY1040" fmla="*/ 159458 h 447675"/>
                <a:gd name="connsiteX1041" fmla="*/ 381244 w 1147168"/>
                <a:gd name="connsiteY1041" fmla="*/ 159458 h 447675"/>
                <a:gd name="connsiteX1042" fmla="*/ 381244 w 1147168"/>
                <a:gd name="connsiteY1042" fmla="*/ 161610 h 447675"/>
                <a:gd name="connsiteX1043" fmla="*/ 376939 w 1147168"/>
                <a:gd name="connsiteY1043" fmla="*/ 161610 h 447675"/>
                <a:gd name="connsiteX1044" fmla="*/ 376939 w 1147168"/>
                <a:gd name="connsiteY1044" fmla="*/ 163763 h 447675"/>
                <a:gd name="connsiteX1045" fmla="*/ 372635 w 1147168"/>
                <a:gd name="connsiteY1045" fmla="*/ 163763 h 447675"/>
                <a:gd name="connsiteX1046" fmla="*/ 372635 w 1147168"/>
                <a:gd name="connsiteY1046" fmla="*/ 165915 h 447675"/>
                <a:gd name="connsiteX1047" fmla="*/ 368330 w 1147168"/>
                <a:gd name="connsiteY1047" fmla="*/ 165915 h 447675"/>
                <a:gd name="connsiteX1048" fmla="*/ 368330 w 1147168"/>
                <a:gd name="connsiteY1048" fmla="*/ 168067 h 447675"/>
                <a:gd name="connsiteX1049" fmla="*/ 364025 w 1147168"/>
                <a:gd name="connsiteY1049" fmla="*/ 168067 h 447675"/>
                <a:gd name="connsiteX1050" fmla="*/ 364025 w 1147168"/>
                <a:gd name="connsiteY1050" fmla="*/ 170220 h 447675"/>
                <a:gd name="connsiteX1051" fmla="*/ 359721 w 1147168"/>
                <a:gd name="connsiteY1051" fmla="*/ 170220 h 447675"/>
                <a:gd name="connsiteX1052" fmla="*/ 359721 w 1147168"/>
                <a:gd name="connsiteY1052" fmla="*/ 172372 h 447675"/>
                <a:gd name="connsiteX1053" fmla="*/ 355416 w 1147168"/>
                <a:gd name="connsiteY1053" fmla="*/ 172372 h 447675"/>
                <a:gd name="connsiteX1054" fmla="*/ 355416 w 1147168"/>
                <a:gd name="connsiteY1054" fmla="*/ 174524 h 447675"/>
                <a:gd name="connsiteX1055" fmla="*/ 353264 w 1147168"/>
                <a:gd name="connsiteY1055" fmla="*/ 174524 h 447675"/>
                <a:gd name="connsiteX1056" fmla="*/ 353264 w 1147168"/>
                <a:gd name="connsiteY1056" fmla="*/ 176676 h 447675"/>
                <a:gd name="connsiteX1057" fmla="*/ 348959 w 1147168"/>
                <a:gd name="connsiteY1057" fmla="*/ 176676 h 447675"/>
                <a:gd name="connsiteX1058" fmla="*/ 348959 w 1147168"/>
                <a:gd name="connsiteY1058" fmla="*/ 178829 h 447675"/>
                <a:gd name="connsiteX1059" fmla="*/ 346807 w 1147168"/>
                <a:gd name="connsiteY1059" fmla="*/ 178829 h 447675"/>
                <a:gd name="connsiteX1060" fmla="*/ 346807 w 1147168"/>
                <a:gd name="connsiteY1060" fmla="*/ 180981 h 447675"/>
                <a:gd name="connsiteX1061" fmla="*/ 342503 w 1147168"/>
                <a:gd name="connsiteY1061" fmla="*/ 180981 h 447675"/>
                <a:gd name="connsiteX1062" fmla="*/ 342503 w 1147168"/>
                <a:gd name="connsiteY1062" fmla="*/ 183133 h 447675"/>
                <a:gd name="connsiteX1063" fmla="*/ 340350 w 1147168"/>
                <a:gd name="connsiteY1063" fmla="*/ 183133 h 447675"/>
                <a:gd name="connsiteX1064" fmla="*/ 340350 w 1147168"/>
                <a:gd name="connsiteY1064" fmla="*/ 185286 h 447675"/>
                <a:gd name="connsiteX1065" fmla="*/ 338198 w 1147168"/>
                <a:gd name="connsiteY1065" fmla="*/ 185286 h 447675"/>
                <a:gd name="connsiteX1066" fmla="*/ 338198 w 1147168"/>
                <a:gd name="connsiteY1066" fmla="*/ 187438 h 447675"/>
                <a:gd name="connsiteX1067" fmla="*/ 333893 w 1147168"/>
                <a:gd name="connsiteY1067" fmla="*/ 187438 h 447675"/>
                <a:gd name="connsiteX1068" fmla="*/ 333893 w 1147168"/>
                <a:gd name="connsiteY1068" fmla="*/ 189590 h 447675"/>
                <a:gd name="connsiteX1069" fmla="*/ 331741 w 1147168"/>
                <a:gd name="connsiteY1069" fmla="*/ 189590 h 447675"/>
                <a:gd name="connsiteX1070" fmla="*/ 331741 w 1147168"/>
                <a:gd name="connsiteY1070" fmla="*/ 191742 h 447675"/>
                <a:gd name="connsiteX1071" fmla="*/ 329589 w 1147168"/>
                <a:gd name="connsiteY1071" fmla="*/ 191742 h 447675"/>
                <a:gd name="connsiteX1072" fmla="*/ 329589 w 1147168"/>
                <a:gd name="connsiteY1072" fmla="*/ 193895 h 447675"/>
                <a:gd name="connsiteX1073" fmla="*/ 327437 w 1147168"/>
                <a:gd name="connsiteY1073" fmla="*/ 193895 h 447675"/>
                <a:gd name="connsiteX1074" fmla="*/ 327437 w 1147168"/>
                <a:gd name="connsiteY1074" fmla="*/ 196047 h 447675"/>
                <a:gd name="connsiteX1075" fmla="*/ 323132 w 1147168"/>
                <a:gd name="connsiteY1075" fmla="*/ 196047 h 447675"/>
                <a:gd name="connsiteX1076" fmla="*/ 323132 w 1147168"/>
                <a:gd name="connsiteY1076" fmla="*/ 198199 h 447675"/>
                <a:gd name="connsiteX1077" fmla="*/ 320980 w 1147168"/>
                <a:gd name="connsiteY1077" fmla="*/ 198199 h 447675"/>
                <a:gd name="connsiteX1078" fmla="*/ 320980 w 1147168"/>
                <a:gd name="connsiteY1078" fmla="*/ 200352 h 447675"/>
                <a:gd name="connsiteX1079" fmla="*/ 318827 w 1147168"/>
                <a:gd name="connsiteY1079" fmla="*/ 200352 h 447675"/>
                <a:gd name="connsiteX1080" fmla="*/ 318827 w 1147168"/>
                <a:gd name="connsiteY1080" fmla="*/ 202504 h 447675"/>
                <a:gd name="connsiteX1081" fmla="*/ 316675 w 1147168"/>
                <a:gd name="connsiteY1081" fmla="*/ 202504 h 447675"/>
                <a:gd name="connsiteX1082" fmla="*/ 316675 w 1147168"/>
                <a:gd name="connsiteY1082" fmla="*/ 206808 h 447675"/>
                <a:gd name="connsiteX1083" fmla="*/ 314523 w 1147168"/>
                <a:gd name="connsiteY1083" fmla="*/ 206808 h 447675"/>
                <a:gd name="connsiteX1084" fmla="*/ 314523 w 1147168"/>
                <a:gd name="connsiteY1084" fmla="*/ 217570 h 447675"/>
                <a:gd name="connsiteX1085" fmla="*/ 312371 w 1147168"/>
                <a:gd name="connsiteY1085" fmla="*/ 217570 h 447675"/>
                <a:gd name="connsiteX1086" fmla="*/ 312371 w 1147168"/>
                <a:gd name="connsiteY1086" fmla="*/ 219722 h 447675"/>
                <a:gd name="connsiteX1087" fmla="*/ 297305 w 1147168"/>
                <a:gd name="connsiteY1087" fmla="*/ 219722 h 447675"/>
                <a:gd name="connsiteX1088" fmla="*/ 297305 w 1147168"/>
                <a:gd name="connsiteY1088" fmla="*/ 221874 h 447675"/>
                <a:gd name="connsiteX1089" fmla="*/ 286543 w 1147168"/>
                <a:gd name="connsiteY1089" fmla="*/ 221874 h 447675"/>
                <a:gd name="connsiteX1090" fmla="*/ 286543 w 1147168"/>
                <a:gd name="connsiteY1090" fmla="*/ 224027 h 447675"/>
                <a:gd name="connsiteX1091" fmla="*/ 280086 w 1147168"/>
                <a:gd name="connsiteY1091" fmla="*/ 224027 h 447675"/>
                <a:gd name="connsiteX1092" fmla="*/ 280086 w 1147168"/>
                <a:gd name="connsiteY1092" fmla="*/ 226179 h 447675"/>
                <a:gd name="connsiteX1093" fmla="*/ 275782 w 1147168"/>
                <a:gd name="connsiteY1093" fmla="*/ 226179 h 447675"/>
                <a:gd name="connsiteX1094" fmla="*/ 275782 w 1147168"/>
                <a:gd name="connsiteY1094" fmla="*/ 228331 h 447675"/>
                <a:gd name="connsiteX1095" fmla="*/ 258563 w 1147168"/>
                <a:gd name="connsiteY1095" fmla="*/ 228331 h 447675"/>
                <a:gd name="connsiteX1096" fmla="*/ 258563 w 1147168"/>
                <a:gd name="connsiteY1096" fmla="*/ 230484 h 447675"/>
                <a:gd name="connsiteX1097" fmla="*/ 252106 w 1147168"/>
                <a:gd name="connsiteY1097" fmla="*/ 230484 h 447675"/>
                <a:gd name="connsiteX1098" fmla="*/ 252106 w 1147168"/>
                <a:gd name="connsiteY1098" fmla="*/ 228331 h 447675"/>
                <a:gd name="connsiteX1099" fmla="*/ 247802 w 1147168"/>
                <a:gd name="connsiteY1099" fmla="*/ 228331 h 447675"/>
                <a:gd name="connsiteX1100" fmla="*/ 247802 w 1147168"/>
                <a:gd name="connsiteY1100" fmla="*/ 226179 h 447675"/>
                <a:gd name="connsiteX1101" fmla="*/ 249954 w 1147168"/>
                <a:gd name="connsiteY1101" fmla="*/ 226179 h 447675"/>
                <a:gd name="connsiteX1102" fmla="*/ 249954 w 1147168"/>
                <a:gd name="connsiteY1102" fmla="*/ 224027 h 447675"/>
                <a:gd name="connsiteX1103" fmla="*/ 245650 w 1147168"/>
                <a:gd name="connsiteY1103" fmla="*/ 224027 h 447675"/>
                <a:gd name="connsiteX1104" fmla="*/ 245650 w 1147168"/>
                <a:gd name="connsiteY1104" fmla="*/ 219722 h 447675"/>
                <a:gd name="connsiteX1105" fmla="*/ 239193 w 1147168"/>
                <a:gd name="connsiteY1105" fmla="*/ 219722 h 447675"/>
                <a:gd name="connsiteX1106" fmla="*/ 239193 w 1147168"/>
                <a:gd name="connsiteY1106" fmla="*/ 215418 h 447675"/>
                <a:gd name="connsiteX1107" fmla="*/ 243497 w 1147168"/>
                <a:gd name="connsiteY1107" fmla="*/ 215418 h 447675"/>
                <a:gd name="connsiteX1108" fmla="*/ 243497 w 1147168"/>
                <a:gd name="connsiteY1108" fmla="*/ 213265 h 447675"/>
                <a:gd name="connsiteX1109" fmla="*/ 249954 w 1147168"/>
                <a:gd name="connsiteY1109" fmla="*/ 213265 h 447675"/>
                <a:gd name="connsiteX1110" fmla="*/ 249954 w 1147168"/>
                <a:gd name="connsiteY1110" fmla="*/ 211113 h 447675"/>
                <a:gd name="connsiteX1111" fmla="*/ 241345 w 1147168"/>
                <a:gd name="connsiteY1111" fmla="*/ 211113 h 447675"/>
                <a:gd name="connsiteX1112" fmla="*/ 241345 w 1147168"/>
                <a:gd name="connsiteY1112" fmla="*/ 213265 h 447675"/>
                <a:gd name="connsiteX1113" fmla="*/ 228431 w 1147168"/>
                <a:gd name="connsiteY1113" fmla="*/ 213265 h 447675"/>
                <a:gd name="connsiteX1114" fmla="*/ 228431 w 1147168"/>
                <a:gd name="connsiteY1114" fmla="*/ 215418 h 447675"/>
                <a:gd name="connsiteX1115" fmla="*/ 211213 w 1147168"/>
                <a:gd name="connsiteY1115" fmla="*/ 215418 h 447675"/>
                <a:gd name="connsiteX1116" fmla="*/ 211213 w 1147168"/>
                <a:gd name="connsiteY1116" fmla="*/ 213265 h 447675"/>
                <a:gd name="connsiteX1117" fmla="*/ 202604 w 1147168"/>
                <a:gd name="connsiteY1117" fmla="*/ 213265 h 447675"/>
                <a:gd name="connsiteX1118" fmla="*/ 202604 w 1147168"/>
                <a:gd name="connsiteY1118" fmla="*/ 215418 h 447675"/>
                <a:gd name="connsiteX1119" fmla="*/ 193995 w 1147168"/>
                <a:gd name="connsiteY1119" fmla="*/ 215418 h 447675"/>
                <a:gd name="connsiteX1120" fmla="*/ 193995 w 1147168"/>
                <a:gd name="connsiteY1120" fmla="*/ 217570 h 447675"/>
                <a:gd name="connsiteX1121" fmla="*/ 187538 w 1147168"/>
                <a:gd name="connsiteY1121" fmla="*/ 217570 h 447675"/>
                <a:gd name="connsiteX1122" fmla="*/ 187538 w 1147168"/>
                <a:gd name="connsiteY1122" fmla="*/ 219722 h 447675"/>
                <a:gd name="connsiteX1123" fmla="*/ 185386 w 1147168"/>
                <a:gd name="connsiteY1123" fmla="*/ 219722 h 447675"/>
                <a:gd name="connsiteX1124" fmla="*/ 185386 w 1147168"/>
                <a:gd name="connsiteY1124" fmla="*/ 221874 h 447675"/>
                <a:gd name="connsiteX1125" fmla="*/ 183233 w 1147168"/>
                <a:gd name="connsiteY1125" fmla="*/ 221874 h 447675"/>
                <a:gd name="connsiteX1126" fmla="*/ 183233 w 1147168"/>
                <a:gd name="connsiteY1126" fmla="*/ 224027 h 447675"/>
                <a:gd name="connsiteX1127" fmla="*/ 178929 w 1147168"/>
                <a:gd name="connsiteY1127" fmla="*/ 224027 h 447675"/>
                <a:gd name="connsiteX1128" fmla="*/ 178929 w 1147168"/>
                <a:gd name="connsiteY1128" fmla="*/ 226179 h 447675"/>
                <a:gd name="connsiteX1129" fmla="*/ 176776 w 1147168"/>
                <a:gd name="connsiteY1129" fmla="*/ 226179 h 447675"/>
                <a:gd name="connsiteX1130" fmla="*/ 176776 w 1147168"/>
                <a:gd name="connsiteY1130" fmla="*/ 239093 h 447675"/>
                <a:gd name="connsiteX1131" fmla="*/ 181081 w 1147168"/>
                <a:gd name="connsiteY1131" fmla="*/ 239093 h 447675"/>
                <a:gd name="connsiteX1132" fmla="*/ 181081 w 1147168"/>
                <a:gd name="connsiteY1132" fmla="*/ 243397 h 447675"/>
                <a:gd name="connsiteX1133" fmla="*/ 183233 w 1147168"/>
                <a:gd name="connsiteY1133" fmla="*/ 243397 h 447675"/>
                <a:gd name="connsiteX1134" fmla="*/ 183233 w 1147168"/>
                <a:gd name="connsiteY1134" fmla="*/ 247702 h 447675"/>
                <a:gd name="connsiteX1135" fmla="*/ 185386 w 1147168"/>
                <a:gd name="connsiteY1135" fmla="*/ 247702 h 447675"/>
                <a:gd name="connsiteX1136" fmla="*/ 185386 w 1147168"/>
                <a:gd name="connsiteY1136" fmla="*/ 249854 h 447675"/>
                <a:gd name="connsiteX1137" fmla="*/ 187538 w 1147168"/>
                <a:gd name="connsiteY1137" fmla="*/ 249854 h 447675"/>
                <a:gd name="connsiteX1138" fmla="*/ 187538 w 1147168"/>
                <a:gd name="connsiteY1138" fmla="*/ 252006 h 447675"/>
                <a:gd name="connsiteX1139" fmla="*/ 189690 w 1147168"/>
                <a:gd name="connsiteY1139" fmla="*/ 252006 h 447675"/>
                <a:gd name="connsiteX1140" fmla="*/ 189690 w 1147168"/>
                <a:gd name="connsiteY1140" fmla="*/ 256311 h 447675"/>
                <a:gd name="connsiteX1141" fmla="*/ 191842 w 1147168"/>
                <a:gd name="connsiteY1141" fmla="*/ 256311 h 447675"/>
                <a:gd name="connsiteX1142" fmla="*/ 191842 w 1147168"/>
                <a:gd name="connsiteY1142" fmla="*/ 258463 h 447675"/>
                <a:gd name="connsiteX1143" fmla="*/ 193995 w 1147168"/>
                <a:gd name="connsiteY1143" fmla="*/ 258463 h 447675"/>
                <a:gd name="connsiteX1144" fmla="*/ 193995 w 1147168"/>
                <a:gd name="connsiteY1144" fmla="*/ 260616 h 447675"/>
                <a:gd name="connsiteX1145" fmla="*/ 196147 w 1147168"/>
                <a:gd name="connsiteY1145" fmla="*/ 260616 h 447675"/>
                <a:gd name="connsiteX1146" fmla="*/ 196147 w 1147168"/>
                <a:gd name="connsiteY1146" fmla="*/ 262768 h 447675"/>
                <a:gd name="connsiteX1147" fmla="*/ 200452 w 1147168"/>
                <a:gd name="connsiteY1147" fmla="*/ 262768 h 447675"/>
                <a:gd name="connsiteX1148" fmla="*/ 200452 w 1147168"/>
                <a:gd name="connsiteY1148" fmla="*/ 264920 h 447675"/>
                <a:gd name="connsiteX1149" fmla="*/ 204756 w 1147168"/>
                <a:gd name="connsiteY1149" fmla="*/ 264920 h 447675"/>
                <a:gd name="connsiteX1150" fmla="*/ 204756 w 1147168"/>
                <a:gd name="connsiteY1150" fmla="*/ 269225 h 447675"/>
                <a:gd name="connsiteX1151" fmla="*/ 193995 w 1147168"/>
                <a:gd name="connsiteY1151" fmla="*/ 269225 h 447675"/>
                <a:gd name="connsiteX1152" fmla="*/ 193995 w 1147168"/>
                <a:gd name="connsiteY1152" fmla="*/ 271377 h 447675"/>
                <a:gd name="connsiteX1153" fmla="*/ 185386 w 1147168"/>
                <a:gd name="connsiteY1153" fmla="*/ 271377 h 447675"/>
                <a:gd name="connsiteX1154" fmla="*/ 185386 w 1147168"/>
                <a:gd name="connsiteY1154" fmla="*/ 273529 h 447675"/>
                <a:gd name="connsiteX1155" fmla="*/ 176776 w 1147168"/>
                <a:gd name="connsiteY1155" fmla="*/ 273529 h 447675"/>
                <a:gd name="connsiteX1156" fmla="*/ 176776 w 1147168"/>
                <a:gd name="connsiteY1156" fmla="*/ 275682 h 447675"/>
                <a:gd name="connsiteX1157" fmla="*/ 172472 w 1147168"/>
                <a:gd name="connsiteY1157" fmla="*/ 275682 h 447675"/>
                <a:gd name="connsiteX1158" fmla="*/ 172472 w 1147168"/>
                <a:gd name="connsiteY1158" fmla="*/ 277834 h 447675"/>
                <a:gd name="connsiteX1159" fmla="*/ 163863 w 1147168"/>
                <a:gd name="connsiteY1159" fmla="*/ 277834 h 447675"/>
                <a:gd name="connsiteX1160" fmla="*/ 163863 w 1147168"/>
                <a:gd name="connsiteY1160" fmla="*/ 279986 h 447675"/>
                <a:gd name="connsiteX1161" fmla="*/ 159558 w 1147168"/>
                <a:gd name="connsiteY1161" fmla="*/ 279986 h 447675"/>
                <a:gd name="connsiteX1162" fmla="*/ 159558 w 1147168"/>
                <a:gd name="connsiteY1162" fmla="*/ 282138 h 447675"/>
                <a:gd name="connsiteX1163" fmla="*/ 153101 w 1147168"/>
                <a:gd name="connsiteY1163" fmla="*/ 282138 h 447675"/>
                <a:gd name="connsiteX1164" fmla="*/ 153101 w 1147168"/>
                <a:gd name="connsiteY1164" fmla="*/ 284291 h 447675"/>
                <a:gd name="connsiteX1165" fmla="*/ 146644 w 1147168"/>
                <a:gd name="connsiteY1165" fmla="*/ 284291 h 447675"/>
                <a:gd name="connsiteX1166" fmla="*/ 146644 w 1147168"/>
                <a:gd name="connsiteY1166" fmla="*/ 286443 h 447675"/>
                <a:gd name="connsiteX1167" fmla="*/ 138035 w 1147168"/>
                <a:gd name="connsiteY1167" fmla="*/ 286443 h 447675"/>
                <a:gd name="connsiteX1168" fmla="*/ 138035 w 1147168"/>
                <a:gd name="connsiteY1168" fmla="*/ 301509 h 447675"/>
                <a:gd name="connsiteX1169" fmla="*/ 140188 w 1147168"/>
                <a:gd name="connsiteY1169" fmla="*/ 301509 h 447675"/>
                <a:gd name="connsiteX1170" fmla="*/ 140188 w 1147168"/>
                <a:gd name="connsiteY1170" fmla="*/ 303661 h 447675"/>
                <a:gd name="connsiteX1171" fmla="*/ 142340 w 1147168"/>
                <a:gd name="connsiteY1171" fmla="*/ 303661 h 447675"/>
                <a:gd name="connsiteX1172" fmla="*/ 142340 w 1147168"/>
                <a:gd name="connsiteY1172" fmla="*/ 314423 h 447675"/>
                <a:gd name="connsiteX1173" fmla="*/ 144492 w 1147168"/>
                <a:gd name="connsiteY1173" fmla="*/ 314423 h 447675"/>
                <a:gd name="connsiteX1174" fmla="*/ 144492 w 1147168"/>
                <a:gd name="connsiteY1174" fmla="*/ 316575 h 447675"/>
                <a:gd name="connsiteX1175" fmla="*/ 146644 w 1147168"/>
                <a:gd name="connsiteY1175" fmla="*/ 316575 h 447675"/>
                <a:gd name="connsiteX1176" fmla="*/ 146644 w 1147168"/>
                <a:gd name="connsiteY1176" fmla="*/ 318727 h 447675"/>
                <a:gd name="connsiteX1177" fmla="*/ 148797 w 1147168"/>
                <a:gd name="connsiteY1177" fmla="*/ 318727 h 447675"/>
                <a:gd name="connsiteX1178" fmla="*/ 148797 w 1147168"/>
                <a:gd name="connsiteY1178" fmla="*/ 320880 h 447675"/>
                <a:gd name="connsiteX1179" fmla="*/ 150949 w 1147168"/>
                <a:gd name="connsiteY1179" fmla="*/ 320880 h 447675"/>
                <a:gd name="connsiteX1180" fmla="*/ 150949 w 1147168"/>
                <a:gd name="connsiteY1180" fmla="*/ 325184 h 447675"/>
                <a:gd name="connsiteX1181" fmla="*/ 153101 w 1147168"/>
                <a:gd name="connsiteY1181" fmla="*/ 325184 h 447675"/>
                <a:gd name="connsiteX1182" fmla="*/ 153101 w 1147168"/>
                <a:gd name="connsiteY1182" fmla="*/ 327337 h 447675"/>
                <a:gd name="connsiteX1183" fmla="*/ 155254 w 1147168"/>
                <a:gd name="connsiteY1183" fmla="*/ 327337 h 447675"/>
                <a:gd name="connsiteX1184" fmla="*/ 155254 w 1147168"/>
                <a:gd name="connsiteY1184" fmla="*/ 329489 h 447675"/>
                <a:gd name="connsiteX1185" fmla="*/ 157406 w 1147168"/>
                <a:gd name="connsiteY1185" fmla="*/ 329489 h 447675"/>
                <a:gd name="connsiteX1186" fmla="*/ 157406 w 1147168"/>
                <a:gd name="connsiteY1186" fmla="*/ 331641 h 447675"/>
                <a:gd name="connsiteX1187" fmla="*/ 159558 w 1147168"/>
                <a:gd name="connsiteY1187" fmla="*/ 331641 h 447675"/>
                <a:gd name="connsiteX1188" fmla="*/ 159558 w 1147168"/>
                <a:gd name="connsiteY1188" fmla="*/ 333793 h 447675"/>
                <a:gd name="connsiteX1189" fmla="*/ 168167 w 1147168"/>
                <a:gd name="connsiteY1189" fmla="*/ 333793 h 447675"/>
                <a:gd name="connsiteX1190" fmla="*/ 168167 w 1147168"/>
                <a:gd name="connsiteY1190" fmla="*/ 335946 h 447675"/>
                <a:gd name="connsiteX1191" fmla="*/ 170320 w 1147168"/>
                <a:gd name="connsiteY1191" fmla="*/ 335946 h 447675"/>
                <a:gd name="connsiteX1192" fmla="*/ 170320 w 1147168"/>
                <a:gd name="connsiteY1192" fmla="*/ 338098 h 447675"/>
                <a:gd name="connsiteX1193" fmla="*/ 174624 w 1147168"/>
                <a:gd name="connsiteY1193" fmla="*/ 338098 h 447675"/>
                <a:gd name="connsiteX1194" fmla="*/ 174624 w 1147168"/>
                <a:gd name="connsiteY1194" fmla="*/ 342403 h 447675"/>
                <a:gd name="connsiteX1195" fmla="*/ 172472 w 1147168"/>
                <a:gd name="connsiteY1195" fmla="*/ 342403 h 447675"/>
                <a:gd name="connsiteX1196" fmla="*/ 172472 w 1147168"/>
                <a:gd name="connsiteY1196" fmla="*/ 344555 h 447675"/>
                <a:gd name="connsiteX1197" fmla="*/ 170320 w 1147168"/>
                <a:gd name="connsiteY1197" fmla="*/ 344555 h 447675"/>
                <a:gd name="connsiteX1198" fmla="*/ 170320 w 1147168"/>
                <a:gd name="connsiteY1198" fmla="*/ 346707 h 447675"/>
                <a:gd name="connsiteX1199" fmla="*/ 163863 w 1147168"/>
                <a:gd name="connsiteY1199" fmla="*/ 346707 h 447675"/>
                <a:gd name="connsiteX1200" fmla="*/ 163863 w 1147168"/>
                <a:gd name="connsiteY1200" fmla="*/ 348859 h 447675"/>
                <a:gd name="connsiteX1201" fmla="*/ 161710 w 1147168"/>
                <a:gd name="connsiteY1201" fmla="*/ 348859 h 447675"/>
                <a:gd name="connsiteX1202" fmla="*/ 161710 w 1147168"/>
                <a:gd name="connsiteY1202" fmla="*/ 351012 h 447675"/>
                <a:gd name="connsiteX1203" fmla="*/ 157406 w 1147168"/>
                <a:gd name="connsiteY1203" fmla="*/ 351012 h 447675"/>
                <a:gd name="connsiteX1204" fmla="*/ 157406 w 1147168"/>
                <a:gd name="connsiteY1204" fmla="*/ 353164 h 447675"/>
                <a:gd name="connsiteX1205" fmla="*/ 153101 w 1147168"/>
                <a:gd name="connsiteY1205" fmla="*/ 353164 h 447675"/>
                <a:gd name="connsiteX1206" fmla="*/ 153101 w 1147168"/>
                <a:gd name="connsiteY1206" fmla="*/ 355316 h 447675"/>
                <a:gd name="connsiteX1207" fmla="*/ 150949 w 1147168"/>
                <a:gd name="connsiteY1207" fmla="*/ 355316 h 447675"/>
                <a:gd name="connsiteX1208" fmla="*/ 150949 w 1147168"/>
                <a:gd name="connsiteY1208" fmla="*/ 357469 h 447675"/>
                <a:gd name="connsiteX1209" fmla="*/ 148797 w 1147168"/>
                <a:gd name="connsiteY1209" fmla="*/ 357469 h 447675"/>
                <a:gd name="connsiteX1210" fmla="*/ 148797 w 1147168"/>
                <a:gd name="connsiteY1210" fmla="*/ 359621 h 447675"/>
                <a:gd name="connsiteX1211" fmla="*/ 146644 w 1147168"/>
                <a:gd name="connsiteY1211" fmla="*/ 359621 h 447675"/>
                <a:gd name="connsiteX1212" fmla="*/ 146644 w 1147168"/>
                <a:gd name="connsiteY1212" fmla="*/ 361773 h 447675"/>
                <a:gd name="connsiteX1213" fmla="*/ 144492 w 1147168"/>
                <a:gd name="connsiteY1213" fmla="*/ 361773 h 447675"/>
                <a:gd name="connsiteX1214" fmla="*/ 144492 w 1147168"/>
                <a:gd name="connsiteY1214" fmla="*/ 363925 h 447675"/>
                <a:gd name="connsiteX1215" fmla="*/ 142340 w 1147168"/>
                <a:gd name="connsiteY1215" fmla="*/ 363925 h 447675"/>
                <a:gd name="connsiteX1216" fmla="*/ 142340 w 1147168"/>
                <a:gd name="connsiteY1216" fmla="*/ 366078 h 447675"/>
                <a:gd name="connsiteX1217" fmla="*/ 140188 w 1147168"/>
                <a:gd name="connsiteY1217" fmla="*/ 366078 h 447675"/>
                <a:gd name="connsiteX1218" fmla="*/ 140188 w 1147168"/>
                <a:gd name="connsiteY1218" fmla="*/ 368230 h 447675"/>
                <a:gd name="connsiteX1219" fmla="*/ 138035 w 1147168"/>
                <a:gd name="connsiteY1219" fmla="*/ 368230 h 447675"/>
                <a:gd name="connsiteX1220" fmla="*/ 138035 w 1147168"/>
                <a:gd name="connsiteY1220" fmla="*/ 370382 h 447675"/>
                <a:gd name="connsiteX1221" fmla="*/ 135883 w 1147168"/>
                <a:gd name="connsiteY1221" fmla="*/ 370382 h 447675"/>
                <a:gd name="connsiteX1222" fmla="*/ 135883 w 1147168"/>
                <a:gd name="connsiteY1222" fmla="*/ 372535 h 447675"/>
                <a:gd name="connsiteX1223" fmla="*/ 133731 w 1147168"/>
                <a:gd name="connsiteY1223" fmla="*/ 372535 h 447675"/>
                <a:gd name="connsiteX1224" fmla="*/ 133731 w 1147168"/>
                <a:gd name="connsiteY1224" fmla="*/ 374687 h 447675"/>
                <a:gd name="connsiteX1225" fmla="*/ 131578 w 1147168"/>
                <a:gd name="connsiteY1225" fmla="*/ 374687 h 447675"/>
                <a:gd name="connsiteX1226" fmla="*/ 131578 w 1147168"/>
                <a:gd name="connsiteY1226" fmla="*/ 376839 h 447675"/>
                <a:gd name="connsiteX1227" fmla="*/ 127274 w 1147168"/>
                <a:gd name="connsiteY1227" fmla="*/ 376839 h 447675"/>
                <a:gd name="connsiteX1228" fmla="*/ 127274 w 1147168"/>
                <a:gd name="connsiteY1228" fmla="*/ 374687 h 447675"/>
                <a:gd name="connsiteX1229" fmla="*/ 125122 w 1147168"/>
                <a:gd name="connsiteY1229" fmla="*/ 374687 h 447675"/>
                <a:gd name="connsiteX1230" fmla="*/ 125122 w 1147168"/>
                <a:gd name="connsiteY1230" fmla="*/ 372535 h 447675"/>
                <a:gd name="connsiteX1231" fmla="*/ 122969 w 1147168"/>
                <a:gd name="connsiteY1231" fmla="*/ 372535 h 447675"/>
                <a:gd name="connsiteX1232" fmla="*/ 122969 w 1147168"/>
                <a:gd name="connsiteY1232" fmla="*/ 368230 h 447675"/>
                <a:gd name="connsiteX1233" fmla="*/ 120817 w 1147168"/>
                <a:gd name="connsiteY1233" fmla="*/ 368230 h 447675"/>
                <a:gd name="connsiteX1234" fmla="*/ 120817 w 1147168"/>
                <a:gd name="connsiteY1234" fmla="*/ 366078 h 447675"/>
                <a:gd name="connsiteX1235" fmla="*/ 118665 w 1147168"/>
                <a:gd name="connsiteY1235" fmla="*/ 366078 h 447675"/>
                <a:gd name="connsiteX1236" fmla="*/ 118665 w 1147168"/>
                <a:gd name="connsiteY1236" fmla="*/ 361773 h 447675"/>
                <a:gd name="connsiteX1237" fmla="*/ 116512 w 1147168"/>
                <a:gd name="connsiteY1237" fmla="*/ 361773 h 447675"/>
                <a:gd name="connsiteX1238" fmla="*/ 116512 w 1147168"/>
                <a:gd name="connsiteY1238" fmla="*/ 357469 h 447675"/>
                <a:gd name="connsiteX1239" fmla="*/ 114360 w 1147168"/>
                <a:gd name="connsiteY1239" fmla="*/ 357469 h 447675"/>
                <a:gd name="connsiteX1240" fmla="*/ 114360 w 1147168"/>
                <a:gd name="connsiteY1240" fmla="*/ 353164 h 447675"/>
                <a:gd name="connsiteX1241" fmla="*/ 112208 w 1147168"/>
                <a:gd name="connsiteY1241" fmla="*/ 353164 h 447675"/>
                <a:gd name="connsiteX1242" fmla="*/ 112208 w 1147168"/>
                <a:gd name="connsiteY1242" fmla="*/ 348859 h 447675"/>
                <a:gd name="connsiteX1243" fmla="*/ 110056 w 1147168"/>
                <a:gd name="connsiteY1243" fmla="*/ 348859 h 447675"/>
                <a:gd name="connsiteX1244" fmla="*/ 110056 w 1147168"/>
                <a:gd name="connsiteY1244" fmla="*/ 346707 h 447675"/>
                <a:gd name="connsiteX1245" fmla="*/ 107903 w 1147168"/>
                <a:gd name="connsiteY1245" fmla="*/ 346707 h 447675"/>
                <a:gd name="connsiteX1246" fmla="*/ 107903 w 1147168"/>
                <a:gd name="connsiteY1246" fmla="*/ 340250 h 447675"/>
                <a:gd name="connsiteX1247" fmla="*/ 105751 w 1147168"/>
                <a:gd name="connsiteY1247" fmla="*/ 340250 h 447675"/>
                <a:gd name="connsiteX1248" fmla="*/ 105751 w 1147168"/>
                <a:gd name="connsiteY1248" fmla="*/ 335946 h 447675"/>
                <a:gd name="connsiteX1249" fmla="*/ 103599 w 1147168"/>
                <a:gd name="connsiteY1249" fmla="*/ 335946 h 447675"/>
                <a:gd name="connsiteX1250" fmla="*/ 103599 w 1147168"/>
                <a:gd name="connsiteY1250" fmla="*/ 333793 h 447675"/>
                <a:gd name="connsiteX1251" fmla="*/ 101446 w 1147168"/>
                <a:gd name="connsiteY1251" fmla="*/ 333793 h 447675"/>
                <a:gd name="connsiteX1252" fmla="*/ 101446 w 1147168"/>
                <a:gd name="connsiteY1252" fmla="*/ 327337 h 447675"/>
                <a:gd name="connsiteX1253" fmla="*/ 99294 w 1147168"/>
                <a:gd name="connsiteY1253" fmla="*/ 327337 h 447675"/>
                <a:gd name="connsiteX1254" fmla="*/ 99294 w 1147168"/>
                <a:gd name="connsiteY1254" fmla="*/ 318727 h 447675"/>
                <a:gd name="connsiteX1255" fmla="*/ 97142 w 1147168"/>
                <a:gd name="connsiteY1255" fmla="*/ 318727 h 447675"/>
                <a:gd name="connsiteX1256" fmla="*/ 97142 w 1147168"/>
                <a:gd name="connsiteY1256" fmla="*/ 312271 h 447675"/>
                <a:gd name="connsiteX1257" fmla="*/ 94990 w 1147168"/>
                <a:gd name="connsiteY1257" fmla="*/ 312271 h 447675"/>
                <a:gd name="connsiteX1258" fmla="*/ 94990 w 1147168"/>
                <a:gd name="connsiteY1258" fmla="*/ 305814 h 447675"/>
                <a:gd name="connsiteX1259" fmla="*/ 92837 w 1147168"/>
                <a:gd name="connsiteY1259" fmla="*/ 305814 h 447675"/>
                <a:gd name="connsiteX1260" fmla="*/ 92837 w 1147168"/>
                <a:gd name="connsiteY1260" fmla="*/ 301509 h 447675"/>
                <a:gd name="connsiteX1261" fmla="*/ 90685 w 1147168"/>
                <a:gd name="connsiteY1261" fmla="*/ 301509 h 447675"/>
                <a:gd name="connsiteX1262" fmla="*/ 90685 w 1147168"/>
                <a:gd name="connsiteY1262" fmla="*/ 292900 h 447675"/>
                <a:gd name="connsiteX1263" fmla="*/ 88533 w 1147168"/>
                <a:gd name="connsiteY1263" fmla="*/ 292900 h 447675"/>
                <a:gd name="connsiteX1264" fmla="*/ 88533 w 1147168"/>
                <a:gd name="connsiteY1264" fmla="*/ 286443 h 447675"/>
                <a:gd name="connsiteX1265" fmla="*/ 86380 w 1147168"/>
                <a:gd name="connsiteY1265" fmla="*/ 286443 h 447675"/>
                <a:gd name="connsiteX1266" fmla="*/ 86380 w 1147168"/>
                <a:gd name="connsiteY1266" fmla="*/ 277834 h 447675"/>
                <a:gd name="connsiteX1267" fmla="*/ 84228 w 1147168"/>
                <a:gd name="connsiteY1267" fmla="*/ 277834 h 447675"/>
                <a:gd name="connsiteX1268" fmla="*/ 84228 w 1147168"/>
                <a:gd name="connsiteY1268" fmla="*/ 260616 h 447675"/>
                <a:gd name="connsiteX1269" fmla="*/ 82076 w 1147168"/>
                <a:gd name="connsiteY1269" fmla="*/ 260616 h 447675"/>
                <a:gd name="connsiteX1270" fmla="*/ 82076 w 1147168"/>
                <a:gd name="connsiteY1270" fmla="*/ 196047 h 447675"/>
                <a:gd name="connsiteX1271" fmla="*/ 84228 w 1147168"/>
                <a:gd name="connsiteY1271" fmla="*/ 196047 h 447675"/>
                <a:gd name="connsiteX1272" fmla="*/ 84228 w 1147168"/>
                <a:gd name="connsiteY1272" fmla="*/ 168067 h 447675"/>
                <a:gd name="connsiteX1273" fmla="*/ 86380 w 1147168"/>
                <a:gd name="connsiteY1273" fmla="*/ 168067 h 447675"/>
                <a:gd name="connsiteX1274" fmla="*/ 86380 w 1147168"/>
                <a:gd name="connsiteY1274" fmla="*/ 157306 h 447675"/>
                <a:gd name="connsiteX1275" fmla="*/ 88533 w 1147168"/>
                <a:gd name="connsiteY1275" fmla="*/ 157306 h 447675"/>
                <a:gd name="connsiteX1276" fmla="*/ 88533 w 1147168"/>
                <a:gd name="connsiteY1276" fmla="*/ 148697 h 447675"/>
                <a:gd name="connsiteX1277" fmla="*/ 90685 w 1147168"/>
                <a:gd name="connsiteY1277" fmla="*/ 148697 h 447675"/>
                <a:gd name="connsiteX1278" fmla="*/ 90685 w 1147168"/>
                <a:gd name="connsiteY1278" fmla="*/ 142240 h 447675"/>
                <a:gd name="connsiteX1279" fmla="*/ 92837 w 1147168"/>
                <a:gd name="connsiteY1279" fmla="*/ 142240 h 447675"/>
                <a:gd name="connsiteX1280" fmla="*/ 92837 w 1147168"/>
                <a:gd name="connsiteY1280" fmla="*/ 137935 h 447675"/>
                <a:gd name="connsiteX1281" fmla="*/ 94990 w 1147168"/>
                <a:gd name="connsiteY1281" fmla="*/ 137935 h 447675"/>
                <a:gd name="connsiteX1282" fmla="*/ 94990 w 1147168"/>
                <a:gd name="connsiteY1282" fmla="*/ 131478 h 447675"/>
                <a:gd name="connsiteX1283" fmla="*/ 97142 w 1147168"/>
                <a:gd name="connsiteY1283" fmla="*/ 131478 h 447675"/>
                <a:gd name="connsiteX1284" fmla="*/ 97142 w 1147168"/>
                <a:gd name="connsiteY1284" fmla="*/ 122869 h 447675"/>
                <a:gd name="connsiteX1285" fmla="*/ 99294 w 1147168"/>
                <a:gd name="connsiteY1285" fmla="*/ 122869 h 447675"/>
                <a:gd name="connsiteX1286" fmla="*/ 99294 w 1147168"/>
                <a:gd name="connsiteY1286" fmla="*/ 118565 h 447675"/>
                <a:gd name="connsiteX1287" fmla="*/ 101446 w 1147168"/>
                <a:gd name="connsiteY1287" fmla="*/ 118565 h 447675"/>
                <a:gd name="connsiteX1288" fmla="*/ 101446 w 1147168"/>
                <a:gd name="connsiteY1288" fmla="*/ 114260 h 447675"/>
                <a:gd name="connsiteX1289" fmla="*/ 103599 w 1147168"/>
                <a:gd name="connsiteY1289" fmla="*/ 114260 h 447675"/>
                <a:gd name="connsiteX1290" fmla="*/ 103599 w 1147168"/>
                <a:gd name="connsiteY1290" fmla="*/ 112108 h 447675"/>
                <a:gd name="connsiteX1291" fmla="*/ 105751 w 1147168"/>
                <a:gd name="connsiteY1291" fmla="*/ 112108 h 447675"/>
                <a:gd name="connsiteX1292" fmla="*/ 105751 w 1147168"/>
                <a:gd name="connsiteY1292" fmla="*/ 107803 h 447675"/>
                <a:gd name="connsiteX1293" fmla="*/ 107903 w 1147168"/>
                <a:gd name="connsiteY1293" fmla="*/ 107803 h 447675"/>
                <a:gd name="connsiteX1294" fmla="*/ 107903 w 1147168"/>
                <a:gd name="connsiteY1294" fmla="*/ 105651 h 447675"/>
                <a:gd name="connsiteX1295" fmla="*/ 110056 w 1147168"/>
                <a:gd name="connsiteY1295" fmla="*/ 105651 h 447675"/>
                <a:gd name="connsiteX1296" fmla="*/ 110056 w 1147168"/>
                <a:gd name="connsiteY1296" fmla="*/ 103499 h 447675"/>
                <a:gd name="connsiteX1297" fmla="*/ 120817 w 1147168"/>
                <a:gd name="connsiteY1297" fmla="*/ 103499 h 447675"/>
                <a:gd name="connsiteX1298" fmla="*/ 120817 w 1147168"/>
                <a:gd name="connsiteY1298" fmla="*/ 105651 h 447675"/>
                <a:gd name="connsiteX1299" fmla="*/ 129426 w 1147168"/>
                <a:gd name="connsiteY1299" fmla="*/ 105651 h 447675"/>
                <a:gd name="connsiteX1300" fmla="*/ 129426 w 1147168"/>
                <a:gd name="connsiteY1300" fmla="*/ 107803 h 447675"/>
                <a:gd name="connsiteX1301" fmla="*/ 135883 w 1147168"/>
                <a:gd name="connsiteY1301" fmla="*/ 107803 h 447675"/>
                <a:gd name="connsiteX1302" fmla="*/ 135883 w 1147168"/>
                <a:gd name="connsiteY1302" fmla="*/ 109956 h 447675"/>
                <a:gd name="connsiteX1303" fmla="*/ 140188 w 1147168"/>
                <a:gd name="connsiteY1303" fmla="*/ 109956 h 447675"/>
                <a:gd name="connsiteX1304" fmla="*/ 140188 w 1147168"/>
                <a:gd name="connsiteY1304" fmla="*/ 112108 h 447675"/>
                <a:gd name="connsiteX1305" fmla="*/ 146644 w 1147168"/>
                <a:gd name="connsiteY1305" fmla="*/ 112108 h 447675"/>
                <a:gd name="connsiteX1306" fmla="*/ 146644 w 1147168"/>
                <a:gd name="connsiteY1306" fmla="*/ 114260 h 447675"/>
                <a:gd name="connsiteX1307" fmla="*/ 148797 w 1147168"/>
                <a:gd name="connsiteY1307" fmla="*/ 114260 h 447675"/>
                <a:gd name="connsiteX1308" fmla="*/ 148797 w 1147168"/>
                <a:gd name="connsiteY1308" fmla="*/ 116412 h 447675"/>
                <a:gd name="connsiteX1309" fmla="*/ 153101 w 1147168"/>
                <a:gd name="connsiteY1309" fmla="*/ 116412 h 447675"/>
                <a:gd name="connsiteX1310" fmla="*/ 153101 w 1147168"/>
                <a:gd name="connsiteY1310" fmla="*/ 118565 h 447675"/>
                <a:gd name="connsiteX1311" fmla="*/ 159558 w 1147168"/>
                <a:gd name="connsiteY1311" fmla="*/ 118565 h 447675"/>
                <a:gd name="connsiteX1312" fmla="*/ 159558 w 1147168"/>
                <a:gd name="connsiteY1312" fmla="*/ 120717 h 447675"/>
                <a:gd name="connsiteX1313" fmla="*/ 163863 w 1147168"/>
                <a:gd name="connsiteY1313" fmla="*/ 120717 h 447675"/>
                <a:gd name="connsiteX1314" fmla="*/ 163863 w 1147168"/>
                <a:gd name="connsiteY1314" fmla="*/ 122869 h 447675"/>
                <a:gd name="connsiteX1315" fmla="*/ 172472 w 1147168"/>
                <a:gd name="connsiteY1315" fmla="*/ 122869 h 447675"/>
                <a:gd name="connsiteX1316" fmla="*/ 172472 w 1147168"/>
                <a:gd name="connsiteY1316" fmla="*/ 125022 h 447675"/>
                <a:gd name="connsiteX1317" fmla="*/ 176776 w 1147168"/>
                <a:gd name="connsiteY1317" fmla="*/ 125022 h 447675"/>
                <a:gd name="connsiteX1318" fmla="*/ 176776 w 1147168"/>
                <a:gd name="connsiteY1318" fmla="*/ 127174 h 447675"/>
                <a:gd name="connsiteX1319" fmla="*/ 178929 w 1147168"/>
                <a:gd name="connsiteY1319" fmla="*/ 127174 h 447675"/>
                <a:gd name="connsiteX1320" fmla="*/ 178929 w 1147168"/>
                <a:gd name="connsiteY1320" fmla="*/ 129326 h 447675"/>
                <a:gd name="connsiteX1321" fmla="*/ 183233 w 1147168"/>
                <a:gd name="connsiteY1321" fmla="*/ 129326 h 447675"/>
                <a:gd name="connsiteX1322" fmla="*/ 183233 w 1147168"/>
                <a:gd name="connsiteY1322" fmla="*/ 131478 h 447675"/>
                <a:gd name="connsiteX1323" fmla="*/ 187538 w 1147168"/>
                <a:gd name="connsiteY1323" fmla="*/ 131478 h 447675"/>
                <a:gd name="connsiteX1324" fmla="*/ 187538 w 1147168"/>
                <a:gd name="connsiteY1324" fmla="*/ 133631 h 447675"/>
                <a:gd name="connsiteX1325" fmla="*/ 189690 w 1147168"/>
                <a:gd name="connsiteY1325" fmla="*/ 133631 h 447675"/>
                <a:gd name="connsiteX1326" fmla="*/ 189690 w 1147168"/>
                <a:gd name="connsiteY1326" fmla="*/ 135783 h 447675"/>
                <a:gd name="connsiteX1327" fmla="*/ 193995 w 1147168"/>
                <a:gd name="connsiteY1327" fmla="*/ 135783 h 447675"/>
                <a:gd name="connsiteX1328" fmla="*/ 193995 w 1147168"/>
                <a:gd name="connsiteY1328" fmla="*/ 137935 h 447675"/>
                <a:gd name="connsiteX1329" fmla="*/ 196147 w 1147168"/>
                <a:gd name="connsiteY1329" fmla="*/ 137935 h 447675"/>
                <a:gd name="connsiteX1330" fmla="*/ 196147 w 1147168"/>
                <a:gd name="connsiteY1330" fmla="*/ 140088 h 447675"/>
                <a:gd name="connsiteX1331" fmla="*/ 200452 w 1147168"/>
                <a:gd name="connsiteY1331" fmla="*/ 140088 h 447675"/>
                <a:gd name="connsiteX1332" fmla="*/ 200452 w 1147168"/>
                <a:gd name="connsiteY1332" fmla="*/ 142240 h 447675"/>
                <a:gd name="connsiteX1333" fmla="*/ 202604 w 1147168"/>
                <a:gd name="connsiteY1333" fmla="*/ 142240 h 447675"/>
                <a:gd name="connsiteX1334" fmla="*/ 202604 w 1147168"/>
                <a:gd name="connsiteY1334" fmla="*/ 144392 h 447675"/>
                <a:gd name="connsiteX1335" fmla="*/ 215518 w 1147168"/>
                <a:gd name="connsiteY1335" fmla="*/ 144392 h 447675"/>
                <a:gd name="connsiteX1336" fmla="*/ 215518 w 1147168"/>
                <a:gd name="connsiteY1336" fmla="*/ 146544 h 447675"/>
                <a:gd name="connsiteX1337" fmla="*/ 221974 w 1147168"/>
                <a:gd name="connsiteY1337" fmla="*/ 146544 h 447675"/>
                <a:gd name="connsiteX1338" fmla="*/ 221974 w 1147168"/>
                <a:gd name="connsiteY1338" fmla="*/ 148697 h 447675"/>
                <a:gd name="connsiteX1339" fmla="*/ 219822 w 1147168"/>
                <a:gd name="connsiteY1339" fmla="*/ 148697 h 447675"/>
                <a:gd name="connsiteX1340" fmla="*/ 219822 w 1147168"/>
                <a:gd name="connsiteY1340" fmla="*/ 150849 h 447675"/>
                <a:gd name="connsiteX1341" fmla="*/ 221974 w 1147168"/>
                <a:gd name="connsiteY1341" fmla="*/ 150849 h 447675"/>
                <a:gd name="connsiteX1342" fmla="*/ 221974 w 1147168"/>
                <a:gd name="connsiteY1342" fmla="*/ 153001 h 447675"/>
                <a:gd name="connsiteX1343" fmla="*/ 226279 w 1147168"/>
                <a:gd name="connsiteY1343" fmla="*/ 153001 h 447675"/>
                <a:gd name="connsiteX1344" fmla="*/ 226279 w 1147168"/>
                <a:gd name="connsiteY1344" fmla="*/ 155154 h 447675"/>
                <a:gd name="connsiteX1345" fmla="*/ 230584 w 1147168"/>
                <a:gd name="connsiteY1345" fmla="*/ 155154 h 447675"/>
                <a:gd name="connsiteX1346" fmla="*/ 230584 w 1147168"/>
                <a:gd name="connsiteY1346" fmla="*/ 159458 h 447675"/>
                <a:gd name="connsiteX1347" fmla="*/ 232736 w 1147168"/>
                <a:gd name="connsiteY1347" fmla="*/ 159458 h 447675"/>
                <a:gd name="connsiteX1348" fmla="*/ 232736 w 1147168"/>
                <a:gd name="connsiteY1348" fmla="*/ 161610 h 447675"/>
                <a:gd name="connsiteX1349" fmla="*/ 237040 w 1147168"/>
                <a:gd name="connsiteY1349" fmla="*/ 161610 h 447675"/>
                <a:gd name="connsiteX1350" fmla="*/ 237040 w 1147168"/>
                <a:gd name="connsiteY1350" fmla="*/ 163763 h 447675"/>
                <a:gd name="connsiteX1351" fmla="*/ 239193 w 1147168"/>
                <a:gd name="connsiteY1351" fmla="*/ 163763 h 447675"/>
                <a:gd name="connsiteX1352" fmla="*/ 239193 w 1147168"/>
                <a:gd name="connsiteY1352" fmla="*/ 168067 h 447675"/>
                <a:gd name="connsiteX1353" fmla="*/ 241345 w 1147168"/>
                <a:gd name="connsiteY1353" fmla="*/ 168067 h 447675"/>
                <a:gd name="connsiteX1354" fmla="*/ 241345 w 1147168"/>
                <a:gd name="connsiteY1354" fmla="*/ 161610 h 447675"/>
                <a:gd name="connsiteX1355" fmla="*/ 245650 w 1147168"/>
                <a:gd name="connsiteY1355" fmla="*/ 161610 h 447675"/>
                <a:gd name="connsiteX1356" fmla="*/ 245650 w 1147168"/>
                <a:gd name="connsiteY1356" fmla="*/ 157306 h 447675"/>
                <a:gd name="connsiteX1357" fmla="*/ 247802 w 1147168"/>
                <a:gd name="connsiteY1357" fmla="*/ 157306 h 447675"/>
                <a:gd name="connsiteX1358" fmla="*/ 247802 w 1147168"/>
                <a:gd name="connsiteY1358" fmla="*/ 155154 h 447675"/>
                <a:gd name="connsiteX1359" fmla="*/ 249954 w 1147168"/>
                <a:gd name="connsiteY1359" fmla="*/ 155154 h 447675"/>
                <a:gd name="connsiteX1360" fmla="*/ 249954 w 1147168"/>
                <a:gd name="connsiteY1360" fmla="*/ 157306 h 447675"/>
                <a:gd name="connsiteX1361" fmla="*/ 256411 w 1147168"/>
                <a:gd name="connsiteY1361" fmla="*/ 157306 h 447675"/>
                <a:gd name="connsiteX1362" fmla="*/ 256411 w 1147168"/>
                <a:gd name="connsiteY1362" fmla="*/ 153001 h 447675"/>
                <a:gd name="connsiteX1363" fmla="*/ 254259 w 1147168"/>
                <a:gd name="connsiteY1363" fmla="*/ 153001 h 447675"/>
                <a:gd name="connsiteX1364" fmla="*/ 254259 w 1147168"/>
                <a:gd name="connsiteY1364" fmla="*/ 148697 h 447675"/>
                <a:gd name="connsiteX1365" fmla="*/ 252106 w 1147168"/>
                <a:gd name="connsiteY1365" fmla="*/ 148697 h 447675"/>
                <a:gd name="connsiteX1366" fmla="*/ 252106 w 1147168"/>
                <a:gd name="connsiteY1366" fmla="*/ 144392 h 447675"/>
                <a:gd name="connsiteX1367" fmla="*/ 249954 w 1147168"/>
                <a:gd name="connsiteY1367" fmla="*/ 144392 h 447675"/>
                <a:gd name="connsiteX1368" fmla="*/ 249954 w 1147168"/>
                <a:gd name="connsiteY1368" fmla="*/ 142240 h 447675"/>
                <a:gd name="connsiteX1369" fmla="*/ 247802 w 1147168"/>
                <a:gd name="connsiteY1369" fmla="*/ 142240 h 447675"/>
                <a:gd name="connsiteX1370" fmla="*/ 247802 w 1147168"/>
                <a:gd name="connsiteY1370" fmla="*/ 140088 h 447675"/>
                <a:gd name="connsiteX1371" fmla="*/ 245650 w 1147168"/>
                <a:gd name="connsiteY1371" fmla="*/ 140088 h 447675"/>
                <a:gd name="connsiteX1372" fmla="*/ 245650 w 1147168"/>
                <a:gd name="connsiteY1372" fmla="*/ 137935 h 447675"/>
                <a:gd name="connsiteX1373" fmla="*/ 241345 w 1147168"/>
                <a:gd name="connsiteY1373" fmla="*/ 137935 h 447675"/>
                <a:gd name="connsiteX1374" fmla="*/ 241345 w 1147168"/>
                <a:gd name="connsiteY1374" fmla="*/ 135783 h 447675"/>
                <a:gd name="connsiteX1375" fmla="*/ 239193 w 1147168"/>
                <a:gd name="connsiteY1375" fmla="*/ 135783 h 447675"/>
                <a:gd name="connsiteX1376" fmla="*/ 239193 w 1147168"/>
                <a:gd name="connsiteY1376" fmla="*/ 133631 h 447675"/>
                <a:gd name="connsiteX1377" fmla="*/ 237040 w 1147168"/>
                <a:gd name="connsiteY1377" fmla="*/ 133631 h 447675"/>
                <a:gd name="connsiteX1378" fmla="*/ 237040 w 1147168"/>
                <a:gd name="connsiteY1378" fmla="*/ 131478 h 447675"/>
                <a:gd name="connsiteX1379" fmla="*/ 232736 w 1147168"/>
                <a:gd name="connsiteY1379" fmla="*/ 131478 h 447675"/>
                <a:gd name="connsiteX1380" fmla="*/ 232736 w 1147168"/>
                <a:gd name="connsiteY1380" fmla="*/ 129326 h 447675"/>
                <a:gd name="connsiteX1381" fmla="*/ 230584 w 1147168"/>
                <a:gd name="connsiteY1381" fmla="*/ 129326 h 447675"/>
                <a:gd name="connsiteX1382" fmla="*/ 230584 w 1147168"/>
                <a:gd name="connsiteY1382" fmla="*/ 127174 h 447675"/>
                <a:gd name="connsiteX1383" fmla="*/ 228431 w 1147168"/>
                <a:gd name="connsiteY1383" fmla="*/ 127174 h 447675"/>
                <a:gd name="connsiteX1384" fmla="*/ 228431 w 1147168"/>
                <a:gd name="connsiteY1384" fmla="*/ 125022 h 447675"/>
                <a:gd name="connsiteX1385" fmla="*/ 226279 w 1147168"/>
                <a:gd name="connsiteY1385" fmla="*/ 125022 h 447675"/>
                <a:gd name="connsiteX1386" fmla="*/ 226279 w 1147168"/>
                <a:gd name="connsiteY1386" fmla="*/ 122869 h 447675"/>
                <a:gd name="connsiteX1387" fmla="*/ 224127 w 1147168"/>
                <a:gd name="connsiteY1387" fmla="*/ 122869 h 447675"/>
                <a:gd name="connsiteX1388" fmla="*/ 224127 w 1147168"/>
                <a:gd name="connsiteY1388" fmla="*/ 120717 h 447675"/>
                <a:gd name="connsiteX1389" fmla="*/ 219822 w 1147168"/>
                <a:gd name="connsiteY1389" fmla="*/ 120717 h 447675"/>
                <a:gd name="connsiteX1390" fmla="*/ 219822 w 1147168"/>
                <a:gd name="connsiteY1390" fmla="*/ 118565 h 447675"/>
                <a:gd name="connsiteX1391" fmla="*/ 217670 w 1147168"/>
                <a:gd name="connsiteY1391" fmla="*/ 118565 h 447675"/>
                <a:gd name="connsiteX1392" fmla="*/ 217670 w 1147168"/>
                <a:gd name="connsiteY1392" fmla="*/ 116412 h 447675"/>
                <a:gd name="connsiteX1393" fmla="*/ 215518 w 1147168"/>
                <a:gd name="connsiteY1393" fmla="*/ 116412 h 447675"/>
                <a:gd name="connsiteX1394" fmla="*/ 215518 w 1147168"/>
                <a:gd name="connsiteY1394" fmla="*/ 114260 h 447675"/>
                <a:gd name="connsiteX1395" fmla="*/ 211213 w 1147168"/>
                <a:gd name="connsiteY1395" fmla="*/ 114260 h 447675"/>
                <a:gd name="connsiteX1396" fmla="*/ 211213 w 1147168"/>
                <a:gd name="connsiteY1396" fmla="*/ 112108 h 447675"/>
                <a:gd name="connsiteX1397" fmla="*/ 209061 w 1147168"/>
                <a:gd name="connsiteY1397" fmla="*/ 112108 h 447675"/>
                <a:gd name="connsiteX1398" fmla="*/ 209061 w 1147168"/>
                <a:gd name="connsiteY1398" fmla="*/ 109956 h 447675"/>
                <a:gd name="connsiteX1399" fmla="*/ 206908 w 1147168"/>
                <a:gd name="connsiteY1399" fmla="*/ 109956 h 447675"/>
                <a:gd name="connsiteX1400" fmla="*/ 206908 w 1147168"/>
                <a:gd name="connsiteY1400" fmla="*/ 107803 h 447675"/>
                <a:gd name="connsiteX1401" fmla="*/ 202604 w 1147168"/>
                <a:gd name="connsiteY1401" fmla="*/ 107803 h 447675"/>
                <a:gd name="connsiteX1402" fmla="*/ 202604 w 1147168"/>
                <a:gd name="connsiteY1402" fmla="*/ 105651 h 447675"/>
                <a:gd name="connsiteX1403" fmla="*/ 200452 w 1147168"/>
                <a:gd name="connsiteY1403" fmla="*/ 105651 h 447675"/>
                <a:gd name="connsiteX1404" fmla="*/ 200452 w 1147168"/>
                <a:gd name="connsiteY1404" fmla="*/ 103499 h 447675"/>
                <a:gd name="connsiteX1405" fmla="*/ 196147 w 1147168"/>
                <a:gd name="connsiteY1405" fmla="*/ 103499 h 447675"/>
                <a:gd name="connsiteX1406" fmla="*/ 196147 w 1147168"/>
                <a:gd name="connsiteY1406" fmla="*/ 101346 h 447675"/>
                <a:gd name="connsiteX1407" fmla="*/ 191842 w 1147168"/>
                <a:gd name="connsiteY1407" fmla="*/ 101346 h 447675"/>
                <a:gd name="connsiteX1408" fmla="*/ 191842 w 1147168"/>
                <a:gd name="connsiteY1408" fmla="*/ 99194 h 447675"/>
                <a:gd name="connsiteX1409" fmla="*/ 187538 w 1147168"/>
                <a:gd name="connsiteY1409" fmla="*/ 99194 h 447675"/>
                <a:gd name="connsiteX1410" fmla="*/ 187538 w 1147168"/>
                <a:gd name="connsiteY1410" fmla="*/ 97042 h 447675"/>
                <a:gd name="connsiteX1411" fmla="*/ 183233 w 1147168"/>
                <a:gd name="connsiteY1411" fmla="*/ 97042 h 447675"/>
                <a:gd name="connsiteX1412" fmla="*/ 183233 w 1147168"/>
                <a:gd name="connsiteY1412" fmla="*/ 94890 h 447675"/>
                <a:gd name="connsiteX1413" fmla="*/ 178929 w 1147168"/>
                <a:gd name="connsiteY1413" fmla="*/ 94890 h 447675"/>
                <a:gd name="connsiteX1414" fmla="*/ 178929 w 1147168"/>
                <a:gd name="connsiteY1414" fmla="*/ 92737 h 447675"/>
                <a:gd name="connsiteX1415" fmla="*/ 172472 w 1147168"/>
                <a:gd name="connsiteY1415" fmla="*/ 92737 h 447675"/>
                <a:gd name="connsiteX1416" fmla="*/ 172472 w 1147168"/>
                <a:gd name="connsiteY1416" fmla="*/ 90585 h 447675"/>
                <a:gd name="connsiteX1417" fmla="*/ 168167 w 1147168"/>
                <a:gd name="connsiteY1417" fmla="*/ 90585 h 447675"/>
                <a:gd name="connsiteX1418" fmla="*/ 168167 w 1147168"/>
                <a:gd name="connsiteY1418" fmla="*/ 88433 h 447675"/>
                <a:gd name="connsiteX1419" fmla="*/ 163863 w 1147168"/>
                <a:gd name="connsiteY1419" fmla="*/ 88433 h 447675"/>
                <a:gd name="connsiteX1420" fmla="*/ 163863 w 1147168"/>
                <a:gd name="connsiteY1420" fmla="*/ 86280 h 447675"/>
                <a:gd name="connsiteX1421" fmla="*/ 155254 w 1147168"/>
                <a:gd name="connsiteY1421" fmla="*/ 86280 h 447675"/>
                <a:gd name="connsiteX1422" fmla="*/ 155254 w 1147168"/>
                <a:gd name="connsiteY1422" fmla="*/ 84128 h 447675"/>
                <a:gd name="connsiteX1423" fmla="*/ 146644 w 1147168"/>
                <a:gd name="connsiteY1423" fmla="*/ 84128 h 447675"/>
                <a:gd name="connsiteX1424" fmla="*/ 146644 w 1147168"/>
                <a:gd name="connsiteY1424" fmla="*/ 81976 h 447675"/>
                <a:gd name="connsiteX1425" fmla="*/ 138035 w 1147168"/>
                <a:gd name="connsiteY1425" fmla="*/ 81976 h 447675"/>
                <a:gd name="connsiteX1426" fmla="*/ 138035 w 1147168"/>
                <a:gd name="connsiteY1426" fmla="*/ 79824 h 447675"/>
                <a:gd name="connsiteX1427" fmla="*/ 97142 w 1147168"/>
                <a:gd name="connsiteY1427" fmla="*/ 79824 h 447675"/>
                <a:gd name="connsiteX1428" fmla="*/ 97142 w 1147168"/>
                <a:gd name="connsiteY1428" fmla="*/ 81976 h 447675"/>
                <a:gd name="connsiteX1429" fmla="*/ 94990 w 1147168"/>
                <a:gd name="connsiteY1429" fmla="*/ 81976 h 447675"/>
                <a:gd name="connsiteX1430" fmla="*/ 94990 w 1147168"/>
                <a:gd name="connsiteY1430" fmla="*/ 84128 h 447675"/>
                <a:gd name="connsiteX1431" fmla="*/ 92837 w 1147168"/>
                <a:gd name="connsiteY1431" fmla="*/ 84128 h 447675"/>
                <a:gd name="connsiteX1432" fmla="*/ 92837 w 1147168"/>
                <a:gd name="connsiteY1432" fmla="*/ 86280 h 447675"/>
                <a:gd name="connsiteX1433" fmla="*/ 90685 w 1147168"/>
                <a:gd name="connsiteY1433" fmla="*/ 86280 h 447675"/>
                <a:gd name="connsiteX1434" fmla="*/ 90685 w 1147168"/>
                <a:gd name="connsiteY1434" fmla="*/ 88433 h 447675"/>
                <a:gd name="connsiteX1435" fmla="*/ 88533 w 1147168"/>
                <a:gd name="connsiteY1435" fmla="*/ 88433 h 447675"/>
                <a:gd name="connsiteX1436" fmla="*/ 88533 w 1147168"/>
                <a:gd name="connsiteY1436" fmla="*/ 90585 h 447675"/>
                <a:gd name="connsiteX1437" fmla="*/ 86380 w 1147168"/>
                <a:gd name="connsiteY1437" fmla="*/ 90585 h 447675"/>
                <a:gd name="connsiteX1438" fmla="*/ 86380 w 1147168"/>
                <a:gd name="connsiteY1438" fmla="*/ 97042 h 447675"/>
                <a:gd name="connsiteX1439" fmla="*/ 82076 w 1147168"/>
                <a:gd name="connsiteY1439" fmla="*/ 97042 h 447675"/>
                <a:gd name="connsiteX1440" fmla="*/ 82076 w 1147168"/>
                <a:gd name="connsiteY1440" fmla="*/ 101346 h 447675"/>
                <a:gd name="connsiteX1441" fmla="*/ 79924 w 1147168"/>
                <a:gd name="connsiteY1441" fmla="*/ 101346 h 447675"/>
                <a:gd name="connsiteX1442" fmla="*/ 79924 w 1147168"/>
                <a:gd name="connsiteY1442" fmla="*/ 105651 h 447675"/>
                <a:gd name="connsiteX1443" fmla="*/ 77771 w 1147168"/>
                <a:gd name="connsiteY1443" fmla="*/ 105651 h 447675"/>
                <a:gd name="connsiteX1444" fmla="*/ 77771 w 1147168"/>
                <a:gd name="connsiteY1444" fmla="*/ 114260 h 447675"/>
                <a:gd name="connsiteX1445" fmla="*/ 75619 w 1147168"/>
                <a:gd name="connsiteY1445" fmla="*/ 114260 h 447675"/>
                <a:gd name="connsiteX1446" fmla="*/ 75619 w 1147168"/>
                <a:gd name="connsiteY1446" fmla="*/ 116412 h 447675"/>
                <a:gd name="connsiteX1447" fmla="*/ 73467 w 1147168"/>
                <a:gd name="connsiteY1447" fmla="*/ 116412 h 447675"/>
                <a:gd name="connsiteX1448" fmla="*/ 73467 w 1147168"/>
                <a:gd name="connsiteY1448" fmla="*/ 120717 h 447675"/>
                <a:gd name="connsiteX1449" fmla="*/ 71314 w 1147168"/>
                <a:gd name="connsiteY1449" fmla="*/ 120717 h 447675"/>
                <a:gd name="connsiteX1450" fmla="*/ 71314 w 1147168"/>
                <a:gd name="connsiteY1450" fmla="*/ 125022 h 447675"/>
                <a:gd name="connsiteX1451" fmla="*/ 69162 w 1147168"/>
                <a:gd name="connsiteY1451" fmla="*/ 125022 h 447675"/>
                <a:gd name="connsiteX1452" fmla="*/ 69162 w 1147168"/>
                <a:gd name="connsiteY1452" fmla="*/ 131478 h 447675"/>
                <a:gd name="connsiteX1453" fmla="*/ 67010 w 1147168"/>
                <a:gd name="connsiteY1453" fmla="*/ 131478 h 447675"/>
                <a:gd name="connsiteX1454" fmla="*/ 67010 w 1147168"/>
                <a:gd name="connsiteY1454" fmla="*/ 140088 h 447675"/>
                <a:gd name="connsiteX1455" fmla="*/ 64858 w 1147168"/>
                <a:gd name="connsiteY1455" fmla="*/ 140088 h 447675"/>
                <a:gd name="connsiteX1456" fmla="*/ 64858 w 1147168"/>
                <a:gd name="connsiteY1456" fmla="*/ 148697 h 447675"/>
                <a:gd name="connsiteX1457" fmla="*/ 62705 w 1147168"/>
                <a:gd name="connsiteY1457" fmla="*/ 148697 h 447675"/>
                <a:gd name="connsiteX1458" fmla="*/ 62705 w 1147168"/>
                <a:gd name="connsiteY1458" fmla="*/ 161610 h 447675"/>
                <a:gd name="connsiteX1459" fmla="*/ 60553 w 1147168"/>
                <a:gd name="connsiteY1459" fmla="*/ 161610 h 447675"/>
                <a:gd name="connsiteX1460" fmla="*/ 60553 w 1147168"/>
                <a:gd name="connsiteY1460" fmla="*/ 170220 h 447675"/>
                <a:gd name="connsiteX1461" fmla="*/ 58401 w 1147168"/>
                <a:gd name="connsiteY1461" fmla="*/ 170220 h 447675"/>
                <a:gd name="connsiteX1462" fmla="*/ 58401 w 1147168"/>
                <a:gd name="connsiteY1462" fmla="*/ 191742 h 447675"/>
                <a:gd name="connsiteX1463" fmla="*/ 56248 w 1147168"/>
                <a:gd name="connsiteY1463" fmla="*/ 191742 h 447675"/>
                <a:gd name="connsiteX1464" fmla="*/ 56248 w 1147168"/>
                <a:gd name="connsiteY1464" fmla="*/ 273529 h 447675"/>
                <a:gd name="connsiteX1465" fmla="*/ 58401 w 1147168"/>
                <a:gd name="connsiteY1465" fmla="*/ 273529 h 447675"/>
                <a:gd name="connsiteX1466" fmla="*/ 58401 w 1147168"/>
                <a:gd name="connsiteY1466" fmla="*/ 286443 h 447675"/>
                <a:gd name="connsiteX1467" fmla="*/ 62705 w 1147168"/>
                <a:gd name="connsiteY1467" fmla="*/ 286443 h 447675"/>
                <a:gd name="connsiteX1468" fmla="*/ 62705 w 1147168"/>
                <a:gd name="connsiteY1468" fmla="*/ 292900 h 447675"/>
                <a:gd name="connsiteX1469" fmla="*/ 64858 w 1147168"/>
                <a:gd name="connsiteY1469" fmla="*/ 292900 h 447675"/>
                <a:gd name="connsiteX1470" fmla="*/ 64858 w 1147168"/>
                <a:gd name="connsiteY1470" fmla="*/ 307966 h 447675"/>
                <a:gd name="connsiteX1471" fmla="*/ 67010 w 1147168"/>
                <a:gd name="connsiteY1471" fmla="*/ 307966 h 447675"/>
                <a:gd name="connsiteX1472" fmla="*/ 67010 w 1147168"/>
                <a:gd name="connsiteY1472" fmla="*/ 314423 h 447675"/>
                <a:gd name="connsiteX1473" fmla="*/ 69162 w 1147168"/>
                <a:gd name="connsiteY1473" fmla="*/ 314423 h 447675"/>
                <a:gd name="connsiteX1474" fmla="*/ 69162 w 1147168"/>
                <a:gd name="connsiteY1474" fmla="*/ 316575 h 447675"/>
                <a:gd name="connsiteX1475" fmla="*/ 71314 w 1147168"/>
                <a:gd name="connsiteY1475" fmla="*/ 316575 h 447675"/>
                <a:gd name="connsiteX1476" fmla="*/ 71314 w 1147168"/>
                <a:gd name="connsiteY1476" fmla="*/ 325184 h 447675"/>
                <a:gd name="connsiteX1477" fmla="*/ 73467 w 1147168"/>
                <a:gd name="connsiteY1477" fmla="*/ 325184 h 447675"/>
                <a:gd name="connsiteX1478" fmla="*/ 73467 w 1147168"/>
                <a:gd name="connsiteY1478" fmla="*/ 327337 h 447675"/>
                <a:gd name="connsiteX1479" fmla="*/ 75619 w 1147168"/>
                <a:gd name="connsiteY1479" fmla="*/ 327337 h 447675"/>
                <a:gd name="connsiteX1480" fmla="*/ 75619 w 1147168"/>
                <a:gd name="connsiteY1480" fmla="*/ 333793 h 447675"/>
                <a:gd name="connsiteX1481" fmla="*/ 77771 w 1147168"/>
                <a:gd name="connsiteY1481" fmla="*/ 333793 h 447675"/>
                <a:gd name="connsiteX1482" fmla="*/ 77771 w 1147168"/>
                <a:gd name="connsiteY1482" fmla="*/ 342403 h 447675"/>
                <a:gd name="connsiteX1483" fmla="*/ 79924 w 1147168"/>
                <a:gd name="connsiteY1483" fmla="*/ 342403 h 447675"/>
                <a:gd name="connsiteX1484" fmla="*/ 79924 w 1147168"/>
                <a:gd name="connsiteY1484" fmla="*/ 344555 h 447675"/>
                <a:gd name="connsiteX1485" fmla="*/ 82076 w 1147168"/>
                <a:gd name="connsiteY1485" fmla="*/ 344555 h 447675"/>
                <a:gd name="connsiteX1486" fmla="*/ 82076 w 1147168"/>
                <a:gd name="connsiteY1486" fmla="*/ 348859 h 447675"/>
                <a:gd name="connsiteX1487" fmla="*/ 84228 w 1147168"/>
                <a:gd name="connsiteY1487" fmla="*/ 348859 h 447675"/>
                <a:gd name="connsiteX1488" fmla="*/ 84228 w 1147168"/>
                <a:gd name="connsiteY1488" fmla="*/ 353164 h 447675"/>
                <a:gd name="connsiteX1489" fmla="*/ 86380 w 1147168"/>
                <a:gd name="connsiteY1489" fmla="*/ 353164 h 447675"/>
                <a:gd name="connsiteX1490" fmla="*/ 86380 w 1147168"/>
                <a:gd name="connsiteY1490" fmla="*/ 357469 h 447675"/>
                <a:gd name="connsiteX1491" fmla="*/ 88533 w 1147168"/>
                <a:gd name="connsiteY1491" fmla="*/ 357469 h 447675"/>
                <a:gd name="connsiteX1492" fmla="*/ 88533 w 1147168"/>
                <a:gd name="connsiteY1492" fmla="*/ 361773 h 447675"/>
                <a:gd name="connsiteX1493" fmla="*/ 90685 w 1147168"/>
                <a:gd name="connsiteY1493" fmla="*/ 361773 h 447675"/>
                <a:gd name="connsiteX1494" fmla="*/ 90685 w 1147168"/>
                <a:gd name="connsiteY1494" fmla="*/ 368230 h 447675"/>
                <a:gd name="connsiteX1495" fmla="*/ 92837 w 1147168"/>
                <a:gd name="connsiteY1495" fmla="*/ 368230 h 447675"/>
                <a:gd name="connsiteX1496" fmla="*/ 92837 w 1147168"/>
                <a:gd name="connsiteY1496" fmla="*/ 370382 h 447675"/>
                <a:gd name="connsiteX1497" fmla="*/ 94990 w 1147168"/>
                <a:gd name="connsiteY1497" fmla="*/ 370382 h 447675"/>
                <a:gd name="connsiteX1498" fmla="*/ 94990 w 1147168"/>
                <a:gd name="connsiteY1498" fmla="*/ 374687 h 447675"/>
                <a:gd name="connsiteX1499" fmla="*/ 97142 w 1147168"/>
                <a:gd name="connsiteY1499" fmla="*/ 374687 h 447675"/>
                <a:gd name="connsiteX1500" fmla="*/ 97142 w 1147168"/>
                <a:gd name="connsiteY1500" fmla="*/ 378991 h 447675"/>
                <a:gd name="connsiteX1501" fmla="*/ 99294 w 1147168"/>
                <a:gd name="connsiteY1501" fmla="*/ 378991 h 447675"/>
                <a:gd name="connsiteX1502" fmla="*/ 99294 w 1147168"/>
                <a:gd name="connsiteY1502" fmla="*/ 383296 h 447675"/>
                <a:gd name="connsiteX1503" fmla="*/ 101446 w 1147168"/>
                <a:gd name="connsiteY1503" fmla="*/ 383296 h 447675"/>
                <a:gd name="connsiteX1504" fmla="*/ 101446 w 1147168"/>
                <a:gd name="connsiteY1504" fmla="*/ 385448 h 447675"/>
                <a:gd name="connsiteX1505" fmla="*/ 103599 w 1147168"/>
                <a:gd name="connsiteY1505" fmla="*/ 385448 h 447675"/>
                <a:gd name="connsiteX1506" fmla="*/ 103599 w 1147168"/>
                <a:gd name="connsiteY1506" fmla="*/ 389753 h 447675"/>
                <a:gd name="connsiteX1507" fmla="*/ 105751 w 1147168"/>
                <a:gd name="connsiteY1507" fmla="*/ 389753 h 447675"/>
                <a:gd name="connsiteX1508" fmla="*/ 105751 w 1147168"/>
                <a:gd name="connsiteY1508" fmla="*/ 391905 h 447675"/>
                <a:gd name="connsiteX1509" fmla="*/ 107903 w 1147168"/>
                <a:gd name="connsiteY1509" fmla="*/ 391905 h 447675"/>
                <a:gd name="connsiteX1510" fmla="*/ 107903 w 1147168"/>
                <a:gd name="connsiteY1510" fmla="*/ 396210 h 447675"/>
                <a:gd name="connsiteX1511" fmla="*/ 110056 w 1147168"/>
                <a:gd name="connsiteY1511" fmla="*/ 396210 h 447675"/>
                <a:gd name="connsiteX1512" fmla="*/ 110056 w 1147168"/>
                <a:gd name="connsiteY1512" fmla="*/ 406971 h 447675"/>
                <a:gd name="connsiteX1513" fmla="*/ 107903 w 1147168"/>
                <a:gd name="connsiteY1513" fmla="*/ 406971 h 447675"/>
                <a:gd name="connsiteX1514" fmla="*/ 107903 w 1147168"/>
                <a:gd name="connsiteY1514" fmla="*/ 411276 h 447675"/>
                <a:gd name="connsiteX1515" fmla="*/ 105751 w 1147168"/>
                <a:gd name="connsiteY1515" fmla="*/ 411276 h 447675"/>
                <a:gd name="connsiteX1516" fmla="*/ 105751 w 1147168"/>
                <a:gd name="connsiteY1516" fmla="*/ 413428 h 447675"/>
                <a:gd name="connsiteX1517" fmla="*/ 103599 w 1147168"/>
                <a:gd name="connsiteY1517" fmla="*/ 413428 h 447675"/>
                <a:gd name="connsiteX1518" fmla="*/ 103599 w 1147168"/>
                <a:gd name="connsiteY1518" fmla="*/ 419885 h 447675"/>
                <a:gd name="connsiteX1519" fmla="*/ 101446 w 1147168"/>
                <a:gd name="connsiteY1519" fmla="*/ 419885 h 447675"/>
                <a:gd name="connsiteX1520" fmla="*/ 101446 w 1147168"/>
                <a:gd name="connsiteY1520" fmla="*/ 424189 h 447675"/>
                <a:gd name="connsiteX1521" fmla="*/ 99294 w 1147168"/>
                <a:gd name="connsiteY1521" fmla="*/ 424189 h 447675"/>
                <a:gd name="connsiteX1522" fmla="*/ 99294 w 1147168"/>
                <a:gd name="connsiteY1522" fmla="*/ 428494 h 447675"/>
                <a:gd name="connsiteX1523" fmla="*/ 97142 w 1147168"/>
                <a:gd name="connsiteY1523" fmla="*/ 428494 h 447675"/>
                <a:gd name="connsiteX1524" fmla="*/ 97142 w 1147168"/>
                <a:gd name="connsiteY1524" fmla="*/ 445712 h 447675"/>
                <a:gd name="connsiteX1525" fmla="*/ 94990 w 1147168"/>
                <a:gd name="connsiteY1525" fmla="*/ 445712 h 447675"/>
                <a:gd name="connsiteX1526" fmla="*/ 94990 w 1147168"/>
                <a:gd name="connsiteY1526" fmla="*/ 441408 h 447675"/>
                <a:gd name="connsiteX1527" fmla="*/ 92837 w 1147168"/>
                <a:gd name="connsiteY1527" fmla="*/ 441408 h 447675"/>
                <a:gd name="connsiteX1528" fmla="*/ 92837 w 1147168"/>
                <a:gd name="connsiteY1528" fmla="*/ 439255 h 447675"/>
                <a:gd name="connsiteX1529" fmla="*/ 90685 w 1147168"/>
                <a:gd name="connsiteY1529" fmla="*/ 439255 h 447675"/>
                <a:gd name="connsiteX1530" fmla="*/ 90685 w 1147168"/>
                <a:gd name="connsiteY1530" fmla="*/ 437103 h 447675"/>
                <a:gd name="connsiteX1531" fmla="*/ 88533 w 1147168"/>
                <a:gd name="connsiteY1531" fmla="*/ 437103 h 447675"/>
                <a:gd name="connsiteX1532" fmla="*/ 88533 w 1147168"/>
                <a:gd name="connsiteY1532" fmla="*/ 432799 h 447675"/>
                <a:gd name="connsiteX1533" fmla="*/ 86380 w 1147168"/>
                <a:gd name="connsiteY1533" fmla="*/ 432799 h 447675"/>
                <a:gd name="connsiteX1534" fmla="*/ 86380 w 1147168"/>
                <a:gd name="connsiteY1534" fmla="*/ 430646 h 447675"/>
                <a:gd name="connsiteX1535" fmla="*/ 84228 w 1147168"/>
                <a:gd name="connsiteY1535" fmla="*/ 430646 h 447675"/>
                <a:gd name="connsiteX1536" fmla="*/ 84228 w 1147168"/>
                <a:gd name="connsiteY1536" fmla="*/ 426342 h 447675"/>
                <a:gd name="connsiteX1537" fmla="*/ 82076 w 1147168"/>
                <a:gd name="connsiteY1537" fmla="*/ 426342 h 447675"/>
                <a:gd name="connsiteX1538" fmla="*/ 82076 w 1147168"/>
                <a:gd name="connsiteY1538" fmla="*/ 422037 h 447675"/>
                <a:gd name="connsiteX1539" fmla="*/ 79924 w 1147168"/>
                <a:gd name="connsiteY1539" fmla="*/ 422037 h 447675"/>
                <a:gd name="connsiteX1540" fmla="*/ 79924 w 1147168"/>
                <a:gd name="connsiteY1540" fmla="*/ 417733 h 447675"/>
                <a:gd name="connsiteX1541" fmla="*/ 77771 w 1147168"/>
                <a:gd name="connsiteY1541" fmla="*/ 417733 h 447675"/>
                <a:gd name="connsiteX1542" fmla="*/ 77771 w 1147168"/>
                <a:gd name="connsiteY1542" fmla="*/ 413428 h 447675"/>
                <a:gd name="connsiteX1543" fmla="*/ 75619 w 1147168"/>
                <a:gd name="connsiteY1543" fmla="*/ 413428 h 447675"/>
                <a:gd name="connsiteX1544" fmla="*/ 75619 w 1147168"/>
                <a:gd name="connsiteY1544" fmla="*/ 411276 h 447675"/>
                <a:gd name="connsiteX1545" fmla="*/ 73467 w 1147168"/>
                <a:gd name="connsiteY1545" fmla="*/ 411276 h 447675"/>
                <a:gd name="connsiteX1546" fmla="*/ 73467 w 1147168"/>
                <a:gd name="connsiteY1546" fmla="*/ 406971 h 447675"/>
                <a:gd name="connsiteX1547" fmla="*/ 71314 w 1147168"/>
                <a:gd name="connsiteY1547" fmla="*/ 406971 h 447675"/>
                <a:gd name="connsiteX1548" fmla="*/ 71314 w 1147168"/>
                <a:gd name="connsiteY1548" fmla="*/ 402667 h 447675"/>
                <a:gd name="connsiteX1549" fmla="*/ 69162 w 1147168"/>
                <a:gd name="connsiteY1549" fmla="*/ 402667 h 447675"/>
                <a:gd name="connsiteX1550" fmla="*/ 69162 w 1147168"/>
                <a:gd name="connsiteY1550" fmla="*/ 400514 h 447675"/>
                <a:gd name="connsiteX1551" fmla="*/ 67010 w 1147168"/>
                <a:gd name="connsiteY1551" fmla="*/ 400514 h 447675"/>
                <a:gd name="connsiteX1552" fmla="*/ 67010 w 1147168"/>
                <a:gd name="connsiteY1552" fmla="*/ 396210 h 447675"/>
                <a:gd name="connsiteX1553" fmla="*/ 64858 w 1147168"/>
                <a:gd name="connsiteY1553" fmla="*/ 396210 h 447675"/>
                <a:gd name="connsiteX1554" fmla="*/ 64858 w 1147168"/>
                <a:gd name="connsiteY1554" fmla="*/ 391905 h 447675"/>
                <a:gd name="connsiteX1555" fmla="*/ 62705 w 1147168"/>
                <a:gd name="connsiteY1555" fmla="*/ 391905 h 447675"/>
                <a:gd name="connsiteX1556" fmla="*/ 62705 w 1147168"/>
                <a:gd name="connsiteY1556" fmla="*/ 387601 h 447675"/>
                <a:gd name="connsiteX1557" fmla="*/ 60553 w 1147168"/>
                <a:gd name="connsiteY1557" fmla="*/ 387601 h 447675"/>
                <a:gd name="connsiteX1558" fmla="*/ 60553 w 1147168"/>
                <a:gd name="connsiteY1558" fmla="*/ 383296 h 447675"/>
                <a:gd name="connsiteX1559" fmla="*/ 58401 w 1147168"/>
                <a:gd name="connsiteY1559" fmla="*/ 383296 h 447675"/>
                <a:gd name="connsiteX1560" fmla="*/ 58401 w 1147168"/>
                <a:gd name="connsiteY1560" fmla="*/ 376839 h 447675"/>
                <a:gd name="connsiteX1561" fmla="*/ 56248 w 1147168"/>
                <a:gd name="connsiteY1561" fmla="*/ 376839 h 447675"/>
                <a:gd name="connsiteX1562" fmla="*/ 56248 w 1147168"/>
                <a:gd name="connsiteY1562" fmla="*/ 374687 h 447675"/>
                <a:gd name="connsiteX1563" fmla="*/ 54096 w 1147168"/>
                <a:gd name="connsiteY1563" fmla="*/ 374687 h 447675"/>
                <a:gd name="connsiteX1564" fmla="*/ 54096 w 1147168"/>
                <a:gd name="connsiteY1564" fmla="*/ 366078 h 447675"/>
                <a:gd name="connsiteX1565" fmla="*/ 51944 w 1147168"/>
                <a:gd name="connsiteY1565" fmla="*/ 366078 h 447675"/>
                <a:gd name="connsiteX1566" fmla="*/ 51944 w 1147168"/>
                <a:gd name="connsiteY1566" fmla="*/ 361773 h 447675"/>
                <a:gd name="connsiteX1567" fmla="*/ 49792 w 1147168"/>
                <a:gd name="connsiteY1567" fmla="*/ 361773 h 447675"/>
                <a:gd name="connsiteX1568" fmla="*/ 49792 w 1147168"/>
                <a:gd name="connsiteY1568" fmla="*/ 355316 h 447675"/>
                <a:gd name="connsiteX1569" fmla="*/ 47639 w 1147168"/>
                <a:gd name="connsiteY1569" fmla="*/ 355316 h 447675"/>
                <a:gd name="connsiteX1570" fmla="*/ 47639 w 1147168"/>
                <a:gd name="connsiteY1570" fmla="*/ 351012 h 447675"/>
                <a:gd name="connsiteX1571" fmla="*/ 45487 w 1147168"/>
                <a:gd name="connsiteY1571" fmla="*/ 351012 h 447675"/>
                <a:gd name="connsiteX1572" fmla="*/ 45487 w 1147168"/>
                <a:gd name="connsiteY1572" fmla="*/ 346707 h 447675"/>
                <a:gd name="connsiteX1573" fmla="*/ 43335 w 1147168"/>
                <a:gd name="connsiteY1573" fmla="*/ 346707 h 447675"/>
                <a:gd name="connsiteX1574" fmla="*/ 43335 w 1147168"/>
                <a:gd name="connsiteY1574" fmla="*/ 338098 h 447675"/>
                <a:gd name="connsiteX1575" fmla="*/ 41182 w 1147168"/>
                <a:gd name="connsiteY1575" fmla="*/ 338098 h 447675"/>
                <a:gd name="connsiteX1576" fmla="*/ 41182 w 1147168"/>
                <a:gd name="connsiteY1576" fmla="*/ 351012 h 447675"/>
                <a:gd name="connsiteX1577" fmla="*/ 39030 w 1147168"/>
                <a:gd name="connsiteY1577" fmla="*/ 351012 h 447675"/>
                <a:gd name="connsiteX1578" fmla="*/ 39030 w 1147168"/>
                <a:gd name="connsiteY1578" fmla="*/ 353164 h 447675"/>
                <a:gd name="connsiteX1579" fmla="*/ 36878 w 1147168"/>
                <a:gd name="connsiteY1579" fmla="*/ 353164 h 447675"/>
                <a:gd name="connsiteX1580" fmla="*/ 36878 w 1147168"/>
                <a:gd name="connsiteY1580" fmla="*/ 359621 h 447675"/>
                <a:gd name="connsiteX1581" fmla="*/ 34726 w 1147168"/>
                <a:gd name="connsiteY1581" fmla="*/ 359621 h 447675"/>
                <a:gd name="connsiteX1582" fmla="*/ 34726 w 1147168"/>
                <a:gd name="connsiteY1582" fmla="*/ 361773 h 447675"/>
                <a:gd name="connsiteX1583" fmla="*/ 32573 w 1147168"/>
                <a:gd name="connsiteY1583" fmla="*/ 361773 h 447675"/>
                <a:gd name="connsiteX1584" fmla="*/ 32573 w 1147168"/>
                <a:gd name="connsiteY1584" fmla="*/ 363925 h 447675"/>
                <a:gd name="connsiteX1585" fmla="*/ 30421 w 1147168"/>
                <a:gd name="connsiteY1585" fmla="*/ 363925 h 447675"/>
                <a:gd name="connsiteX1586" fmla="*/ 30421 w 1147168"/>
                <a:gd name="connsiteY1586" fmla="*/ 366078 h 447675"/>
                <a:gd name="connsiteX1587" fmla="*/ 28269 w 1147168"/>
                <a:gd name="connsiteY1587" fmla="*/ 366078 h 447675"/>
                <a:gd name="connsiteX1588" fmla="*/ 28269 w 1147168"/>
                <a:gd name="connsiteY1588" fmla="*/ 359621 h 447675"/>
                <a:gd name="connsiteX1589" fmla="*/ 23964 w 1147168"/>
                <a:gd name="connsiteY1589" fmla="*/ 359621 h 447675"/>
                <a:gd name="connsiteX1590" fmla="*/ 23964 w 1147168"/>
                <a:gd name="connsiteY1590" fmla="*/ 361773 h 447675"/>
                <a:gd name="connsiteX1591" fmla="*/ 21812 w 1147168"/>
                <a:gd name="connsiteY1591" fmla="*/ 361773 h 447675"/>
                <a:gd name="connsiteX1592" fmla="*/ 21812 w 1147168"/>
                <a:gd name="connsiteY1592" fmla="*/ 359621 h 447675"/>
                <a:gd name="connsiteX1593" fmla="*/ 19660 w 1147168"/>
                <a:gd name="connsiteY1593" fmla="*/ 359621 h 447675"/>
                <a:gd name="connsiteX1594" fmla="*/ 19660 w 1147168"/>
                <a:gd name="connsiteY1594" fmla="*/ 353164 h 447675"/>
                <a:gd name="connsiteX1595" fmla="*/ 17507 w 1147168"/>
                <a:gd name="connsiteY1595" fmla="*/ 353164 h 447675"/>
                <a:gd name="connsiteX1596" fmla="*/ 17507 w 1147168"/>
                <a:gd name="connsiteY1596" fmla="*/ 346707 h 447675"/>
                <a:gd name="connsiteX1597" fmla="*/ 15355 w 1147168"/>
                <a:gd name="connsiteY1597" fmla="*/ 346707 h 447675"/>
                <a:gd name="connsiteX1598" fmla="*/ 15355 w 1147168"/>
                <a:gd name="connsiteY1598" fmla="*/ 338098 h 447675"/>
                <a:gd name="connsiteX1599" fmla="*/ 13203 w 1147168"/>
                <a:gd name="connsiteY1599" fmla="*/ 338098 h 447675"/>
                <a:gd name="connsiteX1600" fmla="*/ 13203 w 1147168"/>
                <a:gd name="connsiteY1600" fmla="*/ 327337 h 447675"/>
                <a:gd name="connsiteX1601" fmla="*/ 11050 w 1147168"/>
                <a:gd name="connsiteY1601" fmla="*/ 327337 h 447675"/>
                <a:gd name="connsiteX1602" fmla="*/ 11050 w 1147168"/>
                <a:gd name="connsiteY1602" fmla="*/ 320880 h 447675"/>
                <a:gd name="connsiteX1603" fmla="*/ 8898 w 1147168"/>
                <a:gd name="connsiteY1603" fmla="*/ 320880 h 447675"/>
                <a:gd name="connsiteX1604" fmla="*/ 8898 w 1147168"/>
                <a:gd name="connsiteY1604" fmla="*/ 312271 h 447675"/>
                <a:gd name="connsiteX1605" fmla="*/ 6746 w 1147168"/>
                <a:gd name="connsiteY1605" fmla="*/ 312271 h 447675"/>
                <a:gd name="connsiteX1606" fmla="*/ 6746 w 1147168"/>
                <a:gd name="connsiteY1606" fmla="*/ 307966 h 447675"/>
                <a:gd name="connsiteX1607" fmla="*/ 4594 w 1147168"/>
                <a:gd name="connsiteY1607" fmla="*/ 307966 h 447675"/>
                <a:gd name="connsiteX1608" fmla="*/ 4594 w 1147168"/>
                <a:gd name="connsiteY1608" fmla="*/ 295052 h 447675"/>
                <a:gd name="connsiteX1609" fmla="*/ 2441 w 1147168"/>
                <a:gd name="connsiteY1609" fmla="*/ 295052 h 447675"/>
                <a:gd name="connsiteX1610" fmla="*/ 2441 w 1147168"/>
                <a:gd name="connsiteY1610" fmla="*/ 269225 h 447675"/>
                <a:gd name="connsiteX1611" fmla="*/ 289 w 1147168"/>
                <a:gd name="connsiteY1611" fmla="*/ 269225 h 447675"/>
                <a:gd name="connsiteX1612" fmla="*/ 289 w 1147168"/>
                <a:gd name="connsiteY1612" fmla="*/ 178829 h 447675"/>
                <a:gd name="connsiteX1613" fmla="*/ 2441 w 1147168"/>
                <a:gd name="connsiteY1613" fmla="*/ 178829 h 447675"/>
                <a:gd name="connsiteX1614" fmla="*/ 2441 w 1147168"/>
                <a:gd name="connsiteY1614" fmla="*/ 165915 h 447675"/>
                <a:gd name="connsiteX1615" fmla="*/ 4594 w 1147168"/>
                <a:gd name="connsiteY1615" fmla="*/ 165915 h 447675"/>
                <a:gd name="connsiteX1616" fmla="*/ 4594 w 1147168"/>
                <a:gd name="connsiteY1616" fmla="*/ 157306 h 447675"/>
                <a:gd name="connsiteX1617" fmla="*/ 6746 w 1147168"/>
                <a:gd name="connsiteY1617" fmla="*/ 157306 h 447675"/>
                <a:gd name="connsiteX1618" fmla="*/ 6746 w 1147168"/>
                <a:gd name="connsiteY1618" fmla="*/ 153001 h 447675"/>
                <a:gd name="connsiteX1619" fmla="*/ 8898 w 1147168"/>
                <a:gd name="connsiteY1619" fmla="*/ 153001 h 447675"/>
                <a:gd name="connsiteX1620" fmla="*/ 8898 w 1147168"/>
                <a:gd name="connsiteY1620" fmla="*/ 135783 h 447675"/>
                <a:gd name="connsiteX1621" fmla="*/ 11050 w 1147168"/>
                <a:gd name="connsiteY1621" fmla="*/ 135783 h 447675"/>
                <a:gd name="connsiteX1622" fmla="*/ 11050 w 1147168"/>
                <a:gd name="connsiteY1622" fmla="*/ 127174 h 447675"/>
                <a:gd name="connsiteX1623" fmla="*/ 13203 w 1147168"/>
                <a:gd name="connsiteY1623" fmla="*/ 127174 h 447675"/>
                <a:gd name="connsiteX1624" fmla="*/ 13203 w 1147168"/>
                <a:gd name="connsiteY1624" fmla="*/ 120717 h 447675"/>
                <a:gd name="connsiteX1625" fmla="*/ 15355 w 1147168"/>
                <a:gd name="connsiteY1625" fmla="*/ 120717 h 447675"/>
                <a:gd name="connsiteX1626" fmla="*/ 15355 w 1147168"/>
                <a:gd name="connsiteY1626" fmla="*/ 114260 h 447675"/>
                <a:gd name="connsiteX1627" fmla="*/ 17507 w 1147168"/>
                <a:gd name="connsiteY1627" fmla="*/ 114260 h 447675"/>
                <a:gd name="connsiteX1628" fmla="*/ 17507 w 1147168"/>
                <a:gd name="connsiteY1628" fmla="*/ 103499 h 447675"/>
                <a:gd name="connsiteX1629" fmla="*/ 19660 w 1147168"/>
                <a:gd name="connsiteY1629" fmla="*/ 103499 h 447675"/>
                <a:gd name="connsiteX1630" fmla="*/ 19660 w 1147168"/>
                <a:gd name="connsiteY1630" fmla="*/ 97042 h 447675"/>
                <a:gd name="connsiteX1631" fmla="*/ 21812 w 1147168"/>
                <a:gd name="connsiteY1631" fmla="*/ 97042 h 447675"/>
                <a:gd name="connsiteX1632" fmla="*/ 21812 w 1147168"/>
                <a:gd name="connsiteY1632" fmla="*/ 92737 h 447675"/>
                <a:gd name="connsiteX1633" fmla="*/ 23964 w 1147168"/>
                <a:gd name="connsiteY1633" fmla="*/ 92737 h 447675"/>
                <a:gd name="connsiteX1634" fmla="*/ 23964 w 1147168"/>
                <a:gd name="connsiteY1634" fmla="*/ 86280 h 447675"/>
                <a:gd name="connsiteX1635" fmla="*/ 26116 w 1147168"/>
                <a:gd name="connsiteY1635" fmla="*/ 86280 h 447675"/>
                <a:gd name="connsiteX1636" fmla="*/ 26116 w 1147168"/>
                <a:gd name="connsiteY1636" fmla="*/ 81976 h 447675"/>
                <a:gd name="connsiteX1637" fmla="*/ 28269 w 1147168"/>
                <a:gd name="connsiteY1637" fmla="*/ 81976 h 447675"/>
                <a:gd name="connsiteX1638" fmla="*/ 28269 w 1147168"/>
                <a:gd name="connsiteY1638" fmla="*/ 75519 h 447675"/>
                <a:gd name="connsiteX1639" fmla="*/ 30421 w 1147168"/>
                <a:gd name="connsiteY1639" fmla="*/ 75519 h 447675"/>
                <a:gd name="connsiteX1640" fmla="*/ 30421 w 1147168"/>
                <a:gd name="connsiteY1640" fmla="*/ 71214 h 447675"/>
                <a:gd name="connsiteX1641" fmla="*/ 32573 w 1147168"/>
                <a:gd name="connsiteY1641" fmla="*/ 71214 h 447675"/>
                <a:gd name="connsiteX1642" fmla="*/ 32573 w 1147168"/>
                <a:gd name="connsiteY1642" fmla="*/ 66910 h 447675"/>
                <a:gd name="connsiteX1643" fmla="*/ 34726 w 1147168"/>
                <a:gd name="connsiteY1643" fmla="*/ 66910 h 447675"/>
                <a:gd name="connsiteX1644" fmla="*/ 34726 w 1147168"/>
                <a:gd name="connsiteY1644" fmla="*/ 60453 h 447675"/>
                <a:gd name="connsiteX1645" fmla="*/ 36878 w 1147168"/>
                <a:gd name="connsiteY1645" fmla="*/ 60453 h 447675"/>
                <a:gd name="connsiteX1646" fmla="*/ 36878 w 1147168"/>
                <a:gd name="connsiteY1646" fmla="*/ 56148 h 447675"/>
                <a:gd name="connsiteX1647" fmla="*/ 39030 w 1147168"/>
                <a:gd name="connsiteY1647" fmla="*/ 56148 h 447675"/>
                <a:gd name="connsiteX1648" fmla="*/ 39030 w 1147168"/>
                <a:gd name="connsiteY1648" fmla="*/ 51844 h 447675"/>
                <a:gd name="connsiteX1649" fmla="*/ 41182 w 1147168"/>
                <a:gd name="connsiteY1649" fmla="*/ 51844 h 447675"/>
                <a:gd name="connsiteX1650" fmla="*/ 41182 w 1147168"/>
                <a:gd name="connsiteY1650" fmla="*/ 47539 h 447675"/>
                <a:gd name="connsiteX1651" fmla="*/ 43335 w 1147168"/>
                <a:gd name="connsiteY1651" fmla="*/ 47539 h 447675"/>
                <a:gd name="connsiteX1652" fmla="*/ 43335 w 1147168"/>
                <a:gd name="connsiteY1652" fmla="*/ 45387 h 447675"/>
                <a:gd name="connsiteX1653" fmla="*/ 45487 w 1147168"/>
                <a:gd name="connsiteY1653" fmla="*/ 45387 h 447675"/>
                <a:gd name="connsiteX1654" fmla="*/ 45487 w 1147168"/>
                <a:gd name="connsiteY1654" fmla="*/ 41082 h 447675"/>
                <a:gd name="connsiteX1655" fmla="*/ 47639 w 1147168"/>
                <a:gd name="connsiteY1655" fmla="*/ 41082 h 447675"/>
                <a:gd name="connsiteX1656" fmla="*/ 47639 w 1147168"/>
                <a:gd name="connsiteY1656" fmla="*/ 36778 h 447675"/>
                <a:gd name="connsiteX1657" fmla="*/ 49792 w 1147168"/>
                <a:gd name="connsiteY1657" fmla="*/ 36778 h 447675"/>
                <a:gd name="connsiteX1658" fmla="*/ 49792 w 1147168"/>
                <a:gd name="connsiteY1658" fmla="*/ 32473 h 447675"/>
                <a:gd name="connsiteX1659" fmla="*/ 51944 w 1147168"/>
                <a:gd name="connsiteY1659" fmla="*/ 32473 h 447675"/>
                <a:gd name="connsiteX1660" fmla="*/ 51944 w 1147168"/>
                <a:gd name="connsiteY1660" fmla="*/ 30321 h 447675"/>
                <a:gd name="connsiteX1661" fmla="*/ 54096 w 1147168"/>
                <a:gd name="connsiteY1661" fmla="*/ 30321 h 447675"/>
                <a:gd name="connsiteX1662" fmla="*/ 54096 w 1147168"/>
                <a:gd name="connsiteY1662" fmla="*/ 26016 h 447675"/>
                <a:gd name="connsiteX1663" fmla="*/ 56248 w 1147168"/>
                <a:gd name="connsiteY1663" fmla="*/ 26016 h 447675"/>
                <a:gd name="connsiteX1664" fmla="*/ 56248 w 1147168"/>
                <a:gd name="connsiteY1664" fmla="*/ 23864 h 447675"/>
                <a:gd name="connsiteX1665" fmla="*/ 58401 w 1147168"/>
                <a:gd name="connsiteY1665" fmla="*/ 23864 h 447675"/>
                <a:gd name="connsiteX1666" fmla="*/ 58401 w 1147168"/>
                <a:gd name="connsiteY1666" fmla="*/ 21712 h 447675"/>
                <a:gd name="connsiteX1667" fmla="*/ 60553 w 1147168"/>
                <a:gd name="connsiteY1667" fmla="*/ 21712 h 447675"/>
                <a:gd name="connsiteX1668" fmla="*/ 60553 w 1147168"/>
                <a:gd name="connsiteY1668" fmla="*/ 19560 h 447675"/>
                <a:gd name="connsiteX1669" fmla="*/ 62705 w 1147168"/>
                <a:gd name="connsiteY1669" fmla="*/ 19560 h 447675"/>
                <a:gd name="connsiteX1670" fmla="*/ 62705 w 1147168"/>
                <a:gd name="connsiteY1670" fmla="*/ 17407 h 447675"/>
                <a:gd name="connsiteX1671" fmla="*/ 64858 w 1147168"/>
                <a:gd name="connsiteY1671" fmla="*/ 17407 h 447675"/>
                <a:gd name="connsiteX1672" fmla="*/ 64858 w 1147168"/>
                <a:gd name="connsiteY1672" fmla="*/ 15255 h 447675"/>
                <a:gd name="connsiteX1673" fmla="*/ 67010 w 1147168"/>
                <a:gd name="connsiteY1673" fmla="*/ 15255 h 447675"/>
                <a:gd name="connsiteX1674" fmla="*/ 67010 w 1147168"/>
                <a:gd name="connsiteY1674" fmla="*/ 13103 h 447675"/>
                <a:gd name="connsiteX1675" fmla="*/ 69162 w 1147168"/>
                <a:gd name="connsiteY1675" fmla="*/ 13103 h 447675"/>
                <a:gd name="connsiteX1676" fmla="*/ 69162 w 1147168"/>
                <a:gd name="connsiteY1676" fmla="*/ 10950 h 447675"/>
                <a:gd name="connsiteX1677" fmla="*/ 71314 w 1147168"/>
                <a:gd name="connsiteY1677" fmla="*/ 10950 h 447675"/>
                <a:gd name="connsiteX1678" fmla="*/ 71314 w 1147168"/>
                <a:gd name="connsiteY1678" fmla="*/ 8798 h 447675"/>
                <a:gd name="connsiteX1679" fmla="*/ 73467 w 1147168"/>
                <a:gd name="connsiteY1679" fmla="*/ 8798 h 447675"/>
                <a:gd name="connsiteX1680" fmla="*/ 73467 w 1147168"/>
                <a:gd name="connsiteY1680" fmla="*/ 6646 h 447675"/>
                <a:gd name="connsiteX1681" fmla="*/ 75619 w 1147168"/>
                <a:gd name="connsiteY1681" fmla="*/ 6646 h 447675"/>
                <a:gd name="connsiteX1682" fmla="*/ 75619 w 1147168"/>
                <a:gd name="connsiteY1682" fmla="*/ 4494 h 447675"/>
                <a:gd name="connsiteX1683" fmla="*/ 84228 w 1147168"/>
                <a:gd name="connsiteY1683" fmla="*/ 4494 h 447675"/>
                <a:gd name="connsiteX1684" fmla="*/ 84228 w 1147168"/>
                <a:gd name="connsiteY1684" fmla="*/ 2341 h 447675"/>
                <a:gd name="connsiteX1685" fmla="*/ 88533 w 1147168"/>
                <a:gd name="connsiteY1685" fmla="*/ 2341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</a:cxnLst>
              <a:rect l="l" t="t" r="r" b="b"/>
              <a:pathLst>
                <a:path w="1147168" h="447675">
                  <a:moveTo>
                    <a:pt x="88533" y="189"/>
                  </a:moveTo>
                  <a:lnTo>
                    <a:pt x="125122" y="189"/>
                  </a:lnTo>
                  <a:lnTo>
                    <a:pt x="125122" y="2341"/>
                  </a:lnTo>
                  <a:lnTo>
                    <a:pt x="138035" y="2341"/>
                  </a:lnTo>
                  <a:lnTo>
                    <a:pt x="138035" y="4494"/>
                  </a:lnTo>
                  <a:lnTo>
                    <a:pt x="150949" y="4494"/>
                  </a:lnTo>
                  <a:lnTo>
                    <a:pt x="150949" y="6646"/>
                  </a:lnTo>
                  <a:lnTo>
                    <a:pt x="161710" y="6646"/>
                  </a:lnTo>
                  <a:lnTo>
                    <a:pt x="161710" y="8798"/>
                  </a:lnTo>
                  <a:lnTo>
                    <a:pt x="172472" y="8798"/>
                  </a:lnTo>
                  <a:lnTo>
                    <a:pt x="172472" y="10950"/>
                  </a:lnTo>
                  <a:lnTo>
                    <a:pt x="185386" y="10950"/>
                  </a:lnTo>
                  <a:lnTo>
                    <a:pt x="185386" y="13103"/>
                  </a:lnTo>
                  <a:lnTo>
                    <a:pt x="193995" y="13103"/>
                  </a:lnTo>
                  <a:lnTo>
                    <a:pt x="193995" y="15255"/>
                  </a:lnTo>
                  <a:lnTo>
                    <a:pt x="200452" y="15255"/>
                  </a:lnTo>
                  <a:lnTo>
                    <a:pt x="200452" y="17407"/>
                  </a:lnTo>
                  <a:lnTo>
                    <a:pt x="202604" y="17407"/>
                  </a:lnTo>
                  <a:lnTo>
                    <a:pt x="202604" y="19560"/>
                  </a:lnTo>
                  <a:lnTo>
                    <a:pt x="211213" y="19560"/>
                  </a:lnTo>
                  <a:lnTo>
                    <a:pt x="211213" y="21712"/>
                  </a:lnTo>
                  <a:lnTo>
                    <a:pt x="217670" y="21712"/>
                  </a:lnTo>
                  <a:lnTo>
                    <a:pt x="217670" y="23864"/>
                  </a:lnTo>
                  <a:lnTo>
                    <a:pt x="221974" y="23864"/>
                  </a:lnTo>
                  <a:lnTo>
                    <a:pt x="221974" y="26016"/>
                  </a:lnTo>
                  <a:lnTo>
                    <a:pt x="228431" y="26016"/>
                  </a:lnTo>
                  <a:lnTo>
                    <a:pt x="228431" y="28169"/>
                  </a:lnTo>
                  <a:lnTo>
                    <a:pt x="232736" y="28169"/>
                  </a:lnTo>
                  <a:lnTo>
                    <a:pt x="232736" y="30321"/>
                  </a:lnTo>
                  <a:lnTo>
                    <a:pt x="237040" y="30321"/>
                  </a:lnTo>
                  <a:lnTo>
                    <a:pt x="237040" y="32473"/>
                  </a:lnTo>
                  <a:lnTo>
                    <a:pt x="243497" y="32473"/>
                  </a:lnTo>
                  <a:lnTo>
                    <a:pt x="243497" y="34626"/>
                  </a:lnTo>
                  <a:lnTo>
                    <a:pt x="247802" y="34626"/>
                  </a:lnTo>
                  <a:lnTo>
                    <a:pt x="247802" y="36778"/>
                  </a:lnTo>
                  <a:lnTo>
                    <a:pt x="252106" y="36778"/>
                  </a:lnTo>
                  <a:lnTo>
                    <a:pt x="252106" y="38930"/>
                  </a:lnTo>
                  <a:lnTo>
                    <a:pt x="256411" y="38930"/>
                  </a:lnTo>
                  <a:lnTo>
                    <a:pt x="256411" y="41082"/>
                  </a:lnTo>
                  <a:lnTo>
                    <a:pt x="260716" y="41082"/>
                  </a:lnTo>
                  <a:lnTo>
                    <a:pt x="260716" y="43235"/>
                  </a:lnTo>
                  <a:lnTo>
                    <a:pt x="265020" y="43235"/>
                  </a:lnTo>
                  <a:lnTo>
                    <a:pt x="265020" y="45387"/>
                  </a:lnTo>
                  <a:lnTo>
                    <a:pt x="269325" y="45387"/>
                  </a:lnTo>
                  <a:lnTo>
                    <a:pt x="269325" y="47539"/>
                  </a:lnTo>
                  <a:lnTo>
                    <a:pt x="273629" y="47539"/>
                  </a:lnTo>
                  <a:lnTo>
                    <a:pt x="273629" y="49692"/>
                  </a:lnTo>
                  <a:lnTo>
                    <a:pt x="277934" y="49692"/>
                  </a:lnTo>
                  <a:lnTo>
                    <a:pt x="277934" y="51844"/>
                  </a:lnTo>
                  <a:lnTo>
                    <a:pt x="282238" y="51844"/>
                  </a:lnTo>
                  <a:lnTo>
                    <a:pt x="282238" y="53996"/>
                  </a:lnTo>
                  <a:lnTo>
                    <a:pt x="286543" y="53996"/>
                  </a:lnTo>
                  <a:lnTo>
                    <a:pt x="286543" y="56148"/>
                  </a:lnTo>
                  <a:lnTo>
                    <a:pt x="290848" y="56148"/>
                  </a:lnTo>
                  <a:lnTo>
                    <a:pt x="290848" y="58301"/>
                  </a:lnTo>
                  <a:lnTo>
                    <a:pt x="295152" y="58301"/>
                  </a:lnTo>
                  <a:lnTo>
                    <a:pt x="295152" y="60453"/>
                  </a:lnTo>
                  <a:lnTo>
                    <a:pt x="299457" y="60453"/>
                  </a:lnTo>
                  <a:lnTo>
                    <a:pt x="299457" y="62605"/>
                  </a:lnTo>
                  <a:lnTo>
                    <a:pt x="301609" y="62605"/>
                  </a:lnTo>
                  <a:lnTo>
                    <a:pt x="301609" y="64758"/>
                  </a:lnTo>
                  <a:lnTo>
                    <a:pt x="305914" y="64758"/>
                  </a:lnTo>
                  <a:lnTo>
                    <a:pt x="305914" y="66910"/>
                  </a:lnTo>
                  <a:lnTo>
                    <a:pt x="308066" y="66910"/>
                  </a:lnTo>
                  <a:lnTo>
                    <a:pt x="308066" y="69062"/>
                  </a:lnTo>
                  <a:lnTo>
                    <a:pt x="312371" y="69062"/>
                  </a:lnTo>
                  <a:lnTo>
                    <a:pt x="312371" y="71214"/>
                  </a:lnTo>
                  <a:lnTo>
                    <a:pt x="316675" y="71214"/>
                  </a:lnTo>
                  <a:lnTo>
                    <a:pt x="316675" y="73367"/>
                  </a:lnTo>
                  <a:lnTo>
                    <a:pt x="318827" y="73367"/>
                  </a:lnTo>
                  <a:lnTo>
                    <a:pt x="318827" y="75519"/>
                  </a:lnTo>
                  <a:lnTo>
                    <a:pt x="323132" y="75519"/>
                  </a:lnTo>
                  <a:lnTo>
                    <a:pt x="323132" y="77671"/>
                  </a:lnTo>
                  <a:lnTo>
                    <a:pt x="325284" y="77671"/>
                  </a:lnTo>
                  <a:lnTo>
                    <a:pt x="325284" y="79824"/>
                  </a:lnTo>
                  <a:lnTo>
                    <a:pt x="329589" y="79824"/>
                  </a:lnTo>
                  <a:lnTo>
                    <a:pt x="329589" y="81976"/>
                  </a:lnTo>
                  <a:lnTo>
                    <a:pt x="331741" y="81976"/>
                  </a:lnTo>
                  <a:lnTo>
                    <a:pt x="331741" y="84128"/>
                  </a:lnTo>
                  <a:lnTo>
                    <a:pt x="336046" y="84128"/>
                  </a:lnTo>
                  <a:lnTo>
                    <a:pt x="336046" y="86280"/>
                  </a:lnTo>
                  <a:lnTo>
                    <a:pt x="338198" y="86280"/>
                  </a:lnTo>
                  <a:lnTo>
                    <a:pt x="338198" y="88433"/>
                  </a:lnTo>
                  <a:lnTo>
                    <a:pt x="340350" y="88433"/>
                  </a:lnTo>
                  <a:lnTo>
                    <a:pt x="340350" y="90585"/>
                  </a:lnTo>
                  <a:lnTo>
                    <a:pt x="344655" y="90585"/>
                  </a:lnTo>
                  <a:lnTo>
                    <a:pt x="344655" y="92737"/>
                  </a:lnTo>
                  <a:lnTo>
                    <a:pt x="346807" y="92737"/>
                  </a:lnTo>
                  <a:lnTo>
                    <a:pt x="346807" y="94890"/>
                  </a:lnTo>
                  <a:lnTo>
                    <a:pt x="348959" y="94890"/>
                  </a:lnTo>
                  <a:lnTo>
                    <a:pt x="348959" y="97042"/>
                  </a:lnTo>
                  <a:lnTo>
                    <a:pt x="351112" y="97042"/>
                  </a:lnTo>
                  <a:lnTo>
                    <a:pt x="351112" y="99194"/>
                  </a:lnTo>
                  <a:lnTo>
                    <a:pt x="355416" y="99194"/>
                  </a:lnTo>
                  <a:lnTo>
                    <a:pt x="355416" y="101346"/>
                  </a:lnTo>
                  <a:lnTo>
                    <a:pt x="357569" y="101346"/>
                  </a:lnTo>
                  <a:lnTo>
                    <a:pt x="357569" y="103499"/>
                  </a:lnTo>
                  <a:lnTo>
                    <a:pt x="359721" y="103499"/>
                  </a:lnTo>
                  <a:lnTo>
                    <a:pt x="359721" y="105651"/>
                  </a:lnTo>
                  <a:lnTo>
                    <a:pt x="364025" y="105651"/>
                  </a:lnTo>
                  <a:lnTo>
                    <a:pt x="364025" y="107803"/>
                  </a:lnTo>
                  <a:lnTo>
                    <a:pt x="366178" y="107803"/>
                  </a:lnTo>
                  <a:lnTo>
                    <a:pt x="366178" y="109956"/>
                  </a:lnTo>
                  <a:lnTo>
                    <a:pt x="368330" y="109956"/>
                  </a:lnTo>
                  <a:lnTo>
                    <a:pt x="368330" y="112108"/>
                  </a:lnTo>
                  <a:lnTo>
                    <a:pt x="372635" y="112108"/>
                  </a:lnTo>
                  <a:lnTo>
                    <a:pt x="372635" y="114260"/>
                  </a:lnTo>
                  <a:lnTo>
                    <a:pt x="374787" y="114260"/>
                  </a:lnTo>
                  <a:lnTo>
                    <a:pt x="374787" y="116412"/>
                  </a:lnTo>
                  <a:lnTo>
                    <a:pt x="376939" y="116412"/>
                  </a:lnTo>
                  <a:lnTo>
                    <a:pt x="376939" y="118565"/>
                  </a:lnTo>
                  <a:lnTo>
                    <a:pt x="379091" y="118565"/>
                  </a:lnTo>
                  <a:lnTo>
                    <a:pt x="379091" y="120717"/>
                  </a:lnTo>
                  <a:lnTo>
                    <a:pt x="381244" y="120717"/>
                  </a:lnTo>
                  <a:lnTo>
                    <a:pt x="381244" y="122869"/>
                  </a:lnTo>
                  <a:lnTo>
                    <a:pt x="383396" y="122869"/>
                  </a:lnTo>
                  <a:lnTo>
                    <a:pt x="383396" y="125022"/>
                  </a:lnTo>
                  <a:lnTo>
                    <a:pt x="400614" y="125022"/>
                  </a:lnTo>
                  <a:lnTo>
                    <a:pt x="400614" y="122869"/>
                  </a:lnTo>
                  <a:lnTo>
                    <a:pt x="411376" y="122869"/>
                  </a:lnTo>
                  <a:lnTo>
                    <a:pt x="411376" y="120717"/>
                  </a:lnTo>
                  <a:lnTo>
                    <a:pt x="413528" y="120717"/>
                  </a:lnTo>
                  <a:lnTo>
                    <a:pt x="413528" y="71214"/>
                  </a:lnTo>
                  <a:lnTo>
                    <a:pt x="415680" y="71214"/>
                  </a:lnTo>
                  <a:lnTo>
                    <a:pt x="415680" y="69062"/>
                  </a:lnTo>
                  <a:lnTo>
                    <a:pt x="417833" y="69062"/>
                  </a:lnTo>
                  <a:lnTo>
                    <a:pt x="417833" y="64758"/>
                  </a:lnTo>
                  <a:lnTo>
                    <a:pt x="419985" y="64758"/>
                  </a:lnTo>
                  <a:lnTo>
                    <a:pt x="419985" y="62605"/>
                  </a:lnTo>
                  <a:lnTo>
                    <a:pt x="424289" y="62605"/>
                  </a:lnTo>
                  <a:lnTo>
                    <a:pt x="424289" y="60453"/>
                  </a:lnTo>
                  <a:lnTo>
                    <a:pt x="443660" y="60453"/>
                  </a:lnTo>
                  <a:lnTo>
                    <a:pt x="443660" y="62605"/>
                  </a:lnTo>
                  <a:lnTo>
                    <a:pt x="454421" y="62605"/>
                  </a:lnTo>
                  <a:lnTo>
                    <a:pt x="454421" y="64758"/>
                  </a:lnTo>
                  <a:lnTo>
                    <a:pt x="460878" y="64758"/>
                  </a:lnTo>
                  <a:lnTo>
                    <a:pt x="460878" y="66910"/>
                  </a:lnTo>
                  <a:lnTo>
                    <a:pt x="471640" y="66910"/>
                  </a:lnTo>
                  <a:lnTo>
                    <a:pt x="471640" y="69062"/>
                  </a:lnTo>
                  <a:lnTo>
                    <a:pt x="473792" y="69062"/>
                  </a:lnTo>
                  <a:lnTo>
                    <a:pt x="473792" y="71214"/>
                  </a:lnTo>
                  <a:lnTo>
                    <a:pt x="478097" y="71214"/>
                  </a:lnTo>
                  <a:lnTo>
                    <a:pt x="478097" y="73367"/>
                  </a:lnTo>
                  <a:lnTo>
                    <a:pt x="482401" y="73367"/>
                  </a:lnTo>
                  <a:lnTo>
                    <a:pt x="482401" y="75519"/>
                  </a:lnTo>
                  <a:lnTo>
                    <a:pt x="486706" y="75519"/>
                  </a:lnTo>
                  <a:lnTo>
                    <a:pt x="486706" y="77671"/>
                  </a:lnTo>
                  <a:lnTo>
                    <a:pt x="491010" y="77671"/>
                  </a:lnTo>
                  <a:lnTo>
                    <a:pt x="491010" y="79824"/>
                  </a:lnTo>
                  <a:lnTo>
                    <a:pt x="495315" y="79824"/>
                  </a:lnTo>
                  <a:lnTo>
                    <a:pt x="495315" y="81976"/>
                  </a:lnTo>
                  <a:lnTo>
                    <a:pt x="499619" y="81976"/>
                  </a:lnTo>
                  <a:lnTo>
                    <a:pt x="499619" y="84128"/>
                  </a:lnTo>
                  <a:lnTo>
                    <a:pt x="503924" y="84128"/>
                  </a:lnTo>
                  <a:lnTo>
                    <a:pt x="503924" y="86280"/>
                  </a:lnTo>
                  <a:lnTo>
                    <a:pt x="506076" y="86280"/>
                  </a:lnTo>
                  <a:lnTo>
                    <a:pt x="506076" y="88433"/>
                  </a:lnTo>
                  <a:lnTo>
                    <a:pt x="508229" y="88433"/>
                  </a:lnTo>
                  <a:lnTo>
                    <a:pt x="508229" y="90585"/>
                  </a:lnTo>
                  <a:lnTo>
                    <a:pt x="510381" y="90585"/>
                  </a:lnTo>
                  <a:lnTo>
                    <a:pt x="510381" y="92737"/>
                  </a:lnTo>
                  <a:lnTo>
                    <a:pt x="514685" y="92737"/>
                  </a:lnTo>
                  <a:lnTo>
                    <a:pt x="514685" y="94890"/>
                  </a:lnTo>
                  <a:lnTo>
                    <a:pt x="516838" y="94890"/>
                  </a:lnTo>
                  <a:lnTo>
                    <a:pt x="516838" y="92737"/>
                  </a:lnTo>
                  <a:lnTo>
                    <a:pt x="518990" y="92737"/>
                  </a:lnTo>
                  <a:lnTo>
                    <a:pt x="518990" y="90585"/>
                  </a:lnTo>
                  <a:lnTo>
                    <a:pt x="521142" y="90585"/>
                  </a:lnTo>
                  <a:lnTo>
                    <a:pt x="521142" y="86280"/>
                  </a:lnTo>
                  <a:lnTo>
                    <a:pt x="523295" y="86280"/>
                  </a:lnTo>
                  <a:lnTo>
                    <a:pt x="523295" y="81976"/>
                  </a:lnTo>
                  <a:lnTo>
                    <a:pt x="525447" y="81976"/>
                  </a:lnTo>
                  <a:lnTo>
                    <a:pt x="525447" y="79824"/>
                  </a:lnTo>
                  <a:lnTo>
                    <a:pt x="527599" y="79824"/>
                  </a:lnTo>
                  <a:lnTo>
                    <a:pt x="527599" y="75519"/>
                  </a:lnTo>
                  <a:lnTo>
                    <a:pt x="529751" y="75519"/>
                  </a:lnTo>
                  <a:lnTo>
                    <a:pt x="529751" y="73367"/>
                  </a:lnTo>
                  <a:lnTo>
                    <a:pt x="531904" y="73367"/>
                  </a:lnTo>
                  <a:lnTo>
                    <a:pt x="531904" y="71214"/>
                  </a:lnTo>
                  <a:lnTo>
                    <a:pt x="534056" y="71214"/>
                  </a:lnTo>
                  <a:lnTo>
                    <a:pt x="534056" y="66910"/>
                  </a:lnTo>
                  <a:lnTo>
                    <a:pt x="536208" y="66910"/>
                  </a:lnTo>
                  <a:lnTo>
                    <a:pt x="536208" y="64758"/>
                  </a:lnTo>
                  <a:lnTo>
                    <a:pt x="538361" y="64758"/>
                  </a:lnTo>
                  <a:lnTo>
                    <a:pt x="538361" y="62605"/>
                  </a:lnTo>
                  <a:lnTo>
                    <a:pt x="540513" y="62605"/>
                  </a:lnTo>
                  <a:lnTo>
                    <a:pt x="540513" y="60453"/>
                  </a:lnTo>
                  <a:lnTo>
                    <a:pt x="542665" y="60453"/>
                  </a:lnTo>
                  <a:lnTo>
                    <a:pt x="542665" y="58301"/>
                  </a:lnTo>
                  <a:lnTo>
                    <a:pt x="544817" y="58301"/>
                  </a:lnTo>
                  <a:lnTo>
                    <a:pt x="544817" y="56148"/>
                  </a:lnTo>
                  <a:lnTo>
                    <a:pt x="546970" y="56148"/>
                  </a:lnTo>
                  <a:lnTo>
                    <a:pt x="546970" y="53996"/>
                  </a:lnTo>
                  <a:lnTo>
                    <a:pt x="549122" y="53996"/>
                  </a:lnTo>
                  <a:lnTo>
                    <a:pt x="549122" y="51844"/>
                  </a:lnTo>
                  <a:lnTo>
                    <a:pt x="551274" y="51844"/>
                  </a:lnTo>
                  <a:lnTo>
                    <a:pt x="551274" y="49692"/>
                  </a:lnTo>
                  <a:lnTo>
                    <a:pt x="553427" y="49692"/>
                  </a:lnTo>
                  <a:lnTo>
                    <a:pt x="553427" y="47539"/>
                  </a:lnTo>
                  <a:lnTo>
                    <a:pt x="555579" y="47539"/>
                  </a:lnTo>
                  <a:lnTo>
                    <a:pt x="555579" y="45387"/>
                  </a:lnTo>
                  <a:lnTo>
                    <a:pt x="557731" y="45387"/>
                  </a:lnTo>
                  <a:lnTo>
                    <a:pt x="557731" y="43235"/>
                  </a:lnTo>
                  <a:lnTo>
                    <a:pt x="559883" y="43235"/>
                  </a:lnTo>
                  <a:lnTo>
                    <a:pt x="559883" y="41082"/>
                  </a:lnTo>
                  <a:lnTo>
                    <a:pt x="562036" y="41082"/>
                  </a:lnTo>
                  <a:lnTo>
                    <a:pt x="562036" y="38930"/>
                  </a:lnTo>
                  <a:lnTo>
                    <a:pt x="564188" y="38930"/>
                  </a:lnTo>
                  <a:lnTo>
                    <a:pt x="564188" y="36778"/>
                  </a:lnTo>
                  <a:lnTo>
                    <a:pt x="566340" y="36778"/>
                  </a:lnTo>
                  <a:lnTo>
                    <a:pt x="566340" y="34626"/>
                  </a:lnTo>
                  <a:lnTo>
                    <a:pt x="570645" y="34626"/>
                  </a:lnTo>
                  <a:lnTo>
                    <a:pt x="570645" y="32473"/>
                  </a:lnTo>
                  <a:lnTo>
                    <a:pt x="572797" y="32473"/>
                  </a:lnTo>
                  <a:lnTo>
                    <a:pt x="572797" y="30321"/>
                  </a:lnTo>
                  <a:lnTo>
                    <a:pt x="574949" y="30321"/>
                  </a:lnTo>
                  <a:lnTo>
                    <a:pt x="574949" y="28169"/>
                  </a:lnTo>
                  <a:lnTo>
                    <a:pt x="579254" y="28169"/>
                  </a:lnTo>
                  <a:lnTo>
                    <a:pt x="579254" y="26016"/>
                  </a:lnTo>
                  <a:lnTo>
                    <a:pt x="590015" y="26016"/>
                  </a:lnTo>
                  <a:lnTo>
                    <a:pt x="590015" y="28169"/>
                  </a:lnTo>
                  <a:lnTo>
                    <a:pt x="594320" y="28169"/>
                  </a:lnTo>
                  <a:lnTo>
                    <a:pt x="594320" y="30321"/>
                  </a:lnTo>
                  <a:lnTo>
                    <a:pt x="598625" y="30321"/>
                  </a:lnTo>
                  <a:lnTo>
                    <a:pt x="598625" y="32473"/>
                  </a:lnTo>
                  <a:lnTo>
                    <a:pt x="600777" y="32473"/>
                  </a:lnTo>
                  <a:lnTo>
                    <a:pt x="600777" y="34626"/>
                  </a:lnTo>
                  <a:lnTo>
                    <a:pt x="605081" y="34626"/>
                  </a:lnTo>
                  <a:lnTo>
                    <a:pt x="605081" y="36778"/>
                  </a:lnTo>
                  <a:lnTo>
                    <a:pt x="607234" y="36778"/>
                  </a:lnTo>
                  <a:lnTo>
                    <a:pt x="607234" y="38930"/>
                  </a:lnTo>
                  <a:lnTo>
                    <a:pt x="609386" y="38930"/>
                  </a:lnTo>
                  <a:lnTo>
                    <a:pt x="609386" y="41082"/>
                  </a:lnTo>
                  <a:lnTo>
                    <a:pt x="611538" y="41082"/>
                  </a:lnTo>
                  <a:lnTo>
                    <a:pt x="611538" y="43235"/>
                  </a:lnTo>
                  <a:lnTo>
                    <a:pt x="613691" y="43235"/>
                  </a:lnTo>
                  <a:lnTo>
                    <a:pt x="613691" y="45387"/>
                  </a:lnTo>
                  <a:lnTo>
                    <a:pt x="615843" y="45387"/>
                  </a:lnTo>
                  <a:lnTo>
                    <a:pt x="615843" y="47539"/>
                  </a:lnTo>
                  <a:lnTo>
                    <a:pt x="617995" y="47539"/>
                  </a:lnTo>
                  <a:lnTo>
                    <a:pt x="617995" y="49692"/>
                  </a:lnTo>
                  <a:lnTo>
                    <a:pt x="620147" y="49692"/>
                  </a:lnTo>
                  <a:lnTo>
                    <a:pt x="620147" y="51844"/>
                  </a:lnTo>
                  <a:lnTo>
                    <a:pt x="622300" y="51844"/>
                  </a:lnTo>
                  <a:lnTo>
                    <a:pt x="622300" y="53996"/>
                  </a:lnTo>
                  <a:lnTo>
                    <a:pt x="624452" y="53996"/>
                  </a:lnTo>
                  <a:lnTo>
                    <a:pt x="624452" y="56148"/>
                  </a:lnTo>
                  <a:lnTo>
                    <a:pt x="626604" y="56148"/>
                  </a:lnTo>
                  <a:lnTo>
                    <a:pt x="626604" y="58301"/>
                  </a:lnTo>
                  <a:lnTo>
                    <a:pt x="628757" y="58301"/>
                  </a:lnTo>
                  <a:lnTo>
                    <a:pt x="628757" y="60453"/>
                  </a:lnTo>
                  <a:lnTo>
                    <a:pt x="630909" y="60453"/>
                  </a:lnTo>
                  <a:lnTo>
                    <a:pt x="630909" y="62605"/>
                  </a:lnTo>
                  <a:lnTo>
                    <a:pt x="633061" y="62605"/>
                  </a:lnTo>
                  <a:lnTo>
                    <a:pt x="633061" y="64758"/>
                  </a:lnTo>
                  <a:lnTo>
                    <a:pt x="635213" y="64758"/>
                  </a:lnTo>
                  <a:lnTo>
                    <a:pt x="635213" y="69062"/>
                  </a:lnTo>
                  <a:lnTo>
                    <a:pt x="637366" y="69062"/>
                  </a:lnTo>
                  <a:lnTo>
                    <a:pt x="637366" y="71214"/>
                  </a:lnTo>
                  <a:lnTo>
                    <a:pt x="639518" y="71214"/>
                  </a:lnTo>
                  <a:lnTo>
                    <a:pt x="639518" y="73367"/>
                  </a:lnTo>
                  <a:lnTo>
                    <a:pt x="641670" y="73367"/>
                  </a:lnTo>
                  <a:lnTo>
                    <a:pt x="641670" y="75519"/>
                  </a:lnTo>
                  <a:lnTo>
                    <a:pt x="643823" y="75519"/>
                  </a:lnTo>
                  <a:lnTo>
                    <a:pt x="643823" y="79824"/>
                  </a:lnTo>
                  <a:lnTo>
                    <a:pt x="645975" y="79824"/>
                  </a:lnTo>
                  <a:lnTo>
                    <a:pt x="645975" y="84128"/>
                  </a:lnTo>
                  <a:lnTo>
                    <a:pt x="648127" y="84128"/>
                  </a:lnTo>
                  <a:lnTo>
                    <a:pt x="648127" y="88433"/>
                  </a:lnTo>
                  <a:lnTo>
                    <a:pt x="650279" y="88433"/>
                  </a:lnTo>
                  <a:lnTo>
                    <a:pt x="650279" y="92737"/>
                  </a:lnTo>
                  <a:lnTo>
                    <a:pt x="652432" y="92737"/>
                  </a:lnTo>
                  <a:lnTo>
                    <a:pt x="652432" y="94890"/>
                  </a:lnTo>
                  <a:lnTo>
                    <a:pt x="654584" y="94890"/>
                  </a:lnTo>
                  <a:lnTo>
                    <a:pt x="654584" y="92737"/>
                  </a:lnTo>
                  <a:lnTo>
                    <a:pt x="656736" y="92737"/>
                  </a:lnTo>
                  <a:lnTo>
                    <a:pt x="656736" y="90585"/>
                  </a:lnTo>
                  <a:lnTo>
                    <a:pt x="658889" y="90585"/>
                  </a:lnTo>
                  <a:lnTo>
                    <a:pt x="658889" y="88433"/>
                  </a:lnTo>
                  <a:lnTo>
                    <a:pt x="663193" y="88433"/>
                  </a:lnTo>
                  <a:lnTo>
                    <a:pt x="663193" y="86280"/>
                  </a:lnTo>
                  <a:lnTo>
                    <a:pt x="665345" y="86280"/>
                  </a:lnTo>
                  <a:lnTo>
                    <a:pt x="665345" y="84128"/>
                  </a:lnTo>
                  <a:lnTo>
                    <a:pt x="669650" y="84128"/>
                  </a:lnTo>
                  <a:lnTo>
                    <a:pt x="669650" y="81976"/>
                  </a:lnTo>
                  <a:lnTo>
                    <a:pt x="673955" y="81976"/>
                  </a:lnTo>
                  <a:lnTo>
                    <a:pt x="673955" y="79824"/>
                  </a:lnTo>
                  <a:lnTo>
                    <a:pt x="676107" y="79824"/>
                  </a:lnTo>
                  <a:lnTo>
                    <a:pt x="676107" y="77671"/>
                  </a:lnTo>
                  <a:lnTo>
                    <a:pt x="680411" y="77671"/>
                  </a:lnTo>
                  <a:lnTo>
                    <a:pt x="680411" y="75519"/>
                  </a:lnTo>
                  <a:lnTo>
                    <a:pt x="686868" y="75519"/>
                  </a:lnTo>
                  <a:lnTo>
                    <a:pt x="686868" y="73367"/>
                  </a:lnTo>
                  <a:lnTo>
                    <a:pt x="691173" y="73367"/>
                  </a:lnTo>
                  <a:lnTo>
                    <a:pt x="691173" y="71214"/>
                  </a:lnTo>
                  <a:lnTo>
                    <a:pt x="695477" y="71214"/>
                  </a:lnTo>
                  <a:lnTo>
                    <a:pt x="695477" y="69062"/>
                  </a:lnTo>
                  <a:lnTo>
                    <a:pt x="699782" y="69062"/>
                  </a:lnTo>
                  <a:lnTo>
                    <a:pt x="699782" y="66910"/>
                  </a:lnTo>
                  <a:lnTo>
                    <a:pt x="706239" y="66910"/>
                  </a:lnTo>
                  <a:lnTo>
                    <a:pt x="706239" y="64758"/>
                  </a:lnTo>
                  <a:lnTo>
                    <a:pt x="714848" y="64758"/>
                  </a:lnTo>
                  <a:lnTo>
                    <a:pt x="714848" y="62605"/>
                  </a:lnTo>
                  <a:lnTo>
                    <a:pt x="721305" y="62605"/>
                  </a:lnTo>
                  <a:lnTo>
                    <a:pt x="721305" y="60453"/>
                  </a:lnTo>
                  <a:lnTo>
                    <a:pt x="727762" y="60453"/>
                  </a:lnTo>
                  <a:lnTo>
                    <a:pt x="727762" y="58301"/>
                  </a:lnTo>
                  <a:lnTo>
                    <a:pt x="747132" y="58301"/>
                  </a:lnTo>
                  <a:lnTo>
                    <a:pt x="747132" y="60453"/>
                  </a:lnTo>
                  <a:lnTo>
                    <a:pt x="749285" y="60453"/>
                  </a:lnTo>
                  <a:lnTo>
                    <a:pt x="749285" y="62605"/>
                  </a:lnTo>
                  <a:lnTo>
                    <a:pt x="751437" y="62605"/>
                  </a:lnTo>
                  <a:lnTo>
                    <a:pt x="751437" y="64758"/>
                  </a:lnTo>
                  <a:lnTo>
                    <a:pt x="753589" y="64758"/>
                  </a:lnTo>
                  <a:lnTo>
                    <a:pt x="753589" y="66910"/>
                  </a:lnTo>
                  <a:lnTo>
                    <a:pt x="755741" y="66910"/>
                  </a:lnTo>
                  <a:lnTo>
                    <a:pt x="755741" y="69062"/>
                  </a:lnTo>
                  <a:lnTo>
                    <a:pt x="757894" y="69062"/>
                  </a:lnTo>
                  <a:lnTo>
                    <a:pt x="757894" y="73367"/>
                  </a:lnTo>
                  <a:lnTo>
                    <a:pt x="760046" y="73367"/>
                  </a:lnTo>
                  <a:lnTo>
                    <a:pt x="760046" y="122869"/>
                  </a:lnTo>
                  <a:lnTo>
                    <a:pt x="783721" y="122869"/>
                  </a:lnTo>
                  <a:lnTo>
                    <a:pt x="783721" y="125022"/>
                  </a:lnTo>
                  <a:lnTo>
                    <a:pt x="794483" y="125022"/>
                  </a:lnTo>
                  <a:lnTo>
                    <a:pt x="794483" y="122869"/>
                  </a:lnTo>
                  <a:lnTo>
                    <a:pt x="796635" y="122869"/>
                  </a:lnTo>
                  <a:lnTo>
                    <a:pt x="796635" y="120717"/>
                  </a:lnTo>
                  <a:lnTo>
                    <a:pt x="798787" y="120717"/>
                  </a:lnTo>
                  <a:lnTo>
                    <a:pt x="798787" y="118565"/>
                  </a:lnTo>
                  <a:lnTo>
                    <a:pt x="800939" y="118565"/>
                  </a:lnTo>
                  <a:lnTo>
                    <a:pt x="800939" y="116412"/>
                  </a:lnTo>
                  <a:lnTo>
                    <a:pt x="803092" y="116412"/>
                  </a:lnTo>
                  <a:lnTo>
                    <a:pt x="803092" y="114260"/>
                  </a:lnTo>
                  <a:lnTo>
                    <a:pt x="805244" y="114260"/>
                  </a:lnTo>
                  <a:lnTo>
                    <a:pt x="805244" y="112108"/>
                  </a:lnTo>
                  <a:lnTo>
                    <a:pt x="807396" y="112108"/>
                  </a:lnTo>
                  <a:lnTo>
                    <a:pt x="807396" y="109956"/>
                  </a:lnTo>
                  <a:lnTo>
                    <a:pt x="809549" y="109956"/>
                  </a:lnTo>
                  <a:lnTo>
                    <a:pt x="809549" y="107803"/>
                  </a:lnTo>
                  <a:lnTo>
                    <a:pt x="811701" y="107803"/>
                  </a:lnTo>
                  <a:lnTo>
                    <a:pt x="811701" y="105651"/>
                  </a:lnTo>
                  <a:lnTo>
                    <a:pt x="813853" y="105651"/>
                  </a:lnTo>
                  <a:lnTo>
                    <a:pt x="813853" y="103499"/>
                  </a:lnTo>
                  <a:lnTo>
                    <a:pt x="816005" y="103499"/>
                  </a:lnTo>
                  <a:lnTo>
                    <a:pt x="816005" y="101346"/>
                  </a:lnTo>
                  <a:lnTo>
                    <a:pt x="818158" y="101346"/>
                  </a:lnTo>
                  <a:lnTo>
                    <a:pt x="818158" y="99194"/>
                  </a:lnTo>
                  <a:lnTo>
                    <a:pt x="822462" y="99194"/>
                  </a:lnTo>
                  <a:lnTo>
                    <a:pt x="822462" y="97042"/>
                  </a:lnTo>
                  <a:lnTo>
                    <a:pt x="824615" y="97042"/>
                  </a:lnTo>
                  <a:lnTo>
                    <a:pt x="824615" y="94890"/>
                  </a:lnTo>
                  <a:lnTo>
                    <a:pt x="826767" y="94890"/>
                  </a:lnTo>
                  <a:lnTo>
                    <a:pt x="826767" y="92737"/>
                  </a:lnTo>
                  <a:lnTo>
                    <a:pt x="828919" y="92737"/>
                  </a:lnTo>
                  <a:lnTo>
                    <a:pt x="828919" y="90585"/>
                  </a:lnTo>
                  <a:lnTo>
                    <a:pt x="833224" y="90585"/>
                  </a:lnTo>
                  <a:lnTo>
                    <a:pt x="833224" y="88433"/>
                  </a:lnTo>
                  <a:lnTo>
                    <a:pt x="835376" y="88433"/>
                  </a:lnTo>
                  <a:lnTo>
                    <a:pt x="835376" y="86280"/>
                  </a:lnTo>
                  <a:lnTo>
                    <a:pt x="839681" y="86280"/>
                  </a:lnTo>
                  <a:lnTo>
                    <a:pt x="839681" y="84128"/>
                  </a:lnTo>
                  <a:lnTo>
                    <a:pt x="841833" y="84128"/>
                  </a:lnTo>
                  <a:lnTo>
                    <a:pt x="841833" y="81976"/>
                  </a:lnTo>
                  <a:lnTo>
                    <a:pt x="846137" y="81976"/>
                  </a:lnTo>
                  <a:lnTo>
                    <a:pt x="846137" y="79824"/>
                  </a:lnTo>
                  <a:lnTo>
                    <a:pt x="848290" y="79824"/>
                  </a:lnTo>
                  <a:lnTo>
                    <a:pt x="848290" y="77671"/>
                  </a:lnTo>
                  <a:lnTo>
                    <a:pt x="850442" y="77671"/>
                  </a:lnTo>
                  <a:lnTo>
                    <a:pt x="850442" y="75519"/>
                  </a:lnTo>
                  <a:lnTo>
                    <a:pt x="854747" y="75519"/>
                  </a:lnTo>
                  <a:lnTo>
                    <a:pt x="854747" y="73367"/>
                  </a:lnTo>
                  <a:lnTo>
                    <a:pt x="856899" y="73367"/>
                  </a:lnTo>
                  <a:lnTo>
                    <a:pt x="856899" y="71214"/>
                  </a:lnTo>
                  <a:lnTo>
                    <a:pt x="861203" y="71214"/>
                  </a:lnTo>
                  <a:lnTo>
                    <a:pt x="861203" y="69062"/>
                  </a:lnTo>
                  <a:lnTo>
                    <a:pt x="863356" y="69062"/>
                  </a:lnTo>
                  <a:lnTo>
                    <a:pt x="863356" y="66910"/>
                  </a:lnTo>
                  <a:lnTo>
                    <a:pt x="867660" y="66910"/>
                  </a:lnTo>
                  <a:lnTo>
                    <a:pt x="867660" y="64758"/>
                  </a:lnTo>
                  <a:lnTo>
                    <a:pt x="871965" y="64758"/>
                  </a:lnTo>
                  <a:lnTo>
                    <a:pt x="871965" y="62605"/>
                  </a:lnTo>
                  <a:lnTo>
                    <a:pt x="874117" y="62605"/>
                  </a:lnTo>
                  <a:lnTo>
                    <a:pt x="874117" y="60453"/>
                  </a:lnTo>
                  <a:lnTo>
                    <a:pt x="878422" y="60453"/>
                  </a:lnTo>
                  <a:lnTo>
                    <a:pt x="878422" y="58301"/>
                  </a:lnTo>
                  <a:lnTo>
                    <a:pt x="882726" y="58301"/>
                  </a:lnTo>
                  <a:lnTo>
                    <a:pt x="882726" y="56148"/>
                  </a:lnTo>
                  <a:lnTo>
                    <a:pt x="887031" y="56148"/>
                  </a:lnTo>
                  <a:lnTo>
                    <a:pt x="887031" y="53996"/>
                  </a:lnTo>
                  <a:lnTo>
                    <a:pt x="889183" y="53996"/>
                  </a:lnTo>
                  <a:lnTo>
                    <a:pt x="889183" y="51844"/>
                  </a:lnTo>
                  <a:lnTo>
                    <a:pt x="893488" y="51844"/>
                  </a:lnTo>
                  <a:lnTo>
                    <a:pt x="893488" y="49692"/>
                  </a:lnTo>
                  <a:lnTo>
                    <a:pt x="897792" y="49692"/>
                  </a:lnTo>
                  <a:lnTo>
                    <a:pt x="897792" y="47539"/>
                  </a:lnTo>
                  <a:lnTo>
                    <a:pt x="902097" y="47539"/>
                  </a:lnTo>
                  <a:lnTo>
                    <a:pt x="902097" y="45387"/>
                  </a:lnTo>
                  <a:lnTo>
                    <a:pt x="906401" y="45387"/>
                  </a:lnTo>
                  <a:lnTo>
                    <a:pt x="906401" y="43235"/>
                  </a:lnTo>
                  <a:lnTo>
                    <a:pt x="910706" y="43235"/>
                  </a:lnTo>
                  <a:lnTo>
                    <a:pt x="910706" y="41082"/>
                  </a:lnTo>
                  <a:lnTo>
                    <a:pt x="915011" y="41082"/>
                  </a:lnTo>
                  <a:lnTo>
                    <a:pt x="915011" y="38930"/>
                  </a:lnTo>
                  <a:lnTo>
                    <a:pt x="919315" y="38930"/>
                  </a:lnTo>
                  <a:lnTo>
                    <a:pt x="919315" y="36778"/>
                  </a:lnTo>
                  <a:lnTo>
                    <a:pt x="925772" y="36778"/>
                  </a:lnTo>
                  <a:lnTo>
                    <a:pt x="925772" y="34626"/>
                  </a:lnTo>
                  <a:lnTo>
                    <a:pt x="927924" y="34626"/>
                  </a:lnTo>
                  <a:lnTo>
                    <a:pt x="927924" y="32473"/>
                  </a:lnTo>
                  <a:lnTo>
                    <a:pt x="934381" y="32473"/>
                  </a:lnTo>
                  <a:lnTo>
                    <a:pt x="934381" y="30321"/>
                  </a:lnTo>
                  <a:lnTo>
                    <a:pt x="938686" y="30321"/>
                  </a:lnTo>
                  <a:lnTo>
                    <a:pt x="938686" y="28169"/>
                  </a:lnTo>
                  <a:lnTo>
                    <a:pt x="945143" y="28169"/>
                  </a:lnTo>
                  <a:lnTo>
                    <a:pt x="945143" y="26016"/>
                  </a:lnTo>
                  <a:lnTo>
                    <a:pt x="953752" y="26016"/>
                  </a:lnTo>
                  <a:lnTo>
                    <a:pt x="953752" y="23864"/>
                  </a:lnTo>
                  <a:lnTo>
                    <a:pt x="960209" y="23864"/>
                  </a:lnTo>
                  <a:lnTo>
                    <a:pt x="960209" y="21712"/>
                  </a:lnTo>
                  <a:lnTo>
                    <a:pt x="966666" y="21712"/>
                  </a:lnTo>
                  <a:lnTo>
                    <a:pt x="966666" y="19560"/>
                  </a:lnTo>
                  <a:lnTo>
                    <a:pt x="968818" y="19560"/>
                  </a:lnTo>
                  <a:lnTo>
                    <a:pt x="968818" y="17407"/>
                  </a:lnTo>
                  <a:lnTo>
                    <a:pt x="975275" y="17407"/>
                  </a:lnTo>
                  <a:lnTo>
                    <a:pt x="975275" y="15255"/>
                  </a:lnTo>
                  <a:lnTo>
                    <a:pt x="986036" y="15255"/>
                  </a:lnTo>
                  <a:lnTo>
                    <a:pt x="986036" y="13103"/>
                  </a:lnTo>
                  <a:lnTo>
                    <a:pt x="992493" y="13103"/>
                  </a:lnTo>
                  <a:lnTo>
                    <a:pt x="992493" y="10950"/>
                  </a:lnTo>
                  <a:lnTo>
                    <a:pt x="1001102" y="10950"/>
                  </a:lnTo>
                  <a:lnTo>
                    <a:pt x="1001102" y="8798"/>
                  </a:lnTo>
                  <a:lnTo>
                    <a:pt x="1007559" y="8798"/>
                  </a:lnTo>
                  <a:lnTo>
                    <a:pt x="1007559" y="6646"/>
                  </a:lnTo>
                  <a:lnTo>
                    <a:pt x="1020473" y="6646"/>
                  </a:lnTo>
                  <a:lnTo>
                    <a:pt x="1020473" y="4494"/>
                  </a:lnTo>
                  <a:lnTo>
                    <a:pt x="1029082" y="4494"/>
                  </a:lnTo>
                  <a:lnTo>
                    <a:pt x="1029082" y="2341"/>
                  </a:lnTo>
                  <a:lnTo>
                    <a:pt x="1046300" y="2341"/>
                  </a:lnTo>
                  <a:lnTo>
                    <a:pt x="1046300" y="189"/>
                  </a:lnTo>
                  <a:lnTo>
                    <a:pt x="1089346" y="189"/>
                  </a:lnTo>
                  <a:lnTo>
                    <a:pt x="1089346" y="2341"/>
                  </a:lnTo>
                  <a:lnTo>
                    <a:pt x="1093650" y="2341"/>
                  </a:lnTo>
                  <a:lnTo>
                    <a:pt x="1093650" y="4494"/>
                  </a:lnTo>
                  <a:lnTo>
                    <a:pt x="1097955" y="4494"/>
                  </a:lnTo>
                  <a:lnTo>
                    <a:pt x="1097955" y="6646"/>
                  </a:lnTo>
                  <a:lnTo>
                    <a:pt x="1100107" y="6646"/>
                  </a:lnTo>
                  <a:lnTo>
                    <a:pt x="1100107" y="8798"/>
                  </a:lnTo>
                  <a:lnTo>
                    <a:pt x="1104412" y="8798"/>
                  </a:lnTo>
                  <a:lnTo>
                    <a:pt x="1104412" y="10950"/>
                  </a:lnTo>
                  <a:lnTo>
                    <a:pt x="1106564" y="10950"/>
                  </a:lnTo>
                  <a:lnTo>
                    <a:pt x="1106564" y="13103"/>
                  </a:lnTo>
                  <a:lnTo>
                    <a:pt x="1108716" y="13103"/>
                  </a:lnTo>
                  <a:lnTo>
                    <a:pt x="1108716" y="15255"/>
                  </a:lnTo>
                  <a:lnTo>
                    <a:pt x="1110869" y="15255"/>
                  </a:lnTo>
                  <a:lnTo>
                    <a:pt x="1110869" y="17407"/>
                  </a:lnTo>
                  <a:lnTo>
                    <a:pt x="1113021" y="17407"/>
                  </a:lnTo>
                  <a:lnTo>
                    <a:pt x="1113021" y="19560"/>
                  </a:lnTo>
                  <a:lnTo>
                    <a:pt x="1115173" y="19560"/>
                  </a:lnTo>
                  <a:lnTo>
                    <a:pt x="1115173" y="23864"/>
                  </a:lnTo>
                  <a:lnTo>
                    <a:pt x="1117326" y="23864"/>
                  </a:lnTo>
                  <a:lnTo>
                    <a:pt x="1117326" y="26016"/>
                  </a:lnTo>
                  <a:lnTo>
                    <a:pt x="1119478" y="26016"/>
                  </a:lnTo>
                  <a:lnTo>
                    <a:pt x="1119478" y="28169"/>
                  </a:lnTo>
                  <a:lnTo>
                    <a:pt x="1121630" y="28169"/>
                  </a:lnTo>
                  <a:lnTo>
                    <a:pt x="1121630" y="32473"/>
                  </a:lnTo>
                  <a:lnTo>
                    <a:pt x="1123782" y="32473"/>
                  </a:lnTo>
                  <a:lnTo>
                    <a:pt x="1123782" y="34626"/>
                  </a:lnTo>
                  <a:lnTo>
                    <a:pt x="1125935" y="34626"/>
                  </a:lnTo>
                  <a:lnTo>
                    <a:pt x="1125935" y="38930"/>
                  </a:lnTo>
                  <a:lnTo>
                    <a:pt x="1128087" y="38930"/>
                  </a:lnTo>
                  <a:lnTo>
                    <a:pt x="1128087" y="43235"/>
                  </a:lnTo>
                  <a:lnTo>
                    <a:pt x="1130239" y="43235"/>
                  </a:lnTo>
                  <a:lnTo>
                    <a:pt x="1130239" y="51844"/>
                  </a:lnTo>
                  <a:lnTo>
                    <a:pt x="1128087" y="51844"/>
                  </a:lnTo>
                  <a:lnTo>
                    <a:pt x="1128087" y="53996"/>
                  </a:lnTo>
                  <a:lnTo>
                    <a:pt x="1123782" y="53996"/>
                  </a:lnTo>
                  <a:lnTo>
                    <a:pt x="1123782" y="58301"/>
                  </a:lnTo>
                  <a:lnTo>
                    <a:pt x="1119478" y="58301"/>
                  </a:lnTo>
                  <a:lnTo>
                    <a:pt x="1119478" y="51844"/>
                  </a:lnTo>
                  <a:lnTo>
                    <a:pt x="1115173" y="51844"/>
                  </a:lnTo>
                  <a:lnTo>
                    <a:pt x="1115173" y="53996"/>
                  </a:lnTo>
                  <a:lnTo>
                    <a:pt x="1113021" y="53996"/>
                  </a:lnTo>
                  <a:lnTo>
                    <a:pt x="1113021" y="58301"/>
                  </a:lnTo>
                  <a:lnTo>
                    <a:pt x="1110869" y="58301"/>
                  </a:lnTo>
                  <a:lnTo>
                    <a:pt x="1110869" y="60453"/>
                  </a:lnTo>
                  <a:lnTo>
                    <a:pt x="1108716" y="60453"/>
                  </a:lnTo>
                  <a:lnTo>
                    <a:pt x="1108716" y="56148"/>
                  </a:lnTo>
                  <a:lnTo>
                    <a:pt x="1104412" y="56148"/>
                  </a:lnTo>
                  <a:lnTo>
                    <a:pt x="1104412" y="58301"/>
                  </a:lnTo>
                  <a:lnTo>
                    <a:pt x="1106564" y="58301"/>
                  </a:lnTo>
                  <a:lnTo>
                    <a:pt x="1106564" y="62605"/>
                  </a:lnTo>
                  <a:lnTo>
                    <a:pt x="1108716" y="62605"/>
                  </a:lnTo>
                  <a:lnTo>
                    <a:pt x="1108716" y="66910"/>
                  </a:lnTo>
                  <a:lnTo>
                    <a:pt x="1110869" y="66910"/>
                  </a:lnTo>
                  <a:lnTo>
                    <a:pt x="1110869" y="69062"/>
                  </a:lnTo>
                  <a:lnTo>
                    <a:pt x="1113021" y="69062"/>
                  </a:lnTo>
                  <a:lnTo>
                    <a:pt x="1113021" y="75519"/>
                  </a:lnTo>
                  <a:lnTo>
                    <a:pt x="1115173" y="75519"/>
                  </a:lnTo>
                  <a:lnTo>
                    <a:pt x="1115173" y="77671"/>
                  </a:lnTo>
                  <a:lnTo>
                    <a:pt x="1117326" y="77671"/>
                  </a:lnTo>
                  <a:lnTo>
                    <a:pt x="1117326" y="81976"/>
                  </a:lnTo>
                  <a:lnTo>
                    <a:pt x="1119478" y="81976"/>
                  </a:lnTo>
                  <a:lnTo>
                    <a:pt x="1119478" y="88433"/>
                  </a:lnTo>
                  <a:lnTo>
                    <a:pt x="1121630" y="88433"/>
                  </a:lnTo>
                  <a:lnTo>
                    <a:pt x="1121630" y="94890"/>
                  </a:lnTo>
                  <a:lnTo>
                    <a:pt x="1123782" y="94890"/>
                  </a:lnTo>
                  <a:lnTo>
                    <a:pt x="1123782" y="103499"/>
                  </a:lnTo>
                  <a:lnTo>
                    <a:pt x="1125935" y="103499"/>
                  </a:lnTo>
                  <a:lnTo>
                    <a:pt x="1125935" y="105651"/>
                  </a:lnTo>
                  <a:lnTo>
                    <a:pt x="1128087" y="105651"/>
                  </a:lnTo>
                  <a:lnTo>
                    <a:pt x="1128087" y="112108"/>
                  </a:lnTo>
                  <a:lnTo>
                    <a:pt x="1130239" y="112108"/>
                  </a:lnTo>
                  <a:lnTo>
                    <a:pt x="1130239" y="122869"/>
                  </a:lnTo>
                  <a:lnTo>
                    <a:pt x="1132392" y="122869"/>
                  </a:lnTo>
                  <a:lnTo>
                    <a:pt x="1132392" y="129326"/>
                  </a:lnTo>
                  <a:lnTo>
                    <a:pt x="1134544" y="129326"/>
                  </a:lnTo>
                  <a:lnTo>
                    <a:pt x="1134544" y="135783"/>
                  </a:lnTo>
                  <a:lnTo>
                    <a:pt x="1136696" y="135783"/>
                  </a:lnTo>
                  <a:lnTo>
                    <a:pt x="1136696" y="144392"/>
                  </a:lnTo>
                  <a:lnTo>
                    <a:pt x="1138848" y="144392"/>
                  </a:lnTo>
                  <a:lnTo>
                    <a:pt x="1138848" y="148697"/>
                  </a:lnTo>
                  <a:lnTo>
                    <a:pt x="1141001" y="148697"/>
                  </a:lnTo>
                  <a:lnTo>
                    <a:pt x="1141001" y="161610"/>
                  </a:lnTo>
                  <a:lnTo>
                    <a:pt x="1143153" y="161610"/>
                  </a:lnTo>
                  <a:lnTo>
                    <a:pt x="1143153" y="170220"/>
                  </a:lnTo>
                  <a:lnTo>
                    <a:pt x="1145305" y="170220"/>
                  </a:lnTo>
                  <a:lnTo>
                    <a:pt x="1145305" y="191742"/>
                  </a:lnTo>
                  <a:lnTo>
                    <a:pt x="1147458" y="191742"/>
                  </a:lnTo>
                  <a:lnTo>
                    <a:pt x="1147458" y="273529"/>
                  </a:lnTo>
                  <a:lnTo>
                    <a:pt x="1145305" y="273529"/>
                  </a:lnTo>
                  <a:lnTo>
                    <a:pt x="1145305" y="290748"/>
                  </a:lnTo>
                  <a:lnTo>
                    <a:pt x="1143153" y="290748"/>
                  </a:lnTo>
                  <a:lnTo>
                    <a:pt x="1143153" y="303661"/>
                  </a:lnTo>
                  <a:lnTo>
                    <a:pt x="1141001" y="303661"/>
                  </a:lnTo>
                  <a:lnTo>
                    <a:pt x="1141001" y="316575"/>
                  </a:lnTo>
                  <a:lnTo>
                    <a:pt x="1138848" y="316575"/>
                  </a:lnTo>
                  <a:lnTo>
                    <a:pt x="1138848" y="318727"/>
                  </a:lnTo>
                  <a:lnTo>
                    <a:pt x="1136696" y="318727"/>
                  </a:lnTo>
                  <a:lnTo>
                    <a:pt x="1136696" y="325184"/>
                  </a:lnTo>
                  <a:lnTo>
                    <a:pt x="1134544" y="325184"/>
                  </a:lnTo>
                  <a:lnTo>
                    <a:pt x="1134544" y="333793"/>
                  </a:lnTo>
                  <a:lnTo>
                    <a:pt x="1132392" y="333793"/>
                  </a:lnTo>
                  <a:lnTo>
                    <a:pt x="1132392" y="340250"/>
                  </a:lnTo>
                  <a:lnTo>
                    <a:pt x="1130239" y="340250"/>
                  </a:lnTo>
                  <a:lnTo>
                    <a:pt x="1130239" y="346707"/>
                  </a:lnTo>
                  <a:lnTo>
                    <a:pt x="1128087" y="346707"/>
                  </a:lnTo>
                  <a:lnTo>
                    <a:pt x="1128087" y="353164"/>
                  </a:lnTo>
                  <a:lnTo>
                    <a:pt x="1125935" y="353164"/>
                  </a:lnTo>
                  <a:lnTo>
                    <a:pt x="1125935" y="361773"/>
                  </a:lnTo>
                  <a:lnTo>
                    <a:pt x="1123782" y="361773"/>
                  </a:lnTo>
                  <a:lnTo>
                    <a:pt x="1123782" y="368230"/>
                  </a:lnTo>
                  <a:lnTo>
                    <a:pt x="1119478" y="368230"/>
                  </a:lnTo>
                  <a:lnTo>
                    <a:pt x="1119478" y="376839"/>
                  </a:lnTo>
                  <a:lnTo>
                    <a:pt x="1117326" y="376839"/>
                  </a:lnTo>
                  <a:lnTo>
                    <a:pt x="1117326" y="378991"/>
                  </a:lnTo>
                  <a:lnTo>
                    <a:pt x="1115173" y="378991"/>
                  </a:lnTo>
                  <a:lnTo>
                    <a:pt x="1115173" y="383296"/>
                  </a:lnTo>
                  <a:lnTo>
                    <a:pt x="1113021" y="383296"/>
                  </a:lnTo>
                  <a:lnTo>
                    <a:pt x="1113021" y="385448"/>
                  </a:lnTo>
                  <a:lnTo>
                    <a:pt x="1110869" y="385448"/>
                  </a:lnTo>
                  <a:lnTo>
                    <a:pt x="1110869" y="389753"/>
                  </a:lnTo>
                  <a:lnTo>
                    <a:pt x="1108716" y="389753"/>
                  </a:lnTo>
                  <a:lnTo>
                    <a:pt x="1108716" y="394057"/>
                  </a:lnTo>
                  <a:lnTo>
                    <a:pt x="1106564" y="394057"/>
                  </a:lnTo>
                  <a:lnTo>
                    <a:pt x="1106564" y="398362"/>
                  </a:lnTo>
                  <a:lnTo>
                    <a:pt x="1104412" y="398362"/>
                  </a:lnTo>
                  <a:lnTo>
                    <a:pt x="1104412" y="402667"/>
                  </a:lnTo>
                  <a:lnTo>
                    <a:pt x="1102260" y="402667"/>
                  </a:lnTo>
                  <a:lnTo>
                    <a:pt x="1102260" y="406971"/>
                  </a:lnTo>
                  <a:lnTo>
                    <a:pt x="1100107" y="406971"/>
                  </a:lnTo>
                  <a:lnTo>
                    <a:pt x="1100107" y="411276"/>
                  </a:lnTo>
                  <a:lnTo>
                    <a:pt x="1097955" y="411276"/>
                  </a:lnTo>
                  <a:lnTo>
                    <a:pt x="1097955" y="415580"/>
                  </a:lnTo>
                  <a:lnTo>
                    <a:pt x="1095803" y="415580"/>
                  </a:lnTo>
                  <a:lnTo>
                    <a:pt x="1095803" y="417733"/>
                  </a:lnTo>
                  <a:lnTo>
                    <a:pt x="1093650" y="417733"/>
                  </a:lnTo>
                  <a:lnTo>
                    <a:pt x="1093650" y="424189"/>
                  </a:lnTo>
                  <a:lnTo>
                    <a:pt x="1091498" y="424189"/>
                  </a:lnTo>
                  <a:lnTo>
                    <a:pt x="1091498" y="426342"/>
                  </a:lnTo>
                  <a:lnTo>
                    <a:pt x="1089346" y="426342"/>
                  </a:lnTo>
                  <a:lnTo>
                    <a:pt x="1089346" y="428494"/>
                  </a:lnTo>
                  <a:lnTo>
                    <a:pt x="1087194" y="428494"/>
                  </a:lnTo>
                  <a:lnTo>
                    <a:pt x="1087194" y="432799"/>
                  </a:lnTo>
                  <a:lnTo>
                    <a:pt x="1085041" y="432799"/>
                  </a:lnTo>
                  <a:lnTo>
                    <a:pt x="1085041" y="434951"/>
                  </a:lnTo>
                  <a:lnTo>
                    <a:pt x="1082889" y="434951"/>
                  </a:lnTo>
                  <a:lnTo>
                    <a:pt x="1082889" y="439255"/>
                  </a:lnTo>
                  <a:lnTo>
                    <a:pt x="1080737" y="439255"/>
                  </a:lnTo>
                  <a:lnTo>
                    <a:pt x="1080737" y="441408"/>
                  </a:lnTo>
                  <a:lnTo>
                    <a:pt x="1078584" y="441408"/>
                  </a:lnTo>
                  <a:lnTo>
                    <a:pt x="1078584" y="443560"/>
                  </a:lnTo>
                  <a:lnTo>
                    <a:pt x="1076432" y="443560"/>
                  </a:lnTo>
                  <a:lnTo>
                    <a:pt x="1076432" y="445712"/>
                  </a:lnTo>
                  <a:lnTo>
                    <a:pt x="1074280" y="445712"/>
                  </a:lnTo>
                  <a:lnTo>
                    <a:pt x="1074280" y="447865"/>
                  </a:lnTo>
                  <a:lnTo>
                    <a:pt x="1069975" y="447865"/>
                  </a:lnTo>
                  <a:lnTo>
                    <a:pt x="1069975" y="443560"/>
                  </a:lnTo>
                  <a:lnTo>
                    <a:pt x="1072128" y="443560"/>
                  </a:lnTo>
                  <a:lnTo>
                    <a:pt x="1072128" y="426342"/>
                  </a:lnTo>
                  <a:lnTo>
                    <a:pt x="1069975" y="426342"/>
                  </a:lnTo>
                  <a:lnTo>
                    <a:pt x="1069975" y="419885"/>
                  </a:lnTo>
                  <a:lnTo>
                    <a:pt x="1067823" y="419885"/>
                  </a:lnTo>
                  <a:lnTo>
                    <a:pt x="1067823" y="417733"/>
                  </a:lnTo>
                  <a:lnTo>
                    <a:pt x="1065671" y="417733"/>
                  </a:lnTo>
                  <a:lnTo>
                    <a:pt x="1065671" y="413428"/>
                  </a:lnTo>
                  <a:lnTo>
                    <a:pt x="1063518" y="413428"/>
                  </a:lnTo>
                  <a:lnTo>
                    <a:pt x="1063518" y="409123"/>
                  </a:lnTo>
                  <a:lnTo>
                    <a:pt x="1061366" y="409123"/>
                  </a:lnTo>
                  <a:lnTo>
                    <a:pt x="1061366" y="404819"/>
                  </a:lnTo>
                  <a:lnTo>
                    <a:pt x="1059214" y="404819"/>
                  </a:lnTo>
                  <a:lnTo>
                    <a:pt x="1059214" y="402667"/>
                  </a:lnTo>
                  <a:lnTo>
                    <a:pt x="1052757" y="402667"/>
                  </a:lnTo>
                  <a:lnTo>
                    <a:pt x="1052757" y="391905"/>
                  </a:lnTo>
                  <a:lnTo>
                    <a:pt x="1061366" y="391905"/>
                  </a:lnTo>
                  <a:lnTo>
                    <a:pt x="1061366" y="385448"/>
                  </a:lnTo>
                  <a:lnTo>
                    <a:pt x="1044148" y="385448"/>
                  </a:lnTo>
                  <a:lnTo>
                    <a:pt x="1044148" y="383296"/>
                  </a:lnTo>
                  <a:lnTo>
                    <a:pt x="1041996" y="383296"/>
                  </a:lnTo>
                  <a:lnTo>
                    <a:pt x="1041996" y="385448"/>
                  </a:lnTo>
                  <a:lnTo>
                    <a:pt x="1033386" y="385448"/>
                  </a:lnTo>
                  <a:lnTo>
                    <a:pt x="1033386" y="381144"/>
                  </a:lnTo>
                  <a:lnTo>
                    <a:pt x="1029082" y="381144"/>
                  </a:lnTo>
                  <a:lnTo>
                    <a:pt x="1029082" y="383296"/>
                  </a:lnTo>
                  <a:lnTo>
                    <a:pt x="1026930" y="383296"/>
                  </a:lnTo>
                  <a:lnTo>
                    <a:pt x="1026930" y="387601"/>
                  </a:lnTo>
                  <a:lnTo>
                    <a:pt x="1020473" y="387601"/>
                  </a:lnTo>
                  <a:lnTo>
                    <a:pt x="1020473" y="394057"/>
                  </a:lnTo>
                  <a:lnTo>
                    <a:pt x="1018320" y="394057"/>
                  </a:lnTo>
                  <a:lnTo>
                    <a:pt x="1018320" y="391905"/>
                  </a:lnTo>
                  <a:lnTo>
                    <a:pt x="1016168" y="391905"/>
                  </a:lnTo>
                  <a:lnTo>
                    <a:pt x="1016168" y="389753"/>
                  </a:lnTo>
                  <a:lnTo>
                    <a:pt x="1014016" y="389753"/>
                  </a:lnTo>
                  <a:lnTo>
                    <a:pt x="1014016" y="387601"/>
                  </a:lnTo>
                  <a:lnTo>
                    <a:pt x="1011864" y="387601"/>
                  </a:lnTo>
                  <a:lnTo>
                    <a:pt x="1011864" y="385448"/>
                  </a:lnTo>
                  <a:lnTo>
                    <a:pt x="1009711" y="385448"/>
                  </a:lnTo>
                  <a:lnTo>
                    <a:pt x="1009711" y="383296"/>
                  </a:lnTo>
                  <a:lnTo>
                    <a:pt x="1007559" y="383296"/>
                  </a:lnTo>
                  <a:lnTo>
                    <a:pt x="1007559" y="381144"/>
                  </a:lnTo>
                  <a:lnTo>
                    <a:pt x="1005407" y="381144"/>
                  </a:lnTo>
                  <a:lnTo>
                    <a:pt x="1005407" y="378991"/>
                  </a:lnTo>
                  <a:lnTo>
                    <a:pt x="1003254" y="378991"/>
                  </a:lnTo>
                  <a:lnTo>
                    <a:pt x="1003254" y="376839"/>
                  </a:lnTo>
                  <a:lnTo>
                    <a:pt x="1001102" y="376839"/>
                  </a:lnTo>
                  <a:lnTo>
                    <a:pt x="1001102" y="374687"/>
                  </a:lnTo>
                  <a:lnTo>
                    <a:pt x="998950" y="374687"/>
                  </a:lnTo>
                  <a:lnTo>
                    <a:pt x="998950" y="372535"/>
                  </a:lnTo>
                  <a:lnTo>
                    <a:pt x="994645" y="372535"/>
                  </a:lnTo>
                  <a:lnTo>
                    <a:pt x="994645" y="370382"/>
                  </a:lnTo>
                  <a:lnTo>
                    <a:pt x="992493" y="370382"/>
                  </a:lnTo>
                  <a:lnTo>
                    <a:pt x="992493" y="368230"/>
                  </a:lnTo>
                  <a:lnTo>
                    <a:pt x="990341" y="368230"/>
                  </a:lnTo>
                  <a:lnTo>
                    <a:pt x="990341" y="366078"/>
                  </a:lnTo>
                  <a:lnTo>
                    <a:pt x="986036" y="366078"/>
                  </a:lnTo>
                  <a:lnTo>
                    <a:pt x="986036" y="363925"/>
                  </a:lnTo>
                  <a:lnTo>
                    <a:pt x="983884" y="363925"/>
                  </a:lnTo>
                  <a:lnTo>
                    <a:pt x="983884" y="361773"/>
                  </a:lnTo>
                  <a:lnTo>
                    <a:pt x="979579" y="361773"/>
                  </a:lnTo>
                  <a:lnTo>
                    <a:pt x="979579" y="359621"/>
                  </a:lnTo>
                  <a:lnTo>
                    <a:pt x="975275" y="359621"/>
                  </a:lnTo>
                  <a:lnTo>
                    <a:pt x="975275" y="357469"/>
                  </a:lnTo>
                  <a:lnTo>
                    <a:pt x="970970" y="357469"/>
                  </a:lnTo>
                  <a:lnTo>
                    <a:pt x="970970" y="355316"/>
                  </a:lnTo>
                  <a:lnTo>
                    <a:pt x="966666" y="355316"/>
                  </a:lnTo>
                  <a:lnTo>
                    <a:pt x="966666" y="353164"/>
                  </a:lnTo>
                  <a:lnTo>
                    <a:pt x="962361" y="353164"/>
                  </a:lnTo>
                  <a:lnTo>
                    <a:pt x="962361" y="351012"/>
                  </a:lnTo>
                  <a:lnTo>
                    <a:pt x="953752" y="351012"/>
                  </a:lnTo>
                  <a:lnTo>
                    <a:pt x="953752" y="348859"/>
                  </a:lnTo>
                  <a:lnTo>
                    <a:pt x="947295" y="348859"/>
                  </a:lnTo>
                  <a:lnTo>
                    <a:pt x="947295" y="346707"/>
                  </a:lnTo>
                  <a:lnTo>
                    <a:pt x="940838" y="346707"/>
                  </a:lnTo>
                  <a:lnTo>
                    <a:pt x="940838" y="338098"/>
                  </a:lnTo>
                  <a:lnTo>
                    <a:pt x="942990" y="338098"/>
                  </a:lnTo>
                  <a:lnTo>
                    <a:pt x="942990" y="335946"/>
                  </a:lnTo>
                  <a:lnTo>
                    <a:pt x="953752" y="335946"/>
                  </a:lnTo>
                  <a:lnTo>
                    <a:pt x="953752" y="333793"/>
                  </a:lnTo>
                  <a:lnTo>
                    <a:pt x="960209" y="333793"/>
                  </a:lnTo>
                  <a:lnTo>
                    <a:pt x="960209" y="331641"/>
                  </a:lnTo>
                  <a:lnTo>
                    <a:pt x="968818" y="331641"/>
                  </a:lnTo>
                  <a:lnTo>
                    <a:pt x="968818" y="329489"/>
                  </a:lnTo>
                  <a:lnTo>
                    <a:pt x="970970" y="329489"/>
                  </a:lnTo>
                  <a:lnTo>
                    <a:pt x="970970" y="327337"/>
                  </a:lnTo>
                  <a:lnTo>
                    <a:pt x="975275" y="327337"/>
                  </a:lnTo>
                  <a:lnTo>
                    <a:pt x="975275" y="325184"/>
                  </a:lnTo>
                  <a:lnTo>
                    <a:pt x="979579" y="325184"/>
                  </a:lnTo>
                  <a:lnTo>
                    <a:pt x="979579" y="323032"/>
                  </a:lnTo>
                  <a:lnTo>
                    <a:pt x="981732" y="323032"/>
                  </a:lnTo>
                  <a:lnTo>
                    <a:pt x="981732" y="320880"/>
                  </a:lnTo>
                  <a:lnTo>
                    <a:pt x="986036" y="320880"/>
                  </a:lnTo>
                  <a:lnTo>
                    <a:pt x="986036" y="318727"/>
                  </a:lnTo>
                  <a:lnTo>
                    <a:pt x="988188" y="318727"/>
                  </a:lnTo>
                  <a:lnTo>
                    <a:pt x="988188" y="316575"/>
                  </a:lnTo>
                  <a:lnTo>
                    <a:pt x="990341" y="316575"/>
                  </a:lnTo>
                  <a:lnTo>
                    <a:pt x="990341" y="314423"/>
                  </a:lnTo>
                  <a:lnTo>
                    <a:pt x="992493" y="314423"/>
                  </a:lnTo>
                  <a:lnTo>
                    <a:pt x="992493" y="312271"/>
                  </a:lnTo>
                  <a:lnTo>
                    <a:pt x="996798" y="312271"/>
                  </a:lnTo>
                  <a:lnTo>
                    <a:pt x="996798" y="310118"/>
                  </a:lnTo>
                  <a:lnTo>
                    <a:pt x="998950" y="310118"/>
                  </a:lnTo>
                  <a:lnTo>
                    <a:pt x="998950" y="305814"/>
                  </a:lnTo>
                  <a:lnTo>
                    <a:pt x="996798" y="305814"/>
                  </a:lnTo>
                  <a:lnTo>
                    <a:pt x="996798" y="303661"/>
                  </a:lnTo>
                  <a:lnTo>
                    <a:pt x="994645" y="303661"/>
                  </a:lnTo>
                  <a:lnTo>
                    <a:pt x="994645" y="301509"/>
                  </a:lnTo>
                  <a:lnTo>
                    <a:pt x="988188" y="301509"/>
                  </a:lnTo>
                  <a:lnTo>
                    <a:pt x="988188" y="299357"/>
                  </a:lnTo>
                  <a:lnTo>
                    <a:pt x="977427" y="299357"/>
                  </a:lnTo>
                  <a:lnTo>
                    <a:pt x="977427" y="297205"/>
                  </a:lnTo>
                  <a:lnTo>
                    <a:pt x="970970" y="297205"/>
                  </a:lnTo>
                  <a:lnTo>
                    <a:pt x="970970" y="295052"/>
                  </a:lnTo>
                  <a:lnTo>
                    <a:pt x="962361" y="295052"/>
                  </a:lnTo>
                  <a:lnTo>
                    <a:pt x="962361" y="292900"/>
                  </a:lnTo>
                  <a:lnTo>
                    <a:pt x="958056" y="292900"/>
                  </a:lnTo>
                  <a:lnTo>
                    <a:pt x="958056" y="290748"/>
                  </a:lnTo>
                  <a:lnTo>
                    <a:pt x="947295" y="290748"/>
                  </a:lnTo>
                  <a:lnTo>
                    <a:pt x="947295" y="288595"/>
                  </a:lnTo>
                  <a:lnTo>
                    <a:pt x="938686" y="288595"/>
                  </a:lnTo>
                  <a:lnTo>
                    <a:pt x="938686" y="286443"/>
                  </a:lnTo>
                  <a:lnTo>
                    <a:pt x="921467" y="286443"/>
                  </a:lnTo>
                  <a:lnTo>
                    <a:pt x="921467" y="284291"/>
                  </a:lnTo>
                  <a:lnTo>
                    <a:pt x="906401" y="284291"/>
                  </a:lnTo>
                  <a:lnTo>
                    <a:pt x="906401" y="282138"/>
                  </a:lnTo>
                  <a:lnTo>
                    <a:pt x="902097" y="282138"/>
                  </a:lnTo>
                  <a:lnTo>
                    <a:pt x="902097" y="277834"/>
                  </a:lnTo>
                  <a:lnTo>
                    <a:pt x="904249" y="277834"/>
                  </a:lnTo>
                  <a:lnTo>
                    <a:pt x="904249" y="275682"/>
                  </a:lnTo>
                  <a:lnTo>
                    <a:pt x="906401" y="275682"/>
                  </a:lnTo>
                  <a:lnTo>
                    <a:pt x="906401" y="273529"/>
                  </a:lnTo>
                  <a:lnTo>
                    <a:pt x="908554" y="273529"/>
                  </a:lnTo>
                  <a:lnTo>
                    <a:pt x="908554" y="271377"/>
                  </a:lnTo>
                  <a:lnTo>
                    <a:pt x="910706" y="271377"/>
                  </a:lnTo>
                  <a:lnTo>
                    <a:pt x="910706" y="269225"/>
                  </a:lnTo>
                  <a:lnTo>
                    <a:pt x="915011" y="269225"/>
                  </a:lnTo>
                  <a:lnTo>
                    <a:pt x="915011" y="267072"/>
                  </a:lnTo>
                  <a:lnTo>
                    <a:pt x="919315" y="267072"/>
                  </a:lnTo>
                  <a:lnTo>
                    <a:pt x="919315" y="264920"/>
                  </a:lnTo>
                  <a:lnTo>
                    <a:pt x="923620" y="264920"/>
                  </a:lnTo>
                  <a:lnTo>
                    <a:pt x="923620" y="262768"/>
                  </a:lnTo>
                  <a:lnTo>
                    <a:pt x="930077" y="262768"/>
                  </a:lnTo>
                  <a:lnTo>
                    <a:pt x="930077" y="260616"/>
                  </a:lnTo>
                  <a:lnTo>
                    <a:pt x="934381" y="260616"/>
                  </a:lnTo>
                  <a:lnTo>
                    <a:pt x="934381" y="258463"/>
                  </a:lnTo>
                  <a:lnTo>
                    <a:pt x="938686" y="258463"/>
                  </a:lnTo>
                  <a:lnTo>
                    <a:pt x="938686" y="256311"/>
                  </a:lnTo>
                  <a:lnTo>
                    <a:pt x="942990" y="256311"/>
                  </a:lnTo>
                  <a:lnTo>
                    <a:pt x="942990" y="254159"/>
                  </a:lnTo>
                  <a:lnTo>
                    <a:pt x="945143" y="254159"/>
                  </a:lnTo>
                  <a:lnTo>
                    <a:pt x="945143" y="252006"/>
                  </a:lnTo>
                  <a:lnTo>
                    <a:pt x="947295" y="252006"/>
                  </a:lnTo>
                  <a:lnTo>
                    <a:pt x="947295" y="249854"/>
                  </a:lnTo>
                  <a:lnTo>
                    <a:pt x="949447" y="249854"/>
                  </a:lnTo>
                  <a:lnTo>
                    <a:pt x="949447" y="247702"/>
                  </a:lnTo>
                  <a:lnTo>
                    <a:pt x="953752" y="247702"/>
                  </a:lnTo>
                  <a:lnTo>
                    <a:pt x="953752" y="245550"/>
                  </a:lnTo>
                  <a:lnTo>
                    <a:pt x="955904" y="245550"/>
                  </a:lnTo>
                  <a:lnTo>
                    <a:pt x="955904" y="243397"/>
                  </a:lnTo>
                  <a:lnTo>
                    <a:pt x="958056" y="243397"/>
                  </a:lnTo>
                  <a:lnTo>
                    <a:pt x="958056" y="241245"/>
                  </a:lnTo>
                  <a:lnTo>
                    <a:pt x="960209" y="241245"/>
                  </a:lnTo>
                  <a:lnTo>
                    <a:pt x="960209" y="236940"/>
                  </a:lnTo>
                  <a:lnTo>
                    <a:pt x="949447" y="236940"/>
                  </a:lnTo>
                  <a:lnTo>
                    <a:pt x="949447" y="234788"/>
                  </a:lnTo>
                  <a:lnTo>
                    <a:pt x="940838" y="234788"/>
                  </a:lnTo>
                  <a:lnTo>
                    <a:pt x="940838" y="232636"/>
                  </a:lnTo>
                  <a:lnTo>
                    <a:pt x="934381" y="232636"/>
                  </a:lnTo>
                  <a:lnTo>
                    <a:pt x="934381" y="230484"/>
                  </a:lnTo>
                  <a:lnTo>
                    <a:pt x="921467" y="230484"/>
                  </a:lnTo>
                  <a:lnTo>
                    <a:pt x="921467" y="228331"/>
                  </a:lnTo>
                  <a:lnTo>
                    <a:pt x="910706" y="228331"/>
                  </a:lnTo>
                  <a:lnTo>
                    <a:pt x="910706" y="226179"/>
                  </a:lnTo>
                  <a:lnTo>
                    <a:pt x="899945" y="226179"/>
                  </a:lnTo>
                  <a:lnTo>
                    <a:pt x="899945" y="224027"/>
                  </a:lnTo>
                  <a:lnTo>
                    <a:pt x="887031" y="224027"/>
                  </a:lnTo>
                  <a:lnTo>
                    <a:pt x="887031" y="221874"/>
                  </a:lnTo>
                  <a:lnTo>
                    <a:pt x="869813" y="221874"/>
                  </a:lnTo>
                  <a:lnTo>
                    <a:pt x="869813" y="219722"/>
                  </a:lnTo>
                  <a:lnTo>
                    <a:pt x="863356" y="219722"/>
                  </a:lnTo>
                  <a:lnTo>
                    <a:pt x="863356" y="204656"/>
                  </a:lnTo>
                  <a:lnTo>
                    <a:pt x="861203" y="204656"/>
                  </a:lnTo>
                  <a:lnTo>
                    <a:pt x="861203" y="200352"/>
                  </a:lnTo>
                  <a:lnTo>
                    <a:pt x="859051" y="200352"/>
                  </a:lnTo>
                  <a:lnTo>
                    <a:pt x="859051" y="198199"/>
                  </a:lnTo>
                  <a:lnTo>
                    <a:pt x="856899" y="198199"/>
                  </a:lnTo>
                  <a:lnTo>
                    <a:pt x="856899" y="196047"/>
                  </a:lnTo>
                  <a:lnTo>
                    <a:pt x="854747" y="196047"/>
                  </a:lnTo>
                  <a:lnTo>
                    <a:pt x="854747" y="193895"/>
                  </a:lnTo>
                  <a:lnTo>
                    <a:pt x="852594" y="193895"/>
                  </a:lnTo>
                  <a:lnTo>
                    <a:pt x="852594" y="191742"/>
                  </a:lnTo>
                  <a:lnTo>
                    <a:pt x="848290" y="191742"/>
                  </a:lnTo>
                  <a:lnTo>
                    <a:pt x="848290" y="189590"/>
                  </a:lnTo>
                  <a:lnTo>
                    <a:pt x="846137" y="189590"/>
                  </a:lnTo>
                  <a:lnTo>
                    <a:pt x="846137" y="187438"/>
                  </a:lnTo>
                  <a:lnTo>
                    <a:pt x="841833" y="187438"/>
                  </a:lnTo>
                  <a:lnTo>
                    <a:pt x="841833" y="185286"/>
                  </a:lnTo>
                  <a:lnTo>
                    <a:pt x="839681" y="185286"/>
                  </a:lnTo>
                  <a:lnTo>
                    <a:pt x="839681" y="183133"/>
                  </a:lnTo>
                  <a:lnTo>
                    <a:pt x="835376" y="183133"/>
                  </a:lnTo>
                  <a:lnTo>
                    <a:pt x="835376" y="180981"/>
                  </a:lnTo>
                  <a:lnTo>
                    <a:pt x="833224" y="180981"/>
                  </a:lnTo>
                  <a:lnTo>
                    <a:pt x="833224" y="178829"/>
                  </a:lnTo>
                  <a:lnTo>
                    <a:pt x="828919" y="178829"/>
                  </a:lnTo>
                  <a:lnTo>
                    <a:pt x="828919" y="176676"/>
                  </a:lnTo>
                  <a:lnTo>
                    <a:pt x="824615" y="176676"/>
                  </a:lnTo>
                  <a:lnTo>
                    <a:pt x="824615" y="174524"/>
                  </a:lnTo>
                  <a:lnTo>
                    <a:pt x="820310" y="174524"/>
                  </a:lnTo>
                  <a:lnTo>
                    <a:pt x="820310" y="172372"/>
                  </a:lnTo>
                  <a:lnTo>
                    <a:pt x="818158" y="172372"/>
                  </a:lnTo>
                  <a:lnTo>
                    <a:pt x="818158" y="170220"/>
                  </a:lnTo>
                  <a:lnTo>
                    <a:pt x="813853" y="170220"/>
                  </a:lnTo>
                  <a:lnTo>
                    <a:pt x="813853" y="168067"/>
                  </a:lnTo>
                  <a:lnTo>
                    <a:pt x="809549" y="168067"/>
                  </a:lnTo>
                  <a:lnTo>
                    <a:pt x="809549" y="165915"/>
                  </a:lnTo>
                  <a:lnTo>
                    <a:pt x="805244" y="165915"/>
                  </a:lnTo>
                  <a:lnTo>
                    <a:pt x="805244" y="163763"/>
                  </a:lnTo>
                  <a:lnTo>
                    <a:pt x="800939" y="163763"/>
                  </a:lnTo>
                  <a:lnTo>
                    <a:pt x="800939" y="161610"/>
                  </a:lnTo>
                  <a:lnTo>
                    <a:pt x="794483" y="161610"/>
                  </a:lnTo>
                  <a:lnTo>
                    <a:pt x="794483" y="159458"/>
                  </a:lnTo>
                  <a:lnTo>
                    <a:pt x="790178" y="159458"/>
                  </a:lnTo>
                  <a:lnTo>
                    <a:pt x="790178" y="157306"/>
                  </a:lnTo>
                  <a:lnTo>
                    <a:pt x="785873" y="157306"/>
                  </a:lnTo>
                  <a:lnTo>
                    <a:pt x="785873" y="155154"/>
                  </a:lnTo>
                  <a:lnTo>
                    <a:pt x="781569" y="155154"/>
                  </a:lnTo>
                  <a:lnTo>
                    <a:pt x="781569" y="153001"/>
                  </a:lnTo>
                  <a:lnTo>
                    <a:pt x="775112" y="153001"/>
                  </a:lnTo>
                  <a:lnTo>
                    <a:pt x="775112" y="150849"/>
                  </a:lnTo>
                  <a:lnTo>
                    <a:pt x="770807" y="150849"/>
                  </a:lnTo>
                  <a:lnTo>
                    <a:pt x="770807" y="148697"/>
                  </a:lnTo>
                  <a:lnTo>
                    <a:pt x="760046" y="148697"/>
                  </a:lnTo>
                  <a:lnTo>
                    <a:pt x="760046" y="146544"/>
                  </a:lnTo>
                  <a:lnTo>
                    <a:pt x="744980" y="146544"/>
                  </a:lnTo>
                  <a:lnTo>
                    <a:pt x="744980" y="148697"/>
                  </a:lnTo>
                  <a:lnTo>
                    <a:pt x="736371" y="148697"/>
                  </a:lnTo>
                  <a:lnTo>
                    <a:pt x="736371" y="150849"/>
                  </a:lnTo>
                  <a:lnTo>
                    <a:pt x="732066" y="150849"/>
                  </a:lnTo>
                  <a:lnTo>
                    <a:pt x="732066" y="146544"/>
                  </a:lnTo>
                  <a:lnTo>
                    <a:pt x="734219" y="146544"/>
                  </a:lnTo>
                  <a:lnTo>
                    <a:pt x="734219" y="97042"/>
                  </a:lnTo>
                  <a:lnTo>
                    <a:pt x="732066" y="97042"/>
                  </a:lnTo>
                  <a:lnTo>
                    <a:pt x="732066" y="92737"/>
                  </a:lnTo>
                  <a:lnTo>
                    <a:pt x="717000" y="92737"/>
                  </a:lnTo>
                  <a:lnTo>
                    <a:pt x="717000" y="94890"/>
                  </a:lnTo>
                  <a:lnTo>
                    <a:pt x="710543" y="94890"/>
                  </a:lnTo>
                  <a:lnTo>
                    <a:pt x="710543" y="97042"/>
                  </a:lnTo>
                  <a:lnTo>
                    <a:pt x="704087" y="97042"/>
                  </a:lnTo>
                  <a:lnTo>
                    <a:pt x="704087" y="99194"/>
                  </a:lnTo>
                  <a:lnTo>
                    <a:pt x="697630" y="99194"/>
                  </a:lnTo>
                  <a:lnTo>
                    <a:pt x="697630" y="101346"/>
                  </a:lnTo>
                  <a:lnTo>
                    <a:pt x="693325" y="101346"/>
                  </a:lnTo>
                  <a:lnTo>
                    <a:pt x="693325" y="103499"/>
                  </a:lnTo>
                  <a:lnTo>
                    <a:pt x="689021" y="103499"/>
                  </a:lnTo>
                  <a:lnTo>
                    <a:pt x="689021" y="105651"/>
                  </a:lnTo>
                  <a:lnTo>
                    <a:pt x="684716" y="105651"/>
                  </a:lnTo>
                  <a:lnTo>
                    <a:pt x="684716" y="107803"/>
                  </a:lnTo>
                  <a:lnTo>
                    <a:pt x="680411" y="107803"/>
                  </a:lnTo>
                  <a:lnTo>
                    <a:pt x="680411" y="109956"/>
                  </a:lnTo>
                  <a:lnTo>
                    <a:pt x="678259" y="109956"/>
                  </a:lnTo>
                  <a:lnTo>
                    <a:pt x="678259" y="112108"/>
                  </a:lnTo>
                  <a:lnTo>
                    <a:pt x="673955" y="112108"/>
                  </a:lnTo>
                  <a:lnTo>
                    <a:pt x="673955" y="114260"/>
                  </a:lnTo>
                  <a:lnTo>
                    <a:pt x="671802" y="114260"/>
                  </a:lnTo>
                  <a:lnTo>
                    <a:pt x="671802" y="116412"/>
                  </a:lnTo>
                  <a:lnTo>
                    <a:pt x="667498" y="116412"/>
                  </a:lnTo>
                  <a:lnTo>
                    <a:pt x="667498" y="118565"/>
                  </a:lnTo>
                  <a:lnTo>
                    <a:pt x="665345" y="118565"/>
                  </a:lnTo>
                  <a:lnTo>
                    <a:pt x="665345" y="120717"/>
                  </a:lnTo>
                  <a:lnTo>
                    <a:pt x="663193" y="120717"/>
                  </a:lnTo>
                  <a:lnTo>
                    <a:pt x="663193" y="122869"/>
                  </a:lnTo>
                  <a:lnTo>
                    <a:pt x="658889" y="122869"/>
                  </a:lnTo>
                  <a:lnTo>
                    <a:pt x="658889" y="125022"/>
                  </a:lnTo>
                  <a:lnTo>
                    <a:pt x="656736" y="125022"/>
                  </a:lnTo>
                  <a:lnTo>
                    <a:pt x="656736" y="127174"/>
                  </a:lnTo>
                  <a:lnTo>
                    <a:pt x="654584" y="127174"/>
                  </a:lnTo>
                  <a:lnTo>
                    <a:pt x="654584" y="129326"/>
                  </a:lnTo>
                  <a:lnTo>
                    <a:pt x="652432" y="129326"/>
                  </a:lnTo>
                  <a:lnTo>
                    <a:pt x="652432" y="131478"/>
                  </a:lnTo>
                  <a:lnTo>
                    <a:pt x="650279" y="131478"/>
                  </a:lnTo>
                  <a:lnTo>
                    <a:pt x="650279" y="133631"/>
                  </a:lnTo>
                  <a:lnTo>
                    <a:pt x="648127" y="133631"/>
                  </a:lnTo>
                  <a:lnTo>
                    <a:pt x="648127" y="135783"/>
                  </a:lnTo>
                  <a:lnTo>
                    <a:pt x="643823" y="135783"/>
                  </a:lnTo>
                  <a:lnTo>
                    <a:pt x="643823" y="127174"/>
                  </a:lnTo>
                  <a:lnTo>
                    <a:pt x="641670" y="127174"/>
                  </a:lnTo>
                  <a:lnTo>
                    <a:pt x="641670" y="125022"/>
                  </a:lnTo>
                  <a:lnTo>
                    <a:pt x="639518" y="125022"/>
                  </a:lnTo>
                  <a:lnTo>
                    <a:pt x="639518" y="120717"/>
                  </a:lnTo>
                  <a:lnTo>
                    <a:pt x="637366" y="120717"/>
                  </a:lnTo>
                  <a:lnTo>
                    <a:pt x="637366" y="116412"/>
                  </a:lnTo>
                  <a:lnTo>
                    <a:pt x="635213" y="116412"/>
                  </a:lnTo>
                  <a:lnTo>
                    <a:pt x="635213" y="114260"/>
                  </a:lnTo>
                  <a:lnTo>
                    <a:pt x="633061" y="114260"/>
                  </a:lnTo>
                  <a:lnTo>
                    <a:pt x="633061" y="109956"/>
                  </a:lnTo>
                  <a:lnTo>
                    <a:pt x="630909" y="109956"/>
                  </a:lnTo>
                  <a:lnTo>
                    <a:pt x="630909" y="107803"/>
                  </a:lnTo>
                  <a:lnTo>
                    <a:pt x="628757" y="107803"/>
                  </a:lnTo>
                  <a:lnTo>
                    <a:pt x="628757" y="103499"/>
                  </a:lnTo>
                  <a:lnTo>
                    <a:pt x="626604" y="103499"/>
                  </a:lnTo>
                  <a:lnTo>
                    <a:pt x="626604" y="101346"/>
                  </a:lnTo>
                  <a:lnTo>
                    <a:pt x="624452" y="101346"/>
                  </a:lnTo>
                  <a:lnTo>
                    <a:pt x="624452" y="97042"/>
                  </a:lnTo>
                  <a:lnTo>
                    <a:pt x="622300" y="97042"/>
                  </a:lnTo>
                  <a:lnTo>
                    <a:pt x="622300" y="94890"/>
                  </a:lnTo>
                  <a:lnTo>
                    <a:pt x="620147" y="94890"/>
                  </a:lnTo>
                  <a:lnTo>
                    <a:pt x="620147" y="92737"/>
                  </a:lnTo>
                  <a:lnTo>
                    <a:pt x="617995" y="92737"/>
                  </a:lnTo>
                  <a:lnTo>
                    <a:pt x="617995" y="90585"/>
                  </a:lnTo>
                  <a:lnTo>
                    <a:pt x="615843" y="90585"/>
                  </a:lnTo>
                  <a:lnTo>
                    <a:pt x="615843" y="86280"/>
                  </a:lnTo>
                  <a:lnTo>
                    <a:pt x="613691" y="86280"/>
                  </a:lnTo>
                  <a:lnTo>
                    <a:pt x="613691" y="84128"/>
                  </a:lnTo>
                  <a:lnTo>
                    <a:pt x="611538" y="84128"/>
                  </a:lnTo>
                  <a:lnTo>
                    <a:pt x="611538" y="81976"/>
                  </a:lnTo>
                  <a:lnTo>
                    <a:pt x="609386" y="81976"/>
                  </a:lnTo>
                  <a:lnTo>
                    <a:pt x="609386" y="79824"/>
                  </a:lnTo>
                  <a:lnTo>
                    <a:pt x="607234" y="79824"/>
                  </a:lnTo>
                  <a:lnTo>
                    <a:pt x="607234" y="77671"/>
                  </a:lnTo>
                  <a:lnTo>
                    <a:pt x="605081" y="77671"/>
                  </a:lnTo>
                  <a:lnTo>
                    <a:pt x="605081" y="75519"/>
                  </a:lnTo>
                  <a:lnTo>
                    <a:pt x="600777" y="75519"/>
                  </a:lnTo>
                  <a:lnTo>
                    <a:pt x="600777" y="73367"/>
                  </a:lnTo>
                  <a:lnTo>
                    <a:pt x="598625" y="73367"/>
                  </a:lnTo>
                  <a:lnTo>
                    <a:pt x="598625" y="71214"/>
                  </a:lnTo>
                  <a:lnTo>
                    <a:pt x="596472" y="71214"/>
                  </a:lnTo>
                  <a:lnTo>
                    <a:pt x="596472" y="69062"/>
                  </a:lnTo>
                  <a:lnTo>
                    <a:pt x="594320" y="69062"/>
                  </a:lnTo>
                  <a:lnTo>
                    <a:pt x="594320" y="66910"/>
                  </a:lnTo>
                  <a:lnTo>
                    <a:pt x="592168" y="66910"/>
                  </a:lnTo>
                  <a:lnTo>
                    <a:pt x="592168" y="64758"/>
                  </a:lnTo>
                  <a:lnTo>
                    <a:pt x="590015" y="64758"/>
                  </a:lnTo>
                  <a:lnTo>
                    <a:pt x="590015" y="62605"/>
                  </a:lnTo>
                  <a:lnTo>
                    <a:pt x="587863" y="62605"/>
                  </a:lnTo>
                  <a:lnTo>
                    <a:pt x="587863" y="60453"/>
                  </a:lnTo>
                  <a:lnTo>
                    <a:pt x="581406" y="60453"/>
                  </a:lnTo>
                  <a:lnTo>
                    <a:pt x="581406" y="62605"/>
                  </a:lnTo>
                  <a:lnTo>
                    <a:pt x="579254" y="62605"/>
                  </a:lnTo>
                  <a:lnTo>
                    <a:pt x="579254" y="64758"/>
                  </a:lnTo>
                  <a:lnTo>
                    <a:pt x="577102" y="64758"/>
                  </a:lnTo>
                  <a:lnTo>
                    <a:pt x="577102" y="66910"/>
                  </a:lnTo>
                  <a:lnTo>
                    <a:pt x="574949" y="66910"/>
                  </a:lnTo>
                  <a:lnTo>
                    <a:pt x="574949" y="69062"/>
                  </a:lnTo>
                  <a:lnTo>
                    <a:pt x="572797" y="69062"/>
                  </a:lnTo>
                  <a:lnTo>
                    <a:pt x="572797" y="73367"/>
                  </a:lnTo>
                  <a:lnTo>
                    <a:pt x="570645" y="73367"/>
                  </a:lnTo>
                  <a:lnTo>
                    <a:pt x="570645" y="75519"/>
                  </a:lnTo>
                  <a:lnTo>
                    <a:pt x="566340" y="75519"/>
                  </a:lnTo>
                  <a:lnTo>
                    <a:pt x="566340" y="77671"/>
                  </a:lnTo>
                  <a:lnTo>
                    <a:pt x="564188" y="77671"/>
                  </a:lnTo>
                  <a:lnTo>
                    <a:pt x="564188" y="81976"/>
                  </a:lnTo>
                  <a:lnTo>
                    <a:pt x="562036" y="81976"/>
                  </a:lnTo>
                  <a:lnTo>
                    <a:pt x="562036" y="84128"/>
                  </a:lnTo>
                  <a:lnTo>
                    <a:pt x="559883" y="84128"/>
                  </a:lnTo>
                  <a:lnTo>
                    <a:pt x="559883" y="86280"/>
                  </a:lnTo>
                  <a:lnTo>
                    <a:pt x="557731" y="86280"/>
                  </a:lnTo>
                  <a:lnTo>
                    <a:pt x="557731" y="88433"/>
                  </a:lnTo>
                  <a:lnTo>
                    <a:pt x="555579" y="88433"/>
                  </a:lnTo>
                  <a:lnTo>
                    <a:pt x="555579" y="90585"/>
                  </a:lnTo>
                  <a:lnTo>
                    <a:pt x="553427" y="90585"/>
                  </a:lnTo>
                  <a:lnTo>
                    <a:pt x="553427" y="92737"/>
                  </a:lnTo>
                  <a:lnTo>
                    <a:pt x="551274" y="92737"/>
                  </a:lnTo>
                  <a:lnTo>
                    <a:pt x="551274" y="94890"/>
                  </a:lnTo>
                  <a:lnTo>
                    <a:pt x="549122" y="94890"/>
                  </a:lnTo>
                  <a:lnTo>
                    <a:pt x="549122" y="99194"/>
                  </a:lnTo>
                  <a:lnTo>
                    <a:pt x="546970" y="99194"/>
                  </a:lnTo>
                  <a:lnTo>
                    <a:pt x="546970" y="101346"/>
                  </a:lnTo>
                  <a:lnTo>
                    <a:pt x="544817" y="101346"/>
                  </a:lnTo>
                  <a:lnTo>
                    <a:pt x="544817" y="103499"/>
                  </a:lnTo>
                  <a:lnTo>
                    <a:pt x="542665" y="103499"/>
                  </a:lnTo>
                  <a:lnTo>
                    <a:pt x="542665" y="107803"/>
                  </a:lnTo>
                  <a:lnTo>
                    <a:pt x="540513" y="107803"/>
                  </a:lnTo>
                  <a:lnTo>
                    <a:pt x="540513" y="109956"/>
                  </a:lnTo>
                  <a:lnTo>
                    <a:pt x="538361" y="109956"/>
                  </a:lnTo>
                  <a:lnTo>
                    <a:pt x="538361" y="114260"/>
                  </a:lnTo>
                  <a:lnTo>
                    <a:pt x="536208" y="114260"/>
                  </a:lnTo>
                  <a:lnTo>
                    <a:pt x="536208" y="116412"/>
                  </a:lnTo>
                  <a:lnTo>
                    <a:pt x="534056" y="116412"/>
                  </a:lnTo>
                  <a:lnTo>
                    <a:pt x="534056" y="120717"/>
                  </a:lnTo>
                  <a:lnTo>
                    <a:pt x="531904" y="120717"/>
                  </a:lnTo>
                  <a:lnTo>
                    <a:pt x="531904" y="125022"/>
                  </a:lnTo>
                  <a:lnTo>
                    <a:pt x="529751" y="125022"/>
                  </a:lnTo>
                  <a:lnTo>
                    <a:pt x="529751" y="129326"/>
                  </a:lnTo>
                  <a:lnTo>
                    <a:pt x="527599" y="129326"/>
                  </a:lnTo>
                  <a:lnTo>
                    <a:pt x="527599" y="135783"/>
                  </a:lnTo>
                  <a:lnTo>
                    <a:pt x="523295" y="135783"/>
                  </a:lnTo>
                  <a:lnTo>
                    <a:pt x="523295" y="133631"/>
                  </a:lnTo>
                  <a:lnTo>
                    <a:pt x="521142" y="133631"/>
                  </a:lnTo>
                  <a:lnTo>
                    <a:pt x="521142" y="131478"/>
                  </a:lnTo>
                  <a:lnTo>
                    <a:pt x="516838" y="131478"/>
                  </a:lnTo>
                  <a:lnTo>
                    <a:pt x="516838" y="129326"/>
                  </a:lnTo>
                  <a:lnTo>
                    <a:pt x="514685" y="129326"/>
                  </a:lnTo>
                  <a:lnTo>
                    <a:pt x="514685" y="127174"/>
                  </a:lnTo>
                  <a:lnTo>
                    <a:pt x="512533" y="127174"/>
                  </a:lnTo>
                  <a:lnTo>
                    <a:pt x="512533" y="125022"/>
                  </a:lnTo>
                  <a:lnTo>
                    <a:pt x="510381" y="125022"/>
                  </a:lnTo>
                  <a:lnTo>
                    <a:pt x="510381" y="122869"/>
                  </a:lnTo>
                  <a:lnTo>
                    <a:pt x="506076" y="122869"/>
                  </a:lnTo>
                  <a:lnTo>
                    <a:pt x="506076" y="120717"/>
                  </a:lnTo>
                  <a:lnTo>
                    <a:pt x="503924" y="120717"/>
                  </a:lnTo>
                  <a:lnTo>
                    <a:pt x="503924" y="118565"/>
                  </a:lnTo>
                  <a:lnTo>
                    <a:pt x="501772" y="118565"/>
                  </a:lnTo>
                  <a:lnTo>
                    <a:pt x="501772" y="116412"/>
                  </a:lnTo>
                  <a:lnTo>
                    <a:pt x="499619" y="116412"/>
                  </a:lnTo>
                  <a:lnTo>
                    <a:pt x="499619" y="114260"/>
                  </a:lnTo>
                  <a:lnTo>
                    <a:pt x="495315" y="114260"/>
                  </a:lnTo>
                  <a:lnTo>
                    <a:pt x="495315" y="112108"/>
                  </a:lnTo>
                  <a:lnTo>
                    <a:pt x="493163" y="112108"/>
                  </a:lnTo>
                  <a:lnTo>
                    <a:pt x="493163" y="109956"/>
                  </a:lnTo>
                  <a:lnTo>
                    <a:pt x="488858" y="109956"/>
                  </a:lnTo>
                  <a:lnTo>
                    <a:pt x="488858" y="107803"/>
                  </a:lnTo>
                  <a:lnTo>
                    <a:pt x="484553" y="107803"/>
                  </a:lnTo>
                  <a:lnTo>
                    <a:pt x="484553" y="105651"/>
                  </a:lnTo>
                  <a:lnTo>
                    <a:pt x="480249" y="105651"/>
                  </a:lnTo>
                  <a:lnTo>
                    <a:pt x="480249" y="103499"/>
                  </a:lnTo>
                  <a:lnTo>
                    <a:pt x="475944" y="103499"/>
                  </a:lnTo>
                  <a:lnTo>
                    <a:pt x="475944" y="101346"/>
                  </a:lnTo>
                  <a:lnTo>
                    <a:pt x="473792" y="101346"/>
                  </a:lnTo>
                  <a:lnTo>
                    <a:pt x="473792" y="99194"/>
                  </a:lnTo>
                  <a:lnTo>
                    <a:pt x="465183" y="99194"/>
                  </a:lnTo>
                  <a:lnTo>
                    <a:pt x="465183" y="97042"/>
                  </a:lnTo>
                  <a:lnTo>
                    <a:pt x="458726" y="97042"/>
                  </a:lnTo>
                  <a:lnTo>
                    <a:pt x="458726" y="94890"/>
                  </a:lnTo>
                  <a:lnTo>
                    <a:pt x="452269" y="94890"/>
                  </a:lnTo>
                  <a:lnTo>
                    <a:pt x="452269" y="92737"/>
                  </a:lnTo>
                  <a:lnTo>
                    <a:pt x="447965" y="92737"/>
                  </a:lnTo>
                  <a:lnTo>
                    <a:pt x="447965" y="90585"/>
                  </a:lnTo>
                  <a:lnTo>
                    <a:pt x="441508" y="90585"/>
                  </a:lnTo>
                  <a:lnTo>
                    <a:pt x="441508" y="92737"/>
                  </a:lnTo>
                  <a:lnTo>
                    <a:pt x="439355" y="92737"/>
                  </a:lnTo>
                  <a:lnTo>
                    <a:pt x="439355" y="146544"/>
                  </a:lnTo>
                  <a:lnTo>
                    <a:pt x="411376" y="146544"/>
                  </a:lnTo>
                  <a:lnTo>
                    <a:pt x="411376" y="148697"/>
                  </a:lnTo>
                  <a:lnTo>
                    <a:pt x="407071" y="148697"/>
                  </a:lnTo>
                  <a:lnTo>
                    <a:pt x="407071" y="150849"/>
                  </a:lnTo>
                  <a:lnTo>
                    <a:pt x="402767" y="150849"/>
                  </a:lnTo>
                  <a:lnTo>
                    <a:pt x="402767" y="153001"/>
                  </a:lnTo>
                  <a:lnTo>
                    <a:pt x="394157" y="153001"/>
                  </a:lnTo>
                  <a:lnTo>
                    <a:pt x="394157" y="155154"/>
                  </a:lnTo>
                  <a:lnTo>
                    <a:pt x="389853" y="155154"/>
                  </a:lnTo>
                  <a:lnTo>
                    <a:pt x="389853" y="157306"/>
                  </a:lnTo>
                  <a:lnTo>
                    <a:pt x="385548" y="157306"/>
                  </a:lnTo>
                  <a:lnTo>
                    <a:pt x="385548" y="159458"/>
                  </a:lnTo>
                  <a:lnTo>
                    <a:pt x="381244" y="159458"/>
                  </a:lnTo>
                  <a:lnTo>
                    <a:pt x="381244" y="161610"/>
                  </a:lnTo>
                  <a:lnTo>
                    <a:pt x="376939" y="161610"/>
                  </a:lnTo>
                  <a:lnTo>
                    <a:pt x="376939" y="163763"/>
                  </a:lnTo>
                  <a:lnTo>
                    <a:pt x="372635" y="163763"/>
                  </a:lnTo>
                  <a:lnTo>
                    <a:pt x="372635" y="165915"/>
                  </a:lnTo>
                  <a:lnTo>
                    <a:pt x="368330" y="165915"/>
                  </a:lnTo>
                  <a:lnTo>
                    <a:pt x="368330" y="168067"/>
                  </a:lnTo>
                  <a:lnTo>
                    <a:pt x="364025" y="168067"/>
                  </a:lnTo>
                  <a:lnTo>
                    <a:pt x="364025" y="170220"/>
                  </a:lnTo>
                  <a:lnTo>
                    <a:pt x="359721" y="170220"/>
                  </a:lnTo>
                  <a:lnTo>
                    <a:pt x="359721" y="172372"/>
                  </a:lnTo>
                  <a:lnTo>
                    <a:pt x="355416" y="172372"/>
                  </a:lnTo>
                  <a:lnTo>
                    <a:pt x="355416" y="174524"/>
                  </a:lnTo>
                  <a:lnTo>
                    <a:pt x="353264" y="174524"/>
                  </a:lnTo>
                  <a:lnTo>
                    <a:pt x="353264" y="176676"/>
                  </a:lnTo>
                  <a:lnTo>
                    <a:pt x="348959" y="176676"/>
                  </a:lnTo>
                  <a:lnTo>
                    <a:pt x="348959" y="178829"/>
                  </a:lnTo>
                  <a:lnTo>
                    <a:pt x="346807" y="178829"/>
                  </a:lnTo>
                  <a:lnTo>
                    <a:pt x="346807" y="180981"/>
                  </a:lnTo>
                  <a:lnTo>
                    <a:pt x="342503" y="180981"/>
                  </a:lnTo>
                  <a:lnTo>
                    <a:pt x="342503" y="183133"/>
                  </a:lnTo>
                  <a:lnTo>
                    <a:pt x="340350" y="183133"/>
                  </a:lnTo>
                  <a:lnTo>
                    <a:pt x="340350" y="185286"/>
                  </a:lnTo>
                  <a:lnTo>
                    <a:pt x="338198" y="185286"/>
                  </a:lnTo>
                  <a:lnTo>
                    <a:pt x="338198" y="187438"/>
                  </a:lnTo>
                  <a:lnTo>
                    <a:pt x="333893" y="187438"/>
                  </a:lnTo>
                  <a:lnTo>
                    <a:pt x="333893" y="189590"/>
                  </a:lnTo>
                  <a:lnTo>
                    <a:pt x="331741" y="189590"/>
                  </a:lnTo>
                  <a:lnTo>
                    <a:pt x="331741" y="191742"/>
                  </a:lnTo>
                  <a:lnTo>
                    <a:pt x="329589" y="191742"/>
                  </a:lnTo>
                  <a:lnTo>
                    <a:pt x="329589" y="193895"/>
                  </a:lnTo>
                  <a:lnTo>
                    <a:pt x="327437" y="193895"/>
                  </a:lnTo>
                  <a:lnTo>
                    <a:pt x="327437" y="196047"/>
                  </a:lnTo>
                  <a:lnTo>
                    <a:pt x="323132" y="196047"/>
                  </a:lnTo>
                  <a:lnTo>
                    <a:pt x="323132" y="198199"/>
                  </a:lnTo>
                  <a:lnTo>
                    <a:pt x="320980" y="198199"/>
                  </a:lnTo>
                  <a:lnTo>
                    <a:pt x="320980" y="200352"/>
                  </a:lnTo>
                  <a:lnTo>
                    <a:pt x="318827" y="200352"/>
                  </a:lnTo>
                  <a:lnTo>
                    <a:pt x="318827" y="202504"/>
                  </a:lnTo>
                  <a:lnTo>
                    <a:pt x="316675" y="202504"/>
                  </a:lnTo>
                  <a:lnTo>
                    <a:pt x="316675" y="206808"/>
                  </a:lnTo>
                  <a:lnTo>
                    <a:pt x="314523" y="206808"/>
                  </a:lnTo>
                  <a:lnTo>
                    <a:pt x="314523" y="217570"/>
                  </a:lnTo>
                  <a:lnTo>
                    <a:pt x="312371" y="217570"/>
                  </a:lnTo>
                  <a:lnTo>
                    <a:pt x="312371" y="219722"/>
                  </a:lnTo>
                  <a:lnTo>
                    <a:pt x="297305" y="219722"/>
                  </a:lnTo>
                  <a:lnTo>
                    <a:pt x="297305" y="221874"/>
                  </a:lnTo>
                  <a:lnTo>
                    <a:pt x="286543" y="221874"/>
                  </a:lnTo>
                  <a:lnTo>
                    <a:pt x="286543" y="224027"/>
                  </a:lnTo>
                  <a:lnTo>
                    <a:pt x="280086" y="224027"/>
                  </a:lnTo>
                  <a:lnTo>
                    <a:pt x="280086" y="226179"/>
                  </a:lnTo>
                  <a:lnTo>
                    <a:pt x="275782" y="226179"/>
                  </a:lnTo>
                  <a:lnTo>
                    <a:pt x="275782" y="228331"/>
                  </a:lnTo>
                  <a:lnTo>
                    <a:pt x="258563" y="228331"/>
                  </a:lnTo>
                  <a:lnTo>
                    <a:pt x="258563" y="230484"/>
                  </a:lnTo>
                  <a:lnTo>
                    <a:pt x="252106" y="230484"/>
                  </a:lnTo>
                  <a:lnTo>
                    <a:pt x="252106" y="228331"/>
                  </a:lnTo>
                  <a:lnTo>
                    <a:pt x="247802" y="228331"/>
                  </a:lnTo>
                  <a:lnTo>
                    <a:pt x="247802" y="226179"/>
                  </a:lnTo>
                  <a:lnTo>
                    <a:pt x="249954" y="226179"/>
                  </a:lnTo>
                  <a:lnTo>
                    <a:pt x="249954" y="224027"/>
                  </a:lnTo>
                  <a:lnTo>
                    <a:pt x="245650" y="224027"/>
                  </a:lnTo>
                  <a:lnTo>
                    <a:pt x="245650" y="219722"/>
                  </a:lnTo>
                  <a:lnTo>
                    <a:pt x="239193" y="219722"/>
                  </a:lnTo>
                  <a:lnTo>
                    <a:pt x="239193" y="215418"/>
                  </a:lnTo>
                  <a:lnTo>
                    <a:pt x="243497" y="215418"/>
                  </a:lnTo>
                  <a:lnTo>
                    <a:pt x="243497" y="213265"/>
                  </a:lnTo>
                  <a:lnTo>
                    <a:pt x="249954" y="213265"/>
                  </a:lnTo>
                  <a:lnTo>
                    <a:pt x="249954" y="211113"/>
                  </a:lnTo>
                  <a:lnTo>
                    <a:pt x="241345" y="211113"/>
                  </a:lnTo>
                  <a:lnTo>
                    <a:pt x="241345" y="213265"/>
                  </a:lnTo>
                  <a:lnTo>
                    <a:pt x="228431" y="213265"/>
                  </a:lnTo>
                  <a:lnTo>
                    <a:pt x="228431" y="215418"/>
                  </a:lnTo>
                  <a:lnTo>
                    <a:pt x="211213" y="215418"/>
                  </a:lnTo>
                  <a:lnTo>
                    <a:pt x="211213" y="213265"/>
                  </a:lnTo>
                  <a:lnTo>
                    <a:pt x="202604" y="213265"/>
                  </a:lnTo>
                  <a:lnTo>
                    <a:pt x="202604" y="215418"/>
                  </a:lnTo>
                  <a:lnTo>
                    <a:pt x="193995" y="215418"/>
                  </a:lnTo>
                  <a:lnTo>
                    <a:pt x="193995" y="217570"/>
                  </a:lnTo>
                  <a:lnTo>
                    <a:pt x="187538" y="217570"/>
                  </a:lnTo>
                  <a:lnTo>
                    <a:pt x="187538" y="219722"/>
                  </a:lnTo>
                  <a:lnTo>
                    <a:pt x="185386" y="219722"/>
                  </a:lnTo>
                  <a:lnTo>
                    <a:pt x="185386" y="221874"/>
                  </a:lnTo>
                  <a:lnTo>
                    <a:pt x="183233" y="221874"/>
                  </a:lnTo>
                  <a:lnTo>
                    <a:pt x="183233" y="224027"/>
                  </a:lnTo>
                  <a:lnTo>
                    <a:pt x="178929" y="224027"/>
                  </a:lnTo>
                  <a:lnTo>
                    <a:pt x="178929" y="226179"/>
                  </a:lnTo>
                  <a:lnTo>
                    <a:pt x="176776" y="226179"/>
                  </a:lnTo>
                  <a:lnTo>
                    <a:pt x="176776" y="239093"/>
                  </a:lnTo>
                  <a:lnTo>
                    <a:pt x="181081" y="239093"/>
                  </a:lnTo>
                  <a:lnTo>
                    <a:pt x="181081" y="243397"/>
                  </a:lnTo>
                  <a:lnTo>
                    <a:pt x="183233" y="243397"/>
                  </a:lnTo>
                  <a:lnTo>
                    <a:pt x="183233" y="247702"/>
                  </a:lnTo>
                  <a:lnTo>
                    <a:pt x="185386" y="247702"/>
                  </a:lnTo>
                  <a:lnTo>
                    <a:pt x="185386" y="249854"/>
                  </a:lnTo>
                  <a:lnTo>
                    <a:pt x="187538" y="249854"/>
                  </a:lnTo>
                  <a:lnTo>
                    <a:pt x="187538" y="252006"/>
                  </a:lnTo>
                  <a:lnTo>
                    <a:pt x="189690" y="252006"/>
                  </a:lnTo>
                  <a:lnTo>
                    <a:pt x="189690" y="256311"/>
                  </a:lnTo>
                  <a:lnTo>
                    <a:pt x="191842" y="256311"/>
                  </a:lnTo>
                  <a:lnTo>
                    <a:pt x="191842" y="258463"/>
                  </a:lnTo>
                  <a:lnTo>
                    <a:pt x="193995" y="258463"/>
                  </a:lnTo>
                  <a:lnTo>
                    <a:pt x="193995" y="260616"/>
                  </a:lnTo>
                  <a:lnTo>
                    <a:pt x="196147" y="260616"/>
                  </a:lnTo>
                  <a:lnTo>
                    <a:pt x="196147" y="262768"/>
                  </a:lnTo>
                  <a:lnTo>
                    <a:pt x="200452" y="262768"/>
                  </a:lnTo>
                  <a:lnTo>
                    <a:pt x="200452" y="264920"/>
                  </a:lnTo>
                  <a:lnTo>
                    <a:pt x="204756" y="264920"/>
                  </a:lnTo>
                  <a:lnTo>
                    <a:pt x="204756" y="269225"/>
                  </a:lnTo>
                  <a:lnTo>
                    <a:pt x="193995" y="269225"/>
                  </a:lnTo>
                  <a:lnTo>
                    <a:pt x="193995" y="271377"/>
                  </a:lnTo>
                  <a:lnTo>
                    <a:pt x="185386" y="271377"/>
                  </a:lnTo>
                  <a:lnTo>
                    <a:pt x="185386" y="273529"/>
                  </a:lnTo>
                  <a:lnTo>
                    <a:pt x="176776" y="273529"/>
                  </a:lnTo>
                  <a:lnTo>
                    <a:pt x="176776" y="275682"/>
                  </a:lnTo>
                  <a:lnTo>
                    <a:pt x="172472" y="275682"/>
                  </a:lnTo>
                  <a:lnTo>
                    <a:pt x="172472" y="277834"/>
                  </a:lnTo>
                  <a:lnTo>
                    <a:pt x="163863" y="277834"/>
                  </a:lnTo>
                  <a:lnTo>
                    <a:pt x="163863" y="279986"/>
                  </a:lnTo>
                  <a:lnTo>
                    <a:pt x="159558" y="279986"/>
                  </a:lnTo>
                  <a:lnTo>
                    <a:pt x="159558" y="282138"/>
                  </a:lnTo>
                  <a:lnTo>
                    <a:pt x="153101" y="282138"/>
                  </a:lnTo>
                  <a:lnTo>
                    <a:pt x="153101" y="284291"/>
                  </a:lnTo>
                  <a:lnTo>
                    <a:pt x="146644" y="284291"/>
                  </a:lnTo>
                  <a:lnTo>
                    <a:pt x="146644" y="286443"/>
                  </a:lnTo>
                  <a:lnTo>
                    <a:pt x="138035" y="286443"/>
                  </a:lnTo>
                  <a:lnTo>
                    <a:pt x="138035" y="301509"/>
                  </a:lnTo>
                  <a:lnTo>
                    <a:pt x="140188" y="301509"/>
                  </a:lnTo>
                  <a:lnTo>
                    <a:pt x="140188" y="303661"/>
                  </a:lnTo>
                  <a:lnTo>
                    <a:pt x="142340" y="303661"/>
                  </a:lnTo>
                  <a:lnTo>
                    <a:pt x="142340" y="314423"/>
                  </a:lnTo>
                  <a:lnTo>
                    <a:pt x="144492" y="314423"/>
                  </a:lnTo>
                  <a:lnTo>
                    <a:pt x="144492" y="316575"/>
                  </a:lnTo>
                  <a:lnTo>
                    <a:pt x="146644" y="316575"/>
                  </a:lnTo>
                  <a:lnTo>
                    <a:pt x="146644" y="318727"/>
                  </a:lnTo>
                  <a:lnTo>
                    <a:pt x="148797" y="318727"/>
                  </a:lnTo>
                  <a:lnTo>
                    <a:pt x="148797" y="320880"/>
                  </a:lnTo>
                  <a:lnTo>
                    <a:pt x="150949" y="320880"/>
                  </a:lnTo>
                  <a:lnTo>
                    <a:pt x="150949" y="325184"/>
                  </a:lnTo>
                  <a:lnTo>
                    <a:pt x="153101" y="325184"/>
                  </a:lnTo>
                  <a:lnTo>
                    <a:pt x="153101" y="327337"/>
                  </a:lnTo>
                  <a:lnTo>
                    <a:pt x="155254" y="327337"/>
                  </a:lnTo>
                  <a:lnTo>
                    <a:pt x="155254" y="329489"/>
                  </a:lnTo>
                  <a:lnTo>
                    <a:pt x="157406" y="329489"/>
                  </a:lnTo>
                  <a:lnTo>
                    <a:pt x="157406" y="331641"/>
                  </a:lnTo>
                  <a:lnTo>
                    <a:pt x="159558" y="331641"/>
                  </a:lnTo>
                  <a:lnTo>
                    <a:pt x="159558" y="333793"/>
                  </a:lnTo>
                  <a:lnTo>
                    <a:pt x="168167" y="333793"/>
                  </a:lnTo>
                  <a:lnTo>
                    <a:pt x="168167" y="335946"/>
                  </a:lnTo>
                  <a:lnTo>
                    <a:pt x="170320" y="335946"/>
                  </a:lnTo>
                  <a:lnTo>
                    <a:pt x="170320" y="338098"/>
                  </a:lnTo>
                  <a:lnTo>
                    <a:pt x="174624" y="338098"/>
                  </a:lnTo>
                  <a:lnTo>
                    <a:pt x="174624" y="342403"/>
                  </a:lnTo>
                  <a:lnTo>
                    <a:pt x="172472" y="342403"/>
                  </a:lnTo>
                  <a:lnTo>
                    <a:pt x="172472" y="344555"/>
                  </a:lnTo>
                  <a:lnTo>
                    <a:pt x="170320" y="344555"/>
                  </a:lnTo>
                  <a:lnTo>
                    <a:pt x="170320" y="346707"/>
                  </a:lnTo>
                  <a:lnTo>
                    <a:pt x="163863" y="346707"/>
                  </a:lnTo>
                  <a:lnTo>
                    <a:pt x="163863" y="348859"/>
                  </a:lnTo>
                  <a:lnTo>
                    <a:pt x="161710" y="348859"/>
                  </a:lnTo>
                  <a:lnTo>
                    <a:pt x="161710" y="351012"/>
                  </a:lnTo>
                  <a:lnTo>
                    <a:pt x="157406" y="351012"/>
                  </a:lnTo>
                  <a:lnTo>
                    <a:pt x="157406" y="353164"/>
                  </a:lnTo>
                  <a:lnTo>
                    <a:pt x="153101" y="353164"/>
                  </a:lnTo>
                  <a:lnTo>
                    <a:pt x="153101" y="355316"/>
                  </a:lnTo>
                  <a:lnTo>
                    <a:pt x="150949" y="355316"/>
                  </a:lnTo>
                  <a:lnTo>
                    <a:pt x="150949" y="357469"/>
                  </a:lnTo>
                  <a:lnTo>
                    <a:pt x="148797" y="357469"/>
                  </a:lnTo>
                  <a:lnTo>
                    <a:pt x="148797" y="359621"/>
                  </a:lnTo>
                  <a:lnTo>
                    <a:pt x="146644" y="359621"/>
                  </a:lnTo>
                  <a:lnTo>
                    <a:pt x="146644" y="361773"/>
                  </a:lnTo>
                  <a:lnTo>
                    <a:pt x="144492" y="361773"/>
                  </a:lnTo>
                  <a:lnTo>
                    <a:pt x="144492" y="363925"/>
                  </a:lnTo>
                  <a:lnTo>
                    <a:pt x="142340" y="363925"/>
                  </a:lnTo>
                  <a:lnTo>
                    <a:pt x="142340" y="366078"/>
                  </a:lnTo>
                  <a:lnTo>
                    <a:pt x="140188" y="366078"/>
                  </a:lnTo>
                  <a:lnTo>
                    <a:pt x="140188" y="368230"/>
                  </a:lnTo>
                  <a:lnTo>
                    <a:pt x="138035" y="368230"/>
                  </a:lnTo>
                  <a:lnTo>
                    <a:pt x="138035" y="370382"/>
                  </a:lnTo>
                  <a:lnTo>
                    <a:pt x="135883" y="370382"/>
                  </a:lnTo>
                  <a:lnTo>
                    <a:pt x="135883" y="372535"/>
                  </a:lnTo>
                  <a:lnTo>
                    <a:pt x="133731" y="372535"/>
                  </a:lnTo>
                  <a:lnTo>
                    <a:pt x="133731" y="374687"/>
                  </a:lnTo>
                  <a:lnTo>
                    <a:pt x="131578" y="374687"/>
                  </a:lnTo>
                  <a:lnTo>
                    <a:pt x="131578" y="376839"/>
                  </a:lnTo>
                  <a:lnTo>
                    <a:pt x="127274" y="376839"/>
                  </a:lnTo>
                  <a:lnTo>
                    <a:pt x="127274" y="374687"/>
                  </a:lnTo>
                  <a:lnTo>
                    <a:pt x="125122" y="374687"/>
                  </a:lnTo>
                  <a:lnTo>
                    <a:pt x="125122" y="372535"/>
                  </a:lnTo>
                  <a:lnTo>
                    <a:pt x="122969" y="372535"/>
                  </a:lnTo>
                  <a:lnTo>
                    <a:pt x="122969" y="368230"/>
                  </a:lnTo>
                  <a:lnTo>
                    <a:pt x="120817" y="368230"/>
                  </a:lnTo>
                  <a:lnTo>
                    <a:pt x="120817" y="366078"/>
                  </a:lnTo>
                  <a:lnTo>
                    <a:pt x="118665" y="366078"/>
                  </a:lnTo>
                  <a:lnTo>
                    <a:pt x="118665" y="361773"/>
                  </a:lnTo>
                  <a:lnTo>
                    <a:pt x="116512" y="361773"/>
                  </a:lnTo>
                  <a:lnTo>
                    <a:pt x="116512" y="357469"/>
                  </a:lnTo>
                  <a:lnTo>
                    <a:pt x="114360" y="357469"/>
                  </a:lnTo>
                  <a:lnTo>
                    <a:pt x="114360" y="353164"/>
                  </a:lnTo>
                  <a:lnTo>
                    <a:pt x="112208" y="353164"/>
                  </a:lnTo>
                  <a:lnTo>
                    <a:pt x="112208" y="348859"/>
                  </a:lnTo>
                  <a:lnTo>
                    <a:pt x="110056" y="348859"/>
                  </a:lnTo>
                  <a:lnTo>
                    <a:pt x="110056" y="346707"/>
                  </a:lnTo>
                  <a:lnTo>
                    <a:pt x="107903" y="346707"/>
                  </a:lnTo>
                  <a:lnTo>
                    <a:pt x="107903" y="340250"/>
                  </a:lnTo>
                  <a:lnTo>
                    <a:pt x="105751" y="340250"/>
                  </a:lnTo>
                  <a:lnTo>
                    <a:pt x="105751" y="335946"/>
                  </a:lnTo>
                  <a:lnTo>
                    <a:pt x="103599" y="335946"/>
                  </a:lnTo>
                  <a:lnTo>
                    <a:pt x="103599" y="333793"/>
                  </a:lnTo>
                  <a:lnTo>
                    <a:pt x="101446" y="333793"/>
                  </a:lnTo>
                  <a:lnTo>
                    <a:pt x="101446" y="327337"/>
                  </a:lnTo>
                  <a:lnTo>
                    <a:pt x="99294" y="327337"/>
                  </a:lnTo>
                  <a:lnTo>
                    <a:pt x="99294" y="318727"/>
                  </a:lnTo>
                  <a:lnTo>
                    <a:pt x="97142" y="318727"/>
                  </a:lnTo>
                  <a:lnTo>
                    <a:pt x="97142" y="312271"/>
                  </a:lnTo>
                  <a:lnTo>
                    <a:pt x="94990" y="312271"/>
                  </a:lnTo>
                  <a:lnTo>
                    <a:pt x="94990" y="305814"/>
                  </a:lnTo>
                  <a:lnTo>
                    <a:pt x="92837" y="305814"/>
                  </a:lnTo>
                  <a:lnTo>
                    <a:pt x="92837" y="301509"/>
                  </a:lnTo>
                  <a:lnTo>
                    <a:pt x="90685" y="301509"/>
                  </a:lnTo>
                  <a:lnTo>
                    <a:pt x="90685" y="292900"/>
                  </a:lnTo>
                  <a:lnTo>
                    <a:pt x="88533" y="292900"/>
                  </a:lnTo>
                  <a:lnTo>
                    <a:pt x="88533" y="286443"/>
                  </a:lnTo>
                  <a:lnTo>
                    <a:pt x="86380" y="286443"/>
                  </a:lnTo>
                  <a:lnTo>
                    <a:pt x="86380" y="277834"/>
                  </a:lnTo>
                  <a:lnTo>
                    <a:pt x="84228" y="277834"/>
                  </a:lnTo>
                  <a:lnTo>
                    <a:pt x="84228" y="260616"/>
                  </a:lnTo>
                  <a:lnTo>
                    <a:pt x="82076" y="260616"/>
                  </a:lnTo>
                  <a:lnTo>
                    <a:pt x="82076" y="196047"/>
                  </a:lnTo>
                  <a:lnTo>
                    <a:pt x="84228" y="196047"/>
                  </a:lnTo>
                  <a:lnTo>
                    <a:pt x="84228" y="168067"/>
                  </a:lnTo>
                  <a:lnTo>
                    <a:pt x="86380" y="168067"/>
                  </a:lnTo>
                  <a:lnTo>
                    <a:pt x="86380" y="157306"/>
                  </a:lnTo>
                  <a:lnTo>
                    <a:pt x="88533" y="157306"/>
                  </a:lnTo>
                  <a:lnTo>
                    <a:pt x="88533" y="148697"/>
                  </a:lnTo>
                  <a:lnTo>
                    <a:pt x="90685" y="148697"/>
                  </a:lnTo>
                  <a:lnTo>
                    <a:pt x="90685" y="142240"/>
                  </a:lnTo>
                  <a:lnTo>
                    <a:pt x="92837" y="142240"/>
                  </a:lnTo>
                  <a:lnTo>
                    <a:pt x="92837" y="137935"/>
                  </a:lnTo>
                  <a:lnTo>
                    <a:pt x="94990" y="137935"/>
                  </a:lnTo>
                  <a:lnTo>
                    <a:pt x="94990" y="131478"/>
                  </a:lnTo>
                  <a:lnTo>
                    <a:pt x="97142" y="131478"/>
                  </a:lnTo>
                  <a:lnTo>
                    <a:pt x="97142" y="122869"/>
                  </a:lnTo>
                  <a:lnTo>
                    <a:pt x="99294" y="122869"/>
                  </a:lnTo>
                  <a:lnTo>
                    <a:pt x="99294" y="118565"/>
                  </a:lnTo>
                  <a:lnTo>
                    <a:pt x="101446" y="118565"/>
                  </a:lnTo>
                  <a:lnTo>
                    <a:pt x="101446" y="114260"/>
                  </a:lnTo>
                  <a:lnTo>
                    <a:pt x="103599" y="114260"/>
                  </a:lnTo>
                  <a:lnTo>
                    <a:pt x="103599" y="112108"/>
                  </a:lnTo>
                  <a:lnTo>
                    <a:pt x="105751" y="112108"/>
                  </a:lnTo>
                  <a:lnTo>
                    <a:pt x="105751" y="107803"/>
                  </a:lnTo>
                  <a:lnTo>
                    <a:pt x="107903" y="107803"/>
                  </a:lnTo>
                  <a:lnTo>
                    <a:pt x="107903" y="105651"/>
                  </a:lnTo>
                  <a:lnTo>
                    <a:pt x="110056" y="105651"/>
                  </a:lnTo>
                  <a:lnTo>
                    <a:pt x="110056" y="103499"/>
                  </a:lnTo>
                  <a:lnTo>
                    <a:pt x="120817" y="103499"/>
                  </a:lnTo>
                  <a:lnTo>
                    <a:pt x="120817" y="105651"/>
                  </a:lnTo>
                  <a:lnTo>
                    <a:pt x="129426" y="105651"/>
                  </a:lnTo>
                  <a:lnTo>
                    <a:pt x="129426" y="107803"/>
                  </a:lnTo>
                  <a:lnTo>
                    <a:pt x="135883" y="107803"/>
                  </a:lnTo>
                  <a:lnTo>
                    <a:pt x="135883" y="109956"/>
                  </a:lnTo>
                  <a:lnTo>
                    <a:pt x="140188" y="109956"/>
                  </a:lnTo>
                  <a:lnTo>
                    <a:pt x="140188" y="112108"/>
                  </a:lnTo>
                  <a:lnTo>
                    <a:pt x="146644" y="112108"/>
                  </a:lnTo>
                  <a:lnTo>
                    <a:pt x="146644" y="114260"/>
                  </a:lnTo>
                  <a:lnTo>
                    <a:pt x="148797" y="114260"/>
                  </a:lnTo>
                  <a:lnTo>
                    <a:pt x="148797" y="116412"/>
                  </a:lnTo>
                  <a:lnTo>
                    <a:pt x="153101" y="116412"/>
                  </a:lnTo>
                  <a:lnTo>
                    <a:pt x="153101" y="118565"/>
                  </a:lnTo>
                  <a:lnTo>
                    <a:pt x="159558" y="118565"/>
                  </a:lnTo>
                  <a:lnTo>
                    <a:pt x="159558" y="120717"/>
                  </a:lnTo>
                  <a:lnTo>
                    <a:pt x="163863" y="120717"/>
                  </a:lnTo>
                  <a:lnTo>
                    <a:pt x="163863" y="122869"/>
                  </a:lnTo>
                  <a:lnTo>
                    <a:pt x="172472" y="122869"/>
                  </a:lnTo>
                  <a:lnTo>
                    <a:pt x="172472" y="125022"/>
                  </a:lnTo>
                  <a:lnTo>
                    <a:pt x="176776" y="125022"/>
                  </a:lnTo>
                  <a:lnTo>
                    <a:pt x="176776" y="127174"/>
                  </a:lnTo>
                  <a:lnTo>
                    <a:pt x="178929" y="127174"/>
                  </a:lnTo>
                  <a:lnTo>
                    <a:pt x="178929" y="129326"/>
                  </a:lnTo>
                  <a:lnTo>
                    <a:pt x="183233" y="129326"/>
                  </a:lnTo>
                  <a:lnTo>
                    <a:pt x="183233" y="131478"/>
                  </a:lnTo>
                  <a:lnTo>
                    <a:pt x="187538" y="131478"/>
                  </a:lnTo>
                  <a:lnTo>
                    <a:pt x="187538" y="133631"/>
                  </a:lnTo>
                  <a:lnTo>
                    <a:pt x="189690" y="133631"/>
                  </a:lnTo>
                  <a:lnTo>
                    <a:pt x="189690" y="135783"/>
                  </a:lnTo>
                  <a:lnTo>
                    <a:pt x="193995" y="135783"/>
                  </a:lnTo>
                  <a:lnTo>
                    <a:pt x="193995" y="137935"/>
                  </a:lnTo>
                  <a:lnTo>
                    <a:pt x="196147" y="137935"/>
                  </a:lnTo>
                  <a:lnTo>
                    <a:pt x="196147" y="140088"/>
                  </a:lnTo>
                  <a:lnTo>
                    <a:pt x="200452" y="140088"/>
                  </a:lnTo>
                  <a:lnTo>
                    <a:pt x="200452" y="142240"/>
                  </a:lnTo>
                  <a:lnTo>
                    <a:pt x="202604" y="142240"/>
                  </a:lnTo>
                  <a:lnTo>
                    <a:pt x="202604" y="144392"/>
                  </a:lnTo>
                  <a:lnTo>
                    <a:pt x="215518" y="144392"/>
                  </a:lnTo>
                  <a:lnTo>
                    <a:pt x="215518" y="146544"/>
                  </a:lnTo>
                  <a:lnTo>
                    <a:pt x="221974" y="146544"/>
                  </a:lnTo>
                  <a:lnTo>
                    <a:pt x="221974" y="148697"/>
                  </a:lnTo>
                  <a:lnTo>
                    <a:pt x="219822" y="148697"/>
                  </a:lnTo>
                  <a:lnTo>
                    <a:pt x="219822" y="150849"/>
                  </a:lnTo>
                  <a:lnTo>
                    <a:pt x="221974" y="150849"/>
                  </a:lnTo>
                  <a:lnTo>
                    <a:pt x="221974" y="153001"/>
                  </a:lnTo>
                  <a:lnTo>
                    <a:pt x="226279" y="153001"/>
                  </a:lnTo>
                  <a:lnTo>
                    <a:pt x="226279" y="155154"/>
                  </a:lnTo>
                  <a:lnTo>
                    <a:pt x="230584" y="155154"/>
                  </a:lnTo>
                  <a:lnTo>
                    <a:pt x="230584" y="159458"/>
                  </a:lnTo>
                  <a:lnTo>
                    <a:pt x="232736" y="159458"/>
                  </a:lnTo>
                  <a:lnTo>
                    <a:pt x="232736" y="161610"/>
                  </a:lnTo>
                  <a:lnTo>
                    <a:pt x="237040" y="161610"/>
                  </a:lnTo>
                  <a:lnTo>
                    <a:pt x="237040" y="163763"/>
                  </a:lnTo>
                  <a:lnTo>
                    <a:pt x="239193" y="163763"/>
                  </a:lnTo>
                  <a:lnTo>
                    <a:pt x="239193" y="168067"/>
                  </a:lnTo>
                  <a:lnTo>
                    <a:pt x="241345" y="168067"/>
                  </a:lnTo>
                  <a:lnTo>
                    <a:pt x="241345" y="161610"/>
                  </a:lnTo>
                  <a:lnTo>
                    <a:pt x="245650" y="161610"/>
                  </a:lnTo>
                  <a:lnTo>
                    <a:pt x="245650" y="157306"/>
                  </a:lnTo>
                  <a:lnTo>
                    <a:pt x="247802" y="157306"/>
                  </a:lnTo>
                  <a:lnTo>
                    <a:pt x="247802" y="155154"/>
                  </a:lnTo>
                  <a:lnTo>
                    <a:pt x="249954" y="155154"/>
                  </a:lnTo>
                  <a:lnTo>
                    <a:pt x="249954" y="157306"/>
                  </a:lnTo>
                  <a:lnTo>
                    <a:pt x="256411" y="157306"/>
                  </a:lnTo>
                  <a:lnTo>
                    <a:pt x="256411" y="153001"/>
                  </a:lnTo>
                  <a:lnTo>
                    <a:pt x="254259" y="153001"/>
                  </a:lnTo>
                  <a:lnTo>
                    <a:pt x="254259" y="148697"/>
                  </a:lnTo>
                  <a:lnTo>
                    <a:pt x="252106" y="148697"/>
                  </a:lnTo>
                  <a:lnTo>
                    <a:pt x="252106" y="144392"/>
                  </a:lnTo>
                  <a:lnTo>
                    <a:pt x="249954" y="144392"/>
                  </a:lnTo>
                  <a:lnTo>
                    <a:pt x="249954" y="142240"/>
                  </a:lnTo>
                  <a:lnTo>
                    <a:pt x="247802" y="142240"/>
                  </a:lnTo>
                  <a:lnTo>
                    <a:pt x="247802" y="140088"/>
                  </a:lnTo>
                  <a:lnTo>
                    <a:pt x="245650" y="140088"/>
                  </a:lnTo>
                  <a:lnTo>
                    <a:pt x="245650" y="137935"/>
                  </a:lnTo>
                  <a:lnTo>
                    <a:pt x="241345" y="137935"/>
                  </a:lnTo>
                  <a:lnTo>
                    <a:pt x="241345" y="135783"/>
                  </a:lnTo>
                  <a:lnTo>
                    <a:pt x="239193" y="135783"/>
                  </a:lnTo>
                  <a:lnTo>
                    <a:pt x="239193" y="133631"/>
                  </a:lnTo>
                  <a:lnTo>
                    <a:pt x="237040" y="133631"/>
                  </a:lnTo>
                  <a:lnTo>
                    <a:pt x="237040" y="131478"/>
                  </a:lnTo>
                  <a:lnTo>
                    <a:pt x="232736" y="131478"/>
                  </a:lnTo>
                  <a:lnTo>
                    <a:pt x="232736" y="129326"/>
                  </a:lnTo>
                  <a:lnTo>
                    <a:pt x="230584" y="129326"/>
                  </a:lnTo>
                  <a:lnTo>
                    <a:pt x="230584" y="127174"/>
                  </a:lnTo>
                  <a:lnTo>
                    <a:pt x="228431" y="127174"/>
                  </a:lnTo>
                  <a:lnTo>
                    <a:pt x="228431" y="125022"/>
                  </a:lnTo>
                  <a:lnTo>
                    <a:pt x="226279" y="125022"/>
                  </a:lnTo>
                  <a:lnTo>
                    <a:pt x="226279" y="122869"/>
                  </a:lnTo>
                  <a:lnTo>
                    <a:pt x="224127" y="122869"/>
                  </a:lnTo>
                  <a:lnTo>
                    <a:pt x="224127" y="120717"/>
                  </a:lnTo>
                  <a:lnTo>
                    <a:pt x="219822" y="120717"/>
                  </a:lnTo>
                  <a:lnTo>
                    <a:pt x="219822" y="118565"/>
                  </a:lnTo>
                  <a:lnTo>
                    <a:pt x="217670" y="118565"/>
                  </a:lnTo>
                  <a:lnTo>
                    <a:pt x="217670" y="116412"/>
                  </a:lnTo>
                  <a:lnTo>
                    <a:pt x="215518" y="116412"/>
                  </a:lnTo>
                  <a:lnTo>
                    <a:pt x="215518" y="114260"/>
                  </a:lnTo>
                  <a:lnTo>
                    <a:pt x="211213" y="114260"/>
                  </a:lnTo>
                  <a:lnTo>
                    <a:pt x="211213" y="112108"/>
                  </a:lnTo>
                  <a:lnTo>
                    <a:pt x="209061" y="112108"/>
                  </a:lnTo>
                  <a:lnTo>
                    <a:pt x="209061" y="109956"/>
                  </a:lnTo>
                  <a:lnTo>
                    <a:pt x="206908" y="109956"/>
                  </a:lnTo>
                  <a:lnTo>
                    <a:pt x="206908" y="107803"/>
                  </a:lnTo>
                  <a:lnTo>
                    <a:pt x="202604" y="107803"/>
                  </a:lnTo>
                  <a:lnTo>
                    <a:pt x="202604" y="105651"/>
                  </a:lnTo>
                  <a:lnTo>
                    <a:pt x="200452" y="105651"/>
                  </a:lnTo>
                  <a:lnTo>
                    <a:pt x="200452" y="103499"/>
                  </a:lnTo>
                  <a:lnTo>
                    <a:pt x="196147" y="103499"/>
                  </a:lnTo>
                  <a:lnTo>
                    <a:pt x="196147" y="101346"/>
                  </a:lnTo>
                  <a:lnTo>
                    <a:pt x="191842" y="101346"/>
                  </a:lnTo>
                  <a:lnTo>
                    <a:pt x="191842" y="99194"/>
                  </a:lnTo>
                  <a:lnTo>
                    <a:pt x="187538" y="99194"/>
                  </a:lnTo>
                  <a:lnTo>
                    <a:pt x="187538" y="97042"/>
                  </a:lnTo>
                  <a:lnTo>
                    <a:pt x="183233" y="97042"/>
                  </a:lnTo>
                  <a:lnTo>
                    <a:pt x="183233" y="94890"/>
                  </a:lnTo>
                  <a:lnTo>
                    <a:pt x="178929" y="94890"/>
                  </a:lnTo>
                  <a:lnTo>
                    <a:pt x="178929" y="92737"/>
                  </a:lnTo>
                  <a:lnTo>
                    <a:pt x="172472" y="92737"/>
                  </a:lnTo>
                  <a:lnTo>
                    <a:pt x="172472" y="90585"/>
                  </a:lnTo>
                  <a:lnTo>
                    <a:pt x="168167" y="90585"/>
                  </a:lnTo>
                  <a:lnTo>
                    <a:pt x="168167" y="88433"/>
                  </a:lnTo>
                  <a:lnTo>
                    <a:pt x="163863" y="88433"/>
                  </a:lnTo>
                  <a:lnTo>
                    <a:pt x="163863" y="86280"/>
                  </a:lnTo>
                  <a:lnTo>
                    <a:pt x="155254" y="86280"/>
                  </a:lnTo>
                  <a:lnTo>
                    <a:pt x="155254" y="84128"/>
                  </a:lnTo>
                  <a:lnTo>
                    <a:pt x="146644" y="84128"/>
                  </a:lnTo>
                  <a:lnTo>
                    <a:pt x="146644" y="81976"/>
                  </a:lnTo>
                  <a:lnTo>
                    <a:pt x="138035" y="81976"/>
                  </a:lnTo>
                  <a:lnTo>
                    <a:pt x="138035" y="79824"/>
                  </a:lnTo>
                  <a:lnTo>
                    <a:pt x="97142" y="79824"/>
                  </a:lnTo>
                  <a:lnTo>
                    <a:pt x="97142" y="81976"/>
                  </a:lnTo>
                  <a:lnTo>
                    <a:pt x="94990" y="81976"/>
                  </a:lnTo>
                  <a:lnTo>
                    <a:pt x="94990" y="84128"/>
                  </a:lnTo>
                  <a:lnTo>
                    <a:pt x="92837" y="84128"/>
                  </a:lnTo>
                  <a:lnTo>
                    <a:pt x="92837" y="86280"/>
                  </a:lnTo>
                  <a:lnTo>
                    <a:pt x="90685" y="86280"/>
                  </a:lnTo>
                  <a:lnTo>
                    <a:pt x="90685" y="88433"/>
                  </a:lnTo>
                  <a:lnTo>
                    <a:pt x="88533" y="88433"/>
                  </a:lnTo>
                  <a:lnTo>
                    <a:pt x="88533" y="90585"/>
                  </a:lnTo>
                  <a:lnTo>
                    <a:pt x="86380" y="90585"/>
                  </a:lnTo>
                  <a:lnTo>
                    <a:pt x="86380" y="97042"/>
                  </a:lnTo>
                  <a:lnTo>
                    <a:pt x="82076" y="97042"/>
                  </a:lnTo>
                  <a:lnTo>
                    <a:pt x="82076" y="101346"/>
                  </a:lnTo>
                  <a:lnTo>
                    <a:pt x="79924" y="101346"/>
                  </a:lnTo>
                  <a:lnTo>
                    <a:pt x="79924" y="105651"/>
                  </a:lnTo>
                  <a:lnTo>
                    <a:pt x="77771" y="105651"/>
                  </a:lnTo>
                  <a:lnTo>
                    <a:pt x="77771" y="114260"/>
                  </a:lnTo>
                  <a:lnTo>
                    <a:pt x="75619" y="114260"/>
                  </a:lnTo>
                  <a:lnTo>
                    <a:pt x="75619" y="116412"/>
                  </a:lnTo>
                  <a:lnTo>
                    <a:pt x="73467" y="116412"/>
                  </a:lnTo>
                  <a:lnTo>
                    <a:pt x="73467" y="120717"/>
                  </a:lnTo>
                  <a:lnTo>
                    <a:pt x="71314" y="120717"/>
                  </a:lnTo>
                  <a:lnTo>
                    <a:pt x="71314" y="125022"/>
                  </a:lnTo>
                  <a:lnTo>
                    <a:pt x="69162" y="125022"/>
                  </a:lnTo>
                  <a:lnTo>
                    <a:pt x="69162" y="131478"/>
                  </a:lnTo>
                  <a:lnTo>
                    <a:pt x="67010" y="131478"/>
                  </a:lnTo>
                  <a:lnTo>
                    <a:pt x="67010" y="140088"/>
                  </a:lnTo>
                  <a:lnTo>
                    <a:pt x="64858" y="140088"/>
                  </a:lnTo>
                  <a:lnTo>
                    <a:pt x="64858" y="148697"/>
                  </a:lnTo>
                  <a:lnTo>
                    <a:pt x="62705" y="148697"/>
                  </a:lnTo>
                  <a:lnTo>
                    <a:pt x="62705" y="161610"/>
                  </a:lnTo>
                  <a:lnTo>
                    <a:pt x="60553" y="161610"/>
                  </a:lnTo>
                  <a:lnTo>
                    <a:pt x="60553" y="170220"/>
                  </a:lnTo>
                  <a:lnTo>
                    <a:pt x="58401" y="170220"/>
                  </a:lnTo>
                  <a:lnTo>
                    <a:pt x="58401" y="191742"/>
                  </a:lnTo>
                  <a:lnTo>
                    <a:pt x="56248" y="191742"/>
                  </a:lnTo>
                  <a:lnTo>
                    <a:pt x="56248" y="273529"/>
                  </a:lnTo>
                  <a:lnTo>
                    <a:pt x="58401" y="273529"/>
                  </a:lnTo>
                  <a:lnTo>
                    <a:pt x="58401" y="286443"/>
                  </a:lnTo>
                  <a:lnTo>
                    <a:pt x="62705" y="286443"/>
                  </a:lnTo>
                  <a:lnTo>
                    <a:pt x="62705" y="292900"/>
                  </a:lnTo>
                  <a:lnTo>
                    <a:pt x="64858" y="292900"/>
                  </a:lnTo>
                  <a:lnTo>
                    <a:pt x="64858" y="307966"/>
                  </a:lnTo>
                  <a:lnTo>
                    <a:pt x="67010" y="307966"/>
                  </a:lnTo>
                  <a:lnTo>
                    <a:pt x="67010" y="314423"/>
                  </a:lnTo>
                  <a:lnTo>
                    <a:pt x="69162" y="314423"/>
                  </a:lnTo>
                  <a:lnTo>
                    <a:pt x="69162" y="316575"/>
                  </a:lnTo>
                  <a:lnTo>
                    <a:pt x="71314" y="316575"/>
                  </a:lnTo>
                  <a:lnTo>
                    <a:pt x="71314" y="325184"/>
                  </a:lnTo>
                  <a:lnTo>
                    <a:pt x="73467" y="325184"/>
                  </a:lnTo>
                  <a:lnTo>
                    <a:pt x="73467" y="327337"/>
                  </a:lnTo>
                  <a:lnTo>
                    <a:pt x="75619" y="327337"/>
                  </a:lnTo>
                  <a:lnTo>
                    <a:pt x="75619" y="333793"/>
                  </a:lnTo>
                  <a:lnTo>
                    <a:pt x="77771" y="333793"/>
                  </a:lnTo>
                  <a:lnTo>
                    <a:pt x="77771" y="342403"/>
                  </a:lnTo>
                  <a:lnTo>
                    <a:pt x="79924" y="342403"/>
                  </a:lnTo>
                  <a:lnTo>
                    <a:pt x="79924" y="344555"/>
                  </a:lnTo>
                  <a:lnTo>
                    <a:pt x="82076" y="344555"/>
                  </a:lnTo>
                  <a:lnTo>
                    <a:pt x="82076" y="348859"/>
                  </a:lnTo>
                  <a:lnTo>
                    <a:pt x="84228" y="348859"/>
                  </a:lnTo>
                  <a:lnTo>
                    <a:pt x="84228" y="353164"/>
                  </a:lnTo>
                  <a:lnTo>
                    <a:pt x="86380" y="353164"/>
                  </a:lnTo>
                  <a:lnTo>
                    <a:pt x="86380" y="357469"/>
                  </a:lnTo>
                  <a:lnTo>
                    <a:pt x="88533" y="357469"/>
                  </a:lnTo>
                  <a:lnTo>
                    <a:pt x="88533" y="361773"/>
                  </a:lnTo>
                  <a:lnTo>
                    <a:pt x="90685" y="361773"/>
                  </a:lnTo>
                  <a:lnTo>
                    <a:pt x="90685" y="368230"/>
                  </a:lnTo>
                  <a:lnTo>
                    <a:pt x="92837" y="368230"/>
                  </a:lnTo>
                  <a:lnTo>
                    <a:pt x="92837" y="370382"/>
                  </a:lnTo>
                  <a:lnTo>
                    <a:pt x="94990" y="370382"/>
                  </a:lnTo>
                  <a:lnTo>
                    <a:pt x="94990" y="374687"/>
                  </a:lnTo>
                  <a:lnTo>
                    <a:pt x="97142" y="374687"/>
                  </a:lnTo>
                  <a:lnTo>
                    <a:pt x="97142" y="378991"/>
                  </a:lnTo>
                  <a:lnTo>
                    <a:pt x="99294" y="378991"/>
                  </a:lnTo>
                  <a:lnTo>
                    <a:pt x="99294" y="383296"/>
                  </a:lnTo>
                  <a:lnTo>
                    <a:pt x="101446" y="383296"/>
                  </a:lnTo>
                  <a:lnTo>
                    <a:pt x="101446" y="385448"/>
                  </a:lnTo>
                  <a:lnTo>
                    <a:pt x="103599" y="385448"/>
                  </a:lnTo>
                  <a:lnTo>
                    <a:pt x="103599" y="389753"/>
                  </a:lnTo>
                  <a:lnTo>
                    <a:pt x="105751" y="389753"/>
                  </a:lnTo>
                  <a:lnTo>
                    <a:pt x="105751" y="391905"/>
                  </a:lnTo>
                  <a:lnTo>
                    <a:pt x="107903" y="391905"/>
                  </a:lnTo>
                  <a:lnTo>
                    <a:pt x="107903" y="396210"/>
                  </a:lnTo>
                  <a:lnTo>
                    <a:pt x="110056" y="396210"/>
                  </a:lnTo>
                  <a:lnTo>
                    <a:pt x="110056" y="406971"/>
                  </a:lnTo>
                  <a:lnTo>
                    <a:pt x="107903" y="406971"/>
                  </a:lnTo>
                  <a:lnTo>
                    <a:pt x="107903" y="411276"/>
                  </a:lnTo>
                  <a:lnTo>
                    <a:pt x="105751" y="411276"/>
                  </a:lnTo>
                  <a:lnTo>
                    <a:pt x="105751" y="413428"/>
                  </a:lnTo>
                  <a:lnTo>
                    <a:pt x="103599" y="413428"/>
                  </a:lnTo>
                  <a:lnTo>
                    <a:pt x="103599" y="419885"/>
                  </a:lnTo>
                  <a:lnTo>
                    <a:pt x="101446" y="419885"/>
                  </a:lnTo>
                  <a:lnTo>
                    <a:pt x="101446" y="424189"/>
                  </a:lnTo>
                  <a:lnTo>
                    <a:pt x="99294" y="424189"/>
                  </a:lnTo>
                  <a:lnTo>
                    <a:pt x="99294" y="428494"/>
                  </a:lnTo>
                  <a:lnTo>
                    <a:pt x="97142" y="428494"/>
                  </a:lnTo>
                  <a:lnTo>
                    <a:pt x="97142" y="445712"/>
                  </a:lnTo>
                  <a:lnTo>
                    <a:pt x="94990" y="445712"/>
                  </a:lnTo>
                  <a:lnTo>
                    <a:pt x="94990" y="441408"/>
                  </a:lnTo>
                  <a:lnTo>
                    <a:pt x="92837" y="441408"/>
                  </a:lnTo>
                  <a:lnTo>
                    <a:pt x="92837" y="439255"/>
                  </a:lnTo>
                  <a:lnTo>
                    <a:pt x="90685" y="439255"/>
                  </a:lnTo>
                  <a:lnTo>
                    <a:pt x="90685" y="437103"/>
                  </a:lnTo>
                  <a:lnTo>
                    <a:pt x="88533" y="437103"/>
                  </a:lnTo>
                  <a:lnTo>
                    <a:pt x="88533" y="432799"/>
                  </a:lnTo>
                  <a:lnTo>
                    <a:pt x="86380" y="432799"/>
                  </a:lnTo>
                  <a:lnTo>
                    <a:pt x="86380" y="430646"/>
                  </a:lnTo>
                  <a:lnTo>
                    <a:pt x="84228" y="430646"/>
                  </a:lnTo>
                  <a:lnTo>
                    <a:pt x="84228" y="426342"/>
                  </a:lnTo>
                  <a:lnTo>
                    <a:pt x="82076" y="426342"/>
                  </a:lnTo>
                  <a:lnTo>
                    <a:pt x="82076" y="422037"/>
                  </a:lnTo>
                  <a:lnTo>
                    <a:pt x="79924" y="422037"/>
                  </a:lnTo>
                  <a:lnTo>
                    <a:pt x="79924" y="417733"/>
                  </a:lnTo>
                  <a:lnTo>
                    <a:pt x="77771" y="417733"/>
                  </a:lnTo>
                  <a:lnTo>
                    <a:pt x="77771" y="413428"/>
                  </a:lnTo>
                  <a:lnTo>
                    <a:pt x="75619" y="413428"/>
                  </a:lnTo>
                  <a:lnTo>
                    <a:pt x="75619" y="411276"/>
                  </a:lnTo>
                  <a:lnTo>
                    <a:pt x="73467" y="411276"/>
                  </a:lnTo>
                  <a:lnTo>
                    <a:pt x="73467" y="406971"/>
                  </a:lnTo>
                  <a:lnTo>
                    <a:pt x="71314" y="406971"/>
                  </a:lnTo>
                  <a:lnTo>
                    <a:pt x="71314" y="402667"/>
                  </a:lnTo>
                  <a:lnTo>
                    <a:pt x="69162" y="402667"/>
                  </a:lnTo>
                  <a:lnTo>
                    <a:pt x="69162" y="400514"/>
                  </a:lnTo>
                  <a:lnTo>
                    <a:pt x="67010" y="400514"/>
                  </a:lnTo>
                  <a:lnTo>
                    <a:pt x="67010" y="396210"/>
                  </a:lnTo>
                  <a:lnTo>
                    <a:pt x="64858" y="396210"/>
                  </a:lnTo>
                  <a:lnTo>
                    <a:pt x="64858" y="391905"/>
                  </a:lnTo>
                  <a:lnTo>
                    <a:pt x="62705" y="391905"/>
                  </a:lnTo>
                  <a:lnTo>
                    <a:pt x="62705" y="387601"/>
                  </a:lnTo>
                  <a:lnTo>
                    <a:pt x="60553" y="387601"/>
                  </a:lnTo>
                  <a:lnTo>
                    <a:pt x="60553" y="383296"/>
                  </a:lnTo>
                  <a:lnTo>
                    <a:pt x="58401" y="383296"/>
                  </a:lnTo>
                  <a:lnTo>
                    <a:pt x="58401" y="376839"/>
                  </a:lnTo>
                  <a:lnTo>
                    <a:pt x="56248" y="376839"/>
                  </a:lnTo>
                  <a:lnTo>
                    <a:pt x="56248" y="374687"/>
                  </a:lnTo>
                  <a:lnTo>
                    <a:pt x="54096" y="374687"/>
                  </a:lnTo>
                  <a:lnTo>
                    <a:pt x="54096" y="366078"/>
                  </a:lnTo>
                  <a:lnTo>
                    <a:pt x="51944" y="366078"/>
                  </a:lnTo>
                  <a:lnTo>
                    <a:pt x="51944" y="361773"/>
                  </a:lnTo>
                  <a:lnTo>
                    <a:pt x="49792" y="361773"/>
                  </a:lnTo>
                  <a:lnTo>
                    <a:pt x="49792" y="355316"/>
                  </a:lnTo>
                  <a:lnTo>
                    <a:pt x="47639" y="355316"/>
                  </a:lnTo>
                  <a:lnTo>
                    <a:pt x="47639" y="351012"/>
                  </a:lnTo>
                  <a:lnTo>
                    <a:pt x="45487" y="351012"/>
                  </a:lnTo>
                  <a:lnTo>
                    <a:pt x="45487" y="346707"/>
                  </a:lnTo>
                  <a:lnTo>
                    <a:pt x="43335" y="346707"/>
                  </a:lnTo>
                  <a:lnTo>
                    <a:pt x="43335" y="338098"/>
                  </a:lnTo>
                  <a:lnTo>
                    <a:pt x="41182" y="338098"/>
                  </a:lnTo>
                  <a:lnTo>
                    <a:pt x="41182" y="351012"/>
                  </a:lnTo>
                  <a:lnTo>
                    <a:pt x="39030" y="351012"/>
                  </a:lnTo>
                  <a:lnTo>
                    <a:pt x="39030" y="353164"/>
                  </a:lnTo>
                  <a:lnTo>
                    <a:pt x="36878" y="353164"/>
                  </a:lnTo>
                  <a:lnTo>
                    <a:pt x="36878" y="359621"/>
                  </a:lnTo>
                  <a:lnTo>
                    <a:pt x="34726" y="359621"/>
                  </a:lnTo>
                  <a:lnTo>
                    <a:pt x="34726" y="361773"/>
                  </a:lnTo>
                  <a:lnTo>
                    <a:pt x="32573" y="361773"/>
                  </a:lnTo>
                  <a:lnTo>
                    <a:pt x="32573" y="363925"/>
                  </a:lnTo>
                  <a:lnTo>
                    <a:pt x="30421" y="363925"/>
                  </a:lnTo>
                  <a:lnTo>
                    <a:pt x="30421" y="366078"/>
                  </a:lnTo>
                  <a:lnTo>
                    <a:pt x="28269" y="366078"/>
                  </a:lnTo>
                  <a:lnTo>
                    <a:pt x="28269" y="359621"/>
                  </a:lnTo>
                  <a:lnTo>
                    <a:pt x="23964" y="359621"/>
                  </a:lnTo>
                  <a:lnTo>
                    <a:pt x="23964" y="361773"/>
                  </a:lnTo>
                  <a:lnTo>
                    <a:pt x="21812" y="361773"/>
                  </a:lnTo>
                  <a:lnTo>
                    <a:pt x="21812" y="359621"/>
                  </a:lnTo>
                  <a:lnTo>
                    <a:pt x="19660" y="359621"/>
                  </a:lnTo>
                  <a:lnTo>
                    <a:pt x="19660" y="353164"/>
                  </a:lnTo>
                  <a:lnTo>
                    <a:pt x="17507" y="353164"/>
                  </a:lnTo>
                  <a:lnTo>
                    <a:pt x="17507" y="346707"/>
                  </a:lnTo>
                  <a:lnTo>
                    <a:pt x="15355" y="346707"/>
                  </a:lnTo>
                  <a:lnTo>
                    <a:pt x="15355" y="338098"/>
                  </a:lnTo>
                  <a:lnTo>
                    <a:pt x="13203" y="338098"/>
                  </a:lnTo>
                  <a:lnTo>
                    <a:pt x="13203" y="327337"/>
                  </a:lnTo>
                  <a:lnTo>
                    <a:pt x="11050" y="327337"/>
                  </a:lnTo>
                  <a:lnTo>
                    <a:pt x="11050" y="320880"/>
                  </a:lnTo>
                  <a:lnTo>
                    <a:pt x="8898" y="320880"/>
                  </a:lnTo>
                  <a:lnTo>
                    <a:pt x="8898" y="312271"/>
                  </a:lnTo>
                  <a:lnTo>
                    <a:pt x="6746" y="312271"/>
                  </a:lnTo>
                  <a:lnTo>
                    <a:pt x="6746" y="307966"/>
                  </a:lnTo>
                  <a:lnTo>
                    <a:pt x="4594" y="307966"/>
                  </a:lnTo>
                  <a:lnTo>
                    <a:pt x="4594" y="295052"/>
                  </a:lnTo>
                  <a:lnTo>
                    <a:pt x="2441" y="295052"/>
                  </a:lnTo>
                  <a:lnTo>
                    <a:pt x="2441" y="269225"/>
                  </a:lnTo>
                  <a:lnTo>
                    <a:pt x="289" y="269225"/>
                  </a:lnTo>
                  <a:lnTo>
                    <a:pt x="289" y="178829"/>
                  </a:lnTo>
                  <a:lnTo>
                    <a:pt x="2441" y="178829"/>
                  </a:lnTo>
                  <a:lnTo>
                    <a:pt x="2441" y="165915"/>
                  </a:lnTo>
                  <a:lnTo>
                    <a:pt x="4594" y="165915"/>
                  </a:lnTo>
                  <a:lnTo>
                    <a:pt x="4594" y="157306"/>
                  </a:lnTo>
                  <a:lnTo>
                    <a:pt x="6746" y="157306"/>
                  </a:lnTo>
                  <a:lnTo>
                    <a:pt x="6746" y="153001"/>
                  </a:lnTo>
                  <a:lnTo>
                    <a:pt x="8898" y="153001"/>
                  </a:lnTo>
                  <a:lnTo>
                    <a:pt x="8898" y="135783"/>
                  </a:lnTo>
                  <a:lnTo>
                    <a:pt x="11050" y="135783"/>
                  </a:lnTo>
                  <a:lnTo>
                    <a:pt x="11050" y="127174"/>
                  </a:lnTo>
                  <a:lnTo>
                    <a:pt x="13203" y="127174"/>
                  </a:lnTo>
                  <a:lnTo>
                    <a:pt x="13203" y="120717"/>
                  </a:lnTo>
                  <a:lnTo>
                    <a:pt x="15355" y="120717"/>
                  </a:lnTo>
                  <a:lnTo>
                    <a:pt x="15355" y="114260"/>
                  </a:lnTo>
                  <a:lnTo>
                    <a:pt x="17507" y="114260"/>
                  </a:lnTo>
                  <a:lnTo>
                    <a:pt x="17507" y="103499"/>
                  </a:lnTo>
                  <a:lnTo>
                    <a:pt x="19660" y="103499"/>
                  </a:lnTo>
                  <a:lnTo>
                    <a:pt x="19660" y="97042"/>
                  </a:lnTo>
                  <a:lnTo>
                    <a:pt x="21812" y="97042"/>
                  </a:lnTo>
                  <a:lnTo>
                    <a:pt x="21812" y="92737"/>
                  </a:lnTo>
                  <a:lnTo>
                    <a:pt x="23964" y="92737"/>
                  </a:lnTo>
                  <a:lnTo>
                    <a:pt x="23964" y="86280"/>
                  </a:lnTo>
                  <a:lnTo>
                    <a:pt x="26116" y="86280"/>
                  </a:lnTo>
                  <a:lnTo>
                    <a:pt x="26116" y="81976"/>
                  </a:lnTo>
                  <a:lnTo>
                    <a:pt x="28269" y="81976"/>
                  </a:lnTo>
                  <a:lnTo>
                    <a:pt x="28269" y="75519"/>
                  </a:lnTo>
                  <a:lnTo>
                    <a:pt x="30421" y="75519"/>
                  </a:lnTo>
                  <a:lnTo>
                    <a:pt x="30421" y="71214"/>
                  </a:lnTo>
                  <a:lnTo>
                    <a:pt x="32573" y="71214"/>
                  </a:lnTo>
                  <a:lnTo>
                    <a:pt x="32573" y="66910"/>
                  </a:lnTo>
                  <a:lnTo>
                    <a:pt x="34726" y="66910"/>
                  </a:lnTo>
                  <a:lnTo>
                    <a:pt x="34726" y="60453"/>
                  </a:lnTo>
                  <a:lnTo>
                    <a:pt x="36878" y="60453"/>
                  </a:lnTo>
                  <a:lnTo>
                    <a:pt x="36878" y="56148"/>
                  </a:lnTo>
                  <a:lnTo>
                    <a:pt x="39030" y="56148"/>
                  </a:lnTo>
                  <a:lnTo>
                    <a:pt x="39030" y="51844"/>
                  </a:lnTo>
                  <a:lnTo>
                    <a:pt x="41182" y="51844"/>
                  </a:lnTo>
                  <a:lnTo>
                    <a:pt x="41182" y="47539"/>
                  </a:lnTo>
                  <a:lnTo>
                    <a:pt x="43335" y="47539"/>
                  </a:lnTo>
                  <a:lnTo>
                    <a:pt x="43335" y="45387"/>
                  </a:lnTo>
                  <a:lnTo>
                    <a:pt x="45487" y="45387"/>
                  </a:lnTo>
                  <a:lnTo>
                    <a:pt x="45487" y="41082"/>
                  </a:lnTo>
                  <a:lnTo>
                    <a:pt x="47639" y="41082"/>
                  </a:lnTo>
                  <a:lnTo>
                    <a:pt x="47639" y="36778"/>
                  </a:lnTo>
                  <a:lnTo>
                    <a:pt x="49792" y="36778"/>
                  </a:lnTo>
                  <a:lnTo>
                    <a:pt x="49792" y="32473"/>
                  </a:lnTo>
                  <a:lnTo>
                    <a:pt x="51944" y="32473"/>
                  </a:lnTo>
                  <a:lnTo>
                    <a:pt x="51944" y="30321"/>
                  </a:lnTo>
                  <a:lnTo>
                    <a:pt x="54096" y="30321"/>
                  </a:lnTo>
                  <a:lnTo>
                    <a:pt x="54096" y="26016"/>
                  </a:lnTo>
                  <a:lnTo>
                    <a:pt x="56248" y="26016"/>
                  </a:lnTo>
                  <a:lnTo>
                    <a:pt x="56248" y="23864"/>
                  </a:lnTo>
                  <a:lnTo>
                    <a:pt x="58401" y="23864"/>
                  </a:lnTo>
                  <a:lnTo>
                    <a:pt x="58401" y="21712"/>
                  </a:lnTo>
                  <a:lnTo>
                    <a:pt x="60553" y="21712"/>
                  </a:lnTo>
                  <a:lnTo>
                    <a:pt x="60553" y="19560"/>
                  </a:lnTo>
                  <a:lnTo>
                    <a:pt x="62705" y="19560"/>
                  </a:lnTo>
                  <a:lnTo>
                    <a:pt x="62705" y="17407"/>
                  </a:lnTo>
                  <a:lnTo>
                    <a:pt x="64858" y="17407"/>
                  </a:lnTo>
                  <a:lnTo>
                    <a:pt x="64858" y="15255"/>
                  </a:lnTo>
                  <a:lnTo>
                    <a:pt x="67010" y="15255"/>
                  </a:lnTo>
                  <a:lnTo>
                    <a:pt x="67010" y="13103"/>
                  </a:lnTo>
                  <a:lnTo>
                    <a:pt x="69162" y="13103"/>
                  </a:lnTo>
                  <a:lnTo>
                    <a:pt x="69162" y="10950"/>
                  </a:lnTo>
                  <a:lnTo>
                    <a:pt x="71314" y="10950"/>
                  </a:lnTo>
                  <a:lnTo>
                    <a:pt x="71314" y="8798"/>
                  </a:lnTo>
                  <a:lnTo>
                    <a:pt x="73467" y="8798"/>
                  </a:lnTo>
                  <a:lnTo>
                    <a:pt x="73467" y="6646"/>
                  </a:lnTo>
                  <a:lnTo>
                    <a:pt x="75619" y="6646"/>
                  </a:lnTo>
                  <a:lnTo>
                    <a:pt x="75619" y="4494"/>
                  </a:lnTo>
                  <a:lnTo>
                    <a:pt x="84228" y="4494"/>
                  </a:lnTo>
                  <a:lnTo>
                    <a:pt x="84228" y="2341"/>
                  </a:lnTo>
                  <a:lnTo>
                    <a:pt x="88533" y="2341"/>
                  </a:lnTo>
                  <a:close/>
                </a:path>
              </a:pathLst>
            </a:custGeom>
            <a:solidFill>
              <a:srgbClr val="09091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8D4D05E1-AE0B-1312-B89E-70BA5DE0770F}"/>
                </a:ext>
              </a:extLst>
            </p:cNvPr>
            <p:cNvSpPr/>
            <p:nvPr/>
          </p:nvSpPr>
          <p:spPr>
            <a:xfrm>
              <a:off x="12054996" y="8765135"/>
              <a:ext cx="807107" cy="454132"/>
            </a:xfrm>
            <a:custGeom>
              <a:avLst/>
              <a:gdLst>
                <a:gd name="connsiteX0" fmla="*/ 728137 w 807107"/>
                <a:gd name="connsiteY0" fmla="*/ 610 h 454132"/>
                <a:gd name="connsiteX1" fmla="*/ 732441 w 807107"/>
                <a:gd name="connsiteY1" fmla="*/ 610 h 454132"/>
                <a:gd name="connsiteX2" fmla="*/ 732441 w 807107"/>
                <a:gd name="connsiteY2" fmla="*/ 2762 h 454132"/>
                <a:gd name="connsiteX3" fmla="*/ 734594 w 807107"/>
                <a:gd name="connsiteY3" fmla="*/ 2762 h 454132"/>
                <a:gd name="connsiteX4" fmla="*/ 734594 w 807107"/>
                <a:gd name="connsiteY4" fmla="*/ 4915 h 454132"/>
                <a:gd name="connsiteX5" fmla="*/ 736746 w 807107"/>
                <a:gd name="connsiteY5" fmla="*/ 4915 h 454132"/>
                <a:gd name="connsiteX6" fmla="*/ 736746 w 807107"/>
                <a:gd name="connsiteY6" fmla="*/ 9219 h 454132"/>
                <a:gd name="connsiteX7" fmla="*/ 738898 w 807107"/>
                <a:gd name="connsiteY7" fmla="*/ 9219 h 454132"/>
                <a:gd name="connsiteX8" fmla="*/ 738898 w 807107"/>
                <a:gd name="connsiteY8" fmla="*/ 11371 h 454132"/>
                <a:gd name="connsiteX9" fmla="*/ 741050 w 807107"/>
                <a:gd name="connsiteY9" fmla="*/ 11371 h 454132"/>
                <a:gd name="connsiteX10" fmla="*/ 741050 w 807107"/>
                <a:gd name="connsiteY10" fmla="*/ 15676 h 454132"/>
                <a:gd name="connsiteX11" fmla="*/ 743203 w 807107"/>
                <a:gd name="connsiteY11" fmla="*/ 15676 h 454132"/>
                <a:gd name="connsiteX12" fmla="*/ 743203 w 807107"/>
                <a:gd name="connsiteY12" fmla="*/ 17828 h 454132"/>
                <a:gd name="connsiteX13" fmla="*/ 745355 w 807107"/>
                <a:gd name="connsiteY13" fmla="*/ 17828 h 454132"/>
                <a:gd name="connsiteX14" fmla="*/ 745355 w 807107"/>
                <a:gd name="connsiteY14" fmla="*/ 22133 h 454132"/>
                <a:gd name="connsiteX15" fmla="*/ 747507 w 807107"/>
                <a:gd name="connsiteY15" fmla="*/ 22133 h 454132"/>
                <a:gd name="connsiteX16" fmla="*/ 747507 w 807107"/>
                <a:gd name="connsiteY16" fmla="*/ 24285 h 454132"/>
                <a:gd name="connsiteX17" fmla="*/ 749660 w 807107"/>
                <a:gd name="connsiteY17" fmla="*/ 24285 h 454132"/>
                <a:gd name="connsiteX18" fmla="*/ 749660 w 807107"/>
                <a:gd name="connsiteY18" fmla="*/ 28590 h 454132"/>
                <a:gd name="connsiteX19" fmla="*/ 751812 w 807107"/>
                <a:gd name="connsiteY19" fmla="*/ 28590 h 454132"/>
                <a:gd name="connsiteX20" fmla="*/ 751812 w 807107"/>
                <a:gd name="connsiteY20" fmla="*/ 30742 h 454132"/>
                <a:gd name="connsiteX21" fmla="*/ 753964 w 807107"/>
                <a:gd name="connsiteY21" fmla="*/ 30742 h 454132"/>
                <a:gd name="connsiteX22" fmla="*/ 753964 w 807107"/>
                <a:gd name="connsiteY22" fmla="*/ 32894 h 454132"/>
                <a:gd name="connsiteX23" fmla="*/ 756116 w 807107"/>
                <a:gd name="connsiteY23" fmla="*/ 32894 h 454132"/>
                <a:gd name="connsiteX24" fmla="*/ 756116 w 807107"/>
                <a:gd name="connsiteY24" fmla="*/ 35047 h 454132"/>
                <a:gd name="connsiteX25" fmla="*/ 758269 w 807107"/>
                <a:gd name="connsiteY25" fmla="*/ 35047 h 454132"/>
                <a:gd name="connsiteX26" fmla="*/ 758269 w 807107"/>
                <a:gd name="connsiteY26" fmla="*/ 37199 h 454132"/>
                <a:gd name="connsiteX27" fmla="*/ 760421 w 807107"/>
                <a:gd name="connsiteY27" fmla="*/ 37199 h 454132"/>
                <a:gd name="connsiteX28" fmla="*/ 760421 w 807107"/>
                <a:gd name="connsiteY28" fmla="*/ 39351 h 454132"/>
                <a:gd name="connsiteX29" fmla="*/ 762573 w 807107"/>
                <a:gd name="connsiteY29" fmla="*/ 39351 h 454132"/>
                <a:gd name="connsiteX30" fmla="*/ 762573 w 807107"/>
                <a:gd name="connsiteY30" fmla="*/ 41503 h 454132"/>
                <a:gd name="connsiteX31" fmla="*/ 764726 w 807107"/>
                <a:gd name="connsiteY31" fmla="*/ 41503 h 454132"/>
                <a:gd name="connsiteX32" fmla="*/ 764726 w 807107"/>
                <a:gd name="connsiteY32" fmla="*/ 43656 h 454132"/>
                <a:gd name="connsiteX33" fmla="*/ 766878 w 807107"/>
                <a:gd name="connsiteY33" fmla="*/ 43656 h 454132"/>
                <a:gd name="connsiteX34" fmla="*/ 766878 w 807107"/>
                <a:gd name="connsiteY34" fmla="*/ 45808 h 454132"/>
                <a:gd name="connsiteX35" fmla="*/ 769030 w 807107"/>
                <a:gd name="connsiteY35" fmla="*/ 45808 h 454132"/>
                <a:gd name="connsiteX36" fmla="*/ 769030 w 807107"/>
                <a:gd name="connsiteY36" fmla="*/ 47960 h 454132"/>
                <a:gd name="connsiteX37" fmla="*/ 771182 w 807107"/>
                <a:gd name="connsiteY37" fmla="*/ 47960 h 454132"/>
                <a:gd name="connsiteX38" fmla="*/ 771182 w 807107"/>
                <a:gd name="connsiteY38" fmla="*/ 50113 h 454132"/>
                <a:gd name="connsiteX39" fmla="*/ 773335 w 807107"/>
                <a:gd name="connsiteY39" fmla="*/ 50113 h 454132"/>
                <a:gd name="connsiteX40" fmla="*/ 773335 w 807107"/>
                <a:gd name="connsiteY40" fmla="*/ 52265 h 454132"/>
                <a:gd name="connsiteX41" fmla="*/ 775487 w 807107"/>
                <a:gd name="connsiteY41" fmla="*/ 52265 h 454132"/>
                <a:gd name="connsiteX42" fmla="*/ 775487 w 807107"/>
                <a:gd name="connsiteY42" fmla="*/ 54417 h 454132"/>
                <a:gd name="connsiteX43" fmla="*/ 777639 w 807107"/>
                <a:gd name="connsiteY43" fmla="*/ 54417 h 454132"/>
                <a:gd name="connsiteX44" fmla="*/ 777639 w 807107"/>
                <a:gd name="connsiteY44" fmla="*/ 56569 h 454132"/>
                <a:gd name="connsiteX45" fmla="*/ 779792 w 807107"/>
                <a:gd name="connsiteY45" fmla="*/ 56569 h 454132"/>
                <a:gd name="connsiteX46" fmla="*/ 779792 w 807107"/>
                <a:gd name="connsiteY46" fmla="*/ 60874 h 454132"/>
                <a:gd name="connsiteX47" fmla="*/ 781944 w 807107"/>
                <a:gd name="connsiteY47" fmla="*/ 60874 h 454132"/>
                <a:gd name="connsiteX48" fmla="*/ 781944 w 807107"/>
                <a:gd name="connsiteY48" fmla="*/ 63026 h 454132"/>
                <a:gd name="connsiteX49" fmla="*/ 784096 w 807107"/>
                <a:gd name="connsiteY49" fmla="*/ 63026 h 454132"/>
                <a:gd name="connsiteX50" fmla="*/ 784096 w 807107"/>
                <a:gd name="connsiteY50" fmla="*/ 67331 h 454132"/>
                <a:gd name="connsiteX51" fmla="*/ 786248 w 807107"/>
                <a:gd name="connsiteY51" fmla="*/ 67331 h 454132"/>
                <a:gd name="connsiteX52" fmla="*/ 786248 w 807107"/>
                <a:gd name="connsiteY52" fmla="*/ 78092 h 454132"/>
                <a:gd name="connsiteX53" fmla="*/ 781944 w 807107"/>
                <a:gd name="connsiteY53" fmla="*/ 78092 h 454132"/>
                <a:gd name="connsiteX54" fmla="*/ 781944 w 807107"/>
                <a:gd name="connsiteY54" fmla="*/ 80245 h 454132"/>
                <a:gd name="connsiteX55" fmla="*/ 751812 w 807107"/>
                <a:gd name="connsiteY55" fmla="*/ 80245 h 454132"/>
                <a:gd name="connsiteX56" fmla="*/ 751812 w 807107"/>
                <a:gd name="connsiteY56" fmla="*/ 78092 h 454132"/>
                <a:gd name="connsiteX57" fmla="*/ 741050 w 807107"/>
                <a:gd name="connsiteY57" fmla="*/ 78092 h 454132"/>
                <a:gd name="connsiteX58" fmla="*/ 741050 w 807107"/>
                <a:gd name="connsiteY58" fmla="*/ 88854 h 454132"/>
                <a:gd name="connsiteX59" fmla="*/ 743203 w 807107"/>
                <a:gd name="connsiteY59" fmla="*/ 88854 h 454132"/>
                <a:gd name="connsiteX60" fmla="*/ 743203 w 807107"/>
                <a:gd name="connsiteY60" fmla="*/ 93158 h 454132"/>
                <a:gd name="connsiteX61" fmla="*/ 745355 w 807107"/>
                <a:gd name="connsiteY61" fmla="*/ 93158 h 454132"/>
                <a:gd name="connsiteX62" fmla="*/ 745355 w 807107"/>
                <a:gd name="connsiteY62" fmla="*/ 97463 h 454132"/>
                <a:gd name="connsiteX63" fmla="*/ 747507 w 807107"/>
                <a:gd name="connsiteY63" fmla="*/ 97463 h 454132"/>
                <a:gd name="connsiteX64" fmla="*/ 747507 w 807107"/>
                <a:gd name="connsiteY64" fmla="*/ 99615 h 454132"/>
                <a:gd name="connsiteX65" fmla="*/ 749660 w 807107"/>
                <a:gd name="connsiteY65" fmla="*/ 99615 h 454132"/>
                <a:gd name="connsiteX66" fmla="*/ 749660 w 807107"/>
                <a:gd name="connsiteY66" fmla="*/ 103920 h 454132"/>
                <a:gd name="connsiteX67" fmla="*/ 751812 w 807107"/>
                <a:gd name="connsiteY67" fmla="*/ 103920 h 454132"/>
                <a:gd name="connsiteX68" fmla="*/ 751812 w 807107"/>
                <a:gd name="connsiteY68" fmla="*/ 106072 h 454132"/>
                <a:gd name="connsiteX69" fmla="*/ 753964 w 807107"/>
                <a:gd name="connsiteY69" fmla="*/ 106072 h 454132"/>
                <a:gd name="connsiteX70" fmla="*/ 753964 w 807107"/>
                <a:gd name="connsiteY70" fmla="*/ 108224 h 454132"/>
                <a:gd name="connsiteX71" fmla="*/ 756116 w 807107"/>
                <a:gd name="connsiteY71" fmla="*/ 108224 h 454132"/>
                <a:gd name="connsiteX72" fmla="*/ 756116 w 807107"/>
                <a:gd name="connsiteY72" fmla="*/ 110377 h 454132"/>
                <a:gd name="connsiteX73" fmla="*/ 758269 w 807107"/>
                <a:gd name="connsiteY73" fmla="*/ 110377 h 454132"/>
                <a:gd name="connsiteX74" fmla="*/ 758269 w 807107"/>
                <a:gd name="connsiteY74" fmla="*/ 114681 h 454132"/>
                <a:gd name="connsiteX75" fmla="*/ 760421 w 807107"/>
                <a:gd name="connsiteY75" fmla="*/ 114681 h 454132"/>
                <a:gd name="connsiteX76" fmla="*/ 760421 w 807107"/>
                <a:gd name="connsiteY76" fmla="*/ 116833 h 454132"/>
                <a:gd name="connsiteX77" fmla="*/ 762573 w 807107"/>
                <a:gd name="connsiteY77" fmla="*/ 116833 h 454132"/>
                <a:gd name="connsiteX78" fmla="*/ 762573 w 807107"/>
                <a:gd name="connsiteY78" fmla="*/ 121138 h 454132"/>
                <a:gd name="connsiteX79" fmla="*/ 764726 w 807107"/>
                <a:gd name="connsiteY79" fmla="*/ 121138 h 454132"/>
                <a:gd name="connsiteX80" fmla="*/ 764726 w 807107"/>
                <a:gd name="connsiteY80" fmla="*/ 125443 h 454132"/>
                <a:gd name="connsiteX81" fmla="*/ 766878 w 807107"/>
                <a:gd name="connsiteY81" fmla="*/ 125443 h 454132"/>
                <a:gd name="connsiteX82" fmla="*/ 766878 w 807107"/>
                <a:gd name="connsiteY82" fmla="*/ 127595 h 454132"/>
                <a:gd name="connsiteX83" fmla="*/ 769030 w 807107"/>
                <a:gd name="connsiteY83" fmla="*/ 127595 h 454132"/>
                <a:gd name="connsiteX84" fmla="*/ 769030 w 807107"/>
                <a:gd name="connsiteY84" fmla="*/ 131899 h 454132"/>
                <a:gd name="connsiteX85" fmla="*/ 771182 w 807107"/>
                <a:gd name="connsiteY85" fmla="*/ 131899 h 454132"/>
                <a:gd name="connsiteX86" fmla="*/ 771182 w 807107"/>
                <a:gd name="connsiteY86" fmla="*/ 136204 h 454132"/>
                <a:gd name="connsiteX87" fmla="*/ 773335 w 807107"/>
                <a:gd name="connsiteY87" fmla="*/ 136204 h 454132"/>
                <a:gd name="connsiteX88" fmla="*/ 773335 w 807107"/>
                <a:gd name="connsiteY88" fmla="*/ 140509 h 454132"/>
                <a:gd name="connsiteX89" fmla="*/ 775487 w 807107"/>
                <a:gd name="connsiteY89" fmla="*/ 140509 h 454132"/>
                <a:gd name="connsiteX90" fmla="*/ 775487 w 807107"/>
                <a:gd name="connsiteY90" fmla="*/ 142661 h 454132"/>
                <a:gd name="connsiteX91" fmla="*/ 777639 w 807107"/>
                <a:gd name="connsiteY91" fmla="*/ 142661 h 454132"/>
                <a:gd name="connsiteX92" fmla="*/ 777639 w 807107"/>
                <a:gd name="connsiteY92" fmla="*/ 146965 h 454132"/>
                <a:gd name="connsiteX93" fmla="*/ 779792 w 807107"/>
                <a:gd name="connsiteY93" fmla="*/ 146965 h 454132"/>
                <a:gd name="connsiteX94" fmla="*/ 779792 w 807107"/>
                <a:gd name="connsiteY94" fmla="*/ 151270 h 454132"/>
                <a:gd name="connsiteX95" fmla="*/ 781944 w 807107"/>
                <a:gd name="connsiteY95" fmla="*/ 151270 h 454132"/>
                <a:gd name="connsiteX96" fmla="*/ 781944 w 807107"/>
                <a:gd name="connsiteY96" fmla="*/ 153422 h 454132"/>
                <a:gd name="connsiteX97" fmla="*/ 784096 w 807107"/>
                <a:gd name="connsiteY97" fmla="*/ 153422 h 454132"/>
                <a:gd name="connsiteX98" fmla="*/ 784096 w 807107"/>
                <a:gd name="connsiteY98" fmla="*/ 159879 h 454132"/>
                <a:gd name="connsiteX99" fmla="*/ 786248 w 807107"/>
                <a:gd name="connsiteY99" fmla="*/ 159879 h 454132"/>
                <a:gd name="connsiteX100" fmla="*/ 786248 w 807107"/>
                <a:gd name="connsiteY100" fmla="*/ 162031 h 454132"/>
                <a:gd name="connsiteX101" fmla="*/ 788401 w 807107"/>
                <a:gd name="connsiteY101" fmla="*/ 162031 h 454132"/>
                <a:gd name="connsiteX102" fmla="*/ 788401 w 807107"/>
                <a:gd name="connsiteY102" fmla="*/ 166336 h 454132"/>
                <a:gd name="connsiteX103" fmla="*/ 790553 w 807107"/>
                <a:gd name="connsiteY103" fmla="*/ 166336 h 454132"/>
                <a:gd name="connsiteX104" fmla="*/ 790553 w 807107"/>
                <a:gd name="connsiteY104" fmla="*/ 170641 h 454132"/>
                <a:gd name="connsiteX105" fmla="*/ 792705 w 807107"/>
                <a:gd name="connsiteY105" fmla="*/ 170641 h 454132"/>
                <a:gd name="connsiteX106" fmla="*/ 792705 w 807107"/>
                <a:gd name="connsiteY106" fmla="*/ 174945 h 454132"/>
                <a:gd name="connsiteX107" fmla="*/ 794858 w 807107"/>
                <a:gd name="connsiteY107" fmla="*/ 174945 h 454132"/>
                <a:gd name="connsiteX108" fmla="*/ 794858 w 807107"/>
                <a:gd name="connsiteY108" fmla="*/ 179250 h 454132"/>
                <a:gd name="connsiteX109" fmla="*/ 797010 w 807107"/>
                <a:gd name="connsiteY109" fmla="*/ 179250 h 454132"/>
                <a:gd name="connsiteX110" fmla="*/ 797010 w 807107"/>
                <a:gd name="connsiteY110" fmla="*/ 183554 h 454132"/>
                <a:gd name="connsiteX111" fmla="*/ 799162 w 807107"/>
                <a:gd name="connsiteY111" fmla="*/ 183554 h 454132"/>
                <a:gd name="connsiteX112" fmla="*/ 799162 w 807107"/>
                <a:gd name="connsiteY112" fmla="*/ 192163 h 454132"/>
                <a:gd name="connsiteX113" fmla="*/ 801314 w 807107"/>
                <a:gd name="connsiteY113" fmla="*/ 192163 h 454132"/>
                <a:gd name="connsiteX114" fmla="*/ 801314 w 807107"/>
                <a:gd name="connsiteY114" fmla="*/ 198620 h 454132"/>
                <a:gd name="connsiteX115" fmla="*/ 803467 w 807107"/>
                <a:gd name="connsiteY115" fmla="*/ 198620 h 454132"/>
                <a:gd name="connsiteX116" fmla="*/ 803467 w 807107"/>
                <a:gd name="connsiteY116" fmla="*/ 202925 h 454132"/>
                <a:gd name="connsiteX117" fmla="*/ 805619 w 807107"/>
                <a:gd name="connsiteY117" fmla="*/ 202925 h 454132"/>
                <a:gd name="connsiteX118" fmla="*/ 805619 w 807107"/>
                <a:gd name="connsiteY118" fmla="*/ 205077 h 454132"/>
                <a:gd name="connsiteX119" fmla="*/ 807771 w 807107"/>
                <a:gd name="connsiteY119" fmla="*/ 205077 h 454132"/>
                <a:gd name="connsiteX120" fmla="*/ 807771 w 807107"/>
                <a:gd name="connsiteY120" fmla="*/ 213686 h 454132"/>
                <a:gd name="connsiteX121" fmla="*/ 803467 w 807107"/>
                <a:gd name="connsiteY121" fmla="*/ 213686 h 454132"/>
                <a:gd name="connsiteX122" fmla="*/ 803467 w 807107"/>
                <a:gd name="connsiteY122" fmla="*/ 211534 h 454132"/>
                <a:gd name="connsiteX123" fmla="*/ 799162 w 807107"/>
                <a:gd name="connsiteY123" fmla="*/ 211534 h 454132"/>
                <a:gd name="connsiteX124" fmla="*/ 799162 w 807107"/>
                <a:gd name="connsiteY124" fmla="*/ 209382 h 454132"/>
                <a:gd name="connsiteX125" fmla="*/ 790553 w 807107"/>
                <a:gd name="connsiteY125" fmla="*/ 209382 h 454132"/>
                <a:gd name="connsiteX126" fmla="*/ 790553 w 807107"/>
                <a:gd name="connsiteY126" fmla="*/ 207229 h 454132"/>
                <a:gd name="connsiteX127" fmla="*/ 788401 w 807107"/>
                <a:gd name="connsiteY127" fmla="*/ 207229 h 454132"/>
                <a:gd name="connsiteX128" fmla="*/ 788401 w 807107"/>
                <a:gd name="connsiteY128" fmla="*/ 205077 h 454132"/>
                <a:gd name="connsiteX129" fmla="*/ 773335 w 807107"/>
                <a:gd name="connsiteY129" fmla="*/ 205077 h 454132"/>
                <a:gd name="connsiteX130" fmla="*/ 773335 w 807107"/>
                <a:gd name="connsiteY130" fmla="*/ 220143 h 454132"/>
                <a:gd name="connsiteX131" fmla="*/ 775487 w 807107"/>
                <a:gd name="connsiteY131" fmla="*/ 220143 h 454132"/>
                <a:gd name="connsiteX132" fmla="*/ 775487 w 807107"/>
                <a:gd name="connsiteY132" fmla="*/ 224448 h 454132"/>
                <a:gd name="connsiteX133" fmla="*/ 777639 w 807107"/>
                <a:gd name="connsiteY133" fmla="*/ 224448 h 454132"/>
                <a:gd name="connsiteX134" fmla="*/ 777639 w 807107"/>
                <a:gd name="connsiteY134" fmla="*/ 233057 h 454132"/>
                <a:gd name="connsiteX135" fmla="*/ 779792 w 807107"/>
                <a:gd name="connsiteY135" fmla="*/ 233057 h 454132"/>
                <a:gd name="connsiteX136" fmla="*/ 779792 w 807107"/>
                <a:gd name="connsiteY136" fmla="*/ 241666 h 454132"/>
                <a:gd name="connsiteX137" fmla="*/ 781944 w 807107"/>
                <a:gd name="connsiteY137" fmla="*/ 241666 h 454132"/>
                <a:gd name="connsiteX138" fmla="*/ 781944 w 807107"/>
                <a:gd name="connsiteY138" fmla="*/ 250275 h 454132"/>
                <a:gd name="connsiteX139" fmla="*/ 784096 w 807107"/>
                <a:gd name="connsiteY139" fmla="*/ 250275 h 454132"/>
                <a:gd name="connsiteX140" fmla="*/ 784096 w 807107"/>
                <a:gd name="connsiteY140" fmla="*/ 258884 h 454132"/>
                <a:gd name="connsiteX141" fmla="*/ 786248 w 807107"/>
                <a:gd name="connsiteY141" fmla="*/ 258884 h 454132"/>
                <a:gd name="connsiteX142" fmla="*/ 786248 w 807107"/>
                <a:gd name="connsiteY142" fmla="*/ 271798 h 454132"/>
                <a:gd name="connsiteX143" fmla="*/ 788401 w 807107"/>
                <a:gd name="connsiteY143" fmla="*/ 271798 h 454132"/>
                <a:gd name="connsiteX144" fmla="*/ 788401 w 807107"/>
                <a:gd name="connsiteY144" fmla="*/ 280407 h 454132"/>
                <a:gd name="connsiteX145" fmla="*/ 790553 w 807107"/>
                <a:gd name="connsiteY145" fmla="*/ 280407 h 454132"/>
                <a:gd name="connsiteX146" fmla="*/ 790553 w 807107"/>
                <a:gd name="connsiteY146" fmla="*/ 284712 h 454132"/>
                <a:gd name="connsiteX147" fmla="*/ 792705 w 807107"/>
                <a:gd name="connsiteY147" fmla="*/ 284712 h 454132"/>
                <a:gd name="connsiteX148" fmla="*/ 792705 w 807107"/>
                <a:gd name="connsiteY148" fmla="*/ 297626 h 454132"/>
                <a:gd name="connsiteX149" fmla="*/ 794858 w 807107"/>
                <a:gd name="connsiteY149" fmla="*/ 297626 h 454132"/>
                <a:gd name="connsiteX150" fmla="*/ 794858 w 807107"/>
                <a:gd name="connsiteY150" fmla="*/ 323453 h 454132"/>
                <a:gd name="connsiteX151" fmla="*/ 792705 w 807107"/>
                <a:gd name="connsiteY151" fmla="*/ 323453 h 454132"/>
                <a:gd name="connsiteX152" fmla="*/ 792705 w 807107"/>
                <a:gd name="connsiteY152" fmla="*/ 336367 h 454132"/>
                <a:gd name="connsiteX153" fmla="*/ 790553 w 807107"/>
                <a:gd name="connsiteY153" fmla="*/ 336367 h 454132"/>
                <a:gd name="connsiteX154" fmla="*/ 790553 w 807107"/>
                <a:gd name="connsiteY154" fmla="*/ 342824 h 454132"/>
                <a:gd name="connsiteX155" fmla="*/ 788401 w 807107"/>
                <a:gd name="connsiteY155" fmla="*/ 342824 h 454132"/>
                <a:gd name="connsiteX156" fmla="*/ 788401 w 807107"/>
                <a:gd name="connsiteY156" fmla="*/ 357890 h 454132"/>
                <a:gd name="connsiteX157" fmla="*/ 786248 w 807107"/>
                <a:gd name="connsiteY157" fmla="*/ 357890 h 454132"/>
                <a:gd name="connsiteX158" fmla="*/ 786248 w 807107"/>
                <a:gd name="connsiteY158" fmla="*/ 362194 h 454132"/>
                <a:gd name="connsiteX159" fmla="*/ 784096 w 807107"/>
                <a:gd name="connsiteY159" fmla="*/ 362194 h 454132"/>
                <a:gd name="connsiteX160" fmla="*/ 784096 w 807107"/>
                <a:gd name="connsiteY160" fmla="*/ 370803 h 454132"/>
                <a:gd name="connsiteX161" fmla="*/ 781944 w 807107"/>
                <a:gd name="connsiteY161" fmla="*/ 370803 h 454132"/>
                <a:gd name="connsiteX162" fmla="*/ 781944 w 807107"/>
                <a:gd name="connsiteY162" fmla="*/ 377260 h 454132"/>
                <a:gd name="connsiteX163" fmla="*/ 779792 w 807107"/>
                <a:gd name="connsiteY163" fmla="*/ 377260 h 454132"/>
                <a:gd name="connsiteX164" fmla="*/ 779792 w 807107"/>
                <a:gd name="connsiteY164" fmla="*/ 379412 h 454132"/>
                <a:gd name="connsiteX165" fmla="*/ 777639 w 807107"/>
                <a:gd name="connsiteY165" fmla="*/ 379412 h 454132"/>
                <a:gd name="connsiteX166" fmla="*/ 777639 w 807107"/>
                <a:gd name="connsiteY166" fmla="*/ 388022 h 454132"/>
                <a:gd name="connsiteX167" fmla="*/ 775487 w 807107"/>
                <a:gd name="connsiteY167" fmla="*/ 388022 h 454132"/>
                <a:gd name="connsiteX168" fmla="*/ 775487 w 807107"/>
                <a:gd name="connsiteY168" fmla="*/ 390174 h 454132"/>
                <a:gd name="connsiteX169" fmla="*/ 773335 w 807107"/>
                <a:gd name="connsiteY169" fmla="*/ 390174 h 454132"/>
                <a:gd name="connsiteX170" fmla="*/ 773335 w 807107"/>
                <a:gd name="connsiteY170" fmla="*/ 394478 h 454132"/>
                <a:gd name="connsiteX171" fmla="*/ 771182 w 807107"/>
                <a:gd name="connsiteY171" fmla="*/ 394478 h 454132"/>
                <a:gd name="connsiteX172" fmla="*/ 771182 w 807107"/>
                <a:gd name="connsiteY172" fmla="*/ 400935 h 454132"/>
                <a:gd name="connsiteX173" fmla="*/ 769030 w 807107"/>
                <a:gd name="connsiteY173" fmla="*/ 400935 h 454132"/>
                <a:gd name="connsiteX174" fmla="*/ 769030 w 807107"/>
                <a:gd name="connsiteY174" fmla="*/ 403088 h 454132"/>
                <a:gd name="connsiteX175" fmla="*/ 766878 w 807107"/>
                <a:gd name="connsiteY175" fmla="*/ 403088 h 454132"/>
                <a:gd name="connsiteX176" fmla="*/ 766878 w 807107"/>
                <a:gd name="connsiteY176" fmla="*/ 407392 h 454132"/>
                <a:gd name="connsiteX177" fmla="*/ 764726 w 807107"/>
                <a:gd name="connsiteY177" fmla="*/ 407392 h 454132"/>
                <a:gd name="connsiteX178" fmla="*/ 764726 w 807107"/>
                <a:gd name="connsiteY178" fmla="*/ 409544 h 454132"/>
                <a:gd name="connsiteX179" fmla="*/ 762573 w 807107"/>
                <a:gd name="connsiteY179" fmla="*/ 409544 h 454132"/>
                <a:gd name="connsiteX180" fmla="*/ 762573 w 807107"/>
                <a:gd name="connsiteY180" fmla="*/ 411697 h 454132"/>
                <a:gd name="connsiteX181" fmla="*/ 760421 w 807107"/>
                <a:gd name="connsiteY181" fmla="*/ 411697 h 454132"/>
                <a:gd name="connsiteX182" fmla="*/ 760421 w 807107"/>
                <a:gd name="connsiteY182" fmla="*/ 413849 h 454132"/>
                <a:gd name="connsiteX183" fmla="*/ 758269 w 807107"/>
                <a:gd name="connsiteY183" fmla="*/ 413849 h 454132"/>
                <a:gd name="connsiteX184" fmla="*/ 758269 w 807107"/>
                <a:gd name="connsiteY184" fmla="*/ 418154 h 454132"/>
                <a:gd name="connsiteX185" fmla="*/ 756116 w 807107"/>
                <a:gd name="connsiteY185" fmla="*/ 418154 h 454132"/>
                <a:gd name="connsiteX186" fmla="*/ 756116 w 807107"/>
                <a:gd name="connsiteY186" fmla="*/ 420306 h 454132"/>
                <a:gd name="connsiteX187" fmla="*/ 753964 w 807107"/>
                <a:gd name="connsiteY187" fmla="*/ 420306 h 454132"/>
                <a:gd name="connsiteX188" fmla="*/ 753964 w 807107"/>
                <a:gd name="connsiteY188" fmla="*/ 422458 h 454132"/>
                <a:gd name="connsiteX189" fmla="*/ 751812 w 807107"/>
                <a:gd name="connsiteY189" fmla="*/ 422458 h 454132"/>
                <a:gd name="connsiteX190" fmla="*/ 751812 w 807107"/>
                <a:gd name="connsiteY190" fmla="*/ 424610 h 454132"/>
                <a:gd name="connsiteX191" fmla="*/ 749660 w 807107"/>
                <a:gd name="connsiteY191" fmla="*/ 424610 h 454132"/>
                <a:gd name="connsiteX192" fmla="*/ 749660 w 807107"/>
                <a:gd name="connsiteY192" fmla="*/ 426763 h 454132"/>
                <a:gd name="connsiteX193" fmla="*/ 747507 w 807107"/>
                <a:gd name="connsiteY193" fmla="*/ 426763 h 454132"/>
                <a:gd name="connsiteX194" fmla="*/ 747507 w 807107"/>
                <a:gd name="connsiteY194" fmla="*/ 428915 h 454132"/>
                <a:gd name="connsiteX195" fmla="*/ 745355 w 807107"/>
                <a:gd name="connsiteY195" fmla="*/ 428915 h 454132"/>
                <a:gd name="connsiteX196" fmla="*/ 745355 w 807107"/>
                <a:gd name="connsiteY196" fmla="*/ 431067 h 454132"/>
                <a:gd name="connsiteX197" fmla="*/ 743203 w 807107"/>
                <a:gd name="connsiteY197" fmla="*/ 431067 h 454132"/>
                <a:gd name="connsiteX198" fmla="*/ 743203 w 807107"/>
                <a:gd name="connsiteY198" fmla="*/ 433220 h 454132"/>
                <a:gd name="connsiteX199" fmla="*/ 741050 w 807107"/>
                <a:gd name="connsiteY199" fmla="*/ 433220 h 454132"/>
                <a:gd name="connsiteX200" fmla="*/ 741050 w 807107"/>
                <a:gd name="connsiteY200" fmla="*/ 435372 h 454132"/>
                <a:gd name="connsiteX201" fmla="*/ 738898 w 807107"/>
                <a:gd name="connsiteY201" fmla="*/ 435372 h 454132"/>
                <a:gd name="connsiteX202" fmla="*/ 738898 w 807107"/>
                <a:gd name="connsiteY202" fmla="*/ 437524 h 454132"/>
                <a:gd name="connsiteX203" fmla="*/ 734594 w 807107"/>
                <a:gd name="connsiteY203" fmla="*/ 437524 h 454132"/>
                <a:gd name="connsiteX204" fmla="*/ 734594 w 807107"/>
                <a:gd name="connsiteY204" fmla="*/ 439676 h 454132"/>
                <a:gd name="connsiteX205" fmla="*/ 730289 w 807107"/>
                <a:gd name="connsiteY205" fmla="*/ 439676 h 454132"/>
                <a:gd name="connsiteX206" fmla="*/ 730289 w 807107"/>
                <a:gd name="connsiteY206" fmla="*/ 441829 h 454132"/>
                <a:gd name="connsiteX207" fmla="*/ 728137 w 807107"/>
                <a:gd name="connsiteY207" fmla="*/ 441829 h 454132"/>
                <a:gd name="connsiteX208" fmla="*/ 728137 w 807107"/>
                <a:gd name="connsiteY208" fmla="*/ 443981 h 454132"/>
                <a:gd name="connsiteX209" fmla="*/ 721680 w 807107"/>
                <a:gd name="connsiteY209" fmla="*/ 443981 h 454132"/>
                <a:gd name="connsiteX210" fmla="*/ 721680 w 807107"/>
                <a:gd name="connsiteY210" fmla="*/ 446133 h 454132"/>
                <a:gd name="connsiteX211" fmla="*/ 719528 w 807107"/>
                <a:gd name="connsiteY211" fmla="*/ 446133 h 454132"/>
                <a:gd name="connsiteX212" fmla="*/ 719528 w 807107"/>
                <a:gd name="connsiteY212" fmla="*/ 448286 h 454132"/>
                <a:gd name="connsiteX213" fmla="*/ 710918 w 807107"/>
                <a:gd name="connsiteY213" fmla="*/ 448286 h 454132"/>
                <a:gd name="connsiteX214" fmla="*/ 710918 w 807107"/>
                <a:gd name="connsiteY214" fmla="*/ 450438 h 454132"/>
                <a:gd name="connsiteX215" fmla="*/ 706614 w 807107"/>
                <a:gd name="connsiteY215" fmla="*/ 450438 h 454132"/>
                <a:gd name="connsiteX216" fmla="*/ 706614 w 807107"/>
                <a:gd name="connsiteY216" fmla="*/ 452590 h 454132"/>
                <a:gd name="connsiteX217" fmla="*/ 698005 w 807107"/>
                <a:gd name="connsiteY217" fmla="*/ 452590 h 454132"/>
                <a:gd name="connsiteX218" fmla="*/ 698005 w 807107"/>
                <a:gd name="connsiteY218" fmla="*/ 454742 h 454132"/>
                <a:gd name="connsiteX219" fmla="*/ 689396 w 807107"/>
                <a:gd name="connsiteY219" fmla="*/ 454742 h 454132"/>
                <a:gd name="connsiteX220" fmla="*/ 689396 w 807107"/>
                <a:gd name="connsiteY220" fmla="*/ 448286 h 454132"/>
                <a:gd name="connsiteX221" fmla="*/ 691548 w 807107"/>
                <a:gd name="connsiteY221" fmla="*/ 448286 h 454132"/>
                <a:gd name="connsiteX222" fmla="*/ 691548 w 807107"/>
                <a:gd name="connsiteY222" fmla="*/ 443981 h 454132"/>
                <a:gd name="connsiteX223" fmla="*/ 693700 w 807107"/>
                <a:gd name="connsiteY223" fmla="*/ 443981 h 454132"/>
                <a:gd name="connsiteX224" fmla="*/ 693700 w 807107"/>
                <a:gd name="connsiteY224" fmla="*/ 437524 h 454132"/>
                <a:gd name="connsiteX225" fmla="*/ 695852 w 807107"/>
                <a:gd name="connsiteY225" fmla="*/ 437524 h 454132"/>
                <a:gd name="connsiteX226" fmla="*/ 695852 w 807107"/>
                <a:gd name="connsiteY226" fmla="*/ 433220 h 454132"/>
                <a:gd name="connsiteX227" fmla="*/ 698005 w 807107"/>
                <a:gd name="connsiteY227" fmla="*/ 433220 h 454132"/>
                <a:gd name="connsiteX228" fmla="*/ 698005 w 807107"/>
                <a:gd name="connsiteY228" fmla="*/ 426763 h 454132"/>
                <a:gd name="connsiteX229" fmla="*/ 700157 w 807107"/>
                <a:gd name="connsiteY229" fmla="*/ 426763 h 454132"/>
                <a:gd name="connsiteX230" fmla="*/ 700157 w 807107"/>
                <a:gd name="connsiteY230" fmla="*/ 418154 h 454132"/>
                <a:gd name="connsiteX231" fmla="*/ 702309 w 807107"/>
                <a:gd name="connsiteY231" fmla="*/ 418154 h 454132"/>
                <a:gd name="connsiteX232" fmla="*/ 702309 w 807107"/>
                <a:gd name="connsiteY232" fmla="*/ 392326 h 454132"/>
                <a:gd name="connsiteX233" fmla="*/ 700157 w 807107"/>
                <a:gd name="connsiteY233" fmla="*/ 392326 h 454132"/>
                <a:gd name="connsiteX234" fmla="*/ 700157 w 807107"/>
                <a:gd name="connsiteY234" fmla="*/ 370803 h 454132"/>
                <a:gd name="connsiteX235" fmla="*/ 698005 w 807107"/>
                <a:gd name="connsiteY235" fmla="*/ 370803 h 454132"/>
                <a:gd name="connsiteX236" fmla="*/ 698005 w 807107"/>
                <a:gd name="connsiteY236" fmla="*/ 364346 h 454132"/>
                <a:gd name="connsiteX237" fmla="*/ 695852 w 807107"/>
                <a:gd name="connsiteY237" fmla="*/ 364346 h 454132"/>
                <a:gd name="connsiteX238" fmla="*/ 695852 w 807107"/>
                <a:gd name="connsiteY238" fmla="*/ 360042 h 454132"/>
                <a:gd name="connsiteX239" fmla="*/ 693700 w 807107"/>
                <a:gd name="connsiteY239" fmla="*/ 360042 h 454132"/>
                <a:gd name="connsiteX240" fmla="*/ 693700 w 807107"/>
                <a:gd name="connsiteY240" fmla="*/ 355737 h 454132"/>
                <a:gd name="connsiteX241" fmla="*/ 691548 w 807107"/>
                <a:gd name="connsiteY241" fmla="*/ 355737 h 454132"/>
                <a:gd name="connsiteX242" fmla="*/ 691548 w 807107"/>
                <a:gd name="connsiteY242" fmla="*/ 351433 h 454132"/>
                <a:gd name="connsiteX243" fmla="*/ 689396 w 807107"/>
                <a:gd name="connsiteY243" fmla="*/ 351433 h 454132"/>
                <a:gd name="connsiteX244" fmla="*/ 689396 w 807107"/>
                <a:gd name="connsiteY244" fmla="*/ 347128 h 454132"/>
                <a:gd name="connsiteX245" fmla="*/ 687243 w 807107"/>
                <a:gd name="connsiteY245" fmla="*/ 347128 h 454132"/>
                <a:gd name="connsiteX246" fmla="*/ 687243 w 807107"/>
                <a:gd name="connsiteY246" fmla="*/ 342824 h 454132"/>
                <a:gd name="connsiteX247" fmla="*/ 685091 w 807107"/>
                <a:gd name="connsiteY247" fmla="*/ 342824 h 454132"/>
                <a:gd name="connsiteX248" fmla="*/ 685091 w 807107"/>
                <a:gd name="connsiteY248" fmla="*/ 340671 h 454132"/>
                <a:gd name="connsiteX249" fmla="*/ 682939 w 807107"/>
                <a:gd name="connsiteY249" fmla="*/ 340671 h 454132"/>
                <a:gd name="connsiteX250" fmla="*/ 682939 w 807107"/>
                <a:gd name="connsiteY250" fmla="*/ 336367 h 454132"/>
                <a:gd name="connsiteX251" fmla="*/ 680786 w 807107"/>
                <a:gd name="connsiteY251" fmla="*/ 336367 h 454132"/>
                <a:gd name="connsiteX252" fmla="*/ 680786 w 807107"/>
                <a:gd name="connsiteY252" fmla="*/ 334214 h 454132"/>
                <a:gd name="connsiteX253" fmla="*/ 678634 w 807107"/>
                <a:gd name="connsiteY253" fmla="*/ 334214 h 454132"/>
                <a:gd name="connsiteX254" fmla="*/ 678634 w 807107"/>
                <a:gd name="connsiteY254" fmla="*/ 329910 h 454132"/>
                <a:gd name="connsiteX255" fmla="*/ 676482 w 807107"/>
                <a:gd name="connsiteY255" fmla="*/ 329910 h 454132"/>
                <a:gd name="connsiteX256" fmla="*/ 676482 w 807107"/>
                <a:gd name="connsiteY256" fmla="*/ 327758 h 454132"/>
                <a:gd name="connsiteX257" fmla="*/ 674330 w 807107"/>
                <a:gd name="connsiteY257" fmla="*/ 327758 h 454132"/>
                <a:gd name="connsiteX258" fmla="*/ 674330 w 807107"/>
                <a:gd name="connsiteY258" fmla="*/ 325605 h 454132"/>
                <a:gd name="connsiteX259" fmla="*/ 672177 w 807107"/>
                <a:gd name="connsiteY259" fmla="*/ 325605 h 454132"/>
                <a:gd name="connsiteX260" fmla="*/ 672177 w 807107"/>
                <a:gd name="connsiteY260" fmla="*/ 323453 h 454132"/>
                <a:gd name="connsiteX261" fmla="*/ 670025 w 807107"/>
                <a:gd name="connsiteY261" fmla="*/ 323453 h 454132"/>
                <a:gd name="connsiteX262" fmla="*/ 670025 w 807107"/>
                <a:gd name="connsiteY262" fmla="*/ 321301 h 454132"/>
                <a:gd name="connsiteX263" fmla="*/ 667873 w 807107"/>
                <a:gd name="connsiteY263" fmla="*/ 321301 h 454132"/>
                <a:gd name="connsiteX264" fmla="*/ 667873 w 807107"/>
                <a:gd name="connsiteY264" fmla="*/ 319148 h 454132"/>
                <a:gd name="connsiteX265" fmla="*/ 665720 w 807107"/>
                <a:gd name="connsiteY265" fmla="*/ 319148 h 454132"/>
                <a:gd name="connsiteX266" fmla="*/ 665720 w 807107"/>
                <a:gd name="connsiteY266" fmla="*/ 314844 h 454132"/>
                <a:gd name="connsiteX267" fmla="*/ 663568 w 807107"/>
                <a:gd name="connsiteY267" fmla="*/ 314844 h 454132"/>
                <a:gd name="connsiteX268" fmla="*/ 663568 w 807107"/>
                <a:gd name="connsiteY268" fmla="*/ 312692 h 454132"/>
                <a:gd name="connsiteX269" fmla="*/ 661416 w 807107"/>
                <a:gd name="connsiteY269" fmla="*/ 312692 h 454132"/>
                <a:gd name="connsiteX270" fmla="*/ 661416 w 807107"/>
                <a:gd name="connsiteY270" fmla="*/ 310539 h 454132"/>
                <a:gd name="connsiteX271" fmla="*/ 659264 w 807107"/>
                <a:gd name="connsiteY271" fmla="*/ 310539 h 454132"/>
                <a:gd name="connsiteX272" fmla="*/ 659264 w 807107"/>
                <a:gd name="connsiteY272" fmla="*/ 308387 h 454132"/>
                <a:gd name="connsiteX273" fmla="*/ 657111 w 807107"/>
                <a:gd name="connsiteY273" fmla="*/ 308387 h 454132"/>
                <a:gd name="connsiteX274" fmla="*/ 657111 w 807107"/>
                <a:gd name="connsiteY274" fmla="*/ 306235 h 454132"/>
                <a:gd name="connsiteX275" fmla="*/ 654959 w 807107"/>
                <a:gd name="connsiteY275" fmla="*/ 306235 h 454132"/>
                <a:gd name="connsiteX276" fmla="*/ 654959 w 807107"/>
                <a:gd name="connsiteY276" fmla="*/ 304082 h 454132"/>
                <a:gd name="connsiteX277" fmla="*/ 650654 w 807107"/>
                <a:gd name="connsiteY277" fmla="*/ 304082 h 454132"/>
                <a:gd name="connsiteX278" fmla="*/ 650654 w 807107"/>
                <a:gd name="connsiteY278" fmla="*/ 301930 h 454132"/>
                <a:gd name="connsiteX279" fmla="*/ 648502 w 807107"/>
                <a:gd name="connsiteY279" fmla="*/ 301930 h 454132"/>
                <a:gd name="connsiteX280" fmla="*/ 648502 w 807107"/>
                <a:gd name="connsiteY280" fmla="*/ 299778 h 454132"/>
                <a:gd name="connsiteX281" fmla="*/ 646350 w 807107"/>
                <a:gd name="connsiteY281" fmla="*/ 299778 h 454132"/>
                <a:gd name="connsiteX282" fmla="*/ 646350 w 807107"/>
                <a:gd name="connsiteY282" fmla="*/ 297626 h 454132"/>
                <a:gd name="connsiteX283" fmla="*/ 642045 w 807107"/>
                <a:gd name="connsiteY283" fmla="*/ 297626 h 454132"/>
                <a:gd name="connsiteX284" fmla="*/ 642045 w 807107"/>
                <a:gd name="connsiteY284" fmla="*/ 295473 h 454132"/>
                <a:gd name="connsiteX285" fmla="*/ 637741 w 807107"/>
                <a:gd name="connsiteY285" fmla="*/ 295473 h 454132"/>
                <a:gd name="connsiteX286" fmla="*/ 637741 w 807107"/>
                <a:gd name="connsiteY286" fmla="*/ 293321 h 454132"/>
                <a:gd name="connsiteX287" fmla="*/ 635588 w 807107"/>
                <a:gd name="connsiteY287" fmla="*/ 293321 h 454132"/>
                <a:gd name="connsiteX288" fmla="*/ 635588 w 807107"/>
                <a:gd name="connsiteY288" fmla="*/ 291169 h 454132"/>
                <a:gd name="connsiteX289" fmla="*/ 631284 w 807107"/>
                <a:gd name="connsiteY289" fmla="*/ 291169 h 454132"/>
                <a:gd name="connsiteX290" fmla="*/ 631284 w 807107"/>
                <a:gd name="connsiteY290" fmla="*/ 289016 h 454132"/>
                <a:gd name="connsiteX291" fmla="*/ 629132 w 807107"/>
                <a:gd name="connsiteY291" fmla="*/ 289016 h 454132"/>
                <a:gd name="connsiteX292" fmla="*/ 629132 w 807107"/>
                <a:gd name="connsiteY292" fmla="*/ 286864 h 454132"/>
                <a:gd name="connsiteX293" fmla="*/ 624827 w 807107"/>
                <a:gd name="connsiteY293" fmla="*/ 286864 h 454132"/>
                <a:gd name="connsiteX294" fmla="*/ 624827 w 807107"/>
                <a:gd name="connsiteY294" fmla="*/ 284712 h 454132"/>
                <a:gd name="connsiteX295" fmla="*/ 620522 w 807107"/>
                <a:gd name="connsiteY295" fmla="*/ 284712 h 454132"/>
                <a:gd name="connsiteX296" fmla="*/ 620522 w 807107"/>
                <a:gd name="connsiteY296" fmla="*/ 282559 h 454132"/>
                <a:gd name="connsiteX297" fmla="*/ 618370 w 807107"/>
                <a:gd name="connsiteY297" fmla="*/ 282559 h 454132"/>
                <a:gd name="connsiteX298" fmla="*/ 618370 w 807107"/>
                <a:gd name="connsiteY298" fmla="*/ 280407 h 454132"/>
                <a:gd name="connsiteX299" fmla="*/ 614066 w 807107"/>
                <a:gd name="connsiteY299" fmla="*/ 280407 h 454132"/>
                <a:gd name="connsiteX300" fmla="*/ 614066 w 807107"/>
                <a:gd name="connsiteY300" fmla="*/ 278255 h 454132"/>
                <a:gd name="connsiteX301" fmla="*/ 609761 w 807107"/>
                <a:gd name="connsiteY301" fmla="*/ 278255 h 454132"/>
                <a:gd name="connsiteX302" fmla="*/ 609761 w 807107"/>
                <a:gd name="connsiteY302" fmla="*/ 276103 h 454132"/>
                <a:gd name="connsiteX303" fmla="*/ 605456 w 807107"/>
                <a:gd name="connsiteY303" fmla="*/ 276103 h 454132"/>
                <a:gd name="connsiteX304" fmla="*/ 605456 w 807107"/>
                <a:gd name="connsiteY304" fmla="*/ 273950 h 454132"/>
                <a:gd name="connsiteX305" fmla="*/ 601152 w 807107"/>
                <a:gd name="connsiteY305" fmla="*/ 273950 h 454132"/>
                <a:gd name="connsiteX306" fmla="*/ 601152 w 807107"/>
                <a:gd name="connsiteY306" fmla="*/ 271798 h 454132"/>
                <a:gd name="connsiteX307" fmla="*/ 594695 w 807107"/>
                <a:gd name="connsiteY307" fmla="*/ 271798 h 454132"/>
                <a:gd name="connsiteX308" fmla="*/ 594695 w 807107"/>
                <a:gd name="connsiteY308" fmla="*/ 269646 h 454132"/>
                <a:gd name="connsiteX309" fmla="*/ 588238 w 807107"/>
                <a:gd name="connsiteY309" fmla="*/ 269646 h 454132"/>
                <a:gd name="connsiteX310" fmla="*/ 588238 w 807107"/>
                <a:gd name="connsiteY310" fmla="*/ 267493 h 454132"/>
                <a:gd name="connsiteX311" fmla="*/ 579629 w 807107"/>
                <a:gd name="connsiteY311" fmla="*/ 267493 h 454132"/>
                <a:gd name="connsiteX312" fmla="*/ 579629 w 807107"/>
                <a:gd name="connsiteY312" fmla="*/ 265341 h 454132"/>
                <a:gd name="connsiteX313" fmla="*/ 571020 w 807107"/>
                <a:gd name="connsiteY313" fmla="*/ 265341 h 454132"/>
                <a:gd name="connsiteX314" fmla="*/ 571020 w 807107"/>
                <a:gd name="connsiteY314" fmla="*/ 263189 h 454132"/>
                <a:gd name="connsiteX315" fmla="*/ 560258 w 807107"/>
                <a:gd name="connsiteY315" fmla="*/ 263189 h 454132"/>
                <a:gd name="connsiteX316" fmla="*/ 560258 w 807107"/>
                <a:gd name="connsiteY316" fmla="*/ 261037 h 454132"/>
                <a:gd name="connsiteX317" fmla="*/ 555954 w 807107"/>
                <a:gd name="connsiteY317" fmla="*/ 261037 h 454132"/>
                <a:gd name="connsiteX318" fmla="*/ 555954 w 807107"/>
                <a:gd name="connsiteY318" fmla="*/ 258884 h 454132"/>
                <a:gd name="connsiteX319" fmla="*/ 549497 w 807107"/>
                <a:gd name="connsiteY319" fmla="*/ 258884 h 454132"/>
                <a:gd name="connsiteX320" fmla="*/ 549497 w 807107"/>
                <a:gd name="connsiteY320" fmla="*/ 256732 h 454132"/>
                <a:gd name="connsiteX321" fmla="*/ 527974 w 807107"/>
                <a:gd name="connsiteY321" fmla="*/ 256732 h 454132"/>
                <a:gd name="connsiteX322" fmla="*/ 527974 w 807107"/>
                <a:gd name="connsiteY322" fmla="*/ 254580 h 454132"/>
                <a:gd name="connsiteX323" fmla="*/ 517213 w 807107"/>
                <a:gd name="connsiteY323" fmla="*/ 254580 h 454132"/>
                <a:gd name="connsiteX324" fmla="*/ 517213 w 807107"/>
                <a:gd name="connsiteY324" fmla="*/ 256732 h 454132"/>
                <a:gd name="connsiteX325" fmla="*/ 504299 w 807107"/>
                <a:gd name="connsiteY325" fmla="*/ 256732 h 454132"/>
                <a:gd name="connsiteX326" fmla="*/ 504299 w 807107"/>
                <a:gd name="connsiteY326" fmla="*/ 258884 h 454132"/>
                <a:gd name="connsiteX327" fmla="*/ 487081 w 807107"/>
                <a:gd name="connsiteY327" fmla="*/ 258884 h 454132"/>
                <a:gd name="connsiteX328" fmla="*/ 487081 w 807107"/>
                <a:gd name="connsiteY328" fmla="*/ 261037 h 454132"/>
                <a:gd name="connsiteX329" fmla="*/ 478472 w 807107"/>
                <a:gd name="connsiteY329" fmla="*/ 261037 h 454132"/>
                <a:gd name="connsiteX330" fmla="*/ 478472 w 807107"/>
                <a:gd name="connsiteY330" fmla="*/ 263189 h 454132"/>
                <a:gd name="connsiteX331" fmla="*/ 472015 w 807107"/>
                <a:gd name="connsiteY331" fmla="*/ 263189 h 454132"/>
                <a:gd name="connsiteX332" fmla="*/ 472015 w 807107"/>
                <a:gd name="connsiteY332" fmla="*/ 265341 h 454132"/>
                <a:gd name="connsiteX333" fmla="*/ 463406 w 807107"/>
                <a:gd name="connsiteY333" fmla="*/ 265341 h 454132"/>
                <a:gd name="connsiteX334" fmla="*/ 463406 w 807107"/>
                <a:gd name="connsiteY334" fmla="*/ 267493 h 454132"/>
                <a:gd name="connsiteX335" fmla="*/ 456949 w 807107"/>
                <a:gd name="connsiteY335" fmla="*/ 267493 h 454132"/>
                <a:gd name="connsiteX336" fmla="*/ 456949 w 807107"/>
                <a:gd name="connsiteY336" fmla="*/ 269646 h 454132"/>
                <a:gd name="connsiteX337" fmla="*/ 452644 w 807107"/>
                <a:gd name="connsiteY337" fmla="*/ 269646 h 454132"/>
                <a:gd name="connsiteX338" fmla="*/ 452644 w 807107"/>
                <a:gd name="connsiteY338" fmla="*/ 271798 h 454132"/>
                <a:gd name="connsiteX339" fmla="*/ 448340 w 807107"/>
                <a:gd name="connsiteY339" fmla="*/ 271798 h 454132"/>
                <a:gd name="connsiteX340" fmla="*/ 448340 w 807107"/>
                <a:gd name="connsiteY340" fmla="*/ 273950 h 454132"/>
                <a:gd name="connsiteX341" fmla="*/ 446187 w 807107"/>
                <a:gd name="connsiteY341" fmla="*/ 273950 h 454132"/>
                <a:gd name="connsiteX342" fmla="*/ 446187 w 807107"/>
                <a:gd name="connsiteY342" fmla="*/ 276103 h 454132"/>
                <a:gd name="connsiteX343" fmla="*/ 439730 w 807107"/>
                <a:gd name="connsiteY343" fmla="*/ 276103 h 454132"/>
                <a:gd name="connsiteX344" fmla="*/ 439730 w 807107"/>
                <a:gd name="connsiteY344" fmla="*/ 278255 h 454132"/>
                <a:gd name="connsiteX345" fmla="*/ 435426 w 807107"/>
                <a:gd name="connsiteY345" fmla="*/ 278255 h 454132"/>
                <a:gd name="connsiteX346" fmla="*/ 435426 w 807107"/>
                <a:gd name="connsiteY346" fmla="*/ 280407 h 454132"/>
                <a:gd name="connsiteX347" fmla="*/ 431121 w 807107"/>
                <a:gd name="connsiteY347" fmla="*/ 280407 h 454132"/>
                <a:gd name="connsiteX348" fmla="*/ 431121 w 807107"/>
                <a:gd name="connsiteY348" fmla="*/ 282559 h 454132"/>
                <a:gd name="connsiteX349" fmla="*/ 428969 w 807107"/>
                <a:gd name="connsiteY349" fmla="*/ 282559 h 454132"/>
                <a:gd name="connsiteX350" fmla="*/ 428969 w 807107"/>
                <a:gd name="connsiteY350" fmla="*/ 284712 h 454132"/>
                <a:gd name="connsiteX351" fmla="*/ 424664 w 807107"/>
                <a:gd name="connsiteY351" fmla="*/ 284712 h 454132"/>
                <a:gd name="connsiteX352" fmla="*/ 424664 w 807107"/>
                <a:gd name="connsiteY352" fmla="*/ 286864 h 454132"/>
                <a:gd name="connsiteX353" fmla="*/ 422512 w 807107"/>
                <a:gd name="connsiteY353" fmla="*/ 286864 h 454132"/>
                <a:gd name="connsiteX354" fmla="*/ 422512 w 807107"/>
                <a:gd name="connsiteY354" fmla="*/ 289016 h 454132"/>
                <a:gd name="connsiteX355" fmla="*/ 420360 w 807107"/>
                <a:gd name="connsiteY355" fmla="*/ 289016 h 454132"/>
                <a:gd name="connsiteX356" fmla="*/ 420360 w 807107"/>
                <a:gd name="connsiteY356" fmla="*/ 291169 h 454132"/>
                <a:gd name="connsiteX357" fmla="*/ 416055 w 807107"/>
                <a:gd name="connsiteY357" fmla="*/ 291169 h 454132"/>
                <a:gd name="connsiteX358" fmla="*/ 416055 w 807107"/>
                <a:gd name="connsiteY358" fmla="*/ 293321 h 454132"/>
                <a:gd name="connsiteX359" fmla="*/ 413903 w 807107"/>
                <a:gd name="connsiteY359" fmla="*/ 293321 h 454132"/>
                <a:gd name="connsiteX360" fmla="*/ 413903 w 807107"/>
                <a:gd name="connsiteY360" fmla="*/ 295473 h 454132"/>
                <a:gd name="connsiteX361" fmla="*/ 411751 w 807107"/>
                <a:gd name="connsiteY361" fmla="*/ 295473 h 454132"/>
                <a:gd name="connsiteX362" fmla="*/ 411751 w 807107"/>
                <a:gd name="connsiteY362" fmla="*/ 297626 h 454132"/>
                <a:gd name="connsiteX363" fmla="*/ 409598 w 807107"/>
                <a:gd name="connsiteY363" fmla="*/ 297626 h 454132"/>
                <a:gd name="connsiteX364" fmla="*/ 409598 w 807107"/>
                <a:gd name="connsiteY364" fmla="*/ 299778 h 454132"/>
                <a:gd name="connsiteX365" fmla="*/ 407446 w 807107"/>
                <a:gd name="connsiteY365" fmla="*/ 299778 h 454132"/>
                <a:gd name="connsiteX366" fmla="*/ 407446 w 807107"/>
                <a:gd name="connsiteY366" fmla="*/ 301930 h 454132"/>
                <a:gd name="connsiteX367" fmla="*/ 405294 w 807107"/>
                <a:gd name="connsiteY367" fmla="*/ 301930 h 454132"/>
                <a:gd name="connsiteX368" fmla="*/ 405294 w 807107"/>
                <a:gd name="connsiteY368" fmla="*/ 304082 h 454132"/>
                <a:gd name="connsiteX369" fmla="*/ 403142 w 807107"/>
                <a:gd name="connsiteY369" fmla="*/ 304082 h 454132"/>
                <a:gd name="connsiteX370" fmla="*/ 403142 w 807107"/>
                <a:gd name="connsiteY370" fmla="*/ 306235 h 454132"/>
                <a:gd name="connsiteX371" fmla="*/ 400989 w 807107"/>
                <a:gd name="connsiteY371" fmla="*/ 306235 h 454132"/>
                <a:gd name="connsiteX372" fmla="*/ 400989 w 807107"/>
                <a:gd name="connsiteY372" fmla="*/ 308387 h 454132"/>
                <a:gd name="connsiteX373" fmla="*/ 398837 w 807107"/>
                <a:gd name="connsiteY373" fmla="*/ 308387 h 454132"/>
                <a:gd name="connsiteX374" fmla="*/ 398837 w 807107"/>
                <a:gd name="connsiteY374" fmla="*/ 310539 h 454132"/>
                <a:gd name="connsiteX375" fmla="*/ 396685 w 807107"/>
                <a:gd name="connsiteY375" fmla="*/ 310539 h 454132"/>
                <a:gd name="connsiteX376" fmla="*/ 396685 w 807107"/>
                <a:gd name="connsiteY376" fmla="*/ 312692 h 454132"/>
                <a:gd name="connsiteX377" fmla="*/ 394532 w 807107"/>
                <a:gd name="connsiteY377" fmla="*/ 312692 h 454132"/>
                <a:gd name="connsiteX378" fmla="*/ 394532 w 807107"/>
                <a:gd name="connsiteY378" fmla="*/ 314844 h 454132"/>
                <a:gd name="connsiteX379" fmla="*/ 392380 w 807107"/>
                <a:gd name="connsiteY379" fmla="*/ 314844 h 454132"/>
                <a:gd name="connsiteX380" fmla="*/ 392380 w 807107"/>
                <a:gd name="connsiteY380" fmla="*/ 319148 h 454132"/>
                <a:gd name="connsiteX381" fmla="*/ 390228 w 807107"/>
                <a:gd name="connsiteY381" fmla="*/ 319148 h 454132"/>
                <a:gd name="connsiteX382" fmla="*/ 390228 w 807107"/>
                <a:gd name="connsiteY382" fmla="*/ 321301 h 454132"/>
                <a:gd name="connsiteX383" fmla="*/ 388076 w 807107"/>
                <a:gd name="connsiteY383" fmla="*/ 321301 h 454132"/>
                <a:gd name="connsiteX384" fmla="*/ 388076 w 807107"/>
                <a:gd name="connsiteY384" fmla="*/ 323453 h 454132"/>
                <a:gd name="connsiteX385" fmla="*/ 385923 w 807107"/>
                <a:gd name="connsiteY385" fmla="*/ 323453 h 454132"/>
                <a:gd name="connsiteX386" fmla="*/ 385923 w 807107"/>
                <a:gd name="connsiteY386" fmla="*/ 325605 h 454132"/>
                <a:gd name="connsiteX387" fmla="*/ 383771 w 807107"/>
                <a:gd name="connsiteY387" fmla="*/ 325605 h 454132"/>
                <a:gd name="connsiteX388" fmla="*/ 383771 w 807107"/>
                <a:gd name="connsiteY388" fmla="*/ 329910 h 454132"/>
                <a:gd name="connsiteX389" fmla="*/ 381619 w 807107"/>
                <a:gd name="connsiteY389" fmla="*/ 329910 h 454132"/>
                <a:gd name="connsiteX390" fmla="*/ 381619 w 807107"/>
                <a:gd name="connsiteY390" fmla="*/ 332062 h 454132"/>
                <a:gd name="connsiteX391" fmla="*/ 379466 w 807107"/>
                <a:gd name="connsiteY391" fmla="*/ 332062 h 454132"/>
                <a:gd name="connsiteX392" fmla="*/ 379466 w 807107"/>
                <a:gd name="connsiteY392" fmla="*/ 336367 h 454132"/>
                <a:gd name="connsiteX393" fmla="*/ 377314 w 807107"/>
                <a:gd name="connsiteY393" fmla="*/ 336367 h 454132"/>
                <a:gd name="connsiteX394" fmla="*/ 377314 w 807107"/>
                <a:gd name="connsiteY394" fmla="*/ 340671 h 454132"/>
                <a:gd name="connsiteX395" fmla="*/ 375162 w 807107"/>
                <a:gd name="connsiteY395" fmla="*/ 340671 h 454132"/>
                <a:gd name="connsiteX396" fmla="*/ 375162 w 807107"/>
                <a:gd name="connsiteY396" fmla="*/ 344976 h 454132"/>
                <a:gd name="connsiteX397" fmla="*/ 373010 w 807107"/>
                <a:gd name="connsiteY397" fmla="*/ 344976 h 454132"/>
                <a:gd name="connsiteX398" fmla="*/ 373010 w 807107"/>
                <a:gd name="connsiteY398" fmla="*/ 351433 h 454132"/>
                <a:gd name="connsiteX399" fmla="*/ 370857 w 807107"/>
                <a:gd name="connsiteY399" fmla="*/ 351433 h 454132"/>
                <a:gd name="connsiteX400" fmla="*/ 370857 w 807107"/>
                <a:gd name="connsiteY400" fmla="*/ 357890 h 454132"/>
                <a:gd name="connsiteX401" fmla="*/ 368705 w 807107"/>
                <a:gd name="connsiteY401" fmla="*/ 357890 h 454132"/>
                <a:gd name="connsiteX402" fmla="*/ 368705 w 807107"/>
                <a:gd name="connsiteY402" fmla="*/ 360042 h 454132"/>
                <a:gd name="connsiteX403" fmla="*/ 366553 w 807107"/>
                <a:gd name="connsiteY403" fmla="*/ 360042 h 454132"/>
                <a:gd name="connsiteX404" fmla="*/ 366553 w 807107"/>
                <a:gd name="connsiteY404" fmla="*/ 366499 h 454132"/>
                <a:gd name="connsiteX405" fmla="*/ 364400 w 807107"/>
                <a:gd name="connsiteY405" fmla="*/ 366499 h 454132"/>
                <a:gd name="connsiteX406" fmla="*/ 364400 w 807107"/>
                <a:gd name="connsiteY406" fmla="*/ 379412 h 454132"/>
                <a:gd name="connsiteX407" fmla="*/ 362248 w 807107"/>
                <a:gd name="connsiteY407" fmla="*/ 379412 h 454132"/>
                <a:gd name="connsiteX408" fmla="*/ 362248 w 807107"/>
                <a:gd name="connsiteY408" fmla="*/ 418154 h 454132"/>
                <a:gd name="connsiteX409" fmla="*/ 364400 w 807107"/>
                <a:gd name="connsiteY409" fmla="*/ 418154 h 454132"/>
                <a:gd name="connsiteX410" fmla="*/ 364400 w 807107"/>
                <a:gd name="connsiteY410" fmla="*/ 422458 h 454132"/>
                <a:gd name="connsiteX411" fmla="*/ 366553 w 807107"/>
                <a:gd name="connsiteY411" fmla="*/ 422458 h 454132"/>
                <a:gd name="connsiteX412" fmla="*/ 366553 w 807107"/>
                <a:gd name="connsiteY412" fmla="*/ 431067 h 454132"/>
                <a:gd name="connsiteX413" fmla="*/ 368705 w 807107"/>
                <a:gd name="connsiteY413" fmla="*/ 431067 h 454132"/>
                <a:gd name="connsiteX414" fmla="*/ 368705 w 807107"/>
                <a:gd name="connsiteY414" fmla="*/ 433220 h 454132"/>
                <a:gd name="connsiteX415" fmla="*/ 370857 w 807107"/>
                <a:gd name="connsiteY415" fmla="*/ 433220 h 454132"/>
                <a:gd name="connsiteX416" fmla="*/ 370857 w 807107"/>
                <a:gd name="connsiteY416" fmla="*/ 439676 h 454132"/>
                <a:gd name="connsiteX417" fmla="*/ 373010 w 807107"/>
                <a:gd name="connsiteY417" fmla="*/ 439676 h 454132"/>
                <a:gd name="connsiteX418" fmla="*/ 373010 w 807107"/>
                <a:gd name="connsiteY418" fmla="*/ 443981 h 454132"/>
                <a:gd name="connsiteX419" fmla="*/ 375162 w 807107"/>
                <a:gd name="connsiteY419" fmla="*/ 443981 h 454132"/>
                <a:gd name="connsiteX420" fmla="*/ 375162 w 807107"/>
                <a:gd name="connsiteY420" fmla="*/ 452590 h 454132"/>
                <a:gd name="connsiteX421" fmla="*/ 329964 w 807107"/>
                <a:gd name="connsiteY421" fmla="*/ 452590 h 454132"/>
                <a:gd name="connsiteX422" fmla="*/ 329964 w 807107"/>
                <a:gd name="connsiteY422" fmla="*/ 443981 h 454132"/>
                <a:gd name="connsiteX423" fmla="*/ 332116 w 807107"/>
                <a:gd name="connsiteY423" fmla="*/ 443981 h 454132"/>
                <a:gd name="connsiteX424" fmla="*/ 332116 w 807107"/>
                <a:gd name="connsiteY424" fmla="*/ 439676 h 454132"/>
                <a:gd name="connsiteX425" fmla="*/ 334268 w 807107"/>
                <a:gd name="connsiteY425" fmla="*/ 439676 h 454132"/>
                <a:gd name="connsiteX426" fmla="*/ 334268 w 807107"/>
                <a:gd name="connsiteY426" fmla="*/ 435372 h 454132"/>
                <a:gd name="connsiteX427" fmla="*/ 336421 w 807107"/>
                <a:gd name="connsiteY427" fmla="*/ 435372 h 454132"/>
                <a:gd name="connsiteX428" fmla="*/ 336421 w 807107"/>
                <a:gd name="connsiteY428" fmla="*/ 428915 h 454132"/>
                <a:gd name="connsiteX429" fmla="*/ 338573 w 807107"/>
                <a:gd name="connsiteY429" fmla="*/ 428915 h 454132"/>
                <a:gd name="connsiteX430" fmla="*/ 338573 w 807107"/>
                <a:gd name="connsiteY430" fmla="*/ 420306 h 454132"/>
                <a:gd name="connsiteX431" fmla="*/ 340725 w 807107"/>
                <a:gd name="connsiteY431" fmla="*/ 420306 h 454132"/>
                <a:gd name="connsiteX432" fmla="*/ 340725 w 807107"/>
                <a:gd name="connsiteY432" fmla="*/ 413849 h 454132"/>
                <a:gd name="connsiteX433" fmla="*/ 342878 w 807107"/>
                <a:gd name="connsiteY433" fmla="*/ 413849 h 454132"/>
                <a:gd name="connsiteX434" fmla="*/ 342878 w 807107"/>
                <a:gd name="connsiteY434" fmla="*/ 370803 h 454132"/>
                <a:gd name="connsiteX435" fmla="*/ 340725 w 807107"/>
                <a:gd name="connsiteY435" fmla="*/ 370803 h 454132"/>
                <a:gd name="connsiteX436" fmla="*/ 340725 w 807107"/>
                <a:gd name="connsiteY436" fmla="*/ 364346 h 454132"/>
                <a:gd name="connsiteX437" fmla="*/ 338573 w 807107"/>
                <a:gd name="connsiteY437" fmla="*/ 364346 h 454132"/>
                <a:gd name="connsiteX438" fmla="*/ 338573 w 807107"/>
                <a:gd name="connsiteY438" fmla="*/ 357890 h 454132"/>
                <a:gd name="connsiteX439" fmla="*/ 336421 w 807107"/>
                <a:gd name="connsiteY439" fmla="*/ 357890 h 454132"/>
                <a:gd name="connsiteX440" fmla="*/ 336421 w 807107"/>
                <a:gd name="connsiteY440" fmla="*/ 353585 h 454132"/>
                <a:gd name="connsiteX441" fmla="*/ 334268 w 807107"/>
                <a:gd name="connsiteY441" fmla="*/ 353585 h 454132"/>
                <a:gd name="connsiteX442" fmla="*/ 334268 w 807107"/>
                <a:gd name="connsiteY442" fmla="*/ 347128 h 454132"/>
                <a:gd name="connsiteX443" fmla="*/ 332116 w 807107"/>
                <a:gd name="connsiteY443" fmla="*/ 347128 h 454132"/>
                <a:gd name="connsiteX444" fmla="*/ 332116 w 807107"/>
                <a:gd name="connsiteY444" fmla="*/ 342824 h 454132"/>
                <a:gd name="connsiteX445" fmla="*/ 329964 w 807107"/>
                <a:gd name="connsiteY445" fmla="*/ 342824 h 454132"/>
                <a:gd name="connsiteX446" fmla="*/ 329964 w 807107"/>
                <a:gd name="connsiteY446" fmla="*/ 338519 h 454132"/>
                <a:gd name="connsiteX447" fmla="*/ 327812 w 807107"/>
                <a:gd name="connsiteY447" fmla="*/ 338519 h 454132"/>
                <a:gd name="connsiteX448" fmla="*/ 327812 w 807107"/>
                <a:gd name="connsiteY448" fmla="*/ 336367 h 454132"/>
                <a:gd name="connsiteX449" fmla="*/ 325659 w 807107"/>
                <a:gd name="connsiteY449" fmla="*/ 336367 h 454132"/>
                <a:gd name="connsiteX450" fmla="*/ 325659 w 807107"/>
                <a:gd name="connsiteY450" fmla="*/ 332062 h 454132"/>
                <a:gd name="connsiteX451" fmla="*/ 323507 w 807107"/>
                <a:gd name="connsiteY451" fmla="*/ 332062 h 454132"/>
                <a:gd name="connsiteX452" fmla="*/ 323507 w 807107"/>
                <a:gd name="connsiteY452" fmla="*/ 327758 h 454132"/>
                <a:gd name="connsiteX453" fmla="*/ 321355 w 807107"/>
                <a:gd name="connsiteY453" fmla="*/ 327758 h 454132"/>
                <a:gd name="connsiteX454" fmla="*/ 321355 w 807107"/>
                <a:gd name="connsiteY454" fmla="*/ 325605 h 454132"/>
                <a:gd name="connsiteX455" fmla="*/ 319202 w 807107"/>
                <a:gd name="connsiteY455" fmla="*/ 325605 h 454132"/>
                <a:gd name="connsiteX456" fmla="*/ 319202 w 807107"/>
                <a:gd name="connsiteY456" fmla="*/ 321301 h 454132"/>
                <a:gd name="connsiteX457" fmla="*/ 317050 w 807107"/>
                <a:gd name="connsiteY457" fmla="*/ 321301 h 454132"/>
                <a:gd name="connsiteX458" fmla="*/ 317050 w 807107"/>
                <a:gd name="connsiteY458" fmla="*/ 319148 h 454132"/>
                <a:gd name="connsiteX459" fmla="*/ 314898 w 807107"/>
                <a:gd name="connsiteY459" fmla="*/ 319148 h 454132"/>
                <a:gd name="connsiteX460" fmla="*/ 314898 w 807107"/>
                <a:gd name="connsiteY460" fmla="*/ 316996 h 454132"/>
                <a:gd name="connsiteX461" fmla="*/ 312746 w 807107"/>
                <a:gd name="connsiteY461" fmla="*/ 316996 h 454132"/>
                <a:gd name="connsiteX462" fmla="*/ 312746 w 807107"/>
                <a:gd name="connsiteY462" fmla="*/ 312692 h 454132"/>
                <a:gd name="connsiteX463" fmla="*/ 310593 w 807107"/>
                <a:gd name="connsiteY463" fmla="*/ 312692 h 454132"/>
                <a:gd name="connsiteX464" fmla="*/ 310593 w 807107"/>
                <a:gd name="connsiteY464" fmla="*/ 310539 h 454132"/>
                <a:gd name="connsiteX465" fmla="*/ 308441 w 807107"/>
                <a:gd name="connsiteY465" fmla="*/ 310539 h 454132"/>
                <a:gd name="connsiteX466" fmla="*/ 308441 w 807107"/>
                <a:gd name="connsiteY466" fmla="*/ 308387 h 454132"/>
                <a:gd name="connsiteX467" fmla="*/ 306289 w 807107"/>
                <a:gd name="connsiteY467" fmla="*/ 308387 h 454132"/>
                <a:gd name="connsiteX468" fmla="*/ 306289 w 807107"/>
                <a:gd name="connsiteY468" fmla="*/ 306235 h 454132"/>
                <a:gd name="connsiteX469" fmla="*/ 304136 w 807107"/>
                <a:gd name="connsiteY469" fmla="*/ 306235 h 454132"/>
                <a:gd name="connsiteX470" fmla="*/ 304136 w 807107"/>
                <a:gd name="connsiteY470" fmla="*/ 304082 h 454132"/>
                <a:gd name="connsiteX471" fmla="*/ 301984 w 807107"/>
                <a:gd name="connsiteY471" fmla="*/ 304082 h 454132"/>
                <a:gd name="connsiteX472" fmla="*/ 301984 w 807107"/>
                <a:gd name="connsiteY472" fmla="*/ 301930 h 454132"/>
                <a:gd name="connsiteX473" fmla="*/ 299832 w 807107"/>
                <a:gd name="connsiteY473" fmla="*/ 301930 h 454132"/>
                <a:gd name="connsiteX474" fmla="*/ 299832 w 807107"/>
                <a:gd name="connsiteY474" fmla="*/ 299778 h 454132"/>
                <a:gd name="connsiteX475" fmla="*/ 297680 w 807107"/>
                <a:gd name="connsiteY475" fmla="*/ 299778 h 454132"/>
                <a:gd name="connsiteX476" fmla="*/ 297680 w 807107"/>
                <a:gd name="connsiteY476" fmla="*/ 297626 h 454132"/>
                <a:gd name="connsiteX477" fmla="*/ 295527 w 807107"/>
                <a:gd name="connsiteY477" fmla="*/ 297626 h 454132"/>
                <a:gd name="connsiteX478" fmla="*/ 295527 w 807107"/>
                <a:gd name="connsiteY478" fmla="*/ 295473 h 454132"/>
                <a:gd name="connsiteX479" fmla="*/ 293375 w 807107"/>
                <a:gd name="connsiteY479" fmla="*/ 295473 h 454132"/>
                <a:gd name="connsiteX480" fmla="*/ 293375 w 807107"/>
                <a:gd name="connsiteY480" fmla="*/ 293321 h 454132"/>
                <a:gd name="connsiteX481" fmla="*/ 291223 w 807107"/>
                <a:gd name="connsiteY481" fmla="*/ 293321 h 454132"/>
                <a:gd name="connsiteX482" fmla="*/ 291223 w 807107"/>
                <a:gd name="connsiteY482" fmla="*/ 291169 h 454132"/>
                <a:gd name="connsiteX483" fmla="*/ 289070 w 807107"/>
                <a:gd name="connsiteY483" fmla="*/ 291169 h 454132"/>
                <a:gd name="connsiteX484" fmla="*/ 289070 w 807107"/>
                <a:gd name="connsiteY484" fmla="*/ 289016 h 454132"/>
                <a:gd name="connsiteX485" fmla="*/ 284766 w 807107"/>
                <a:gd name="connsiteY485" fmla="*/ 289016 h 454132"/>
                <a:gd name="connsiteX486" fmla="*/ 284766 w 807107"/>
                <a:gd name="connsiteY486" fmla="*/ 286864 h 454132"/>
                <a:gd name="connsiteX487" fmla="*/ 282613 w 807107"/>
                <a:gd name="connsiteY487" fmla="*/ 286864 h 454132"/>
                <a:gd name="connsiteX488" fmla="*/ 282613 w 807107"/>
                <a:gd name="connsiteY488" fmla="*/ 284712 h 454132"/>
                <a:gd name="connsiteX489" fmla="*/ 278309 w 807107"/>
                <a:gd name="connsiteY489" fmla="*/ 284712 h 454132"/>
                <a:gd name="connsiteX490" fmla="*/ 278309 w 807107"/>
                <a:gd name="connsiteY490" fmla="*/ 282559 h 454132"/>
                <a:gd name="connsiteX491" fmla="*/ 276157 w 807107"/>
                <a:gd name="connsiteY491" fmla="*/ 282559 h 454132"/>
                <a:gd name="connsiteX492" fmla="*/ 276157 w 807107"/>
                <a:gd name="connsiteY492" fmla="*/ 280407 h 454132"/>
                <a:gd name="connsiteX493" fmla="*/ 271852 w 807107"/>
                <a:gd name="connsiteY493" fmla="*/ 280407 h 454132"/>
                <a:gd name="connsiteX494" fmla="*/ 271852 w 807107"/>
                <a:gd name="connsiteY494" fmla="*/ 278255 h 454132"/>
                <a:gd name="connsiteX495" fmla="*/ 267547 w 807107"/>
                <a:gd name="connsiteY495" fmla="*/ 278255 h 454132"/>
                <a:gd name="connsiteX496" fmla="*/ 267547 w 807107"/>
                <a:gd name="connsiteY496" fmla="*/ 276103 h 454132"/>
                <a:gd name="connsiteX497" fmla="*/ 263243 w 807107"/>
                <a:gd name="connsiteY497" fmla="*/ 276103 h 454132"/>
                <a:gd name="connsiteX498" fmla="*/ 263243 w 807107"/>
                <a:gd name="connsiteY498" fmla="*/ 273950 h 454132"/>
                <a:gd name="connsiteX499" fmla="*/ 261091 w 807107"/>
                <a:gd name="connsiteY499" fmla="*/ 273950 h 454132"/>
                <a:gd name="connsiteX500" fmla="*/ 261091 w 807107"/>
                <a:gd name="connsiteY500" fmla="*/ 271798 h 454132"/>
                <a:gd name="connsiteX501" fmla="*/ 252481 w 807107"/>
                <a:gd name="connsiteY501" fmla="*/ 271798 h 454132"/>
                <a:gd name="connsiteX502" fmla="*/ 252481 w 807107"/>
                <a:gd name="connsiteY502" fmla="*/ 269646 h 454132"/>
                <a:gd name="connsiteX503" fmla="*/ 246025 w 807107"/>
                <a:gd name="connsiteY503" fmla="*/ 269646 h 454132"/>
                <a:gd name="connsiteX504" fmla="*/ 246025 w 807107"/>
                <a:gd name="connsiteY504" fmla="*/ 267493 h 454132"/>
                <a:gd name="connsiteX505" fmla="*/ 241720 w 807107"/>
                <a:gd name="connsiteY505" fmla="*/ 267493 h 454132"/>
                <a:gd name="connsiteX506" fmla="*/ 241720 w 807107"/>
                <a:gd name="connsiteY506" fmla="*/ 265341 h 454132"/>
                <a:gd name="connsiteX507" fmla="*/ 230959 w 807107"/>
                <a:gd name="connsiteY507" fmla="*/ 265341 h 454132"/>
                <a:gd name="connsiteX508" fmla="*/ 230959 w 807107"/>
                <a:gd name="connsiteY508" fmla="*/ 263189 h 454132"/>
                <a:gd name="connsiteX509" fmla="*/ 224502 w 807107"/>
                <a:gd name="connsiteY509" fmla="*/ 263189 h 454132"/>
                <a:gd name="connsiteX510" fmla="*/ 224502 w 807107"/>
                <a:gd name="connsiteY510" fmla="*/ 261037 h 454132"/>
                <a:gd name="connsiteX511" fmla="*/ 215893 w 807107"/>
                <a:gd name="connsiteY511" fmla="*/ 261037 h 454132"/>
                <a:gd name="connsiteX512" fmla="*/ 215893 w 807107"/>
                <a:gd name="connsiteY512" fmla="*/ 258884 h 454132"/>
                <a:gd name="connsiteX513" fmla="*/ 202979 w 807107"/>
                <a:gd name="connsiteY513" fmla="*/ 258884 h 454132"/>
                <a:gd name="connsiteX514" fmla="*/ 202979 w 807107"/>
                <a:gd name="connsiteY514" fmla="*/ 256732 h 454132"/>
                <a:gd name="connsiteX515" fmla="*/ 151324 w 807107"/>
                <a:gd name="connsiteY515" fmla="*/ 256732 h 454132"/>
                <a:gd name="connsiteX516" fmla="*/ 151324 w 807107"/>
                <a:gd name="connsiteY516" fmla="*/ 258884 h 454132"/>
                <a:gd name="connsiteX517" fmla="*/ 134106 w 807107"/>
                <a:gd name="connsiteY517" fmla="*/ 258884 h 454132"/>
                <a:gd name="connsiteX518" fmla="*/ 134106 w 807107"/>
                <a:gd name="connsiteY518" fmla="*/ 261037 h 454132"/>
                <a:gd name="connsiteX519" fmla="*/ 125497 w 807107"/>
                <a:gd name="connsiteY519" fmla="*/ 261037 h 454132"/>
                <a:gd name="connsiteX520" fmla="*/ 125497 w 807107"/>
                <a:gd name="connsiteY520" fmla="*/ 263189 h 454132"/>
                <a:gd name="connsiteX521" fmla="*/ 119040 w 807107"/>
                <a:gd name="connsiteY521" fmla="*/ 263189 h 454132"/>
                <a:gd name="connsiteX522" fmla="*/ 119040 w 807107"/>
                <a:gd name="connsiteY522" fmla="*/ 265341 h 454132"/>
                <a:gd name="connsiteX523" fmla="*/ 112583 w 807107"/>
                <a:gd name="connsiteY523" fmla="*/ 265341 h 454132"/>
                <a:gd name="connsiteX524" fmla="*/ 112583 w 807107"/>
                <a:gd name="connsiteY524" fmla="*/ 267493 h 454132"/>
                <a:gd name="connsiteX525" fmla="*/ 106126 w 807107"/>
                <a:gd name="connsiteY525" fmla="*/ 267493 h 454132"/>
                <a:gd name="connsiteX526" fmla="*/ 106126 w 807107"/>
                <a:gd name="connsiteY526" fmla="*/ 269646 h 454132"/>
                <a:gd name="connsiteX527" fmla="*/ 97517 w 807107"/>
                <a:gd name="connsiteY527" fmla="*/ 269646 h 454132"/>
                <a:gd name="connsiteX528" fmla="*/ 97517 w 807107"/>
                <a:gd name="connsiteY528" fmla="*/ 256732 h 454132"/>
                <a:gd name="connsiteX529" fmla="*/ 95365 w 807107"/>
                <a:gd name="connsiteY529" fmla="*/ 256732 h 454132"/>
                <a:gd name="connsiteX530" fmla="*/ 95365 w 807107"/>
                <a:gd name="connsiteY530" fmla="*/ 254580 h 454132"/>
                <a:gd name="connsiteX531" fmla="*/ 91060 w 807107"/>
                <a:gd name="connsiteY531" fmla="*/ 254580 h 454132"/>
                <a:gd name="connsiteX532" fmla="*/ 91060 w 807107"/>
                <a:gd name="connsiteY532" fmla="*/ 252427 h 454132"/>
                <a:gd name="connsiteX533" fmla="*/ 73842 w 807107"/>
                <a:gd name="connsiteY533" fmla="*/ 252427 h 454132"/>
                <a:gd name="connsiteX534" fmla="*/ 73842 w 807107"/>
                <a:gd name="connsiteY534" fmla="*/ 254580 h 454132"/>
                <a:gd name="connsiteX535" fmla="*/ 67385 w 807107"/>
                <a:gd name="connsiteY535" fmla="*/ 254580 h 454132"/>
                <a:gd name="connsiteX536" fmla="*/ 67385 w 807107"/>
                <a:gd name="connsiteY536" fmla="*/ 256732 h 454132"/>
                <a:gd name="connsiteX537" fmla="*/ 63080 w 807107"/>
                <a:gd name="connsiteY537" fmla="*/ 256732 h 454132"/>
                <a:gd name="connsiteX538" fmla="*/ 63080 w 807107"/>
                <a:gd name="connsiteY538" fmla="*/ 258884 h 454132"/>
                <a:gd name="connsiteX539" fmla="*/ 60928 w 807107"/>
                <a:gd name="connsiteY539" fmla="*/ 258884 h 454132"/>
                <a:gd name="connsiteX540" fmla="*/ 60928 w 807107"/>
                <a:gd name="connsiteY540" fmla="*/ 261037 h 454132"/>
                <a:gd name="connsiteX541" fmla="*/ 58776 w 807107"/>
                <a:gd name="connsiteY541" fmla="*/ 261037 h 454132"/>
                <a:gd name="connsiteX542" fmla="*/ 58776 w 807107"/>
                <a:gd name="connsiteY542" fmla="*/ 263189 h 454132"/>
                <a:gd name="connsiteX543" fmla="*/ 56623 w 807107"/>
                <a:gd name="connsiteY543" fmla="*/ 263189 h 454132"/>
                <a:gd name="connsiteX544" fmla="*/ 56623 w 807107"/>
                <a:gd name="connsiteY544" fmla="*/ 267493 h 454132"/>
                <a:gd name="connsiteX545" fmla="*/ 54471 w 807107"/>
                <a:gd name="connsiteY545" fmla="*/ 267493 h 454132"/>
                <a:gd name="connsiteX546" fmla="*/ 54471 w 807107"/>
                <a:gd name="connsiteY546" fmla="*/ 278255 h 454132"/>
                <a:gd name="connsiteX547" fmla="*/ 56623 w 807107"/>
                <a:gd name="connsiteY547" fmla="*/ 278255 h 454132"/>
                <a:gd name="connsiteX548" fmla="*/ 56623 w 807107"/>
                <a:gd name="connsiteY548" fmla="*/ 280407 h 454132"/>
                <a:gd name="connsiteX549" fmla="*/ 58776 w 807107"/>
                <a:gd name="connsiteY549" fmla="*/ 280407 h 454132"/>
                <a:gd name="connsiteX550" fmla="*/ 58776 w 807107"/>
                <a:gd name="connsiteY550" fmla="*/ 284712 h 454132"/>
                <a:gd name="connsiteX551" fmla="*/ 60928 w 807107"/>
                <a:gd name="connsiteY551" fmla="*/ 284712 h 454132"/>
                <a:gd name="connsiteX552" fmla="*/ 60928 w 807107"/>
                <a:gd name="connsiteY552" fmla="*/ 286864 h 454132"/>
                <a:gd name="connsiteX553" fmla="*/ 63080 w 807107"/>
                <a:gd name="connsiteY553" fmla="*/ 286864 h 454132"/>
                <a:gd name="connsiteX554" fmla="*/ 63080 w 807107"/>
                <a:gd name="connsiteY554" fmla="*/ 291169 h 454132"/>
                <a:gd name="connsiteX555" fmla="*/ 60928 w 807107"/>
                <a:gd name="connsiteY555" fmla="*/ 291169 h 454132"/>
                <a:gd name="connsiteX556" fmla="*/ 60928 w 807107"/>
                <a:gd name="connsiteY556" fmla="*/ 293321 h 454132"/>
                <a:gd name="connsiteX557" fmla="*/ 56623 w 807107"/>
                <a:gd name="connsiteY557" fmla="*/ 293321 h 454132"/>
                <a:gd name="connsiteX558" fmla="*/ 56623 w 807107"/>
                <a:gd name="connsiteY558" fmla="*/ 295473 h 454132"/>
                <a:gd name="connsiteX559" fmla="*/ 54471 w 807107"/>
                <a:gd name="connsiteY559" fmla="*/ 295473 h 454132"/>
                <a:gd name="connsiteX560" fmla="*/ 54471 w 807107"/>
                <a:gd name="connsiteY560" fmla="*/ 297626 h 454132"/>
                <a:gd name="connsiteX561" fmla="*/ 52319 w 807107"/>
                <a:gd name="connsiteY561" fmla="*/ 297626 h 454132"/>
                <a:gd name="connsiteX562" fmla="*/ 52319 w 807107"/>
                <a:gd name="connsiteY562" fmla="*/ 299778 h 454132"/>
                <a:gd name="connsiteX563" fmla="*/ 50167 w 807107"/>
                <a:gd name="connsiteY563" fmla="*/ 299778 h 454132"/>
                <a:gd name="connsiteX564" fmla="*/ 50167 w 807107"/>
                <a:gd name="connsiteY564" fmla="*/ 301930 h 454132"/>
                <a:gd name="connsiteX565" fmla="*/ 45862 w 807107"/>
                <a:gd name="connsiteY565" fmla="*/ 301930 h 454132"/>
                <a:gd name="connsiteX566" fmla="*/ 45862 w 807107"/>
                <a:gd name="connsiteY566" fmla="*/ 304082 h 454132"/>
                <a:gd name="connsiteX567" fmla="*/ 43710 w 807107"/>
                <a:gd name="connsiteY567" fmla="*/ 304082 h 454132"/>
                <a:gd name="connsiteX568" fmla="*/ 43710 w 807107"/>
                <a:gd name="connsiteY568" fmla="*/ 306235 h 454132"/>
                <a:gd name="connsiteX569" fmla="*/ 41557 w 807107"/>
                <a:gd name="connsiteY569" fmla="*/ 306235 h 454132"/>
                <a:gd name="connsiteX570" fmla="*/ 41557 w 807107"/>
                <a:gd name="connsiteY570" fmla="*/ 308387 h 454132"/>
                <a:gd name="connsiteX571" fmla="*/ 39405 w 807107"/>
                <a:gd name="connsiteY571" fmla="*/ 308387 h 454132"/>
                <a:gd name="connsiteX572" fmla="*/ 39405 w 807107"/>
                <a:gd name="connsiteY572" fmla="*/ 310539 h 454132"/>
                <a:gd name="connsiteX573" fmla="*/ 37253 w 807107"/>
                <a:gd name="connsiteY573" fmla="*/ 310539 h 454132"/>
                <a:gd name="connsiteX574" fmla="*/ 37253 w 807107"/>
                <a:gd name="connsiteY574" fmla="*/ 312692 h 454132"/>
                <a:gd name="connsiteX575" fmla="*/ 35101 w 807107"/>
                <a:gd name="connsiteY575" fmla="*/ 312692 h 454132"/>
                <a:gd name="connsiteX576" fmla="*/ 35101 w 807107"/>
                <a:gd name="connsiteY576" fmla="*/ 314844 h 454132"/>
                <a:gd name="connsiteX577" fmla="*/ 32948 w 807107"/>
                <a:gd name="connsiteY577" fmla="*/ 314844 h 454132"/>
                <a:gd name="connsiteX578" fmla="*/ 32948 w 807107"/>
                <a:gd name="connsiteY578" fmla="*/ 316996 h 454132"/>
                <a:gd name="connsiteX579" fmla="*/ 30796 w 807107"/>
                <a:gd name="connsiteY579" fmla="*/ 316996 h 454132"/>
                <a:gd name="connsiteX580" fmla="*/ 30796 w 807107"/>
                <a:gd name="connsiteY580" fmla="*/ 319148 h 454132"/>
                <a:gd name="connsiteX581" fmla="*/ 28644 w 807107"/>
                <a:gd name="connsiteY581" fmla="*/ 319148 h 454132"/>
                <a:gd name="connsiteX582" fmla="*/ 28644 w 807107"/>
                <a:gd name="connsiteY582" fmla="*/ 321301 h 454132"/>
                <a:gd name="connsiteX583" fmla="*/ 26491 w 807107"/>
                <a:gd name="connsiteY583" fmla="*/ 321301 h 454132"/>
                <a:gd name="connsiteX584" fmla="*/ 26491 w 807107"/>
                <a:gd name="connsiteY584" fmla="*/ 323453 h 454132"/>
                <a:gd name="connsiteX585" fmla="*/ 24339 w 807107"/>
                <a:gd name="connsiteY585" fmla="*/ 323453 h 454132"/>
                <a:gd name="connsiteX586" fmla="*/ 24339 w 807107"/>
                <a:gd name="connsiteY586" fmla="*/ 325605 h 454132"/>
                <a:gd name="connsiteX587" fmla="*/ 22187 w 807107"/>
                <a:gd name="connsiteY587" fmla="*/ 325605 h 454132"/>
                <a:gd name="connsiteX588" fmla="*/ 22187 w 807107"/>
                <a:gd name="connsiteY588" fmla="*/ 327758 h 454132"/>
                <a:gd name="connsiteX589" fmla="*/ 20035 w 807107"/>
                <a:gd name="connsiteY589" fmla="*/ 327758 h 454132"/>
                <a:gd name="connsiteX590" fmla="*/ 20035 w 807107"/>
                <a:gd name="connsiteY590" fmla="*/ 332062 h 454132"/>
                <a:gd name="connsiteX591" fmla="*/ 17882 w 807107"/>
                <a:gd name="connsiteY591" fmla="*/ 332062 h 454132"/>
                <a:gd name="connsiteX592" fmla="*/ 17882 w 807107"/>
                <a:gd name="connsiteY592" fmla="*/ 334214 h 454132"/>
                <a:gd name="connsiteX593" fmla="*/ 15730 w 807107"/>
                <a:gd name="connsiteY593" fmla="*/ 334214 h 454132"/>
                <a:gd name="connsiteX594" fmla="*/ 15730 w 807107"/>
                <a:gd name="connsiteY594" fmla="*/ 336367 h 454132"/>
                <a:gd name="connsiteX595" fmla="*/ 13578 w 807107"/>
                <a:gd name="connsiteY595" fmla="*/ 336367 h 454132"/>
                <a:gd name="connsiteX596" fmla="*/ 13578 w 807107"/>
                <a:gd name="connsiteY596" fmla="*/ 340671 h 454132"/>
                <a:gd name="connsiteX597" fmla="*/ 11425 w 807107"/>
                <a:gd name="connsiteY597" fmla="*/ 340671 h 454132"/>
                <a:gd name="connsiteX598" fmla="*/ 11425 w 807107"/>
                <a:gd name="connsiteY598" fmla="*/ 347128 h 454132"/>
                <a:gd name="connsiteX599" fmla="*/ 9273 w 807107"/>
                <a:gd name="connsiteY599" fmla="*/ 347128 h 454132"/>
                <a:gd name="connsiteX600" fmla="*/ 9273 w 807107"/>
                <a:gd name="connsiteY600" fmla="*/ 351433 h 454132"/>
                <a:gd name="connsiteX601" fmla="*/ 7121 w 807107"/>
                <a:gd name="connsiteY601" fmla="*/ 351433 h 454132"/>
                <a:gd name="connsiteX602" fmla="*/ 7121 w 807107"/>
                <a:gd name="connsiteY602" fmla="*/ 355737 h 454132"/>
                <a:gd name="connsiteX603" fmla="*/ 4969 w 807107"/>
                <a:gd name="connsiteY603" fmla="*/ 355737 h 454132"/>
                <a:gd name="connsiteX604" fmla="*/ 4969 w 807107"/>
                <a:gd name="connsiteY604" fmla="*/ 362194 h 454132"/>
                <a:gd name="connsiteX605" fmla="*/ 664 w 807107"/>
                <a:gd name="connsiteY605" fmla="*/ 362194 h 454132"/>
                <a:gd name="connsiteX606" fmla="*/ 664 w 807107"/>
                <a:gd name="connsiteY606" fmla="*/ 314844 h 454132"/>
                <a:gd name="connsiteX607" fmla="*/ 2816 w 807107"/>
                <a:gd name="connsiteY607" fmla="*/ 314844 h 454132"/>
                <a:gd name="connsiteX608" fmla="*/ 2816 w 807107"/>
                <a:gd name="connsiteY608" fmla="*/ 301930 h 454132"/>
                <a:gd name="connsiteX609" fmla="*/ 4969 w 807107"/>
                <a:gd name="connsiteY609" fmla="*/ 301930 h 454132"/>
                <a:gd name="connsiteX610" fmla="*/ 4969 w 807107"/>
                <a:gd name="connsiteY610" fmla="*/ 293321 h 454132"/>
                <a:gd name="connsiteX611" fmla="*/ 7121 w 807107"/>
                <a:gd name="connsiteY611" fmla="*/ 293321 h 454132"/>
                <a:gd name="connsiteX612" fmla="*/ 7121 w 807107"/>
                <a:gd name="connsiteY612" fmla="*/ 286864 h 454132"/>
                <a:gd name="connsiteX613" fmla="*/ 9273 w 807107"/>
                <a:gd name="connsiteY613" fmla="*/ 286864 h 454132"/>
                <a:gd name="connsiteX614" fmla="*/ 9273 w 807107"/>
                <a:gd name="connsiteY614" fmla="*/ 278255 h 454132"/>
                <a:gd name="connsiteX615" fmla="*/ 11425 w 807107"/>
                <a:gd name="connsiteY615" fmla="*/ 278255 h 454132"/>
                <a:gd name="connsiteX616" fmla="*/ 11425 w 807107"/>
                <a:gd name="connsiteY616" fmla="*/ 273950 h 454132"/>
                <a:gd name="connsiteX617" fmla="*/ 13578 w 807107"/>
                <a:gd name="connsiteY617" fmla="*/ 273950 h 454132"/>
                <a:gd name="connsiteX618" fmla="*/ 13578 w 807107"/>
                <a:gd name="connsiteY618" fmla="*/ 267493 h 454132"/>
                <a:gd name="connsiteX619" fmla="*/ 15730 w 807107"/>
                <a:gd name="connsiteY619" fmla="*/ 267493 h 454132"/>
                <a:gd name="connsiteX620" fmla="*/ 15730 w 807107"/>
                <a:gd name="connsiteY620" fmla="*/ 263189 h 454132"/>
                <a:gd name="connsiteX621" fmla="*/ 17882 w 807107"/>
                <a:gd name="connsiteY621" fmla="*/ 263189 h 454132"/>
                <a:gd name="connsiteX622" fmla="*/ 17882 w 807107"/>
                <a:gd name="connsiteY622" fmla="*/ 256732 h 454132"/>
                <a:gd name="connsiteX623" fmla="*/ 20035 w 807107"/>
                <a:gd name="connsiteY623" fmla="*/ 256732 h 454132"/>
                <a:gd name="connsiteX624" fmla="*/ 20035 w 807107"/>
                <a:gd name="connsiteY624" fmla="*/ 250275 h 454132"/>
                <a:gd name="connsiteX625" fmla="*/ 22187 w 807107"/>
                <a:gd name="connsiteY625" fmla="*/ 250275 h 454132"/>
                <a:gd name="connsiteX626" fmla="*/ 22187 w 807107"/>
                <a:gd name="connsiteY626" fmla="*/ 245971 h 454132"/>
                <a:gd name="connsiteX627" fmla="*/ 24339 w 807107"/>
                <a:gd name="connsiteY627" fmla="*/ 245971 h 454132"/>
                <a:gd name="connsiteX628" fmla="*/ 24339 w 807107"/>
                <a:gd name="connsiteY628" fmla="*/ 241666 h 454132"/>
                <a:gd name="connsiteX629" fmla="*/ 26491 w 807107"/>
                <a:gd name="connsiteY629" fmla="*/ 241666 h 454132"/>
                <a:gd name="connsiteX630" fmla="*/ 26491 w 807107"/>
                <a:gd name="connsiteY630" fmla="*/ 235209 h 454132"/>
                <a:gd name="connsiteX631" fmla="*/ 28644 w 807107"/>
                <a:gd name="connsiteY631" fmla="*/ 235209 h 454132"/>
                <a:gd name="connsiteX632" fmla="*/ 28644 w 807107"/>
                <a:gd name="connsiteY632" fmla="*/ 230905 h 454132"/>
                <a:gd name="connsiteX633" fmla="*/ 30796 w 807107"/>
                <a:gd name="connsiteY633" fmla="*/ 230905 h 454132"/>
                <a:gd name="connsiteX634" fmla="*/ 30796 w 807107"/>
                <a:gd name="connsiteY634" fmla="*/ 226600 h 454132"/>
                <a:gd name="connsiteX635" fmla="*/ 32948 w 807107"/>
                <a:gd name="connsiteY635" fmla="*/ 226600 h 454132"/>
                <a:gd name="connsiteX636" fmla="*/ 32948 w 807107"/>
                <a:gd name="connsiteY636" fmla="*/ 224448 h 454132"/>
                <a:gd name="connsiteX637" fmla="*/ 35101 w 807107"/>
                <a:gd name="connsiteY637" fmla="*/ 224448 h 454132"/>
                <a:gd name="connsiteX638" fmla="*/ 35101 w 807107"/>
                <a:gd name="connsiteY638" fmla="*/ 217991 h 454132"/>
                <a:gd name="connsiteX639" fmla="*/ 37253 w 807107"/>
                <a:gd name="connsiteY639" fmla="*/ 217991 h 454132"/>
                <a:gd name="connsiteX640" fmla="*/ 37253 w 807107"/>
                <a:gd name="connsiteY640" fmla="*/ 211534 h 454132"/>
                <a:gd name="connsiteX641" fmla="*/ 39405 w 807107"/>
                <a:gd name="connsiteY641" fmla="*/ 211534 h 454132"/>
                <a:gd name="connsiteX642" fmla="*/ 39405 w 807107"/>
                <a:gd name="connsiteY642" fmla="*/ 207229 h 454132"/>
                <a:gd name="connsiteX643" fmla="*/ 41557 w 807107"/>
                <a:gd name="connsiteY643" fmla="*/ 207229 h 454132"/>
                <a:gd name="connsiteX644" fmla="*/ 41557 w 807107"/>
                <a:gd name="connsiteY644" fmla="*/ 202925 h 454132"/>
                <a:gd name="connsiteX645" fmla="*/ 30796 w 807107"/>
                <a:gd name="connsiteY645" fmla="*/ 202925 h 454132"/>
                <a:gd name="connsiteX646" fmla="*/ 30796 w 807107"/>
                <a:gd name="connsiteY646" fmla="*/ 205077 h 454132"/>
                <a:gd name="connsiteX647" fmla="*/ 22187 w 807107"/>
                <a:gd name="connsiteY647" fmla="*/ 205077 h 454132"/>
                <a:gd name="connsiteX648" fmla="*/ 22187 w 807107"/>
                <a:gd name="connsiteY648" fmla="*/ 207229 h 454132"/>
                <a:gd name="connsiteX649" fmla="*/ 7121 w 807107"/>
                <a:gd name="connsiteY649" fmla="*/ 207229 h 454132"/>
                <a:gd name="connsiteX650" fmla="*/ 7121 w 807107"/>
                <a:gd name="connsiteY650" fmla="*/ 202925 h 454132"/>
                <a:gd name="connsiteX651" fmla="*/ 9273 w 807107"/>
                <a:gd name="connsiteY651" fmla="*/ 202925 h 454132"/>
                <a:gd name="connsiteX652" fmla="*/ 9273 w 807107"/>
                <a:gd name="connsiteY652" fmla="*/ 196468 h 454132"/>
                <a:gd name="connsiteX653" fmla="*/ 11425 w 807107"/>
                <a:gd name="connsiteY653" fmla="*/ 196468 h 454132"/>
                <a:gd name="connsiteX654" fmla="*/ 11425 w 807107"/>
                <a:gd name="connsiteY654" fmla="*/ 192163 h 454132"/>
                <a:gd name="connsiteX655" fmla="*/ 13578 w 807107"/>
                <a:gd name="connsiteY655" fmla="*/ 192163 h 454132"/>
                <a:gd name="connsiteX656" fmla="*/ 13578 w 807107"/>
                <a:gd name="connsiteY656" fmla="*/ 187859 h 454132"/>
                <a:gd name="connsiteX657" fmla="*/ 15730 w 807107"/>
                <a:gd name="connsiteY657" fmla="*/ 187859 h 454132"/>
                <a:gd name="connsiteX658" fmla="*/ 15730 w 807107"/>
                <a:gd name="connsiteY658" fmla="*/ 185707 h 454132"/>
                <a:gd name="connsiteX659" fmla="*/ 17882 w 807107"/>
                <a:gd name="connsiteY659" fmla="*/ 185707 h 454132"/>
                <a:gd name="connsiteX660" fmla="*/ 17882 w 807107"/>
                <a:gd name="connsiteY660" fmla="*/ 181402 h 454132"/>
                <a:gd name="connsiteX661" fmla="*/ 20035 w 807107"/>
                <a:gd name="connsiteY661" fmla="*/ 181402 h 454132"/>
                <a:gd name="connsiteX662" fmla="*/ 20035 w 807107"/>
                <a:gd name="connsiteY662" fmla="*/ 177097 h 454132"/>
                <a:gd name="connsiteX663" fmla="*/ 22187 w 807107"/>
                <a:gd name="connsiteY663" fmla="*/ 177097 h 454132"/>
                <a:gd name="connsiteX664" fmla="*/ 22187 w 807107"/>
                <a:gd name="connsiteY664" fmla="*/ 172793 h 454132"/>
                <a:gd name="connsiteX665" fmla="*/ 24339 w 807107"/>
                <a:gd name="connsiteY665" fmla="*/ 172793 h 454132"/>
                <a:gd name="connsiteX666" fmla="*/ 24339 w 807107"/>
                <a:gd name="connsiteY666" fmla="*/ 170641 h 454132"/>
                <a:gd name="connsiteX667" fmla="*/ 26491 w 807107"/>
                <a:gd name="connsiteY667" fmla="*/ 170641 h 454132"/>
                <a:gd name="connsiteX668" fmla="*/ 26491 w 807107"/>
                <a:gd name="connsiteY668" fmla="*/ 166336 h 454132"/>
                <a:gd name="connsiteX669" fmla="*/ 28644 w 807107"/>
                <a:gd name="connsiteY669" fmla="*/ 166336 h 454132"/>
                <a:gd name="connsiteX670" fmla="*/ 28644 w 807107"/>
                <a:gd name="connsiteY670" fmla="*/ 162031 h 454132"/>
                <a:gd name="connsiteX671" fmla="*/ 30796 w 807107"/>
                <a:gd name="connsiteY671" fmla="*/ 162031 h 454132"/>
                <a:gd name="connsiteX672" fmla="*/ 30796 w 807107"/>
                <a:gd name="connsiteY672" fmla="*/ 157727 h 454132"/>
                <a:gd name="connsiteX673" fmla="*/ 32948 w 807107"/>
                <a:gd name="connsiteY673" fmla="*/ 157727 h 454132"/>
                <a:gd name="connsiteX674" fmla="*/ 32948 w 807107"/>
                <a:gd name="connsiteY674" fmla="*/ 153422 h 454132"/>
                <a:gd name="connsiteX675" fmla="*/ 35101 w 807107"/>
                <a:gd name="connsiteY675" fmla="*/ 153422 h 454132"/>
                <a:gd name="connsiteX676" fmla="*/ 35101 w 807107"/>
                <a:gd name="connsiteY676" fmla="*/ 151270 h 454132"/>
                <a:gd name="connsiteX677" fmla="*/ 37253 w 807107"/>
                <a:gd name="connsiteY677" fmla="*/ 151270 h 454132"/>
                <a:gd name="connsiteX678" fmla="*/ 37253 w 807107"/>
                <a:gd name="connsiteY678" fmla="*/ 146965 h 454132"/>
                <a:gd name="connsiteX679" fmla="*/ 39405 w 807107"/>
                <a:gd name="connsiteY679" fmla="*/ 146965 h 454132"/>
                <a:gd name="connsiteX680" fmla="*/ 39405 w 807107"/>
                <a:gd name="connsiteY680" fmla="*/ 144813 h 454132"/>
                <a:gd name="connsiteX681" fmla="*/ 41557 w 807107"/>
                <a:gd name="connsiteY681" fmla="*/ 144813 h 454132"/>
                <a:gd name="connsiteX682" fmla="*/ 41557 w 807107"/>
                <a:gd name="connsiteY682" fmla="*/ 140509 h 454132"/>
                <a:gd name="connsiteX683" fmla="*/ 43710 w 807107"/>
                <a:gd name="connsiteY683" fmla="*/ 140509 h 454132"/>
                <a:gd name="connsiteX684" fmla="*/ 43710 w 807107"/>
                <a:gd name="connsiteY684" fmla="*/ 138356 h 454132"/>
                <a:gd name="connsiteX685" fmla="*/ 45862 w 807107"/>
                <a:gd name="connsiteY685" fmla="*/ 138356 h 454132"/>
                <a:gd name="connsiteX686" fmla="*/ 45862 w 807107"/>
                <a:gd name="connsiteY686" fmla="*/ 134052 h 454132"/>
                <a:gd name="connsiteX687" fmla="*/ 48014 w 807107"/>
                <a:gd name="connsiteY687" fmla="*/ 134052 h 454132"/>
                <a:gd name="connsiteX688" fmla="*/ 48014 w 807107"/>
                <a:gd name="connsiteY688" fmla="*/ 131899 h 454132"/>
                <a:gd name="connsiteX689" fmla="*/ 50167 w 807107"/>
                <a:gd name="connsiteY689" fmla="*/ 131899 h 454132"/>
                <a:gd name="connsiteX690" fmla="*/ 50167 w 807107"/>
                <a:gd name="connsiteY690" fmla="*/ 127595 h 454132"/>
                <a:gd name="connsiteX691" fmla="*/ 52319 w 807107"/>
                <a:gd name="connsiteY691" fmla="*/ 127595 h 454132"/>
                <a:gd name="connsiteX692" fmla="*/ 52319 w 807107"/>
                <a:gd name="connsiteY692" fmla="*/ 125443 h 454132"/>
                <a:gd name="connsiteX693" fmla="*/ 54471 w 807107"/>
                <a:gd name="connsiteY693" fmla="*/ 125443 h 454132"/>
                <a:gd name="connsiteX694" fmla="*/ 54471 w 807107"/>
                <a:gd name="connsiteY694" fmla="*/ 123290 h 454132"/>
                <a:gd name="connsiteX695" fmla="*/ 56623 w 807107"/>
                <a:gd name="connsiteY695" fmla="*/ 123290 h 454132"/>
                <a:gd name="connsiteX696" fmla="*/ 56623 w 807107"/>
                <a:gd name="connsiteY696" fmla="*/ 118986 h 454132"/>
                <a:gd name="connsiteX697" fmla="*/ 58776 w 807107"/>
                <a:gd name="connsiteY697" fmla="*/ 118986 h 454132"/>
                <a:gd name="connsiteX698" fmla="*/ 58776 w 807107"/>
                <a:gd name="connsiteY698" fmla="*/ 116833 h 454132"/>
                <a:gd name="connsiteX699" fmla="*/ 60928 w 807107"/>
                <a:gd name="connsiteY699" fmla="*/ 116833 h 454132"/>
                <a:gd name="connsiteX700" fmla="*/ 60928 w 807107"/>
                <a:gd name="connsiteY700" fmla="*/ 114681 h 454132"/>
                <a:gd name="connsiteX701" fmla="*/ 63080 w 807107"/>
                <a:gd name="connsiteY701" fmla="*/ 114681 h 454132"/>
                <a:gd name="connsiteX702" fmla="*/ 63080 w 807107"/>
                <a:gd name="connsiteY702" fmla="*/ 110377 h 454132"/>
                <a:gd name="connsiteX703" fmla="*/ 65233 w 807107"/>
                <a:gd name="connsiteY703" fmla="*/ 110377 h 454132"/>
                <a:gd name="connsiteX704" fmla="*/ 65233 w 807107"/>
                <a:gd name="connsiteY704" fmla="*/ 108224 h 454132"/>
                <a:gd name="connsiteX705" fmla="*/ 67385 w 807107"/>
                <a:gd name="connsiteY705" fmla="*/ 108224 h 454132"/>
                <a:gd name="connsiteX706" fmla="*/ 67385 w 807107"/>
                <a:gd name="connsiteY706" fmla="*/ 103920 h 454132"/>
                <a:gd name="connsiteX707" fmla="*/ 69537 w 807107"/>
                <a:gd name="connsiteY707" fmla="*/ 103920 h 454132"/>
                <a:gd name="connsiteX708" fmla="*/ 69537 w 807107"/>
                <a:gd name="connsiteY708" fmla="*/ 101767 h 454132"/>
                <a:gd name="connsiteX709" fmla="*/ 71689 w 807107"/>
                <a:gd name="connsiteY709" fmla="*/ 101767 h 454132"/>
                <a:gd name="connsiteX710" fmla="*/ 71689 w 807107"/>
                <a:gd name="connsiteY710" fmla="*/ 99615 h 454132"/>
                <a:gd name="connsiteX711" fmla="*/ 73842 w 807107"/>
                <a:gd name="connsiteY711" fmla="*/ 99615 h 454132"/>
                <a:gd name="connsiteX712" fmla="*/ 73842 w 807107"/>
                <a:gd name="connsiteY712" fmla="*/ 97463 h 454132"/>
                <a:gd name="connsiteX713" fmla="*/ 75994 w 807107"/>
                <a:gd name="connsiteY713" fmla="*/ 97463 h 454132"/>
                <a:gd name="connsiteX714" fmla="*/ 75994 w 807107"/>
                <a:gd name="connsiteY714" fmla="*/ 95311 h 454132"/>
                <a:gd name="connsiteX715" fmla="*/ 78146 w 807107"/>
                <a:gd name="connsiteY715" fmla="*/ 95311 h 454132"/>
                <a:gd name="connsiteX716" fmla="*/ 78146 w 807107"/>
                <a:gd name="connsiteY716" fmla="*/ 93158 h 454132"/>
                <a:gd name="connsiteX717" fmla="*/ 80299 w 807107"/>
                <a:gd name="connsiteY717" fmla="*/ 93158 h 454132"/>
                <a:gd name="connsiteX718" fmla="*/ 80299 w 807107"/>
                <a:gd name="connsiteY718" fmla="*/ 91006 h 454132"/>
                <a:gd name="connsiteX719" fmla="*/ 82451 w 807107"/>
                <a:gd name="connsiteY719" fmla="*/ 91006 h 454132"/>
                <a:gd name="connsiteX720" fmla="*/ 82451 w 807107"/>
                <a:gd name="connsiteY720" fmla="*/ 88854 h 454132"/>
                <a:gd name="connsiteX721" fmla="*/ 84603 w 807107"/>
                <a:gd name="connsiteY721" fmla="*/ 88854 h 454132"/>
                <a:gd name="connsiteX722" fmla="*/ 84603 w 807107"/>
                <a:gd name="connsiteY722" fmla="*/ 86701 h 454132"/>
                <a:gd name="connsiteX723" fmla="*/ 86755 w 807107"/>
                <a:gd name="connsiteY723" fmla="*/ 86701 h 454132"/>
                <a:gd name="connsiteX724" fmla="*/ 86755 w 807107"/>
                <a:gd name="connsiteY724" fmla="*/ 84549 h 454132"/>
                <a:gd name="connsiteX725" fmla="*/ 88908 w 807107"/>
                <a:gd name="connsiteY725" fmla="*/ 84549 h 454132"/>
                <a:gd name="connsiteX726" fmla="*/ 88908 w 807107"/>
                <a:gd name="connsiteY726" fmla="*/ 82397 h 454132"/>
                <a:gd name="connsiteX727" fmla="*/ 91060 w 807107"/>
                <a:gd name="connsiteY727" fmla="*/ 82397 h 454132"/>
                <a:gd name="connsiteX728" fmla="*/ 91060 w 807107"/>
                <a:gd name="connsiteY728" fmla="*/ 80245 h 454132"/>
                <a:gd name="connsiteX729" fmla="*/ 82451 w 807107"/>
                <a:gd name="connsiteY729" fmla="*/ 80245 h 454132"/>
                <a:gd name="connsiteX730" fmla="*/ 82451 w 807107"/>
                <a:gd name="connsiteY730" fmla="*/ 82397 h 454132"/>
                <a:gd name="connsiteX731" fmla="*/ 52319 w 807107"/>
                <a:gd name="connsiteY731" fmla="*/ 82397 h 454132"/>
                <a:gd name="connsiteX732" fmla="*/ 52319 w 807107"/>
                <a:gd name="connsiteY732" fmla="*/ 80245 h 454132"/>
                <a:gd name="connsiteX733" fmla="*/ 45862 w 807107"/>
                <a:gd name="connsiteY733" fmla="*/ 80245 h 454132"/>
                <a:gd name="connsiteX734" fmla="*/ 45862 w 807107"/>
                <a:gd name="connsiteY734" fmla="*/ 78092 h 454132"/>
                <a:gd name="connsiteX735" fmla="*/ 41557 w 807107"/>
                <a:gd name="connsiteY735" fmla="*/ 78092 h 454132"/>
                <a:gd name="connsiteX736" fmla="*/ 41557 w 807107"/>
                <a:gd name="connsiteY736" fmla="*/ 71635 h 454132"/>
                <a:gd name="connsiteX737" fmla="*/ 43710 w 807107"/>
                <a:gd name="connsiteY737" fmla="*/ 71635 h 454132"/>
                <a:gd name="connsiteX738" fmla="*/ 43710 w 807107"/>
                <a:gd name="connsiteY738" fmla="*/ 69483 h 454132"/>
                <a:gd name="connsiteX739" fmla="*/ 45862 w 807107"/>
                <a:gd name="connsiteY739" fmla="*/ 69483 h 454132"/>
                <a:gd name="connsiteX740" fmla="*/ 45862 w 807107"/>
                <a:gd name="connsiteY740" fmla="*/ 67331 h 454132"/>
                <a:gd name="connsiteX741" fmla="*/ 48014 w 807107"/>
                <a:gd name="connsiteY741" fmla="*/ 67331 h 454132"/>
                <a:gd name="connsiteX742" fmla="*/ 48014 w 807107"/>
                <a:gd name="connsiteY742" fmla="*/ 65179 h 454132"/>
                <a:gd name="connsiteX743" fmla="*/ 50167 w 807107"/>
                <a:gd name="connsiteY743" fmla="*/ 65179 h 454132"/>
                <a:gd name="connsiteX744" fmla="*/ 50167 w 807107"/>
                <a:gd name="connsiteY744" fmla="*/ 63026 h 454132"/>
                <a:gd name="connsiteX745" fmla="*/ 52319 w 807107"/>
                <a:gd name="connsiteY745" fmla="*/ 63026 h 454132"/>
                <a:gd name="connsiteX746" fmla="*/ 52319 w 807107"/>
                <a:gd name="connsiteY746" fmla="*/ 60874 h 454132"/>
                <a:gd name="connsiteX747" fmla="*/ 54471 w 807107"/>
                <a:gd name="connsiteY747" fmla="*/ 60874 h 454132"/>
                <a:gd name="connsiteX748" fmla="*/ 54471 w 807107"/>
                <a:gd name="connsiteY748" fmla="*/ 58722 h 454132"/>
                <a:gd name="connsiteX749" fmla="*/ 56623 w 807107"/>
                <a:gd name="connsiteY749" fmla="*/ 58722 h 454132"/>
                <a:gd name="connsiteX750" fmla="*/ 56623 w 807107"/>
                <a:gd name="connsiteY750" fmla="*/ 56569 h 454132"/>
                <a:gd name="connsiteX751" fmla="*/ 58776 w 807107"/>
                <a:gd name="connsiteY751" fmla="*/ 56569 h 454132"/>
                <a:gd name="connsiteX752" fmla="*/ 58776 w 807107"/>
                <a:gd name="connsiteY752" fmla="*/ 54417 h 454132"/>
                <a:gd name="connsiteX753" fmla="*/ 60928 w 807107"/>
                <a:gd name="connsiteY753" fmla="*/ 54417 h 454132"/>
                <a:gd name="connsiteX754" fmla="*/ 60928 w 807107"/>
                <a:gd name="connsiteY754" fmla="*/ 52265 h 454132"/>
                <a:gd name="connsiteX755" fmla="*/ 63080 w 807107"/>
                <a:gd name="connsiteY755" fmla="*/ 52265 h 454132"/>
                <a:gd name="connsiteX756" fmla="*/ 63080 w 807107"/>
                <a:gd name="connsiteY756" fmla="*/ 50113 h 454132"/>
                <a:gd name="connsiteX757" fmla="*/ 65233 w 807107"/>
                <a:gd name="connsiteY757" fmla="*/ 50113 h 454132"/>
                <a:gd name="connsiteX758" fmla="*/ 65233 w 807107"/>
                <a:gd name="connsiteY758" fmla="*/ 47960 h 454132"/>
                <a:gd name="connsiteX759" fmla="*/ 67385 w 807107"/>
                <a:gd name="connsiteY759" fmla="*/ 47960 h 454132"/>
                <a:gd name="connsiteX760" fmla="*/ 67385 w 807107"/>
                <a:gd name="connsiteY760" fmla="*/ 43656 h 454132"/>
                <a:gd name="connsiteX761" fmla="*/ 69537 w 807107"/>
                <a:gd name="connsiteY761" fmla="*/ 43656 h 454132"/>
                <a:gd name="connsiteX762" fmla="*/ 69537 w 807107"/>
                <a:gd name="connsiteY762" fmla="*/ 41503 h 454132"/>
                <a:gd name="connsiteX763" fmla="*/ 71689 w 807107"/>
                <a:gd name="connsiteY763" fmla="*/ 41503 h 454132"/>
                <a:gd name="connsiteX764" fmla="*/ 71689 w 807107"/>
                <a:gd name="connsiteY764" fmla="*/ 39351 h 454132"/>
                <a:gd name="connsiteX765" fmla="*/ 73842 w 807107"/>
                <a:gd name="connsiteY765" fmla="*/ 39351 h 454132"/>
                <a:gd name="connsiteX766" fmla="*/ 73842 w 807107"/>
                <a:gd name="connsiteY766" fmla="*/ 37199 h 454132"/>
                <a:gd name="connsiteX767" fmla="*/ 75994 w 807107"/>
                <a:gd name="connsiteY767" fmla="*/ 37199 h 454132"/>
                <a:gd name="connsiteX768" fmla="*/ 75994 w 807107"/>
                <a:gd name="connsiteY768" fmla="*/ 35047 h 454132"/>
                <a:gd name="connsiteX769" fmla="*/ 78146 w 807107"/>
                <a:gd name="connsiteY769" fmla="*/ 35047 h 454132"/>
                <a:gd name="connsiteX770" fmla="*/ 78146 w 807107"/>
                <a:gd name="connsiteY770" fmla="*/ 32894 h 454132"/>
                <a:gd name="connsiteX771" fmla="*/ 80299 w 807107"/>
                <a:gd name="connsiteY771" fmla="*/ 32894 h 454132"/>
                <a:gd name="connsiteX772" fmla="*/ 80299 w 807107"/>
                <a:gd name="connsiteY772" fmla="*/ 30742 h 454132"/>
                <a:gd name="connsiteX773" fmla="*/ 82451 w 807107"/>
                <a:gd name="connsiteY773" fmla="*/ 30742 h 454132"/>
                <a:gd name="connsiteX774" fmla="*/ 82451 w 807107"/>
                <a:gd name="connsiteY774" fmla="*/ 28590 h 454132"/>
                <a:gd name="connsiteX775" fmla="*/ 84603 w 807107"/>
                <a:gd name="connsiteY775" fmla="*/ 28590 h 454132"/>
                <a:gd name="connsiteX776" fmla="*/ 84603 w 807107"/>
                <a:gd name="connsiteY776" fmla="*/ 26437 h 454132"/>
                <a:gd name="connsiteX777" fmla="*/ 86755 w 807107"/>
                <a:gd name="connsiteY777" fmla="*/ 26437 h 454132"/>
                <a:gd name="connsiteX778" fmla="*/ 86755 w 807107"/>
                <a:gd name="connsiteY778" fmla="*/ 24285 h 454132"/>
                <a:gd name="connsiteX779" fmla="*/ 88908 w 807107"/>
                <a:gd name="connsiteY779" fmla="*/ 24285 h 454132"/>
                <a:gd name="connsiteX780" fmla="*/ 88908 w 807107"/>
                <a:gd name="connsiteY780" fmla="*/ 22133 h 454132"/>
                <a:gd name="connsiteX781" fmla="*/ 91060 w 807107"/>
                <a:gd name="connsiteY781" fmla="*/ 22133 h 454132"/>
                <a:gd name="connsiteX782" fmla="*/ 91060 w 807107"/>
                <a:gd name="connsiteY782" fmla="*/ 19981 h 454132"/>
                <a:gd name="connsiteX783" fmla="*/ 93212 w 807107"/>
                <a:gd name="connsiteY783" fmla="*/ 19981 h 454132"/>
                <a:gd name="connsiteX784" fmla="*/ 93212 w 807107"/>
                <a:gd name="connsiteY784" fmla="*/ 17828 h 454132"/>
                <a:gd name="connsiteX785" fmla="*/ 95365 w 807107"/>
                <a:gd name="connsiteY785" fmla="*/ 17828 h 454132"/>
                <a:gd name="connsiteX786" fmla="*/ 95365 w 807107"/>
                <a:gd name="connsiteY786" fmla="*/ 15676 h 454132"/>
                <a:gd name="connsiteX787" fmla="*/ 97517 w 807107"/>
                <a:gd name="connsiteY787" fmla="*/ 15676 h 454132"/>
                <a:gd name="connsiteX788" fmla="*/ 97517 w 807107"/>
                <a:gd name="connsiteY788" fmla="*/ 13524 h 454132"/>
                <a:gd name="connsiteX789" fmla="*/ 99669 w 807107"/>
                <a:gd name="connsiteY789" fmla="*/ 13524 h 454132"/>
                <a:gd name="connsiteX790" fmla="*/ 99669 w 807107"/>
                <a:gd name="connsiteY790" fmla="*/ 11371 h 454132"/>
                <a:gd name="connsiteX791" fmla="*/ 101821 w 807107"/>
                <a:gd name="connsiteY791" fmla="*/ 11371 h 454132"/>
                <a:gd name="connsiteX792" fmla="*/ 101821 w 807107"/>
                <a:gd name="connsiteY792" fmla="*/ 7067 h 454132"/>
                <a:gd name="connsiteX793" fmla="*/ 103974 w 807107"/>
                <a:gd name="connsiteY793" fmla="*/ 7067 h 454132"/>
                <a:gd name="connsiteX794" fmla="*/ 103974 w 807107"/>
                <a:gd name="connsiteY794" fmla="*/ 4915 h 454132"/>
                <a:gd name="connsiteX795" fmla="*/ 106126 w 807107"/>
                <a:gd name="connsiteY795" fmla="*/ 4915 h 454132"/>
                <a:gd name="connsiteX796" fmla="*/ 106126 w 807107"/>
                <a:gd name="connsiteY796" fmla="*/ 2762 h 454132"/>
                <a:gd name="connsiteX797" fmla="*/ 110431 w 807107"/>
                <a:gd name="connsiteY797" fmla="*/ 2762 h 454132"/>
                <a:gd name="connsiteX798" fmla="*/ 110431 w 807107"/>
                <a:gd name="connsiteY798" fmla="*/ 4915 h 454132"/>
                <a:gd name="connsiteX799" fmla="*/ 112583 w 807107"/>
                <a:gd name="connsiteY799" fmla="*/ 4915 h 454132"/>
                <a:gd name="connsiteX800" fmla="*/ 112583 w 807107"/>
                <a:gd name="connsiteY800" fmla="*/ 7067 h 454132"/>
                <a:gd name="connsiteX801" fmla="*/ 114735 w 807107"/>
                <a:gd name="connsiteY801" fmla="*/ 7067 h 454132"/>
                <a:gd name="connsiteX802" fmla="*/ 114735 w 807107"/>
                <a:gd name="connsiteY802" fmla="*/ 11371 h 454132"/>
                <a:gd name="connsiteX803" fmla="*/ 116887 w 807107"/>
                <a:gd name="connsiteY803" fmla="*/ 11371 h 454132"/>
                <a:gd name="connsiteX804" fmla="*/ 116887 w 807107"/>
                <a:gd name="connsiteY804" fmla="*/ 13524 h 454132"/>
                <a:gd name="connsiteX805" fmla="*/ 121192 w 807107"/>
                <a:gd name="connsiteY805" fmla="*/ 13524 h 454132"/>
                <a:gd name="connsiteX806" fmla="*/ 121192 w 807107"/>
                <a:gd name="connsiteY806" fmla="*/ 15676 h 454132"/>
                <a:gd name="connsiteX807" fmla="*/ 123344 w 807107"/>
                <a:gd name="connsiteY807" fmla="*/ 15676 h 454132"/>
                <a:gd name="connsiteX808" fmla="*/ 123344 w 807107"/>
                <a:gd name="connsiteY808" fmla="*/ 19981 h 454132"/>
                <a:gd name="connsiteX809" fmla="*/ 125497 w 807107"/>
                <a:gd name="connsiteY809" fmla="*/ 19981 h 454132"/>
                <a:gd name="connsiteX810" fmla="*/ 125497 w 807107"/>
                <a:gd name="connsiteY810" fmla="*/ 22133 h 454132"/>
                <a:gd name="connsiteX811" fmla="*/ 127649 w 807107"/>
                <a:gd name="connsiteY811" fmla="*/ 22133 h 454132"/>
                <a:gd name="connsiteX812" fmla="*/ 127649 w 807107"/>
                <a:gd name="connsiteY812" fmla="*/ 24285 h 454132"/>
                <a:gd name="connsiteX813" fmla="*/ 129801 w 807107"/>
                <a:gd name="connsiteY813" fmla="*/ 24285 h 454132"/>
                <a:gd name="connsiteX814" fmla="*/ 129801 w 807107"/>
                <a:gd name="connsiteY814" fmla="*/ 26437 h 454132"/>
                <a:gd name="connsiteX815" fmla="*/ 134106 w 807107"/>
                <a:gd name="connsiteY815" fmla="*/ 26437 h 454132"/>
                <a:gd name="connsiteX816" fmla="*/ 134106 w 807107"/>
                <a:gd name="connsiteY816" fmla="*/ 28590 h 454132"/>
                <a:gd name="connsiteX817" fmla="*/ 136258 w 807107"/>
                <a:gd name="connsiteY817" fmla="*/ 28590 h 454132"/>
                <a:gd name="connsiteX818" fmla="*/ 136258 w 807107"/>
                <a:gd name="connsiteY818" fmla="*/ 30742 h 454132"/>
                <a:gd name="connsiteX819" fmla="*/ 142715 w 807107"/>
                <a:gd name="connsiteY819" fmla="*/ 30742 h 454132"/>
                <a:gd name="connsiteX820" fmla="*/ 142715 w 807107"/>
                <a:gd name="connsiteY820" fmla="*/ 32894 h 454132"/>
                <a:gd name="connsiteX821" fmla="*/ 144867 w 807107"/>
                <a:gd name="connsiteY821" fmla="*/ 32894 h 454132"/>
                <a:gd name="connsiteX822" fmla="*/ 144867 w 807107"/>
                <a:gd name="connsiteY822" fmla="*/ 35047 h 454132"/>
                <a:gd name="connsiteX823" fmla="*/ 147019 w 807107"/>
                <a:gd name="connsiteY823" fmla="*/ 35047 h 454132"/>
                <a:gd name="connsiteX824" fmla="*/ 147019 w 807107"/>
                <a:gd name="connsiteY824" fmla="*/ 37199 h 454132"/>
                <a:gd name="connsiteX825" fmla="*/ 153476 w 807107"/>
                <a:gd name="connsiteY825" fmla="*/ 37199 h 454132"/>
                <a:gd name="connsiteX826" fmla="*/ 153476 w 807107"/>
                <a:gd name="connsiteY826" fmla="*/ 39351 h 454132"/>
                <a:gd name="connsiteX827" fmla="*/ 159933 w 807107"/>
                <a:gd name="connsiteY827" fmla="*/ 39351 h 454132"/>
                <a:gd name="connsiteX828" fmla="*/ 159933 w 807107"/>
                <a:gd name="connsiteY828" fmla="*/ 41503 h 454132"/>
                <a:gd name="connsiteX829" fmla="*/ 194370 w 807107"/>
                <a:gd name="connsiteY829" fmla="*/ 41503 h 454132"/>
                <a:gd name="connsiteX830" fmla="*/ 194370 w 807107"/>
                <a:gd name="connsiteY830" fmla="*/ 39351 h 454132"/>
                <a:gd name="connsiteX831" fmla="*/ 198674 w 807107"/>
                <a:gd name="connsiteY831" fmla="*/ 39351 h 454132"/>
                <a:gd name="connsiteX832" fmla="*/ 198674 w 807107"/>
                <a:gd name="connsiteY832" fmla="*/ 37199 h 454132"/>
                <a:gd name="connsiteX833" fmla="*/ 202979 w 807107"/>
                <a:gd name="connsiteY833" fmla="*/ 37199 h 454132"/>
                <a:gd name="connsiteX834" fmla="*/ 202979 w 807107"/>
                <a:gd name="connsiteY834" fmla="*/ 35047 h 454132"/>
                <a:gd name="connsiteX835" fmla="*/ 209436 w 807107"/>
                <a:gd name="connsiteY835" fmla="*/ 35047 h 454132"/>
                <a:gd name="connsiteX836" fmla="*/ 209436 w 807107"/>
                <a:gd name="connsiteY836" fmla="*/ 32894 h 454132"/>
                <a:gd name="connsiteX837" fmla="*/ 213740 w 807107"/>
                <a:gd name="connsiteY837" fmla="*/ 32894 h 454132"/>
                <a:gd name="connsiteX838" fmla="*/ 213740 w 807107"/>
                <a:gd name="connsiteY838" fmla="*/ 30742 h 454132"/>
                <a:gd name="connsiteX839" fmla="*/ 220197 w 807107"/>
                <a:gd name="connsiteY839" fmla="*/ 30742 h 454132"/>
                <a:gd name="connsiteX840" fmla="*/ 220197 w 807107"/>
                <a:gd name="connsiteY840" fmla="*/ 35047 h 454132"/>
                <a:gd name="connsiteX841" fmla="*/ 222349 w 807107"/>
                <a:gd name="connsiteY841" fmla="*/ 35047 h 454132"/>
                <a:gd name="connsiteX842" fmla="*/ 222349 w 807107"/>
                <a:gd name="connsiteY842" fmla="*/ 37199 h 454132"/>
                <a:gd name="connsiteX843" fmla="*/ 224502 w 807107"/>
                <a:gd name="connsiteY843" fmla="*/ 37199 h 454132"/>
                <a:gd name="connsiteX844" fmla="*/ 224502 w 807107"/>
                <a:gd name="connsiteY844" fmla="*/ 39351 h 454132"/>
                <a:gd name="connsiteX845" fmla="*/ 226654 w 807107"/>
                <a:gd name="connsiteY845" fmla="*/ 39351 h 454132"/>
                <a:gd name="connsiteX846" fmla="*/ 226654 w 807107"/>
                <a:gd name="connsiteY846" fmla="*/ 43656 h 454132"/>
                <a:gd name="connsiteX847" fmla="*/ 228806 w 807107"/>
                <a:gd name="connsiteY847" fmla="*/ 43656 h 454132"/>
                <a:gd name="connsiteX848" fmla="*/ 228806 w 807107"/>
                <a:gd name="connsiteY848" fmla="*/ 45808 h 454132"/>
                <a:gd name="connsiteX849" fmla="*/ 230959 w 807107"/>
                <a:gd name="connsiteY849" fmla="*/ 45808 h 454132"/>
                <a:gd name="connsiteX850" fmla="*/ 230959 w 807107"/>
                <a:gd name="connsiteY850" fmla="*/ 47960 h 454132"/>
                <a:gd name="connsiteX851" fmla="*/ 233111 w 807107"/>
                <a:gd name="connsiteY851" fmla="*/ 47960 h 454132"/>
                <a:gd name="connsiteX852" fmla="*/ 233111 w 807107"/>
                <a:gd name="connsiteY852" fmla="*/ 50113 h 454132"/>
                <a:gd name="connsiteX853" fmla="*/ 235263 w 807107"/>
                <a:gd name="connsiteY853" fmla="*/ 50113 h 454132"/>
                <a:gd name="connsiteX854" fmla="*/ 235263 w 807107"/>
                <a:gd name="connsiteY854" fmla="*/ 52265 h 454132"/>
                <a:gd name="connsiteX855" fmla="*/ 237415 w 807107"/>
                <a:gd name="connsiteY855" fmla="*/ 52265 h 454132"/>
                <a:gd name="connsiteX856" fmla="*/ 237415 w 807107"/>
                <a:gd name="connsiteY856" fmla="*/ 54417 h 454132"/>
                <a:gd name="connsiteX857" fmla="*/ 239568 w 807107"/>
                <a:gd name="connsiteY857" fmla="*/ 54417 h 454132"/>
                <a:gd name="connsiteX858" fmla="*/ 239568 w 807107"/>
                <a:gd name="connsiteY858" fmla="*/ 56569 h 454132"/>
                <a:gd name="connsiteX859" fmla="*/ 241720 w 807107"/>
                <a:gd name="connsiteY859" fmla="*/ 56569 h 454132"/>
                <a:gd name="connsiteX860" fmla="*/ 241720 w 807107"/>
                <a:gd name="connsiteY860" fmla="*/ 58722 h 454132"/>
                <a:gd name="connsiteX861" fmla="*/ 246025 w 807107"/>
                <a:gd name="connsiteY861" fmla="*/ 58722 h 454132"/>
                <a:gd name="connsiteX862" fmla="*/ 246025 w 807107"/>
                <a:gd name="connsiteY862" fmla="*/ 60874 h 454132"/>
                <a:gd name="connsiteX863" fmla="*/ 248177 w 807107"/>
                <a:gd name="connsiteY863" fmla="*/ 60874 h 454132"/>
                <a:gd name="connsiteX864" fmla="*/ 248177 w 807107"/>
                <a:gd name="connsiteY864" fmla="*/ 63026 h 454132"/>
                <a:gd name="connsiteX865" fmla="*/ 252481 w 807107"/>
                <a:gd name="connsiteY865" fmla="*/ 63026 h 454132"/>
                <a:gd name="connsiteX866" fmla="*/ 252481 w 807107"/>
                <a:gd name="connsiteY866" fmla="*/ 65179 h 454132"/>
                <a:gd name="connsiteX867" fmla="*/ 254634 w 807107"/>
                <a:gd name="connsiteY867" fmla="*/ 65179 h 454132"/>
                <a:gd name="connsiteX868" fmla="*/ 254634 w 807107"/>
                <a:gd name="connsiteY868" fmla="*/ 67331 h 454132"/>
                <a:gd name="connsiteX869" fmla="*/ 258938 w 807107"/>
                <a:gd name="connsiteY869" fmla="*/ 67331 h 454132"/>
                <a:gd name="connsiteX870" fmla="*/ 258938 w 807107"/>
                <a:gd name="connsiteY870" fmla="*/ 69483 h 454132"/>
                <a:gd name="connsiteX871" fmla="*/ 263243 w 807107"/>
                <a:gd name="connsiteY871" fmla="*/ 69483 h 454132"/>
                <a:gd name="connsiteX872" fmla="*/ 263243 w 807107"/>
                <a:gd name="connsiteY872" fmla="*/ 71635 h 454132"/>
                <a:gd name="connsiteX873" fmla="*/ 265395 w 807107"/>
                <a:gd name="connsiteY873" fmla="*/ 71635 h 454132"/>
                <a:gd name="connsiteX874" fmla="*/ 265395 w 807107"/>
                <a:gd name="connsiteY874" fmla="*/ 73788 h 454132"/>
                <a:gd name="connsiteX875" fmla="*/ 269700 w 807107"/>
                <a:gd name="connsiteY875" fmla="*/ 73788 h 454132"/>
                <a:gd name="connsiteX876" fmla="*/ 269700 w 807107"/>
                <a:gd name="connsiteY876" fmla="*/ 75940 h 454132"/>
                <a:gd name="connsiteX877" fmla="*/ 274004 w 807107"/>
                <a:gd name="connsiteY877" fmla="*/ 75940 h 454132"/>
                <a:gd name="connsiteX878" fmla="*/ 274004 w 807107"/>
                <a:gd name="connsiteY878" fmla="*/ 78092 h 454132"/>
                <a:gd name="connsiteX879" fmla="*/ 282613 w 807107"/>
                <a:gd name="connsiteY879" fmla="*/ 78092 h 454132"/>
                <a:gd name="connsiteX880" fmla="*/ 282613 w 807107"/>
                <a:gd name="connsiteY880" fmla="*/ 80245 h 454132"/>
                <a:gd name="connsiteX881" fmla="*/ 286918 w 807107"/>
                <a:gd name="connsiteY881" fmla="*/ 80245 h 454132"/>
                <a:gd name="connsiteX882" fmla="*/ 286918 w 807107"/>
                <a:gd name="connsiteY882" fmla="*/ 82397 h 454132"/>
                <a:gd name="connsiteX883" fmla="*/ 310593 w 807107"/>
                <a:gd name="connsiteY883" fmla="*/ 82397 h 454132"/>
                <a:gd name="connsiteX884" fmla="*/ 310593 w 807107"/>
                <a:gd name="connsiteY884" fmla="*/ 80245 h 454132"/>
                <a:gd name="connsiteX885" fmla="*/ 321355 w 807107"/>
                <a:gd name="connsiteY885" fmla="*/ 80245 h 454132"/>
                <a:gd name="connsiteX886" fmla="*/ 321355 w 807107"/>
                <a:gd name="connsiteY886" fmla="*/ 78092 h 454132"/>
                <a:gd name="connsiteX887" fmla="*/ 332116 w 807107"/>
                <a:gd name="connsiteY887" fmla="*/ 78092 h 454132"/>
                <a:gd name="connsiteX888" fmla="*/ 332116 w 807107"/>
                <a:gd name="connsiteY888" fmla="*/ 75940 h 454132"/>
                <a:gd name="connsiteX889" fmla="*/ 336421 w 807107"/>
                <a:gd name="connsiteY889" fmla="*/ 75940 h 454132"/>
                <a:gd name="connsiteX890" fmla="*/ 336421 w 807107"/>
                <a:gd name="connsiteY890" fmla="*/ 73788 h 454132"/>
                <a:gd name="connsiteX891" fmla="*/ 340725 w 807107"/>
                <a:gd name="connsiteY891" fmla="*/ 73788 h 454132"/>
                <a:gd name="connsiteX892" fmla="*/ 340725 w 807107"/>
                <a:gd name="connsiteY892" fmla="*/ 71635 h 454132"/>
                <a:gd name="connsiteX893" fmla="*/ 345030 w 807107"/>
                <a:gd name="connsiteY893" fmla="*/ 71635 h 454132"/>
                <a:gd name="connsiteX894" fmla="*/ 345030 w 807107"/>
                <a:gd name="connsiteY894" fmla="*/ 69483 h 454132"/>
                <a:gd name="connsiteX895" fmla="*/ 349334 w 807107"/>
                <a:gd name="connsiteY895" fmla="*/ 69483 h 454132"/>
                <a:gd name="connsiteX896" fmla="*/ 349334 w 807107"/>
                <a:gd name="connsiteY896" fmla="*/ 67331 h 454132"/>
                <a:gd name="connsiteX897" fmla="*/ 355791 w 807107"/>
                <a:gd name="connsiteY897" fmla="*/ 67331 h 454132"/>
                <a:gd name="connsiteX898" fmla="*/ 355791 w 807107"/>
                <a:gd name="connsiteY898" fmla="*/ 69483 h 454132"/>
                <a:gd name="connsiteX899" fmla="*/ 357944 w 807107"/>
                <a:gd name="connsiteY899" fmla="*/ 69483 h 454132"/>
                <a:gd name="connsiteX900" fmla="*/ 357944 w 807107"/>
                <a:gd name="connsiteY900" fmla="*/ 71635 h 454132"/>
                <a:gd name="connsiteX901" fmla="*/ 360096 w 807107"/>
                <a:gd name="connsiteY901" fmla="*/ 71635 h 454132"/>
                <a:gd name="connsiteX902" fmla="*/ 360096 w 807107"/>
                <a:gd name="connsiteY902" fmla="*/ 73788 h 454132"/>
                <a:gd name="connsiteX903" fmla="*/ 362248 w 807107"/>
                <a:gd name="connsiteY903" fmla="*/ 73788 h 454132"/>
                <a:gd name="connsiteX904" fmla="*/ 362248 w 807107"/>
                <a:gd name="connsiteY904" fmla="*/ 75940 h 454132"/>
                <a:gd name="connsiteX905" fmla="*/ 364400 w 807107"/>
                <a:gd name="connsiteY905" fmla="*/ 75940 h 454132"/>
                <a:gd name="connsiteX906" fmla="*/ 364400 w 807107"/>
                <a:gd name="connsiteY906" fmla="*/ 78092 h 454132"/>
                <a:gd name="connsiteX907" fmla="*/ 366553 w 807107"/>
                <a:gd name="connsiteY907" fmla="*/ 78092 h 454132"/>
                <a:gd name="connsiteX908" fmla="*/ 366553 w 807107"/>
                <a:gd name="connsiteY908" fmla="*/ 80245 h 454132"/>
                <a:gd name="connsiteX909" fmla="*/ 368705 w 807107"/>
                <a:gd name="connsiteY909" fmla="*/ 80245 h 454132"/>
                <a:gd name="connsiteX910" fmla="*/ 368705 w 807107"/>
                <a:gd name="connsiteY910" fmla="*/ 82397 h 454132"/>
                <a:gd name="connsiteX911" fmla="*/ 373010 w 807107"/>
                <a:gd name="connsiteY911" fmla="*/ 82397 h 454132"/>
                <a:gd name="connsiteX912" fmla="*/ 373010 w 807107"/>
                <a:gd name="connsiteY912" fmla="*/ 84549 h 454132"/>
                <a:gd name="connsiteX913" fmla="*/ 375162 w 807107"/>
                <a:gd name="connsiteY913" fmla="*/ 84549 h 454132"/>
                <a:gd name="connsiteX914" fmla="*/ 375162 w 807107"/>
                <a:gd name="connsiteY914" fmla="*/ 86701 h 454132"/>
                <a:gd name="connsiteX915" fmla="*/ 379466 w 807107"/>
                <a:gd name="connsiteY915" fmla="*/ 86701 h 454132"/>
                <a:gd name="connsiteX916" fmla="*/ 379466 w 807107"/>
                <a:gd name="connsiteY916" fmla="*/ 88854 h 454132"/>
                <a:gd name="connsiteX917" fmla="*/ 381619 w 807107"/>
                <a:gd name="connsiteY917" fmla="*/ 88854 h 454132"/>
                <a:gd name="connsiteX918" fmla="*/ 381619 w 807107"/>
                <a:gd name="connsiteY918" fmla="*/ 91006 h 454132"/>
                <a:gd name="connsiteX919" fmla="*/ 383771 w 807107"/>
                <a:gd name="connsiteY919" fmla="*/ 91006 h 454132"/>
                <a:gd name="connsiteX920" fmla="*/ 383771 w 807107"/>
                <a:gd name="connsiteY920" fmla="*/ 93158 h 454132"/>
                <a:gd name="connsiteX921" fmla="*/ 388076 w 807107"/>
                <a:gd name="connsiteY921" fmla="*/ 93158 h 454132"/>
                <a:gd name="connsiteX922" fmla="*/ 388076 w 807107"/>
                <a:gd name="connsiteY922" fmla="*/ 95311 h 454132"/>
                <a:gd name="connsiteX923" fmla="*/ 392380 w 807107"/>
                <a:gd name="connsiteY923" fmla="*/ 95311 h 454132"/>
                <a:gd name="connsiteX924" fmla="*/ 392380 w 807107"/>
                <a:gd name="connsiteY924" fmla="*/ 97463 h 454132"/>
                <a:gd name="connsiteX925" fmla="*/ 396685 w 807107"/>
                <a:gd name="connsiteY925" fmla="*/ 97463 h 454132"/>
                <a:gd name="connsiteX926" fmla="*/ 396685 w 807107"/>
                <a:gd name="connsiteY926" fmla="*/ 99615 h 454132"/>
                <a:gd name="connsiteX927" fmla="*/ 398837 w 807107"/>
                <a:gd name="connsiteY927" fmla="*/ 99615 h 454132"/>
                <a:gd name="connsiteX928" fmla="*/ 398837 w 807107"/>
                <a:gd name="connsiteY928" fmla="*/ 101767 h 454132"/>
                <a:gd name="connsiteX929" fmla="*/ 411751 w 807107"/>
                <a:gd name="connsiteY929" fmla="*/ 101767 h 454132"/>
                <a:gd name="connsiteX930" fmla="*/ 411751 w 807107"/>
                <a:gd name="connsiteY930" fmla="*/ 103920 h 454132"/>
                <a:gd name="connsiteX931" fmla="*/ 426817 w 807107"/>
                <a:gd name="connsiteY931" fmla="*/ 103920 h 454132"/>
                <a:gd name="connsiteX932" fmla="*/ 426817 w 807107"/>
                <a:gd name="connsiteY932" fmla="*/ 101767 h 454132"/>
                <a:gd name="connsiteX933" fmla="*/ 431121 w 807107"/>
                <a:gd name="connsiteY933" fmla="*/ 101767 h 454132"/>
                <a:gd name="connsiteX934" fmla="*/ 431121 w 807107"/>
                <a:gd name="connsiteY934" fmla="*/ 99615 h 454132"/>
                <a:gd name="connsiteX935" fmla="*/ 437578 w 807107"/>
                <a:gd name="connsiteY935" fmla="*/ 99615 h 454132"/>
                <a:gd name="connsiteX936" fmla="*/ 437578 w 807107"/>
                <a:gd name="connsiteY936" fmla="*/ 97463 h 454132"/>
                <a:gd name="connsiteX937" fmla="*/ 441883 w 807107"/>
                <a:gd name="connsiteY937" fmla="*/ 97463 h 454132"/>
                <a:gd name="connsiteX938" fmla="*/ 441883 w 807107"/>
                <a:gd name="connsiteY938" fmla="*/ 95311 h 454132"/>
                <a:gd name="connsiteX939" fmla="*/ 444035 w 807107"/>
                <a:gd name="connsiteY939" fmla="*/ 95311 h 454132"/>
                <a:gd name="connsiteX940" fmla="*/ 444035 w 807107"/>
                <a:gd name="connsiteY940" fmla="*/ 93158 h 454132"/>
                <a:gd name="connsiteX941" fmla="*/ 452644 w 807107"/>
                <a:gd name="connsiteY941" fmla="*/ 93158 h 454132"/>
                <a:gd name="connsiteX942" fmla="*/ 452644 w 807107"/>
                <a:gd name="connsiteY942" fmla="*/ 91006 h 454132"/>
                <a:gd name="connsiteX943" fmla="*/ 454796 w 807107"/>
                <a:gd name="connsiteY943" fmla="*/ 91006 h 454132"/>
                <a:gd name="connsiteX944" fmla="*/ 454796 w 807107"/>
                <a:gd name="connsiteY944" fmla="*/ 88854 h 454132"/>
                <a:gd name="connsiteX945" fmla="*/ 456949 w 807107"/>
                <a:gd name="connsiteY945" fmla="*/ 88854 h 454132"/>
                <a:gd name="connsiteX946" fmla="*/ 456949 w 807107"/>
                <a:gd name="connsiteY946" fmla="*/ 86701 h 454132"/>
                <a:gd name="connsiteX947" fmla="*/ 461253 w 807107"/>
                <a:gd name="connsiteY947" fmla="*/ 86701 h 454132"/>
                <a:gd name="connsiteX948" fmla="*/ 461253 w 807107"/>
                <a:gd name="connsiteY948" fmla="*/ 84549 h 454132"/>
                <a:gd name="connsiteX949" fmla="*/ 465558 w 807107"/>
                <a:gd name="connsiteY949" fmla="*/ 84549 h 454132"/>
                <a:gd name="connsiteX950" fmla="*/ 465558 w 807107"/>
                <a:gd name="connsiteY950" fmla="*/ 82397 h 454132"/>
                <a:gd name="connsiteX951" fmla="*/ 467710 w 807107"/>
                <a:gd name="connsiteY951" fmla="*/ 82397 h 454132"/>
                <a:gd name="connsiteX952" fmla="*/ 467710 w 807107"/>
                <a:gd name="connsiteY952" fmla="*/ 80245 h 454132"/>
                <a:gd name="connsiteX953" fmla="*/ 472015 w 807107"/>
                <a:gd name="connsiteY953" fmla="*/ 80245 h 454132"/>
                <a:gd name="connsiteX954" fmla="*/ 472015 w 807107"/>
                <a:gd name="connsiteY954" fmla="*/ 78092 h 454132"/>
                <a:gd name="connsiteX955" fmla="*/ 474167 w 807107"/>
                <a:gd name="connsiteY955" fmla="*/ 78092 h 454132"/>
                <a:gd name="connsiteX956" fmla="*/ 474167 w 807107"/>
                <a:gd name="connsiteY956" fmla="*/ 75940 h 454132"/>
                <a:gd name="connsiteX957" fmla="*/ 476319 w 807107"/>
                <a:gd name="connsiteY957" fmla="*/ 75940 h 454132"/>
                <a:gd name="connsiteX958" fmla="*/ 476319 w 807107"/>
                <a:gd name="connsiteY958" fmla="*/ 73788 h 454132"/>
                <a:gd name="connsiteX959" fmla="*/ 478472 w 807107"/>
                <a:gd name="connsiteY959" fmla="*/ 73788 h 454132"/>
                <a:gd name="connsiteX960" fmla="*/ 478472 w 807107"/>
                <a:gd name="connsiteY960" fmla="*/ 69483 h 454132"/>
                <a:gd name="connsiteX961" fmla="*/ 480624 w 807107"/>
                <a:gd name="connsiteY961" fmla="*/ 69483 h 454132"/>
                <a:gd name="connsiteX962" fmla="*/ 480624 w 807107"/>
                <a:gd name="connsiteY962" fmla="*/ 67331 h 454132"/>
                <a:gd name="connsiteX963" fmla="*/ 482776 w 807107"/>
                <a:gd name="connsiteY963" fmla="*/ 67331 h 454132"/>
                <a:gd name="connsiteX964" fmla="*/ 482776 w 807107"/>
                <a:gd name="connsiteY964" fmla="*/ 65179 h 454132"/>
                <a:gd name="connsiteX965" fmla="*/ 487081 w 807107"/>
                <a:gd name="connsiteY965" fmla="*/ 65179 h 454132"/>
                <a:gd name="connsiteX966" fmla="*/ 487081 w 807107"/>
                <a:gd name="connsiteY966" fmla="*/ 67331 h 454132"/>
                <a:gd name="connsiteX967" fmla="*/ 489233 w 807107"/>
                <a:gd name="connsiteY967" fmla="*/ 67331 h 454132"/>
                <a:gd name="connsiteX968" fmla="*/ 489233 w 807107"/>
                <a:gd name="connsiteY968" fmla="*/ 69483 h 454132"/>
                <a:gd name="connsiteX969" fmla="*/ 493538 w 807107"/>
                <a:gd name="connsiteY969" fmla="*/ 69483 h 454132"/>
                <a:gd name="connsiteX970" fmla="*/ 493538 w 807107"/>
                <a:gd name="connsiteY970" fmla="*/ 71635 h 454132"/>
                <a:gd name="connsiteX971" fmla="*/ 495690 w 807107"/>
                <a:gd name="connsiteY971" fmla="*/ 71635 h 454132"/>
                <a:gd name="connsiteX972" fmla="*/ 495690 w 807107"/>
                <a:gd name="connsiteY972" fmla="*/ 73788 h 454132"/>
                <a:gd name="connsiteX973" fmla="*/ 504299 w 807107"/>
                <a:gd name="connsiteY973" fmla="*/ 73788 h 454132"/>
                <a:gd name="connsiteX974" fmla="*/ 504299 w 807107"/>
                <a:gd name="connsiteY974" fmla="*/ 75940 h 454132"/>
                <a:gd name="connsiteX975" fmla="*/ 506451 w 807107"/>
                <a:gd name="connsiteY975" fmla="*/ 75940 h 454132"/>
                <a:gd name="connsiteX976" fmla="*/ 506451 w 807107"/>
                <a:gd name="connsiteY976" fmla="*/ 78092 h 454132"/>
                <a:gd name="connsiteX977" fmla="*/ 508604 w 807107"/>
                <a:gd name="connsiteY977" fmla="*/ 78092 h 454132"/>
                <a:gd name="connsiteX978" fmla="*/ 508604 w 807107"/>
                <a:gd name="connsiteY978" fmla="*/ 80245 h 454132"/>
                <a:gd name="connsiteX979" fmla="*/ 517213 w 807107"/>
                <a:gd name="connsiteY979" fmla="*/ 80245 h 454132"/>
                <a:gd name="connsiteX980" fmla="*/ 517213 w 807107"/>
                <a:gd name="connsiteY980" fmla="*/ 82397 h 454132"/>
                <a:gd name="connsiteX981" fmla="*/ 555954 w 807107"/>
                <a:gd name="connsiteY981" fmla="*/ 82397 h 454132"/>
                <a:gd name="connsiteX982" fmla="*/ 555954 w 807107"/>
                <a:gd name="connsiteY982" fmla="*/ 80245 h 454132"/>
                <a:gd name="connsiteX983" fmla="*/ 562411 w 807107"/>
                <a:gd name="connsiteY983" fmla="*/ 80245 h 454132"/>
                <a:gd name="connsiteX984" fmla="*/ 562411 w 807107"/>
                <a:gd name="connsiteY984" fmla="*/ 78092 h 454132"/>
                <a:gd name="connsiteX985" fmla="*/ 564563 w 807107"/>
                <a:gd name="connsiteY985" fmla="*/ 78092 h 454132"/>
                <a:gd name="connsiteX986" fmla="*/ 564563 w 807107"/>
                <a:gd name="connsiteY986" fmla="*/ 75940 h 454132"/>
                <a:gd name="connsiteX987" fmla="*/ 571020 w 807107"/>
                <a:gd name="connsiteY987" fmla="*/ 75940 h 454132"/>
                <a:gd name="connsiteX988" fmla="*/ 571020 w 807107"/>
                <a:gd name="connsiteY988" fmla="*/ 73788 h 454132"/>
                <a:gd name="connsiteX989" fmla="*/ 575324 w 807107"/>
                <a:gd name="connsiteY989" fmla="*/ 73788 h 454132"/>
                <a:gd name="connsiteX990" fmla="*/ 575324 w 807107"/>
                <a:gd name="connsiteY990" fmla="*/ 71635 h 454132"/>
                <a:gd name="connsiteX991" fmla="*/ 579629 w 807107"/>
                <a:gd name="connsiteY991" fmla="*/ 71635 h 454132"/>
                <a:gd name="connsiteX992" fmla="*/ 579629 w 807107"/>
                <a:gd name="connsiteY992" fmla="*/ 69483 h 454132"/>
                <a:gd name="connsiteX993" fmla="*/ 583934 w 807107"/>
                <a:gd name="connsiteY993" fmla="*/ 69483 h 454132"/>
                <a:gd name="connsiteX994" fmla="*/ 583934 w 807107"/>
                <a:gd name="connsiteY994" fmla="*/ 67331 h 454132"/>
                <a:gd name="connsiteX995" fmla="*/ 586086 w 807107"/>
                <a:gd name="connsiteY995" fmla="*/ 67331 h 454132"/>
                <a:gd name="connsiteX996" fmla="*/ 586086 w 807107"/>
                <a:gd name="connsiteY996" fmla="*/ 65179 h 454132"/>
                <a:gd name="connsiteX997" fmla="*/ 590390 w 807107"/>
                <a:gd name="connsiteY997" fmla="*/ 65179 h 454132"/>
                <a:gd name="connsiteX998" fmla="*/ 590390 w 807107"/>
                <a:gd name="connsiteY998" fmla="*/ 63026 h 454132"/>
                <a:gd name="connsiteX999" fmla="*/ 592543 w 807107"/>
                <a:gd name="connsiteY999" fmla="*/ 63026 h 454132"/>
                <a:gd name="connsiteX1000" fmla="*/ 592543 w 807107"/>
                <a:gd name="connsiteY1000" fmla="*/ 60874 h 454132"/>
                <a:gd name="connsiteX1001" fmla="*/ 596847 w 807107"/>
                <a:gd name="connsiteY1001" fmla="*/ 60874 h 454132"/>
                <a:gd name="connsiteX1002" fmla="*/ 596847 w 807107"/>
                <a:gd name="connsiteY1002" fmla="*/ 58722 h 454132"/>
                <a:gd name="connsiteX1003" fmla="*/ 599000 w 807107"/>
                <a:gd name="connsiteY1003" fmla="*/ 58722 h 454132"/>
                <a:gd name="connsiteX1004" fmla="*/ 599000 w 807107"/>
                <a:gd name="connsiteY1004" fmla="*/ 56569 h 454132"/>
                <a:gd name="connsiteX1005" fmla="*/ 601152 w 807107"/>
                <a:gd name="connsiteY1005" fmla="*/ 56569 h 454132"/>
                <a:gd name="connsiteX1006" fmla="*/ 601152 w 807107"/>
                <a:gd name="connsiteY1006" fmla="*/ 54417 h 454132"/>
                <a:gd name="connsiteX1007" fmla="*/ 603304 w 807107"/>
                <a:gd name="connsiteY1007" fmla="*/ 54417 h 454132"/>
                <a:gd name="connsiteX1008" fmla="*/ 603304 w 807107"/>
                <a:gd name="connsiteY1008" fmla="*/ 52265 h 454132"/>
                <a:gd name="connsiteX1009" fmla="*/ 605456 w 807107"/>
                <a:gd name="connsiteY1009" fmla="*/ 52265 h 454132"/>
                <a:gd name="connsiteX1010" fmla="*/ 605456 w 807107"/>
                <a:gd name="connsiteY1010" fmla="*/ 50113 h 454132"/>
                <a:gd name="connsiteX1011" fmla="*/ 607609 w 807107"/>
                <a:gd name="connsiteY1011" fmla="*/ 50113 h 454132"/>
                <a:gd name="connsiteX1012" fmla="*/ 607609 w 807107"/>
                <a:gd name="connsiteY1012" fmla="*/ 47960 h 454132"/>
                <a:gd name="connsiteX1013" fmla="*/ 609761 w 807107"/>
                <a:gd name="connsiteY1013" fmla="*/ 47960 h 454132"/>
                <a:gd name="connsiteX1014" fmla="*/ 609761 w 807107"/>
                <a:gd name="connsiteY1014" fmla="*/ 45808 h 454132"/>
                <a:gd name="connsiteX1015" fmla="*/ 611913 w 807107"/>
                <a:gd name="connsiteY1015" fmla="*/ 45808 h 454132"/>
                <a:gd name="connsiteX1016" fmla="*/ 611913 w 807107"/>
                <a:gd name="connsiteY1016" fmla="*/ 43656 h 454132"/>
                <a:gd name="connsiteX1017" fmla="*/ 614066 w 807107"/>
                <a:gd name="connsiteY1017" fmla="*/ 43656 h 454132"/>
                <a:gd name="connsiteX1018" fmla="*/ 614066 w 807107"/>
                <a:gd name="connsiteY1018" fmla="*/ 39351 h 454132"/>
                <a:gd name="connsiteX1019" fmla="*/ 616218 w 807107"/>
                <a:gd name="connsiteY1019" fmla="*/ 39351 h 454132"/>
                <a:gd name="connsiteX1020" fmla="*/ 616218 w 807107"/>
                <a:gd name="connsiteY1020" fmla="*/ 37199 h 454132"/>
                <a:gd name="connsiteX1021" fmla="*/ 618370 w 807107"/>
                <a:gd name="connsiteY1021" fmla="*/ 37199 h 454132"/>
                <a:gd name="connsiteX1022" fmla="*/ 618370 w 807107"/>
                <a:gd name="connsiteY1022" fmla="*/ 32894 h 454132"/>
                <a:gd name="connsiteX1023" fmla="*/ 624827 w 807107"/>
                <a:gd name="connsiteY1023" fmla="*/ 32894 h 454132"/>
                <a:gd name="connsiteX1024" fmla="*/ 624827 w 807107"/>
                <a:gd name="connsiteY1024" fmla="*/ 35047 h 454132"/>
                <a:gd name="connsiteX1025" fmla="*/ 626979 w 807107"/>
                <a:gd name="connsiteY1025" fmla="*/ 35047 h 454132"/>
                <a:gd name="connsiteX1026" fmla="*/ 626979 w 807107"/>
                <a:gd name="connsiteY1026" fmla="*/ 37199 h 454132"/>
                <a:gd name="connsiteX1027" fmla="*/ 631284 w 807107"/>
                <a:gd name="connsiteY1027" fmla="*/ 37199 h 454132"/>
                <a:gd name="connsiteX1028" fmla="*/ 631284 w 807107"/>
                <a:gd name="connsiteY1028" fmla="*/ 39351 h 454132"/>
                <a:gd name="connsiteX1029" fmla="*/ 642045 w 807107"/>
                <a:gd name="connsiteY1029" fmla="*/ 39351 h 454132"/>
                <a:gd name="connsiteX1030" fmla="*/ 642045 w 807107"/>
                <a:gd name="connsiteY1030" fmla="*/ 41503 h 454132"/>
                <a:gd name="connsiteX1031" fmla="*/ 676482 w 807107"/>
                <a:gd name="connsiteY1031" fmla="*/ 41503 h 454132"/>
                <a:gd name="connsiteX1032" fmla="*/ 676482 w 807107"/>
                <a:gd name="connsiteY1032" fmla="*/ 39351 h 454132"/>
                <a:gd name="connsiteX1033" fmla="*/ 685091 w 807107"/>
                <a:gd name="connsiteY1033" fmla="*/ 39351 h 454132"/>
                <a:gd name="connsiteX1034" fmla="*/ 685091 w 807107"/>
                <a:gd name="connsiteY1034" fmla="*/ 37199 h 454132"/>
                <a:gd name="connsiteX1035" fmla="*/ 689396 w 807107"/>
                <a:gd name="connsiteY1035" fmla="*/ 37199 h 454132"/>
                <a:gd name="connsiteX1036" fmla="*/ 689396 w 807107"/>
                <a:gd name="connsiteY1036" fmla="*/ 35047 h 454132"/>
                <a:gd name="connsiteX1037" fmla="*/ 695852 w 807107"/>
                <a:gd name="connsiteY1037" fmla="*/ 35047 h 454132"/>
                <a:gd name="connsiteX1038" fmla="*/ 695852 w 807107"/>
                <a:gd name="connsiteY1038" fmla="*/ 32894 h 454132"/>
                <a:gd name="connsiteX1039" fmla="*/ 700157 w 807107"/>
                <a:gd name="connsiteY1039" fmla="*/ 32894 h 454132"/>
                <a:gd name="connsiteX1040" fmla="*/ 700157 w 807107"/>
                <a:gd name="connsiteY1040" fmla="*/ 30742 h 454132"/>
                <a:gd name="connsiteX1041" fmla="*/ 702309 w 807107"/>
                <a:gd name="connsiteY1041" fmla="*/ 30742 h 454132"/>
                <a:gd name="connsiteX1042" fmla="*/ 702309 w 807107"/>
                <a:gd name="connsiteY1042" fmla="*/ 28590 h 454132"/>
                <a:gd name="connsiteX1043" fmla="*/ 706614 w 807107"/>
                <a:gd name="connsiteY1043" fmla="*/ 28590 h 454132"/>
                <a:gd name="connsiteX1044" fmla="*/ 706614 w 807107"/>
                <a:gd name="connsiteY1044" fmla="*/ 26437 h 454132"/>
                <a:gd name="connsiteX1045" fmla="*/ 708766 w 807107"/>
                <a:gd name="connsiteY1045" fmla="*/ 26437 h 454132"/>
                <a:gd name="connsiteX1046" fmla="*/ 708766 w 807107"/>
                <a:gd name="connsiteY1046" fmla="*/ 24285 h 454132"/>
                <a:gd name="connsiteX1047" fmla="*/ 710918 w 807107"/>
                <a:gd name="connsiteY1047" fmla="*/ 24285 h 454132"/>
                <a:gd name="connsiteX1048" fmla="*/ 710918 w 807107"/>
                <a:gd name="connsiteY1048" fmla="*/ 22133 h 454132"/>
                <a:gd name="connsiteX1049" fmla="*/ 713071 w 807107"/>
                <a:gd name="connsiteY1049" fmla="*/ 22133 h 454132"/>
                <a:gd name="connsiteX1050" fmla="*/ 713071 w 807107"/>
                <a:gd name="connsiteY1050" fmla="*/ 19981 h 454132"/>
                <a:gd name="connsiteX1051" fmla="*/ 715223 w 807107"/>
                <a:gd name="connsiteY1051" fmla="*/ 19981 h 454132"/>
                <a:gd name="connsiteX1052" fmla="*/ 715223 w 807107"/>
                <a:gd name="connsiteY1052" fmla="*/ 17828 h 454132"/>
                <a:gd name="connsiteX1053" fmla="*/ 717375 w 807107"/>
                <a:gd name="connsiteY1053" fmla="*/ 17828 h 454132"/>
                <a:gd name="connsiteX1054" fmla="*/ 717375 w 807107"/>
                <a:gd name="connsiteY1054" fmla="*/ 15676 h 454132"/>
                <a:gd name="connsiteX1055" fmla="*/ 719528 w 807107"/>
                <a:gd name="connsiteY1055" fmla="*/ 15676 h 454132"/>
                <a:gd name="connsiteX1056" fmla="*/ 719528 w 807107"/>
                <a:gd name="connsiteY1056" fmla="*/ 13524 h 454132"/>
                <a:gd name="connsiteX1057" fmla="*/ 721680 w 807107"/>
                <a:gd name="connsiteY1057" fmla="*/ 13524 h 454132"/>
                <a:gd name="connsiteX1058" fmla="*/ 721680 w 807107"/>
                <a:gd name="connsiteY1058" fmla="*/ 11371 h 454132"/>
                <a:gd name="connsiteX1059" fmla="*/ 723832 w 807107"/>
                <a:gd name="connsiteY1059" fmla="*/ 11371 h 454132"/>
                <a:gd name="connsiteX1060" fmla="*/ 723832 w 807107"/>
                <a:gd name="connsiteY1060" fmla="*/ 9219 h 454132"/>
                <a:gd name="connsiteX1061" fmla="*/ 725984 w 807107"/>
                <a:gd name="connsiteY1061" fmla="*/ 9219 h 454132"/>
                <a:gd name="connsiteX1062" fmla="*/ 725984 w 807107"/>
                <a:gd name="connsiteY1062" fmla="*/ 4915 h 454132"/>
                <a:gd name="connsiteX1063" fmla="*/ 728137 w 807107"/>
                <a:gd name="connsiteY1063" fmla="*/ 4915 h 45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</a:cxnLst>
              <a:rect l="l" t="t" r="r" b="b"/>
              <a:pathLst>
                <a:path w="807107" h="454132">
                  <a:moveTo>
                    <a:pt x="728137" y="610"/>
                  </a:moveTo>
                  <a:lnTo>
                    <a:pt x="732441" y="610"/>
                  </a:lnTo>
                  <a:lnTo>
                    <a:pt x="732441" y="2762"/>
                  </a:lnTo>
                  <a:lnTo>
                    <a:pt x="734594" y="2762"/>
                  </a:lnTo>
                  <a:lnTo>
                    <a:pt x="734594" y="4915"/>
                  </a:lnTo>
                  <a:lnTo>
                    <a:pt x="736746" y="4915"/>
                  </a:lnTo>
                  <a:lnTo>
                    <a:pt x="736746" y="9219"/>
                  </a:lnTo>
                  <a:lnTo>
                    <a:pt x="738898" y="9219"/>
                  </a:lnTo>
                  <a:lnTo>
                    <a:pt x="738898" y="11371"/>
                  </a:lnTo>
                  <a:lnTo>
                    <a:pt x="741050" y="11371"/>
                  </a:lnTo>
                  <a:lnTo>
                    <a:pt x="741050" y="15676"/>
                  </a:lnTo>
                  <a:lnTo>
                    <a:pt x="743203" y="15676"/>
                  </a:lnTo>
                  <a:lnTo>
                    <a:pt x="743203" y="17828"/>
                  </a:lnTo>
                  <a:lnTo>
                    <a:pt x="745355" y="17828"/>
                  </a:lnTo>
                  <a:lnTo>
                    <a:pt x="745355" y="22133"/>
                  </a:lnTo>
                  <a:lnTo>
                    <a:pt x="747507" y="22133"/>
                  </a:lnTo>
                  <a:lnTo>
                    <a:pt x="747507" y="24285"/>
                  </a:lnTo>
                  <a:lnTo>
                    <a:pt x="749660" y="24285"/>
                  </a:lnTo>
                  <a:lnTo>
                    <a:pt x="749660" y="28590"/>
                  </a:lnTo>
                  <a:lnTo>
                    <a:pt x="751812" y="28590"/>
                  </a:lnTo>
                  <a:lnTo>
                    <a:pt x="751812" y="30742"/>
                  </a:lnTo>
                  <a:lnTo>
                    <a:pt x="753964" y="30742"/>
                  </a:lnTo>
                  <a:lnTo>
                    <a:pt x="753964" y="32894"/>
                  </a:lnTo>
                  <a:lnTo>
                    <a:pt x="756116" y="32894"/>
                  </a:lnTo>
                  <a:lnTo>
                    <a:pt x="756116" y="35047"/>
                  </a:lnTo>
                  <a:lnTo>
                    <a:pt x="758269" y="35047"/>
                  </a:lnTo>
                  <a:lnTo>
                    <a:pt x="758269" y="37199"/>
                  </a:lnTo>
                  <a:lnTo>
                    <a:pt x="760421" y="37199"/>
                  </a:lnTo>
                  <a:lnTo>
                    <a:pt x="760421" y="39351"/>
                  </a:lnTo>
                  <a:lnTo>
                    <a:pt x="762573" y="39351"/>
                  </a:lnTo>
                  <a:lnTo>
                    <a:pt x="762573" y="41503"/>
                  </a:lnTo>
                  <a:lnTo>
                    <a:pt x="764726" y="41503"/>
                  </a:lnTo>
                  <a:lnTo>
                    <a:pt x="764726" y="43656"/>
                  </a:lnTo>
                  <a:lnTo>
                    <a:pt x="766878" y="43656"/>
                  </a:lnTo>
                  <a:lnTo>
                    <a:pt x="766878" y="45808"/>
                  </a:lnTo>
                  <a:lnTo>
                    <a:pt x="769030" y="45808"/>
                  </a:lnTo>
                  <a:lnTo>
                    <a:pt x="769030" y="47960"/>
                  </a:lnTo>
                  <a:lnTo>
                    <a:pt x="771182" y="47960"/>
                  </a:lnTo>
                  <a:lnTo>
                    <a:pt x="771182" y="50113"/>
                  </a:lnTo>
                  <a:lnTo>
                    <a:pt x="773335" y="50113"/>
                  </a:lnTo>
                  <a:lnTo>
                    <a:pt x="773335" y="52265"/>
                  </a:lnTo>
                  <a:lnTo>
                    <a:pt x="775487" y="52265"/>
                  </a:lnTo>
                  <a:lnTo>
                    <a:pt x="775487" y="54417"/>
                  </a:lnTo>
                  <a:lnTo>
                    <a:pt x="777639" y="54417"/>
                  </a:lnTo>
                  <a:lnTo>
                    <a:pt x="777639" y="56569"/>
                  </a:lnTo>
                  <a:lnTo>
                    <a:pt x="779792" y="56569"/>
                  </a:lnTo>
                  <a:lnTo>
                    <a:pt x="779792" y="60874"/>
                  </a:lnTo>
                  <a:lnTo>
                    <a:pt x="781944" y="60874"/>
                  </a:lnTo>
                  <a:lnTo>
                    <a:pt x="781944" y="63026"/>
                  </a:lnTo>
                  <a:lnTo>
                    <a:pt x="784096" y="63026"/>
                  </a:lnTo>
                  <a:lnTo>
                    <a:pt x="784096" y="67331"/>
                  </a:lnTo>
                  <a:lnTo>
                    <a:pt x="786248" y="67331"/>
                  </a:lnTo>
                  <a:lnTo>
                    <a:pt x="786248" y="78092"/>
                  </a:lnTo>
                  <a:lnTo>
                    <a:pt x="781944" y="78092"/>
                  </a:lnTo>
                  <a:lnTo>
                    <a:pt x="781944" y="80245"/>
                  </a:lnTo>
                  <a:lnTo>
                    <a:pt x="751812" y="80245"/>
                  </a:lnTo>
                  <a:lnTo>
                    <a:pt x="751812" y="78092"/>
                  </a:lnTo>
                  <a:lnTo>
                    <a:pt x="741050" y="78092"/>
                  </a:lnTo>
                  <a:lnTo>
                    <a:pt x="741050" y="88854"/>
                  </a:lnTo>
                  <a:lnTo>
                    <a:pt x="743203" y="88854"/>
                  </a:lnTo>
                  <a:lnTo>
                    <a:pt x="743203" y="93158"/>
                  </a:lnTo>
                  <a:lnTo>
                    <a:pt x="745355" y="93158"/>
                  </a:lnTo>
                  <a:lnTo>
                    <a:pt x="745355" y="97463"/>
                  </a:lnTo>
                  <a:lnTo>
                    <a:pt x="747507" y="97463"/>
                  </a:lnTo>
                  <a:lnTo>
                    <a:pt x="747507" y="99615"/>
                  </a:lnTo>
                  <a:lnTo>
                    <a:pt x="749660" y="99615"/>
                  </a:lnTo>
                  <a:lnTo>
                    <a:pt x="749660" y="103920"/>
                  </a:lnTo>
                  <a:lnTo>
                    <a:pt x="751812" y="103920"/>
                  </a:lnTo>
                  <a:lnTo>
                    <a:pt x="751812" y="106072"/>
                  </a:lnTo>
                  <a:lnTo>
                    <a:pt x="753964" y="106072"/>
                  </a:lnTo>
                  <a:lnTo>
                    <a:pt x="753964" y="108224"/>
                  </a:lnTo>
                  <a:lnTo>
                    <a:pt x="756116" y="108224"/>
                  </a:lnTo>
                  <a:lnTo>
                    <a:pt x="756116" y="110377"/>
                  </a:lnTo>
                  <a:lnTo>
                    <a:pt x="758269" y="110377"/>
                  </a:lnTo>
                  <a:lnTo>
                    <a:pt x="758269" y="114681"/>
                  </a:lnTo>
                  <a:lnTo>
                    <a:pt x="760421" y="114681"/>
                  </a:lnTo>
                  <a:lnTo>
                    <a:pt x="760421" y="116833"/>
                  </a:lnTo>
                  <a:lnTo>
                    <a:pt x="762573" y="116833"/>
                  </a:lnTo>
                  <a:lnTo>
                    <a:pt x="762573" y="121138"/>
                  </a:lnTo>
                  <a:lnTo>
                    <a:pt x="764726" y="121138"/>
                  </a:lnTo>
                  <a:lnTo>
                    <a:pt x="764726" y="125443"/>
                  </a:lnTo>
                  <a:lnTo>
                    <a:pt x="766878" y="125443"/>
                  </a:lnTo>
                  <a:lnTo>
                    <a:pt x="766878" y="127595"/>
                  </a:lnTo>
                  <a:lnTo>
                    <a:pt x="769030" y="127595"/>
                  </a:lnTo>
                  <a:lnTo>
                    <a:pt x="769030" y="131899"/>
                  </a:lnTo>
                  <a:lnTo>
                    <a:pt x="771182" y="131899"/>
                  </a:lnTo>
                  <a:lnTo>
                    <a:pt x="771182" y="136204"/>
                  </a:lnTo>
                  <a:lnTo>
                    <a:pt x="773335" y="136204"/>
                  </a:lnTo>
                  <a:lnTo>
                    <a:pt x="773335" y="140509"/>
                  </a:lnTo>
                  <a:lnTo>
                    <a:pt x="775487" y="140509"/>
                  </a:lnTo>
                  <a:lnTo>
                    <a:pt x="775487" y="142661"/>
                  </a:lnTo>
                  <a:lnTo>
                    <a:pt x="777639" y="142661"/>
                  </a:lnTo>
                  <a:lnTo>
                    <a:pt x="777639" y="146965"/>
                  </a:lnTo>
                  <a:lnTo>
                    <a:pt x="779792" y="146965"/>
                  </a:lnTo>
                  <a:lnTo>
                    <a:pt x="779792" y="151270"/>
                  </a:lnTo>
                  <a:lnTo>
                    <a:pt x="781944" y="151270"/>
                  </a:lnTo>
                  <a:lnTo>
                    <a:pt x="781944" y="153422"/>
                  </a:lnTo>
                  <a:lnTo>
                    <a:pt x="784096" y="153422"/>
                  </a:lnTo>
                  <a:lnTo>
                    <a:pt x="784096" y="159879"/>
                  </a:lnTo>
                  <a:lnTo>
                    <a:pt x="786248" y="159879"/>
                  </a:lnTo>
                  <a:lnTo>
                    <a:pt x="786248" y="162031"/>
                  </a:lnTo>
                  <a:lnTo>
                    <a:pt x="788401" y="162031"/>
                  </a:lnTo>
                  <a:lnTo>
                    <a:pt x="788401" y="166336"/>
                  </a:lnTo>
                  <a:lnTo>
                    <a:pt x="790553" y="166336"/>
                  </a:lnTo>
                  <a:lnTo>
                    <a:pt x="790553" y="170641"/>
                  </a:lnTo>
                  <a:lnTo>
                    <a:pt x="792705" y="170641"/>
                  </a:lnTo>
                  <a:lnTo>
                    <a:pt x="792705" y="174945"/>
                  </a:lnTo>
                  <a:lnTo>
                    <a:pt x="794858" y="174945"/>
                  </a:lnTo>
                  <a:lnTo>
                    <a:pt x="794858" y="179250"/>
                  </a:lnTo>
                  <a:lnTo>
                    <a:pt x="797010" y="179250"/>
                  </a:lnTo>
                  <a:lnTo>
                    <a:pt x="797010" y="183554"/>
                  </a:lnTo>
                  <a:lnTo>
                    <a:pt x="799162" y="183554"/>
                  </a:lnTo>
                  <a:lnTo>
                    <a:pt x="799162" y="192163"/>
                  </a:lnTo>
                  <a:lnTo>
                    <a:pt x="801314" y="192163"/>
                  </a:lnTo>
                  <a:lnTo>
                    <a:pt x="801314" y="198620"/>
                  </a:lnTo>
                  <a:lnTo>
                    <a:pt x="803467" y="198620"/>
                  </a:lnTo>
                  <a:lnTo>
                    <a:pt x="803467" y="202925"/>
                  </a:lnTo>
                  <a:lnTo>
                    <a:pt x="805619" y="202925"/>
                  </a:lnTo>
                  <a:lnTo>
                    <a:pt x="805619" y="205077"/>
                  </a:lnTo>
                  <a:lnTo>
                    <a:pt x="807771" y="205077"/>
                  </a:lnTo>
                  <a:lnTo>
                    <a:pt x="807771" y="213686"/>
                  </a:lnTo>
                  <a:lnTo>
                    <a:pt x="803467" y="213686"/>
                  </a:lnTo>
                  <a:lnTo>
                    <a:pt x="803467" y="211534"/>
                  </a:lnTo>
                  <a:lnTo>
                    <a:pt x="799162" y="211534"/>
                  </a:lnTo>
                  <a:lnTo>
                    <a:pt x="799162" y="209382"/>
                  </a:lnTo>
                  <a:lnTo>
                    <a:pt x="790553" y="209382"/>
                  </a:lnTo>
                  <a:lnTo>
                    <a:pt x="790553" y="207229"/>
                  </a:lnTo>
                  <a:lnTo>
                    <a:pt x="788401" y="207229"/>
                  </a:lnTo>
                  <a:lnTo>
                    <a:pt x="788401" y="205077"/>
                  </a:lnTo>
                  <a:lnTo>
                    <a:pt x="773335" y="205077"/>
                  </a:lnTo>
                  <a:lnTo>
                    <a:pt x="773335" y="220143"/>
                  </a:lnTo>
                  <a:lnTo>
                    <a:pt x="775487" y="220143"/>
                  </a:lnTo>
                  <a:lnTo>
                    <a:pt x="775487" y="224448"/>
                  </a:lnTo>
                  <a:lnTo>
                    <a:pt x="777639" y="224448"/>
                  </a:lnTo>
                  <a:lnTo>
                    <a:pt x="777639" y="233057"/>
                  </a:lnTo>
                  <a:lnTo>
                    <a:pt x="779792" y="233057"/>
                  </a:lnTo>
                  <a:lnTo>
                    <a:pt x="779792" y="241666"/>
                  </a:lnTo>
                  <a:lnTo>
                    <a:pt x="781944" y="241666"/>
                  </a:lnTo>
                  <a:lnTo>
                    <a:pt x="781944" y="250275"/>
                  </a:lnTo>
                  <a:lnTo>
                    <a:pt x="784096" y="250275"/>
                  </a:lnTo>
                  <a:lnTo>
                    <a:pt x="784096" y="258884"/>
                  </a:lnTo>
                  <a:lnTo>
                    <a:pt x="786248" y="258884"/>
                  </a:lnTo>
                  <a:lnTo>
                    <a:pt x="786248" y="271798"/>
                  </a:lnTo>
                  <a:lnTo>
                    <a:pt x="788401" y="271798"/>
                  </a:lnTo>
                  <a:lnTo>
                    <a:pt x="788401" y="280407"/>
                  </a:lnTo>
                  <a:lnTo>
                    <a:pt x="790553" y="280407"/>
                  </a:lnTo>
                  <a:lnTo>
                    <a:pt x="790553" y="284712"/>
                  </a:lnTo>
                  <a:lnTo>
                    <a:pt x="792705" y="284712"/>
                  </a:lnTo>
                  <a:lnTo>
                    <a:pt x="792705" y="297626"/>
                  </a:lnTo>
                  <a:lnTo>
                    <a:pt x="794858" y="297626"/>
                  </a:lnTo>
                  <a:lnTo>
                    <a:pt x="794858" y="323453"/>
                  </a:lnTo>
                  <a:lnTo>
                    <a:pt x="792705" y="323453"/>
                  </a:lnTo>
                  <a:lnTo>
                    <a:pt x="792705" y="336367"/>
                  </a:lnTo>
                  <a:lnTo>
                    <a:pt x="790553" y="336367"/>
                  </a:lnTo>
                  <a:lnTo>
                    <a:pt x="790553" y="342824"/>
                  </a:lnTo>
                  <a:lnTo>
                    <a:pt x="788401" y="342824"/>
                  </a:lnTo>
                  <a:lnTo>
                    <a:pt x="788401" y="357890"/>
                  </a:lnTo>
                  <a:lnTo>
                    <a:pt x="786248" y="357890"/>
                  </a:lnTo>
                  <a:lnTo>
                    <a:pt x="786248" y="362194"/>
                  </a:lnTo>
                  <a:lnTo>
                    <a:pt x="784096" y="362194"/>
                  </a:lnTo>
                  <a:lnTo>
                    <a:pt x="784096" y="370803"/>
                  </a:lnTo>
                  <a:lnTo>
                    <a:pt x="781944" y="370803"/>
                  </a:lnTo>
                  <a:lnTo>
                    <a:pt x="781944" y="377260"/>
                  </a:lnTo>
                  <a:lnTo>
                    <a:pt x="779792" y="377260"/>
                  </a:lnTo>
                  <a:lnTo>
                    <a:pt x="779792" y="379412"/>
                  </a:lnTo>
                  <a:lnTo>
                    <a:pt x="777639" y="379412"/>
                  </a:lnTo>
                  <a:lnTo>
                    <a:pt x="777639" y="388022"/>
                  </a:lnTo>
                  <a:lnTo>
                    <a:pt x="775487" y="388022"/>
                  </a:lnTo>
                  <a:lnTo>
                    <a:pt x="775487" y="390174"/>
                  </a:lnTo>
                  <a:lnTo>
                    <a:pt x="773335" y="390174"/>
                  </a:lnTo>
                  <a:lnTo>
                    <a:pt x="773335" y="394478"/>
                  </a:lnTo>
                  <a:lnTo>
                    <a:pt x="771182" y="394478"/>
                  </a:lnTo>
                  <a:lnTo>
                    <a:pt x="771182" y="400935"/>
                  </a:lnTo>
                  <a:lnTo>
                    <a:pt x="769030" y="400935"/>
                  </a:lnTo>
                  <a:lnTo>
                    <a:pt x="769030" y="403088"/>
                  </a:lnTo>
                  <a:lnTo>
                    <a:pt x="766878" y="403088"/>
                  </a:lnTo>
                  <a:lnTo>
                    <a:pt x="766878" y="407392"/>
                  </a:lnTo>
                  <a:lnTo>
                    <a:pt x="764726" y="407392"/>
                  </a:lnTo>
                  <a:lnTo>
                    <a:pt x="764726" y="409544"/>
                  </a:lnTo>
                  <a:lnTo>
                    <a:pt x="762573" y="409544"/>
                  </a:lnTo>
                  <a:lnTo>
                    <a:pt x="762573" y="411697"/>
                  </a:lnTo>
                  <a:lnTo>
                    <a:pt x="760421" y="411697"/>
                  </a:lnTo>
                  <a:lnTo>
                    <a:pt x="760421" y="413849"/>
                  </a:lnTo>
                  <a:lnTo>
                    <a:pt x="758269" y="413849"/>
                  </a:lnTo>
                  <a:lnTo>
                    <a:pt x="758269" y="418154"/>
                  </a:lnTo>
                  <a:lnTo>
                    <a:pt x="756116" y="418154"/>
                  </a:lnTo>
                  <a:lnTo>
                    <a:pt x="756116" y="420306"/>
                  </a:lnTo>
                  <a:lnTo>
                    <a:pt x="753964" y="420306"/>
                  </a:lnTo>
                  <a:lnTo>
                    <a:pt x="753964" y="422458"/>
                  </a:lnTo>
                  <a:lnTo>
                    <a:pt x="751812" y="422458"/>
                  </a:lnTo>
                  <a:lnTo>
                    <a:pt x="751812" y="424610"/>
                  </a:lnTo>
                  <a:lnTo>
                    <a:pt x="749660" y="424610"/>
                  </a:lnTo>
                  <a:lnTo>
                    <a:pt x="749660" y="426763"/>
                  </a:lnTo>
                  <a:lnTo>
                    <a:pt x="747507" y="426763"/>
                  </a:lnTo>
                  <a:lnTo>
                    <a:pt x="747507" y="428915"/>
                  </a:lnTo>
                  <a:lnTo>
                    <a:pt x="745355" y="428915"/>
                  </a:lnTo>
                  <a:lnTo>
                    <a:pt x="745355" y="431067"/>
                  </a:lnTo>
                  <a:lnTo>
                    <a:pt x="743203" y="431067"/>
                  </a:lnTo>
                  <a:lnTo>
                    <a:pt x="743203" y="433220"/>
                  </a:lnTo>
                  <a:lnTo>
                    <a:pt x="741050" y="433220"/>
                  </a:lnTo>
                  <a:lnTo>
                    <a:pt x="741050" y="435372"/>
                  </a:lnTo>
                  <a:lnTo>
                    <a:pt x="738898" y="435372"/>
                  </a:lnTo>
                  <a:lnTo>
                    <a:pt x="738898" y="437524"/>
                  </a:lnTo>
                  <a:lnTo>
                    <a:pt x="734594" y="437524"/>
                  </a:lnTo>
                  <a:lnTo>
                    <a:pt x="734594" y="439676"/>
                  </a:lnTo>
                  <a:lnTo>
                    <a:pt x="730289" y="439676"/>
                  </a:lnTo>
                  <a:lnTo>
                    <a:pt x="730289" y="441829"/>
                  </a:lnTo>
                  <a:lnTo>
                    <a:pt x="728137" y="441829"/>
                  </a:lnTo>
                  <a:lnTo>
                    <a:pt x="728137" y="443981"/>
                  </a:lnTo>
                  <a:lnTo>
                    <a:pt x="721680" y="443981"/>
                  </a:lnTo>
                  <a:lnTo>
                    <a:pt x="721680" y="446133"/>
                  </a:lnTo>
                  <a:lnTo>
                    <a:pt x="719528" y="446133"/>
                  </a:lnTo>
                  <a:lnTo>
                    <a:pt x="719528" y="448286"/>
                  </a:lnTo>
                  <a:lnTo>
                    <a:pt x="710918" y="448286"/>
                  </a:lnTo>
                  <a:lnTo>
                    <a:pt x="710918" y="450438"/>
                  </a:lnTo>
                  <a:lnTo>
                    <a:pt x="706614" y="450438"/>
                  </a:lnTo>
                  <a:lnTo>
                    <a:pt x="706614" y="452590"/>
                  </a:lnTo>
                  <a:lnTo>
                    <a:pt x="698005" y="452590"/>
                  </a:lnTo>
                  <a:lnTo>
                    <a:pt x="698005" y="454742"/>
                  </a:lnTo>
                  <a:lnTo>
                    <a:pt x="689396" y="454742"/>
                  </a:lnTo>
                  <a:lnTo>
                    <a:pt x="689396" y="448286"/>
                  </a:lnTo>
                  <a:lnTo>
                    <a:pt x="691548" y="448286"/>
                  </a:lnTo>
                  <a:lnTo>
                    <a:pt x="691548" y="443981"/>
                  </a:lnTo>
                  <a:lnTo>
                    <a:pt x="693700" y="443981"/>
                  </a:lnTo>
                  <a:lnTo>
                    <a:pt x="693700" y="437524"/>
                  </a:lnTo>
                  <a:lnTo>
                    <a:pt x="695852" y="437524"/>
                  </a:lnTo>
                  <a:lnTo>
                    <a:pt x="695852" y="433220"/>
                  </a:lnTo>
                  <a:lnTo>
                    <a:pt x="698005" y="433220"/>
                  </a:lnTo>
                  <a:lnTo>
                    <a:pt x="698005" y="426763"/>
                  </a:lnTo>
                  <a:lnTo>
                    <a:pt x="700157" y="426763"/>
                  </a:lnTo>
                  <a:lnTo>
                    <a:pt x="700157" y="418154"/>
                  </a:lnTo>
                  <a:lnTo>
                    <a:pt x="702309" y="418154"/>
                  </a:lnTo>
                  <a:lnTo>
                    <a:pt x="702309" y="392326"/>
                  </a:lnTo>
                  <a:lnTo>
                    <a:pt x="700157" y="392326"/>
                  </a:lnTo>
                  <a:lnTo>
                    <a:pt x="700157" y="370803"/>
                  </a:lnTo>
                  <a:lnTo>
                    <a:pt x="698005" y="370803"/>
                  </a:lnTo>
                  <a:lnTo>
                    <a:pt x="698005" y="364346"/>
                  </a:lnTo>
                  <a:lnTo>
                    <a:pt x="695852" y="364346"/>
                  </a:lnTo>
                  <a:lnTo>
                    <a:pt x="695852" y="360042"/>
                  </a:lnTo>
                  <a:lnTo>
                    <a:pt x="693700" y="360042"/>
                  </a:lnTo>
                  <a:lnTo>
                    <a:pt x="693700" y="355737"/>
                  </a:lnTo>
                  <a:lnTo>
                    <a:pt x="691548" y="355737"/>
                  </a:lnTo>
                  <a:lnTo>
                    <a:pt x="691548" y="351433"/>
                  </a:lnTo>
                  <a:lnTo>
                    <a:pt x="689396" y="351433"/>
                  </a:lnTo>
                  <a:lnTo>
                    <a:pt x="689396" y="347128"/>
                  </a:lnTo>
                  <a:lnTo>
                    <a:pt x="687243" y="347128"/>
                  </a:lnTo>
                  <a:lnTo>
                    <a:pt x="687243" y="342824"/>
                  </a:lnTo>
                  <a:lnTo>
                    <a:pt x="685091" y="342824"/>
                  </a:lnTo>
                  <a:lnTo>
                    <a:pt x="685091" y="340671"/>
                  </a:lnTo>
                  <a:lnTo>
                    <a:pt x="682939" y="340671"/>
                  </a:lnTo>
                  <a:lnTo>
                    <a:pt x="682939" y="336367"/>
                  </a:lnTo>
                  <a:lnTo>
                    <a:pt x="680786" y="336367"/>
                  </a:lnTo>
                  <a:lnTo>
                    <a:pt x="680786" y="334214"/>
                  </a:lnTo>
                  <a:lnTo>
                    <a:pt x="678634" y="334214"/>
                  </a:lnTo>
                  <a:lnTo>
                    <a:pt x="678634" y="329910"/>
                  </a:lnTo>
                  <a:lnTo>
                    <a:pt x="676482" y="329910"/>
                  </a:lnTo>
                  <a:lnTo>
                    <a:pt x="676482" y="327758"/>
                  </a:lnTo>
                  <a:lnTo>
                    <a:pt x="674330" y="327758"/>
                  </a:lnTo>
                  <a:lnTo>
                    <a:pt x="674330" y="325605"/>
                  </a:lnTo>
                  <a:lnTo>
                    <a:pt x="672177" y="325605"/>
                  </a:lnTo>
                  <a:lnTo>
                    <a:pt x="672177" y="323453"/>
                  </a:lnTo>
                  <a:lnTo>
                    <a:pt x="670025" y="323453"/>
                  </a:lnTo>
                  <a:lnTo>
                    <a:pt x="670025" y="321301"/>
                  </a:lnTo>
                  <a:lnTo>
                    <a:pt x="667873" y="321301"/>
                  </a:lnTo>
                  <a:lnTo>
                    <a:pt x="667873" y="319148"/>
                  </a:lnTo>
                  <a:lnTo>
                    <a:pt x="665720" y="319148"/>
                  </a:lnTo>
                  <a:lnTo>
                    <a:pt x="665720" y="314844"/>
                  </a:lnTo>
                  <a:lnTo>
                    <a:pt x="663568" y="314844"/>
                  </a:lnTo>
                  <a:lnTo>
                    <a:pt x="663568" y="312692"/>
                  </a:lnTo>
                  <a:lnTo>
                    <a:pt x="661416" y="312692"/>
                  </a:lnTo>
                  <a:lnTo>
                    <a:pt x="661416" y="310539"/>
                  </a:lnTo>
                  <a:lnTo>
                    <a:pt x="659264" y="310539"/>
                  </a:lnTo>
                  <a:lnTo>
                    <a:pt x="659264" y="308387"/>
                  </a:lnTo>
                  <a:lnTo>
                    <a:pt x="657111" y="308387"/>
                  </a:lnTo>
                  <a:lnTo>
                    <a:pt x="657111" y="306235"/>
                  </a:lnTo>
                  <a:lnTo>
                    <a:pt x="654959" y="306235"/>
                  </a:lnTo>
                  <a:lnTo>
                    <a:pt x="654959" y="304082"/>
                  </a:lnTo>
                  <a:lnTo>
                    <a:pt x="650654" y="304082"/>
                  </a:lnTo>
                  <a:lnTo>
                    <a:pt x="650654" y="301930"/>
                  </a:lnTo>
                  <a:lnTo>
                    <a:pt x="648502" y="301930"/>
                  </a:lnTo>
                  <a:lnTo>
                    <a:pt x="648502" y="299778"/>
                  </a:lnTo>
                  <a:lnTo>
                    <a:pt x="646350" y="299778"/>
                  </a:lnTo>
                  <a:lnTo>
                    <a:pt x="646350" y="297626"/>
                  </a:lnTo>
                  <a:lnTo>
                    <a:pt x="642045" y="297626"/>
                  </a:lnTo>
                  <a:lnTo>
                    <a:pt x="642045" y="295473"/>
                  </a:lnTo>
                  <a:lnTo>
                    <a:pt x="637741" y="295473"/>
                  </a:lnTo>
                  <a:lnTo>
                    <a:pt x="637741" y="293321"/>
                  </a:lnTo>
                  <a:lnTo>
                    <a:pt x="635588" y="293321"/>
                  </a:lnTo>
                  <a:lnTo>
                    <a:pt x="635588" y="291169"/>
                  </a:lnTo>
                  <a:lnTo>
                    <a:pt x="631284" y="291169"/>
                  </a:lnTo>
                  <a:lnTo>
                    <a:pt x="631284" y="289016"/>
                  </a:lnTo>
                  <a:lnTo>
                    <a:pt x="629132" y="289016"/>
                  </a:lnTo>
                  <a:lnTo>
                    <a:pt x="629132" y="286864"/>
                  </a:lnTo>
                  <a:lnTo>
                    <a:pt x="624827" y="286864"/>
                  </a:lnTo>
                  <a:lnTo>
                    <a:pt x="624827" y="284712"/>
                  </a:lnTo>
                  <a:lnTo>
                    <a:pt x="620522" y="284712"/>
                  </a:lnTo>
                  <a:lnTo>
                    <a:pt x="620522" y="282559"/>
                  </a:lnTo>
                  <a:lnTo>
                    <a:pt x="618370" y="282559"/>
                  </a:lnTo>
                  <a:lnTo>
                    <a:pt x="618370" y="280407"/>
                  </a:lnTo>
                  <a:lnTo>
                    <a:pt x="614066" y="280407"/>
                  </a:lnTo>
                  <a:lnTo>
                    <a:pt x="614066" y="278255"/>
                  </a:lnTo>
                  <a:lnTo>
                    <a:pt x="609761" y="278255"/>
                  </a:lnTo>
                  <a:lnTo>
                    <a:pt x="609761" y="276103"/>
                  </a:lnTo>
                  <a:lnTo>
                    <a:pt x="605456" y="276103"/>
                  </a:lnTo>
                  <a:lnTo>
                    <a:pt x="605456" y="273950"/>
                  </a:lnTo>
                  <a:lnTo>
                    <a:pt x="601152" y="273950"/>
                  </a:lnTo>
                  <a:lnTo>
                    <a:pt x="601152" y="271798"/>
                  </a:lnTo>
                  <a:lnTo>
                    <a:pt x="594695" y="271798"/>
                  </a:lnTo>
                  <a:lnTo>
                    <a:pt x="594695" y="269646"/>
                  </a:lnTo>
                  <a:lnTo>
                    <a:pt x="588238" y="269646"/>
                  </a:lnTo>
                  <a:lnTo>
                    <a:pt x="588238" y="267493"/>
                  </a:lnTo>
                  <a:lnTo>
                    <a:pt x="579629" y="267493"/>
                  </a:lnTo>
                  <a:lnTo>
                    <a:pt x="579629" y="265341"/>
                  </a:lnTo>
                  <a:lnTo>
                    <a:pt x="571020" y="265341"/>
                  </a:lnTo>
                  <a:lnTo>
                    <a:pt x="571020" y="263189"/>
                  </a:lnTo>
                  <a:lnTo>
                    <a:pt x="560258" y="263189"/>
                  </a:lnTo>
                  <a:lnTo>
                    <a:pt x="560258" y="261037"/>
                  </a:lnTo>
                  <a:lnTo>
                    <a:pt x="555954" y="261037"/>
                  </a:lnTo>
                  <a:lnTo>
                    <a:pt x="555954" y="258884"/>
                  </a:lnTo>
                  <a:lnTo>
                    <a:pt x="549497" y="258884"/>
                  </a:lnTo>
                  <a:lnTo>
                    <a:pt x="549497" y="256732"/>
                  </a:lnTo>
                  <a:lnTo>
                    <a:pt x="527974" y="256732"/>
                  </a:lnTo>
                  <a:lnTo>
                    <a:pt x="527974" y="254580"/>
                  </a:lnTo>
                  <a:lnTo>
                    <a:pt x="517213" y="254580"/>
                  </a:lnTo>
                  <a:lnTo>
                    <a:pt x="517213" y="256732"/>
                  </a:lnTo>
                  <a:lnTo>
                    <a:pt x="504299" y="256732"/>
                  </a:lnTo>
                  <a:lnTo>
                    <a:pt x="504299" y="258884"/>
                  </a:lnTo>
                  <a:lnTo>
                    <a:pt x="487081" y="258884"/>
                  </a:lnTo>
                  <a:lnTo>
                    <a:pt x="487081" y="261037"/>
                  </a:lnTo>
                  <a:lnTo>
                    <a:pt x="478472" y="261037"/>
                  </a:lnTo>
                  <a:lnTo>
                    <a:pt x="478472" y="263189"/>
                  </a:lnTo>
                  <a:lnTo>
                    <a:pt x="472015" y="263189"/>
                  </a:lnTo>
                  <a:lnTo>
                    <a:pt x="472015" y="265341"/>
                  </a:lnTo>
                  <a:lnTo>
                    <a:pt x="463406" y="265341"/>
                  </a:lnTo>
                  <a:lnTo>
                    <a:pt x="463406" y="267493"/>
                  </a:lnTo>
                  <a:lnTo>
                    <a:pt x="456949" y="267493"/>
                  </a:lnTo>
                  <a:lnTo>
                    <a:pt x="456949" y="269646"/>
                  </a:lnTo>
                  <a:lnTo>
                    <a:pt x="452644" y="269646"/>
                  </a:lnTo>
                  <a:lnTo>
                    <a:pt x="452644" y="271798"/>
                  </a:lnTo>
                  <a:lnTo>
                    <a:pt x="448340" y="271798"/>
                  </a:lnTo>
                  <a:lnTo>
                    <a:pt x="448340" y="273950"/>
                  </a:lnTo>
                  <a:lnTo>
                    <a:pt x="446187" y="273950"/>
                  </a:lnTo>
                  <a:lnTo>
                    <a:pt x="446187" y="276103"/>
                  </a:lnTo>
                  <a:lnTo>
                    <a:pt x="439730" y="276103"/>
                  </a:lnTo>
                  <a:lnTo>
                    <a:pt x="439730" y="278255"/>
                  </a:lnTo>
                  <a:lnTo>
                    <a:pt x="435426" y="278255"/>
                  </a:lnTo>
                  <a:lnTo>
                    <a:pt x="435426" y="280407"/>
                  </a:lnTo>
                  <a:lnTo>
                    <a:pt x="431121" y="280407"/>
                  </a:lnTo>
                  <a:lnTo>
                    <a:pt x="431121" y="282559"/>
                  </a:lnTo>
                  <a:lnTo>
                    <a:pt x="428969" y="282559"/>
                  </a:lnTo>
                  <a:lnTo>
                    <a:pt x="428969" y="284712"/>
                  </a:lnTo>
                  <a:lnTo>
                    <a:pt x="424664" y="284712"/>
                  </a:lnTo>
                  <a:lnTo>
                    <a:pt x="424664" y="286864"/>
                  </a:lnTo>
                  <a:lnTo>
                    <a:pt x="422512" y="286864"/>
                  </a:lnTo>
                  <a:lnTo>
                    <a:pt x="422512" y="289016"/>
                  </a:lnTo>
                  <a:lnTo>
                    <a:pt x="420360" y="289016"/>
                  </a:lnTo>
                  <a:lnTo>
                    <a:pt x="420360" y="291169"/>
                  </a:lnTo>
                  <a:lnTo>
                    <a:pt x="416055" y="291169"/>
                  </a:lnTo>
                  <a:lnTo>
                    <a:pt x="416055" y="293321"/>
                  </a:lnTo>
                  <a:lnTo>
                    <a:pt x="413903" y="293321"/>
                  </a:lnTo>
                  <a:lnTo>
                    <a:pt x="413903" y="295473"/>
                  </a:lnTo>
                  <a:lnTo>
                    <a:pt x="411751" y="295473"/>
                  </a:lnTo>
                  <a:lnTo>
                    <a:pt x="411751" y="297626"/>
                  </a:lnTo>
                  <a:lnTo>
                    <a:pt x="409598" y="297626"/>
                  </a:lnTo>
                  <a:lnTo>
                    <a:pt x="409598" y="299778"/>
                  </a:lnTo>
                  <a:lnTo>
                    <a:pt x="407446" y="299778"/>
                  </a:lnTo>
                  <a:lnTo>
                    <a:pt x="407446" y="301930"/>
                  </a:lnTo>
                  <a:lnTo>
                    <a:pt x="405294" y="301930"/>
                  </a:lnTo>
                  <a:lnTo>
                    <a:pt x="405294" y="304082"/>
                  </a:lnTo>
                  <a:lnTo>
                    <a:pt x="403142" y="304082"/>
                  </a:lnTo>
                  <a:lnTo>
                    <a:pt x="403142" y="306235"/>
                  </a:lnTo>
                  <a:lnTo>
                    <a:pt x="400989" y="306235"/>
                  </a:lnTo>
                  <a:lnTo>
                    <a:pt x="400989" y="308387"/>
                  </a:lnTo>
                  <a:lnTo>
                    <a:pt x="398837" y="308387"/>
                  </a:lnTo>
                  <a:lnTo>
                    <a:pt x="398837" y="310539"/>
                  </a:lnTo>
                  <a:lnTo>
                    <a:pt x="396685" y="310539"/>
                  </a:lnTo>
                  <a:lnTo>
                    <a:pt x="396685" y="312692"/>
                  </a:lnTo>
                  <a:lnTo>
                    <a:pt x="394532" y="312692"/>
                  </a:lnTo>
                  <a:lnTo>
                    <a:pt x="394532" y="314844"/>
                  </a:lnTo>
                  <a:lnTo>
                    <a:pt x="392380" y="314844"/>
                  </a:lnTo>
                  <a:lnTo>
                    <a:pt x="392380" y="319148"/>
                  </a:lnTo>
                  <a:lnTo>
                    <a:pt x="390228" y="319148"/>
                  </a:lnTo>
                  <a:lnTo>
                    <a:pt x="390228" y="321301"/>
                  </a:lnTo>
                  <a:lnTo>
                    <a:pt x="388076" y="321301"/>
                  </a:lnTo>
                  <a:lnTo>
                    <a:pt x="388076" y="323453"/>
                  </a:lnTo>
                  <a:lnTo>
                    <a:pt x="385923" y="323453"/>
                  </a:lnTo>
                  <a:lnTo>
                    <a:pt x="385923" y="325605"/>
                  </a:lnTo>
                  <a:lnTo>
                    <a:pt x="383771" y="325605"/>
                  </a:lnTo>
                  <a:lnTo>
                    <a:pt x="383771" y="329910"/>
                  </a:lnTo>
                  <a:lnTo>
                    <a:pt x="381619" y="329910"/>
                  </a:lnTo>
                  <a:lnTo>
                    <a:pt x="381619" y="332062"/>
                  </a:lnTo>
                  <a:lnTo>
                    <a:pt x="379466" y="332062"/>
                  </a:lnTo>
                  <a:lnTo>
                    <a:pt x="379466" y="336367"/>
                  </a:lnTo>
                  <a:lnTo>
                    <a:pt x="377314" y="336367"/>
                  </a:lnTo>
                  <a:lnTo>
                    <a:pt x="377314" y="340671"/>
                  </a:lnTo>
                  <a:lnTo>
                    <a:pt x="375162" y="340671"/>
                  </a:lnTo>
                  <a:lnTo>
                    <a:pt x="375162" y="344976"/>
                  </a:lnTo>
                  <a:lnTo>
                    <a:pt x="373010" y="344976"/>
                  </a:lnTo>
                  <a:lnTo>
                    <a:pt x="373010" y="351433"/>
                  </a:lnTo>
                  <a:lnTo>
                    <a:pt x="370857" y="351433"/>
                  </a:lnTo>
                  <a:lnTo>
                    <a:pt x="370857" y="357890"/>
                  </a:lnTo>
                  <a:lnTo>
                    <a:pt x="368705" y="357890"/>
                  </a:lnTo>
                  <a:lnTo>
                    <a:pt x="368705" y="360042"/>
                  </a:lnTo>
                  <a:lnTo>
                    <a:pt x="366553" y="360042"/>
                  </a:lnTo>
                  <a:lnTo>
                    <a:pt x="366553" y="366499"/>
                  </a:lnTo>
                  <a:lnTo>
                    <a:pt x="364400" y="366499"/>
                  </a:lnTo>
                  <a:lnTo>
                    <a:pt x="364400" y="379412"/>
                  </a:lnTo>
                  <a:lnTo>
                    <a:pt x="362248" y="379412"/>
                  </a:lnTo>
                  <a:lnTo>
                    <a:pt x="362248" y="418154"/>
                  </a:lnTo>
                  <a:lnTo>
                    <a:pt x="364400" y="418154"/>
                  </a:lnTo>
                  <a:lnTo>
                    <a:pt x="364400" y="422458"/>
                  </a:lnTo>
                  <a:lnTo>
                    <a:pt x="366553" y="422458"/>
                  </a:lnTo>
                  <a:lnTo>
                    <a:pt x="366553" y="431067"/>
                  </a:lnTo>
                  <a:lnTo>
                    <a:pt x="368705" y="431067"/>
                  </a:lnTo>
                  <a:lnTo>
                    <a:pt x="368705" y="433220"/>
                  </a:lnTo>
                  <a:lnTo>
                    <a:pt x="370857" y="433220"/>
                  </a:lnTo>
                  <a:lnTo>
                    <a:pt x="370857" y="439676"/>
                  </a:lnTo>
                  <a:lnTo>
                    <a:pt x="373010" y="439676"/>
                  </a:lnTo>
                  <a:lnTo>
                    <a:pt x="373010" y="443981"/>
                  </a:lnTo>
                  <a:lnTo>
                    <a:pt x="375162" y="443981"/>
                  </a:lnTo>
                  <a:lnTo>
                    <a:pt x="375162" y="452590"/>
                  </a:lnTo>
                  <a:lnTo>
                    <a:pt x="329964" y="452590"/>
                  </a:lnTo>
                  <a:lnTo>
                    <a:pt x="329964" y="443981"/>
                  </a:lnTo>
                  <a:lnTo>
                    <a:pt x="332116" y="443981"/>
                  </a:lnTo>
                  <a:lnTo>
                    <a:pt x="332116" y="439676"/>
                  </a:lnTo>
                  <a:lnTo>
                    <a:pt x="334268" y="439676"/>
                  </a:lnTo>
                  <a:lnTo>
                    <a:pt x="334268" y="435372"/>
                  </a:lnTo>
                  <a:lnTo>
                    <a:pt x="336421" y="435372"/>
                  </a:lnTo>
                  <a:lnTo>
                    <a:pt x="336421" y="428915"/>
                  </a:lnTo>
                  <a:lnTo>
                    <a:pt x="338573" y="428915"/>
                  </a:lnTo>
                  <a:lnTo>
                    <a:pt x="338573" y="420306"/>
                  </a:lnTo>
                  <a:lnTo>
                    <a:pt x="340725" y="420306"/>
                  </a:lnTo>
                  <a:lnTo>
                    <a:pt x="340725" y="413849"/>
                  </a:lnTo>
                  <a:lnTo>
                    <a:pt x="342878" y="413849"/>
                  </a:lnTo>
                  <a:lnTo>
                    <a:pt x="342878" y="370803"/>
                  </a:lnTo>
                  <a:lnTo>
                    <a:pt x="340725" y="370803"/>
                  </a:lnTo>
                  <a:lnTo>
                    <a:pt x="340725" y="364346"/>
                  </a:lnTo>
                  <a:lnTo>
                    <a:pt x="338573" y="364346"/>
                  </a:lnTo>
                  <a:lnTo>
                    <a:pt x="338573" y="357890"/>
                  </a:lnTo>
                  <a:lnTo>
                    <a:pt x="336421" y="357890"/>
                  </a:lnTo>
                  <a:lnTo>
                    <a:pt x="336421" y="353585"/>
                  </a:lnTo>
                  <a:lnTo>
                    <a:pt x="334268" y="353585"/>
                  </a:lnTo>
                  <a:lnTo>
                    <a:pt x="334268" y="347128"/>
                  </a:lnTo>
                  <a:lnTo>
                    <a:pt x="332116" y="347128"/>
                  </a:lnTo>
                  <a:lnTo>
                    <a:pt x="332116" y="342824"/>
                  </a:lnTo>
                  <a:lnTo>
                    <a:pt x="329964" y="342824"/>
                  </a:lnTo>
                  <a:lnTo>
                    <a:pt x="329964" y="338519"/>
                  </a:lnTo>
                  <a:lnTo>
                    <a:pt x="327812" y="338519"/>
                  </a:lnTo>
                  <a:lnTo>
                    <a:pt x="327812" y="336367"/>
                  </a:lnTo>
                  <a:lnTo>
                    <a:pt x="325659" y="336367"/>
                  </a:lnTo>
                  <a:lnTo>
                    <a:pt x="325659" y="332062"/>
                  </a:lnTo>
                  <a:lnTo>
                    <a:pt x="323507" y="332062"/>
                  </a:lnTo>
                  <a:lnTo>
                    <a:pt x="323507" y="327758"/>
                  </a:lnTo>
                  <a:lnTo>
                    <a:pt x="321355" y="327758"/>
                  </a:lnTo>
                  <a:lnTo>
                    <a:pt x="321355" y="325605"/>
                  </a:lnTo>
                  <a:lnTo>
                    <a:pt x="319202" y="325605"/>
                  </a:lnTo>
                  <a:lnTo>
                    <a:pt x="319202" y="321301"/>
                  </a:lnTo>
                  <a:lnTo>
                    <a:pt x="317050" y="321301"/>
                  </a:lnTo>
                  <a:lnTo>
                    <a:pt x="317050" y="319148"/>
                  </a:lnTo>
                  <a:lnTo>
                    <a:pt x="314898" y="319148"/>
                  </a:lnTo>
                  <a:lnTo>
                    <a:pt x="314898" y="316996"/>
                  </a:lnTo>
                  <a:lnTo>
                    <a:pt x="312746" y="316996"/>
                  </a:lnTo>
                  <a:lnTo>
                    <a:pt x="312746" y="312692"/>
                  </a:lnTo>
                  <a:lnTo>
                    <a:pt x="310593" y="312692"/>
                  </a:lnTo>
                  <a:lnTo>
                    <a:pt x="310593" y="310539"/>
                  </a:lnTo>
                  <a:lnTo>
                    <a:pt x="308441" y="310539"/>
                  </a:lnTo>
                  <a:lnTo>
                    <a:pt x="308441" y="308387"/>
                  </a:lnTo>
                  <a:lnTo>
                    <a:pt x="306289" y="308387"/>
                  </a:lnTo>
                  <a:lnTo>
                    <a:pt x="306289" y="306235"/>
                  </a:lnTo>
                  <a:lnTo>
                    <a:pt x="304136" y="306235"/>
                  </a:lnTo>
                  <a:lnTo>
                    <a:pt x="304136" y="304082"/>
                  </a:lnTo>
                  <a:lnTo>
                    <a:pt x="301984" y="304082"/>
                  </a:lnTo>
                  <a:lnTo>
                    <a:pt x="301984" y="301930"/>
                  </a:lnTo>
                  <a:lnTo>
                    <a:pt x="299832" y="301930"/>
                  </a:lnTo>
                  <a:lnTo>
                    <a:pt x="299832" y="299778"/>
                  </a:lnTo>
                  <a:lnTo>
                    <a:pt x="297680" y="299778"/>
                  </a:lnTo>
                  <a:lnTo>
                    <a:pt x="297680" y="297626"/>
                  </a:lnTo>
                  <a:lnTo>
                    <a:pt x="295527" y="297626"/>
                  </a:lnTo>
                  <a:lnTo>
                    <a:pt x="295527" y="295473"/>
                  </a:lnTo>
                  <a:lnTo>
                    <a:pt x="293375" y="295473"/>
                  </a:lnTo>
                  <a:lnTo>
                    <a:pt x="293375" y="293321"/>
                  </a:lnTo>
                  <a:lnTo>
                    <a:pt x="291223" y="293321"/>
                  </a:lnTo>
                  <a:lnTo>
                    <a:pt x="291223" y="291169"/>
                  </a:lnTo>
                  <a:lnTo>
                    <a:pt x="289070" y="291169"/>
                  </a:lnTo>
                  <a:lnTo>
                    <a:pt x="289070" y="289016"/>
                  </a:lnTo>
                  <a:lnTo>
                    <a:pt x="284766" y="289016"/>
                  </a:lnTo>
                  <a:lnTo>
                    <a:pt x="284766" y="286864"/>
                  </a:lnTo>
                  <a:lnTo>
                    <a:pt x="282613" y="286864"/>
                  </a:lnTo>
                  <a:lnTo>
                    <a:pt x="282613" y="284712"/>
                  </a:lnTo>
                  <a:lnTo>
                    <a:pt x="278309" y="284712"/>
                  </a:lnTo>
                  <a:lnTo>
                    <a:pt x="278309" y="282559"/>
                  </a:lnTo>
                  <a:lnTo>
                    <a:pt x="276157" y="282559"/>
                  </a:lnTo>
                  <a:lnTo>
                    <a:pt x="276157" y="280407"/>
                  </a:lnTo>
                  <a:lnTo>
                    <a:pt x="271852" y="280407"/>
                  </a:lnTo>
                  <a:lnTo>
                    <a:pt x="271852" y="278255"/>
                  </a:lnTo>
                  <a:lnTo>
                    <a:pt x="267547" y="278255"/>
                  </a:lnTo>
                  <a:lnTo>
                    <a:pt x="267547" y="276103"/>
                  </a:lnTo>
                  <a:lnTo>
                    <a:pt x="263243" y="276103"/>
                  </a:lnTo>
                  <a:lnTo>
                    <a:pt x="263243" y="273950"/>
                  </a:lnTo>
                  <a:lnTo>
                    <a:pt x="261091" y="273950"/>
                  </a:lnTo>
                  <a:lnTo>
                    <a:pt x="261091" y="271798"/>
                  </a:lnTo>
                  <a:lnTo>
                    <a:pt x="252481" y="271798"/>
                  </a:lnTo>
                  <a:lnTo>
                    <a:pt x="252481" y="269646"/>
                  </a:lnTo>
                  <a:lnTo>
                    <a:pt x="246025" y="269646"/>
                  </a:lnTo>
                  <a:lnTo>
                    <a:pt x="246025" y="267493"/>
                  </a:lnTo>
                  <a:lnTo>
                    <a:pt x="241720" y="267493"/>
                  </a:lnTo>
                  <a:lnTo>
                    <a:pt x="241720" y="265341"/>
                  </a:lnTo>
                  <a:lnTo>
                    <a:pt x="230959" y="265341"/>
                  </a:lnTo>
                  <a:lnTo>
                    <a:pt x="230959" y="263189"/>
                  </a:lnTo>
                  <a:lnTo>
                    <a:pt x="224502" y="263189"/>
                  </a:lnTo>
                  <a:lnTo>
                    <a:pt x="224502" y="261037"/>
                  </a:lnTo>
                  <a:lnTo>
                    <a:pt x="215893" y="261037"/>
                  </a:lnTo>
                  <a:lnTo>
                    <a:pt x="215893" y="258884"/>
                  </a:lnTo>
                  <a:lnTo>
                    <a:pt x="202979" y="258884"/>
                  </a:lnTo>
                  <a:lnTo>
                    <a:pt x="202979" y="256732"/>
                  </a:lnTo>
                  <a:lnTo>
                    <a:pt x="151324" y="256732"/>
                  </a:lnTo>
                  <a:lnTo>
                    <a:pt x="151324" y="258884"/>
                  </a:lnTo>
                  <a:lnTo>
                    <a:pt x="134106" y="258884"/>
                  </a:lnTo>
                  <a:lnTo>
                    <a:pt x="134106" y="261037"/>
                  </a:lnTo>
                  <a:lnTo>
                    <a:pt x="125497" y="261037"/>
                  </a:lnTo>
                  <a:lnTo>
                    <a:pt x="125497" y="263189"/>
                  </a:lnTo>
                  <a:lnTo>
                    <a:pt x="119040" y="263189"/>
                  </a:lnTo>
                  <a:lnTo>
                    <a:pt x="119040" y="265341"/>
                  </a:lnTo>
                  <a:lnTo>
                    <a:pt x="112583" y="265341"/>
                  </a:lnTo>
                  <a:lnTo>
                    <a:pt x="112583" y="267493"/>
                  </a:lnTo>
                  <a:lnTo>
                    <a:pt x="106126" y="267493"/>
                  </a:lnTo>
                  <a:lnTo>
                    <a:pt x="106126" y="269646"/>
                  </a:lnTo>
                  <a:lnTo>
                    <a:pt x="97517" y="269646"/>
                  </a:lnTo>
                  <a:lnTo>
                    <a:pt x="97517" y="256732"/>
                  </a:lnTo>
                  <a:lnTo>
                    <a:pt x="95365" y="256732"/>
                  </a:lnTo>
                  <a:lnTo>
                    <a:pt x="95365" y="254580"/>
                  </a:lnTo>
                  <a:lnTo>
                    <a:pt x="91060" y="254580"/>
                  </a:lnTo>
                  <a:lnTo>
                    <a:pt x="91060" y="252427"/>
                  </a:lnTo>
                  <a:lnTo>
                    <a:pt x="73842" y="252427"/>
                  </a:lnTo>
                  <a:lnTo>
                    <a:pt x="73842" y="254580"/>
                  </a:lnTo>
                  <a:lnTo>
                    <a:pt x="67385" y="254580"/>
                  </a:lnTo>
                  <a:lnTo>
                    <a:pt x="67385" y="256732"/>
                  </a:lnTo>
                  <a:lnTo>
                    <a:pt x="63080" y="256732"/>
                  </a:lnTo>
                  <a:lnTo>
                    <a:pt x="63080" y="258884"/>
                  </a:lnTo>
                  <a:lnTo>
                    <a:pt x="60928" y="258884"/>
                  </a:lnTo>
                  <a:lnTo>
                    <a:pt x="60928" y="261037"/>
                  </a:lnTo>
                  <a:lnTo>
                    <a:pt x="58776" y="261037"/>
                  </a:lnTo>
                  <a:lnTo>
                    <a:pt x="58776" y="263189"/>
                  </a:lnTo>
                  <a:lnTo>
                    <a:pt x="56623" y="263189"/>
                  </a:lnTo>
                  <a:lnTo>
                    <a:pt x="56623" y="267493"/>
                  </a:lnTo>
                  <a:lnTo>
                    <a:pt x="54471" y="267493"/>
                  </a:lnTo>
                  <a:lnTo>
                    <a:pt x="54471" y="278255"/>
                  </a:lnTo>
                  <a:lnTo>
                    <a:pt x="56623" y="278255"/>
                  </a:lnTo>
                  <a:lnTo>
                    <a:pt x="56623" y="280407"/>
                  </a:lnTo>
                  <a:lnTo>
                    <a:pt x="58776" y="280407"/>
                  </a:lnTo>
                  <a:lnTo>
                    <a:pt x="58776" y="284712"/>
                  </a:lnTo>
                  <a:lnTo>
                    <a:pt x="60928" y="284712"/>
                  </a:lnTo>
                  <a:lnTo>
                    <a:pt x="60928" y="286864"/>
                  </a:lnTo>
                  <a:lnTo>
                    <a:pt x="63080" y="286864"/>
                  </a:lnTo>
                  <a:lnTo>
                    <a:pt x="63080" y="291169"/>
                  </a:lnTo>
                  <a:lnTo>
                    <a:pt x="60928" y="291169"/>
                  </a:lnTo>
                  <a:lnTo>
                    <a:pt x="60928" y="293321"/>
                  </a:lnTo>
                  <a:lnTo>
                    <a:pt x="56623" y="293321"/>
                  </a:lnTo>
                  <a:lnTo>
                    <a:pt x="56623" y="295473"/>
                  </a:lnTo>
                  <a:lnTo>
                    <a:pt x="54471" y="295473"/>
                  </a:lnTo>
                  <a:lnTo>
                    <a:pt x="54471" y="297626"/>
                  </a:lnTo>
                  <a:lnTo>
                    <a:pt x="52319" y="297626"/>
                  </a:lnTo>
                  <a:lnTo>
                    <a:pt x="52319" y="299778"/>
                  </a:lnTo>
                  <a:lnTo>
                    <a:pt x="50167" y="299778"/>
                  </a:lnTo>
                  <a:lnTo>
                    <a:pt x="50167" y="301930"/>
                  </a:lnTo>
                  <a:lnTo>
                    <a:pt x="45862" y="301930"/>
                  </a:lnTo>
                  <a:lnTo>
                    <a:pt x="45862" y="304082"/>
                  </a:lnTo>
                  <a:lnTo>
                    <a:pt x="43710" y="304082"/>
                  </a:lnTo>
                  <a:lnTo>
                    <a:pt x="43710" y="306235"/>
                  </a:lnTo>
                  <a:lnTo>
                    <a:pt x="41557" y="306235"/>
                  </a:lnTo>
                  <a:lnTo>
                    <a:pt x="41557" y="308387"/>
                  </a:lnTo>
                  <a:lnTo>
                    <a:pt x="39405" y="308387"/>
                  </a:lnTo>
                  <a:lnTo>
                    <a:pt x="39405" y="310539"/>
                  </a:lnTo>
                  <a:lnTo>
                    <a:pt x="37253" y="310539"/>
                  </a:lnTo>
                  <a:lnTo>
                    <a:pt x="37253" y="312692"/>
                  </a:lnTo>
                  <a:lnTo>
                    <a:pt x="35101" y="312692"/>
                  </a:lnTo>
                  <a:lnTo>
                    <a:pt x="35101" y="314844"/>
                  </a:lnTo>
                  <a:lnTo>
                    <a:pt x="32948" y="314844"/>
                  </a:lnTo>
                  <a:lnTo>
                    <a:pt x="32948" y="316996"/>
                  </a:lnTo>
                  <a:lnTo>
                    <a:pt x="30796" y="316996"/>
                  </a:lnTo>
                  <a:lnTo>
                    <a:pt x="30796" y="319148"/>
                  </a:lnTo>
                  <a:lnTo>
                    <a:pt x="28644" y="319148"/>
                  </a:lnTo>
                  <a:lnTo>
                    <a:pt x="28644" y="321301"/>
                  </a:lnTo>
                  <a:lnTo>
                    <a:pt x="26491" y="321301"/>
                  </a:lnTo>
                  <a:lnTo>
                    <a:pt x="26491" y="323453"/>
                  </a:lnTo>
                  <a:lnTo>
                    <a:pt x="24339" y="323453"/>
                  </a:lnTo>
                  <a:lnTo>
                    <a:pt x="24339" y="325605"/>
                  </a:lnTo>
                  <a:lnTo>
                    <a:pt x="22187" y="325605"/>
                  </a:lnTo>
                  <a:lnTo>
                    <a:pt x="22187" y="327758"/>
                  </a:lnTo>
                  <a:lnTo>
                    <a:pt x="20035" y="327758"/>
                  </a:lnTo>
                  <a:lnTo>
                    <a:pt x="20035" y="332062"/>
                  </a:lnTo>
                  <a:lnTo>
                    <a:pt x="17882" y="332062"/>
                  </a:lnTo>
                  <a:lnTo>
                    <a:pt x="17882" y="334214"/>
                  </a:lnTo>
                  <a:lnTo>
                    <a:pt x="15730" y="334214"/>
                  </a:lnTo>
                  <a:lnTo>
                    <a:pt x="15730" y="336367"/>
                  </a:lnTo>
                  <a:lnTo>
                    <a:pt x="13578" y="336367"/>
                  </a:lnTo>
                  <a:lnTo>
                    <a:pt x="13578" y="340671"/>
                  </a:lnTo>
                  <a:lnTo>
                    <a:pt x="11425" y="340671"/>
                  </a:lnTo>
                  <a:lnTo>
                    <a:pt x="11425" y="347128"/>
                  </a:lnTo>
                  <a:lnTo>
                    <a:pt x="9273" y="347128"/>
                  </a:lnTo>
                  <a:lnTo>
                    <a:pt x="9273" y="351433"/>
                  </a:lnTo>
                  <a:lnTo>
                    <a:pt x="7121" y="351433"/>
                  </a:lnTo>
                  <a:lnTo>
                    <a:pt x="7121" y="355737"/>
                  </a:lnTo>
                  <a:lnTo>
                    <a:pt x="4969" y="355737"/>
                  </a:lnTo>
                  <a:lnTo>
                    <a:pt x="4969" y="362194"/>
                  </a:lnTo>
                  <a:lnTo>
                    <a:pt x="664" y="362194"/>
                  </a:lnTo>
                  <a:lnTo>
                    <a:pt x="664" y="314844"/>
                  </a:lnTo>
                  <a:lnTo>
                    <a:pt x="2816" y="314844"/>
                  </a:lnTo>
                  <a:lnTo>
                    <a:pt x="2816" y="301930"/>
                  </a:lnTo>
                  <a:lnTo>
                    <a:pt x="4969" y="301930"/>
                  </a:lnTo>
                  <a:lnTo>
                    <a:pt x="4969" y="293321"/>
                  </a:lnTo>
                  <a:lnTo>
                    <a:pt x="7121" y="293321"/>
                  </a:lnTo>
                  <a:lnTo>
                    <a:pt x="7121" y="286864"/>
                  </a:lnTo>
                  <a:lnTo>
                    <a:pt x="9273" y="286864"/>
                  </a:lnTo>
                  <a:lnTo>
                    <a:pt x="9273" y="278255"/>
                  </a:lnTo>
                  <a:lnTo>
                    <a:pt x="11425" y="278255"/>
                  </a:lnTo>
                  <a:lnTo>
                    <a:pt x="11425" y="273950"/>
                  </a:lnTo>
                  <a:lnTo>
                    <a:pt x="13578" y="273950"/>
                  </a:lnTo>
                  <a:lnTo>
                    <a:pt x="13578" y="267493"/>
                  </a:lnTo>
                  <a:lnTo>
                    <a:pt x="15730" y="267493"/>
                  </a:lnTo>
                  <a:lnTo>
                    <a:pt x="15730" y="263189"/>
                  </a:lnTo>
                  <a:lnTo>
                    <a:pt x="17882" y="263189"/>
                  </a:lnTo>
                  <a:lnTo>
                    <a:pt x="17882" y="256732"/>
                  </a:lnTo>
                  <a:lnTo>
                    <a:pt x="20035" y="256732"/>
                  </a:lnTo>
                  <a:lnTo>
                    <a:pt x="20035" y="250275"/>
                  </a:lnTo>
                  <a:lnTo>
                    <a:pt x="22187" y="250275"/>
                  </a:lnTo>
                  <a:lnTo>
                    <a:pt x="22187" y="245971"/>
                  </a:lnTo>
                  <a:lnTo>
                    <a:pt x="24339" y="245971"/>
                  </a:lnTo>
                  <a:lnTo>
                    <a:pt x="24339" y="241666"/>
                  </a:lnTo>
                  <a:lnTo>
                    <a:pt x="26491" y="241666"/>
                  </a:lnTo>
                  <a:lnTo>
                    <a:pt x="26491" y="235209"/>
                  </a:lnTo>
                  <a:lnTo>
                    <a:pt x="28644" y="235209"/>
                  </a:lnTo>
                  <a:lnTo>
                    <a:pt x="28644" y="230905"/>
                  </a:lnTo>
                  <a:lnTo>
                    <a:pt x="30796" y="230905"/>
                  </a:lnTo>
                  <a:lnTo>
                    <a:pt x="30796" y="226600"/>
                  </a:lnTo>
                  <a:lnTo>
                    <a:pt x="32948" y="226600"/>
                  </a:lnTo>
                  <a:lnTo>
                    <a:pt x="32948" y="224448"/>
                  </a:lnTo>
                  <a:lnTo>
                    <a:pt x="35101" y="224448"/>
                  </a:lnTo>
                  <a:lnTo>
                    <a:pt x="35101" y="217991"/>
                  </a:lnTo>
                  <a:lnTo>
                    <a:pt x="37253" y="217991"/>
                  </a:lnTo>
                  <a:lnTo>
                    <a:pt x="37253" y="211534"/>
                  </a:lnTo>
                  <a:lnTo>
                    <a:pt x="39405" y="211534"/>
                  </a:lnTo>
                  <a:lnTo>
                    <a:pt x="39405" y="207229"/>
                  </a:lnTo>
                  <a:lnTo>
                    <a:pt x="41557" y="207229"/>
                  </a:lnTo>
                  <a:lnTo>
                    <a:pt x="41557" y="202925"/>
                  </a:lnTo>
                  <a:lnTo>
                    <a:pt x="30796" y="202925"/>
                  </a:lnTo>
                  <a:lnTo>
                    <a:pt x="30796" y="205077"/>
                  </a:lnTo>
                  <a:lnTo>
                    <a:pt x="22187" y="205077"/>
                  </a:lnTo>
                  <a:lnTo>
                    <a:pt x="22187" y="207229"/>
                  </a:lnTo>
                  <a:lnTo>
                    <a:pt x="7121" y="207229"/>
                  </a:lnTo>
                  <a:lnTo>
                    <a:pt x="7121" y="202925"/>
                  </a:lnTo>
                  <a:lnTo>
                    <a:pt x="9273" y="202925"/>
                  </a:lnTo>
                  <a:lnTo>
                    <a:pt x="9273" y="196468"/>
                  </a:lnTo>
                  <a:lnTo>
                    <a:pt x="11425" y="196468"/>
                  </a:lnTo>
                  <a:lnTo>
                    <a:pt x="11425" y="192163"/>
                  </a:lnTo>
                  <a:lnTo>
                    <a:pt x="13578" y="192163"/>
                  </a:lnTo>
                  <a:lnTo>
                    <a:pt x="13578" y="187859"/>
                  </a:lnTo>
                  <a:lnTo>
                    <a:pt x="15730" y="187859"/>
                  </a:lnTo>
                  <a:lnTo>
                    <a:pt x="15730" y="185707"/>
                  </a:lnTo>
                  <a:lnTo>
                    <a:pt x="17882" y="185707"/>
                  </a:lnTo>
                  <a:lnTo>
                    <a:pt x="17882" y="181402"/>
                  </a:lnTo>
                  <a:lnTo>
                    <a:pt x="20035" y="181402"/>
                  </a:lnTo>
                  <a:lnTo>
                    <a:pt x="20035" y="177097"/>
                  </a:lnTo>
                  <a:lnTo>
                    <a:pt x="22187" y="177097"/>
                  </a:lnTo>
                  <a:lnTo>
                    <a:pt x="22187" y="172793"/>
                  </a:lnTo>
                  <a:lnTo>
                    <a:pt x="24339" y="172793"/>
                  </a:lnTo>
                  <a:lnTo>
                    <a:pt x="24339" y="170641"/>
                  </a:lnTo>
                  <a:lnTo>
                    <a:pt x="26491" y="170641"/>
                  </a:lnTo>
                  <a:lnTo>
                    <a:pt x="26491" y="166336"/>
                  </a:lnTo>
                  <a:lnTo>
                    <a:pt x="28644" y="166336"/>
                  </a:lnTo>
                  <a:lnTo>
                    <a:pt x="28644" y="162031"/>
                  </a:lnTo>
                  <a:lnTo>
                    <a:pt x="30796" y="162031"/>
                  </a:lnTo>
                  <a:lnTo>
                    <a:pt x="30796" y="157727"/>
                  </a:lnTo>
                  <a:lnTo>
                    <a:pt x="32948" y="157727"/>
                  </a:lnTo>
                  <a:lnTo>
                    <a:pt x="32948" y="153422"/>
                  </a:lnTo>
                  <a:lnTo>
                    <a:pt x="35101" y="153422"/>
                  </a:lnTo>
                  <a:lnTo>
                    <a:pt x="35101" y="151270"/>
                  </a:lnTo>
                  <a:lnTo>
                    <a:pt x="37253" y="151270"/>
                  </a:lnTo>
                  <a:lnTo>
                    <a:pt x="37253" y="146965"/>
                  </a:lnTo>
                  <a:lnTo>
                    <a:pt x="39405" y="146965"/>
                  </a:lnTo>
                  <a:lnTo>
                    <a:pt x="39405" y="144813"/>
                  </a:lnTo>
                  <a:lnTo>
                    <a:pt x="41557" y="144813"/>
                  </a:lnTo>
                  <a:lnTo>
                    <a:pt x="41557" y="140509"/>
                  </a:lnTo>
                  <a:lnTo>
                    <a:pt x="43710" y="140509"/>
                  </a:lnTo>
                  <a:lnTo>
                    <a:pt x="43710" y="138356"/>
                  </a:lnTo>
                  <a:lnTo>
                    <a:pt x="45862" y="138356"/>
                  </a:lnTo>
                  <a:lnTo>
                    <a:pt x="45862" y="134052"/>
                  </a:lnTo>
                  <a:lnTo>
                    <a:pt x="48014" y="134052"/>
                  </a:lnTo>
                  <a:lnTo>
                    <a:pt x="48014" y="131899"/>
                  </a:lnTo>
                  <a:lnTo>
                    <a:pt x="50167" y="131899"/>
                  </a:lnTo>
                  <a:lnTo>
                    <a:pt x="50167" y="127595"/>
                  </a:lnTo>
                  <a:lnTo>
                    <a:pt x="52319" y="127595"/>
                  </a:lnTo>
                  <a:lnTo>
                    <a:pt x="52319" y="125443"/>
                  </a:lnTo>
                  <a:lnTo>
                    <a:pt x="54471" y="125443"/>
                  </a:lnTo>
                  <a:lnTo>
                    <a:pt x="54471" y="123290"/>
                  </a:lnTo>
                  <a:lnTo>
                    <a:pt x="56623" y="123290"/>
                  </a:lnTo>
                  <a:lnTo>
                    <a:pt x="56623" y="118986"/>
                  </a:lnTo>
                  <a:lnTo>
                    <a:pt x="58776" y="118986"/>
                  </a:lnTo>
                  <a:lnTo>
                    <a:pt x="58776" y="116833"/>
                  </a:lnTo>
                  <a:lnTo>
                    <a:pt x="60928" y="116833"/>
                  </a:lnTo>
                  <a:lnTo>
                    <a:pt x="60928" y="114681"/>
                  </a:lnTo>
                  <a:lnTo>
                    <a:pt x="63080" y="114681"/>
                  </a:lnTo>
                  <a:lnTo>
                    <a:pt x="63080" y="110377"/>
                  </a:lnTo>
                  <a:lnTo>
                    <a:pt x="65233" y="110377"/>
                  </a:lnTo>
                  <a:lnTo>
                    <a:pt x="65233" y="108224"/>
                  </a:lnTo>
                  <a:lnTo>
                    <a:pt x="67385" y="108224"/>
                  </a:lnTo>
                  <a:lnTo>
                    <a:pt x="67385" y="103920"/>
                  </a:lnTo>
                  <a:lnTo>
                    <a:pt x="69537" y="103920"/>
                  </a:lnTo>
                  <a:lnTo>
                    <a:pt x="69537" y="101767"/>
                  </a:lnTo>
                  <a:lnTo>
                    <a:pt x="71689" y="101767"/>
                  </a:lnTo>
                  <a:lnTo>
                    <a:pt x="71689" y="99615"/>
                  </a:lnTo>
                  <a:lnTo>
                    <a:pt x="73842" y="99615"/>
                  </a:lnTo>
                  <a:lnTo>
                    <a:pt x="73842" y="97463"/>
                  </a:lnTo>
                  <a:lnTo>
                    <a:pt x="75994" y="97463"/>
                  </a:lnTo>
                  <a:lnTo>
                    <a:pt x="75994" y="95311"/>
                  </a:lnTo>
                  <a:lnTo>
                    <a:pt x="78146" y="95311"/>
                  </a:lnTo>
                  <a:lnTo>
                    <a:pt x="78146" y="93158"/>
                  </a:lnTo>
                  <a:lnTo>
                    <a:pt x="80299" y="93158"/>
                  </a:lnTo>
                  <a:lnTo>
                    <a:pt x="80299" y="91006"/>
                  </a:lnTo>
                  <a:lnTo>
                    <a:pt x="82451" y="91006"/>
                  </a:lnTo>
                  <a:lnTo>
                    <a:pt x="82451" y="88854"/>
                  </a:lnTo>
                  <a:lnTo>
                    <a:pt x="84603" y="88854"/>
                  </a:lnTo>
                  <a:lnTo>
                    <a:pt x="84603" y="86701"/>
                  </a:lnTo>
                  <a:lnTo>
                    <a:pt x="86755" y="86701"/>
                  </a:lnTo>
                  <a:lnTo>
                    <a:pt x="86755" y="84549"/>
                  </a:lnTo>
                  <a:lnTo>
                    <a:pt x="88908" y="84549"/>
                  </a:lnTo>
                  <a:lnTo>
                    <a:pt x="88908" y="82397"/>
                  </a:lnTo>
                  <a:lnTo>
                    <a:pt x="91060" y="82397"/>
                  </a:lnTo>
                  <a:lnTo>
                    <a:pt x="91060" y="80245"/>
                  </a:lnTo>
                  <a:lnTo>
                    <a:pt x="82451" y="80245"/>
                  </a:lnTo>
                  <a:lnTo>
                    <a:pt x="82451" y="82397"/>
                  </a:lnTo>
                  <a:lnTo>
                    <a:pt x="52319" y="82397"/>
                  </a:lnTo>
                  <a:lnTo>
                    <a:pt x="52319" y="80245"/>
                  </a:lnTo>
                  <a:lnTo>
                    <a:pt x="45862" y="80245"/>
                  </a:lnTo>
                  <a:lnTo>
                    <a:pt x="45862" y="78092"/>
                  </a:lnTo>
                  <a:lnTo>
                    <a:pt x="41557" y="78092"/>
                  </a:lnTo>
                  <a:lnTo>
                    <a:pt x="41557" y="71635"/>
                  </a:lnTo>
                  <a:lnTo>
                    <a:pt x="43710" y="71635"/>
                  </a:lnTo>
                  <a:lnTo>
                    <a:pt x="43710" y="69483"/>
                  </a:lnTo>
                  <a:lnTo>
                    <a:pt x="45862" y="69483"/>
                  </a:lnTo>
                  <a:lnTo>
                    <a:pt x="45862" y="67331"/>
                  </a:lnTo>
                  <a:lnTo>
                    <a:pt x="48014" y="67331"/>
                  </a:lnTo>
                  <a:lnTo>
                    <a:pt x="48014" y="65179"/>
                  </a:lnTo>
                  <a:lnTo>
                    <a:pt x="50167" y="65179"/>
                  </a:lnTo>
                  <a:lnTo>
                    <a:pt x="50167" y="63026"/>
                  </a:lnTo>
                  <a:lnTo>
                    <a:pt x="52319" y="63026"/>
                  </a:lnTo>
                  <a:lnTo>
                    <a:pt x="52319" y="60874"/>
                  </a:lnTo>
                  <a:lnTo>
                    <a:pt x="54471" y="60874"/>
                  </a:lnTo>
                  <a:lnTo>
                    <a:pt x="54471" y="58722"/>
                  </a:lnTo>
                  <a:lnTo>
                    <a:pt x="56623" y="58722"/>
                  </a:lnTo>
                  <a:lnTo>
                    <a:pt x="56623" y="56569"/>
                  </a:lnTo>
                  <a:lnTo>
                    <a:pt x="58776" y="56569"/>
                  </a:lnTo>
                  <a:lnTo>
                    <a:pt x="58776" y="54417"/>
                  </a:lnTo>
                  <a:lnTo>
                    <a:pt x="60928" y="54417"/>
                  </a:lnTo>
                  <a:lnTo>
                    <a:pt x="60928" y="52265"/>
                  </a:lnTo>
                  <a:lnTo>
                    <a:pt x="63080" y="52265"/>
                  </a:lnTo>
                  <a:lnTo>
                    <a:pt x="63080" y="50113"/>
                  </a:lnTo>
                  <a:lnTo>
                    <a:pt x="65233" y="50113"/>
                  </a:lnTo>
                  <a:lnTo>
                    <a:pt x="65233" y="47960"/>
                  </a:lnTo>
                  <a:lnTo>
                    <a:pt x="67385" y="47960"/>
                  </a:lnTo>
                  <a:lnTo>
                    <a:pt x="67385" y="43656"/>
                  </a:lnTo>
                  <a:lnTo>
                    <a:pt x="69537" y="43656"/>
                  </a:lnTo>
                  <a:lnTo>
                    <a:pt x="69537" y="41503"/>
                  </a:lnTo>
                  <a:lnTo>
                    <a:pt x="71689" y="41503"/>
                  </a:lnTo>
                  <a:lnTo>
                    <a:pt x="71689" y="39351"/>
                  </a:lnTo>
                  <a:lnTo>
                    <a:pt x="73842" y="39351"/>
                  </a:lnTo>
                  <a:lnTo>
                    <a:pt x="73842" y="37199"/>
                  </a:lnTo>
                  <a:lnTo>
                    <a:pt x="75994" y="37199"/>
                  </a:lnTo>
                  <a:lnTo>
                    <a:pt x="75994" y="35047"/>
                  </a:lnTo>
                  <a:lnTo>
                    <a:pt x="78146" y="35047"/>
                  </a:lnTo>
                  <a:lnTo>
                    <a:pt x="78146" y="32894"/>
                  </a:lnTo>
                  <a:lnTo>
                    <a:pt x="80299" y="32894"/>
                  </a:lnTo>
                  <a:lnTo>
                    <a:pt x="80299" y="30742"/>
                  </a:lnTo>
                  <a:lnTo>
                    <a:pt x="82451" y="30742"/>
                  </a:lnTo>
                  <a:lnTo>
                    <a:pt x="82451" y="28590"/>
                  </a:lnTo>
                  <a:lnTo>
                    <a:pt x="84603" y="28590"/>
                  </a:lnTo>
                  <a:lnTo>
                    <a:pt x="84603" y="26437"/>
                  </a:lnTo>
                  <a:lnTo>
                    <a:pt x="86755" y="26437"/>
                  </a:lnTo>
                  <a:lnTo>
                    <a:pt x="86755" y="24285"/>
                  </a:lnTo>
                  <a:lnTo>
                    <a:pt x="88908" y="24285"/>
                  </a:lnTo>
                  <a:lnTo>
                    <a:pt x="88908" y="22133"/>
                  </a:lnTo>
                  <a:lnTo>
                    <a:pt x="91060" y="22133"/>
                  </a:lnTo>
                  <a:lnTo>
                    <a:pt x="91060" y="19981"/>
                  </a:lnTo>
                  <a:lnTo>
                    <a:pt x="93212" y="19981"/>
                  </a:lnTo>
                  <a:lnTo>
                    <a:pt x="93212" y="17828"/>
                  </a:lnTo>
                  <a:lnTo>
                    <a:pt x="95365" y="17828"/>
                  </a:lnTo>
                  <a:lnTo>
                    <a:pt x="95365" y="15676"/>
                  </a:lnTo>
                  <a:lnTo>
                    <a:pt x="97517" y="15676"/>
                  </a:lnTo>
                  <a:lnTo>
                    <a:pt x="97517" y="13524"/>
                  </a:lnTo>
                  <a:lnTo>
                    <a:pt x="99669" y="13524"/>
                  </a:lnTo>
                  <a:lnTo>
                    <a:pt x="99669" y="11371"/>
                  </a:lnTo>
                  <a:lnTo>
                    <a:pt x="101821" y="11371"/>
                  </a:lnTo>
                  <a:lnTo>
                    <a:pt x="101821" y="7067"/>
                  </a:lnTo>
                  <a:lnTo>
                    <a:pt x="103974" y="7067"/>
                  </a:lnTo>
                  <a:lnTo>
                    <a:pt x="103974" y="4915"/>
                  </a:lnTo>
                  <a:lnTo>
                    <a:pt x="106126" y="4915"/>
                  </a:lnTo>
                  <a:lnTo>
                    <a:pt x="106126" y="2762"/>
                  </a:lnTo>
                  <a:lnTo>
                    <a:pt x="110431" y="2762"/>
                  </a:lnTo>
                  <a:lnTo>
                    <a:pt x="110431" y="4915"/>
                  </a:lnTo>
                  <a:lnTo>
                    <a:pt x="112583" y="4915"/>
                  </a:lnTo>
                  <a:lnTo>
                    <a:pt x="112583" y="7067"/>
                  </a:lnTo>
                  <a:lnTo>
                    <a:pt x="114735" y="7067"/>
                  </a:lnTo>
                  <a:lnTo>
                    <a:pt x="114735" y="11371"/>
                  </a:lnTo>
                  <a:lnTo>
                    <a:pt x="116887" y="11371"/>
                  </a:lnTo>
                  <a:lnTo>
                    <a:pt x="116887" y="13524"/>
                  </a:lnTo>
                  <a:lnTo>
                    <a:pt x="121192" y="13524"/>
                  </a:lnTo>
                  <a:lnTo>
                    <a:pt x="121192" y="15676"/>
                  </a:lnTo>
                  <a:lnTo>
                    <a:pt x="123344" y="15676"/>
                  </a:lnTo>
                  <a:lnTo>
                    <a:pt x="123344" y="19981"/>
                  </a:lnTo>
                  <a:lnTo>
                    <a:pt x="125497" y="19981"/>
                  </a:lnTo>
                  <a:lnTo>
                    <a:pt x="125497" y="22133"/>
                  </a:lnTo>
                  <a:lnTo>
                    <a:pt x="127649" y="22133"/>
                  </a:lnTo>
                  <a:lnTo>
                    <a:pt x="127649" y="24285"/>
                  </a:lnTo>
                  <a:lnTo>
                    <a:pt x="129801" y="24285"/>
                  </a:lnTo>
                  <a:lnTo>
                    <a:pt x="129801" y="26437"/>
                  </a:lnTo>
                  <a:lnTo>
                    <a:pt x="134106" y="26437"/>
                  </a:lnTo>
                  <a:lnTo>
                    <a:pt x="134106" y="28590"/>
                  </a:lnTo>
                  <a:lnTo>
                    <a:pt x="136258" y="28590"/>
                  </a:lnTo>
                  <a:lnTo>
                    <a:pt x="136258" y="30742"/>
                  </a:lnTo>
                  <a:lnTo>
                    <a:pt x="142715" y="30742"/>
                  </a:lnTo>
                  <a:lnTo>
                    <a:pt x="142715" y="32894"/>
                  </a:lnTo>
                  <a:lnTo>
                    <a:pt x="144867" y="32894"/>
                  </a:lnTo>
                  <a:lnTo>
                    <a:pt x="144867" y="35047"/>
                  </a:lnTo>
                  <a:lnTo>
                    <a:pt x="147019" y="35047"/>
                  </a:lnTo>
                  <a:lnTo>
                    <a:pt x="147019" y="37199"/>
                  </a:lnTo>
                  <a:lnTo>
                    <a:pt x="153476" y="37199"/>
                  </a:lnTo>
                  <a:lnTo>
                    <a:pt x="153476" y="39351"/>
                  </a:lnTo>
                  <a:lnTo>
                    <a:pt x="159933" y="39351"/>
                  </a:lnTo>
                  <a:lnTo>
                    <a:pt x="159933" y="41503"/>
                  </a:lnTo>
                  <a:lnTo>
                    <a:pt x="194370" y="41503"/>
                  </a:lnTo>
                  <a:lnTo>
                    <a:pt x="194370" y="39351"/>
                  </a:lnTo>
                  <a:lnTo>
                    <a:pt x="198674" y="39351"/>
                  </a:lnTo>
                  <a:lnTo>
                    <a:pt x="198674" y="37199"/>
                  </a:lnTo>
                  <a:lnTo>
                    <a:pt x="202979" y="37199"/>
                  </a:lnTo>
                  <a:lnTo>
                    <a:pt x="202979" y="35047"/>
                  </a:lnTo>
                  <a:lnTo>
                    <a:pt x="209436" y="35047"/>
                  </a:lnTo>
                  <a:lnTo>
                    <a:pt x="209436" y="32894"/>
                  </a:lnTo>
                  <a:lnTo>
                    <a:pt x="213740" y="32894"/>
                  </a:lnTo>
                  <a:lnTo>
                    <a:pt x="213740" y="30742"/>
                  </a:lnTo>
                  <a:lnTo>
                    <a:pt x="220197" y="30742"/>
                  </a:lnTo>
                  <a:lnTo>
                    <a:pt x="220197" y="35047"/>
                  </a:lnTo>
                  <a:lnTo>
                    <a:pt x="222349" y="35047"/>
                  </a:lnTo>
                  <a:lnTo>
                    <a:pt x="222349" y="37199"/>
                  </a:lnTo>
                  <a:lnTo>
                    <a:pt x="224502" y="37199"/>
                  </a:lnTo>
                  <a:lnTo>
                    <a:pt x="224502" y="39351"/>
                  </a:lnTo>
                  <a:lnTo>
                    <a:pt x="226654" y="39351"/>
                  </a:lnTo>
                  <a:lnTo>
                    <a:pt x="226654" y="43656"/>
                  </a:lnTo>
                  <a:lnTo>
                    <a:pt x="228806" y="43656"/>
                  </a:lnTo>
                  <a:lnTo>
                    <a:pt x="228806" y="45808"/>
                  </a:lnTo>
                  <a:lnTo>
                    <a:pt x="230959" y="45808"/>
                  </a:lnTo>
                  <a:lnTo>
                    <a:pt x="230959" y="47960"/>
                  </a:lnTo>
                  <a:lnTo>
                    <a:pt x="233111" y="47960"/>
                  </a:lnTo>
                  <a:lnTo>
                    <a:pt x="233111" y="50113"/>
                  </a:lnTo>
                  <a:lnTo>
                    <a:pt x="235263" y="50113"/>
                  </a:lnTo>
                  <a:lnTo>
                    <a:pt x="235263" y="52265"/>
                  </a:lnTo>
                  <a:lnTo>
                    <a:pt x="237415" y="52265"/>
                  </a:lnTo>
                  <a:lnTo>
                    <a:pt x="237415" y="54417"/>
                  </a:lnTo>
                  <a:lnTo>
                    <a:pt x="239568" y="54417"/>
                  </a:lnTo>
                  <a:lnTo>
                    <a:pt x="239568" y="56569"/>
                  </a:lnTo>
                  <a:lnTo>
                    <a:pt x="241720" y="56569"/>
                  </a:lnTo>
                  <a:lnTo>
                    <a:pt x="241720" y="58722"/>
                  </a:lnTo>
                  <a:lnTo>
                    <a:pt x="246025" y="58722"/>
                  </a:lnTo>
                  <a:lnTo>
                    <a:pt x="246025" y="60874"/>
                  </a:lnTo>
                  <a:lnTo>
                    <a:pt x="248177" y="60874"/>
                  </a:lnTo>
                  <a:lnTo>
                    <a:pt x="248177" y="63026"/>
                  </a:lnTo>
                  <a:lnTo>
                    <a:pt x="252481" y="63026"/>
                  </a:lnTo>
                  <a:lnTo>
                    <a:pt x="252481" y="65179"/>
                  </a:lnTo>
                  <a:lnTo>
                    <a:pt x="254634" y="65179"/>
                  </a:lnTo>
                  <a:lnTo>
                    <a:pt x="254634" y="67331"/>
                  </a:lnTo>
                  <a:lnTo>
                    <a:pt x="258938" y="67331"/>
                  </a:lnTo>
                  <a:lnTo>
                    <a:pt x="258938" y="69483"/>
                  </a:lnTo>
                  <a:lnTo>
                    <a:pt x="263243" y="69483"/>
                  </a:lnTo>
                  <a:lnTo>
                    <a:pt x="263243" y="71635"/>
                  </a:lnTo>
                  <a:lnTo>
                    <a:pt x="265395" y="71635"/>
                  </a:lnTo>
                  <a:lnTo>
                    <a:pt x="265395" y="73788"/>
                  </a:lnTo>
                  <a:lnTo>
                    <a:pt x="269700" y="73788"/>
                  </a:lnTo>
                  <a:lnTo>
                    <a:pt x="269700" y="75940"/>
                  </a:lnTo>
                  <a:lnTo>
                    <a:pt x="274004" y="75940"/>
                  </a:lnTo>
                  <a:lnTo>
                    <a:pt x="274004" y="78092"/>
                  </a:lnTo>
                  <a:lnTo>
                    <a:pt x="282613" y="78092"/>
                  </a:lnTo>
                  <a:lnTo>
                    <a:pt x="282613" y="80245"/>
                  </a:lnTo>
                  <a:lnTo>
                    <a:pt x="286918" y="80245"/>
                  </a:lnTo>
                  <a:lnTo>
                    <a:pt x="286918" y="82397"/>
                  </a:lnTo>
                  <a:lnTo>
                    <a:pt x="310593" y="82397"/>
                  </a:lnTo>
                  <a:lnTo>
                    <a:pt x="310593" y="80245"/>
                  </a:lnTo>
                  <a:lnTo>
                    <a:pt x="321355" y="80245"/>
                  </a:lnTo>
                  <a:lnTo>
                    <a:pt x="321355" y="78092"/>
                  </a:lnTo>
                  <a:lnTo>
                    <a:pt x="332116" y="78092"/>
                  </a:lnTo>
                  <a:lnTo>
                    <a:pt x="332116" y="75940"/>
                  </a:lnTo>
                  <a:lnTo>
                    <a:pt x="336421" y="75940"/>
                  </a:lnTo>
                  <a:lnTo>
                    <a:pt x="336421" y="73788"/>
                  </a:lnTo>
                  <a:lnTo>
                    <a:pt x="340725" y="73788"/>
                  </a:lnTo>
                  <a:lnTo>
                    <a:pt x="340725" y="71635"/>
                  </a:lnTo>
                  <a:lnTo>
                    <a:pt x="345030" y="71635"/>
                  </a:lnTo>
                  <a:lnTo>
                    <a:pt x="345030" y="69483"/>
                  </a:lnTo>
                  <a:lnTo>
                    <a:pt x="349334" y="69483"/>
                  </a:lnTo>
                  <a:lnTo>
                    <a:pt x="349334" y="67331"/>
                  </a:lnTo>
                  <a:lnTo>
                    <a:pt x="355791" y="67331"/>
                  </a:lnTo>
                  <a:lnTo>
                    <a:pt x="355791" y="69483"/>
                  </a:lnTo>
                  <a:lnTo>
                    <a:pt x="357944" y="69483"/>
                  </a:lnTo>
                  <a:lnTo>
                    <a:pt x="357944" y="71635"/>
                  </a:lnTo>
                  <a:lnTo>
                    <a:pt x="360096" y="71635"/>
                  </a:lnTo>
                  <a:lnTo>
                    <a:pt x="360096" y="73788"/>
                  </a:lnTo>
                  <a:lnTo>
                    <a:pt x="362248" y="73788"/>
                  </a:lnTo>
                  <a:lnTo>
                    <a:pt x="362248" y="75940"/>
                  </a:lnTo>
                  <a:lnTo>
                    <a:pt x="364400" y="75940"/>
                  </a:lnTo>
                  <a:lnTo>
                    <a:pt x="364400" y="78092"/>
                  </a:lnTo>
                  <a:lnTo>
                    <a:pt x="366553" y="78092"/>
                  </a:lnTo>
                  <a:lnTo>
                    <a:pt x="366553" y="80245"/>
                  </a:lnTo>
                  <a:lnTo>
                    <a:pt x="368705" y="80245"/>
                  </a:lnTo>
                  <a:lnTo>
                    <a:pt x="368705" y="82397"/>
                  </a:lnTo>
                  <a:lnTo>
                    <a:pt x="373010" y="82397"/>
                  </a:lnTo>
                  <a:lnTo>
                    <a:pt x="373010" y="84549"/>
                  </a:lnTo>
                  <a:lnTo>
                    <a:pt x="375162" y="84549"/>
                  </a:lnTo>
                  <a:lnTo>
                    <a:pt x="375162" y="86701"/>
                  </a:lnTo>
                  <a:lnTo>
                    <a:pt x="379466" y="86701"/>
                  </a:lnTo>
                  <a:lnTo>
                    <a:pt x="379466" y="88854"/>
                  </a:lnTo>
                  <a:lnTo>
                    <a:pt x="381619" y="88854"/>
                  </a:lnTo>
                  <a:lnTo>
                    <a:pt x="381619" y="91006"/>
                  </a:lnTo>
                  <a:lnTo>
                    <a:pt x="383771" y="91006"/>
                  </a:lnTo>
                  <a:lnTo>
                    <a:pt x="383771" y="93158"/>
                  </a:lnTo>
                  <a:lnTo>
                    <a:pt x="388076" y="93158"/>
                  </a:lnTo>
                  <a:lnTo>
                    <a:pt x="388076" y="95311"/>
                  </a:lnTo>
                  <a:lnTo>
                    <a:pt x="392380" y="95311"/>
                  </a:lnTo>
                  <a:lnTo>
                    <a:pt x="392380" y="97463"/>
                  </a:lnTo>
                  <a:lnTo>
                    <a:pt x="396685" y="97463"/>
                  </a:lnTo>
                  <a:lnTo>
                    <a:pt x="396685" y="99615"/>
                  </a:lnTo>
                  <a:lnTo>
                    <a:pt x="398837" y="99615"/>
                  </a:lnTo>
                  <a:lnTo>
                    <a:pt x="398837" y="101767"/>
                  </a:lnTo>
                  <a:lnTo>
                    <a:pt x="411751" y="101767"/>
                  </a:lnTo>
                  <a:lnTo>
                    <a:pt x="411751" y="103920"/>
                  </a:lnTo>
                  <a:lnTo>
                    <a:pt x="426817" y="103920"/>
                  </a:lnTo>
                  <a:lnTo>
                    <a:pt x="426817" y="101767"/>
                  </a:lnTo>
                  <a:lnTo>
                    <a:pt x="431121" y="101767"/>
                  </a:lnTo>
                  <a:lnTo>
                    <a:pt x="431121" y="99615"/>
                  </a:lnTo>
                  <a:lnTo>
                    <a:pt x="437578" y="99615"/>
                  </a:lnTo>
                  <a:lnTo>
                    <a:pt x="437578" y="97463"/>
                  </a:lnTo>
                  <a:lnTo>
                    <a:pt x="441883" y="97463"/>
                  </a:lnTo>
                  <a:lnTo>
                    <a:pt x="441883" y="95311"/>
                  </a:lnTo>
                  <a:lnTo>
                    <a:pt x="444035" y="95311"/>
                  </a:lnTo>
                  <a:lnTo>
                    <a:pt x="444035" y="93158"/>
                  </a:lnTo>
                  <a:lnTo>
                    <a:pt x="452644" y="93158"/>
                  </a:lnTo>
                  <a:lnTo>
                    <a:pt x="452644" y="91006"/>
                  </a:lnTo>
                  <a:lnTo>
                    <a:pt x="454796" y="91006"/>
                  </a:lnTo>
                  <a:lnTo>
                    <a:pt x="454796" y="88854"/>
                  </a:lnTo>
                  <a:lnTo>
                    <a:pt x="456949" y="88854"/>
                  </a:lnTo>
                  <a:lnTo>
                    <a:pt x="456949" y="86701"/>
                  </a:lnTo>
                  <a:lnTo>
                    <a:pt x="461253" y="86701"/>
                  </a:lnTo>
                  <a:lnTo>
                    <a:pt x="461253" y="84549"/>
                  </a:lnTo>
                  <a:lnTo>
                    <a:pt x="465558" y="84549"/>
                  </a:lnTo>
                  <a:lnTo>
                    <a:pt x="465558" y="82397"/>
                  </a:lnTo>
                  <a:lnTo>
                    <a:pt x="467710" y="82397"/>
                  </a:lnTo>
                  <a:lnTo>
                    <a:pt x="467710" y="80245"/>
                  </a:lnTo>
                  <a:lnTo>
                    <a:pt x="472015" y="80245"/>
                  </a:lnTo>
                  <a:lnTo>
                    <a:pt x="472015" y="78092"/>
                  </a:lnTo>
                  <a:lnTo>
                    <a:pt x="474167" y="78092"/>
                  </a:lnTo>
                  <a:lnTo>
                    <a:pt x="474167" y="75940"/>
                  </a:lnTo>
                  <a:lnTo>
                    <a:pt x="476319" y="75940"/>
                  </a:lnTo>
                  <a:lnTo>
                    <a:pt x="476319" y="73788"/>
                  </a:lnTo>
                  <a:lnTo>
                    <a:pt x="478472" y="73788"/>
                  </a:lnTo>
                  <a:lnTo>
                    <a:pt x="478472" y="69483"/>
                  </a:lnTo>
                  <a:lnTo>
                    <a:pt x="480624" y="69483"/>
                  </a:lnTo>
                  <a:lnTo>
                    <a:pt x="480624" y="67331"/>
                  </a:lnTo>
                  <a:lnTo>
                    <a:pt x="482776" y="67331"/>
                  </a:lnTo>
                  <a:lnTo>
                    <a:pt x="482776" y="65179"/>
                  </a:lnTo>
                  <a:lnTo>
                    <a:pt x="487081" y="65179"/>
                  </a:lnTo>
                  <a:lnTo>
                    <a:pt x="487081" y="67331"/>
                  </a:lnTo>
                  <a:lnTo>
                    <a:pt x="489233" y="67331"/>
                  </a:lnTo>
                  <a:lnTo>
                    <a:pt x="489233" y="69483"/>
                  </a:lnTo>
                  <a:lnTo>
                    <a:pt x="493538" y="69483"/>
                  </a:lnTo>
                  <a:lnTo>
                    <a:pt x="493538" y="71635"/>
                  </a:lnTo>
                  <a:lnTo>
                    <a:pt x="495690" y="71635"/>
                  </a:lnTo>
                  <a:lnTo>
                    <a:pt x="495690" y="73788"/>
                  </a:lnTo>
                  <a:lnTo>
                    <a:pt x="504299" y="73788"/>
                  </a:lnTo>
                  <a:lnTo>
                    <a:pt x="504299" y="75940"/>
                  </a:lnTo>
                  <a:lnTo>
                    <a:pt x="506451" y="75940"/>
                  </a:lnTo>
                  <a:lnTo>
                    <a:pt x="506451" y="78092"/>
                  </a:lnTo>
                  <a:lnTo>
                    <a:pt x="508604" y="78092"/>
                  </a:lnTo>
                  <a:lnTo>
                    <a:pt x="508604" y="80245"/>
                  </a:lnTo>
                  <a:lnTo>
                    <a:pt x="517213" y="80245"/>
                  </a:lnTo>
                  <a:lnTo>
                    <a:pt x="517213" y="82397"/>
                  </a:lnTo>
                  <a:lnTo>
                    <a:pt x="555954" y="82397"/>
                  </a:lnTo>
                  <a:lnTo>
                    <a:pt x="555954" y="80245"/>
                  </a:lnTo>
                  <a:lnTo>
                    <a:pt x="562411" y="80245"/>
                  </a:lnTo>
                  <a:lnTo>
                    <a:pt x="562411" y="78092"/>
                  </a:lnTo>
                  <a:lnTo>
                    <a:pt x="564563" y="78092"/>
                  </a:lnTo>
                  <a:lnTo>
                    <a:pt x="564563" y="75940"/>
                  </a:lnTo>
                  <a:lnTo>
                    <a:pt x="571020" y="75940"/>
                  </a:lnTo>
                  <a:lnTo>
                    <a:pt x="571020" y="73788"/>
                  </a:lnTo>
                  <a:lnTo>
                    <a:pt x="575324" y="73788"/>
                  </a:lnTo>
                  <a:lnTo>
                    <a:pt x="575324" y="71635"/>
                  </a:lnTo>
                  <a:lnTo>
                    <a:pt x="579629" y="71635"/>
                  </a:lnTo>
                  <a:lnTo>
                    <a:pt x="579629" y="69483"/>
                  </a:lnTo>
                  <a:lnTo>
                    <a:pt x="583934" y="69483"/>
                  </a:lnTo>
                  <a:lnTo>
                    <a:pt x="583934" y="67331"/>
                  </a:lnTo>
                  <a:lnTo>
                    <a:pt x="586086" y="67331"/>
                  </a:lnTo>
                  <a:lnTo>
                    <a:pt x="586086" y="65179"/>
                  </a:lnTo>
                  <a:lnTo>
                    <a:pt x="590390" y="65179"/>
                  </a:lnTo>
                  <a:lnTo>
                    <a:pt x="590390" y="63026"/>
                  </a:lnTo>
                  <a:lnTo>
                    <a:pt x="592543" y="63026"/>
                  </a:lnTo>
                  <a:lnTo>
                    <a:pt x="592543" y="60874"/>
                  </a:lnTo>
                  <a:lnTo>
                    <a:pt x="596847" y="60874"/>
                  </a:lnTo>
                  <a:lnTo>
                    <a:pt x="596847" y="58722"/>
                  </a:lnTo>
                  <a:lnTo>
                    <a:pt x="599000" y="58722"/>
                  </a:lnTo>
                  <a:lnTo>
                    <a:pt x="599000" y="56569"/>
                  </a:lnTo>
                  <a:lnTo>
                    <a:pt x="601152" y="56569"/>
                  </a:lnTo>
                  <a:lnTo>
                    <a:pt x="601152" y="54417"/>
                  </a:lnTo>
                  <a:lnTo>
                    <a:pt x="603304" y="54417"/>
                  </a:lnTo>
                  <a:lnTo>
                    <a:pt x="603304" y="52265"/>
                  </a:lnTo>
                  <a:lnTo>
                    <a:pt x="605456" y="52265"/>
                  </a:lnTo>
                  <a:lnTo>
                    <a:pt x="605456" y="50113"/>
                  </a:lnTo>
                  <a:lnTo>
                    <a:pt x="607609" y="50113"/>
                  </a:lnTo>
                  <a:lnTo>
                    <a:pt x="607609" y="47960"/>
                  </a:lnTo>
                  <a:lnTo>
                    <a:pt x="609761" y="47960"/>
                  </a:lnTo>
                  <a:lnTo>
                    <a:pt x="609761" y="45808"/>
                  </a:lnTo>
                  <a:lnTo>
                    <a:pt x="611913" y="45808"/>
                  </a:lnTo>
                  <a:lnTo>
                    <a:pt x="611913" y="43656"/>
                  </a:lnTo>
                  <a:lnTo>
                    <a:pt x="614066" y="43656"/>
                  </a:lnTo>
                  <a:lnTo>
                    <a:pt x="614066" y="39351"/>
                  </a:lnTo>
                  <a:lnTo>
                    <a:pt x="616218" y="39351"/>
                  </a:lnTo>
                  <a:lnTo>
                    <a:pt x="616218" y="37199"/>
                  </a:lnTo>
                  <a:lnTo>
                    <a:pt x="618370" y="37199"/>
                  </a:lnTo>
                  <a:lnTo>
                    <a:pt x="618370" y="32894"/>
                  </a:lnTo>
                  <a:lnTo>
                    <a:pt x="624827" y="32894"/>
                  </a:lnTo>
                  <a:lnTo>
                    <a:pt x="624827" y="35047"/>
                  </a:lnTo>
                  <a:lnTo>
                    <a:pt x="626979" y="35047"/>
                  </a:lnTo>
                  <a:lnTo>
                    <a:pt x="626979" y="37199"/>
                  </a:lnTo>
                  <a:lnTo>
                    <a:pt x="631284" y="37199"/>
                  </a:lnTo>
                  <a:lnTo>
                    <a:pt x="631284" y="39351"/>
                  </a:lnTo>
                  <a:lnTo>
                    <a:pt x="642045" y="39351"/>
                  </a:lnTo>
                  <a:lnTo>
                    <a:pt x="642045" y="41503"/>
                  </a:lnTo>
                  <a:lnTo>
                    <a:pt x="676482" y="41503"/>
                  </a:lnTo>
                  <a:lnTo>
                    <a:pt x="676482" y="39351"/>
                  </a:lnTo>
                  <a:lnTo>
                    <a:pt x="685091" y="39351"/>
                  </a:lnTo>
                  <a:lnTo>
                    <a:pt x="685091" y="37199"/>
                  </a:lnTo>
                  <a:lnTo>
                    <a:pt x="689396" y="37199"/>
                  </a:lnTo>
                  <a:lnTo>
                    <a:pt x="689396" y="35047"/>
                  </a:lnTo>
                  <a:lnTo>
                    <a:pt x="695852" y="35047"/>
                  </a:lnTo>
                  <a:lnTo>
                    <a:pt x="695852" y="32894"/>
                  </a:lnTo>
                  <a:lnTo>
                    <a:pt x="700157" y="32894"/>
                  </a:lnTo>
                  <a:lnTo>
                    <a:pt x="700157" y="30742"/>
                  </a:lnTo>
                  <a:lnTo>
                    <a:pt x="702309" y="30742"/>
                  </a:lnTo>
                  <a:lnTo>
                    <a:pt x="702309" y="28590"/>
                  </a:lnTo>
                  <a:lnTo>
                    <a:pt x="706614" y="28590"/>
                  </a:lnTo>
                  <a:lnTo>
                    <a:pt x="706614" y="26437"/>
                  </a:lnTo>
                  <a:lnTo>
                    <a:pt x="708766" y="26437"/>
                  </a:lnTo>
                  <a:lnTo>
                    <a:pt x="708766" y="24285"/>
                  </a:lnTo>
                  <a:lnTo>
                    <a:pt x="710918" y="24285"/>
                  </a:lnTo>
                  <a:lnTo>
                    <a:pt x="710918" y="22133"/>
                  </a:lnTo>
                  <a:lnTo>
                    <a:pt x="713071" y="22133"/>
                  </a:lnTo>
                  <a:lnTo>
                    <a:pt x="713071" y="19981"/>
                  </a:lnTo>
                  <a:lnTo>
                    <a:pt x="715223" y="19981"/>
                  </a:lnTo>
                  <a:lnTo>
                    <a:pt x="715223" y="17828"/>
                  </a:lnTo>
                  <a:lnTo>
                    <a:pt x="717375" y="17828"/>
                  </a:lnTo>
                  <a:lnTo>
                    <a:pt x="717375" y="15676"/>
                  </a:lnTo>
                  <a:lnTo>
                    <a:pt x="719528" y="15676"/>
                  </a:lnTo>
                  <a:lnTo>
                    <a:pt x="719528" y="13524"/>
                  </a:lnTo>
                  <a:lnTo>
                    <a:pt x="721680" y="13524"/>
                  </a:lnTo>
                  <a:lnTo>
                    <a:pt x="721680" y="11371"/>
                  </a:lnTo>
                  <a:lnTo>
                    <a:pt x="723832" y="11371"/>
                  </a:lnTo>
                  <a:lnTo>
                    <a:pt x="723832" y="9219"/>
                  </a:lnTo>
                  <a:lnTo>
                    <a:pt x="725984" y="9219"/>
                  </a:lnTo>
                  <a:lnTo>
                    <a:pt x="725984" y="4915"/>
                  </a:lnTo>
                  <a:lnTo>
                    <a:pt x="728137" y="4915"/>
                  </a:lnTo>
                  <a:close/>
                </a:path>
              </a:pathLst>
            </a:custGeom>
            <a:solidFill>
              <a:srgbClr val="B8B0C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AF8737C7-6029-7EF8-2EF8-C7AEBF2EB899}"/>
                </a:ext>
              </a:extLst>
            </p:cNvPr>
            <p:cNvSpPr/>
            <p:nvPr/>
          </p:nvSpPr>
          <p:spPr>
            <a:xfrm>
              <a:off x="12154001" y="8207693"/>
              <a:ext cx="641381" cy="555289"/>
            </a:xfrm>
            <a:custGeom>
              <a:avLst/>
              <a:gdLst>
                <a:gd name="connsiteX0" fmla="*/ 92963 w 641381"/>
                <a:gd name="connsiteY0" fmla="*/ 351 h 555289"/>
                <a:gd name="connsiteX1" fmla="*/ 129552 w 641381"/>
                <a:gd name="connsiteY1" fmla="*/ 351 h 555289"/>
                <a:gd name="connsiteX2" fmla="*/ 129552 w 641381"/>
                <a:gd name="connsiteY2" fmla="*/ 2503 h 555289"/>
                <a:gd name="connsiteX3" fmla="*/ 138161 w 641381"/>
                <a:gd name="connsiteY3" fmla="*/ 2503 h 555289"/>
                <a:gd name="connsiteX4" fmla="*/ 138161 w 641381"/>
                <a:gd name="connsiteY4" fmla="*/ 4656 h 555289"/>
                <a:gd name="connsiteX5" fmla="*/ 146770 w 641381"/>
                <a:gd name="connsiteY5" fmla="*/ 4656 h 555289"/>
                <a:gd name="connsiteX6" fmla="*/ 146770 w 641381"/>
                <a:gd name="connsiteY6" fmla="*/ 6808 h 555289"/>
                <a:gd name="connsiteX7" fmla="*/ 159684 w 641381"/>
                <a:gd name="connsiteY7" fmla="*/ 6808 h 555289"/>
                <a:gd name="connsiteX8" fmla="*/ 159684 w 641381"/>
                <a:gd name="connsiteY8" fmla="*/ 8960 h 555289"/>
                <a:gd name="connsiteX9" fmla="*/ 163989 w 641381"/>
                <a:gd name="connsiteY9" fmla="*/ 8960 h 555289"/>
                <a:gd name="connsiteX10" fmla="*/ 163989 w 641381"/>
                <a:gd name="connsiteY10" fmla="*/ 11112 h 555289"/>
                <a:gd name="connsiteX11" fmla="*/ 168293 w 641381"/>
                <a:gd name="connsiteY11" fmla="*/ 11112 h 555289"/>
                <a:gd name="connsiteX12" fmla="*/ 168293 w 641381"/>
                <a:gd name="connsiteY12" fmla="*/ 13265 h 555289"/>
                <a:gd name="connsiteX13" fmla="*/ 172598 w 641381"/>
                <a:gd name="connsiteY13" fmla="*/ 13265 h 555289"/>
                <a:gd name="connsiteX14" fmla="*/ 172598 w 641381"/>
                <a:gd name="connsiteY14" fmla="*/ 15417 h 555289"/>
                <a:gd name="connsiteX15" fmla="*/ 176902 w 641381"/>
                <a:gd name="connsiteY15" fmla="*/ 15417 h 555289"/>
                <a:gd name="connsiteX16" fmla="*/ 176902 w 641381"/>
                <a:gd name="connsiteY16" fmla="*/ 17569 h 555289"/>
                <a:gd name="connsiteX17" fmla="*/ 181207 w 641381"/>
                <a:gd name="connsiteY17" fmla="*/ 17569 h 555289"/>
                <a:gd name="connsiteX18" fmla="*/ 181207 w 641381"/>
                <a:gd name="connsiteY18" fmla="*/ 19722 h 555289"/>
                <a:gd name="connsiteX19" fmla="*/ 185512 w 641381"/>
                <a:gd name="connsiteY19" fmla="*/ 19722 h 555289"/>
                <a:gd name="connsiteX20" fmla="*/ 185512 w 641381"/>
                <a:gd name="connsiteY20" fmla="*/ 21874 h 555289"/>
                <a:gd name="connsiteX21" fmla="*/ 189816 w 641381"/>
                <a:gd name="connsiteY21" fmla="*/ 21874 h 555289"/>
                <a:gd name="connsiteX22" fmla="*/ 189816 w 641381"/>
                <a:gd name="connsiteY22" fmla="*/ 24026 h 555289"/>
                <a:gd name="connsiteX23" fmla="*/ 191968 w 641381"/>
                <a:gd name="connsiteY23" fmla="*/ 24026 h 555289"/>
                <a:gd name="connsiteX24" fmla="*/ 191968 w 641381"/>
                <a:gd name="connsiteY24" fmla="*/ 26178 h 555289"/>
                <a:gd name="connsiteX25" fmla="*/ 196273 w 641381"/>
                <a:gd name="connsiteY25" fmla="*/ 26178 h 555289"/>
                <a:gd name="connsiteX26" fmla="*/ 196273 w 641381"/>
                <a:gd name="connsiteY26" fmla="*/ 28331 h 555289"/>
                <a:gd name="connsiteX27" fmla="*/ 198425 w 641381"/>
                <a:gd name="connsiteY27" fmla="*/ 28331 h 555289"/>
                <a:gd name="connsiteX28" fmla="*/ 198425 w 641381"/>
                <a:gd name="connsiteY28" fmla="*/ 30483 h 555289"/>
                <a:gd name="connsiteX29" fmla="*/ 200578 w 641381"/>
                <a:gd name="connsiteY29" fmla="*/ 30483 h 555289"/>
                <a:gd name="connsiteX30" fmla="*/ 200578 w 641381"/>
                <a:gd name="connsiteY30" fmla="*/ 32635 h 555289"/>
                <a:gd name="connsiteX31" fmla="*/ 202730 w 641381"/>
                <a:gd name="connsiteY31" fmla="*/ 32635 h 555289"/>
                <a:gd name="connsiteX32" fmla="*/ 202730 w 641381"/>
                <a:gd name="connsiteY32" fmla="*/ 34788 h 555289"/>
                <a:gd name="connsiteX33" fmla="*/ 207034 w 641381"/>
                <a:gd name="connsiteY33" fmla="*/ 34788 h 555289"/>
                <a:gd name="connsiteX34" fmla="*/ 207034 w 641381"/>
                <a:gd name="connsiteY34" fmla="*/ 36940 h 555289"/>
                <a:gd name="connsiteX35" fmla="*/ 209187 w 641381"/>
                <a:gd name="connsiteY35" fmla="*/ 36940 h 555289"/>
                <a:gd name="connsiteX36" fmla="*/ 209187 w 641381"/>
                <a:gd name="connsiteY36" fmla="*/ 39092 h 555289"/>
                <a:gd name="connsiteX37" fmla="*/ 211339 w 641381"/>
                <a:gd name="connsiteY37" fmla="*/ 39092 h 555289"/>
                <a:gd name="connsiteX38" fmla="*/ 211339 w 641381"/>
                <a:gd name="connsiteY38" fmla="*/ 41244 h 555289"/>
                <a:gd name="connsiteX39" fmla="*/ 213491 w 641381"/>
                <a:gd name="connsiteY39" fmla="*/ 41244 h 555289"/>
                <a:gd name="connsiteX40" fmla="*/ 213491 w 641381"/>
                <a:gd name="connsiteY40" fmla="*/ 43397 h 555289"/>
                <a:gd name="connsiteX41" fmla="*/ 215644 w 641381"/>
                <a:gd name="connsiteY41" fmla="*/ 43397 h 555289"/>
                <a:gd name="connsiteX42" fmla="*/ 215644 w 641381"/>
                <a:gd name="connsiteY42" fmla="*/ 45549 h 555289"/>
                <a:gd name="connsiteX43" fmla="*/ 217796 w 641381"/>
                <a:gd name="connsiteY43" fmla="*/ 45549 h 555289"/>
                <a:gd name="connsiteX44" fmla="*/ 217796 w 641381"/>
                <a:gd name="connsiteY44" fmla="*/ 47701 h 555289"/>
                <a:gd name="connsiteX45" fmla="*/ 219948 w 641381"/>
                <a:gd name="connsiteY45" fmla="*/ 47701 h 555289"/>
                <a:gd name="connsiteX46" fmla="*/ 219948 w 641381"/>
                <a:gd name="connsiteY46" fmla="*/ 49854 h 555289"/>
                <a:gd name="connsiteX47" fmla="*/ 222100 w 641381"/>
                <a:gd name="connsiteY47" fmla="*/ 49854 h 555289"/>
                <a:gd name="connsiteX48" fmla="*/ 222100 w 641381"/>
                <a:gd name="connsiteY48" fmla="*/ 52006 h 555289"/>
                <a:gd name="connsiteX49" fmla="*/ 224253 w 641381"/>
                <a:gd name="connsiteY49" fmla="*/ 52006 h 555289"/>
                <a:gd name="connsiteX50" fmla="*/ 224253 w 641381"/>
                <a:gd name="connsiteY50" fmla="*/ 54158 h 555289"/>
                <a:gd name="connsiteX51" fmla="*/ 226405 w 641381"/>
                <a:gd name="connsiteY51" fmla="*/ 54158 h 555289"/>
                <a:gd name="connsiteX52" fmla="*/ 226405 w 641381"/>
                <a:gd name="connsiteY52" fmla="*/ 56310 h 555289"/>
                <a:gd name="connsiteX53" fmla="*/ 228557 w 641381"/>
                <a:gd name="connsiteY53" fmla="*/ 56310 h 555289"/>
                <a:gd name="connsiteX54" fmla="*/ 228557 w 641381"/>
                <a:gd name="connsiteY54" fmla="*/ 58463 h 555289"/>
                <a:gd name="connsiteX55" fmla="*/ 230710 w 641381"/>
                <a:gd name="connsiteY55" fmla="*/ 58463 h 555289"/>
                <a:gd name="connsiteX56" fmla="*/ 230710 w 641381"/>
                <a:gd name="connsiteY56" fmla="*/ 62767 h 555289"/>
                <a:gd name="connsiteX57" fmla="*/ 232862 w 641381"/>
                <a:gd name="connsiteY57" fmla="*/ 62767 h 555289"/>
                <a:gd name="connsiteX58" fmla="*/ 232862 w 641381"/>
                <a:gd name="connsiteY58" fmla="*/ 67072 h 555289"/>
                <a:gd name="connsiteX59" fmla="*/ 235014 w 641381"/>
                <a:gd name="connsiteY59" fmla="*/ 67072 h 555289"/>
                <a:gd name="connsiteX60" fmla="*/ 235014 w 641381"/>
                <a:gd name="connsiteY60" fmla="*/ 69224 h 555289"/>
                <a:gd name="connsiteX61" fmla="*/ 237166 w 641381"/>
                <a:gd name="connsiteY61" fmla="*/ 69224 h 555289"/>
                <a:gd name="connsiteX62" fmla="*/ 237166 w 641381"/>
                <a:gd name="connsiteY62" fmla="*/ 75681 h 555289"/>
                <a:gd name="connsiteX63" fmla="*/ 239319 w 641381"/>
                <a:gd name="connsiteY63" fmla="*/ 75681 h 555289"/>
                <a:gd name="connsiteX64" fmla="*/ 239319 w 641381"/>
                <a:gd name="connsiteY64" fmla="*/ 77833 h 555289"/>
                <a:gd name="connsiteX65" fmla="*/ 241471 w 641381"/>
                <a:gd name="connsiteY65" fmla="*/ 77833 h 555289"/>
                <a:gd name="connsiteX66" fmla="*/ 241471 w 641381"/>
                <a:gd name="connsiteY66" fmla="*/ 84290 h 555289"/>
                <a:gd name="connsiteX67" fmla="*/ 243623 w 641381"/>
                <a:gd name="connsiteY67" fmla="*/ 84290 h 555289"/>
                <a:gd name="connsiteX68" fmla="*/ 243623 w 641381"/>
                <a:gd name="connsiteY68" fmla="*/ 86442 h 555289"/>
                <a:gd name="connsiteX69" fmla="*/ 245776 w 641381"/>
                <a:gd name="connsiteY69" fmla="*/ 86442 h 555289"/>
                <a:gd name="connsiteX70" fmla="*/ 245776 w 641381"/>
                <a:gd name="connsiteY70" fmla="*/ 88595 h 555289"/>
                <a:gd name="connsiteX71" fmla="*/ 247928 w 641381"/>
                <a:gd name="connsiteY71" fmla="*/ 88595 h 555289"/>
                <a:gd name="connsiteX72" fmla="*/ 247928 w 641381"/>
                <a:gd name="connsiteY72" fmla="*/ 90747 h 555289"/>
                <a:gd name="connsiteX73" fmla="*/ 250080 w 641381"/>
                <a:gd name="connsiteY73" fmla="*/ 90747 h 555289"/>
                <a:gd name="connsiteX74" fmla="*/ 250080 w 641381"/>
                <a:gd name="connsiteY74" fmla="*/ 101508 h 555289"/>
                <a:gd name="connsiteX75" fmla="*/ 252232 w 641381"/>
                <a:gd name="connsiteY75" fmla="*/ 101508 h 555289"/>
                <a:gd name="connsiteX76" fmla="*/ 252232 w 641381"/>
                <a:gd name="connsiteY76" fmla="*/ 105813 h 555289"/>
                <a:gd name="connsiteX77" fmla="*/ 254385 w 641381"/>
                <a:gd name="connsiteY77" fmla="*/ 105813 h 555289"/>
                <a:gd name="connsiteX78" fmla="*/ 254385 w 641381"/>
                <a:gd name="connsiteY78" fmla="*/ 114422 h 555289"/>
                <a:gd name="connsiteX79" fmla="*/ 256537 w 641381"/>
                <a:gd name="connsiteY79" fmla="*/ 114422 h 555289"/>
                <a:gd name="connsiteX80" fmla="*/ 256537 w 641381"/>
                <a:gd name="connsiteY80" fmla="*/ 116574 h 555289"/>
                <a:gd name="connsiteX81" fmla="*/ 258689 w 641381"/>
                <a:gd name="connsiteY81" fmla="*/ 116574 h 555289"/>
                <a:gd name="connsiteX82" fmla="*/ 258689 w 641381"/>
                <a:gd name="connsiteY82" fmla="*/ 127336 h 555289"/>
                <a:gd name="connsiteX83" fmla="*/ 260842 w 641381"/>
                <a:gd name="connsiteY83" fmla="*/ 127336 h 555289"/>
                <a:gd name="connsiteX84" fmla="*/ 260842 w 641381"/>
                <a:gd name="connsiteY84" fmla="*/ 148859 h 555289"/>
                <a:gd name="connsiteX85" fmla="*/ 262994 w 641381"/>
                <a:gd name="connsiteY85" fmla="*/ 148859 h 555289"/>
                <a:gd name="connsiteX86" fmla="*/ 262994 w 641381"/>
                <a:gd name="connsiteY86" fmla="*/ 191904 h 555289"/>
                <a:gd name="connsiteX87" fmla="*/ 260842 w 641381"/>
                <a:gd name="connsiteY87" fmla="*/ 191904 h 555289"/>
                <a:gd name="connsiteX88" fmla="*/ 260842 w 641381"/>
                <a:gd name="connsiteY88" fmla="*/ 198361 h 555289"/>
                <a:gd name="connsiteX89" fmla="*/ 258689 w 641381"/>
                <a:gd name="connsiteY89" fmla="*/ 198361 h 555289"/>
                <a:gd name="connsiteX90" fmla="*/ 258689 w 641381"/>
                <a:gd name="connsiteY90" fmla="*/ 217732 h 555289"/>
                <a:gd name="connsiteX91" fmla="*/ 256537 w 641381"/>
                <a:gd name="connsiteY91" fmla="*/ 217732 h 555289"/>
                <a:gd name="connsiteX92" fmla="*/ 256537 w 641381"/>
                <a:gd name="connsiteY92" fmla="*/ 226341 h 555289"/>
                <a:gd name="connsiteX93" fmla="*/ 254385 w 641381"/>
                <a:gd name="connsiteY93" fmla="*/ 226341 h 555289"/>
                <a:gd name="connsiteX94" fmla="*/ 254385 w 641381"/>
                <a:gd name="connsiteY94" fmla="*/ 237102 h 555289"/>
                <a:gd name="connsiteX95" fmla="*/ 252232 w 641381"/>
                <a:gd name="connsiteY95" fmla="*/ 237102 h 555289"/>
                <a:gd name="connsiteX96" fmla="*/ 252232 w 641381"/>
                <a:gd name="connsiteY96" fmla="*/ 243559 h 555289"/>
                <a:gd name="connsiteX97" fmla="*/ 250080 w 641381"/>
                <a:gd name="connsiteY97" fmla="*/ 243559 h 555289"/>
                <a:gd name="connsiteX98" fmla="*/ 250080 w 641381"/>
                <a:gd name="connsiteY98" fmla="*/ 252168 h 555289"/>
                <a:gd name="connsiteX99" fmla="*/ 247928 w 641381"/>
                <a:gd name="connsiteY99" fmla="*/ 252168 h 555289"/>
                <a:gd name="connsiteX100" fmla="*/ 247928 w 641381"/>
                <a:gd name="connsiteY100" fmla="*/ 258625 h 555289"/>
                <a:gd name="connsiteX101" fmla="*/ 245776 w 641381"/>
                <a:gd name="connsiteY101" fmla="*/ 258625 h 555289"/>
                <a:gd name="connsiteX102" fmla="*/ 245776 w 641381"/>
                <a:gd name="connsiteY102" fmla="*/ 262930 h 555289"/>
                <a:gd name="connsiteX103" fmla="*/ 243623 w 641381"/>
                <a:gd name="connsiteY103" fmla="*/ 262930 h 555289"/>
                <a:gd name="connsiteX104" fmla="*/ 243623 w 641381"/>
                <a:gd name="connsiteY104" fmla="*/ 269387 h 555289"/>
                <a:gd name="connsiteX105" fmla="*/ 241471 w 641381"/>
                <a:gd name="connsiteY105" fmla="*/ 269387 h 555289"/>
                <a:gd name="connsiteX106" fmla="*/ 241471 w 641381"/>
                <a:gd name="connsiteY106" fmla="*/ 286605 h 555289"/>
                <a:gd name="connsiteX107" fmla="*/ 243623 w 641381"/>
                <a:gd name="connsiteY107" fmla="*/ 286605 h 555289"/>
                <a:gd name="connsiteX108" fmla="*/ 243623 w 641381"/>
                <a:gd name="connsiteY108" fmla="*/ 288757 h 555289"/>
                <a:gd name="connsiteX109" fmla="*/ 241471 w 641381"/>
                <a:gd name="connsiteY109" fmla="*/ 288757 h 555289"/>
                <a:gd name="connsiteX110" fmla="*/ 241471 w 641381"/>
                <a:gd name="connsiteY110" fmla="*/ 290910 h 555289"/>
                <a:gd name="connsiteX111" fmla="*/ 239319 w 641381"/>
                <a:gd name="connsiteY111" fmla="*/ 290910 h 555289"/>
                <a:gd name="connsiteX112" fmla="*/ 239319 w 641381"/>
                <a:gd name="connsiteY112" fmla="*/ 295214 h 555289"/>
                <a:gd name="connsiteX113" fmla="*/ 241471 w 641381"/>
                <a:gd name="connsiteY113" fmla="*/ 295214 h 555289"/>
                <a:gd name="connsiteX114" fmla="*/ 241471 w 641381"/>
                <a:gd name="connsiteY114" fmla="*/ 308128 h 555289"/>
                <a:gd name="connsiteX115" fmla="*/ 243623 w 641381"/>
                <a:gd name="connsiteY115" fmla="*/ 308128 h 555289"/>
                <a:gd name="connsiteX116" fmla="*/ 243623 w 641381"/>
                <a:gd name="connsiteY116" fmla="*/ 312433 h 555289"/>
                <a:gd name="connsiteX117" fmla="*/ 245776 w 641381"/>
                <a:gd name="connsiteY117" fmla="*/ 312433 h 555289"/>
                <a:gd name="connsiteX118" fmla="*/ 245776 w 641381"/>
                <a:gd name="connsiteY118" fmla="*/ 318889 h 555289"/>
                <a:gd name="connsiteX119" fmla="*/ 247928 w 641381"/>
                <a:gd name="connsiteY119" fmla="*/ 318889 h 555289"/>
                <a:gd name="connsiteX120" fmla="*/ 247928 w 641381"/>
                <a:gd name="connsiteY120" fmla="*/ 321042 h 555289"/>
                <a:gd name="connsiteX121" fmla="*/ 250080 w 641381"/>
                <a:gd name="connsiteY121" fmla="*/ 321042 h 555289"/>
                <a:gd name="connsiteX122" fmla="*/ 250080 w 641381"/>
                <a:gd name="connsiteY122" fmla="*/ 325346 h 555289"/>
                <a:gd name="connsiteX123" fmla="*/ 252232 w 641381"/>
                <a:gd name="connsiteY123" fmla="*/ 325346 h 555289"/>
                <a:gd name="connsiteX124" fmla="*/ 252232 w 641381"/>
                <a:gd name="connsiteY124" fmla="*/ 327499 h 555289"/>
                <a:gd name="connsiteX125" fmla="*/ 254385 w 641381"/>
                <a:gd name="connsiteY125" fmla="*/ 327499 h 555289"/>
                <a:gd name="connsiteX126" fmla="*/ 254385 w 641381"/>
                <a:gd name="connsiteY126" fmla="*/ 329651 h 555289"/>
                <a:gd name="connsiteX127" fmla="*/ 256537 w 641381"/>
                <a:gd name="connsiteY127" fmla="*/ 329651 h 555289"/>
                <a:gd name="connsiteX128" fmla="*/ 256537 w 641381"/>
                <a:gd name="connsiteY128" fmla="*/ 331803 h 555289"/>
                <a:gd name="connsiteX129" fmla="*/ 258689 w 641381"/>
                <a:gd name="connsiteY129" fmla="*/ 331803 h 555289"/>
                <a:gd name="connsiteX130" fmla="*/ 258689 w 641381"/>
                <a:gd name="connsiteY130" fmla="*/ 333955 h 555289"/>
                <a:gd name="connsiteX131" fmla="*/ 260842 w 641381"/>
                <a:gd name="connsiteY131" fmla="*/ 333955 h 555289"/>
                <a:gd name="connsiteX132" fmla="*/ 260842 w 641381"/>
                <a:gd name="connsiteY132" fmla="*/ 336108 h 555289"/>
                <a:gd name="connsiteX133" fmla="*/ 262994 w 641381"/>
                <a:gd name="connsiteY133" fmla="*/ 336108 h 555289"/>
                <a:gd name="connsiteX134" fmla="*/ 262994 w 641381"/>
                <a:gd name="connsiteY134" fmla="*/ 338260 h 555289"/>
                <a:gd name="connsiteX135" fmla="*/ 271603 w 641381"/>
                <a:gd name="connsiteY135" fmla="*/ 338260 h 555289"/>
                <a:gd name="connsiteX136" fmla="*/ 271603 w 641381"/>
                <a:gd name="connsiteY136" fmla="*/ 340412 h 555289"/>
                <a:gd name="connsiteX137" fmla="*/ 282364 w 641381"/>
                <a:gd name="connsiteY137" fmla="*/ 340412 h 555289"/>
                <a:gd name="connsiteX138" fmla="*/ 282364 w 641381"/>
                <a:gd name="connsiteY138" fmla="*/ 342565 h 555289"/>
                <a:gd name="connsiteX139" fmla="*/ 284517 w 641381"/>
                <a:gd name="connsiteY139" fmla="*/ 342565 h 555289"/>
                <a:gd name="connsiteX140" fmla="*/ 284517 w 641381"/>
                <a:gd name="connsiteY140" fmla="*/ 344717 h 555289"/>
                <a:gd name="connsiteX141" fmla="*/ 286669 w 641381"/>
                <a:gd name="connsiteY141" fmla="*/ 344717 h 555289"/>
                <a:gd name="connsiteX142" fmla="*/ 286669 w 641381"/>
                <a:gd name="connsiteY142" fmla="*/ 346869 h 555289"/>
                <a:gd name="connsiteX143" fmla="*/ 288821 w 641381"/>
                <a:gd name="connsiteY143" fmla="*/ 346869 h 555289"/>
                <a:gd name="connsiteX144" fmla="*/ 288821 w 641381"/>
                <a:gd name="connsiteY144" fmla="*/ 349021 h 555289"/>
                <a:gd name="connsiteX145" fmla="*/ 290974 w 641381"/>
                <a:gd name="connsiteY145" fmla="*/ 349021 h 555289"/>
                <a:gd name="connsiteX146" fmla="*/ 290974 w 641381"/>
                <a:gd name="connsiteY146" fmla="*/ 353326 h 555289"/>
                <a:gd name="connsiteX147" fmla="*/ 293126 w 641381"/>
                <a:gd name="connsiteY147" fmla="*/ 353326 h 555289"/>
                <a:gd name="connsiteX148" fmla="*/ 293126 w 641381"/>
                <a:gd name="connsiteY148" fmla="*/ 355478 h 555289"/>
                <a:gd name="connsiteX149" fmla="*/ 295278 w 641381"/>
                <a:gd name="connsiteY149" fmla="*/ 355478 h 555289"/>
                <a:gd name="connsiteX150" fmla="*/ 295278 w 641381"/>
                <a:gd name="connsiteY150" fmla="*/ 357631 h 555289"/>
                <a:gd name="connsiteX151" fmla="*/ 297431 w 641381"/>
                <a:gd name="connsiteY151" fmla="*/ 357631 h 555289"/>
                <a:gd name="connsiteX152" fmla="*/ 297431 w 641381"/>
                <a:gd name="connsiteY152" fmla="*/ 359783 h 555289"/>
                <a:gd name="connsiteX153" fmla="*/ 299583 w 641381"/>
                <a:gd name="connsiteY153" fmla="*/ 359783 h 555289"/>
                <a:gd name="connsiteX154" fmla="*/ 299583 w 641381"/>
                <a:gd name="connsiteY154" fmla="*/ 361935 h 555289"/>
                <a:gd name="connsiteX155" fmla="*/ 301735 w 641381"/>
                <a:gd name="connsiteY155" fmla="*/ 361935 h 555289"/>
                <a:gd name="connsiteX156" fmla="*/ 301735 w 641381"/>
                <a:gd name="connsiteY156" fmla="*/ 364087 h 555289"/>
                <a:gd name="connsiteX157" fmla="*/ 303887 w 641381"/>
                <a:gd name="connsiteY157" fmla="*/ 364087 h 555289"/>
                <a:gd name="connsiteX158" fmla="*/ 303887 w 641381"/>
                <a:gd name="connsiteY158" fmla="*/ 366240 h 555289"/>
                <a:gd name="connsiteX159" fmla="*/ 306040 w 641381"/>
                <a:gd name="connsiteY159" fmla="*/ 366240 h 555289"/>
                <a:gd name="connsiteX160" fmla="*/ 306040 w 641381"/>
                <a:gd name="connsiteY160" fmla="*/ 368392 h 555289"/>
                <a:gd name="connsiteX161" fmla="*/ 308192 w 641381"/>
                <a:gd name="connsiteY161" fmla="*/ 368392 h 555289"/>
                <a:gd name="connsiteX162" fmla="*/ 308192 w 641381"/>
                <a:gd name="connsiteY162" fmla="*/ 381306 h 555289"/>
                <a:gd name="connsiteX163" fmla="*/ 306040 w 641381"/>
                <a:gd name="connsiteY163" fmla="*/ 381306 h 555289"/>
                <a:gd name="connsiteX164" fmla="*/ 306040 w 641381"/>
                <a:gd name="connsiteY164" fmla="*/ 389915 h 555289"/>
                <a:gd name="connsiteX165" fmla="*/ 303887 w 641381"/>
                <a:gd name="connsiteY165" fmla="*/ 389915 h 555289"/>
                <a:gd name="connsiteX166" fmla="*/ 303887 w 641381"/>
                <a:gd name="connsiteY166" fmla="*/ 392067 h 555289"/>
                <a:gd name="connsiteX167" fmla="*/ 301735 w 641381"/>
                <a:gd name="connsiteY167" fmla="*/ 392067 h 555289"/>
                <a:gd name="connsiteX168" fmla="*/ 301735 w 641381"/>
                <a:gd name="connsiteY168" fmla="*/ 394219 h 555289"/>
                <a:gd name="connsiteX169" fmla="*/ 299583 w 641381"/>
                <a:gd name="connsiteY169" fmla="*/ 394219 h 555289"/>
                <a:gd name="connsiteX170" fmla="*/ 299583 w 641381"/>
                <a:gd name="connsiteY170" fmla="*/ 396372 h 555289"/>
                <a:gd name="connsiteX171" fmla="*/ 297431 w 641381"/>
                <a:gd name="connsiteY171" fmla="*/ 396372 h 555289"/>
                <a:gd name="connsiteX172" fmla="*/ 297431 w 641381"/>
                <a:gd name="connsiteY172" fmla="*/ 398524 h 555289"/>
                <a:gd name="connsiteX173" fmla="*/ 295278 w 641381"/>
                <a:gd name="connsiteY173" fmla="*/ 398524 h 555289"/>
                <a:gd name="connsiteX174" fmla="*/ 295278 w 641381"/>
                <a:gd name="connsiteY174" fmla="*/ 400676 h 555289"/>
                <a:gd name="connsiteX175" fmla="*/ 293126 w 641381"/>
                <a:gd name="connsiteY175" fmla="*/ 400676 h 555289"/>
                <a:gd name="connsiteX176" fmla="*/ 293126 w 641381"/>
                <a:gd name="connsiteY176" fmla="*/ 402829 h 555289"/>
                <a:gd name="connsiteX177" fmla="*/ 290974 w 641381"/>
                <a:gd name="connsiteY177" fmla="*/ 402829 h 555289"/>
                <a:gd name="connsiteX178" fmla="*/ 290974 w 641381"/>
                <a:gd name="connsiteY178" fmla="*/ 404981 h 555289"/>
                <a:gd name="connsiteX179" fmla="*/ 288821 w 641381"/>
                <a:gd name="connsiteY179" fmla="*/ 404981 h 555289"/>
                <a:gd name="connsiteX180" fmla="*/ 288821 w 641381"/>
                <a:gd name="connsiteY180" fmla="*/ 407133 h 555289"/>
                <a:gd name="connsiteX181" fmla="*/ 284517 w 641381"/>
                <a:gd name="connsiteY181" fmla="*/ 407133 h 555289"/>
                <a:gd name="connsiteX182" fmla="*/ 284517 w 641381"/>
                <a:gd name="connsiteY182" fmla="*/ 409285 h 555289"/>
                <a:gd name="connsiteX183" fmla="*/ 278060 w 641381"/>
                <a:gd name="connsiteY183" fmla="*/ 409285 h 555289"/>
                <a:gd name="connsiteX184" fmla="*/ 278060 w 641381"/>
                <a:gd name="connsiteY184" fmla="*/ 411438 h 555289"/>
                <a:gd name="connsiteX185" fmla="*/ 271603 w 641381"/>
                <a:gd name="connsiteY185" fmla="*/ 411438 h 555289"/>
                <a:gd name="connsiteX186" fmla="*/ 271603 w 641381"/>
                <a:gd name="connsiteY186" fmla="*/ 413590 h 555289"/>
                <a:gd name="connsiteX187" fmla="*/ 241471 w 641381"/>
                <a:gd name="connsiteY187" fmla="*/ 413590 h 555289"/>
                <a:gd name="connsiteX188" fmla="*/ 241471 w 641381"/>
                <a:gd name="connsiteY188" fmla="*/ 411438 h 555289"/>
                <a:gd name="connsiteX189" fmla="*/ 235014 w 641381"/>
                <a:gd name="connsiteY189" fmla="*/ 411438 h 555289"/>
                <a:gd name="connsiteX190" fmla="*/ 235014 w 641381"/>
                <a:gd name="connsiteY190" fmla="*/ 409285 h 555289"/>
                <a:gd name="connsiteX191" fmla="*/ 230710 w 641381"/>
                <a:gd name="connsiteY191" fmla="*/ 409285 h 555289"/>
                <a:gd name="connsiteX192" fmla="*/ 230710 w 641381"/>
                <a:gd name="connsiteY192" fmla="*/ 407133 h 555289"/>
                <a:gd name="connsiteX193" fmla="*/ 228557 w 641381"/>
                <a:gd name="connsiteY193" fmla="*/ 407133 h 555289"/>
                <a:gd name="connsiteX194" fmla="*/ 228557 w 641381"/>
                <a:gd name="connsiteY194" fmla="*/ 404981 h 555289"/>
                <a:gd name="connsiteX195" fmla="*/ 224253 w 641381"/>
                <a:gd name="connsiteY195" fmla="*/ 404981 h 555289"/>
                <a:gd name="connsiteX196" fmla="*/ 224253 w 641381"/>
                <a:gd name="connsiteY196" fmla="*/ 402829 h 555289"/>
                <a:gd name="connsiteX197" fmla="*/ 222100 w 641381"/>
                <a:gd name="connsiteY197" fmla="*/ 402829 h 555289"/>
                <a:gd name="connsiteX198" fmla="*/ 222100 w 641381"/>
                <a:gd name="connsiteY198" fmla="*/ 400676 h 555289"/>
                <a:gd name="connsiteX199" fmla="*/ 219948 w 641381"/>
                <a:gd name="connsiteY199" fmla="*/ 400676 h 555289"/>
                <a:gd name="connsiteX200" fmla="*/ 219948 w 641381"/>
                <a:gd name="connsiteY200" fmla="*/ 398524 h 555289"/>
                <a:gd name="connsiteX201" fmla="*/ 217796 w 641381"/>
                <a:gd name="connsiteY201" fmla="*/ 398524 h 555289"/>
                <a:gd name="connsiteX202" fmla="*/ 217796 w 641381"/>
                <a:gd name="connsiteY202" fmla="*/ 396372 h 555289"/>
                <a:gd name="connsiteX203" fmla="*/ 215644 w 641381"/>
                <a:gd name="connsiteY203" fmla="*/ 396372 h 555289"/>
                <a:gd name="connsiteX204" fmla="*/ 215644 w 641381"/>
                <a:gd name="connsiteY204" fmla="*/ 394219 h 555289"/>
                <a:gd name="connsiteX205" fmla="*/ 213491 w 641381"/>
                <a:gd name="connsiteY205" fmla="*/ 394219 h 555289"/>
                <a:gd name="connsiteX206" fmla="*/ 213491 w 641381"/>
                <a:gd name="connsiteY206" fmla="*/ 389915 h 555289"/>
                <a:gd name="connsiteX207" fmla="*/ 211339 w 641381"/>
                <a:gd name="connsiteY207" fmla="*/ 389915 h 555289"/>
                <a:gd name="connsiteX208" fmla="*/ 211339 w 641381"/>
                <a:gd name="connsiteY208" fmla="*/ 387763 h 555289"/>
                <a:gd name="connsiteX209" fmla="*/ 209187 w 641381"/>
                <a:gd name="connsiteY209" fmla="*/ 387763 h 555289"/>
                <a:gd name="connsiteX210" fmla="*/ 209187 w 641381"/>
                <a:gd name="connsiteY210" fmla="*/ 381306 h 555289"/>
                <a:gd name="connsiteX211" fmla="*/ 207034 w 641381"/>
                <a:gd name="connsiteY211" fmla="*/ 381306 h 555289"/>
                <a:gd name="connsiteX212" fmla="*/ 207034 w 641381"/>
                <a:gd name="connsiteY212" fmla="*/ 379153 h 555289"/>
                <a:gd name="connsiteX213" fmla="*/ 204882 w 641381"/>
                <a:gd name="connsiteY213" fmla="*/ 379153 h 555289"/>
                <a:gd name="connsiteX214" fmla="*/ 204882 w 641381"/>
                <a:gd name="connsiteY214" fmla="*/ 366240 h 555289"/>
                <a:gd name="connsiteX215" fmla="*/ 191968 w 641381"/>
                <a:gd name="connsiteY215" fmla="*/ 366240 h 555289"/>
                <a:gd name="connsiteX216" fmla="*/ 191968 w 641381"/>
                <a:gd name="connsiteY216" fmla="*/ 368392 h 555289"/>
                <a:gd name="connsiteX217" fmla="*/ 189816 w 641381"/>
                <a:gd name="connsiteY217" fmla="*/ 368392 h 555289"/>
                <a:gd name="connsiteX218" fmla="*/ 189816 w 641381"/>
                <a:gd name="connsiteY218" fmla="*/ 370544 h 555289"/>
                <a:gd name="connsiteX219" fmla="*/ 187664 w 641381"/>
                <a:gd name="connsiteY219" fmla="*/ 370544 h 555289"/>
                <a:gd name="connsiteX220" fmla="*/ 187664 w 641381"/>
                <a:gd name="connsiteY220" fmla="*/ 372697 h 555289"/>
                <a:gd name="connsiteX221" fmla="*/ 185512 w 641381"/>
                <a:gd name="connsiteY221" fmla="*/ 372697 h 555289"/>
                <a:gd name="connsiteX222" fmla="*/ 185512 w 641381"/>
                <a:gd name="connsiteY222" fmla="*/ 374849 h 555289"/>
                <a:gd name="connsiteX223" fmla="*/ 183359 w 641381"/>
                <a:gd name="connsiteY223" fmla="*/ 374849 h 555289"/>
                <a:gd name="connsiteX224" fmla="*/ 183359 w 641381"/>
                <a:gd name="connsiteY224" fmla="*/ 389915 h 555289"/>
                <a:gd name="connsiteX225" fmla="*/ 185512 w 641381"/>
                <a:gd name="connsiteY225" fmla="*/ 389915 h 555289"/>
                <a:gd name="connsiteX226" fmla="*/ 185512 w 641381"/>
                <a:gd name="connsiteY226" fmla="*/ 394219 h 555289"/>
                <a:gd name="connsiteX227" fmla="*/ 187664 w 641381"/>
                <a:gd name="connsiteY227" fmla="*/ 394219 h 555289"/>
                <a:gd name="connsiteX228" fmla="*/ 187664 w 641381"/>
                <a:gd name="connsiteY228" fmla="*/ 398524 h 555289"/>
                <a:gd name="connsiteX229" fmla="*/ 189816 w 641381"/>
                <a:gd name="connsiteY229" fmla="*/ 398524 h 555289"/>
                <a:gd name="connsiteX230" fmla="*/ 189816 w 641381"/>
                <a:gd name="connsiteY230" fmla="*/ 402829 h 555289"/>
                <a:gd name="connsiteX231" fmla="*/ 191968 w 641381"/>
                <a:gd name="connsiteY231" fmla="*/ 402829 h 555289"/>
                <a:gd name="connsiteX232" fmla="*/ 191968 w 641381"/>
                <a:gd name="connsiteY232" fmla="*/ 407133 h 555289"/>
                <a:gd name="connsiteX233" fmla="*/ 194121 w 641381"/>
                <a:gd name="connsiteY233" fmla="*/ 407133 h 555289"/>
                <a:gd name="connsiteX234" fmla="*/ 194121 w 641381"/>
                <a:gd name="connsiteY234" fmla="*/ 409285 h 555289"/>
                <a:gd name="connsiteX235" fmla="*/ 196273 w 641381"/>
                <a:gd name="connsiteY235" fmla="*/ 409285 h 555289"/>
                <a:gd name="connsiteX236" fmla="*/ 196273 w 641381"/>
                <a:gd name="connsiteY236" fmla="*/ 413590 h 555289"/>
                <a:gd name="connsiteX237" fmla="*/ 198425 w 641381"/>
                <a:gd name="connsiteY237" fmla="*/ 413590 h 555289"/>
                <a:gd name="connsiteX238" fmla="*/ 198425 w 641381"/>
                <a:gd name="connsiteY238" fmla="*/ 415742 h 555289"/>
                <a:gd name="connsiteX239" fmla="*/ 200578 w 641381"/>
                <a:gd name="connsiteY239" fmla="*/ 415742 h 555289"/>
                <a:gd name="connsiteX240" fmla="*/ 200578 w 641381"/>
                <a:gd name="connsiteY240" fmla="*/ 417895 h 555289"/>
                <a:gd name="connsiteX241" fmla="*/ 202730 w 641381"/>
                <a:gd name="connsiteY241" fmla="*/ 417895 h 555289"/>
                <a:gd name="connsiteX242" fmla="*/ 202730 w 641381"/>
                <a:gd name="connsiteY242" fmla="*/ 420047 h 555289"/>
                <a:gd name="connsiteX243" fmla="*/ 204882 w 641381"/>
                <a:gd name="connsiteY243" fmla="*/ 420047 h 555289"/>
                <a:gd name="connsiteX244" fmla="*/ 204882 w 641381"/>
                <a:gd name="connsiteY244" fmla="*/ 422199 h 555289"/>
                <a:gd name="connsiteX245" fmla="*/ 207034 w 641381"/>
                <a:gd name="connsiteY245" fmla="*/ 422199 h 555289"/>
                <a:gd name="connsiteX246" fmla="*/ 207034 w 641381"/>
                <a:gd name="connsiteY246" fmla="*/ 424351 h 555289"/>
                <a:gd name="connsiteX247" fmla="*/ 211339 w 641381"/>
                <a:gd name="connsiteY247" fmla="*/ 424351 h 555289"/>
                <a:gd name="connsiteX248" fmla="*/ 211339 w 641381"/>
                <a:gd name="connsiteY248" fmla="*/ 426504 h 555289"/>
                <a:gd name="connsiteX249" fmla="*/ 213491 w 641381"/>
                <a:gd name="connsiteY249" fmla="*/ 426504 h 555289"/>
                <a:gd name="connsiteX250" fmla="*/ 213491 w 641381"/>
                <a:gd name="connsiteY250" fmla="*/ 428656 h 555289"/>
                <a:gd name="connsiteX251" fmla="*/ 217796 w 641381"/>
                <a:gd name="connsiteY251" fmla="*/ 428656 h 555289"/>
                <a:gd name="connsiteX252" fmla="*/ 217796 w 641381"/>
                <a:gd name="connsiteY252" fmla="*/ 430808 h 555289"/>
                <a:gd name="connsiteX253" fmla="*/ 222100 w 641381"/>
                <a:gd name="connsiteY253" fmla="*/ 430808 h 555289"/>
                <a:gd name="connsiteX254" fmla="*/ 222100 w 641381"/>
                <a:gd name="connsiteY254" fmla="*/ 432961 h 555289"/>
                <a:gd name="connsiteX255" fmla="*/ 224253 w 641381"/>
                <a:gd name="connsiteY255" fmla="*/ 432961 h 555289"/>
                <a:gd name="connsiteX256" fmla="*/ 224253 w 641381"/>
                <a:gd name="connsiteY256" fmla="*/ 435113 h 555289"/>
                <a:gd name="connsiteX257" fmla="*/ 230710 w 641381"/>
                <a:gd name="connsiteY257" fmla="*/ 435113 h 555289"/>
                <a:gd name="connsiteX258" fmla="*/ 230710 w 641381"/>
                <a:gd name="connsiteY258" fmla="*/ 437265 h 555289"/>
                <a:gd name="connsiteX259" fmla="*/ 237166 w 641381"/>
                <a:gd name="connsiteY259" fmla="*/ 437265 h 555289"/>
                <a:gd name="connsiteX260" fmla="*/ 237166 w 641381"/>
                <a:gd name="connsiteY260" fmla="*/ 439417 h 555289"/>
                <a:gd name="connsiteX261" fmla="*/ 247928 w 641381"/>
                <a:gd name="connsiteY261" fmla="*/ 439417 h 555289"/>
                <a:gd name="connsiteX262" fmla="*/ 247928 w 641381"/>
                <a:gd name="connsiteY262" fmla="*/ 441570 h 555289"/>
                <a:gd name="connsiteX263" fmla="*/ 271603 w 641381"/>
                <a:gd name="connsiteY263" fmla="*/ 441570 h 555289"/>
                <a:gd name="connsiteX264" fmla="*/ 271603 w 641381"/>
                <a:gd name="connsiteY264" fmla="*/ 439417 h 555289"/>
                <a:gd name="connsiteX265" fmla="*/ 280212 w 641381"/>
                <a:gd name="connsiteY265" fmla="*/ 439417 h 555289"/>
                <a:gd name="connsiteX266" fmla="*/ 280212 w 641381"/>
                <a:gd name="connsiteY266" fmla="*/ 437265 h 555289"/>
                <a:gd name="connsiteX267" fmla="*/ 286669 w 641381"/>
                <a:gd name="connsiteY267" fmla="*/ 437265 h 555289"/>
                <a:gd name="connsiteX268" fmla="*/ 286669 w 641381"/>
                <a:gd name="connsiteY268" fmla="*/ 435113 h 555289"/>
                <a:gd name="connsiteX269" fmla="*/ 293126 w 641381"/>
                <a:gd name="connsiteY269" fmla="*/ 435113 h 555289"/>
                <a:gd name="connsiteX270" fmla="*/ 293126 w 641381"/>
                <a:gd name="connsiteY270" fmla="*/ 432961 h 555289"/>
                <a:gd name="connsiteX271" fmla="*/ 299583 w 641381"/>
                <a:gd name="connsiteY271" fmla="*/ 432961 h 555289"/>
                <a:gd name="connsiteX272" fmla="*/ 299583 w 641381"/>
                <a:gd name="connsiteY272" fmla="*/ 430808 h 555289"/>
                <a:gd name="connsiteX273" fmla="*/ 303887 w 641381"/>
                <a:gd name="connsiteY273" fmla="*/ 430808 h 555289"/>
                <a:gd name="connsiteX274" fmla="*/ 303887 w 641381"/>
                <a:gd name="connsiteY274" fmla="*/ 428656 h 555289"/>
                <a:gd name="connsiteX275" fmla="*/ 308192 w 641381"/>
                <a:gd name="connsiteY275" fmla="*/ 428656 h 555289"/>
                <a:gd name="connsiteX276" fmla="*/ 308192 w 641381"/>
                <a:gd name="connsiteY276" fmla="*/ 426504 h 555289"/>
                <a:gd name="connsiteX277" fmla="*/ 310344 w 641381"/>
                <a:gd name="connsiteY277" fmla="*/ 426504 h 555289"/>
                <a:gd name="connsiteX278" fmla="*/ 310344 w 641381"/>
                <a:gd name="connsiteY278" fmla="*/ 424351 h 555289"/>
                <a:gd name="connsiteX279" fmla="*/ 312497 w 641381"/>
                <a:gd name="connsiteY279" fmla="*/ 424351 h 555289"/>
                <a:gd name="connsiteX280" fmla="*/ 312497 w 641381"/>
                <a:gd name="connsiteY280" fmla="*/ 422199 h 555289"/>
                <a:gd name="connsiteX281" fmla="*/ 314649 w 641381"/>
                <a:gd name="connsiteY281" fmla="*/ 422199 h 555289"/>
                <a:gd name="connsiteX282" fmla="*/ 314649 w 641381"/>
                <a:gd name="connsiteY282" fmla="*/ 420047 h 555289"/>
                <a:gd name="connsiteX283" fmla="*/ 318953 w 641381"/>
                <a:gd name="connsiteY283" fmla="*/ 420047 h 555289"/>
                <a:gd name="connsiteX284" fmla="*/ 318953 w 641381"/>
                <a:gd name="connsiteY284" fmla="*/ 415742 h 555289"/>
                <a:gd name="connsiteX285" fmla="*/ 325410 w 641381"/>
                <a:gd name="connsiteY285" fmla="*/ 415742 h 555289"/>
                <a:gd name="connsiteX286" fmla="*/ 325410 w 641381"/>
                <a:gd name="connsiteY286" fmla="*/ 417895 h 555289"/>
                <a:gd name="connsiteX287" fmla="*/ 327563 w 641381"/>
                <a:gd name="connsiteY287" fmla="*/ 417895 h 555289"/>
                <a:gd name="connsiteX288" fmla="*/ 327563 w 641381"/>
                <a:gd name="connsiteY288" fmla="*/ 420047 h 555289"/>
                <a:gd name="connsiteX289" fmla="*/ 329715 w 641381"/>
                <a:gd name="connsiteY289" fmla="*/ 420047 h 555289"/>
                <a:gd name="connsiteX290" fmla="*/ 329715 w 641381"/>
                <a:gd name="connsiteY290" fmla="*/ 422199 h 555289"/>
                <a:gd name="connsiteX291" fmla="*/ 331867 w 641381"/>
                <a:gd name="connsiteY291" fmla="*/ 422199 h 555289"/>
                <a:gd name="connsiteX292" fmla="*/ 331867 w 641381"/>
                <a:gd name="connsiteY292" fmla="*/ 424351 h 555289"/>
                <a:gd name="connsiteX293" fmla="*/ 336172 w 641381"/>
                <a:gd name="connsiteY293" fmla="*/ 424351 h 555289"/>
                <a:gd name="connsiteX294" fmla="*/ 336172 w 641381"/>
                <a:gd name="connsiteY294" fmla="*/ 426504 h 555289"/>
                <a:gd name="connsiteX295" fmla="*/ 338324 w 641381"/>
                <a:gd name="connsiteY295" fmla="*/ 426504 h 555289"/>
                <a:gd name="connsiteX296" fmla="*/ 338324 w 641381"/>
                <a:gd name="connsiteY296" fmla="*/ 428656 h 555289"/>
                <a:gd name="connsiteX297" fmla="*/ 342629 w 641381"/>
                <a:gd name="connsiteY297" fmla="*/ 428656 h 555289"/>
                <a:gd name="connsiteX298" fmla="*/ 342629 w 641381"/>
                <a:gd name="connsiteY298" fmla="*/ 430808 h 555289"/>
                <a:gd name="connsiteX299" fmla="*/ 346933 w 641381"/>
                <a:gd name="connsiteY299" fmla="*/ 430808 h 555289"/>
                <a:gd name="connsiteX300" fmla="*/ 346933 w 641381"/>
                <a:gd name="connsiteY300" fmla="*/ 432961 h 555289"/>
                <a:gd name="connsiteX301" fmla="*/ 351238 w 641381"/>
                <a:gd name="connsiteY301" fmla="*/ 432961 h 555289"/>
                <a:gd name="connsiteX302" fmla="*/ 351238 w 641381"/>
                <a:gd name="connsiteY302" fmla="*/ 435113 h 555289"/>
                <a:gd name="connsiteX303" fmla="*/ 355542 w 641381"/>
                <a:gd name="connsiteY303" fmla="*/ 435113 h 555289"/>
                <a:gd name="connsiteX304" fmla="*/ 355542 w 641381"/>
                <a:gd name="connsiteY304" fmla="*/ 437265 h 555289"/>
                <a:gd name="connsiteX305" fmla="*/ 366304 w 641381"/>
                <a:gd name="connsiteY305" fmla="*/ 437265 h 555289"/>
                <a:gd name="connsiteX306" fmla="*/ 366304 w 641381"/>
                <a:gd name="connsiteY306" fmla="*/ 439417 h 555289"/>
                <a:gd name="connsiteX307" fmla="*/ 372761 w 641381"/>
                <a:gd name="connsiteY307" fmla="*/ 439417 h 555289"/>
                <a:gd name="connsiteX308" fmla="*/ 372761 w 641381"/>
                <a:gd name="connsiteY308" fmla="*/ 441570 h 555289"/>
                <a:gd name="connsiteX309" fmla="*/ 400740 w 641381"/>
                <a:gd name="connsiteY309" fmla="*/ 441570 h 555289"/>
                <a:gd name="connsiteX310" fmla="*/ 400740 w 641381"/>
                <a:gd name="connsiteY310" fmla="*/ 439417 h 555289"/>
                <a:gd name="connsiteX311" fmla="*/ 407197 w 641381"/>
                <a:gd name="connsiteY311" fmla="*/ 439417 h 555289"/>
                <a:gd name="connsiteX312" fmla="*/ 407197 w 641381"/>
                <a:gd name="connsiteY312" fmla="*/ 437265 h 555289"/>
                <a:gd name="connsiteX313" fmla="*/ 415806 w 641381"/>
                <a:gd name="connsiteY313" fmla="*/ 437265 h 555289"/>
                <a:gd name="connsiteX314" fmla="*/ 415806 w 641381"/>
                <a:gd name="connsiteY314" fmla="*/ 435113 h 555289"/>
                <a:gd name="connsiteX315" fmla="*/ 422263 w 641381"/>
                <a:gd name="connsiteY315" fmla="*/ 435113 h 555289"/>
                <a:gd name="connsiteX316" fmla="*/ 422263 w 641381"/>
                <a:gd name="connsiteY316" fmla="*/ 432961 h 555289"/>
                <a:gd name="connsiteX317" fmla="*/ 426568 w 641381"/>
                <a:gd name="connsiteY317" fmla="*/ 432961 h 555289"/>
                <a:gd name="connsiteX318" fmla="*/ 426568 w 641381"/>
                <a:gd name="connsiteY318" fmla="*/ 430808 h 555289"/>
                <a:gd name="connsiteX319" fmla="*/ 430872 w 641381"/>
                <a:gd name="connsiteY319" fmla="*/ 430808 h 555289"/>
                <a:gd name="connsiteX320" fmla="*/ 430872 w 641381"/>
                <a:gd name="connsiteY320" fmla="*/ 428656 h 555289"/>
                <a:gd name="connsiteX321" fmla="*/ 435177 w 641381"/>
                <a:gd name="connsiteY321" fmla="*/ 428656 h 555289"/>
                <a:gd name="connsiteX322" fmla="*/ 435177 w 641381"/>
                <a:gd name="connsiteY322" fmla="*/ 426504 h 555289"/>
                <a:gd name="connsiteX323" fmla="*/ 437329 w 641381"/>
                <a:gd name="connsiteY323" fmla="*/ 426504 h 555289"/>
                <a:gd name="connsiteX324" fmla="*/ 437329 w 641381"/>
                <a:gd name="connsiteY324" fmla="*/ 424351 h 555289"/>
                <a:gd name="connsiteX325" fmla="*/ 439481 w 641381"/>
                <a:gd name="connsiteY325" fmla="*/ 424351 h 555289"/>
                <a:gd name="connsiteX326" fmla="*/ 439481 w 641381"/>
                <a:gd name="connsiteY326" fmla="*/ 422199 h 555289"/>
                <a:gd name="connsiteX327" fmla="*/ 441634 w 641381"/>
                <a:gd name="connsiteY327" fmla="*/ 422199 h 555289"/>
                <a:gd name="connsiteX328" fmla="*/ 441634 w 641381"/>
                <a:gd name="connsiteY328" fmla="*/ 420047 h 555289"/>
                <a:gd name="connsiteX329" fmla="*/ 443786 w 641381"/>
                <a:gd name="connsiteY329" fmla="*/ 420047 h 555289"/>
                <a:gd name="connsiteX330" fmla="*/ 443786 w 641381"/>
                <a:gd name="connsiteY330" fmla="*/ 417895 h 555289"/>
                <a:gd name="connsiteX331" fmla="*/ 445938 w 641381"/>
                <a:gd name="connsiteY331" fmla="*/ 417895 h 555289"/>
                <a:gd name="connsiteX332" fmla="*/ 445938 w 641381"/>
                <a:gd name="connsiteY332" fmla="*/ 415742 h 555289"/>
                <a:gd name="connsiteX333" fmla="*/ 448091 w 641381"/>
                <a:gd name="connsiteY333" fmla="*/ 415742 h 555289"/>
                <a:gd name="connsiteX334" fmla="*/ 448091 w 641381"/>
                <a:gd name="connsiteY334" fmla="*/ 413590 h 555289"/>
                <a:gd name="connsiteX335" fmla="*/ 450243 w 641381"/>
                <a:gd name="connsiteY335" fmla="*/ 413590 h 555289"/>
                <a:gd name="connsiteX336" fmla="*/ 450243 w 641381"/>
                <a:gd name="connsiteY336" fmla="*/ 409285 h 555289"/>
                <a:gd name="connsiteX337" fmla="*/ 452395 w 641381"/>
                <a:gd name="connsiteY337" fmla="*/ 409285 h 555289"/>
                <a:gd name="connsiteX338" fmla="*/ 452395 w 641381"/>
                <a:gd name="connsiteY338" fmla="*/ 407133 h 555289"/>
                <a:gd name="connsiteX339" fmla="*/ 454547 w 641381"/>
                <a:gd name="connsiteY339" fmla="*/ 407133 h 555289"/>
                <a:gd name="connsiteX340" fmla="*/ 454547 w 641381"/>
                <a:gd name="connsiteY340" fmla="*/ 402829 h 555289"/>
                <a:gd name="connsiteX341" fmla="*/ 456700 w 641381"/>
                <a:gd name="connsiteY341" fmla="*/ 402829 h 555289"/>
                <a:gd name="connsiteX342" fmla="*/ 456700 w 641381"/>
                <a:gd name="connsiteY342" fmla="*/ 398524 h 555289"/>
                <a:gd name="connsiteX343" fmla="*/ 458852 w 641381"/>
                <a:gd name="connsiteY343" fmla="*/ 398524 h 555289"/>
                <a:gd name="connsiteX344" fmla="*/ 458852 w 641381"/>
                <a:gd name="connsiteY344" fmla="*/ 392067 h 555289"/>
                <a:gd name="connsiteX345" fmla="*/ 461004 w 641381"/>
                <a:gd name="connsiteY345" fmla="*/ 392067 h 555289"/>
                <a:gd name="connsiteX346" fmla="*/ 461004 w 641381"/>
                <a:gd name="connsiteY346" fmla="*/ 372697 h 555289"/>
                <a:gd name="connsiteX347" fmla="*/ 458852 w 641381"/>
                <a:gd name="connsiteY347" fmla="*/ 372697 h 555289"/>
                <a:gd name="connsiteX348" fmla="*/ 458852 w 641381"/>
                <a:gd name="connsiteY348" fmla="*/ 370544 h 555289"/>
                <a:gd name="connsiteX349" fmla="*/ 456700 w 641381"/>
                <a:gd name="connsiteY349" fmla="*/ 370544 h 555289"/>
                <a:gd name="connsiteX350" fmla="*/ 456700 w 641381"/>
                <a:gd name="connsiteY350" fmla="*/ 368392 h 555289"/>
                <a:gd name="connsiteX351" fmla="*/ 450243 w 641381"/>
                <a:gd name="connsiteY351" fmla="*/ 368392 h 555289"/>
                <a:gd name="connsiteX352" fmla="*/ 450243 w 641381"/>
                <a:gd name="connsiteY352" fmla="*/ 366240 h 555289"/>
                <a:gd name="connsiteX353" fmla="*/ 441634 w 641381"/>
                <a:gd name="connsiteY353" fmla="*/ 366240 h 555289"/>
                <a:gd name="connsiteX354" fmla="*/ 441634 w 641381"/>
                <a:gd name="connsiteY354" fmla="*/ 368392 h 555289"/>
                <a:gd name="connsiteX355" fmla="*/ 439481 w 641381"/>
                <a:gd name="connsiteY355" fmla="*/ 368392 h 555289"/>
                <a:gd name="connsiteX356" fmla="*/ 439481 w 641381"/>
                <a:gd name="connsiteY356" fmla="*/ 370544 h 555289"/>
                <a:gd name="connsiteX357" fmla="*/ 437329 w 641381"/>
                <a:gd name="connsiteY357" fmla="*/ 370544 h 555289"/>
                <a:gd name="connsiteX358" fmla="*/ 437329 w 641381"/>
                <a:gd name="connsiteY358" fmla="*/ 377001 h 555289"/>
                <a:gd name="connsiteX359" fmla="*/ 435177 w 641381"/>
                <a:gd name="connsiteY359" fmla="*/ 377001 h 555289"/>
                <a:gd name="connsiteX360" fmla="*/ 435177 w 641381"/>
                <a:gd name="connsiteY360" fmla="*/ 385610 h 555289"/>
                <a:gd name="connsiteX361" fmla="*/ 433025 w 641381"/>
                <a:gd name="connsiteY361" fmla="*/ 385610 h 555289"/>
                <a:gd name="connsiteX362" fmla="*/ 433025 w 641381"/>
                <a:gd name="connsiteY362" fmla="*/ 389915 h 555289"/>
                <a:gd name="connsiteX363" fmla="*/ 430872 w 641381"/>
                <a:gd name="connsiteY363" fmla="*/ 389915 h 555289"/>
                <a:gd name="connsiteX364" fmla="*/ 430872 w 641381"/>
                <a:gd name="connsiteY364" fmla="*/ 394219 h 555289"/>
                <a:gd name="connsiteX365" fmla="*/ 428720 w 641381"/>
                <a:gd name="connsiteY365" fmla="*/ 394219 h 555289"/>
                <a:gd name="connsiteX366" fmla="*/ 428720 w 641381"/>
                <a:gd name="connsiteY366" fmla="*/ 398524 h 555289"/>
                <a:gd name="connsiteX367" fmla="*/ 426568 w 641381"/>
                <a:gd name="connsiteY367" fmla="*/ 398524 h 555289"/>
                <a:gd name="connsiteX368" fmla="*/ 426568 w 641381"/>
                <a:gd name="connsiteY368" fmla="*/ 400676 h 555289"/>
                <a:gd name="connsiteX369" fmla="*/ 424415 w 641381"/>
                <a:gd name="connsiteY369" fmla="*/ 400676 h 555289"/>
                <a:gd name="connsiteX370" fmla="*/ 424415 w 641381"/>
                <a:gd name="connsiteY370" fmla="*/ 402829 h 555289"/>
                <a:gd name="connsiteX371" fmla="*/ 422263 w 641381"/>
                <a:gd name="connsiteY371" fmla="*/ 402829 h 555289"/>
                <a:gd name="connsiteX372" fmla="*/ 422263 w 641381"/>
                <a:gd name="connsiteY372" fmla="*/ 404981 h 555289"/>
                <a:gd name="connsiteX373" fmla="*/ 420111 w 641381"/>
                <a:gd name="connsiteY373" fmla="*/ 404981 h 555289"/>
                <a:gd name="connsiteX374" fmla="*/ 420111 w 641381"/>
                <a:gd name="connsiteY374" fmla="*/ 407133 h 555289"/>
                <a:gd name="connsiteX375" fmla="*/ 415806 w 641381"/>
                <a:gd name="connsiteY375" fmla="*/ 407133 h 555289"/>
                <a:gd name="connsiteX376" fmla="*/ 415806 w 641381"/>
                <a:gd name="connsiteY376" fmla="*/ 409285 h 555289"/>
                <a:gd name="connsiteX377" fmla="*/ 411502 w 641381"/>
                <a:gd name="connsiteY377" fmla="*/ 409285 h 555289"/>
                <a:gd name="connsiteX378" fmla="*/ 411502 w 641381"/>
                <a:gd name="connsiteY378" fmla="*/ 411438 h 555289"/>
                <a:gd name="connsiteX379" fmla="*/ 405045 w 641381"/>
                <a:gd name="connsiteY379" fmla="*/ 411438 h 555289"/>
                <a:gd name="connsiteX380" fmla="*/ 405045 w 641381"/>
                <a:gd name="connsiteY380" fmla="*/ 413590 h 555289"/>
                <a:gd name="connsiteX381" fmla="*/ 400740 w 641381"/>
                <a:gd name="connsiteY381" fmla="*/ 413590 h 555289"/>
                <a:gd name="connsiteX382" fmla="*/ 400740 w 641381"/>
                <a:gd name="connsiteY382" fmla="*/ 415742 h 555289"/>
                <a:gd name="connsiteX383" fmla="*/ 379217 w 641381"/>
                <a:gd name="connsiteY383" fmla="*/ 415742 h 555289"/>
                <a:gd name="connsiteX384" fmla="*/ 379217 w 641381"/>
                <a:gd name="connsiteY384" fmla="*/ 413590 h 555289"/>
                <a:gd name="connsiteX385" fmla="*/ 370608 w 641381"/>
                <a:gd name="connsiteY385" fmla="*/ 413590 h 555289"/>
                <a:gd name="connsiteX386" fmla="*/ 370608 w 641381"/>
                <a:gd name="connsiteY386" fmla="*/ 411438 h 555289"/>
                <a:gd name="connsiteX387" fmla="*/ 364151 w 641381"/>
                <a:gd name="connsiteY387" fmla="*/ 411438 h 555289"/>
                <a:gd name="connsiteX388" fmla="*/ 364151 w 641381"/>
                <a:gd name="connsiteY388" fmla="*/ 409285 h 555289"/>
                <a:gd name="connsiteX389" fmla="*/ 361999 w 641381"/>
                <a:gd name="connsiteY389" fmla="*/ 409285 h 555289"/>
                <a:gd name="connsiteX390" fmla="*/ 361999 w 641381"/>
                <a:gd name="connsiteY390" fmla="*/ 407133 h 555289"/>
                <a:gd name="connsiteX391" fmla="*/ 357695 w 641381"/>
                <a:gd name="connsiteY391" fmla="*/ 407133 h 555289"/>
                <a:gd name="connsiteX392" fmla="*/ 357695 w 641381"/>
                <a:gd name="connsiteY392" fmla="*/ 404981 h 555289"/>
                <a:gd name="connsiteX393" fmla="*/ 353390 w 641381"/>
                <a:gd name="connsiteY393" fmla="*/ 404981 h 555289"/>
                <a:gd name="connsiteX394" fmla="*/ 353390 w 641381"/>
                <a:gd name="connsiteY394" fmla="*/ 402829 h 555289"/>
                <a:gd name="connsiteX395" fmla="*/ 351238 w 641381"/>
                <a:gd name="connsiteY395" fmla="*/ 402829 h 555289"/>
                <a:gd name="connsiteX396" fmla="*/ 351238 w 641381"/>
                <a:gd name="connsiteY396" fmla="*/ 400676 h 555289"/>
                <a:gd name="connsiteX397" fmla="*/ 349085 w 641381"/>
                <a:gd name="connsiteY397" fmla="*/ 400676 h 555289"/>
                <a:gd name="connsiteX398" fmla="*/ 349085 w 641381"/>
                <a:gd name="connsiteY398" fmla="*/ 398524 h 555289"/>
                <a:gd name="connsiteX399" fmla="*/ 346933 w 641381"/>
                <a:gd name="connsiteY399" fmla="*/ 398524 h 555289"/>
                <a:gd name="connsiteX400" fmla="*/ 346933 w 641381"/>
                <a:gd name="connsiteY400" fmla="*/ 396372 h 555289"/>
                <a:gd name="connsiteX401" fmla="*/ 344781 w 641381"/>
                <a:gd name="connsiteY401" fmla="*/ 396372 h 555289"/>
                <a:gd name="connsiteX402" fmla="*/ 344781 w 641381"/>
                <a:gd name="connsiteY402" fmla="*/ 394219 h 555289"/>
                <a:gd name="connsiteX403" fmla="*/ 342629 w 641381"/>
                <a:gd name="connsiteY403" fmla="*/ 394219 h 555289"/>
                <a:gd name="connsiteX404" fmla="*/ 342629 w 641381"/>
                <a:gd name="connsiteY404" fmla="*/ 392067 h 555289"/>
                <a:gd name="connsiteX405" fmla="*/ 340476 w 641381"/>
                <a:gd name="connsiteY405" fmla="*/ 392067 h 555289"/>
                <a:gd name="connsiteX406" fmla="*/ 340476 w 641381"/>
                <a:gd name="connsiteY406" fmla="*/ 387763 h 555289"/>
                <a:gd name="connsiteX407" fmla="*/ 338324 w 641381"/>
                <a:gd name="connsiteY407" fmla="*/ 387763 h 555289"/>
                <a:gd name="connsiteX408" fmla="*/ 338324 w 641381"/>
                <a:gd name="connsiteY408" fmla="*/ 383458 h 555289"/>
                <a:gd name="connsiteX409" fmla="*/ 336172 w 641381"/>
                <a:gd name="connsiteY409" fmla="*/ 383458 h 555289"/>
                <a:gd name="connsiteX410" fmla="*/ 336172 w 641381"/>
                <a:gd name="connsiteY410" fmla="*/ 379153 h 555289"/>
                <a:gd name="connsiteX411" fmla="*/ 334019 w 641381"/>
                <a:gd name="connsiteY411" fmla="*/ 379153 h 555289"/>
                <a:gd name="connsiteX412" fmla="*/ 334019 w 641381"/>
                <a:gd name="connsiteY412" fmla="*/ 368392 h 555289"/>
                <a:gd name="connsiteX413" fmla="*/ 336172 w 641381"/>
                <a:gd name="connsiteY413" fmla="*/ 368392 h 555289"/>
                <a:gd name="connsiteX414" fmla="*/ 336172 w 641381"/>
                <a:gd name="connsiteY414" fmla="*/ 366240 h 555289"/>
                <a:gd name="connsiteX415" fmla="*/ 338324 w 641381"/>
                <a:gd name="connsiteY415" fmla="*/ 366240 h 555289"/>
                <a:gd name="connsiteX416" fmla="*/ 338324 w 641381"/>
                <a:gd name="connsiteY416" fmla="*/ 364087 h 555289"/>
                <a:gd name="connsiteX417" fmla="*/ 342629 w 641381"/>
                <a:gd name="connsiteY417" fmla="*/ 364087 h 555289"/>
                <a:gd name="connsiteX418" fmla="*/ 342629 w 641381"/>
                <a:gd name="connsiteY418" fmla="*/ 361935 h 555289"/>
                <a:gd name="connsiteX419" fmla="*/ 344781 w 641381"/>
                <a:gd name="connsiteY419" fmla="*/ 361935 h 555289"/>
                <a:gd name="connsiteX420" fmla="*/ 344781 w 641381"/>
                <a:gd name="connsiteY420" fmla="*/ 357631 h 555289"/>
                <a:gd name="connsiteX421" fmla="*/ 346933 w 641381"/>
                <a:gd name="connsiteY421" fmla="*/ 357631 h 555289"/>
                <a:gd name="connsiteX422" fmla="*/ 346933 w 641381"/>
                <a:gd name="connsiteY422" fmla="*/ 355478 h 555289"/>
                <a:gd name="connsiteX423" fmla="*/ 349085 w 641381"/>
                <a:gd name="connsiteY423" fmla="*/ 355478 h 555289"/>
                <a:gd name="connsiteX424" fmla="*/ 349085 w 641381"/>
                <a:gd name="connsiteY424" fmla="*/ 353326 h 555289"/>
                <a:gd name="connsiteX425" fmla="*/ 351238 w 641381"/>
                <a:gd name="connsiteY425" fmla="*/ 353326 h 555289"/>
                <a:gd name="connsiteX426" fmla="*/ 351238 w 641381"/>
                <a:gd name="connsiteY426" fmla="*/ 349021 h 555289"/>
                <a:gd name="connsiteX427" fmla="*/ 353390 w 641381"/>
                <a:gd name="connsiteY427" fmla="*/ 349021 h 555289"/>
                <a:gd name="connsiteX428" fmla="*/ 353390 w 641381"/>
                <a:gd name="connsiteY428" fmla="*/ 346869 h 555289"/>
                <a:gd name="connsiteX429" fmla="*/ 355542 w 641381"/>
                <a:gd name="connsiteY429" fmla="*/ 346869 h 555289"/>
                <a:gd name="connsiteX430" fmla="*/ 355542 w 641381"/>
                <a:gd name="connsiteY430" fmla="*/ 344717 h 555289"/>
                <a:gd name="connsiteX431" fmla="*/ 357695 w 641381"/>
                <a:gd name="connsiteY431" fmla="*/ 344717 h 555289"/>
                <a:gd name="connsiteX432" fmla="*/ 357695 w 641381"/>
                <a:gd name="connsiteY432" fmla="*/ 342565 h 555289"/>
                <a:gd name="connsiteX433" fmla="*/ 359847 w 641381"/>
                <a:gd name="connsiteY433" fmla="*/ 342565 h 555289"/>
                <a:gd name="connsiteX434" fmla="*/ 359847 w 641381"/>
                <a:gd name="connsiteY434" fmla="*/ 340412 h 555289"/>
                <a:gd name="connsiteX435" fmla="*/ 370608 w 641381"/>
                <a:gd name="connsiteY435" fmla="*/ 340412 h 555289"/>
                <a:gd name="connsiteX436" fmla="*/ 370608 w 641381"/>
                <a:gd name="connsiteY436" fmla="*/ 338260 h 555289"/>
                <a:gd name="connsiteX437" fmla="*/ 377065 w 641381"/>
                <a:gd name="connsiteY437" fmla="*/ 338260 h 555289"/>
                <a:gd name="connsiteX438" fmla="*/ 377065 w 641381"/>
                <a:gd name="connsiteY438" fmla="*/ 336108 h 555289"/>
                <a:gd name="connsiteX439" fmla="*/ 381370 w 641381"/>
                <a:gd name="connsiteY439" fmla="*/ 336108 h 555289"/>
                <a:gd name="connsiteX440" fmla="*/ 381370 w 641381"/>
                <a:gd name="connsiteY440" fmla="*/ 333955 h 555289"/>
                <a:gd name="connsiteX441" fmla="*/ 385674 w 641381"/>
                <a:gd name="connsiteY441" fmla="*/ 333955 h 555289"/>
                <a:gd name="connsiteX442" fmla="*/ 385674 w 641381"/>
                <a:gd name="connsiteY442" fmla="*/ 331803 h 555289"/>
                <a:gd name="connsiteX443" fmla="*/ 387827 w 641381"/>
                <a:gd name="connsiteY443" fmla="*/ 331803 h 555289"/>
                <a:gd name="connsiteX444" fmla="*/ 387827 w 641381"/>
                <a:gd name="connsiteY444" fmla="*/ 329651 h 555289"/>
                <a:gd name="connsiteX445" fmla="*/ 389979 w 641381"/>
                <a:gd name="connsiteY445" fmla="*/ 329651 h 555289"/>
                <a:gd name="connsiteX446" fmla="*/ 389979 w 641381"/>
                <a:gd name="connsiteY446" fmla="*/ 327499 h 555289"/>
                <a:gd name="connsiteX447" fmla="*/ 392131 w 641381"/>
                <a:gd name="connsiteY447" fmla="*/ 327499 h 555289"/>
                <a:gd name="connsiteX448" fmla="*/ 392131 w 641381"/>
                <a:gd name="connsiteY448" fmla="*/ 325346 h 555289"/>
                <a:gd name="connsiteX449" fmla="*/ 394283 w 641381"/>
                <a:gd name="connsiteY449" fmla="*/ 325346 h 555289"/>
                <a:gd name="connsiteX450" fmla="*/ 394283 w 641381"/>
                <a:gd name="connsiteY450" fmla="*/ 321042 h 555289"/>
                <a:gd name="connsiteX451" fmla="*/ 396436 w 641381"/>
                <a:gd name="connsiteY451" fmla="*/ 321042 h 555289"/>
                <a:gd name="connsiteX452" fmla="*/ 396436 w 641381"/>
                <a:gd name="connsiteY452" fmla="*/ 316737 h 555289"/>
                <a:gd name="connsiteX453" fmla="*/ 398588 w 641381"/>
                <a:gd name="connsiteY453" fmla="*/ 316737 h 555289"/>
                <a:gd name="connsiteX454" fmla="*/ 398588 w 641381"/>
                <a:gd name="connsiteY454" fmla="*/ 312433 h 555289"/>
                <a:gd name="connsiteX455" fmla="*/ 400740 w 641381"/>
                <a:gd name="connsiteY455" fmla="*/ 312433 h 555289"/>
                <a:gd name="connsiteX456" fmla="*/ 400740 w 641381"/>
                <a:gd name="connsiteY456" fmla="*/ 293062 h 555289"/>
                <a:gd name="connsiteX457" fmla="*/ 398588 w 641381"/>
                <a:gd name="connsiteY457" fmla="*/ 293062 h 555289"/>
                <a:gd name="connsiteX458" fmla="*/ 398588 w 641381"/>
                <a:gd name="connsiteY458" fmla="*/ 271539 h 555289"/>
                <a:gd name="connsiteX459" fmla="*/ 396436 w 641381"/>
                <a:gd name="connsiteY459" fmla="*/ 271539 h 555289"/>
                <a:gd name="connsiteX460" fmla="*/ 396436 w 641381"/>
                <a:gd name="connsiteY460" fmla="*/ 260778 h 555289"/>
                <a:gd name="connsiteX461" fmla="*/ 394283 w 641381"/>
                <a:gd name="connsiteY461" fmla="*/ 260778 h 555289"/>
                <a:gd name="connsiteX462" fmla="*/ 394283 w 641381"/>
                <a:gd name="connsiteY462" fmla="*/ 252168 h 555289"/>
                <a:gd name="connsiteX463" fmla="*/ 392131 w 641381"/>
                <a:gd name="connsiteY463" fmla="*/ 252168 h 555289"/>
                <a:gd name="connsiteX464" fmla="*/ 392131 w 641381"/>
                <a:gd name="connsiteY464" fmla="*/ 245712 h 555289"/>
                <a:gd name="connsiteX465" fmla="*/ 389979 w 641381"/>
                <a:gd name="connsiteY465" fmla="*/ 245712 h 555289"/>
                <a:gd name="connsiteX466" fmla="*/ 389979 w 641381"/>
                <a:gd name="connsiteY466" fmla="*/ 241407 h 555289"/>
                <a:gd name="connsiteX467" fmla="*/ 387827 w 641381"/>
                <a:gd name="connsiteY467" fmla="*/ 241407 h 555289"/>
                <a:gd name="connsiteX468" fmla="*/ 387827 w 641381"/>
                <a:gd name="connsiteY468" fmla="*/ 234950 h 555289"/>
                <a:gd name="connsiteX469" fmla="*/ 385674 w 641381"/>
                <a:gd name="connsiteY469" fmla="*/ 234950 h 555289"/>
                <a:gd name="connsiteX470" fmla="*/ 385674 w 641381"/>
                <a:gd name="connsiteY470" fmla="*/ 228493 h 555289"/>
                <a:gd name="connsiteX471" fmla="*/ 383522 w 641381"/>
                <a:gd name="connsiteY471" fmla="*/ 228493 h 555289"/>
                <a:gd name="connsiteX472" fmla="*/ 383522 w 641381"/>
                <a:gd name="connsiteY472" fmla="*/ 217732 h 555289"/>
                <a:gd name="connsiteX473" fmla="*/ 381370 w 641381"/>
                <a:gd name="connsiteY473" fmla="*/ 217732 h 555289"/>
                <a:gd name="connsiteX474" fmla="*/ 381370 w 641381"/>
                <a:gd name="connsiteY474" fmla="*/ 209123 h 555289"/>
                <a:gd name="connsiteX475" fmla="*/ 379217 w 641381"/>
                <a:gd name="connsiteY475" fmla="*/ 209123 h 555289"/>
                <a:gd name="connsiteX476" fmla="*/ 379217 w 641381"/>
                <a:gd name="connsiteY476" fmla="*/ 200514 h 555289"/>
                <a:gd name="connsiteX477" fmla="*/ 377065 w 641381"/>
                <a:gd name="connsiteY477" fmla="*/ 200514 h 555289"/>
                <a:gd name="connsiteX478" fmla="*/ 377065 w 641381"/>
                <a:gd name="connsiteY478" fmla="*/ 144554 h 555289"/>
                <a:gd name="connsiteX479" fmla="*/ 379217 w 641381"/>
                <a:gd name="connsiteY479" fmla="*/ 144554 h 555289"/>
                <a:gd name="connsiteX480" fmla="*/ 379217 w 641381"/>
                <a:gd name="connsiteY480" fmla="*/ 131640 h 555289"/>
                <a:gd name="connsiteX481" fmla="*/ 381370 w 641381"/>
                <a:gd name="connsiteY481" fmla="*/ 131640 h 555289"/>
                <a:gd name="connsiteX482" fmla="*/ 381370 w 641381"/>
                <a:gd name="connsiteY482" fmla="*/ 125184 h 555289"/>
                <a:gd name="connsiteX483" fmla="*/ 383522 w 641381"/>
                <a:gd name="connsiteY483" fmla="*/ 125184 h 555289"/>
                <a:gd name="connsiteX484" fmla="*/ 383522 w 641381"/>
                <a:gd name="connsiteY484" fmla="*/ 116574 h 555289"/>
                <a:gd name="connsiteX485" fmla="*/ 385674 w 641381"/>
                <a:gd name="connsiteY485" fmla="*/ 116574 h 555289"/>
                <a:gd name="connsiteX486" fmla="*/ 385674 w 641381"/>
                <a:gd name="connsiteY486" fmla="*/ 110118 h 555289"/>
                <a:gd name="connsiteX487" fmla="*/ 387827 w 641381"/>
                <a:gd name="connsiteY487" fmla="*/ 110118 h 555289"/>
                <a:gd name="connsiteX488" fmla="*/ 387827 w 641381"/>
                <a:gd name="connsiteY488" fmla="*/ 105813 h 555289"/>
                <a:gd name="connsiteX489" fmla="*/ 389979 w 641381"/>
                <a:gd name="connsiteY489" fmla="*/ 105813 h 555289"/>
                <a:gd name="connsiteX490" fmla="*/ 389979 w 641381"/>
                <a:gd name="connsiteY490" fmla="*/ 103661 h 555289"/>
                <a:gd name="connsiteX491" fmla="*/ 392131 w 641381"/>
                <a:gd name="connsiteY491" fmla="*/ 103661 h 555289"/>
                <a:gd name="connsiteX492" fmla="*/ 392131 w 641381"/>
                <a:gd name="connsiteY492" fmla="*/ 95052 h 555289"/>
                <a:gd name="connsiteX493" fmla="*/ 394283 w 641381"/>
                <a:gd name="connsiteY493" fmla="*/ 95052 h 555289"/>
                <a:gd name="connsiteX494" fmla="*/ 394283 w 641381"/>
                <a:gd name="connsiteY494" fmla="*/ 92899 h 555289"/>
                <a:gd name="connsiteX495" fmla="*/ 396436 w 641381"/>
                <a:gd name="connsiteY495" fmla="*/ 92899 h 555289"/>
                <a:gd name="connsiteX496" fmla="*/ 396436 w 641381"/>
                <a:gd name="connsiteY496" fmla="*/ 86442 h 555289"/>
                <a:gd name="connsiteX497" fmla="*/ 398588 w 641381"/>
                <a:gd name="connsiteY497" fmla="*/ 86442 h 555289"/>
                <a:gd name="connsiteX498" fmla="*/ 398588 w 641381"/>
                <a:gd name="connsiteY498" fmla="*/ 82138 h 555289"/>
                <a:gd name="connsiteX499" fmla="*/ 400740 w 641381"/>
                <a:gd name="connsiteY499" fmla="*/ 82138 h 555289"/>
                <a:gd name="connsiteX500" fmla="*/ 400740 w 641381"/>
                <a:gd name="connsiteY500" fmla="*/ 77833 h 555289"/>
                <a:gd name="connsiteX501" fmla="*/ 402893 w 641381"/>
                <a:gd name="connsiteY501" fmla="*/ 77833 h 555289"/>
                <a:gd name="connsiteX502" fmla="*/ 402893 w 641381"/>
                <a:gd name="connsiteY502" fmla="*/ 73529 h 555289"/>
                <a:gd name="connsiteX503" fmla="*/ 405045 w 641381"/>
                <a:gd name="connsiteY503" fmla="*/ 73529 h 555289"/>
                <a:gd name="connsiteX504" fmla="*/ 405045 w 641381"/>
                <a:gd name="connsiteY504" fmla="*/ 71376 h 555289"/>
                <a:gd name="connsiteX505" fmla="*/ 407197 w 641381"/>
                <a:gd name="connsiteY505" fmla="*/ 71376 h 555289"/>
                <a:gd name="connsiteX506" fmla="*/ 407197 w 641381"/>
                <a:gd name="connsiteY506" fmla="*/ 67072 h 555289"/>
                <a:gd name="connsiteX507" fmla="*/ 409349 w 641381"/>
                <a:gd name="connsiteY507" fmla="*/ 67072 h 555289"/>
                <a:gd name="connsiteX508" fmla="*/ 409349 w 641381"/>
                <a:gd name="connsiteY508" fmla="*/ 62767 h 555289"/>
                <a:gd name="connsiteX509" fmla="*/ 411502 w 641381"/>
                <a:gd name="connsiteY509" fmla="*/ 62767 h 555289"/>
                <a:gd name="connsiteX510" fmla="*/ 411502 w 641381"/>
                <a:gd name="connsiteY510" fmla="*/ 60615 h 555289"/>
                <a:gd name="connsiteX511" fmla="*/ 413654 w 641381"/>
                <a:gd name="connsiteY511" fmla="*/ 60615 h 555289"/>
                <a:gd name="connsiteX512" fmla="*/ 413654 w 641381"/>
                <a:gd name="connsiteY512" fmla="*/ 58463 h 555289"/>
                <a:gd name="connsiteX513" fmla="*/ 415806 w 641381"/>
                <a:gd name="connsiteY513" fmla="*/ 58463 h 555289"/>
                <a:gd name="connsiteX514" fmla="*/ 415806 w 641381"/>
                <a:gd name="connsiteY514" fmla="*/ 56310 h 555289"/>
                <a:gd name="connsiteX515" fmla="*/ 417959 w 641381"/>
                <a:gd name="connsiteY515" fmla="*/ 56310 h 555289"/>
                <a:gd name="connsiteX516" fmla="*/ 417959 w 641381"/>
                <a:gd name="connsiteY516" fmla="*/ 52006 h 555289"/>
                <a:gd name="connsiteX517" fmla="*/ 420111 w 641381"/>
                <a:gd name="connsiteY517" fmla="*/ 52006 h 555289"/>
                <a:gd name="connsiteX518" fmla="*/ 420111 w 641381"/>
                <a:gd name="connsiteY518" fmla="*/ 49854 h 555289"/>
                <a:gd name="connsiteX519" fmla="*/ 422263 w 641381"/>
                <a:gd name="connsiteY519" fmla="*/ 49854 h 555289"/>
                <a:gd name="connsiteX520" fmla="*/ 422263 w 641381"/>
                <a:gd name="connsiteY520" fmla="*/ 47701 h 555289"/>
                <a:gd name="connsiteX521" fmla="*/ 424415 w 641381"/>
                <a:gd name="connsiteY521" fmla="*/ 47701 h 555289"/>
                <a:gd name="connsiteX522" fmla="*/ 424415 w 641381"/>
                <a:gd name="connsiteY522" fmla="*/ 45549 h 555289"/>
                <a:gd name="connsiteX523" fmla="*/ 426568 w 641381"/>
                <a:gd name="connsiteY523" fmla="*/ 45549 h 555289"/>
                <a:gd name="connsiteX524" fmla="*/ 426568 w 641381"/>
                <a:gd name="connsiteY524" fmla="*/ 43397 h 555289"/>
                <a:gd name="connsiteX525" fmla="*/ 428720 w 641381"/>
                <a:gd name="connsiteY525" fmla="*/ 43397 h 555289"/>
                <a:gd name="connsiteX526" fmla="*/ 428720 w 641381"/>
                <a:gd name="connsiteY526" fmla="*/ 41244 h 555289"/>
                <a:gd name="connsiteX527" fmla="*/ 430872 w 641381"/>
                <a:gd name="connsiteY527" fmla="*/ 41244 h 555289"/>
                <a:gd name="connsiteX528" fmla="*/ 430872 w 641381"/>
                <a:gd name="connsiteY528" fmla="*/ 39092 h 555289"/>
                <a:gd name="connsiteX529" fmla="*/ 433025 w 641381"/>
                <a:gd name="connsiteY529" fmla="*/ 39092 h 555289"/>
                <a:gd name="connsiteX530" fmla="*/ 433025 w 641381"/>
                <a:gd name="connsiteY530" fmla="*/ 36940 h 555289"/>
                <a:gd name="connsiteX531" fmla="*/ 437329 w 641381"/>
                <a:gd name="connsiteY531" fmla="*/ 36940 h 555289"/>
                <a:gd name="connsiteX532" fmla="*/ 437329 w 641381"/>
                <a:gd name="connsiteY532" fmla="*/ 34788 h 555289"/>
                <a:gd name="connsiteX533" fmla="*/ 439481 w 641381"/>
                <a:gd name="connsiteY533" fmla="*/ 34788 h 555289"/>
                <a:gd name="connsiteX534" fmla="*/ 439481 w 641381"/>
                <a:gd name="connsiteY534" fmla="*/ 32635 h 555289"/>
                <a:gd name="connsiteX535" fmla="*/ 441634 w 641381"/>
                <a:gd name="connsiteY535" fmla="*/ 32635 h 555289"/>
                <a:gd name="connsiteX536" fmla="*/ 441634 w 641381"/>
                <a:gd name="connsiteY536" fmla="*/ 30483 h 555289"/>
                <a:gd name="connsiteX537" fmla="*/ 443786 w 641381"/>
                <a:gd name="connsiteY537" fmla="*/ 30483 h 555289"/>
                <a:gd name="connsiteX538" fmla="*/ 443786 w 641381"/>
                <a:gd name="connsiteY538" fmla="*/ 28331 h 555289"/>
                <a:gd name="connsiteX539" fmla="*/ 448091 w 641381"/>
                <a:gd name="connsiteY539" fmla="*/ 28331 h 555289"/>
                <a:gd name="connsiteX540" fmla="*/ 448091 w 641381"/>
                <a:gd name="connsiteY540" fmla="*/ 26178 h 555289"/>
                <a:gd name="connsiteX541" fmla="*/ 450243 w 641381"/>
                <a:gd name="connsiteY541" fmla="*/ 26178 h 555289"/>
                <a:gd name="connsiteX542" fmla="*/ 450243 w 641381"/>
                <a:gd name="connsiteY542" fmla="*/ 24026 h 555289"/>
                <a:gd name="connsiteX543" fmla="*/ 452395 w 641381"/>
                <a:gd name="connsiteY543" fmla="*/ 24026 h 555289"/>
                <a:gd name="connsiteX544" fmla="*/ 452395 w 641381"/>
                <a:gd name="connsiteY544" fmla="*/ 21874 h 555289"/>
                <a:gd name="connsiteX545" fmla="*/ 456700 w 641381"/>
                <a:gd name="connsiteY545" fmla="*/ 21874 h 555289"/>
                <a:gd name="connsiteX546" fmla="*/ 456700 w 641381"/>
                <a:gd name="connsiteY546" fmla="*/ 19722 h 555289"/>
                <a:gd name="connsiteX547" fmla="*/ 458852 w 641381"/>
                <a:gd name="connsiteY547" fmla="*/ 19722 h 555289"/>
                <a:gd name="connsiteX548" fmla="*/ 458852 w 641381"/>
                <a:gd name="connsiteY548" fmla="*/ 17569 h 555289"/>
                <a:gd name="connsiteX549" fmla="*/ 463157 w 641381"/>
                <a:gd name="connsiteY549" fmla="*/ 17569 h 555289"/>
                <a:gd name="connsiteX550" fmla="*/ 463157 w 641381"/>
                <a:gd name="connsiteY550" fmla="*/ 15417 h 555289"/>
                <a:gd name="connsiteX551" fmla="*/ 465309 w 641381"/>
                <a:gd name="connsiteY551" fmla="*/ 15417 h 555289"/>
                <a:gd name="connsiteX552" fmla="*/ 465309 w 641381"/>
                <a:gd name="connsiteY552" fmla="*/ 13265 h 555289"/>
                <a:gd name="connsiteX553" fmla="*/ 471766 w 641381"/>
                <a:gd name="connsiteY553" fmla="*/ 13265 h 555289"/>
                <a:gd name="connsiteX554" fmla="*/ 471766 w 641381"/>
                <a:gd name="connsiteY554" fmla="*/ 11112 h 555289"/>
                <a:gd name="connsiteX555" fmla="*/ 476070 w 641381"/>
                <a:gd name="connsiteY555" fmla="*/ 11112 h 555289"/>
                <a:gd name="connsiteX556" fmla="*/ 476070 w 641381"/>
                <a:gd name="connsiteY556" fmla="*/ 8960 h 555289"/>
                <a:gd name="connsiteX557" fmla="*/ 480375 w 641381"/>
                <a:gd name="connsiteY557" fmla="*/ 8960 h 555289"/>
                <a:gd name="connsiteX558" fmla="*/ 480375 w 641381"/>
                <a:gd name="connsiteY558" fmla="*/ 6808 h 555289"/>
                <a:gd name="connsiteX559" fmla="*/ 491136 w 641381"/>
                <a:gd name="connsiteY559" fmla="*/ 6808 h 555289"/>
                <a:gd name="connsiteX560" fmla="*/ 491136 w 641381"/>
                <a:gd name="connsiteY560" fmla="*/ 4656 h 555289"/>
                <a:gd name="connsiteX561" fmla="*/ 497593 w 641381"/>
                <a:gd name="connsiteY561" fmla="*/ 4656 h 555289"/>
                <a:gd name="connsiteX562" fmla="*/ 497593 w 641381"/>
                <a:gd name="connsiteY562" fmla="*/ 2503 h 555289"/>
                <a:gd name="connsiteX563" fmla="*/ 551400 w 641381"/>
                <a:gd name="connsiteY563" fmla="*/ 2503 h 555289"/>
                <a:gd name="connsiteX564" fmla="*/ 551400 w 641381"/>
                <a:gd name="connsiteY564" fmla="*/ 4656 h 555289"/>
                <a:gd name="connsiteX565" fmla="*/ 560009 w 641381"/>
                <a:gd name="connsiteY565" fmla="*/ 4656 h 555289"/>
                <a:gd name="connsiteX566" fmla="*/ 560009 w 641381"/>
                <a:gd name="connsiteY566" fmla="*/ 6808 h 555289"/>
                <a:gd name="connsiteX567" fmla="*/ 562162 w 641381"/>
                <a:gd name="connsiteY567" fmla="*/ 6808 h 555289"/>
                <a:gd name="connsiteX568" fmla="*/ 562162 w 641381"/>
                <a:gd name="connsiteY568" fmla="*/ 8960 h 555289"/>
                <a:gd name="connsiteX569" fmla="*/ 566466 w 641381"/>
                <a:gd name="connsiteY569" fmla="*/ 8960 h 555289"/>
                <a:gd name="connsiteX570" fmla="*/ 566466 w 641381"/>
                <a:gd name="connsiteY570" fmla="*/ 11112 h 555289"/>
                <a:gd name="connsiteX571" fmla="*/ 570771 w 641381"/>
                <a:gd name="connsiteY571" fmla="*/ 11112 h 555289"/>
                <a:gd name="connsiteX572" fmla="*/ 570771 w 641381"/>
                <a:gd name="connsiteY572" fmla="*/ 15417 h 555289"/>
                <a:gd name="connsiteX573" fmla="*/ 572923 w 641381"/>
                <a:gd name="connsiteY573" fmla="*/ 15417 h 555289"/>
                <a:gd name="connsiteX574" fmla="*/ 572923 w 641381"/>
                <a:gd name="connsiteY574" fmla="*/ 17569 h 555289"/>
                <a:gd name="connsiteX575" fmla="*/ 575075 w 641381"/>
                <a:gd name="connsiteY575" fmla="*/ 17569 h 555289"/>
                <a:gd name="connsiteX576" fmla="*/ 575075 w 641381"/>
                <a:gd name="connsiteY576" fmla="*/ 19722 h 555289"/>
                <a:gd name="connsiteX577" fmla="*/ 577228 w 641381"/>
                <a:gd name="connsiteY577" fmla="*/ 19722 h 555289"/>
                <a:gd name="connsiteX578" fmla="*/ 577228 w 641381"/>
                <a:gd name="connsiteY578" fmla="*/ 21874 h 555289"/>
                <a:gd name="connsiteX579" fmla="*/ 572923 w 641381"/>
                <a:gd name="connsiteY579" fmla="*/ 21874 h 555289"/>
                <a:gd name="connsiteX580" fmla="*/ 572923 w 641381"/>
                <a:gd name="connsiteY580" fmla="*/ 19722 h 555289"/>
                <a:gd name="connsiteX581" fmla="*/ 566466 w 641381"/>
                <a:gd name="connsiteY581" fmla="*/ 19722 h 555289"/>
                <a:gd name="connsiteX582" fmla="*/ 566466 w 641381"/>
                <a:gd name="connsiteY582" fmla="*/ 15417 h 555289"/>
                <a:gd name="connsiteX583" fmla="*/ 564314 w 641381"/>
                <a:gd name="connsiteY583" fmla="*/ 15417 h 555289"/>
                <a:gd name="connsiteX584" fmla="*/ 564314 w 641381"/>
                <a:gd name="connsiteY584" fmla="*/ 13265 h 555289"/>
                <a:gd name="connsiteX585" fmla="*/ 562162 w 641381"/>
                <a:gd name="connsiteY585" fmla="*/ 13265 h 555289"/>
                <a:gd name="connsiteX586" fmla="*/ 562162 w 641381"/>
                <a:gd name="connsiteY586" fmla="*/ 19722 h 555289"/>
                <a:gd name="connsiteX587" fmla="*/ 532030 w 641381"/>
                <a:gd name="connsiteY587" fmla="*/ 19722 h 555289"/>
                <a:gd name="connsiteX588" fmla="*/ 532030 w 641381"/>
                <a:gd name="connsiteY588" fmla="*/ 21874 h 555289"/>
                <a:gd name="connsiteX589" fmla="*/ 521268 w 641381"/>
                <a:gd name="connsiteY589" fmla="*/ 21874 h 555289"/>
                <a:gd name="connsiteX590" fmla="*/ 521268 w 641381"/>
                <a:gd name="connsiteY590" fmla="*/ 24026 h 555289"/>
                <a:gd name="connsiteX591" fmla="*/ 512659 w 641381"/>
                <a:gd name="connsiteY591" fmla="*/ 24026 h 555289"/>
                <a:gd name="connsiteX592" fmla="*/ 512659 w 641381"/>
                <a:gd name="connsiteY592" fmla="*/ 26178 h 555289"/>
                <a:gd name="connsiteX593" fmla="*/ 508355 w 641381"/>
                <a:gd name="connsiteY593" fmla="*/ 26178 h 555289"/>
                <a:gd name="connsiteX594" fmla="*/ 508355 w 641381"/>
                <a:gd name="connsiteY594" fmla="*/ 28331 h 555289"/>
                <a:gd name="connsiteX595" fmla="*/ 499745 w 641381"/>
                <a:gd name="connsiteY595" fmla="*/ 28331 h 555289"/>
                <a:gd name="connsiteX596" fmla="*/ 499745 w 641381"/>
                <a:gd name="connsiteY596" fmla="*/ 30483 h 555289"/>
                <a:gd name="connsiteX597" fmla="*/ 495441 w 641381"/>
                <a:gd name="connsiteY597" fmla="*/ 30483 h 555289"/>
                <a:gd name="connsiteX598" fmla="*/ 495441 w 641381"/>
                <a:gd name="connsiteY598" fmla="*/ 32635 h 555289"/>
                <a:gd name="connsiteX599" fmla="*/ 488984 w 641381"/>
                <a:gd name="connsiteY599" fmla="*/ 32635 h 555289"/>
                <a:gd name="connsiteX600" fmla="*/ 488984 w 641381"/>
                <a:gd name="connsiteY600" fmla="*/ 34788 h 555289"/>
                <a:gd name="connsiteX601" fmla="*/ 484679 w 641381"/>
                <a:gd name="connsiteY601" fmla="*/ 34788 h 555289"/>
                <a:gd name="connsiteX602" fmla="*/ 484679 w 641381"/>
                <a:gd name="connsiteY602" fmla="*/ 36940 h 555289"/>
                <a:gd name="connsiteX603" fmla="*/ 480375 w 641381"/>
                <a:gd name="connsiteY603" fmla="*/ 36940 h 555289"/>
                <a:gd name="connsiteX604" fmla="*/ 480375 w 641381"/>
                <a:gd name="connsiteY604" fmla="*/ 39092 h 555289"/>
                <a:gd name="connsiteX605" fmla="*/ 478223 w 641381"/>
                <a:gd name="connsiteY605" fmla="*/ 39092 h 555289"/>
                <a:gd name="connsiteX606" fmla="*/ 478223 w 641381"/>
                <a:gd name="connsiteY606" fmla="*/ 41244 h 555289"/>
                <a:gd name="connsiteX607" fmla="*/ 473918 w 641381"/>
                <a:gd name="connsiteY607" fmla="*/ 41244 h 555289"/>
                <a:gd name="connsiteX608" fmla="*/ 473918 w 641381"/>
                <a:gd name="connsiteY608" fmla="*/ 43397 h 555289"/>
                <a:gd name="connsiteX609" fmla="*/ 469613 w 641381"/>
                <a:gd name="connsiteY609" fmla="*/ 43397 h 555289"/>
                <a:gd name="connsiteX610" fmla="*/ 469613 w 641381"/>
                <a:gd name="connsiteY610" fmla="*/ 45549 h 555289"/>
                <a:gd name="connsiteX611" fmla="*/ 465309 w 641381"/>
                <a:gd name="connsiteY611" fmla="*/ 45549 h 555289"/>
                <a:gd name="connsiteX612" fmla="*/ 465309 w 641381"/>
                <a:gd name="connsiteY612" fmla="*/ 47701 h 555289"/>
                <a:gd name="connsiteX613" fmla="*/ 463157 w 641381"/>
                <a:gd name="connsiteY613" fmla="*/ 47701 h 555289"/>
                <a:gd name="connsiteX614" fmla="*/ 463157 w 641381"/>
                <a:gd name="connsiteY614" fmla="*/ 49854 h 555289"/>
                <a:gd name="connsiteX615" fmla="*/ 461004 w 641381"/>
                <a:gd name="connsiteY615" fmla="*/ 49854 h 555289"/>
                <a:gd name="connsiteX616" fmla="*/ 461004 w 641381"/>
                <a:gd name="connsiteY616" fmla="*/ 52006 h 555289"/>
                <a:gd name="connsiteX617" fmla="*/ 456700 w 641381"/>
                <a:gd name="connsiteY617" fmla="*/ 52006 h 555289"/>
                <a:gd name="connsiteX618" fmla="*/ 456700 w 641381"/>
                <a:gd name="connsiteY618" fmla="*/ 54158 h 555289"/>
                <a:gd name="connsiteX619" fmla="*/ 454547 w 641381"/>
                <a:gd name="connsiteY619" fmla="*/ 54158 h 555289"/>
                <a:gd name="connsiteX620" fmla="*/ 454547 w 641381"/>
                <a:gd name="connsiteY620" fmla="*/ 56310 h 555289"/>
                <a:gd name="connsiteX621" fmla="*/ 452395 w 641381"/>
                <a:gd name="connsiteY621" fmla="*/ 56310 h 555289"/>
                <a:gd name="connsiteX622" fmla="*/ 452395 w 641381"/>
                <a:gd name="connsiteY622" fmla="*/ 58463 h 555289"/>
                <a:gd name="connsiteX623" fmla="*/ 450243 w 641381"/>
                <a:gd name="connsiteY623" fmla="*/ 58463 h 555289"/>
                <a:gd name="connsiteX624" fmla="*/ 450243 w 641381"/>
                <a:gd name="connsiteY624" fmla="*/ 60615 h 555289"/>
                <a:gd name="connsiteX625" fmla="*/ 448091 w 641381"/>
                <a:gd name="connsiteY625" fmla="*/ 60615 h 555289"/>
                <a:gd name="connsiteX626" fmla="*/ 448091 w 641381"/>
                <a:gd name="connsiteY626" fmla="*/ 62767 h 555289"/>
                <a:gd name="connsiteX627" fmla="*/ 445938 w 641381"/>
                <a:gd name="connsiteY627" fmla="*/ 62767 h 555289"/>
                <a:gd name="connsiteX628" fmla="*/ 445938 w 641381"/>
                <a:gd name="connsiteY628" fmla="*/ 64920 h 555289"/>
                <a:gd name="connsiteX629" fmla="*/ 443786 w 641381"/>
                <a:gd name="connsiteY629" fmla="*/ 64920 h 555289"/>
                <a:gd name="connsiteX630" fmla="*/ 443786 w 641381"/>
                <a:gd name="connsiteY630" fmla="*/ 67072 h 555289"/>
                <a:gd name="connsiteX631" fmla="*/ 441634 w 641381"/>
                <a:gd name="connsiteY631" fmla="*/ 67072 h 555289"/>
                <a:gd name="connsiteX632" fmla="*/ 441634 w 641381"/>
                <a:gd name="connsiteY632" fmla="*/ 69224 h 555289"/>
                <a:gd name="connsiteX633" fmla="*/ 439481 w 641381"/>
                <a:gd name="connsiteY633" fmla="*/ 69224 h 555289"/>
                <a:gd name="connsiteX634" fmla="*/ 439481 w 641381"/>
                <a:gd name="connsiteY634" fmla="*/ 71376 h 555289"/>
                <a:gd name="connsiteX635" fmla="*/ 437329 w 641381"/>
                <a:gd name="connsiteY635" fmla="*/ 71376 h 555289"/>
                <a:gd name="connsiteX636" fmla="*/ 437329 w 641381"/>
                <a:gd name="connsiteY636" fmla="*/ 73529 h 555289"/>
                <a:gd name="connsiteX637" fmla="*/ 435177 w 641381"/>
                <a:gd name="connsiteY637" fmla="*/ 73529 h 555289"/>
                <a:gd name="connsiteX638" fmla="*/ 435177 w 641381"/>
                <a:gd name="connsiteY638" fmla="*/ 75681 h 555289"/>
                <a:gd name="connsiteX639" fmla="*/ 433025 w 641381"/>
                <a:gd name="connsiteY639" fmla="*/ 75681 h 555289"/>
                <a:gd name="connsiteX640" fmla="*/ 433025 w 641381"/>
                <a:gd name="connsiteY640" fmla="*/ 79986 h 555289"/>
                <a:gd name="connsiteX641" fmla="*/ 430872 w 641381"/>
                <a:gd name="connsiteY641" fmla="*/ 79986 h 555289"/>
                <a:gd name="connsiteX642" fmla="*/ 430872 w 641381"/>
                <a:gd name="connsiteY642" fmla="*/ 82138 h 555289"/>
                <a:gd name="connsiteX643" fmla="*/ 428720 w 641381"/>
                <a:gd name="connsiteY643" fmla="*/ 82138 h 555289"/>
                <a:gd name="connsiteX644" fmla="*/ 428720 w 641381"/>
                <a:gd name="connsiteY644" fmla="*/ 86442 h 555289"/>
                <a:gd name="connsiteX645" fmla="*/ 426568 w 641381"/>
                <a:gd name="connsiteY645" fmla="*/ 86442 h 555289"/>
                <a:gd name="connsiteX646" fmla="*/ 426568 w 641381"/>
                <a:gd name="connsiteY646" fmla="*/ 88595 h 555289"/>
                <a:gd name="connsiteX647" fmla="*/ 424415 w 641381"/>
                <a:gd name="connsiteY647" fmla="*/ 88595 h 555289"/>
                <a:gd name="connsiteX648" fmla="*/ 424415 w 641381"/>
                <a:gd name="connsiteY648" fmla="*/ 92899 h 555289"/>
                <a:gd name="connsiteX649" fmla="*/ 422263 w 641381"/>
                <a:gd name="connsiteY649" fmla="*/ 92899 h 555289"/>
                <a:gd name="connsiteX650" fmla="*/ 422263 w 641381"/>
                <a:gd name="connsiteY650" fmla="*/ 95052 h 555289"/>
                <a:gd name="connsiteX651" fmla="*/ 420111 w 641381"/>
                <a:gd name="connsiteY651" fmla="*/ 95052 h 555289"/>
                <a:gd name="connsiteX652" fmla="*/ 420111 w 641381"/>
                <a:gd name="connsiteY652" fmla="*/ 99356 h 555289"/>
                <a:gd name="connsiteX653" fmla="*/ 417959 w 641381"/>
                <a:gd name="connsiteY653" fmla="*/ 99356 h 555289"/>
                <a:gd name="connsiteX654" fmla="*/ 417959 w 641381"/>
                <a:gd name="connsiteY654" fmla="*/ 103661 h 555289"/>
                <a:gd name="connsiteX655" fmla="*/ 415806 w 641381"/>
                <a:gd name="connsiteY655" fmla="*/ 103661 h 555289"/>
                <a:gd name="connsiteX656" fmla="*/ 415806 w 641381"/>
                <a:gd name="connsiteY656" fmla="*/ 107965 h 555289"/>
                <a:gd name="connsiteX657" fmla="*/ 413654 w 641381"/>
                <a:gd name="connsiteY657" fmla="*/ 107965 h 555289"/>
                <a:gd name="connsiteX658" fmla="*/ 413654 w 641381"/>
                <a:gd name="connsiteY658" fmla="*/ 112270 h 555289"/>
                <a:gd name="connsiteX659" fmla="*/ 411502 w 641381"/>
                <a:gd name="connsiteY659" fmla="*/ 112270 h 555289"/>
                <a:gd name="connsiteX660" fmla="*/ 411502 w 641381"/>
                <a:gd name="connsiteY660" fmla="*/ 120879 h 555289"/>
                <a:gd name="connsiteX661" fmla="*/ 409349 w 641381"/>
                <a:gd name="connsiteY661" fmla="*/ 120879 h 555289"/>
                <a:gd name="connsiteX662" fmla="*/ 409349 w 641381"/>
                <a:gd name="connsiteY662" fmla="*/ 127336 h 555289"/>
                <a:gd name="connsiteX663" fmla="*/ 407197 w 641381"/>
                <a:gd name="connsiteY663" fmla="*/ 127336 h 555289"/>
                <a:gd name="connsiteX664" fmla="*/ 407197 w 641381"/>
                <a:gd name="connsiteY664" fmla="*/ 131640 h 555289"/>
                <a:gd name="connsiteX665" fmla="*/ 405045 w 641381"/>
                <a:gd name="connsiteY665" fmla="*/ 131640 h 555289"/>
                <a:gd name="connsiteX666" fmla="*/ 405045 w 641381"/>
                <a:gd name="connsiteY666" fmla="*/ 142402 h 555289"/>
                <a:gd name="connsiteX667" fmla="*/ 402893 w 641381"/>
                <a:gd name="connsiteY667" fmla="*/ 142402 h 555289"/>
                <a:gd name="connsiteX668" fmla="*/ 402893 w 641381"/>
                <a:gd name="connsiteY668" fmla="*/ 153163 h 555289"/>
                <a:gd name="connsiteX669" fmla="*/ 400740 w 641381"/>
                <a:gd name="connsiteY669" fmla="*/ 153163 h 555289"/>
                <a:gd name="connsiteX670" fmla="*/ 400740 w 641381"/>
                <a:gd name="connsiteY670" fmla="*/ 209123 h 555289"/>
                <a:gd name="connsiteX671" fmla="*/ 402893 w 641381"/>
                <a:gd name="connsiteY671" fmla="*/ 209123 h 555289"/>
                <a:gd name="connsiteX672" fmla="*/ 402893 w 641381"/>
                <a:gd name="connsiteY672" fmla="*/ 213427 h 555289"/>
                <a:gd name="connsiteX673" fmla="*/ 405045 w 641381"/>
                <a:gd name="connsiteY673" fmla="*/ 213427 h 555289"/>
                <a:gd name="connsiteX674" fmla="*/ 405045 w 641381"/>
                <a:gd name="connsiteY674" fmla="*/ 217732 h 555289"/>
                <a:gd name="connsiteX675" fmla="*/ 407197 w 641381"/>
                <a:gd name="connsiteY675" fmla="*/ 217732 h 555289"/>
                <a:gd name="connsiteX676" fmla="*/ 407197 w 641381"/>
                <a:gd name="connsiteY676" fmla="*/ 226341 h 555289"/>
                <a:gd name="connsiteX677" fmla="*/ 409349 w 641381"/>
                <a:gd name="connsiteY677" fmla="*/ 226341 h 555289"/>
                <a:gd name="connsiteX678" fmla="*/ 409349 w 641381"/>
                <a:gd name="connsiteY678" fmla="*/ 234950 h 555289"/>
                <a:gd name="connsiteX679" fmla="*/ 411502 w 641381"/>
                <a:gd name="connsiteY679" fmla="*/ 234950 h 555289"/>
                <a:gd name="connsiteX680" fmla="*/ 411502 w 641381"/>
                <a:gd name="connsiteY680" fmla="*/ 241407 h 555289"/>
                <a:gd name="connsiteX681" fmla="*/ 413654 w 641381"/>
                <a:gd name="connsiteY681" fmla="*/ 241407 h 555289"/>
                <a:gd name="connsiteX682" fmla="*/ 413654 w 641381"/>
                <a:gd name="connsiteY682" fmla="*/ 243559 h 555289"/>
                <a:gd name="connsiteX683" fmla="*/ 415806 w 641381"/>
                <a:gd name="connsiteY683" fmla="*/ 243559 h 555289"/>
                <a:gd name="connsiteX684" fmla="*/ 415806 w 641381"/>
                <a:gd name="connsiteY684" fmla="*/ 247864 h 555289"/>
                <a:gd name="connsiteX685" fmla="*/ 417959 w 641381"/>
                <a:gd name="connsiteY685" fmla="*/ 247864 h 555289"/>
                <a:gd name="connsiteX686" fmla="*/ 417959 w 641381"/>
                <a:gd name="connsiteY686" fmla="*/ 252168 h 555289"/>
                <a:gd name="connsiteX687" fmla="*/ 420111 w 641381"/>
                <a:gd name="connsiteY687" fmla="*/ 252168 h 555289"/>
                <a:gd name="connsiteX688" fmla="*/ 420111 w 641381"/>
                <a:gd name="connsiteY688" fmla="*/ 256473 h 555289"/>
                <a:gd name="connsiteX689" fmla="*/ 422263 w 641381"/>
                <a:gd name="connsiteY689" fmla="*/ 256473 h 555289"/>
                <a:gd name="connsiteX690" fmla="*/ 422263 w 641381"/>
                <a:gd name="connsiteY690" fmla="*/ 260778 h 555289"/>
                <a:gd name="connsiteX691" fmla="*/ 424415 w 641381"/>
                <a:gd name="connsiteY691" fmla="*/ 260778 h 555289"/>
                <a:gd name="connsiteX692" fmla="*/ 424415 w 641381"/>
                <a:gd name="connsiteY692" fmla="*/ 265082 h 555289"/>
                <a:gd name="connsiteX693" fmla="*/ 426568 w 641381"/>
                <a:gd name="connsiteY693" fmla="*/ 265082 h 555289"/>
                <a:gd name="connsiteX694" fmla="*/ 426568 w 641381"/>
                <a:gd name="connsiteY694" fmla="*/ 267234 h 555289"/>
                <a:gd name="connsiteX695" fmla="*/ 428720 w 641381"/>
                <a:gd name="connsiteY695" fmla="*/ 267234 h 555289"/>
                <a:gd name="connsiteX696" fmla="*/ 428720 w 641381"/>
                <a:gd name="connsiteY696" fmla="*/ 271539 h 555289"/>
                <a:gd name="connsiteX697" fmla="*/ 430872 w 641381"/>
                <a:gd name="connsiteY697" fmla="*/ 271539 h 555289"/>
                <a:gd name="connsiteX698" fmla="*/ 430872 w 641381"/>
                <a:gd name="connsiteY698" fmla="*/ 273691 h 555289"/>
                <a:gd name="connsiteX699" fmla="*/ 433025 w 641381"/>
                <a:gd name="connsiteY699" fmla="*/ 273691 h 555289"/>
                <a:gd name="connsiteX700" fmla="*/ 433025 w 641381"/>
                <a:gd name="connsiteY700" fmla="*/ 275844 h 555289"/>
                <a:gd name="connsiteX701" fmla="*/ 435177 w 641381"/>
                <a:gd name="connsiteY701" fmla="*/ 275844 h 555289"/>
                <a:gd name="connsiteX702" fmla="*/ 435177 w 641381"/>
                <a:gd name="connsiteY702" fmla="*/ 277996 h 555289"/>
                <a:gd name="connsiteX703" fmla="*/ 437329 w 641381"/>
                <a:gd name="connsiteY703" fmla="*/ 277996 h 555289"/>
                <a:gd name="connsiteX704" fmla="*/ 437329 w 641381"/>
                <a:gd name="connsiteY704" fmla="*/ 280148 h 555289"/>
                <a:gd name="connsiteX705" fmla="*/ 439481 w 641381"/>
                <a:gd name="connsiteY705" fmla="*/ 280148 h 555289"/>
                <a:gd name="connsiteX706" fmla="*/ 439481 w 641381"/>
                <a:gd name="connsiteY706" fmla="*/ 284453 h 555289"/>
                <a:gd name="connsiteX707" fmla="*/ 441634 w 641381"/>
                <a:gd name="connsiteY707" fmla="*/ 284453 h 555289"/>
                <a:gd name="connsiteX708" fmla="*/ 441634 w 641381"/>
                <a:gd name="connsiteY708" fmla="*/ 286605 h 555289"/>
                <a:gd name="connsiteX709" fmla="*/ 443786 w 641381"/>
                <a:gd name="connsiteY709" fmla="*/ 286605 h 555289"/>
                <a:gd name="connsiteX710" fmla="*/ 443786 w 641381"/>
                <a:gd name="connsiteY710" fmla="*/ 288757 h 555289"/>
                <a:gd name="connsiteX711" fmla="*/ 445938 w 641381"/>
                <a:gd name="connsiteY711" fmla="*/ 288757 h 555289"/>
                <a:gd name="connsiteX712" fmla="*/ 445938 w 641381"/>
                <a:gd name="connsiteY712" fmla="*/ 290910 h 555289"/>
                <a:gd name="connsiteX713" fmla="*/ 448091 w 641381"/>
                <a:gd name="connsiteY713" fmla="*/ 290910 h 555289"/>
                <a:gd name="connsiteX714" fmla="*/ 448091 w 641381"/>
                <a:gd name="connsiteY714" fmla="*/ 293062 h 555289"/>
                <a:gd name="connsiteX715" fmla="*/ 450243 w 641381"/>
                <a:gd name="connsiteY715" fmla="*/ 293062 h 555289"/>
                <a:gd name="connsiteX716" fmla="*/ 450243 w 641381"/>
                <a:gd name="connsiteY716" fmla="*/ 295214 h 555289"/>
                <a:gd name="connsiteX717" fmla="*/ 454547 w 641381"/>
                <a:gd name="connsiteY717" fmla="*/ 295214 h 555289"/>
                <a:gd name="connsiteX718" fmla="*/ 454547 w 641381"/>
                <a:gd name="connsiteY718" fmla="*/ 297367 h 555289"/>
                <a:gd name="connsiteX719" fmla="*/ 456700 w 641381"/>
                <a:gd name="connsiteY719" fmla="*/ 297367 h 555289"/>
                <a:gd name="connsiteX720" fmla="*/ 456700 w 641381"/>
                <a:gd name="connsiteY720" fmla="*/ 299519 h 555289"/>
                <a:gd name="connsiteX721" fmla="*/ 458852 w 641381"/>
                <a:gd name="connsiteY721" fmla="*/ 299519 h 555289"/>
                <a:gd name="connsiteX722" fmla="*/ 458852 w 641381"/>
                <a:gd name="connsiteY722" fmla="*/ 301671 h 555289"/>
                <a:gd name="connsiteX723" fmla="*/ 463157 w 641381"/>
                <a:gd name="connsiteY723" fmla="*/ 301671 h 555289"/>
                <a:gd name="connsiteX724" fmla="*/ 463157 w 641381"/>
                <a:gd name="connsiteY724" fmla="*/ 303823 h 555289"/>
                <a:gd name="connsiteX725" fmla="*/ 465309 w 641381"/>
                <a:gd name="connsiteY725" fmla="*/ 303823 h 555289"/>
                <a:gd name="connsiteX726" fmla="*/ 465309 w 641381"/>
                <a:gd name="connsiteY726" fmla="*/ 305976 h 555289"/>
                <a:gd name="connsiteX727" fmla="*/ 469613 w 641381"/>
                <a:gd name="connsiteY727" fmla="*/ 305976 h 555289"/>
                <a:gd name="connsiteX728" fmla="*/ 469613 w 641381"/>
                <a:gd name="connsiteY728" fmla="*/ 308128 h 555289"/>
                <a:gd name="connsiteX729" fmla="*/ 476070 w 641381"/>
                <a:gd name="connsiteY729" fmla="*/ 308128 h 555289"/>
                <a:gd name="connsiteX730" fmla="*/ 476070 w 641381"/>
                <a:gd name="connsiteY730" fmla="*/ 310280 h 555289"/>
                <a:gd name="connsiteX731" fmla="*/ 482527 w 641381"/>
                <a:gd name="connsiteY731" fmla="*/ 310280 h 555289"/>
                <a:gd name="connsiteX732" fmla="*/ 482527 w 641381"/>
                <a:gd name="connsiteY732" fmla="*/ 312433 h 555289"/>
                <a:gd name="connsiteX733" fmla="*/ 484679 w 641381"/>
                <a:gd name="connsiteY733" fmla="*/ 312433 h 555289"/>
                <a:gd name="connsiteX734" fmla="*/ 484679 w 641381"/>
                <a:gd name="connsiteY734" fmla="*/ 314585 h 555289"/>
                <a:gd name="connsiteX735" fmla="*/ 488984 w 641381"/>
                <a:gd name="connsiteY735" fmla="*/ 314585 h 555289"/>
                <a:gd name="connsiteX736" fmla="*/ 488984 w 641381"/>
                <a:gd name="connsiteY736" fmla="*/ 316737 h 555289"/>
                <a:gd name="connsiteX737" fmla="*/ 497593 w 641381"/>
                <a:gd name="connsiteY737" fmla="*/ 316737 h 555289"/>
                <a:gd name="connsiteX738" fmla="*/ 497593 w 641381"/>
                <a:gd name="connsiteY738" fmla="*/ 318889 h 555289"/>
                <a:gd name="connsiteX739" fmla="*/ 501898 w 641381"/>
                <a:gd name="connsiteY739" fmla="*/ 318889 h 555289"/>
                <a:gd name="connsiteX740" fmla="*/ 501898 w 641381"/>
                <a:gd name="connsiteY740" fmla="*/ 321042 h 555289"/>
                <a:gd name="connsiteX741" fmla="*/ 510507 w 641381"/>
                <a:gd name="connsiteY741" fmla="*/ 321042 h 555289"/>
                <a:gd name="connsiteX742" fmla="*/ 510507 w 641381"/>
                <a:gd name="connsiteY742" fmla="*/ 325346 h 555289"/>
                <a:gd name="connsiteX743" fmla="*/ 512659 w 641381"/>
                <a:gd name="connsiteY743" fmla="*/ 325346 h 555289"/>
                <a:gd name="connsiteX744" fmla="*/ 512659 w 641381"/>
                <a:gd name="connsiteY744" fmla="*/ 327499 h 555289"/>
                <a:gd name="connsiteX745" fmla="*/ 527725 w 641381"/>
                <a:gd name="connsiteY745" fmla="*/ 327499 h 555289"/>
                <a:gd name="connsiteX746" fmla="*/ 527725 w 641381"/>
                <a:gd name="connsiteY746" fmla="*/ 329651 h 555289"/>
                <a:gd name="connsiteX747" fmla="*/ 538487 w 641381"/>
                <a:gd name="connsiteY747" fmla="*/ 329651 h 555289"/>
                <a:gd name="connsiteX748" fmla="*/ 538487 w 641381"/>
                <a:gd name="connsiteY748" fmla="*/ 331803 h 555289"/>
                <a:gd name="connsiteX749" fmla="*/ 547096 w 641381"/>
                <a:gd name="connsiteY749" fmla="*/ 331803 h 555289"/>
                <a:gd name="connsiteX750" fmla="*/ 547096 w 641381"/>
                <a:gd name="connsiteY750" fmla="*/ 333955 h 555289"/>
                <a:gd name="connsiteX751" fmla="*/ 551400 w 641381"/>
                <a:gd name="connsiteY751" fmla="*/ 333955 h 555289"/>
                <a:gd name="connsiteX752" fmla="*/ 551400 w 641381"/>
                <a:gd name="connsiteY752" fmla="*/ 336108 h 555289"/>
                <a:gd name="connsiteX753" fmla="*/ 553553 w 641381"/>
                <a:gd name="connsiteY753" fmla="*/ 336108 h 555289"/>
                <a:gd name="connsiteX754" fmla="*/ 553553 w 641381"/>
                <a:gd name="connsiteY754" fmla="*/ 338260 h 555289"/>
                <a:gd name="connsiteX755" fmla="*/ 557857 w 641381"/>
                <a:gd name="connsiteY755" fmla="*/ 338260 h 555289"/>
                <a:gd name="connsiteX756" fmla="*/ 557857 w 641381"/>
                <a:gd name="connsiteY756" fmla="*/ 340412 h 555289"/>
                <a:gd name="connsiteX757" fmla="*/ 560009 w 641381"/>
                <a:gd name="connsiteY757" fmla="*/ 340412 h 555289"/>
                <a:gd name="connsiteX758" fmla="*/ 560009 w 641381"/>
                <a:gd name="connsiteY758" fmla="*/ 342565 h 555289"/>
                <a:gd name="connsiteX759" fmla="*/ 562162 w 641381"/>
                <a:gd name="connsiteY759" fmla="*/ 342565 h 555289"/>
                <a:gd name="connsiteX760" fmla="*/ 562162 w 641381"/>
                <a:gd name="connsiteY760" fmla="*/ 344717 h 555289"/>
                <a:gd name="connsiteX761" fmla="*/ 564314 w 641381"/>
                <a:gd name="connsiteY761" fmla="*/ 344717 h 555289"/>
                <a:gd name="connsiteX762" fmla="*/ 564314 w 641381"/>
                <a:gd name="connsiteY762" fmla="*/ 346869 h 555289"/>
                <a:gd name="connsiteX763" fmla="*/ 568619 w 641381"/>
                <a:gd name="connsiteY763" fmla="*/ 346869 h 555289"/>
                <a:gd name="connsiteX764" fmla="*/ 568619 w 641381"/>
                <a:gd name="connsiteY764" fmla="*/ 349021 h 555289"/>
                <a:gd name="connsiteX765" fmla="*/ 570771 w 641381"/>
                <a:gd name="connsiteY765" fmla="*/ 349021 h 555289"/>
                <a:gd name="connsiteX766" fmla="*/ 570771 w 641381"/>
                <a:gd name="connsiteY766" fmla="*/ 351174 h 555289"/>
                <a:gd name="connsiteX767" fmla="*/ 572923 w 641381"/>
                <a:gd name="connsiteY767" fmla="*/ 351174 h 555289"/>
                <a:gd name="connsiteX768" fmla="*/ 572923 w 641381"/>
                <a:gd name="connsiteY768" fmla="*/ 353326 h 555289"/>
                <a:gd name="connsiteX769" fmla="*/ 575075 w 641381"/>
                <a:gd name="connsiteY769" fmla="*/ 353326 h 555289"/>
                <a:gd name="connsiteX770" fmla="*/ 575075 w 641381"/>
                <a:gd name="connsiteY770" fmla="*/ 355478 h 555289"/>
                <a:gd name="connsiteX771" fmla="*/ 577228 w 641381"/>
                <a:gd name="connsiteY771" fmla="*/ 355478 h 555289"/>
                <a:gd name="connsiteX772" fmla="*/ 577228 w 641381"/>
                <a:gd name="connsiteY772" fmla="*/ 359783 h 555289"/>
                <a:gd name="connsiteX773" fmla="*/ 579380 w 641381"/>
                <a:gd name="connsiteY773" fmla="*/ 359783 h 555289"/>
                <a:gd name="connsiteX774" fmla="*/ 579380 w 641381"/>
                <a:gd name="connsiteY774" fmla="*/ 361935 h 555289"/>
                <a:gd name="connsiteX775" fmla="*/ 581532 w 641381"/>
                <a:gd name="connsiteY775" fmla="*/ 361935 h 555289"/>
                <a:gd name="connsiteX776" fmla="*/ 581532 w 641381"/>
                <a:gd name="connsiteY776" fmla="*/ 364087 h 555289"/>
                <a:gd name="connsiteX777" fmla="*/ 583685 w 641381"/>
                <a:gd name="connsiteY777" fmla="*/ 364087 h 555289"/>
                <a:gd name="connsiteX778" fmla="*/ 583685 w 641381"/>
                <a:gd name="connsiteY778" fmla="*/ 366240 h 555289"/>
                <a:gd name="connsiteX779" fmla="*/ 585837 w 641381"/>
                <a:gd name="connsiteY779" fmla="*/ 366240 h 555289"/>
                <a:gd name="connsiteX780" fmla="*/ 585837 w 641381"/>
                <a:gd name="connsiteY780" fmla="*/ 372697 h 555289"/>
                <a:gd name="connsiteX781" fmla="*/ 587989 w 641381"/>
                <a:gd name="connsiteY781" fmla="*/ 372697 h 555289"/>
                <a:gd name="connsiteX782" fmla="*/ 587989 w 641381"/>
                <a:gd name="connsiteY782" fmla="*/ 374849 h 555289"/>
                <a:gd name="connsiteX783" fmla="*/ 590141 w 641381"/>
                <a:gd name="connsiteY783" fmla="*/ 374849 h 555289"/>
                <a:gd name="connsiteX784" fmla="*/ 590141 w 641381"/>
                <a:gd name="connsiteY784" fmla="*/ 377001 h 555289"/>
                <a:gd name="connsiteX785" fmla="*/ 592294 w 641381"/>
                <a:gd name="connsiteY785" fmla="*/ 377001 h 555289"/>
                <a:gd name="connsiteX786" fmla="*/ 592294 w 641381"/>
                <a:gd name="connsiteY786" fmla="*/ 379153 h 555289"/>
                <a:gd name="connsiteX787" fmla="*/ 594446 w 641381"/>
                <a:gd name="connsiteY787" fmla="*/ 379153 h 555289"/>
                <a:gd name="connsiteX788" fmla="*/ 594446 w 641381"/>
                <a:gd name="connsiteY788" fmla="*/ 381306 h 555289"/>
                <a:gd name="connsiteX789" fmla="*/ 596598 w 641381"/>
                <a:gd name="connsiteY789" fmla="*/ 381306 h 555289"/>
                <a:gd name="connsiteX790" fmla="*/ 596598 w 641381"/>
                <a:gd name="connsiteY790" fmla="*/ 389915 h 555289"/>
                <a:gd name="connsiteX791" fmla="*/ 598751 w 641381"/>
                <a:gd name="connsiteY791" fmla="*/ 389915 h 555289"/>
                <a:gd name="connsiteX792" fmla="*/ 598751 w 641381"/>
                <a:gd name="connsiteY792" fmla="*/ 394219 h 555289"/>
                <a:gd name="connsiteX793" fmla="*/ 603055 w 641381"/>
                <a:gd name="connsiteY793" fmla="*/ 394219 h 555289"/>
                <a:gd name="connsiteX794" fmla="*/ 603055 w 641381"/>
                <a:gd name="connsiteY794" fmla="*/ 398524 h 555289"/>
                <a:gd name="connsiteX795" fmla="*/ 605207 w 641381"/>
                <a:gd name="connsiteY795" fmla="*/ 398524 h 555289"/>
                <a:gd name="connsiteX796" fmla="*/ 605207 w 641381"/>
                <a:gd name="connsiteY796" fmla="*/ 402829 h 555289"/>
                <a:gd name="connsiteX797" fmla="*/ 607360 w 641381"/>
                <a:gd name="connsiteY797" fmla="*/ 402829 h 555289"/>
                <a:gd name="connsiteX798" fmla="*/ 607360 w 641381"/>
                <a:gd name="connsiteY798" fmla="*/ 404981 h 555289"/>
                <a:gd name="connsiteX799" fmla="*/ 609512 w 641381"/>
                <a:gd name="connsiteY799" fmla="*/ 404981 h 555289"/>
                <a:gd name="connsiteX800" fmla="*/ 609512 w 641381"/>
                <a:gd name="connsiteY800" fmla="*/ 407133 h 555289"/>
                <a:gd name="connsiteX801" fmla="*/ 611664 w 641381"/>
                <a:gd name="connsiteY801" fmla="*/ 407133 h 555289"/>
                <a:gd name="connsiteX802" fmla="*/ 611664 w 641381"/>
                <a:gd name="connsiteY802" fmla="*/ 417895 h 555289"/>
                <a:gd name="connsiteX803" fmla="*/ 596598 w 641381"/>
                <a:gd name="connsiteY803" fmla="*/ 417895 h 555289"/>
                <a:gd name="connsiteX804" fmla="*/ 596598 w 641381"/>
                <a:gd name="connsiteY804" fmla="*/ 422199 h 555289"/>
                <a:gd name="connsiteX805" fmla="*/ 598751 w 641381"/>
                <a:gd name="connsiteY805" fmla="*/ 422199 h 555289"/>
                <a:gd name="connsiteX806" fmla="*/ 598751 w 641381"/>
                <a:gd name="connsiteY806" fmla="*/ 424351 h 555289"/>
                <a:gd name="connsiteX807" fmla="*/ 600903 w 641381"/>
                <a:gd name="connsiteY807" fmla="*/ 424351 h 555289"/>
                <a:gd name="connsiteX808" fmla="*/ 600903 w 641381"/>
                <a:gd name="connsiteY808" fmla="*/ 426504 h 555289"/>
                <a:gd name="connsiteX809" fmla="*/ 603055 w 641381"/>
                <a:gd name="connsiteY809" fmla="*/ 426504 h 555289"/>
                <a:gd name="connsiteX810" fmla="*/ 603055 w 641381"/>
                <a:gd name="connsiteY810" fmla="*/ 428656 h 555289"/>
                <a:gd name="connsiteX811" fmla="*/ 607360 w 641381"/>
                <a:gd name="connsiteY811" fmla="*/ 428656 h 555289"/>
                <a:gd name="connsiteX812" fmla="*/ 607360 w 641381"/>
                <a:gd name="connsiteY812" fmla="*/ 430808 h 555289"/>
                <a:gd name="connsiteX813" fmla="*/ 609512 w 641381"/>
                <a:gd name="connsiteY813" fmla="*/ 430808 h 555289"/>
                <a:gd name="connsiteX814" fmla="*/ 609512 w 641381"/>
                <a:gd name="connsiteY814" fmla="*/ 432961 h 555289"/>
                <a:gd name="connsiteX815" fmla="*/ 611664 w 641381"/>
                <a:gd name="connsiteY815" fmla="*/ 432961 h 555289"/>
                <a:gd name="connsiteX816" fmla="*/ 611664 w 641381"/>
                <a:gd name="connsiteY816" fmla="*/ 435113 h 555289"/>
                <a:gd name="connsiteX817" fmla="*/ 613817 w 641381"/>
                <a:gd name="connsiteY817" fmla="*/ 435113 h 555289"/>
                <a:gd name="connsiteX818" fmla="*/ 613817 w 641381"/>
                <a:gd name="connsiteY818" fmla="*/ 437265 h 555289"/>
                <a:gd name="connsiteX819" fmla="*/ 622426 w 641381"/>
                <a:gd name="connsiteY819" fmla="*/ 437265 h 555289"/>
                <a:gd name="connsiteX820" fmla="*/ 622426 w 641381"/>
                <a:gd name="connsiteY820" fmla="*/ 439417 h 555289"/>
                <a:gd name="connsiteX821" fmla="*/ 624578 w 641381"/>
                <a:gd name="connsiteY821" fmla="*/ 439417 h 555289"/>
                <a:gd name="connsiteX822" fmla="*/ 624578 w 641381"/>
                <a:gd name="connsiteY822" fmla="*/ 441570 h 555289"/>
                <a:gd name="connsiteX823" fmla="*/ 626730 w 641381"/>
                <a:gd name="connsiteY823" fmla="*/ 441570 h 555289"/>
                <a:gd name="connsiteX824" fmla="*/ 626730 w 641381"/>
                <a:gd name="connsiteY824" fmla="*/ 443722 h 555289"/>
                <a:gd name="connsiteX825" fmla="*/ 631035 w 641381"/>
                <a:gd name="connsiteY825" fmla="*/ 443722 h 555289"/>
                <a:gd name="connsiteX826" fmla="*/ 631035 w 641381"/>
                <a:gd name="connsiteY826" fmla="*/ 445874 h 555289"/>
                <a:gd name="connsiteX827" fmla="*/ 641796 w 641381"/>
                <a:gd name="connsiteY827" fmla="*/ 445874 h 555289"/>
                <a:gd name="connsiteX828" fmla="*/ 641796 w 641381"/>
                <a:gd name="connsiteY828" fmla="*/ 450179 h 555289"/>
                <a:gd name="connsiteX829" fmla="*/ 637492 w 641381"/>
                <a:gd name="connsiteY829" fmla="*/ 450179 h 555289"/>
                <a:gd name="connsiteX830" fmla="*/ 637492 w 641381"/>
                <a:gd name="connsiteY830" fmla="*/ 452331 h 555289"/>
                <a:gd name="connsiteX831" fmla="*/ 633187 w 641381"/>
                <a:gd name="connsiteY831" fmla="*/ 452331 h 555289"/>
                <a:gd name="connsiteX832" fmla="*/ 633187 w 641381"/>
                <a:gd name="connsiteY832" fmla="*/ 454483 h 555289"/>
                <a:gd name="connsiteX833" fmla="*/ 631035 w 641381"/>
                <a:gd name="connsiteY833" fmla="*/ 454483 h 555289"/>
                <a:gd name="connsiteX834" fmla="*/ 631035 w 641381"/>
                <a:gd name="connsiteY834" fmla="*/ 456636 h 555289"/>
                <a:gd name="connsiteX835" fmla="*/ 626730 w 641381"/>
                <a:gd name="connsiteY835" fmla="*/ 456636 h 555289"/>
                <a:gd name="connsiteX836" fmla="*/ 626730 w 641381"/>
                <a:gd name="connsiteY836" fmla="*/ 458788 h 555289"/>
                <a:gd name="connsiteX837" fmla="*/ 624578 w 641381"/>
                <a:gd name="connsiteY837" fmla="*/ 458788 h 555289"/>
                <a:gd name="connsiteX838" fmla="*/ 624578 w 641381"/>
                <a:gd name="connsiteY838" fmla="*/ 460940 h 555289"/>
                <a:gd name="connsiteX839" fmla="*/ 620273 w 641381"/>
                <a:gd name="connsiteY839" fmla="*/ 460940 h 555289"/>
                <a:gd name="connsiteX840" fmla="*/ 620273 w 641381"/>
                <a:gd name="connsiteY840" fmla="*/ 463093 h 555289"/>
                <a:gd name="connsiteX841" fmla="*/ 615969 w 641381"/>
                <a:gd name="connsiteY841" fmla="*/ 463093 h 555289"/>
                <a:gd name="connsiteX842" fmla="*/ 615969 w 641381"/>
                <a:gd name="connsiteY842" fmla="*/ 465245 h 555289"/>
                <a:gd name="connsiteX843" fmla="*/ 611664 w 641381"/>
                <a:gd name="connsiteY843" fmla="*/ 465245 h 555289"/>
                <a:gd name="connsiteX844" fmla="*/ 611664 w 641381"/>
                <a:gd name="connsiteY844" fmla="*/ 467397 h 555289"/>
                <a:gd name="connsiteX845" fmla="*/ 609512 w 641381"/>
                <a:gd name="connsiteY845" fmla="*/ 467397 h 555289"/>
                <a:gd name="connsiteX846" fmla="*/ 609512 w 641381"/>
                <a:gd name="connsiteY846" fmla="*/ 469549 h 555289"/>
                <a:gd name="connsiteX847" fmla="*/ 605207 w 641381"/>
                <a:gd name="connsiteY847" fmla="*/ 469549 h 555289"/>
                <a:gd name="connsiteX848" fmla="*/ 605207 w 641381"/>
                <a:gd name="connsiteY848" fmla="*/ 471702 h 555289"/>
                <a:gd name="connsiteX849" fmla="*/ 603055 w 641381"/>
                <a:gd name="connsiteY849" fmla="*/ 471702 h 555289"/>
                <a:gd name="connsiteX850" fmla="*/ 603055 w 641381"/>
                <a:gd name="connsiteY850" fmla="*/ 473854 h 555289"/>
                <a:gd name="connsiteX851" fmla="*/ 594446 w 641381"/>
                <a:gd name="connsiteY851" fmla="*/ 473854 h 555289"/>
                <a:gd name="connsiteX852" fmla="*/ 594446 w 641381"/>
                <a:gd name="connsiteY852" fmla="*/ 476006 h 555289"/>
                <a:gd name="connsiteX853" fmla="*/ 590141 w 641381"/>
                <a:gd name="connsiteY853" fmla="*/ 476006 h 555289"/>
                <a:gd name="connsiteX854" fmla="*/ 590141 w 641381"/>
                <a:gd name="connsiteY854" fmla="*/ 478159 h 555289"/>
                <a:gd name="connsiteX855" fmla="*/ 585837 w 641381"/>
                <a:gd name="connsiteY855" fmla="*/ 478159 h 555289"/>
                <a:gd name="connsiteX856" fmla="*/ 585837 w 641381"/>
                <a:gd name="connsiteY856" fmla="*/ 480311 h 555289"/>
                <a:gd name="connsiteX857" fmla="*/ 583685 w 641381"/>
                <a:gd name="connsiteY857" fmla="*/ 480311 h 555289"/>
                <a:gd name="connsiteX858" fmla="*/ 583685 w 641381"/>
                <a:gd name="connsiteY858" fmla="*/ 482463 h 555289"/>
                <a:gd name="connsiteX859" fmla="*/ 577228 w 641381"/>
                <a:gd name="connsiteY859" fmla="*/ 482463 h 555289"/>
                <a:gd name="connsiteX860" fmla="*/ 577228 w 641381"/>
                <a:gd name="connsiteY860" fmla="*/ 484615 h 555289"/>
                <a:gd name="connsiteX861" fmla="*/ 575075 w 641381"/>
                <a:gd name="connsiteY861" fmla="*/ 484615 h 555289"/>
                <a:gd name="connsiteX862" fmla="*/ 575075 w 641381"/>
                <a:gd name="connsiteY862" fmla="*/ 486768 h 555289"/>
                <a:gd name="connsiteX863" fmla="*/ 572923 w 641381"/>
                <a:gd name="connsiteY863" fmla="*/ 486768 h 555289"/>
                <a:gd name="connsiteX864" fmla="*/ 572923 w 641381"/>
                <a:gd name="connsiteY864" fmla="*/ 488920 h 555289"/>
                <a:gd name="connsiteX865" fmla="*/ 568619 w 641381"/>
                <a:gd name="connsiteY865" fmla="*/ 488920 h 555289"/>
                <a:gd name="connsiteX866" fmla="*/ 568619 w 641381"/>
                <a:gd name="connsiteY866" fmla="*/ 491072 h 555289"/>
                <a:gd name="connsiteX867" fmla="*/ 564314 w 641381"/>
                <a:gd name="connsiteY867" fmla="*/ 491072 h 555289"/>
                <a:gd name="connsiteX868" fmla="*/ 564314 w 641381"/>
                <a:gd name="connsiteY868" fmla="*/ 493225 h 555289"/>
                <a:gd name="connsiteX869" fmla="*/ 560009 w 641381"/>
                <a:gd name="connsiteY869" fmla="*/ 493225 h 555289"/>
                <a:gd name="connsiteX870" fmla="*/ 560009 w 641381"/>
                <a:gd name="connsiteY870" fmla="*/ 495377 h 555289"/>
                <a:gd name="connsiteX871" fmla="*/ 557857 w 641381"/>
                <a:gd name="connsiteY871" fmla="*/ 495377 h 555289"/>
                <a:gd name="connsiteX872" fmla="*/ 557857 w 641381"/>
                <a:gd name="connsiteY872" fmla="*/ 497529 h 555289"/>
                <a:gd name="connsiteX873" fmla="*/ 551400 w 641381"/>
                <a:gd name="connsiteY873" fmla="*/ 497529 h 555289"/>
                <a:gd name="connsiteX874" fmla="*/ 551400 w 641381"/>
                <a:gd name="connsiteY874" fmla="*/ 499681 h 555289"/>
                <a:gd name="connsiteX875" fmla="*/ 549248 w 641381"/>
                <a:gd name="connsiteY875" fmla="*/ 499681 h 555289"/>
                <a:gd name="connsiteX876" fmla="*/ 549248 w 641381"/>
                <a:gd name="connsiteY876" fmla="*/ 501834 h 555289"/>
                <a:gd name="connsiteX877" fmla="*/ 542791 w 641381"/>
                <a:gd name="connsiteY877" fmla="*/ 501834 h 555289"/>
                <a:gd name="connsiteX878" fmla="*/ 542791 w 641381"/>
                <a:gd name="connsiteY878" fmla="*/ 503986 h 555289"/>
                <a:gd name="connsiteX879" fmla="*/ 538487 w 641381"/>
                <a:gd name="connsiteY879" fmla="*/ 503986 h 555289"/>
                <a:gd name="connsiteX880" fmla="*/ 538487 w 641381"/>
                <a:gd name="connsiteY880" fmla="*/ 506138 h 555289"/>
                <a:gd name="connsiteX881" fmla="*/ 532030 w 641381"/>
                <a:gd name="connsiteY881" fmla="*/ 506138 h 555289"/>
                <a:gd name="connsiteX882" fmla="*/ 532030 w 641381"/>
                <a:gd name="connsiteY882" fmla="*/ 508291 h 555289"/>
                <a:gd name="connsiteX883" fmla="*/ 527725 w 641381"/>
                <a:gd name="connsiteY883" fmla="*/ 508291 h 555289"/>
                <a:gd name="connsiteX884" fmla="*/ 527725 w 641381"/>
                <a:gd name="connsiteY884" fmla="*/ 510443 h 555289"/>
                <a:gd name="connsiteX885" fmla="*/ 521268 w 641381"/>
                <a:gd name="connsiteY885" fmla="*/ 510443 h 555289"/>
                <a:gd name="connsiteX886" fmla="*/ 521268 w 641381"/>
                <a:gd name="connsiteY886" fmla="*/ 512595 h 555289"/>
                <a:gd name="connsiteX887" fmla="*/ 519116 w 641381"/>
                <a:gd name="connsiteY887" fmla="*/ 512595 h 555289"/>
                <a:gd name="connsiteX888" fmla="*/ 519116 w 641381"/>
                <a:gd name="connsiteY888" fmla="*/ 514747 h 555289"/>
                <a:gd name="connsiteX889" fmla="*/ 512659 w 641381"/>
                <a:gd name="connsiteY889" fmla="*/ 514747 h 555289"/>
                <a:gd name="connsiteX890" fmla="*/ 512659 w 641381"/>
                <a:gd name="connsiteY890" fmla="*/ 516900 h 555289"/>
                <a:gd name="connsiteX891" fmla="*/ 508355 w 641381"/>
                <a:gd name="connsiteY891" fmla="*/ 516900 h 555289"/>
                <a:gd name="connsiteX892" fmla="*/ 508355 w 641381"/>
                <a:gd name="connsiteY892" fmla="*/ 519052 h 555289"/>
                <a:gd name="connsiteX893" fmla="*/ 501898 w 641381"/>
                <a:gd name="connsiteY893" fmla="*/ 519052 h 555289"/>
                <a:gd name="connsiteX894" fmla="*/ 501898 w 641381"/>
                <a:gd name="connsiteY894" fmla="*/ 521204 h 555289"/>
                <a:gd name="connsiteX895" fmla="*/ 495441 w 641381"/>
                <a:gd name="connsiteY895" fmla="*/ 521204 h 555289"/>
                <a:gd name="connsiteX896" fmla="*/ 495441 w 641381"/>
                <a:gd name="connsiteY896" fmla="*/ 523357 h 555289"/>
                <a:gd name="connsiteX897" fmla="*/ 491136 w 641381"/>
                <a:gd name="connsiteY897" fmla="*/ 523357 h 555289"/>
                <a:gd name="connsiteX898" fmla="*/ 491136 w 641381"/>
                <a:gd name="connsiteY898" fmla="*/ 525509 h 555289"/>
                <a:gd name="connsiteX899" fmla="*/ 484679 w 641381"/>
                <a:gd name="connsiteY899" fmla="*/ 525509 h 555289"/>
                <a:gd name="connsiteX900" fmla="*/ 484679 w 641381"/>
                <a:gd name="connsiteY900" fmla="*/ 527661 h 555289"/>
                <a:gd name="connsiteX901" fmla="*/ 476070 w 641381"/>
                <a:gd name="connsiteY901" fmla="*/ 527661 h 555289"/>
                <a:gd name="connsiteX902" fmla="*/ 476070 w 641381"/>
                <a:gd name="connsiteY902" fmla="*/ 529813 h 555289"/>
                <a:gd name="connsiteX903" fmla="*/ 469613 w 641381"/>
                <a:gd name="connsiteY903" fmla="*/ 529813 h 555289"/>
                <a:gd name="connsiteX904" fmla="*/ 469613 w 641381"/>
                <a:gd name="connsiteY904" fmla="*/ 531966 h 555289"/>
                <a:gd name="connsiteX905" fmla="*/ 465309 w 641381"/>
                <a:gd name="connsiteY905" fmla="*/ 531966 h 555289"/>
                <a:gd name="connsiteX906" fmla="*/ 465309 w 641381"/>
                <a:gd name="connsiteY906" fmla="*/ 534118 h 555289"/>
                <a:gd name="connsiteX907" fmla="*/ 456700 w 641381"/>
                <a:gd name="connsiteY907" fmla="*/ 534118 h 555289"/>
                <a:gd name="connsiteX908" fmla="*/ 456700 w 641381"/>
                <a:gd name="connsiteY908" fmla="*/ 536270 h 555289"/>
                <a:gd name="connsiteX909" fmla="*/ 448091 w 641381"/>
                <a:gd name="connsiteY909" fmla="*/ 536270 h 555289"/>
                <a:gd name="connsiteX910" fmla="*/ 448091 w 641381"/>
                <a:gd name="connsiteY910" fmla="*/ 538423 h 555289"/>
                <a:gd name="connsiteX911" fmla="*/ 445938 w 641381"/>
                <a:gd name="connsiteY911" fmla="*/ 538423 h 555289"/>
                <a:gd name="connsiteX912" fmla="*/ 445938 w 641381"/>
                <a:gd name="connsiteY912" fmla="*/ 540575 h 555289"/>
                <a:gd name="connsiteX913" fmla="*/ 439481 w 641381"/>
                <a:gd name="connsiteY913" fmla="*/ 540575 h 555289"/>
                <a:gd name="connsiteX914" fmla="*/ 439481 w 641381"/>
                <a:gd name="connsiteY914" fmla="*/ 542727 h 555289"/>
                <a:gd name="connsiteX915" fmla="*/ 426568 w 641381"/>
                <a:gd name="connsiteY915" fmla="*/ 542727 h 555289"/>
                <a:gd name="connsiteX916" fmla="*/ 426568 w 641381"/>
                <a:gd name="connsiteY916" fmla="*/ 544879 h 555289"/>
                <a:gd name="connsiteX917" fmla="*/ 411502 w 641381"/>
                <a:gd name="connsiteY917" fmla="*/ 544879 h 555289"/>
                <a:gd name="connsiteX918" fmla="*/ 411502 w 641381"/>
                <a:gd name="connsiteY918" fmla="*/ 547032 h 555289"/>
                <a:gd name="connsiteX919" fmla="*/ 400740 w 641381"/>
                <a:gd name="connsiteY919" fmla="*/ 547032 h 555289"/>
                <a:gd name="connsiteX920" fmla="*/ 400740 w 641381"/>
                <a:gd name="connsiteY920" fmla="*/ 549184 h 555289"/>
                <a:gd name="connsiteX921" fmla="*/ 381370 w 641381"/>
                <a:gd name="connsiteY921" fmla="*/ 549184 h 555289"/>
                <a:gd name="connsiteX922" fmla="*/ 381370 w 641381"/>
                <a:gd name="connsiteY922" fmla="*/ 551336 h 555289"/>
                <a:gd name="connsiteX923" fmla="*/ 370608 w 641381"/>
                <a:gd name="connsiteY923" fmla="*/ 551336 h 555289"/>
                <a:gd name="connsiteX924" fmla="*/ 370608 w 641381"/>
                <a:gd name="connsiteY924" fmla="*/ 553489 h 555289"/>
                <a:gd name="connsiteX925" fmla="*/ 340476 w 641381"/>
                <a:gd name="connsiteY925" fmla="*/ 553489 h 555289"/>
                <a:gd name="connsiteX926" fmla="*/ 340476 w 641381"/>
                <a:gd name="connsiteY926" fmla="*/ 555641 h 555289"/>
                <a:gd name="connsiteX927" fmla="*/ 267298 w 641381"/>
                <a:gd name="connsiteY927" fmla="*/ 555641 h 555289"/>
                <a:gd name="connsiteX928" fmla="*/ 267298 w 641381"/>
                <a:gd name="connsiteY928" fmla="*/ 551336 h 555289"/>
                <a:gd name="connsiteX929" fmla="*/ 243623 w 641381"/>
                <a:gd name="connsiteY929" fmla="*/ 551336 h 555289"/>
                <a:gd name="connsiteX930" fmla="*/ 243623 w 641381"/>
                <a:gd name="connsiteY930" fmla="*/ 549184 h 555289"/>
                <a:gd name="connsiteX931" fmla="*/ 232862 w 641381"/>
                <a:gd name="connsiteY931" fmla="*/ 549184 h 555289"/>
                <a:gd name="connsiteX932" fmla="*/ 232862 w 641381"/>
                <a:gd name="connsiteY932" fmla="*/ 547032 h 555289"/>
                <a:gd name="connsiteX933" fmla="*/ 224253 w 641381"/>
                <a:gd name="connsiteY933" fmla="*/ 547032 h 555289"/>
                <a:gd name="connsiteX934" fmla="*/ 224253 w 641381"/>
                <a:gd name="connsiteY934" fmla="*/ 544879 h 555289"/>
                <a:gd name="connsiteX935" fmla="*/ 207034 w 641381"/>
                <a:gd name="connsiteY935" fmla="*/ 544879 h 555289"/>
                <a:gd name="connsiteX936" fmla="*/ 207034 w 641381"/>
                <a:gd name="connsiteY936" fmla="*/ 542727 h 555289"/>
                <a:gd name="connsiteX937" fmla="*/ 198425 w 641381"/>
                <a:gd name="connsiteY937" fmla="*/ 542727 h 555289"/>
                <a:gd name="connsiteX938" fmla="*/ 198425 w 641381"/>
                <a:gd name="connsiteY938" fmla="*/ 540575 h 555289"/>
                <a:gd name="connsiteX939" fmla="*/ 189816 w 641381"/>
                <a:gd name="connsiteY939" fmla="*/ 540575 h 555289"/>
                <a:gd name="connsiteX940" fmla="*/ 189816 w 641381"/>
                <a:gd name="connsiteY940" fmla="*/ 538423 h 555289"/>
                <a:gd name="connsiteX941" fmla="*/ 181207 w 641381"/>
                <a:gd name="connsiteY941" fmla="*/ 538423 h 555289"/>
                <a:gd name="connsiteX942" fmla="*/ 181207 w 641381"/>
                <a:gd name="connsiteY942" fmla="*/ 536270 h 555289"/>
                <a:gd name="connsiteX943" fmla="*/ 174750 w 641381"/>
                <a:gd name="connsiteY943" fmla="*/ 536270 h 555289"/>
                <a:gd name="connsiteX944" fmla="*/ 174750 w 641381"/>
                <a:gd name="connsiteY944" fmla="*/ 534118 h 555289"/>
                <a:gd name="connsiteX945" fmla="*/ 172598 w 641381"/>
                <a:gd name="connsiteY945" fmla="*/ 534118 h 555289"/>
                <a:gd name="connsiteX946" fmla="*/ 172598 w 641381"/>
                <a:gd name="connsiteY946" fmla="*/ 531966 h 555289"/>
                <a:gd name="connsiteX947" fmla="*/ 163989 w 641381"/>
                <a:gd name="connsiteY947" fmla="*/ 531966 h 555289"/>
                <a:gd name="connsiteX948" fmla="*/ 163989 w 641381"/>
                <a:gd name="connsiteY948" fmla="*/ 529813 h 555289"/>
                <a:gd name="connsiteX949" fmla="*/ 155380 w 641381"/>
                <a:gd name="connsiteY949" fmla="*/ 529813 h 555289"/>
                <a:gd name="connsiteX950" fmla="*/ 155380 w 641381"/>
                <a:gd name="connsiteY950" fmla="*/ 527661 h 555289"/>
                <a:gd name="connsiteX951" fmla="*/ 146770 w 641381"/>
                <a:gd name="connsiteY951" fmla="*/ 527661 h 555289"/>
                <a:gd name="connsiteX952" fmla="*/ 146770 w 641381"/>
                <a:gd name="connsiteY952" fmla="*/ 525509 h 555289"/>
                <a:gd name="connsiteX953" fmla="*/ 142466 w 641381"/>
                <a:gd name="connsiteY953" fmla="*/ 525509 h 555289"/>
                <a:gd name="connsiteX954" fmla="*/ 142466 w 641381"/>
                <a:gd name="connsiteY954" fmla="*/ 523357 h 555289"/>
                <a:gd name="connsiteX955" fmla="*/ 138161 w 641381"/>
                <a:gd name="connsiteY955" fmla="*/ 523357 h 555289"/>
                <a:gd name="connsiteX956" fmla="*/ 138161 w 641381"/>
                <a:gd name="connsiteY956" fmla="*/ 521204 h 555289"/>
                <a:gd name="connsiteX957" fmla="*/ 131704 w 641381"/>
                <a:gd name="connsiteY957" fmla="*/ 521204 h 555289"/>
                <a:gd name="connsiteX958" fmla="*/ 131704 w 641381"/>
                <a:gd name="connsiteY958" fmla="*/ 519052 h 555289"/>
                <a:gd name="connsiteX959" fmla="*/ 127400 w 641381"/>
                <a:gd name="connsiteY959" fmla="*/ 519052 h 555289"/>
                <a:gd name="connsiteX960" fmla="*/ 127400 w 641381"/>
                <a:gd name="connsiteY960" fmla="*/ 516900 h 555289"/>
                <a:gd name="connsiteX961" fmla="*/ 120943 w 641381"/>
                <a:gd name="connsiteY961" fmla="*/ 516900 h 555289"/>
                <a:gd name="connsiteX962" fmla="*/ 120943 w 641381"/>
                <a:gd name="connsiteY962" fmla="*/ 514747 h 555289"/>
                <a:gd name="connsiteX963" fmla="*/ 116638 w 641381"/>
                <a:gd name="connsiteY963" fmla="*/ 514747 h 555289"/>
                <a:gd name="connsiteX964" fmla="*/ 116638 w 641381"/>
                <a:gd name="connsiteY964" fmla="*/ 512595 h 555289"/>
                <a:gd name="connsiteX965" fmla="*/ 110182 w 641381"/>
                <a:gd name="connsiteY965" fmla="*/ 512595 h 555289"/>
                <a:gd name="connsiteX966" fmla="*/ 110182 w 641381"/>
                <a:gd name="connsiteY966" fmla="*/ 510443 h 555289"/>
                <a:gd name="connsiteX967" fmla="*/ 105877 w 641381"/>
                <a:gd name="connsiteY967" fmla="*/ 510443 h 555289"/>
                <a:gd name="connsiteX968" fmla="*/ 105877 w 641381"/>
                <a:gd name="connsiteY968" fmla="*/ 508291 h 555289"/>
                <a:gd name="connsiteX969" fmla="*/ 101572 w 641381"/>
                <a:gd name="connsiteY969" fmla="*/ 508291 h 555289"/>
                <a:gd name="connsiteX970" fmla="*/ 101572 w 641381"/>
                <a:gd name="connsiteY970" fmla="*/ 506138 h 555289"/>
                <a:gd name="connsiteX971" fmla="*/ 97268 w 641381"/>
                <a:gd name="connsiteY971" fmla="*/ 506138 h 555289"/>
                <a:gd name="connsiteX972" fmla="*/ 97268 w 641381"/>
                <a:gd name="connsiteY972" fmla="*/ 503986 h 555289"/>
                <a:gd name="connsiteX973" fmla="*/ 92963 w 641381"/>
                <a:gd name="connsiteY973" fmla="*/ 503986 h 555289"/>
                <a:gd name="connsiteX974" fmla="*/ 92963 w 641381"/>
                <a:gd name="connsiteY974" fmla="*/ 501834 h 555289"/>
                <a:gd name="connsiteX975" fmla="*/ 88659 w 641381"/>
                <a:gd name="connsiteY975" fmla="*/ 501834 h 555289"/>
                <a:gd name="connsiteX976" fmla="*/ 88659 w 641381"/>
                <a:gd name="connsiteY976" fmla="*/ 499681 h 555289"/>
                <a:gd name="connsiteX977" fmla="*/ 84354 w 641381"/>
                <a:gd name="connsiteY977" fmla="*/ 499681 h 555289"/>
                <a:gd name="connsiteX978" fmla="*/ 84354 w 641381"/>
                <a:gd name="connsiteY978" fmla="*/ 497529 h 555289"/>
                <a:gd name="connsiteX979" fmla="*/ 80050 w 641381"/>
                <a:gd name="connsiteY979" fmla="*/ 497529 h 555289"/>
                <a:gd name="connsiteX980" fmla="*/ 80050 w 641381"/>
                <a:gd name="connsiteY980" fmla="*/ 495377 h 555289"/>
                <a:gd name="connsiteX981" fmla="*/ 75745 w 641381"/>
                <a:gd name="connsiteY981" fmla="*/ 495377 h 555289"/>
                <a:gd name="connsiteX982" fmla="*/ 75745 w 641381"/>
                <a:gd name="connsiteY982" fmla="*/ 493225 h 555289"/>
                <a:gd name="connsiteX983" fmla="*/ 71440 w 641381"/>
                <a:gd name="connsiteY983" fmla="*/ 493225 h 555289"/>
                <a:gd name="connsiteX984" fmla="*/ 71440 w 641381"/>
                <a:gd name="connsiteY984" fmla="*/ 491072 h 555289"/>
                <a:gd name="connsiteX985" fmla="*/ 67136 w 641381"/>
                <a:gd name="connsiteY985" fmla="*/ 491072 h 555289"/>
                <a:gd name="connsiteX986" fmla="*/ 67136 w 641381"/>
                <a:gd name="connsiteY986" fmla="*/ 488920 h 555289"/>
                <a:gd name="connsiteX987" fmla="*/ 64984 w 641381"/>
                <a:gd name="connsiteY987" fmla="*/ 488920 h 555289"/>
                <a:gd name="connsiteX988" fmla="*/ 64984 w 641381"/>
                <a:gd name="connsiteY988" fmla="*/ 486768 h 555289"/>
                <a:gd name="connsiteX989" fmla="*/ 60679 w 641381"/>
                <a:gd name="connsiteY989" fmla="*/ 486768 h 555289"/>
                <a:gd name="connsiteX990" fmla="*/ 60679 w 641381"/>
                <a:gd name="connsiteY990" fmla="*/ 484615 h 555289"/>
                <a:gd name="connsiteX991" fmla="*/ 58527 w 641381"/>
                <a:gd name="connsiteY991" fmla="*/ 484615 h 555289"/>
                <a:gd name="connsiteX992" fmla="*/ 58527 w 641381"/>
                <a:gd name="connsiteY992" fmla="*/ 482463 h 555289"/>
                <a:gd name="connsiteX993" fmla="*/ 54222 w 641381"/>
                <a:gd name="connsiteY993" fmla="*/ 482463 h 555289"/>
                <a:gd name="connsiteX994" fmla="*/ 54222 w 641381"/>
                <a:gd name="connsiteY994" fmla="*/ 480311 h 555289"/>
                <a:gd name="connsiteX995" fmla="*/ 49918 w 641381"/>
                <a:gd name="connsiteY995" fmla="*/ 480311 h 555289"/>
                <a:gd name="connsiteX996" fmla="*/ 49918 w 641381"/>
                <a:gd name="connsiteY996" fmla="*/ 478159 h 555289"/>
                <a:gd name="connsiteX997" fmla="*/ 47765 w 641381"/>
                <a:gd name="connsiteY997" fmla="*/ 478159 h 555289"/>
                <a:gd name="connsiteX998" fmla="*/ 47765 w 641381"/>
                <a:gd name="connsiteY998" fmla="*/ 476006 h 555289"/>
                <a:gd name="connsiteX999" fmla="*/ 43461 w 641381"/>
                <a:gd name="connsiteY999" fmla="*/ 476006 h 555289"/>
                <a:gd name="connsiteX1000" fmla="*/ 43461 w 641381"/>
                <a:gd name="connsiteY1000" fmla="*/ 473854 h 555289"/>
                <a:gd name="connsiteX1001" fmla="*/ 39156 w 641381"/>
                <a:gd name="connsiteY1001" fmla="*/ 473854 h 555289"/>
                <a:gd name="connsiteX1002" fmla="*/ 39156 w 641381"/>
                <a:gd name="connsiteY1002" fmla="*/ 471702 h 555289"/>
                <a:gd name="connsiteX1003" fmla="*/ 34852 w 641381"/>
                <a:gd name="connsiteY1003" fmla="*/ 471702 h 555289"/>
                <a:gd name="connsiteX1004" fmla="*/ 34852 w 641381"/>
                <a:gd name="connsiteY1004" fmla="*/ 469549 h 555289"/>
                <a:gd name="connsiteX1005" fmla="*/ 30547 w 641381"/>
                <a:gd name="connsiteY1005" fmla="*/ 469549 h 555289"/>
                <a:gd name="connsiteX1006" fmla="*/ 30547 w 641381"/>
                <a:gd name="connsiteY1006" fmla="*/ 467397 h 555289"/>
                <a:gd name="connsiteX1007" fmla="*/ 26242 w 641381"/>
                <a:gd name="connsiteY1007" fmla="*/ 467397 h 555289"/>
                <a:gd name="connsiteX1008" fmla="*/ 26242 w 641381"/>
                <a:gd name="connsiteY1008" fmla="*/ 465245 h 555289"/>
                <a:gd name="connsiteX1009" fmla="*/ 21938 w 641381"/>
                <a:gd name="connsiteY1009" fmla="*/ 465245 h 555289"/>
                <a:gd name="connsiteX1010" fmla="*/ 21938 w 641381"/>
                <a:gd name="connsiteY1010" fmla="*/ 463093 h 555289"/>
                <a:gd name="connsiteX1011" fmla="*/ 17633 w 641381"/>
                <a:gd name="connsiteY1011" fmla="*/ 463093 h 555289"/>
                <a:gd name="connsiteX1012" fmla="*/ 17633 w 641381"/>
                <a:gd name="connsiteY1012" fmla="*/ 460940 h 555289"/>
                <a:gd name="connsiteX1013" fmla="*/ 15481 w 641381"/>
                <a:gd name="connsiteY1013" fmla="*/ 460940 h 555289"/>
                <a:gd name="connsiteX1014" fmla="*/ 15481 w 641381"/>
                <a:gd name="connsiteY1014" fmla="*/ 458788 h 555289"/>
                <a:gd name="connsiteX1015" fmla="*/ 11176 w 641381"/>
                <a:gd name="connsiteY1015" fmla="*/ 458788 h 555289"/>
                <a:gd name="connsiteX1016" fmla="*/ 11176 w 641381"/>
                <a:gd name="connsiteY1016" fmla="*/ 456636 h 555289"/>
                <a:gd name="connsiteX1017" fmla="*/ 6872 w 641381"/>
                <a:gd name="connsiteY1017" fmla="*/ 456636 h 555289"/>
                <a:gd name="connsiteX1018" fmla="*/ 6872 w 641381"/>
                <a:gd name="connsiteY1018" fmla="*/ 454483 h 555289"/>
                <a:gd name="connsiteX1019" fmla="*/ 415 w 641381"/>
                <a:gd name="connsiteY1019" fmla="*/ 454483 h 555289"/>
                <a:gd name="connsiteX1020" fmla="*/ 415 w 641381"/>
                <a:gd name="connsiteY1020" fmla="*/ 448027 h 555289"/>
                <a:gd name="connsiteX1021" fmla="*/ 2567 w 641381"/>
                <a:gd name="connsiteY1021" fmla="*/ 448027 h 555289"/>
                <a:gd name="connsiteX1022" fmla="*/ 2567 w 641381"/>
                <a:gd name="connsiteY1022" fmla="*/ 445874 h 555289"/>
                <a:gd name="connsiteX1023" fmla="*/ 9024 w 641381"/>
                <a:gd name="connsiteY1023" fmla="*/ 445874 h 555289"/>
                <a:gd name="connsiteX1024" fmla="*/ 9024 w 641381"/>
                <a:gd name="connsiteY1024" fmla="*/ 443722 h 555289"/>
                <a:gd name="connsiteX1025" fmla="*/ 11176 w 641381"/>
                <a:gd name="connsiteY1025" fmla="*/ 443722 h 555289"/>
                <a:gd name="connsiteX1026" fmla="*/ 11176 w 641381"/>
                <a:gd name="connsiteY1026" fmla="*/ 441570 h 555289"/>
                <a:gd name="connsiteX1027" fmla="*/ 17633 w 641381"/>
                <a:gd name="connsiteY1027" fmla="*/ 441570 h 555289"/>
                <a:gd name="connsiteX1028" fmla="*/ 17633 w 641381"/>
                <a:gd name="connsiteY1028" fmla="*/ 439417 h 555289"/>
                <a:gd name="connsiteX1029" fmla="*/ 19786 w 641381"/>
                <a:gd name="connsiteY1029" fmla="*/ 439417 h 555289"/>
                <a:gd name="connsiteX1030" fmla="*/ 19786 w 641381"/>
                <a:gd name="connsiteY1030" fmla="*/ 437265 h 555289"/>
                <a:gd name="connsiteX1031" fmla="*/ 21938 w 641381"/>
                <a:gd name="connsiteY1031" fmla="*/ 437265 h 555289"/>
                <a:gd name="connsiteX1032" fmla="*/ 21938 w 641381"/>
                <a:gd name="connsiteY1032" fmla="*/ 435113 h 555289"/>
                <a:gd name="connsiteX1033" fmla="*/ 26242 w 641381"/>
                <a:gd name="connsiteY1033" fmla="*/ 435113 h 555289"/>
                <a:gd name="connsiteX1034" fmla="*/ 26242 w 641381"/>
                <a:gd name="connsiteY1034" fmla="*/ 432961 h 555289"/>
                <a:gd name="connsiteX1035" fmla="*/ 30547 w 641381"/>
                <a:gd name="connsiteY1035" fmla="*/ 432961 h 555289"/>
                <a:gd name="connsiteX1036" fmla="*/ 30547 w 641381"/>
                <a:gd name="connsiteY1036" fmla="*/ 430808 h 555289"/>
                <a:gd name="connsiteX1037" fmla="*/ 34852 w 641381"/>
                <a:gd name="connsiteY1037" fmla="*/ 430808 h 555289"/>
                <a:gd name="connsiteX1038" fmla="*/ 34852 w 641381"/>
                <a:gd name="connsiteY1038" fmla="*/ 428656 h 555289"/>
                <a:gd name="connsiteX1039" fmla="*/ 37004 w 641381"/>
                <a:gd name="connsiteY1039" fmla="*/ 428656 h 555289"/>
                <a:gd name="connsiteX1040" fmla="*/ 37004 w 641381"/>
                <a:gd name="connsiteY1040" fmla="*/ 426504 h 555289"/>
                <a:gd name="connsiteX1041" fmla="*/ 39156 w 641381"/>
                <a:gd name="connsiteY1041" fmla="*/ 426504 h 555289"/>
                <a:gd name="connsiteX1042" fmla="*/ 39156 w 641381"/>
                <a:gd name="connsiteY1042" fmla="*/ 424351 h 555289"/>
                <a:gd name="connsiteX1043" fmla="*/ 41308 w 641381"/>
                <a:gd name="connsiteY1043" fmla="*/ 424351 h 555289"/>
                <a:gd name="connsiteX1044" fmla="*/ 41308 w 641381"/>
                <a:gd name="connsiteY1044" fmla="*/ 422199 h 555289"/>
                <a:gd name="connsiteX1045" fmla="*/ 45613 w 641381"/>
                <a:gd name="connsiteY1045" fmla="*/ 422199 h 555289"/>
                <a:gd name="connsiteX1046" fmla="*/ 45613 w 641381"/>
                <a:gd name="connsiteY1046" fmla="*/ 420047 h 555289"/>
                <a:gd name="connsiteX1047" fmla="*/ 47765 w 641381"/>
                <a:gd name="connsiteY1047" fmla="*/ 420047 h 555289"/>
                <a:gd name="connsiteX1048" fmla="*/ 47765 w 641381"/>
                <a:gd name="connsiteY1048" fmla="*/ 417895 h 555289"/>
                <a:gd name="connsiteX1049" fmla="*/ 30547 w 641381"/>
                <a:gd name="connsiteY1049" fmla="*/ 417895 h 555289"/>
                <a:gd name="connsiteX1050" fmla="*/ 30547 w 641381"/>
                <a:gd name="connsiteY1050" fmla="*/ 407133 h 555289"/>
                <a:gd name="connsiteX1051" fmla="*/ 32699 w 641381"/>
                <a:gd name="connsiteY1051" fmla="*/ 407133 h 555289"/>
                <a:gd name="connsiteX1052" fmla="*/ 32699 w 641381"/>
                <a:gd name="connsiteY1052" fmla="*/ 404981 h 555289"/>
                <a:gd name="connsiteX1053" fmla="*/ 34852 w 641381"/>
                <a:gd name="connsiteY1053" fmla="*/ 404981 h 555289"/>
                <a:gd name="connsiteX1054" fmla="*/ 34852 w 641381"/>
                <a:gd name="connsiteY1054" fmla="*/ 400676 h 555289"/>
                <a:gd name="connsiteX1055" fmla="*/ 37004 w 641381"/>
                <a:gd name="connsiteY1055" fmla="*/ 400676 h 555289"/>
                <a:gd name="connsiteX1056" fmla="*/ 37004 w 641381"/>
                <a:gd name="connsiteY1056" fmla="*/ 398524 h 555289"/>
                <a:gd name="connsiteX1057" fmla="*/ 39156 w 641381"/>
                <a:gd name="connsiteY1057" fmla="*/ 398524 h 555289"/>
                <a:gd name="connsiteX1058" fmla="*/ 39156 w 641381"/>
                <a:gd name="connsiteY1058" fmla="*/ 394219 h 555289"/>
                <a:gd name="connsiteX1059" fmla="*/ 41308 w 641381"/>
                <a:gd name="connsiteY1059" fmla="*/ 394219 h 555289"/>
                <a:gd name="connsiteX1060" fmla="*/ 41308 w 641381"/>
                <a:gd name="connsiteY1060" fmla="*/ 392067 h 555289"/>
                <a:gd name="connsiteX1061" fmla="*/ 43461 w 641381"/>
                <a:gd name="connsiteY1061" fmla="*/ 392067 h 555289"/>
                <a:gd name="connsiteX1062" fmla="*/ 43461 w 641381"/>
                <a:gd name="connsiteY1062" fmla="*/ 387763 h 555289"/>
                <a:gd name="connsiteX1063" fmla="*/ 45613 w 641381"/>
                <a:gd name="connsiteY1063" fmla="*/ 387763 h 555289"/>
                <a:gd name="connsiteX1064" fmla="*/ 45613 w 641381"/>
                <a:gd name="connsiteY1064" fmla="*/ 385610 h 555289"/>
                <a:gd name="connsiteX1065" fmla="*/ 47765 w 641381"/>
                <a:gd name="connsiteY1065" fmla="*/ 385610 h 555289"/>
                <a:gd name="connsiteX1066" fmla="*/ 47765 w 641381"/>
                <a:gd name="connsiteY1066" fmla="*/ 381306 h 555289"/>
                <a:gd name="connsiteX1067" fmla="*/ 49918 w 641381"/>
                <a:gd name="connsiteY1067" fmla="*/ 381306 h 555289"/>
                <a:gd name="connsiteX1068" fmla="*/ 49918 w 641381"/>
                <a:gd name="connsiteY1068" fmla="*/ 379153 h 555289"/>
                <a:gd name="connsiteX1069" fmla="*/ 52070 w 641381"/>
                <a:gd name="connsiteY1069" fmla="*/ 379153 h 555289"/>
                <a:gd name="connsiteX1070" fmla="*/ 52070 w 641381"/>
                <a:gd name="connsiteY1070" fmla="*/ 377001 h 555289"/>
                <a:gd name="connsiteX1071" fmla="*/ 54222 w 641381"/>
                <a:gd name="connsiteY1071" fmla="*/ 377001 h 555289"/>
                <a:gd name="connsiteX1072" fmla="*/ 54222 w 641381"/>
                <a:gd name="connsiteY1072" fmla="*/ 372697 h 555289"/>
                <a:gd name="connsiteX1073" fmla="*/ 56374 w 641381"/>
                <a:gd name="connsiteY1073" fmla="*/ 372697 h 555289"/>
                <a:gd name="connsiteX1074" fmla="*/ 56374 w 641381"/>
                <a:gd name="connsiteY1074" fmla="*/ 368392 h 555289"/>
                <a:gd name="connsiteX1075" fmla="*/ 58527 w 641381"/>
                <a:gd name="connsiteY1075" fmla="*/ 368392 h 555289"/>
                <a:gd name="connsiteX1076" fmla="*/ 58527 w 641381"/>
                <a:gd name="connsiteY1076" fmla="*/ 364087 h 555289"/>
                <a:gd name="connsiteX1077" fmla="*/ 60679 w 641381"/>
                <a:gd name="connsiteY1077" fmla="*/ 364087 h 555289"/>
                <a:gd name="connsiteX1078" fmla="*/ 60679 w 641381"/>
                <a:gd name="connsiteY1078" fmla="*/ 359783 h 555289"/>
                <a:gd name="connsiteX1079" fmla="*/ 62831 w 641381"/>
                <a:gd name="connsiteY1079" fmla="*/ 359783 h 555289"/>
                <a:gd name="connsiteX1080" fmla="*/ 62831 w 641381"/>
                <a:gd name="connsiteY1080" fmla="*/ 357631 h 555289"/>
                <a:gd name="connsiteX1081" fmla="*/ 67136 w 641381"/>
                <a:gd name="connsiteY1081" fmla="*/ 357631 h 555289"/>
                <a:gd name="connsiteX1082" fmla="*/ 67136 w 641381"/>
                <a:gd name="connsiteY1082" fmla="*/ 355478 h 555289"/>
                <a:gd name="connsiteX1083" fmla="*/ 69288 w 641381"/>
                <a:gd name="connsiteY1083" fmla="*/ 355478 h 555289"/>
                <a:gd name="connsiteX1084" fmla="*/ 69288 w 641381"/>
                <a:gd name="connsiteY1084" fmla="*/ 351174 h 555289"/>
                <a:gd name="connsiteX1085" fmla="*/ 71440 w 641381"/>
                <a:gd name="connsiteY1085" fmla="*/ 351174 h 555289"/>
                <a:gd name="connsiteX1086" fmla="*/ 71440 w 641381"/>
                <a:gd name="connsiteY1086" fmla="*/ 349021 h 555289"/>
                <a:gd name="connsiteX1087" fmla="*/ 73593 w 641381"/>
                <a:gd name="connsiteY1087" fmla="*/ 349021 h 555289"/>
                <a:gd name="connsiteX1088" fmla="*/ 73593 w 641381"/>
                <a:gd name="connsiteY1088" fmla="*/ 346869 h 555289"/>
                <a:gd name="connsiteX1089" fmla="*/ 75745 w 641381"/>
                <a:gd name="connsiteY1089" fmla="*/ 346869 h 555289"/>
                <a:gd name="connsiteX1090" fmla="*/ 75745 w 641381"/>
                <a:gd name="connsiteY1090" fmla="*/ 344717 h 555289"/>
                <a:gd name="connsiteX1091" fmla="*/ 77897 w 641381"/>
                <a:gd name="connsiteY1091" fmla="*/ 344717 h 555289"/>
                <a:gd name="connsiteX1092" fmla="*/ 77897 w 641381"/>
                <a:gd name="connsiteY1092" fmla="*/ 342565 h 555289"/>
                <a:gd name="connsiteX1093" fmla="*/ 80050 w 641381"/>
                <a:gd name="connsiteY1093" fmla="*/ 342565 h 555289"/>
                <a:gd name="connsiteX1094" fmla="*/ 80050 w 641381"/>
                <a:gd name="connsiteY1094" fmla="*/ 340412 h 555289"/>
                <a:gd name="connsiteX1095" fmla="*/ 84354 w 641381"/>
                <a:gd name="connsiteY1095" fmla="*/ 340412 h 555289"/>
                <a:gd name="connsiteX1096" fmla="*/ 84354 w 641381"/>
                <a:gd name="connsiteY1096" fmla="*/ 338260 h 555289"/>
                <a:gd name="connsiteX1097" fmla="*/ 86506 w 641381"/>
                <a:gd name="connsiteY1097" fmla="*/ 338260 h 555289"/>
                <a:gd name="connsiteX1098" fmla="*/ 86506 w 641381"/>
                <a:gd name="connsiteY1098" fmla="*/ 336108 h 555289"/>
                <a:gd name="connsiteX1099" fmla="*/ 95116 w 641381"/>
                <a:gd name="connsiteY1099" fmla="*/ 336108 h 555289"/>
                <a:gd name="connsiteX1100" fmla="*/ 95116 w 641381"/>
                <a:gd name="connsiteY1100" fmla="*/ 333955 h 555289"/>
                <a:gd name="connsiteX1101" fmla="*/ 97268 w 641381"/>
                <a:gd name="connsiteY1101" fmla="*/ 333955 h 555289"/>
                <a:gd name="connsiteX1102" fmla="*/ 97268 w 641381"/>
                <a:gd name="connsiteY1102" fmla="*/ 331803 h 555289"/>
                <a:gd name="connsiteX1103" fmla="*/ 101572 w 641381"/>
                <a:gd name="connsiteY1103" fmla="*/ 331803 h 555289"/>
                <a:gd name="connsiteX1104" fmla="*/ 101572 w 641381"/>
                <a:gd name="connsiteY1104" fmla="*/ 329651 h 555289"/>
                <a:gd name="connsiteX1105" fmla="*/ 108029 w 641381"/>
                <a:gd name="connsiteY1105" fmla="*/ 329651 h 555289"/>
                <a:gd name="connsiteX1106" fmla="*/ 108029 w 641381"/>
                <a:gd name="connsiteY1106" fmla="*/ 327499 h 555289"/>
                <a:gd name="connsiteX1107" fmla="*/ 114486 w 641381"/>
                <a:gd name="connsiteY1107" fmla="*/ 327499 h 555289"/>
                <a:gd name="connsiteX1108" fmla="*/ 114486 w 641381"/>
                <a:gd name="connsiteY1108" fmla="*/ 325346 h 555289"/>
                <a:gd name="connsiteX1109" fmla="*/ 125248 w 641381"/>
                <a:gd name="connsiteY1109" fmla="*/ 325346 h 555289"/>
                <a:gd name="connsiteX1110" fmla="*/ 125248 w 641381"/>
                <a:gd name="connsiteY1110" fmla="*/ 323194 h 555289"/>
                <a:gd name="connsiteX1111" fmla="*/ 131704 w 641381"/>
                <a:gd name="connsiteY1111" fmla="*/ 323194 h 555289"/>
                <a:gd name="connsiteX1112" fmla="*/ 131704 w 641381"/>
                <a:gd name="connsiteY1112" fmla="*/ 321042 h 555289"/>
                <a:gd name="connsiteX1113" fmla="*/ 138161 w 641381"/>
                <a:gd name="connsiteY1113" fmla="*/ 321042 h 555289"/>
                <a:gd name="connsiteX1114" fmla="*/ 138161 w 641381"/>
                <a:gd name="connsiteY1114" fmla="*/ 318889 h 555289"/>
                <a:gd name="connsiteX1115" fmla="*/ 144618 w 641381"/>
                <a:gd name="connsiteY1115" fmla="*/ 318889 h 555289"/>
                <a:gd name="connsiteX1116" fmla="*/ 144618 w 641381"/>
                <a:gd name="connsiteY1116" fmla="*/ 316737 h 555289"/>
                <a:gd name="connsiteX1117" fmla="*/ 151075 w 641381"/>
                <a:gd name="connsiteY1117" fmla="*/ 316737 h 555289"/>
                <a:gd name="connsiteX1118" fmla="*/ 151075 w 641381"/>
                <a:gd name="connsiteY1118" fmla="*/ 314585 h 555289"/>
                <a:gd name="connsiteX1119" fmla="*/ 157532 w 641381"/>
                <a:gd name="connsiteY1119" fmla="*/ 314585 h 555289"/>
                <a:gd name="connsiteX1120" fmla="*/ 157532 w 641381"/>
                <a:gd name="connsiteY1120" fmla="*/ 312433 h 555289"/>
                <a:gd name="connsiteX1121" fmla="*/ 161836 w 641381"/>
                <a:gd name="connsiteY1121" fmla="*/ 312433 h 555289"/>
                <a:gd name="connsiteX1122" fmla="*/ 161836 w 641381"/>
                <a:gd name="connsiteY1122" fmla="*/ 310280 h 555289"/>
                <a:gd name="connsiteX1123" fmla="*/ 166141 w 641381"/>
                <a:gd name="connsiteY1123" fmla="*/ 310280 h 555289"/>
                <a:gd name="connsiteX1124" fmla="*/ 166141 w 641381"/>
                <a:gd name="connsiteY1124" fmla="*/ 308128 h 555289"/>
                <a:gd name="connsiteX1125" fmla="*/ 170446 w 641381"/>
                <a:gd name="connsiteY1125" fmla="*/ 308128 h 555289"/>
                <a:gd name="connsiteX1126" fmla="*/ 170446 w 641381"/>
                <a:gd name="connsiteY1126" fmla="*/ 305976 h 555289"/>
                <a:gd name="connsiteX1127" fmla="*/ 174750 w 641381"/>
                <a:gd name="connsiteY1127" fmla="*/ 305976 h 555289"/>
                <a:gd name="connsiteX1128" fmla="*/ 174750 w 641381"/>
                <a:gd name="connsiteY1128" fmla="*/ 303823 h 555289"/>
                <a:gd name="connsiteX1129" fmla="*/ 179055 w 641381"/>
                <a:gd name="connsiteY1129" fmla="*/ 303823 h 555289"/>
                <a:gd name="connsiteX1130" fmla="*/ 179055 w 641381"/>
                <a:gd name="connsiteY1130" fmla="*/ 301671 h 555289"/>
                <a:gd name="connsiteX1131" fmla="*/ 181207 w 641381"/>
                <a:gd name="connsiteY1131" fmla="*/ 301671 h 555289"/>
                <a:gd name="connsiteX1132" fmla="*/ 181207 w 641381"/>
                <a:gd name="connsiteY1132" fmla="*/ 299519 h 555289"/>
                <a:gd name="connsiteX1133" fmla="*/ 183359 w 641381"/>
                <a:gd name="connsiteY1133" fmla="*/ 299519 h 555289"/>
                <a:gd name="connsiteX1134" fmla="*/ 183359 w 641381"/>
                <a:gd name="connsiteY1134" fmla="*/ 297367 h 555289"/>
                <a:gd name="connsiteX1135" fmla="*/ 187664 w 641381"/>
                <a:gd name="connsiteY1135" fmla="*/ 297367 h 555289"/>
                <a:gd name="connsiteX1136" fmla="*/ 187664 w 641381"/>
                <a:gd name="connsiteY1136" fmla="*/ 295214 h 555289"/>
                <a:gd name="connsiteX1137" fmla="*/ 189816 w 641381"/>
                <a:gd name="connsiteY1137" fmla="*/ 295214 h 555289"/>
                <a:gd name="connsiteX1138" fmla="*/ 189816 w 641381"/>
                <a:gd name="connsiteY1138" fmla="*/ 293062 h 555289"/>
                <a:gd name="connsiteX1139" fmla="*/ 191968 w 641381"/>
                <a:gd name="connsiteY1139" fmla="*/ 293062 h 555289"/>
                <a:gd name="connsiteX1140" fmla="*/ 191968 w 641381"/>
                <a:gd name="connsiteY1140" fmla="*/ 290910 h 555289"/>
                <a:gd name="connsiteX1141" fmla="*/ 194121 w 641381"/>
                <a:gd name="connsiteY1141" fmla="*/ 290910 h 555289"/>
                <a:gd name="connsiteX1142" fmla="*/ 194121 w 641381"/>
                <a:gd name="connsiteY1142" fmla="*/ 288757 h 555289"/>
                <a:gd name="connsiteX1143" fmla="*/ 196273 w 641381"/>
                <a:gd name="connsiteY1143" fmla="*/ 288757 h 555289"/>
                <a:gd name="connsiteX1144" fmla="*/ 196273 w 641381"/>
                <a:gd name="connsiteY1144" fmla="*/ 286605 h 555289"/>
                <a:gd name="connsiteX1145" fmla="*/ 198425 w 641381"/>
                <a:gd name="connsiteY1145" fmla="*/ 286605 h 555289"/>
                <a:gd name="connsiteX1146" fmla="*/ 198425 w 641381"/>
                <a:gd name="connsiteY1146" fmla="*/ 284453 h 555289"/>
                <a:gd name="connsiteX1147" fmla="*/ 200578 w 641381"/>
                <a:gd name="connsiteY1147" fmla="*/ 284453 h 555289"/>
                <a:gd name="connsiteX1148" fmla="*/ 200578 w 641381"/>
                <a:gd name="connsiteY1148" fmla="*/ 282300 h 555289"/>
                <a:gd name="connsiteX1149" fmla="*/ 202730 w 641381"/>
                <a:gd name="connsiteY1149" fmla="*/ 282300 h 555289"/>
                <a:gd name="connsiteX1150" fmla="*/ 202730 w 641381"/>
                <a:gd name="connsiteY1150" fmla="*/ 280148 h 555289"/>
                <a:gd name="connsiteX1151" fmla="*/ 204882 w 641381"/>
                <a:gd name="connsiteY1151" fmla="*/ 280148 h 555289"/>
                <a:gd name="connsiteX1152" fmla="*/ 204882 w 641381"/>
                <a:gd name="connsiteY1152" fmla="*/ 275844 h 555289"/>
                <a:gd name="connsiteX1153" fmla="*/ 207034 w 641381"/>
                <a:gd name="connsiteY1153" fmla="*/ 275844 h 555289"/>
                <a:gd name="connsiteX1154" fmla="*/ 207034 w 641381"/>
                <a:gd name="connsiteY1154" fmla="*/ 273691 h 555289"/>
                <a:gd name="connsiteX1155" fmla="*/ 209187 w 641381"/>
                <a:gd name="connsiteY1155" fmla="*/ 273691 h 555289"/>
                <a:gd name="connsiteX1156" fmla="*/ 209187 w 641381"/>
                <a:gd name="connsiteY1156" fmla="*/ 271539 h 555289"/>
                <a:gd name="connsiteX1157" fmla="*/ 211339 w 641381"/>
                <a:gd name="connsiteY1157" fmla="*/ 271539 h 555289"/>
                <a:gd name="connsiteX1158" fmla="*/ 211339 w 641381"/>
                <a:gd name="connsiteY1158" fmla="*/ 267234 h 555289"/>
                <a:gd name="connsiteX1159" fmla="*/ 213491 w 641381"/>
                <a:gd name="connsiteY1159" fmla="*/ 267234 h 555289"/>
                <a:gd name="connsiteX1160" fmla="*/ 213491 w 641381"/>
                <a:gd name="connsiteY1160" fmla="*/ 265082 h 555289"/>
                <a:gd name="connsiteX1161" fmla="*/ 215644 w 641381"/>
                <a:gd name="connsiteY1161" fmla="*/ 265082 h 555289"/>
                <a:gd name="connsiteX1162" fmla="*/ 215644 w 641381"/>
                <a:gd name="connsiteY1162" fmla="*/ 260778 h 555289"/>
                <a:gd name="connsiteX1163" fmla="*/ 217796 w 641381"/>
                <a:gd name="connsiteY1163" fmla="*/ 260778 h 555289"/>
                <a:gd name="connsiteX1164" fmla="*/ 217796 w 641381"/>
                <a:gd name="connsiteY1164" fmla="*/ 258625 h 555289"/>
                <a:gd name="connsiteX1165" fmla="*/ 219948 w 641381"/>
                <a:gd name="connsiteY1165" fmla="*/ 258625 h 555289"/>
                <a:gd name="connsiteX1166" fmla="*/ 219948 w 641381"/>
                <a:gd name="connsiteY1166" fmla="*/ 254321 h 555289"/>
                <a:gd name="connsiteX1167" fmla="*/ 222100 w 641381"/>
                <a:gd name="connsiteY1167" fmla="*/ 254321 h 555289"/>
                <a:gd name="connsiteX1168" fmla="*/ 222100 w 641381"/>
                <a:gd name="connsiteY1168" fmla="*/ 247864 h 555289"/>
                <a:gd name="connsiteX1169" fmla="*/ 224253 w 641381"/>
                <a:gd name="connsiteY1169" fmla="*/ 247864 h 555289"/>
                <a:gd name="connsiteX1170" fmla="*/ 224253 w 641381"/>
                <a:gd name="connsiteY1170" fmla="*/ 245712 h 555289"/>
                <a:gd name="connsiteX1171" fmla="*/ 226405 w 641381"/>
                <a:gd name="connsiteY1171" fmla="*/ 245712 h 555289"/>
                <a:gd name="connsiteX1172" fmla="*/ 226405 w 641381"/>
                <a:gd name="connsiteY1172" fmla="*/ 239255 h 555289"/>
                <a:gd name="connsiteX1173" fmla="*/ 228557 w 641381"/>
                <a:gd name="connsiteY1173" fmla="*/ 239255 h 555289"/>
                <a:gd name="connsiteX1174" fmla="*/ 228557 w 641381"/>
                <a:gd name="connsiteY1174" fmla="*/ 232798 h 555289"/>
                <a:gd name="connsiteX1175" fmla="*/ 230710 w 641381"/>
                <a:gd name="connsiteY1175" fmla="*/ 232798 h 555289"/>
                <a:gd name="connsiteX1176" fmla="*/ 230710 w 641381"/>
                <a:gd name="connsiteY1176" fmla="*/ 228493 h 555289"/>
                <a:gd name="connsiteX1177" fmla="*/ 232862 w 641381"/>
                <a:gd name="connsiteY1177" fmla="*/ 228493 h 555289"/>
                <a:gd name="connsiteX1178" fmla="*/ 232862 w 641381"/>
                <a:gd name="connsiteY1178" fmla="*/ 219884 h 555289"/>
                <a:gd name="connsiteX1179" fmla="*/ 235014 w 641381"/>
                <a:gd name="connsiteY1179" fmla="*/ 219884 h 555289"/>
                <a:gd name="connsiteX1180" fmla="*/ 235014 w 641381"/>
                <a:gd name="connsiteY1180" fmla="*/ 209123 h 555289"/>
                <a:gd name="connsiteX1181" fmla="*/ 237166 w 641381"/>
                <a:gd name="connsiteY1181" fmla="*/ 209123 h 555289"/>
                <a:gd name="connsiteX1182" fmla="*/ 237166 w 641381"/>
                <a:gd name="connsiteY1182" fmla="*/ 196209 h 555289"/>
                <a:gd name="connsiteX1183" fmla="*/ 239319 w 641381"/>
                <a:gd name="connsiteY1183" fmla="*/ 196209 h 555289"/>
                <a:gd name="connsiteX1184" fmla="*/ 239319 w 641381"/>
                <a:gd name="connsiteY1184" fmla="*/ 153163 h 555289"/>
                <a:gd name="connsiteX1185" fmla="*/ 237166 w 641381"/>
                <a:gd name="connsiteY1185" fmla="*/ 153163 h 555289"/>
                <a:gd name="connsiteX1186" fmla="*/ 237166 w 641381"/>
                <a:gd name="connsiteY1186" fmla="*/ 140250 h 555289"/>
                <a:gd name="connsiteX1187" fmla="*/ 235014 w 641381"/>
                <a:gd name="connsiteY1187" fmla="*/ 140250 h 555289"/>
                <a:gd name="connsiteX1188" fmla="*/ 235014 w 641381"/>
                <a:gd name="connsiteY1188" fmla="*/ 129488 h 555289"/>
                <a:gd name="connsiteX1189" fmla="*/ 232862 w 641381"/>
                <a:gd name="connsiteY1189" fmla="*/ 129488 h 555289"/>
                <a:gd name="connsiteX1190" fmla="*/ 232862 w 641381"/>
                <a:gd name="connsiteY1190" fmla="*/ 123031 h 555289"/>
                <a:gd name="connsiteX1191" fmla="*/ 230710 w 641381"/>
                <a:gd name="connsiteY1191" fmla="*/ 123031 h 555289"/>
                <a:gd name="connsiteX1192" fmla="*/ 230710 w 641381"/>
                <a:gd name="connsiteY1192" fmla="*/ 118727 h 555289"/>
                <a:gd name="connsiteX1193" fmla="*/ 228557 w 641381"/>
                <a:gd name="connsiteY1193" fmla="*/ 118727 h 555289"/>
                <a:gd name="connsiteX1194" fmla="*/ 228557 w 641381"/>
                <a:gd name="connsiteY1194" fmla="*/ 112270 h 555289"/>
                <a:gd name="connsiteX1195" fmla="*/ 226405 w 641381"/>
                <a:gd name="connsiteY1195" fmla="*/ 112270 h 555289"/>
                <a:gd name="connsiteX1196" fmla="*/ 226405 w 641381"/>
                <a:gd name="connsiteY1196" fmla="*/ 107965 h 555289"/>
                <a:gd name="connsiteX1197" fmla="*/ 224253 w 641381"/>
                <a:gd name="connsiteY1197" fmla="*/ 107965 h 555289"/>
                <a:gd name="connsiteX1198" fmla="*/ 224253 w 641381"/>
                <a:gd name="connsiteY1198" fmla="*/ 103661 h 555289"/>
                <a:gd name="connsiteX1199" fmla="*/ 222100 w 641381"/>
                <a:gd name="connsiteY1199" fmla="*/ 103661 h 555289"/>
                <a:gd name="connsiteX1200" fmla="*/ 222100 w 641381"/>
                <a:gd name="connsiteY1200" fmla="*/ 99356 h 555289"/>
                <a:gd name="connsiteX1201" fmla="*/ 219948 w 641381"/>
                <a:gd name="connsiteY1201" fmla="*/ 99356 h 555289"/>
                <a:gd name="connsiteX1202" fmla="*/ 219948 w 641381"/>
                <a:gd name="connsiteY1202" fmla="*/ 95052 h 555289"/>
                <a:gd name="connsiteX1203" fmla="*/ 217796 w 641381"/>
                <a:gd name="connsiteY1203" fmla="*/ 95052 h 555289"/>
                <a:gd name="connsiteX1204" fmla="*/ 217796 w 641381"/>
                <a:gd name="connsiteY1204" fmla="*/ 90747 h 555289"/>
                <a:gd name="connsiteX1205" fmla="*/ 215644 w 641381"/>
                <a:gd name="connsiteY1205" fmla="*/ 90747 h 555289"/>
                <a:gd name="connsiteX1206" fmla="*/ 215644 w 641381"/>
                <a:gd name="connsiteY1206" fmla="*/ 86442 h 555289"/>
                <a:gd name="connsiteX1207" fmla="*/ 213491 w 641381"/>
                <a:gd name="connsiteY1207" fmla="*/ 86442 h 555289"/>
                <a:gd name="connsiteX1208" fmla="*/ 213491 w 641381"/>
                <a:gd name="connsiteY1208" fmla="*/ 84290 h 555289"/>
                <a:gd name="connsiteX1209" fmla="*/ 211339 w 641381"/>
                <a:gd name="connsiteY1209" fmla="*/ 84290 h 555289"/>
                <a:gd name="connsiteX1210" fmla="*/ 211339 w 641381"/>
                <a:gd name="connsiteY1210" fmla="*/ 82138 h 555289"/>
                <a:gd name="connsiteX1211" fmla="*/ 209187 w 641381"/>
                <a:gd name="connsiteY1211" fmla="*/ 82138 h 555289"/>
                <a:gd name="connsiteX1212" fmla="*/ 209187 w 641381"/>
                <a:gd name="connsiteY1212" fmla="*/ 77833 h 555289"/>
                <a:gd name="connsiteX1213" fmla="*/ 207034 w 641381"/>
                <a:gd name="connsiteY1213" fmla="*/ 77833 h 555289"/>
                <a:gd name="connsiteX1214" fmla="*/ 207034 w 641381"/>
                <a:gd name="connsiteY1214" fmla="*/ 75681 h 555289"/>
                <a:gd name="connsiteX1215" fmla="*/ 204882 w 641381"/>
                <a:gd name="connsiteY1215" fmla="*/ 75681 h 555289"/>
                <a:gd name="connsiteX1216" fmla="*/ 204882 w 641381"/>
                <a:gd name="connsiteY1216" fmla="*/ 73529 h 555289"/>
                <a:gd name="connsiteX1217" fmla="*/ 202730 w 641381"/>
                <a:gd name="connsiteY1217" fmla="*/ 73529 h 555289"/>
                <a:gd name="connsiteX1218" fmla="*/ 202730 w 641381"/>
                <a:gd name="connsiteY1218" fmla="*/ 71376 h 555289"/>
                <a:gd name="connsiteX1219" fmla="*/ 200578 w 641381"/>
                <a:gd name="connsiteY1219" fmla="*/ 71376 h 555289"/>
                <a:gd name="connsiteX1220" fmla="*/ 200578 w 641381"/>
                <a:gd name="connsiteY1220" fmla="*/ 69224 h 555289"/>
                <a:gd name="connsiteX1221" fmla="*/ 198425 w 641381"/>
                <a:gd name="connsiteY1221" fmla="*/ 69224 h 555289"/>
                <a:gd name="connsiteX1222" fmla="*/ 198425 w 641381"/>
                <a:gd name="connsiteY1222" fmla="*/ 67072 h 555289"/>
                <a:gd name="connsiteX1223" fmla="*/ 196273 w 641381"/>
                <a:gd name="connsiteY1223" fmla="*/ 67072 h 555289"/>
                <a:gd name="connsiteX1224" fmla="*/ 196273 w 641381"/>
                <a:gd name="connsiteY1224" fmla="*/ 64920 h 555289"/>
                <a:gd name="connsiteX1225" fmla="*/ 194121 w 641381"/>
                <a:gd name="connsiteY1225" fmla="*/ 64920 h 555289"/>
                <a:gd name="connsiteX1226" fmla="*/ 194121 w 641381"/>
                <a:gd name="connsiteY1226" fmla="*/ 62767 h 555289"/>
                <a:gd name="connsiteX1227" fmla="*/ 191968 w 641381"/>
                <a:gd name="connsiteY1227" fmla="*/ 62767 h 555289"/>
                <a:gd name="connsiteX1228" fmla="*/ 191968 w 641381"/>
                <a:gd name="connsiteY1228" fmla="*/ 60615 h 555289"/>
                <a:gd name="connsiteX1229" fmla="*/ 189816 w 641381"/>
                <a:gd name="connsiteY1229" fmla="*/ 60615 h 555289"/>
                <a:gd name="connsiteX1230" fmla="*/ 189816 w 641381"/>
                <a:gd name="connsiteY1230" fmla="*/ 58463 h 555289"/>
                <a:gd name="connsiteX1231" fmla="*/ 187664 w 641381"/>
                <a:gd name="connsiteY1231" fmla="*/ 58463 h 555289"/>
                <a:gd name="connsiteX1232" fmla="*/ 187664 w 641381"/>
                <a:gd name="connsiteY1232" fmla="*/ 56310 h 555289"/>
                <a:gd name="connsiteX1233" fmla="*/ 185512 w 641381"/>
                <a:gd name="connsiteY1233" fmla="*/ 56310 h 555289"/>
                <a:gd name="connsiteX1234" fmla="*/ 185512 w 641381"/>
                <a:gd name="connsiteY1234" fmla="*/ 54158 h 555289"/>
                <a:gd name="connsiteX1235" fmla="*/ 183359 w 641381"/>
                <a:gd name="connsiteY1235" fmla="*/ 54158 h 555289"/>
                <a:gd name="connsiteX1236" fmla="*/ 183359 w 641381"/>
                <a:gd name="connsiteY1236" fmla="*/ 52006 h 555289"/>
                <a:gd name="connsiteX1237" fmla="*/ 181207 w 641381"/>
                <a:gd name="connsiteY1237" fmla="*/ 52006 h 555289"/>
                <a:gd name="connsiteX1238" fmla="*/ 181207 w 641381"/>
                <a:gd name="connsiteY1238" fmla="*/ 49854 h 555289"/>
                <a:gd name="connsiteX1239" fmla="*/ 176902 w 641381"/>
                <a:gd name="connsiteY1239" fmla="*/ 49854 h 555289"/>
                <a:gd name="connsiteX1240" fmla="*/ 176902 w 641381"/>
                <a:gd name="connsiteY1240" fmla="*/ 47701 h 555289"/>
                <a:gd name="connsiteX1241" fmla="*/ 174750 w 641381"/>
                <a:gd name="connsiteY1241" fmla="*/ 47701 h 555289"/>
                <a:gd name="connsiteX1242" fmla="*/ 174750 w 641381"/>
                <a:gd name="connsiteY1242" fmla="*/ 45549 h 555289"/>
                <a:gd name="connsiteX1243" fmla="*/ 170446 w 641381"/>
                <a:gd name="connsiteY1243" fmla="*/ 45549 h 555289"/>
                <a:gd name="connsiteX1244" fmla="*/ 170446 w 641381"/>
                <a:gd name="connsiteY1244" fmla="*/ 43397 h 555289"/>
                <a:gd name="connsiteX1245" fmla="*/ 168293 w 641381"/>
                <a:gd name="connsiteY1245" fmla="*/ 43397 h 555289"/>
                <a:gd name="connsiteX1246" fmla="*/ 168293 w 641381"/>
                <a:gd name="connsiteY1246" fmla="*/ 41244 h 555289"/>
                <a:gd name="connsiteX1247" fmla="*/ 163989 w 641381"/>
                <a:gd name="connsiteY1247" fmla="*/ 41244 h 555289"/>
                <a:gd name="connsiteX1248" fmla="*/ 163989 w 641381"/>
                <a:gd name="connsiteY1248" fmla="*/ 39092 h 555289"/>
                <a:gd name="connsiteX1249" fmla="*/ 159684 w 641381"/>
                <a:gd name="connsiteY1249" fmla="*/ 39092 h 555289"/>
                <a:gd name="connsiteX1250" fmla="*/ 159684 w 641381"/>
                <a:gd name="connsiteY1250" fmla="*/ 36940 h 555289"/>
                <a:gd name="connsiteX1251" fmla="*/ 155380 w 641381"/>
                <a:gd name="connsiteY1251" fmla="*/ 36940 h 555289"/>
                <a:gd name="connsiteX1252" fmla="*/ 155380 w 641381"/>
                <a:gd name="connsiteY1252" fmla="*/ 34788 h 555289"/>
                <a:gd name="connsiteX1253" fmla="*/ 151075 w 641381"/>
                <a:gd name="connsiteY1253" fmla="*/ 34788 h 555289"/>
                <a:gd name="connsiteX1254" fmla="*/ 151075 w 641381"/>
                <a:gd name="connsiteY1254" fmla="*/ 32635 h 555289"/>
                <a:gd name="connsiteX1255" fmla="*/ 146770 w 641381"/>
                <a:gd name="connsiteY1255" fmla="*/ 32635 h 555289"/>
                <a:gd name="connsiteX1256" fmla="*/ 146770 w 641381"/>
                <a:gd name="connsiteY1256" fmla="*/ 30483 h 555289"/>
                <a:gd name="connsiteX1257" fmla="*/ 140314 w 641381"/>
                <a:gd name="connsiteY1257" fmla="*/ 30483 h 555289"/>
                <a:gd name="connsiteX1258" fmla="*/ 140314 w 641381"/>
                <a:gd name="connsiteY1258" fmla="*/ 28331 h 555289"/>
                <a:gd name="connsiteX1259" fmla="*/ 133857 w 641381"/>
                <a:gd name="connsiteY1259" fmla="*/ 28331 h 555289"/>
                <a:gd name="connsiteX1260" fmla="*/ 133857 w 641381"/>
                <a:gd name="connsiteY1260" fmla="*/ 26178 h 555289"/>
                <a:gd name="connsiteX1261" fmla="*/ 127400 w 641381"/>
                <a:gd name="connsiteY1261" fmla="*/ 26178 h 555289"/>
                <a:gd name="connsiteX1262" fmla="*/ 127400 w 641381"/>
                <a:gd name="connsiteY1262" fmla="*/ 24026 h 555289"/>
                <a:gd name="connsiteX1263" fmla="*/ 116638 w 641381"/>
                <a:gd name="connsiteY1263" fmla="*/ 24026 h 555289"/>
                <a:gd name="connsiteX1264" fmla="*/ 116638 w 641381"/>
                <a:gd name="connsiteY1264" fmla="*/ 21874 h 555289"/>
                <a:gd name="connsiteX1265" fmla="*/ 105877 w 641381"/>
                <a:gd name="connsiteY1265" fmla="*/ 21874 h 555289"/>
                <a:gd name="connsiteX1266" fmla="*/ 105877 w 641381"/>
                <a:gd name="connsiteY1266" fmla="*/ 19722 h 555289"/>
                <a:gd name="connsiteX1267" fmla="*/ 73593 w 641381"/>
                <a:gd name="connsiteY1267" fmla="*/ 19722 h 555289"/>
                <a:gd name="connsiteX1268" fmla="*/ 73593 w 641381"/>
                <a:gd name="connsiteY1268" fmla="*/ 11112 h 555289"/>
                <a:gd name="connsiteX1269" fmla="*/ 71440 w 641381"/>
                <a:gd name="connsiteY1269" fmla="*/ 11112 h 555289"/>
                <a:gd name="connsiteX1270" fmla="*/ 71440 w 641381"/>
                <a:gd name="connsiteY1270" fmla="*/ 19722 h 555289"/>
                <a:gd name="connsiteX1271" fmla="*/ 67136 w 641381"/>
                <a:gd name="connsiteY1271" fmla="*/ 19722 h 555289"/>
                <a:gd name="connsiteX1272" fmla="*/ 67136 w 641381"/>
                <a:gd name="connsiteY1272" fmla="*/ 21874 h 555289"/>
                <a:gd name="connsiteX1273" fmla="*/ 64984 w 641381"/>
                <a:gd name="connsiteY1273" fmla="*/ 21874 h 555289"/>
                <a:gd name="connsiteX1274" fmla="*/ 64984 w 641381"/>
                <a:gd name="connsiteY1274" fmla="*/ 17569 h 555289"/>
                <a:gd name="connsiteX1275" fmla="*/ 67136 w 641381"/>
                <a:gd name="connsiteY1275" fmla="*/ 17569 h 555289"/>
                <a:gd name="connsiteX1276" fmla="*/ 67136 w 641381"/>
                <a:gd name="connsiteY1276" fmla="*/ 15417 h 555289"/>
                <a:gd name="connsiteX1277" fmla="*/ 64984 w 641381"/>
                <a:gd name="connsiteY1277" fmla="*/ 15417 h 555289"/>
                <a:gd name="connsiteX1278" fmla="*/ 64984 w 641381"/>
                <a:gd name="connsiteY1278" fmla="*/ 11112 h 555289"/>
                <a:gd name="connsiteX1279" fmla="*/ 67136 w 641381"/>
                <a:gd name="connsiteY1279" fmla="*/ 11112 h 555289"/>
                <a:gd name="connsiteX1280" fmla="*/ 67136 w 641381"/>
                <a:gd name="connsiteY1280" fmla="*/ 8960 h 555289"/>
                <a:gd name="connsiteX1281" fmla="*/ 69288 w 641381"/>
                <a:gd name="connsiteY1281" fmla="*/ 8960 h 555289"/>
                <a:gd name="connsiteX1282" fmla="*/ 69288 w 641381"/>
                <a:gd name="connsiteY1282" fmla="*/ 6808 h 555289"/>
                <a:gd name="connsiteX1283" fmla="*/ 77897 w 641381"/>
                <a:gd name="connsiteY1283" fmla="*/ 6808 h 555289"/>
                <a:gd name="connsiteX1284" fmla="*/ 77897 w 641381"/>
                <a:gd name="connsiteY1284" fmla="*/ 2503 h 555289"/>
                <a:gd name="connsiteX1285" fmla="*/ 92963 w 641381"/>
                <a:gd name="connsiteY1285" fmla="*/ 2503 h 55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</a:cxnLst>
              <a:rect l="l" t="t" r="r" b="b"/>
              <a:pathLst>
                <a:path w="641381" h="555289">
                  <a:moveTo>
                    <a:pt x="92963" y="351"/>
                  </a:moveTo>
                  <a:lnTo>
                    <a:pt x="129552" y="351"/>
                  </a:lnTo>
                  <a:lnTo>
                    <a:pt x="129552" y="2503"/>
                  </a:lnTo>
                  <a:lnTo>
                    <a:pt x="138161" y="2503"/>
                  </a:lnTo>
                  <a:lnTo>
                    <a:pt x="138161" y="4656"/>
                  </a:lnTo>
                  <a:lnTo>
                    <a:pt x="146770" y="4656"/>
                  </a:lnTo>
                  <a:lnTo>
                    <a:pt x="146770" y="6808"/>
                  </a:lnTo>
                  <a:lnTo>
                    <a:pt x="159684" y="6808"/>
                  </a:lnTo>
                  <a:lnTo>
                    <a:pt x="159684" y="8960"/>
                  </a:lnTo>
                  <a:lnTo>
                    <a:pt x="163989" y="8960"/>
                  </a:lnTo>
                  <a:lnTo>
                    <a:pt x="163989" y="11112"/>
                  </a:lnTo>
                  <a:lnTo>
                    <a:pt x="168293" y="11112"/>
                  </a:lnTo>
                  <a:lnTo>
                    <a:pt x="168293" y="13265"/>
                  </a:lnTo>
                  <a:lnTo>
                    <a:pt x="172598" y="13265"/>
                  </a:lnTo>
                  <a:lnTo>
                    <a:pt x="172598" y="15417"/>
                  </a:lnTo>
                  <a:lnTo>
                    <a:pt x="176902" y="15417"/>
                  </a:lnTo>
                  <a:lnTo>
                    <a:pt x="176902" y="17569"/>
                  </a:lnTo>
                  <a:lnTo>
                    <a:pt x="181207" y="17569"/>
                  </a:lnTo>
                  <a:lnTo>
                    <a:pt x="181207" y="19722"/>
                  </a:lnTo>
                  <a:lnTo>
                    <a:pt x="185512" y="19722"/>
                  </a:lnTo>
                  <a:lnTo>
                    <a:pt x="185512" y="21874"/>
                  </a:lnTo>
                  <a:lnTo>
                    <a:pt x="189816" y="21874"/>
                  </a:lnTo>
                  <a:lnTo>
                    <a:pt x="189816" y="24026"/>
                  </a:lnTo>
                  <a:lnTo>
                    <a:pt x="191968" y="24026"/>
                  </a:lnTo>
                  <a:lnTo>
                    <a:pt x="191968" y="26178"/>
                  </a:lnTo>
                  <a:lnTo>
                    <a:pt x="196273" y="26178"/>
                  </a:lnTo>
                  <a:lnTo>
                    <a:pt x="196273" y="28331"/>
                  </a:lnTo>
                  <a:lnTo>
                    <a:pt x="198425" y="28331"/>
                  </a:lnTo>
                  <a:lnTo>
                    <a:pt x="198425" y="30483"/>
                  </a:lnTo>
                  <a:lnTo>
                    <a:pt x="200578" y="30483"/>
                  </a:lnTo>
                  <a:lnTo>
                    <a:pt x="200578" y="32635"/>
                  </a:lnTo>
                  <a:lnTo>
                    <a:pt x="202730" y="32635"/>
                  </a:lnTo>
                  <a:lnTo>
                    <a:pt x="202730" y="34788"/>
                  </a:lnTo>
                  <a:lnTo>
                    <a:pt x="207034" y="34788"/>
                  </a:lnTo>
                  <a:lnTo>
                    <a:pt x="207034" y="36940"/>
                  </a:lnTo>
                  <a:lnTo>
                    <a:pt x="209187" y="36940"/>
                  </a:lnTo>
                  <a:lnTo>
                    <a:pt x="209187" y="39092"/>
                  </a:lnTo>
                  <a:lnTo>
                    <a:pt x="211339" y="39092"/>
                  </a:lnTo>
                  <a:lnTo>
                    <a:pt x="211339" y="41244"/>
                  </a:lnTo>
                  <a:lnTo>
                    <a:pt x="213491" y="41244"/>
                  </a:lnTo>
                  <a:lnTo>
                    <a:pt x="213491" y="43397"/>
                  </a:lnTo>
                  <a:lnTo>
                    <a:pt x="215644" y="43397"/>
                  </a:lnTo>
                  <a:lnTo>
                    <a:pt x="215644" y="45549"/>
                  </a:lnTo>
                  <a:lnTo>
                    <a:pt x="217796" y="45549"/>
                  </a:lnTo>
                  <a:lnTo>
                    <a:pt x="217796" y="47701"/>
                  </a:lnTo>
                  <a:lnTo>
                    <a:pt x="219948" y="47701"/>
                  </a:lnTo>
                  <a:lnTo>
                    <a:pt x="219948" y="49854"/>
                  </a:lnTo>
                  <a:lnTo>
                    <a:pt x="222100" y="49854"/>
                  </a:lnTo>
                  <a:lnTo>
                    <a:pt x="222100" y="52006"/>
                  </a:lnTo>
                  <a:lnTo>
                    <a:pt x="224253" y="52006"/>
                  </a:lnTo>
                  <a:lnTo>
                    <a:pt x="224253" y="54158"/>
                  </a:lnTo>
                  <a:lnTo>
                    <a:pt x="226405" y="54158"/>
                  </a:lnTo>
                  <a:lnTo>
                    <a:pt x="226405" y="56310"/>
                  </a:lnTo>
                  <a:lnTo>
                    <a:pt x="228557" y="56310"/>
                  </a:lnTo>
                  <a:lnTo>
                    <a:pt x="228557" y="58463"/>
                  </a:lnTo>
                  <a:lnTo>
                    <a:pt x="230710" y="58463"/>
                  </a:lnTo>
                  <a:lnTo>
                    <a:pt x="230710" y="62767"/>
                  </a:lnTo>
                  <a:lnTo>
                    <a:pt x="232862" y="62767"/>
                  </a:lnTo>
                  <a:lnTo>
                    <a:pt x="232862" y="67072"/>
                  </a:lnTo>
                  <a:lnTo>
                    <a:pt x="235014" y="67072"/>
                  </a:lnTo>
                  <a:lnTo>
                    <a:pt x="235014" y="69224"/>
                  </a:lnTo>
                  <a:lnTo>
                    <a:pt x="237166" y="69224"/>
                  </a:lnTo>
                  <a:lnTo>
                    <a:pt x="237166" y="75681"/>
                  </a:lnTo>
                  <a:lnTo>
                    <a:pt x="239319" y="75681"/>
                  </a:lnTo>
                  <a:lnTo>
                    <a:pt x="239319" y="77833"/>
                  </a:lnTo>
                  <a:lnTo>
                    <a:pt x="241471" y="77833"/>
                  </a:lnTo>
                  <a:lnTo>
                    <a:pt x="241471" y="84290"/>
                  </a:lnTo>
                  <a:lnTo>
                    <a:pt x="243623" y="84290"/>
                  </a:lnTo>
                  <a:lnTo>
                    <a:pt x="243623" y="86442"/>
                  </a:lnTo>
                  <a:lnTo>
                    <a:pt x="245776" y="86442"/>
                  </a:lnTo>
                  <a:lnTo>
                    <a:pt x="245776" y="88595"/>
                  </a:lnTo>
                  <a:lnTo>
                    <a:pt x="247928" y="88595"/>
                  </a:lnTo>
                  <a:lnTo>
                    <a:pt x="247928" y="90747"/>
                  </a:lnTo>
                  <a:lnTo>
                    <a:pt x="250080" y="90747"/>
                  </a:lnTo>
                  <a:lnTo>
                    <a:pt x="250080" y="101508"/>
                  </a:lnTo>
                  <a:lnTo>
                    <a:pt x="252232" y="101508"/>
                  </a:lnTo>
                  <a:lnTo>
                    <a:pt x="252232" y="105813"/>
                  </a:lnTo>
                  <a:lnTo>
                    <a:pt x="254385" y="105813"/>
                  </a:lnTo>
                  <a:lnTo>
                    <a:pt x="254385" y="114422"/>
                  </a:lnTo>
                  <a:lnTo>
                    <a:pt x="256537" y="114422"/>
                  </a:lnTo>
                  <a:lnTo>
                    <a:pt x="256537" y="116574"/>
                  </a:lnTo>
                  <a:lnTo>
                    <a:pt x="258689" y="116574"/>
                  </a:lnTo>
                  <a:lnTo>
                    <a:pt x="258689" y="127336"/>
                  </a:lnTo>
                  <a:lnTo>
                    <a:pt x="260842" y="127336"/>
                  </a:lnTo>
                  <a:lnTo>
                    <a:pt x="260842" y="148859"/>
                  </a:lnTo>
                  <a:lnTo>
                    <a:pt x="262994" y="148859"/>
                  </a:lnTo>
                  <a:lnTo>
                    <a:pt x="262994" y="191904"/>
                  </a:lnTo>
                  <a:lnTo>
                    <a:pt x="260842" y="191904"/>
                  </a:lnTo>
                  <a:lnTo>
                    <a:pt x="260842" y="198361"/>
                  </a:lnTo>
                  <a:lnTo>
                    <a:pt x="258689" y="198361"/>
                  </a:lnTo>
                  <a:lnTo>
                    <a:pt x="258689" y="217732"/>
                  </a:lnTo>
                  <a:lnTo>
                    <a:pt x="256537" y="217732"/>
                  </a:lnTo>
                  <a:lnTo>
                    <a:pt x="256537" y="226341"/>
                  </a:lnTo>
                  <a:lnTo>
                    <a:pt x="254385" y="226341"/>
                  </a:lnTo>
                  <a:lnTo>
                    <a:pt x="254385" y="237102"/>
                  </a:lnTo>
                  <a:lnTo>
                    <a:pt x="252232" y="237102"/>
                  </a:lnTo>
                  <a:lnTo>
                    <a:pt x="252232" y="243559"/>
                  </a:lnTo>
                  <a:lnTo>
                    <a:pt x="250080" y="243559"/>
                  </a:lnTo>
                  <a:lnTo>
                    <a:pt x="250080" y="252168"/>
                  </a:lnTo>
                  <a:lnTo>
                    <a:pt x="247928" y="252168"/>
                  </a:lnTo>
                  <a:lnTo>
                    <a:pt x="247928" y="258625"/>
                  </a:lnTo>
                  <a:lnTo>
                    <a:pt x="245776" y="258625"/>
                  </a:lnTo>
                  <a:lnTo>
                    <a:pt x="245776" y="262930"/>
                  </a:lnTo>
                  <a:lnTo>
                    <a:pt x="243623" y="262930"/>
                  </a:lnTo>
                  <a:lnTo>
                    <a:pt x="243623" y="269387"/>
                  </a:lnTo>
                  <a:lnTo>
                    <a:pt x="241471" y="269387"/>
                  </a:lnTo>
                  <a:lnTo>
                    <a:pt x="241471" y="286605"/>
                  </a:lnTo>
                  <a:lnTo>
                    <a:pt x="243623" y="286605"/>
                  </a:lnTo>
                  <a:lnTo>
                    <a:pt x="243623" y="288757"/>
                  </a:lnTo>
                  <a:lnTo>
                    <a:pt x="241471" y="288757"/>
                  </a:lnTo>
                  <a:lnTo>
                    <a:pt x="241471" y="290910"/>
                  </a:lnTo>
                  <a:lnTo>
                    <a:pt x="239319" y="290910"/>
                  </a:lnTo>
                  <a:lnTo>
                    <a:pt x="239319" y="295214"/>
                  </a:lnTo>
                  <a:lnTo>
                    <a:pt x="241471" y="295214"/>
                  </a:lnTo>
                  <a:lnTo>
                    <a:pt x="241471" y="308128"/>
                  </a:lnTo>
                  <a:lnTo>
                    <a:pt x="243623" y="308128"/>
                  </a:lnTo>
                  <a:lnTo>
                    <a:pt x="243623" y="312433"/>
                  </a:lnTo>
                  <a:lnTo>
                    <a:pt x="245776" y="312433"/>
                  </a:lnTo>
                  <a:lnTo>
                    <a:pt x="245776" y="318889"/>
                  </a:lnTo>
                  <a:lnTo>
                    <a:pt x="247928" y="318889"/>
                  </a:lnTo>
                  <a:lnTo>
                    <a:pt x="247928" y="321042"/>
                  </a:lnTo>
                  <a:lnTo>
                    <a:pt x="250080" y="321042"/>
                  </a:lnTo>
                  <a:lnTo>
                    <a:pt x="250080" y="325346"/>
                  </a:lnTo>
                  <a:lnTo>
                    <a:pt x="252232" y="325346"/>
                  </a:lnTo>
                  <a:lnTo>
                    <a:pt x="252232" y="327499"/>
                  </a:lnTo>
                  <a:lnTo>
                    <a:pt x="254385" y="327499"/>
                  </a:lnTo>
                  <a:lnTo>
                    <a:pt x="254385" y="329651"/>
                  </a:lnTo>
                  <a:lnTo>
                    <a:pt x="256537" y="329651"/>
                  </a:lnTo>
                  <a:lnTo>
                    <a:pt x="256537" y="331803"/>
                  </a:lnTo>
                  <a:lnTo>
                    <a:pt x="258689" y="331803"/>
                  </a:lnTo>
                  <a:lnTo>
                    <a:pt x="258689" y="333955"/>
                  </a:lnTo>
                  <a:lnTo>
                    <a:pt x="260842" y="333955"/>
                  </a:lnTo>
                  <a:lnTo>
                    <a:pt x="260842" y="336108"/>
                  </a:lnTo>
                  <a:lnTo>
                    <a:pt x="262994" y="336108"/>
                  </a:lnTo>
                  <a:lnTo>
                    <a:pt x="262994" y="338260"/>
                  </a:lnTo>
                  <a:lnTo>
                    <a:pt x="271603" y="338260"/>
                  </a:lnTo>
                  <a:lnTo>
                    <a:pt x="271603" y="340412"/>
                  </a:lnTo>
                  <a:lnTo>
                    <a:pt x="282364" y="340412"/>
                  </a:lnTo>
                  <a:lnTo>
                    <a:pt x="282364" y="342565"/>
                  </a:lnTo>
                  <a:lnTo>
                    <a:pt x="284517" y="342565"/>
                  </a:lnTo>
                  <a:lnTo>
                    <a:pt x="284517" y="344717"/>
                  </a:lnTo>
                  <a:lnTo>
                    <a:pt x="286669" y="344717"/>
                  </a:lnTo>
                  <a:lnTo>
                    <a:pt x="286669" y="346869"/>
                  </a:lnTo>
                  <a:lnTo>
                    <a:pt x="288821" y="346869"/>
                  </a:lnTo>
                  <a:lnTo>
                    <a:pt x="288821" y="349021"/>
                  </a:lnTo>
                  <a:lnTo>
                    <a:pt x="290974" y="349021"/>
                  </a:lnTo>
                  <a:lnTo>
                    <a:pt x="290974" y="353326"/>
                  </a:lnTo>
                  <a:lnTo>
                    <a:pt x="293126" y="353326"/>
                  </a:lnTo>
                  <a:lnTo>
                    <a:pt x="293126" y="355478"/>
                  </a:lnTo>
                  <a:lnTo>
                    <a:pt x="295278" y="355478"/>
                  </a:lnTo>
                  <a:lnTo>
                    <a:pt x="295278" y="357631"/>
                  </a:lnTo>
                  <a:lnTo>
                    <a:pt x="297431" y="357631"/>
                  </a:lnTo>
                  <a:lnTo>
                    <a:pt x="297431" y="359783"/>
                  </a:lnTo>
                  <a:lnTo>
                    <a:pt x="299583" y="359783"/>
                  </a:lnTo>
                  <a:lnTo>
                    <a:pt x="299583" y="361935"/>
                  </a:lnTo>
                  <a:lnTo>
                    <a:pt x="301735" y="361935"/>
                  </a:lnTo>
                  <a:lnTo>
                    <a:pt x="301735" y="364087"/>
                  </a:lnTo>
                  <a:lnTo>
                    <a:pt x="303887" y="364087"/>
                  </a:lnTo>
                  <a:lnTo>
                    <a:pt x="303887" y="366240"/>
                  </a:lnTo>
                  <a:lnTo>
                    <a:pt x="306040" y="366240"/>
                  </a:lnTo>
                  <a:lnTo>
                    <a:pt x="306040" y="368392"/>
                  </a:lnTo>
                  <a:lnTo>
                    <a:pt x="308192" y="368392"/>
                  </a:lnTo>
                  <a:lnTo>
                    <a:pt x="308192" y="381306"/>
                  </a:lnTo>
                  <a:lnTo>
                    <a:pt x="306040" y="381306"/>
                  </a:lnTo>
                  <a:lnTo>
                    <a:pt x="306040" y="389915"/>
                  </a:lnTo>
                  <a:lnTo>
                    <a:pt x="303887" y="389915"/>
                  </a:lnTo>
                  <a:lnTo>
                    <a:pt x="303887" y="392067"/>
                  </a:lnTo>
                  <a:lnTo>
                    <a:pt x="301735" y="392067"/>
                  </a:lnTo>
                  <a:lnTo>
                    <a:pt x="301735" y="394219"/>
                  </a:lnTo>
                  <a:lnTo>
                    <a:pt x="299583" y="394219"/>
                  </a:lnTo>
                  <a:lnTo>
                    <a:pt x="299583" y="396372"/>
                  </a:lnTo>
                  <a:lnTo>
                    <a:pt x="297431" y="396372"/>
                  </a:lnTo>
                  <a:lnTo>
                    <a:pt x="297431" y="398524"/>
                  </a:lnTo>
                  <a:lnTo>
                    <a:pt x="295278" y="398524"/>
                  </a:lnTo>
                  <a:lnTo>
                    <a:pt x="295278" y="400676"/>
                  </a:lnTo>
                  <a:lnTo>
                    <a:pt x="293126" y="400676"/>
                  </a:lnTo>
                  <a:lnTo>
                    <a:pt x="293126" y="402829"/>
                  </a:lnTo>
                  <a:lnTo>
                    <a:pt x="290974" y="402829"/>
                  </a:lnTo>
                  <a:lnTo>
                    <a:pt x="290974" y="404981"/>
                  </a:lnTo>
                  <a:lnTo>
                    <a:pt x="288821" y="404981"/>
                  </a:lnTo>
                  <a:lnTo>
                    <a:pt x="288821" y="407133"/>
                  </a:lnTo>
                  <a:lnTo>
                    <a:pt x="284517" y="407133"/>
                  </a:lnTo>
                  <a:lnTo>
                    <a:pt x="284517" y="409285"/>
                  </a:lnTo>
                  <a:lnTo>
                    <a:pt x="278060" y="409285"/>
                  </a:lnTo>
                  <a:lnTo>
                    <a:pt x="278060" y="411438"/>
                  </a:lnTo>
                  <a:lnTo>
                    <a:pt x="271603" y="411438"/>
                  </a:lnTo>
                  <a:lnTo>
                    <a:pt x="271603" y="413590"/>
                  </a:lnTo>
                  <a:lnTo>
                    <a:pt x="241471" y="413590"/>
                  </a:lnTo>
                  <a:lnTo>
                    <a:pt x="241471" y="411438"/>
                  </a:lnTo>
                  <a:lnTo>
                    <a:pt x="235014" y="411438"/>
                  </a:lnTo>
                  <a:lnTo>
                    <a:pt x="235014" y="409285"/>
                  </a:lnTo>
                  <a:lnTo>
                    <a:pt x="230710" y="409285"/>
                  </a:lnTo>
                  <a:lnTo>
                    <a:pt x="230710" y="407133"/>
                  </a:lnTo>
                  <a:lnTo>
                    <a:pt x="228557" y="407133"/>
                  </a:lnTo>
                  <a:lnTo>
                    <a:pt x="228557" y="404981"/>
                  </a:lnTo>
                  <a:lnTo>
                    <a:pt x="224253" y="404981"/>
                  </a:lnTo>
                  <a:lnTo>
                    <a:pt x="224253" y="402829"/>
                  </a:lnTo>
                  <a:lnTo>
                    <a:pt x="222100" y="402829"/>
                  </a:lnTo>
                  <a:lnTo>
                    <a:pt x="222100" y="400676"/>
                  </a:lnTo>
                  <a:lnTo>
                    <a:pt x="219948" y="400676"/>
                  </a:lnTo>
                  <a:lnTo>
                    <a:pt x="219948" y="398524"/>
                  </a:lnTo>
                  <a:lnTo>
                    <a:pt x="217796" y="398524"/>
                  </a:lnTo>
                  <a:lnTo>
                    <a:pt x="217796" y="396372"/>
                  </a:lnTo>
                  <a:lnTo>
                    <a:pt x="215644" y="396372"/>
                  </a:lnTo>
                  <a:lnTo>
                    <a:pt x="215644" y="394219"/>
                  </a:lnTo>
                  <a:lnTo>
                    <a:pt x="213491" y="394219"/>
                  </a:lnTo>
                  <a:lnTo>
                    <a:pt x="213491" y="389915"/>
                  </a:lnTo>
                  <a:lnTo>
                    <a:pt x="211339" y="389915"/>
                  </a:lnTo>
                  <a:lnTo>
                    <a:pt x="211339" y="387763"/>
                  </a:lnTo>
                  <a:lnTo>
                    <a:pt x="209187" y="387763"/>
                  </a:lnTo>
                  <a:lnTo>
                    <a:pt x="209187" y="381306"/>
                  </a:lnTo>
                  <a:lnTo>
                    <a:pt x="207034" y="381306"/>
                  </a:lnTo>
                  <a:lnTo>
                    <a:pt x="207034" y="379153"/>
                  </a:lnTo>
                  <a:lnTo>
                    <a:pt x="204882" y="379153"/>
                  </a:lnTo>
                  <a:lnTo>
                    <a:pt x="204882" y="366240"/>
                  </a:lnTo>
                  <a:lnTo>
                    <a:pt x="191968" y="366240"/>
                  </a:lnTo>
                  <a:lnTo>
                    <a:pt x="191968" y="368392"/>
                  </a:lnTo>
                  <a:lnTo>
                    <a:pt x="189816" y="368392"/>
                  </a:lnTo>
                  <a:lnTo>
                    <a:pt x="189816" y="370544"/>
                  </a:lnTo>
                  <a:lnTo>
                    <a:pt x="187664" y="370544"/>
                  </a:lnTo>
                  <a:lnTo>
                    <a:pt x="187664" y="372697"/>
                  </a:lnTo>
                  <a:lnTo>
                    <a:pt x="185512" y="372697"/>
                  </a:lnTo>
                  <a:lnTo>
                    <a:pt x="185512" y="374849"/>
                  </a:lnTo>
                  <a:lnTo>
                    <a:pt x="183359" y="374849"/>
                  </a:lnTo>
                  <a:lnTo>
                    <a:pt x="183359" y="389915"/>
                  </a:lnTo>
                  <a:lnTo>
                    <a:pt x="185512" y="389915"/>
                  </a:lnTo>
                  <a:lnTo>
                    <a:pt x="185512" y="394219"/>
                  </a:lnTo>
                  <a:lnTo>
                    <a:pt x="187664" y="394219"/>
                  </a:lnTo>
                  <a:lnTo>
                    <a:pt x="187664" y="398524"/>
                  </a:lnTo>
                  <a:lnTo>
                    <a:pt x="189816" y="398524"/>
                  </a:lnTo>
                  <a:lnTo>
                    <a:pt x="189816" y="402829"/>
                  </a:lnTo>
                  <a:lnTo>
                    <a:pt x="191968" y="402829"/>
                  </a:lnTo>
                  <a:lnTo>
                    <a:pt x="191968" y="407133"/>
                  </a:lnTo>
                  <a:lnTo>
                    <a:pt x="194121" y="407133"/>
                  </a:lnTo>
                  <a:lnTo>
                    <a:pt x="194121" y="409285"/>
                  </a:lnTo>
                  <a:lnTo>
                    <a:pt x="196273" y="409285"/>
                  </a:lnTo>
                  <a:lnTo>
                    <a:pt x="196273" y="413590"/>
                  </a:lnTo>
                  <a:lnTo>
                    <a:pt x="198425" y="413590"/>
                  </a:lnTo>
                  <a:lnTo>
                    <a:pt x="198425" y="415742"/>
                  </a:lnTo>
                  <a:lnTo>
                    <a:pt x="200578" y="415742"/>
                  </a:lnTo>
                  <a:lnTo>
                    <a:pt x="200578" y="417895"/>
                  </a:lnTo>
                  <a:lnTo>
                    <a:pt x="202730" y="417895"/>
                  </a:lnTo>
                  <a:lnTo>
                    <a:pt x="202730" y="420047"/>
                  </a:lnTo>
                  <a:lnTo>
                    <a:pt x="204882" y="420047"/>
                  </a:lnTo>
                  <a:lnTo>
                    <a:pt x="204882" y="422199"/>
                  </a:lnTo>
                  <a:lnTo>
                    <a:pt x="207034" y="422199"/>
                  </a:lnTo>
                  <a:lnTo>
                    <a:pt x="207034" y="424351"/>
                  </a:lnTo>
                  <a:lnTo>
                    <a:pt x="211339" y="424351"/>
                  </a:lnTo>
                  <a:lnTo>
                    <a:pt x="211339" y="426504"/>
                  </a:lnTo>
                  <a:lnTo>
                    <a:pt x="213491" y="426504"/>
                  </a:lnTo>
                  <a:lnTo>
                    <a:pt x="213491" y="428656"/>
                  </a:lnTo>
                  <a:lnTo>
                    <a:pt x="217796" y="428656"/>
                  </a:lnTo>
                  <a:lnTo>
                    <a:pt x="217796" y="430808"/>
                  </a:lnTo>
                  <a:lnTo>
                    <a:pt x="222100" y="430808"/>
                  </a:lnTo>
                  <a:lnTo>
                    <a:pt x="222100" y="432961"/>
                  </a:lnTo>
                  <a:lnTo>
                    <a:pt x="224253" y="432961"/>
                  </a:lnTo>
                  <a:lnTo>
                    <a:pt x="224253" y="435113"/>
                  </a:lnTo>
                  <a:lnTo>
                    <a:pt x="230710" y="435113"/>
                  </a:lnTo>
                  <a:lnTo>
                    <a:pt x="230710" y="437265"/>
                  </a:lnTo>
                  <a:lnTo>
                    <a:pt x="237166" y="437265"/>
                  </a:lnTo>
                  <a:lnTo>
                    <a:pt x="237166" y="439417"/>
                  </a:lnTo>
                  <a:lnTo>
                    <a:pt x="247928" y="439417"/>
                  </a:lnTo>
                  <a:lnTo>
                    <a:pt x="247928" y="441570"/>
                  </a:lnTo>
                  <a:lnTo>
                    <a:pt x="271603" y="441570"/>
                  </a:lnTo>
                  <a:lnTo>
                    <a:pt x="271603" y="439417"/>
                  </a:lnTo>
                  <a:lnTo>
                    <a:pt x="280212" y="439417"/>
                  </a:lnTo>
                  <a:lnTo>
                    <a:pt x="280212" y="437265"/>
                  </a:lnTo>
                  <a:lnTo>
                    <a:pt x="286669" y="437265"/>
                  </a:lnTo>
                  <a:lnTo>
                    <a:pt x="286669" y="435113"/>
                  </a:lnTo>
                  <a:lnTo>
                    <a:pt x="293126" y="435113"/>
                  </a:lnTo>
                  <a:lnTo>
                    <a:pt x="293126" y="432961"/>
                  </a:lnTo>
                  <a:lnTo>
                    <a:pt x="299583" y="432961"/>
                  </a:lnTo>
                  <a:lnTo>
                    <a:pt x="299583" y="430808"/>
                  </a:lnTo>
                  <a:lnTo>
                    <a:pt x="303887" y="430808"/>
                  </a:lnTo>
                  <a:lnTo>
                    <a:pt x="303887" y="428656"/>
                  </a:lnTo>
                  <a:lnTo>
                    <a:pt x="308192" y="428656"/>
                  </a:lnTo>
                  <a:lnTo>
                    <a:pt x="308192" y="426504"/>
                  </a:lnTo>
                  <a:lnTo>
                    <a:pt x="310344" y="426504"/>
                  </a:lnTo>
                  <a:lnTo>
                    <a:pt x="310344" y="424351"/>
                  </a:lnTo>
                  <a:lnTo>
                    <a:pt x="312497" y="424351"/>
                  </a:lnTo>
                  <a:lnTo>
                    <a:pt x="312497" y="422199"/>
                  </a:lnTo>
                  <a:lnTo>
                    <a:pt x="314649" y="422199"/>
                  </a:lnTo>
                  <a:lnTo>
                    <a:pt x="314649" y="420047"/>
                  </a:lnTo>
                  <a:lnTo>
                    <a:pt x="318953" y="420047"/>
                  </a:lnTo>
                  <a:lnTo>
                    <a:pt x="318953" y="415742"/>
                  </a:lnTo>
                  <a:lnTo>
                    <a:pt x="325410" y="415742"/>
                  </a:lnTo>
                  <a:lnTo>
                    <a:pt x="325410" y="417895"/>
                  </a:lnTo>
                  <a:lnTo>
                    <a:pt x="327563" y="417895"/>
                  </a:lnTo>
                  <a:lnTo>
                    <a:pt x="327563" y="420047"/>
                  </a:lnTo>
                  <a:lnTo>
                    <a:pt x="329715" y="420047"/>
                  </a:lnTo>
                  <a:lnTo>
                    <a:pt x="329715" y="422199"/>
                  </a:lnTo>
                  <a:lnTo>
                    <a:pt x="331867" y="422199"/>
                  </a:lnTo>
                  <a:lnTo>
                    <a:pt x="331867" y="424351"/>
                  </a:lnTo>
                  <a:lnTo>
                    <a:pt x="336172" y="424351"/>
                  </a:lnTo>
                  <a:lnTo>
                    <a:pt x="336172" y="426504"/>
                  </a:lnTo>
                  <a:lnTo>
                    <a:pt x="338324" y="426504"/>
                  </a:lnTo>
                  <a:lnTo>
                    <a:pt x="338324" y="428656"/>
                  </a:lnTo>
                  <a:lnTo>
                    <a:pt x="342629" y="428656"/>
                  </a:lnTo>
                  <a:lnTo>
                    <a:pt x="342629" y="430808"/>
                  </a:lnTo>
                  <a:lnTo>
                    <a:pt x="346933" y="430808"/>
                  </a:lnTo>
                  <a:lnTo>
                    <a:pt x="346933" y="432961"/>
                  </a:lnTo>
                  <a:lnTo>
                    <a:pt x="351238" y="432961"/>
                  </a:lnTo>
                  <a:lnTo>
                    <a:pt x="351238" y="435113"/>
                  </a:lnTo>
                  <a:lnTo>
                    <a:pt x="355542" y="435113"/>
                  </a:lnTo>
                  <a:lnTo>
                    <a:pt x="355542" y="437265"/>
                  </a:lnTo>
                  <a:lnTo>
                    <a:pt x="366304" y="437265"/>
                  </a:lnTo>
                  <a:lnTo>
                    <a:pt x="366304" y="439417"/>
                  </a:lnTo>
                  <a:lnTo>
                    <a:pt x="372761" y="439417"/>
                  </a:lnTo>
                  <a:lnTo>
                    <a:pt x="372761" y="441570"/>
                  </a:lnTo>
                  <a:lnTo>
                    <a:pt x="400740" y="441570"/>
                  </a:lnTo>
                  <a:lnTo>
                    <a:pt x="400740" y="439417"/>
                  </a:lnTo>
                  <a:lnTo>
                    <a:pt x="407197" y="439417"/>
                  </a:lnTo>
                  <a:lnTo>
                    <a:pt x="407197" y="437265"/>
                  </a:lnTo>
                  <a:lnTo>
                    <a:pt x="415806" y="437265"/>
                  </a:lnTo>
                  <a:lnTo>
                    <a:pt x="415806" y="435113"/>
                  </a:lnTo>
                  <a:lnTo>
                    <a:pt x="422263" y="435113"/>
                  </a:lnTo>
                  <a:lnTo>
                    <a:pt x="422263" y="432961"/>
                  </a:lnTo>
                  <a:lnTo>
                    <a:pt x="426568" y="432961"/>
                  </a:lnTo>
                  <a:lnTo>
                    <a:pt x="426568" y="430808"/>
                  </a:lnTo>
                  <a:lnTo>
                    <a:pt x="430872" y="430808"/>
                  </a:lnTo>
                  <a:lnTo>
                    <a:pt x="430872" y="428656"/>
                  </a:lnTo>
                  <a:lnTo>
                    <a:pt x="435177" y="428656"/>
                  </a:lnTo>
                  <a:lnTo>
                    <a:pt x="435177" y="426504"/>
                  </a:lnTo>
                  <a:lnTo>
                    <a:pt x="437329" y="426504"/>
                  </a:lnTo>
                  <a:lnTo>
                    <a:pt x="437329" y="424351"/>
                  </a:lnTo>
                  <a:lnTo>
                    <a:pt x="439481" y="424351"/>
                  </a:lnTo>
                  <a:lnTo>
                    <a:pt x="439481" y="422199"/>
                  </a:lnTo>
                  <a:lnTo>
                    <a:pt x="441634" y="422199"/>
                  </a:lnTo>
                  <a:lnTo>
                    <a:pt x="441634" y="420047"/>
                  </a:lnTo>
                  <a:lnTo>
                    <a:pt x="443786" y="420047"/>
                  </a:lnTo>
                  <a:lnTo>
                    <a:pt x="443786" y="417895"/>
                  </a:lnTo>
                  <a:lnTo>
                    <a:pt x="445938" y="417895"/>
                  </a:lnTo>
                  <a:lnTo>
                    <a:pt x="445938" y="415742"/>
                  </a:lnTo>
                  <a:lnTo>
                    <a:pt x="448091" y="415742"/>
                  </a:lnTo>
                  <a:lnTo>
                    <a:pt x="448091" y="413590"/>
                  </a:lnTo>
                  <a:lnTo>
                    <a:pt x="450243" y="413590"/>
                  </a:lnTo>
                  <a:lnTo>
                    <a:pt x="450243" y="409285"/>
                  </a:lnTo>
                  <a:lnTo>
                    <a:pt x="452395" y="409285"/>
                  </a:lnTo>
                  <a:lnTo>
                    <a:pt x="452395" y="407133"/>
                  </a:lnTo>
                  <a:lnTo>
                    <a:pt x="454547" y="407133"/>
                  </a:lnTo>
                  <a:lnTo>
                    <a:pt x="454547" y="402829"/>
                  </a:lnTo>
                  <a:lnTo>
                    <a:pt x="456700" y="402829"/>
                  </a:lnTo>
                  <a:lnTo>
                    <a:pt x="456700" y="398524"/>
                  </a:lnTo>
                  <a:lnTo>
                    <a:pt x="458852" y="398524"/>
                  </a:lnTo>
                  <a:lnTo>
                    <a:pt x="458852" y="392067"/>
                  </a:lnTo>
                  <a:lnTo>
                    <a:pt x="461004" y="392067"/>
                  </a:lnTo>
                  <a:lnTo>
                    <a:pt x="461004" y="372697"/>
                  </a:lnTo>
                  <a:lnTo>
                    <a:pt x="458852" y="372697"/>
                  </a:lnTo>
                  <a:lnTo>
                    <a:pt x="458852" y="370544"/>
                  </a:lnTo>
                  <a:lnTo>
                    <a:pt x="456700" y="370544"/>
                  </a:lnTo>
                  <a:lnTo>
                    <a:pt x="456700" y="368392"/>
                  </a:lnTo>
                  <a:lnTo>
                    <a:pt x="450243" y="368392"/>
                  </a:lnTo>
                  <a:lnTo>
                    <a:pt x="450243" y="366240"/>
                  </a:lnTo>
                  <a:lnTo>
                    <a:pt x="441634" y="366240"/>
                  </a:lnTo>
                  <a:lnTo>
                    <a:pt x="441634" y="368392"/>
                  </a:lnTo>
                  <a:lnTo>
                    <a:pt x="439481" y="368392"/>
                  </a:lnTo>
                  <a:lnTo>
                    <a:pt x="439481" y="370544"/>
                  </a:lnTo>
                  <a:lnTo>
                    <a:pt x="437329" y="370544"/>
                  </a:lnTo>
                  <a:lnTo>
                    <a:pt x="437329" y="377001"/>
                  </a:lnTo>
                  <a:lnTo>
                    <a:pt x="435177" y="377001"/>
                  </a:lnTo>
                  <a:lnTo>
                    <a:pt x="435177" y="385610"/>
                  </a:lnTo>
                  <a:lnTo>
                    <a:pt x="433025" y="385610"/>
                  </a:lnTo>
                  <a:lnTo>
                    <a:pt x="433025" y="389915"/>
                  </a:lnTo>
                  <a:lnTo>
                    <a:pt x="430872" y="389915"/>
                  </a:lnTo>
                  <a:lnTo>
                    <a:pt x="430872" y="394219"/>
                  </a:lnTo>
                  <a:lnTo>
                    <a:pt x="428720" y="394219"/>
                  </a:lnTo>
                  <a:lnTo>
                    <a:pt x="428720" y="398524"/>
                  </a:lnTo>
                  <a:lnTo>
                    <a:pt x="426568" y="398524"/>
                  </a:lnTo>
                  <a:lnTo>
                    <a:pt x="426568" y="400676"/>
                  </a:lnTo>
                  <a:lnTo>
                    <a:pt x="424415" y="400676"/>
                  </a:lnTo>
                  <a:lnTo>
                    <a:pt x="424415" y="402829"/>
                  </a:lnTo>
                  <a:lnTo>
                    <a:pt x="422263" y="402829"/>
                  </a:lnTo>
                  <a:lnTo>
                    <a:pt x="422263" y="404981"/>
                  </a:lnTo>
                  <a:lnTo>
                    <a:pt x="420111" y="404981"/>
                  </a:lnTo>
                  <a:lnTo>
                    <a:pt x="420111" y="407133"/>
                  </a:lnTo>
                  <a:lnTo>
                    <a:pt x="415806" y="407133"/>
                  </a:lnTo>
                  <a:lnTo>
                    <a:pt x="415806" y="409285"/>
                  </a:lnTo>
                  <a:lnTo>
                    <a:pt x="411502" y="409285"/>
                  </a:lnTo>
                  <a:lnTo>
                    <a:pt x="411502" y="411438"/>
                  </a:lnTo>
                  <a:lnTo>
                    <a:pt x="405045" y="411438"/>
                  </a:lnTo>
                  <a:lnTo>
                    <a:pt x="405045" y="413590"/>
                  </a:lnTo>
                  <a:lnTo>
                    <a:pt x="400740" y="413590"/>
                  </a:lnTo>
                  <a:lnTo>
                    <a:pt x="400740" y="415742"/>
                  </a:lnTo>
                  <a:lnTo>
                    <a:pt x="379217" y="415742"/>
                  </a:lnTo>
                  <a:lnTo>
                    <a:pt x="379217" y="413590"/>
                  </a:lnTo>
                  <a:lnTo>
                    <a:pt x="370608" y="413590"/>
                  </a:lnTo>
                  <a:lnTo>
                    <a:pt x="370608" y="411438"/>
                  </a:lnTo>
                  <a:lnTo>
                    <a:pt x="364151" y="411438"/>
                  </a:lnTo>
                  <a:lnTo>
                    <a:pt x="364151" y="409285"/>
                  </a:lnTo>
                  <a:lnTo>
                    <a:pt x="361999" y="409285"/>
                  </a:lnTo>
                  <a:lnTo>
                    <a:pt x="361999" y="407133"/>
                  </a:lnTo>
                  <a:lnTo>
                    <a:pt x="357695" y="407133"/>
                  </a:lnTo>
                  <a:lnTo>
                    <a:pt x="357695" y="404981"/>
                  </a:lnTo>
                  <a:lnTo>
                    <a:pt x="353390" y="404981"/>
                  </a:lnTo>
                  <a:lnTo>
                    <a:pt x="353390" y="402829"/>
                  </a:lnTo>
                  <a:lnTo>
                    <a:pt x="351238" y="402829"/>
                  </a:lnTo>
                  <a:lnTo>
                    <a:pt x="351238" y="400676"/>
                  </a:lnTo>
                  <a:lnTo>
                    <a:pt x="349085" y="400676"/>
                  </a:lnTo>
                  <a:lnTo>
                    <a:pt x="349085" y="398524"/>
                  </a:lnTo>
                  <a:lnTo>
                    <a:pt x="346933" y="398524"/>
                  </a:lnTo>
                  <a:lnTo>
                    <a:pt x="346933" y="396372"/>
                  </a:lnTo>
                  <a:lnTo>
                    <a:pt x="344781" y="396372"/>
                  </a:lnTo>
                  <a:lnTo>
                    <a:pt x="344781" y="394219"/>
                  </a:lnTo>
                  <a:lnTo>
                    <a:pt x="342629" y="394219"/>
                  </a:lnTo>
                  <a:lnTo>
                    <a:pt x="342629" y="392067"/>
                  </a:lnTo>
                  <a:lnTo>
                    <a:pt x="340476" y="392067"/>
                  </a:lnTo>
                  <a:lnTo>
                    <a:pt x="340476" y="387763"/>
                  </a:lnTo>
                  <a:lnTo>
                    <a:pt x="338324" y="387763"/>
                  </a:lnTo>
                  <a:lnTo>
                    <a:pt x="338324" y="383458"/>
                  </a:lnTo>
                  <a:lnTo>
                    <a:pt x="336172" y="383458"/>
                  </a:lnTo>
                  <a:lnTo>
                    <a:pt x="336172" y="379153"/>
                  </a:lnTo>
                  <a:lnTo>
                    <a:pt x="334019" y="379153"/>
                  </a:lnTo>
                  <a:lnTo>
                    <a:pt x="334019" y="368392"/>
                  </a:lnTo>
                  <a:lnTo>
                    <a:pt x="336172" y="368392"/>
                  </a:lnTo>
                  <a:lnTo>
                    <a:pt x="336172" y="366240"/>
                  </a:lnTo>
                  <a:lnTo>
                    <a:pt x="338324" y="366240"/>
                  </a:lnTo>
                  <a:lnTo>
                    <a:pt x="338324" y="364087"/>
                  </a:lnTo>
                  <a:lnTo>
                    <a:pt x="342629" y="364087"/>
                  </a:lnTo>
                  <a:lnTo>
                    <a:pt x="342629" y="361935"/>
                  </a:lnTo>
                  <a:lnTo>
                    <a:pt x="344781" y="361935"/>
                  </a:lnTo>
                  <a:lnTo>
                    <a:pt x="344781" y="357631"/>
                  </a:lnTo>
                  <a:lnTo>
                    <a:pt x="346933" y="357631"/>
                  </a:lnTo>
                  <a:lnTo>
                    <a:pt x="346933" y="355478"/>
                  </a:lnTo>
                  <a:lnTo>
                    <a:pt x="349085" y="355478"/>
                  </a:lnTo>
                  <a:lnTo>
                    <a:pt x="349085" y="353326"/>
                  </a:lnTo>
                  <a:lnTo>
                    <a:pt x="351238" y="353326"/>
                  </a:lnTo>
                  <a:lnTo>
                    <a:pt x="351238" y="349021"/>
                  </a:lnTo>
                  <a:lnTo>
                    <a:pt x="353390" y="349021"/>
                  </a:lnTo>
                  <a:lnTo>
                    <a:pt x="353390" y="346869"/>
                  </a:lnTo>
                  <a:lnTo>
                    <a:pt x="355542" y="346869"/>
                  </a:lnTo>
                  <a:lnTo>
                    <a:pt x="355542" y="344717"/>
                  </a:lnTo>
                  <a:lnTo>
                    <a:pt x="357695" y="344717"/>
                  </a:lnTo>
                  <a:lnTo>
                    <a:pt x="357695" y="342565"/>
                  </a:lnTo>
                  <a:lnTo>
                    <a:pt x="359847" y="342565"/>
                  </a:lnTo>
                  <a:lnTo>
                    <a:pt x="359847" y="340412"/>
                  </a:lnTo>
                  <a:lnTo>
                    <a:pt x="370608" y="340412"/>
                  </a:lnTo>
                  <a:lnTo>
                    <a:pt x="370608" y="338260"/>
                  </a:lnTo>
                  <a:lnTo>
                    <a:pt x="377065" y="338260"/>
                  </a:lnTo>
                  <a:lnTo>
                    <a:pt x="377065" y="336108"/>
                  </a:lnTo>
                  <a:lnTo>
                    <a:pt x="381370" y="336108"/>
                  </a:lnTo>
                  <a:lnTo>
                    <a:pt x="381370" y="333955"/>
                  </a:lnTo>
                  <a:lnTo>
                    <a:pt x="385674" y="333955"/>
                  </a:lnTo>
                  <a:lnTo>
                    <a:pt x="385674" y="331803"/>
                  </a:lnTo>
                  <a:lnTo>
                    <a:pt x="387827" y="331803"/>
                  </a:lnTo>
                  <a:lnTo>
                    <a:pt x="387827" y="329651"/>
                  </a:lnTo>
                  <a:lnTo>
                    <a:pt x="389979" y="329651"/>
                  </a:lnTo>
                  <a:lnTo>
                    <a:pt x="389979" y="327499"/>
                  </a:lnTo>
                  <a:lnTo>
                    <a:pt x="392131" y="327499"/>
                  </a:lnTo>
                  <a:lnTo>
                    <a:pt x="392131" y="325346"/>
                  </a:lnTo>
                  <a:lnTo>
                    <a:pt x="394283" y="325346"/>
                  </a:lnTo>
                  <a:lnTo>
                    <a:pt x="394283" y="321042"/>
                  </a:lnTo>
                  <a:lnTo>
                    <a:pt x="396436" y="321042"/>
                  </a:lnTo>
                  <a:lnTo>
                    <a:pt x="396436" y="316737"/>
                  </a:lnTo>
                  <a:lnTo>
                    <a:pt x="398588" y="316737"/>
                  </a:lnTo>
                  <a:lnTo>
                    <a:pt x="398588" y="312433"/>
                  </a:lnTo>
                  <a:lnTo>
                    <a:pt x="400740" y="312433"/>
                  </a:lnTo>
                  <a:lnTo>
                    <a:pt x="400740" y="293062"/>
                  </a:lnTo>
                  <a:lnTo>
                    <a:pt x="398588" y="293062"/>
                  </a:lnTo>
                  <a:lnTo>
                    <a:pt x="398588" y="271539"/>
                  </a:lnTo>
                  <a:lnTo>
                    <a:pt x="396436" y="271539"/>
                  </a:lnTo>
                  <a:lnTo>
                    <a:pt x="396436" y="260778"/>
                  </a:lnTo>
                  <a:lnTo>
                    <a:pt x="394283" y="260778"/>
                  </a:lnTo>
                  <a:lnTo>
                    <a:pt x="394283" y="252168"/>
                  </a:lnTo>
                  <a:lnTo>
                    <a:pt x="392131" y="252168"/>
                  </a:lnTo>
                  <a:lnTo>
                    <a:pt x="392131" y="245712"/>
                  </a:lnTo>
                  <a:lnTo>
                    <a:pt x="389979" y="245712"/>
                  </a:lnTo>
                  <a:lnTo>
                    <a:pt x="389979" y="241407"/>
                  </a:lnTo>
                  <a:lnTo>
                    <a:pt x="387827" y="241407"/>
                  </a:lnTo>
                  <a:lnTo>
                    <a:pt x="387827" y="234950"/>
                  </a:lnTo>
                  <a:lnTo>
                    <a:pt x="385674" y="234950"/>
                  </a:lnTo>
                  <a:lnTo>
                    <a:pt x="385674" y="228493"/>
                  </a:lnTo>
                  <a:lnTo>
                    <a:pt x="383522" y="228493"/>
                  </a:lnTo>
                  <a:lnTo>
                    <a:pt x="383522" y="217732"/>
                  </a:lnTo>
                  <a:lnTo>
                    <a:pt x="381370" y="217732"/>
                  </a:lnTo>
                  <a:lnTo>
                    <a:pt x="381370" y="209123"/>
                  </a:lnTo>
                  <a:lnTo>
                    <a:pt x="379217" y="209123"/>
                  </a:lnTo>
                  <a:lnTo>
                    <a:pt x="379217" y="200514"/>
                  </a:lnTo>
                  <a:lnTo>
                    <a:pt x="377065" y="200514"/>
                  </a:lnTo>
                  <a:lnTo>
                    <a:pt x="377065" y="144554"/>
                  </a:lnTo>
                  <a:lnTo>
                    <a:pt x="379217" y="144554"/>
                  </a:lnTo>
                  <a:lnTo>
                    <a:pt x="379217" y="131640"/>
                  </a:lnTo>
                  <a:lnTo>
                    <a:pt x="381370" y="131640"/>
                  </a:lnTo>
                  <a:lnTo>
                    <a:pt x="381370" y="125184"/>
                  </a:lnTo>
                  <a:lnTo>
                    <a:pt x="383522" y="125184"/>
                  </a:lnTo>
                  <a:lnTo>
                    <a:pt x="383522" y="116574"/>
                  </a:lnTo>
                  <a:lnTo>
                    <a:pt x="385674" y="116574"/>
                  </a:lnTo>
                  <a:lnTo>
                    <a:pt x="385674" y="110118"/>
                  </a:lnTo>
                  <a:lnTo>
                    <a:pt x="387827" y="110118"/>
                  </a:lnTo>
                  <a:lnTo>
                    <a:pt x="387827" y="105813"/>
                  </a:lnTo>
                  <a:lnTo>
                    <a:pt x="389979" y="105813"/>
                  </a:lnTo>
                  <a:lnTo>
                    <a:pt x="389979" y="103661"/>
                  </a:lnTo>
                  <a:lnTo>
                    <a:pt x="392131" y="103661"/>
                  </a:lnTo>
                  <a:lnTo>
                    <a:pt x="392131" y="95052"/>
                  </a:lnTo>
                  <a:lnTo>
                    <a:pt x="394283" y="95052"/>
                  </a:lnTo>
                  <a:lnTo>
                    <a:pt x="394283" y="92899"/>
                  </a:lnTo>
                  <a:lnTo>
                    <a:pt x="396436" y="92899"/>
                  </a:lnTo>
                  <a:lnTo>
                    <a:pt x="396436" y="86442"/>
                  </a:lnTo>
                  <a:lnTo>
                    <a:pt x="398588" y="86442"/>
                  </a:lnTo>
                  <a:lnTo>
                    <a:pt x="398588" y="82138"/>
                  </a:lnTo>
                  <a:lnTo>
                    <a:pt x="400740" y="82138"/>
                  </a:lnTo>
                  <a:lnTo>
                    <a:pt x="400740" y="77833"/>
                  </a:lnTo>
                  <a:lnTo>
                    <a:pt x="402893" y="77833"/>
                  </a:lnTo>
                  <a:lnTo>
                    <a:pt x="402893" y="73529"/>
                  </a:lnTo>
                  <a:lnTo>
                    <a:pt x="405045" y="73529"/>
                  </a:lnTo>
                  <a:lnTo>
                    <a:pt x="405045" y="71376"/>
                  </a:lnTo>
                  <a:lnTo>
                    <a:pt x="407197" y="71376"/>
                  </a:lnTo>
                  <a:lnTo>
                    <a:pt x="407197" y="67072"/>
                  </a:lnTo>
                  <a:lnTo>
                    <a:pt x="409349" y="67072"/>
                  </a:lnTo>
                  <a:lnTo>
                    <a:pt x="409349" y="62767"/>
                  </a:lnTo>
                  <a:lnTo>
                    <a:pt x="411502" y="62767"/>
                  </a:lnTo>
                  <a:lnTo>
                    <a:pt x="411502" y="60615"/>
                  </a:lnTo>
                  <a:lnTo>
                    <a:pt x="413654" y="60615"/>
                  </a:lnTo>
                  <a:lnTo>
                    <a:pt x="413654" y="58463"/>
                  </a:lnTo>
                  <a:lnTo>
                    <a:pt x="415806" y="58463"/>
                  </a:lnTo>
                  <a:lnTo>
                    <a:pt x="415806" y="56310"/>
                  </a:lnTo>
                  <a:lnTo>
                    <a:pt x="417959" y="56310"/>
                  </a:lnTo>
                  <a:lnTo>
                    <a:pt x="417959" y="52006"/>
                  </a:lnTo>
                  <a:lnTo>
                    <a:pt x="420111" y="52006"/>
                  </a:lnTo>
                  <a:lnTo>
                    <a:pt x="420111" y="49854"/>
                  </a:lnTo>
                  <a:lnTo>
                    <a:pt x="422263" y="49854"/>
                  </a:lnTo>
                  <a:lnTo>
                    <a:pt x="422263" y="47701"/>
                  </a:lnTo>
                  <a:lnTo>
                    <a:pt x="424415" y="47701"/>
                  </a:lnTo>
                  <a:lnTo>
                    <a:pt x="424415" y="45549"/>
                  </a:lnTo>
                  <a:lnTo>
                    <a:pt x="426568" y="45549"/>
                  </a:lnTo>
                  <a:lnTo>
                    <a:pt x="426568" y="43397"/>
                  </a:lnTo>
                  <a:lnTo>
                    <a:pt x="428720" y="43397"/>
                  </a:lnTo>
                  <a:lnTo>
                    <a:pt x="428720" y="41244"/>
                  </a:lnTo>
                  <a:lnTo>
                    <a:pt x="430872" y="41244"/>
                  </a:lnTo>
                  <a:lnTo>
                    <a:pt x="430872" y="39092"/>
                  </a:lnTo>
                  <a:lnTo>
                    <a:pt x="433025" y="39092"/>
                  </a:lnTo>
                  <a:lnTo>
                    <a:pt x="433025" y="36940"/>
                  </a:lnTo>
                  <a:lnTo>
                    <a:pt x="437329" y="36940"/>
                  </a:lnTo>
                  <a:lnTo>
                    <a:pt x="437329" y="34788"/>
                  </a:lnTo>
                  <a:lnTo>
                    <a:pt x="439481" y="34788"/>
                  </a:lnTo>
                  <a:lnTo>
                    <a:pt x="439481" y="32635"/>
                  </a:lnTo>
                  <a:lnTo>
                    <a:pt x="441634" y="32635"/>
                  </a:lnTo>
                  <a:lnTo>
                    <a:pt x="441634" y="30483"/>
                  </a:lnTo>
                  <a:lnTo>
                    <a:pt x="443786" y="30483"/>
                  </a:lnTo>
                  <a:lnTo>
                    <a:pt x="443786" y="28331"/>
                  </a:lnTo>
                  <a:lnTo>
                    <a:pt x="448091" y="28331"/>
                  </a:lnTo>
                  <a:lnTo>
                    <a:pt x="448091" y="26178"/>
                  </a:lnTo>
                  <a:lnTo>
                    <a:pt x="450243" y="26178"/>
                  </a:lnTo>
                  <a:lnTo>
                    <a:pt x="450243" y="24026"/>
                  </a:lnTo>
                  <a:lnTo>
                    <a:pt x="452395" y="24026"/>
                  </a:lnTo>
                  <a:lnTo>
                    <a:pt x="452395" y="21874"/>
                  </a:lnTo>
                  <a:lnTo>
                    <a:pt x="456700" y="21874"/>
                  </a:lnTo>
                  <a:lnTo>
                    <a:pt x="456700" y="19722"/>
                  </a:lnTo>
                  <a:lnTo>
                    <a:pt x="458852" y="19722"/>
                  </a:lnTo>
                  <a:lnTo>
                    <a:pt x="458852" y="17569"/>
                  </a:lnTo>
                  <a:lnTo>
                    <a:pt x="463157" y="17569"/>
                  </a:lnTo>
                  <a:lnTo>
                    <a:pt x="463157" y="15417"/>
                  </a:lnTo>
                  <a:lnTo>
                    <a:pt x="465309" y="15417"/>
                  </a:lnTo>
                  <a:lnTo>
                    <a:pt x="465309" y="13265"/>
                  </a:lnTo>
                  <a:lnTo>
                    <a:pt x="471766" y="13265"/>
                  </a:lnTo>
                  <a:lnTo>
                    <a:pt x="471766" y="11112"/>
                  </a:lnTo>
                  <a:lnTo>
                    <a:pt x="476070" y="11112"/>
                  </a:lnTo>
                  <a:lnTo>
                    <a:pt x="476070" y="8960"/>
                  </a:lnTo>
                  <a:lnTo>
                    <a:pt x="480375" y="8960"/>
                  </a:lnTo>
                  <a:lnTo>
                    <a:pt x="480375" y="6808"/>
                  </a:lnTo>
                  <a:lnTo>
                    <a:pt x="491136" y="6808"/>
                  </a:lnTo>
                  <a:lnTo>
                    <a:pt x="491136" y="4656"/>
                  </a:lnTo>
                  <a:lnTo>
                    <a:pt x="497593" y="4656"/>
                  </a:lnTo>
                  <a:lnTo>
                    <a:pt x="497593" y="2503"/>
                  </a:lnTo>
                  <a:lnTo>
                    <a:pt x="551400" y="2503"/>
                  </a:lnTo>
                  <a:lnTo>
                    <a:pt x="551400" y="4656"/>
                  </a:lnTo>
                  <a:lnTo>
                    <a:pt x="560009" y="4656"/>
                  </a:lnTo>
                  <a:lnTo>
                    <a:pt x="560009" y="6808"/>
                  </a:lnTo>
                  <a:lnTo>
                    <a:pt x="562162" y="6808"/>
                  </a:lnTo>
                  <a:lnTo>
                    <a:pt x="562162" y="8960"/>
                  </a:lnTo>
                  <a:lnTo>
                    <a:pt x="566466" y="8960"/>
                  </a:lnTo>
                  <a:lnTo>
                    <a:pt x="566466" y="11112"/>
                  </a:lnTo>
                  <a:lnTo>
                    <a:pt x="570771" y="11112"/>
                  </a:lnTo>
                  <a:lnTo>
                    <a:pt x="570771" y="15417"/>
                  </a:lnTo>
                  <a:lnTo>
                    <a:pt x="572923" y="15417"/>
                  </a:lnTo>
                  <a:lnTo>
                    <a:pt x="572923" y="17569"/>
                  </a:lnTo>
                  <a:lnTo>
                    <a:pt x="575075" y="17569"/>
                  </a:lnTo>
                  <a:lnTo>
                    <a:pt x="575075" y="19722"/>
                  </a:lnTo>
                  <a:lnTo>
                    <a:pt x="577228" y="19722"/>
                  </a:lnTo>
                  <a:lnTo>
                    <a:pt x="577228" y="21874"/>
                  </a:lnTo>
                  <a:lnTo>
                    <a:pt x="572923" y="21874"/>
                  </a:lnTo>
                  <a:lnTo>
                    <a:pt x="572923" y="19722"/>
                  </a:lnTo>
                  <a:lnTo>
                    <a:pt x="566466" y="19722"/>
                  </a:lnTo>
                  <a:lnTo>
                    <a:pt x="566466" y="15417"/>
                  </a:lnTo>
                  <a:lnTo>
                    <a:pt x="564314" y="15417"/>
                  </a:lnTo>
                  <a:lnTo>
                    <a:pt x="564314" y="13265"/>
                  </a:lnTo>
                  <a:lnTo>
                    <a:pt x="562162" y="13265"/>
                  </a:lnTo>
                  <a:lnTo>
                    <a:pt x="562162" y="19722"/>
                  </a:lnTo>
                  <a:lnTo>
                    <a:pt x="532030" y="19722"/>
                  </a:lnTo>
                  <a:lnTo>
                    <a:pt x="532030" y="21874"/>
                  </a:lnTo>
                  <a:lnTo>
                    <a:pt x="521268" y="21874"/>
                  </a:lnTo>
                  <a:lnTo>
                    <a:pt x="521268" y="24026"/>
                  </a:lnTo>
                  <a:lnTo>
                    <a:pt x="512659" y="24026"/>
                  </a:lnTo>
                  <a:lnTo>
                    <a:pt x="512659" y="26178"/>
                  </a:lnTo>
                  <a:lnTo>
                    <a:pt x="508355" y="26178"/>
                  </a:lnTo>
                  <a:lnTo>
                    <a:pt x="508355" y="28331"/>
                  </a:lnTo>
                  <a:lnTo>
                    <a:pt x="499745" y="28331"/>
                  </a:lnTo>
                  <a:lnTo>
                    <a:pt x="499745" y="30483"/>
                  </a:lnTo>
                  <a:lnTo>
                    <a:pt x="495441" y="30483"/>
                  </a:lnTo>
                  <a:lnTo>
                    <a:pt x="495441" y="32635"/>
                  </a:lnTo>
                  <a:lnTo>
                    <a:pt x="488984" y="32635"/>
                  </a:lnTo>
                  <a:lnTo>
                    <a:pt x="488984" y="34788"/>
                  </a:lnTo>
                  <a:lnTo>
                    <a:pt x="484679" y="34788"/>
                  </a:lnTo>
                  <a:lnTo>
                    <a:pt x="484679" y="36940"/>
                  </a:lnTo>
                  <a:lnTo>
                    <a:pt x="480375" y="36940"/>
                  </a:lnTo>
                  <a:lnTo>
                    <a:pt x="480375" y="39092"/>
                  </a:lnTo>
                  <a:lnTo>
                    <a:pt x="478223" y="39092"/>
                  </a:lnTo>
                  <a:lnTo>
                    <a:pt x="478223" y="41244"/>
                  </a:lnTo>
                  <a:lnTo>
                    <a:pt x="473918" y="41244"/>
                  </a:lnTo>
                  <a:lnTo>
                    <a:pt x="473918" y="43397"/>
                  </a:lnTo>
                  <a:lnTo>
                    <a:pt x="469613" y="43397"/>
                  </a:lnTo>
                  <a:lnTo>
                    <a:pt x="469613" y="45549"/>
                  </a:lnTo>
                  <a:lnTo>
                    <a:pt x="465309" y="45549"/>
                  </a:lnTo>
                  <a:lnTo>
                    <a:pt x="465309" y="47701"/>
                  </a:lnTo>
                  <a:lnTo>
                    <a:pt x="463157" y="47701"/>
                  </a:lnTo>
                  <a:lnTo>
                    <a:pt x="463157" y="49854"/>
                  </a:lnTo>
                  <a:lnTo>
                    <a:pt x="461004" y="49854"/>
                  </a:lnTo>
                  <a:lnTo>
                    <a:pt x="461004" y="52006"/>
                  </a:lnTo>
                  <a:lnTo>
                    <a:pt x="456700" y="52006"/>
                  </a:lnTo>
                  <a:lnTo>
                    <a:pt x="456700" y="54158"/>
                  </a:lnTo>
                  <a:lnTo>
                    <a:pt x="454547" y="54158"/>
                  </a:lnTo>
                  <a:lnTo>
                    <a:pt x="454547" y="56310"/>
                  </a:lnTo>
                  <a:lnTo>
                    <a:pt x="452395" y="56310"/>
                  </a:lnTo>
                  <a:lnTo>
                    <a:pt x="452395" y="58463"/>
                  </a:lnTo>
                  <a:lnTo>
                    <a:pt x="450243" y="58463"/>
                  </a:lnTo>
                  <a:lnTo>
                    <a:pt x="450243" y="60615"/>
                  </a:lnTo>
                  <a:lnTo>
                    <a:pt x="448091" y="60615"/>
                  </a:lnTo>
                  <a:lnTo>
                    <a:pt x="448091" y="62767"/>
                  </a:lnTo>
                  <a:lnTo>
                    <a:pt x="445938" y="62767"/>
                  </a:lnTo>
                  <a:lnTo>
                    <a:pt x="445938" y="64920"/>
                  </a:lnTo>
                  <a:lnTo>
                    <a:pt x="443786" y="64920"/>
                  </a:lnTo>
                  <a:lnTo>
                    <a:pt x="443786" y="67072"/>
                  </a:lnTo>
                  <a:lnTo>
                    <a:pt x="441634" y="67072"/>
                  </a:lnTo>
                  <a:lnTo>
                    <a:pt x="441634" y="69224"/>
                  </a:lnTo>
                  <a:lnTo>
                    <a:pt x="439481" y="69224"/>
                  </a:lnTo>
                  <a:lnTo>
                    <a:pt x="439481" y="71376"/>
                  </a:lnTo>
                  <a:lnTo>
                    <a:pt x="437329" y="71376"/>
                  </a:lnTo>
                  <a:lnTo>
                    <a:pt x="437329" y="73529"/>
                  </a:lnTo>
                  <a:lnTo>
                    <a:pt x="435177" y="73529"/>
                  </a:lnTo>
                  <a:lnTo>
                    <a:pt x="435177" y="75681"/>
                  </a:lnTo>
                  <a:lnTo>
                    <a:pt x="433025" y="75681"/>
                  </a:lnTo>
                  <a:lnTo>
                    <a:pt x="433025" y="79986"/>
                  </a:lnTo>
                  <a:lnTo>
                    <a:pt x="430872" y="79986"/>
                  </a:lnTo>
                  <a:lnTo>
                    <a:pt x="430872" y="82138"/>
                  </a:lnTo>
                  <a:lnTo>
                    <a:pt x="428720" y="82138"/>
                  </a:lnTo>
                  <a:lnTo>
                    <a:pt x="428720" y="86442"/>
                  </a:lnTo>
                  <a:lnTo>
                    <a:pt x="426568" y="86442"/>
                  </a:lnTo>
                  <a:lnTo>
                    <a:pt x="426568" y="88595"/>
                  </a:lnTo>
                  <a:lnTo>
                    <a:pt x="424415" y="88595"/>
                  </a:lnTo>
                  <a:lnTo>
                    <a:pt x="424415" y="92899"/>
                  </a:lnTo>
                  <a:lnTo>
                    <a:pt x="422263" y="92899"/>
                  </a:lnTo>
                  <a:lnTo>
                    <a:pt x="422263" y="95052"/>
                  </a:lnTo>
                  <a:lnTo>
                    <a:pt x="420111" y="95052"/>
                  </a:lnTo>
                  <a:lnTo>
                    <a:pt x="420111" y="99356"/>
                  </a:lnTo>
                  <a:lnTo>
                    <a:pt x="417959" y="99356"/>
                  </a:lnTo>
                  <a:lnTo>
                    <a:pt x="417959" y="103661"/>
                  </a:lnTo>
                  <a:lnTo>
                    <a:pt x="415806" y="103661"/>
                  </a:lnTo>
                  <a:lnTo>
                    <a:pt x="415806" y="107965"/>
                  </a:lnTo>
                  <a:lnTo>
                    <a:pt x="413654" y="107965"/>
                  </a:lnTo>
                  <a:lnTo>
                    <a:pt x="413654" y="112270"/>
                  </a:lnTo>
                  <a:lnTo>
                    <a:pt x="411502" y="112270"/>
                  </a:lnTo>
                  <a:lnTo>
                    <a:pt x="411502" y="120879"/>
                  </a:lnTo>
                  <a:lnTo>
                    <a:pt x="409349" y="120879"/>
                  </a:lnTo>
                  <a:lnTo>
                    <a:pt x="409349" y="127336"/>
                  </a:lnTo>
                  <a:lnTo>
                    <a:pt x="407197" y="127336"/>
                  </a:lnTo>
                  <a:lnTo>
                    <a:pt x="407197" y="131640"/>
                  </a:lnTo>
                  <a:lnTo>
                    <a:pt x="405045" y="131640"/>
                  </a:lnTo>
                  <a:lnTo>
                    <a:pt x="405045" y="142402"/>
                  </a:lnTo>
                  <a:lnTo>
                    <a:pt x="402893" y="142402"/>
                  </a:lnTo>
                  <a:lnTo>
                    <a:pt x="402893" y="153163"/>
                  </a:lnTo>
                  <a:lnTo>
                    <a:pt x="400740" y="153163"/>
                  </a:lnTo>
                  <a:lnTo>
                    <a:pt x="400740" y="209123"/>
                  </a:lnTo>
                  <a:lnTo>
                    <a:pt x="402893" y="209123"/>
                  </a:lnTo>
                  <a:lnTo>
                    <a:pt x="402893" y="213427"/>
                  </a:lnTo>
                  <a:lnTo>
                    <a:pt x="405045" y="213427"/>
                  </a:lnTo>
                  <a:lnTo>
                    <a:pt x="405045" y="217732"/>
                  </a:lnTo>
                  <a:lnTo>
                    <a:pt x="407197" y="217732"/>
                  </a:lnTo>
                  <a:lnTo>
                    <a:pt x="407197" y="226341"/>
                  </a:lnTo>
                  <a:lnTo>
                    <a:pt x="409349" y="226341"/>
                  </a:lnTo>
                  <a:lnTo>
                    <a:pt x="409349" y="234950"/>
                  </a:lnTo>
                  <a:lnTo>
                    <a:pt x="411502" y="234950"/>
                  </a:lnTo>
                  <a:lnTo>
                    <a:pt x="411502" y="241407"/>
                  </a:lnTo>
                  <a:lnTo>
                    <a:pt x="413654" y="241407"/>
                  </a:lnTo>
                  <a:lnTo>
                    <a:pt x="413654" y="243559"/>
                  </a:lnTo>
                  <a:lnTo>
                    <a:pt x="415806" y="243559"/>
                  </a:lnTo>
                  <a:lnTo>
                    <a:pt x="415806" y="247864"/>
                  </a:lnTo>
                  <a:lnTo>
                    <a:pt x="417959" y="247864"/>
                  </a:lnTo>
                  <a:lnTo>
                    <a:pt x="417959" y="252168"/>
                  </a:lnTo>
                  <a:lnTo>
                    <a:pt x="420111" y="252168"/>
                  </a:lnTo>
                  <a:lnTo>
                    <a:pt x="420111" y="256473"/>
                  </a:lnTo>
                  <a:lnTo>
                    <a:pt x="422263" y="256473"/>
                  </a:lnTo>
                  <a:lnTo>
                    <a:pt x="422263" y="260778"/>
                  </a:lnTo>
                  <a:lnTo>
                    <a:pt x="424415" y="260778"/>
                  </a:lnTo>
                  <a:lnTo>
                    <a:pt x="424415" y="265082"/>
                  </a:lnTo>
                  <a:lnTo>
                    <a:pt x="426568" y="265082"/>
                  </a:lnTo>
                  <a:lnTo>
                    <a:pt x="426568" y="267234"/>
                  </a:lnTo>
                  <a:lnTo>
                    <a:pt x="428720" y="267234"/>
                  </a:lnTo>
                  <a:lnTo>
                    <a:pt x="428720" y="271539"/>
                  </a:lnTo>
                  <a:lnTo>
                    <a:pt x="430872" y="271539"/>
                  </a:lnTo>
                  <a:lnTo>
                    <a:pt x="430872" y="273691"/>
                  </a:lnTo>
                  <a:lnTo>
                    <a:pt x="433025" y="273691"/>
                  </a:lnTo>
                  <a:lnTo>
                    <a:pt x="433025" y="275844"/>
                  </a:lnTo>
                  <a:lnTo>
                    <a:pt x="435177" y="275844"/>
                  </a:lnTo>
                  <a:lnTo>
                    <a:pt x="435177" y="277996"/>
                  </a:lnTo>
                  <a:lnTo>
                    <a:pt x="437329" y="277996"/>
                  </a:lnTo>
                  <a:lnTo>
                    <a:pt x="437329" y="280148"/>
                  </a:lnTo>
                  <a:lnTo>
                    <a:pt x="439481" y="280148"/>
                  </a:lnTo>
                  <a:lnTo>
                    <a:pt x="439481" y="284453"/>
                  </a:lnTo>
                  <a:lnTo>
                    <a:pt x="441634" y="284453"/>
                  </a:lnTo>
                  <a:lnTo>
                    <a:pt x="441634" y="286605"/>
                  </a:lnTo>
                  <a:lnTo>
                    <a:pt x="443786" y="286605"/>
                  </a:lnTo>
                  <a:lnTo>
                    <a:pt x="443786" y="288757"/>
                  </a:lnTo>
                  <a:lnTo>
                    <a:pt x="445938" y="288757"/>
                  </a:lnTo>
                  <a:lnTo>
                    <a:pt x="445938" y="290910"/>
                  </a:lnTo>
                  <a:lnTo>
                    <a:pt x="448091" y="290910"/>
                  </a:lnTo>
                  <a:lnTo>
                    <a:pt x="448091" y="293062"/>
                  </a:lnTo>
                  <a:lnTo>
                    <a:pt x="450243" y="293062"/>
                  </a:lnTo>
                  <a:lnTo>
                    <a:pt x="450243" y="295214"/>
                  </a:lnTo>
                  <a:lnTo>
                    <a:pt x="454547" y="295214"/>
                  </a:lnTo>
                  <a:lnTo>
                    <a:pt x="454547" y="297367"/>
                  </a:lnTo>
                  <a:lnTo>
                    <a:pt x="456700" y="297367"/>
                  </a:lnTo>
                  <a:lnTo>
                    <a:pt x="456700" y="299519"/>
                  </a:lnTo>
                  <a:lnTo>
                    <a:pt x="458852" y="299519"/>
                  </a:lnTo>
                  <a:lnTo>
                    <a:pt x="458852" y="301671"/>
                  </a:lnTo>
                  <a:lnTo>
                    <a:pt x="463157" y="301671"/>
                  </a:lnTo>
                  <a:lnTo>
                    <a:pt x="463157" y="303823"/>
                  </a:lnTo>
                  <a:lnTo>
                    <a:pt x="465309" y="303823"/>
                  </a:lnTo>
                  <a:lnTo>
                    <a:pt x="465309" y="305976"/>
                  </a:lnTo>
                  <a:lnTo>
                    <a:pt x="469613" y="305976"/>
                  </a:lnTo>
                  <a:lnTo>
                    <a:pt x="469613" y="308128"/>
                  </a:lnTo>
                  <a:lnTo>
                    <a:pt x="476070" y="308128"/>
                  </a:lnTo>
                  <a:lnTo>
                    <a:pt x="476070" y="310280"/>
                  </a:lnTo>
                  <a:lnTo>
                    <a:pt x="482527" y="310280"/>
                  </a:lnTo>
                  <a:lnTo>
                    <a:pt x="482527" y="312433"/>
                  </a:lnTo>
                  <a:lnTo>
                    <a:pt x="484679" y="312433"/>
                  </a:lnTo>
                  <a:lnTo>
                    <a:pt x="484679" y="314585"/>
                  </a:lnTo>
                  <a:lnTo>
                    <a:pt x="488984" y="314585"/>
                  </a:lnTo>
                  <a:lnTo>
                    <a:pt x="488984" y="316737"/>
                  </a:lnTo>
                  <a:lnTo>
                    <a:pt x="497593" y="316737"/>
                  </a:lnTo>
                  <a:lnTo>
                    <a:pt x="497593" y="318889"/>
                  </a:lnTo>
                  <a:lnTo>
                    <a:pt x="501898" y="318889"/>
                  </a:lnTo>
                  <a:lnTo>
                    <a:pt x="501898" y="321042"/>
                  </a:lnTo>
                  <a:lnTo>
                    <a:pt x="510507" y="321042"/>
                  </a:lnTo>
                  <a:lnTo>
                    <a:pt x="510507" y="325346"/>
                  </a:lnTo>
                  <a:lnTo>
                    <a:pt x="512659" y="325346"/>
                  </a:lnTo>
                  <a:lnTo>
                    <a:pt x="512659" y="327499"/>
                  </a:lnTo>
                  <a:lnTo>
                    <a:pt x="527725" y="327499"/>
                  </a:lnTo>
                  <a:lnTo>
                    <a:pt x="527725" y="329651"/>
                  </a:lnTo>
                  <a:lnTo>
                    <a:pt x="538487" y="329651"/>
                  </a:lnTo>
                  <a:lnTo>
                    <a:pt x="538487" y="331803"/>
                  </a:lnTo>
                  <a:lnTo>
                    <a:pt x="547096" y="331803"/>
                  </a:lnTo>
                  <a:lnTo>
                    <a:pt x="547096" y="333955"/>
                  </a:lnTo>
                  <a:lnTo>
                    <a:pt x="551400" y="333955"/>
                  </a:lnTo>
                  <a:lnTo>
                    <a:pt x="551400" y="336108"/>
                  </a:lnTo>
                  <a:lnTo>
                    <a:pt x="553553" y="336108"/>
                  </a:lnTo>
                  <a:lnTo>
                    <a:pt x="553553" y="338260"/>
                  </a:lnTo>
                  <a:lnTo>
                    <a:pt x="557857" y="338260"/>
                  </a:lnTo>
                  <a:lnTo>
                    <a:pt x="557857" y="340412"/>
                  </a:lnTo>
                  <a:lnTo>
                    <a:pt x="560009" y="340412"/>
                  </a:lnTo>
                  <a:lnTo>
                    <a:pt x="560009" y="342565"/>
                  </a:lnTo>
                  <a:lnTo>
                    <a:pt x="562162" y="342565"/>
                  </a:lnTo>
                  <a:lnTo>
                    <a:pt x="562162" y="344717"/>
                  </a:lnTo>
                  <a:lnTo>
                    <a:pt x="564314" y="344717"/>
                  </a:lnTo>
                  <a:lnTo>
                    <a:pt x="564314" y="346869"/>
                  </a:lnTo>
                  <a:lnTo>
                    <a:pt x="568619" y="346869"/>
                  </a:lnTo>
                  <a:lnTo>
                    <a:pt x="568619" y="349021"/>
                  </a:lnTo>
                  <a:lnTo>
                    <a:pt x="570771" y="349021"/>
                  </a:lnTo>
                  <a:lnTo>
                    <a:pt x="570771" y="351174"/>
                  </a:lnTo>
                  <a:lnTo>
                    <a:pt x="572923" y="351174"/>
                  </a:lnTo>
                  <a:lnTo>
                    <a:pt x="572923" y="353326"/>
                  </a:lnTo>
                  <a:lnTo>
                    <a:pt x="575075" y="353326"/>
                  </a:lnTo>
                  <a:lnTo>
                    <a:pt x="575075" y="355478"/>
                  </a:lnTo>
                  <a:lnTo>
                    <a:pt x="577228" y="355478"/>
                  </a:lnTo>
                  <a:lnTo>
                    <a:pt x="577228" y="359783"/>
                  </a:lnTo>
                  <a:lnTo>
                    <a:pt x="579380" y="359783"/>
                  </a:lnTo>
                  <a:lnTo>
                    <a:pt x="579380" y="361935"/>
                  </a:lnTo>
                  <a:lnTo>
                    <a:pt x="581532" y="361935"/>
                  </a:lnTo>
                  <a:lnTo>
                    <a:pt x="581532" y="364087"/>
                  </a:lnTo>
                  <a:lnTo>
                    <a:pt x="583685" y="364087"/>
                  </a:lnTo>
                  <a:lnTo>
                    <a:pt x="583685" y="366240"/>
                  </a:lnTo>
                  <a:lnTo>
                    <a:pt x="585837" y="366240"/>
                  </a:lnTo>
                  <a:lnTo>
                    <a:pt x="585837" y="372697"/>
                  </a:lnTo>
                  <a:lnTo>
                    <a:pt x="587989" y="372697"/>
                  </a:lnTo>
                  <a:lnTo>
                    <a:pt x="587989" y="374849"/>
                  </a:lnTo>
                  <a:lnTo>
                    <a:pt x="590141" y="374849"/>
                  </a:lnTo>
                  <a:lnTo>
                    <a:pt x="590141" y="377001"/>
                  </a:lnTo>
                  <a:lnTo>
                    <a:pt x="592294" y="377001"/>
                  </a:lnTo>
                  <a:lnTo>
                    <a:pt x="592294" y="379153"/>
                  </a:lnTo>
                  <a:lnTo>
                    <a:pt x="594446" y="379153"/>
                  </a:lnTo>
                  <a:lnTo>
                    <a:pt x="594446" y="381306"/>
                  </a:lnTo>
                  <a:lnTo>
                    <a:pt x="596598" y="381306"/>
                  </a:lnTo>
                  <a:lnTo>
                    <a:pt x="596598" y="389915"/>
                  </a:lnTo>
                  <a:lnTo>
                    <a:pt x="598751" y="389915"/>
                  </a:lnTo>
                  <a:lnTo>
                    <a:pt x="598751" y="394219"/>
                  </a:lnTo>
                  <a:lnTo>
                    <a:pt x="603055" y="394219"/>
                  </a:lnTo>
                  <a:lnTo>
                    <a:pt x="603055" y="398524"/>
                  </a:lnTo>
                  <a:lnTo>
                    <a:pt x="605207" y="398524"/>
                  </a:lnTo>
                  <a:lnTo>
                    <a:pt x="605207" y="402829"/>
                  </a:lnTo>
                  <a:lnTo>
                    <a:pt x="607360" y="402829"/>
                  </a:lnTo>
                  <a:lnTo>
                    <a:pt x="607360" y="404981"/>
                  </a:lnTo>
                  <a:lnTo>
                    <a:pt x="609512" y="404981"/>
                  </a:lnTo>
                  <a:lnTo>
                    <a:pt x="609512" y="407133"/>
                  </a:lnTo>
                  <a:lnTo>
                    <a:pt x="611664" y="407133"/>
                  </a:lnTo>
                  <a:lnTo>
                    <a:pt x="611664" y="417895"/>
                  </a:lnTo>
                  <a:lnTo>
                    <a:pt x="596598" y="417895"/>
                  </a:lnTo>
                  <a:lnTo>
                    <a:pt x="596598" y="422199"/>
                  </a:lnTo>
                  <a:lnTo>
                    <a:pt x="598751" y="422199"/>
                  </a:lnTo>
                  <a:lnTo>
                    <a:pt x="598751" y="424351"/>
                  </a:lnTo>
                  <a:lnTo>
                    <a:pt x="600903" y="424351"/>
                  </a:lnTo>
                  <a:lnTo>
                    <a:pt x="600903" y="426504"/>
                  </a:lnTo>
                  <a:lnTo>
                    <a:pt x="603055" y="426504"/>
                  </a:lnTo>
                  <a:lnTo>
                    <a:pt x="603055" y="428656"/>
                  </a:lnTo>
                  <a:lnTo>
                    <a:pt x="607360" y="428656"/>
                  </a:lnTo>
                  <a:lnTo>
                    <a:pt x="607360" y="430808"/>
                  </a:lnTo>
                  <a:lnTo>
                    <a:pt x="609512" y="430808"/>
                  </a:lnTo>
                  <a:lnTo>
                    <a:pt x="609512" y="432961"/>
                  </a:lnTo>
                  <a:lnTo>
                    <a:pt x="611664" y="432961"/>
                  </a:lnTo>
                  <a:lnTo>
                    <a:pt x="611664" y="435113"/>
                  </a:lnTo>
                  <a:lnTo>
                    <a:pt x="613817" y="435113"/>
                  </a:lnTo>
                  <a:lnTo>
                    <a:pt x="613817" y="437265"/>
                  </a:lnTo>
                  <a:lnTo>
                    <a:pt x="622426" y="437265"/>
                  </a:lnTo>
                  <a:lnTo>
                    <a:pt x="622426" y="439417"/>
                  </a:lnTo>
                  <a:lnTo>
                    <a:pt x="624578" y="439417"/>
                  </a:lnTo>
                  <a:lnTo>
                    <a:pt x="624578" y="441570"/>
                  </a:lnTo>
                  <a:lnTo>
                    <a:pt x="626730" y="441570"/>
                  </a:lnTo>
                  <a:lnTo>
                    <a:pt x="626730" y="443722"/>
                  </a:lnTo>
                  <a:lnTo>
                    <a:pt x="631035" y="443722"/>
                  </a:lnTo>
                  <a:lnTo>
                    <a:pt x="631035" y="445874"/>
                  </a:lnTo>
                  <a:lnTo>
                    <a:pt x="641796" y="445874"/>
                  </a:lnTo>
                  <a:lnTo>
                    <a:pt x="641796" y="450179"/>
                  </a:lnTo>
                  <a:lnTo>
                    <a:pt x="637492" y="450179"/>
                  </a:lnTo>
                  <a:lnTo>
                    <a:pt x="637492" y="452331"/>
                  </a:lnTo>
                  <a:lnTo>
                    <a:pt x="633187" y="452331"/>
                  </a:lnTo>
                  <a:lnTo>
                    <a:pt x="633187" y="454483"/>
                  </a:lnTo>
                  <a:lnTo>
                    <a:pt x="631035" y="454483"/>
                  </a:lnTo>
                  <a:lnTo>
                    <a:pt x="631035" y="456636"/>
                  </a:lnTo>
                  <a:lnTo>
                    <a:pt x="626730" y="456636"/>
                  </a:lnTo>
                  <a:lnTo>
                    <a:pt x="626730" y="458788"/>
                  </a:lnTo>
                  <a:lnTo>
                    <a:pt x="624578" y="458788"/>
                  </a:lnTo>
                  <a:lnTo>
                    <a:pt x="624578" y="460940"/>
                  </a:lnTo>
                  <a:lnTo>
                    <a:pt x="620273" y="460940"/>
                  </a:lnTo>
                  <a:lnTo>
                    <a:pt x="620273" y="463093"/>
                  </a:lnTo>
                  <a:lnTo>
                    <a:pt x="615969" y="463093"/>
                  </a:lnTo>
                  <a:lnTo>
                    <a:pt x="615969" y="465245"/>
                  </a:lnTo>
                  <a:lnTo>
                    <a:pt x="611664" y="465245"/>
                  </a:lnTo>
                  <a:lnTo>
                    <a:pt x="611664" y="467397"/>
                  </a:lnTo>
                  <a:lnTo>
                    <a:pt x="609512" y="467397"/>
                  </a:lnTo>
                  <a:lnTo>
                    <a:pt x="609512" y="469549"/>
                  </a:lnTo>
                  <a:lnTo>
                    <a:pt x="605207" y="469549"/>
                  </a:lnTo>
                  <a:lnTo>
                    <a:pt x="605207" y="471702"/>
                  </a:lnTo>
                  <a:lnTo>
                    <a:pt x="603055" y="471702"/>
                  </a:lnTo>
                  <a:lnTo>
                    <a:pt x="603055" y="473854"/>
                  </a:lnTo>
                  <a:lnTo>
                    <a:pt x="594446" y="473854"/>
                  </a:lnTo>
                  <a:lnTo>
                    <a:pt x="594446" y="476006"/>
                  </a:lnTo>
                  <a:lnTo>
                    <a:pt x="590141" y="476006"/>
                  </a:lnTo>
                  <a:lnTo>
                    <a:pt x="590141" y="478159"/>
                  </a:lnTo>
                  <a:lnTo>
                    <a:pt x="585837" y="478159"/>
                  </a:lnTo>
                  <a:lnTo>
                    <a:pt x="585837" y="480311"/>
                  </a:lnTo>
                  <a:lnTo>
                    <a:pt x="583685" y="480311"/>
                  </a:lnTo>
                  <a:lnTo>
                    <a:pt x="583685" y="482463"/>
                  </a:lnTo>
                  <a:lnTo>
                    <a:pt x="577228" y="482463"/>
                  </a:lnTo>
                  <a:lnTo>
                    <a:pt x="577228" y="484615"/>
                  </a:lnTo>
                  <a:lnTo>
                    <a:pt x="575075" y="484615"/>
                  </a:lnTo>
                  <a:lnTo>
                    <a:pt x="575075" y="486768"/>
                  </a:lnTo>
                  <a:lnTo>
                    <a:pt x="572923" y="486768"/>
                  </a:lnTo>
                  <a:lnTo>
                    <a:pt x="572923" y="488920"/>
                  </a:lnTo>
                  <a:lnTo>
                    <a:pt x="568619" y="488920"/>
                  </a:lnTo>
                  <a:lnTo>
                    <a:pt x="568619" y="491072"/>
                  </a:lnTo>
                  <a:lnTo>
                    <a:pt x="564314" y="491072"/>
                  </a:lnTo>
                  <a:lnTo>
                    <a:pt x="564314" y="493225"/>
                  </a:lnTo>
                  <a:lnTo>
                    <a:pt x="560009" y="493225"/>
                  </a:lnTo>
                  <a:lnTo>
                    <a:pt x="560009" y="495377"/>
                  </a:lnTo>
                  <a:lnTo>
                    <a:pt x="557857" y="495377"/>
                  </a:lnTo>
                  <a:lnTo>
                    <a:pt x="557857" y="497529"/>
                  </a:lnTo>
                  <a:lnTo>
                    <a:pt x="551400" y="497529"/>
                  </a:lnTo>
                  <a:lnTo>
                    <a:pt x="551400" y="499681"/>
                  </a:lnTo>
                  <a:lnTo>
                    <a:pt x="549248" y="499681"/>
                  </a:lnTo>
                  <a:lnTo>
                    <a:pt x="549248" y="501834"/>
                  </a:lnTo>
                  <a:lnTo>
                    <a:pt x="542791" y="501834"/>
                  </a:lnTo>
                  <a:lnTo>
                    <a:pt x="542791" y="503986"/>
                  </a:lnTo>
                  <a:lnTo>
                    <a:pt x="538487" y="503986"/>
                  </a:lnTo>
                  <a:lnTo>
                    <a:pt x="538487" y="506138"/>
                  </a:lnTo>
                  <a:lnTo>
                    <a:pt x="532030" y="506138"/>
                  </a:lnTo>
                  <a:lnTo>
                    <a:pt x="532030" y="508291"/>
                  </a:lnTo>
                  <a:lnTo>
                    <a:pt x="527725" y="508291"/>
                  </a:lnTo>
                  <a:lnTo>
                    <a:pt x="527725" y="510443"/>
                  </a:lnTo>
                  <a:lnTo>
                    <a:pt x="521268" y="510443"/>
                  </a:lnTo>
                  <a:lnTo>
                    <a:pt x="521268" y="512595"/>
                  </a:lnTo>
                  <a:lnTo>
                    <a:pt x="519116" y="512595"/>
                  </a:lnTo>
                  <a:lnTo>
                    <a:pt x="519116" y="514747"/>
                  </a:lnTo>
                  <a:lnTo>
                    <a:pt x="512659" y="514747"/>
                  </a:lnTo>
                  <a:lnTo>
                    <a:pt x="512659" y="516900"/>
                  </a:lnTo>
                  <a:lnTo>
                    <a:pt x="508355" y="516900"/>
                  </a:lnTo>
                  <a:lnTo>
                    <a:pt x="508355" y="519052"/>
                  </a:lnTo>
                  <a:lnTo>
                    <a:pt x="501898" y="519052"/>
                  </a:lnTo>
                  <a:lnTo>
                    <a:pt x="501898" y="521204"/>
                  </a:lnTo>
                  <a:lnTo>
                    <a:pt x="495441" y="521204"/>
                  </a:lnTo>
                  <a:lnTo>
                    <a:pt x="495441" y="523357"/>
                  </a:lnTo>
                  <a:lnTo>
                    <a:pt x="491136" y="523357"/>
                  </a:lnTo>
                  <a:lnTo>
                    <a:pt x="491136" y="525509"/>
                  </a:lnTo>
                  <a:lnTo>
                    <a:pt x="484679" y="525509"/>
                  </a:lnTo>
                  <a:lnTo>
                    <a:pt x="484679" y="527661"/>
                  </a:lnTo>
                  <a:lnTo>
                    <a:pt x="476070" y="527661"/>
                  </a:lnTo>
                  <a:lnTo>
                    <a:pt x="476070" y="529813"/>
                  </a:lnTo>
                  <a:lnTo>
                    <a:pt x="469613" y="529813"/>
                  </a:lnTo>
                  <a:lnTo>
                    <a:pt x="469613" y="531966"/>
                  </a:lnTo>
                  <a:lnTo>
                    <a:pt x="465309" y="531966"/>
                  </a:lnTo>
                  <a:lnTo>
                    <a:pt x="465309" y="534118"/>
                  </a:lnTo>
                  <a:lnTo>
                    <a:pt x="456700" y="534118"/>
                  </a:lnTo>
                  <a:lnTo>
                    <a:pt x="456700" y="536270"/>
                  </a:lnTo>
                  <a:lnTo>
                    <a:pt x="448091" y="536270"/>
                  </a:lnTo>
                  <a:lnTo>
                    <a:pt x="448091" y="538423"/>
                  </a:lnTo>
                  <a:lnTo>
                    <a:pt x="445938" y="538423"/>
                  </a:lnTo>
                  <a:lnTo>
                    <a:pt x="445938" y="540575"/>
                  </a:lnTo>
                  <a:lnTo>
                    <a:pt x="439481" y="540575"/>
                  </a:lnTo>
                  <a:lnTo>
                    <a:pt x="439481" y="542727"/>
                  </a:lnTo>
                  <a:lnTo>
                    <a:pt x="426568" y="542727"/>
                  </a:lnTo>
                  <a:lnTo>
                    <a:pt x="426568" y="544879"/>
                  </a:lnTo>
                  <a:lnTo>
                    <a:pt x="411502" y="544879"/>
                  </a:lnTo>
                  <a:lnTo>
                    <a:pt x="411502" y="547032"/>
                  </a:lnTo>
                  <a:lnTo>
                    <a:pt x="400740" y="547032"/>
                  </a:lnTo>
                  <a:lnTo>
                    <a:pt x="400740" y="549184"/>
                  </a:lnTo>
                  <a:lnTo>
                    <a:pt x="381370" y="549184"/>
                  </a:lnTo>
                  <a:lnTo>
                    <a:pt x="381370" y="551336"/>
                  </a:lnTo>
                  <a:lnTo>
                    <a:pt x="370608" y="551336"/>
                  </a:lnTo>
                  <a:lnTo>
                    <a:pt x="370608" y="553489"/>
                  </a:lnTo>
                  <a:lnTo>
                    <a:pt x="340476" y="553489"/>
                  </a:lnTo>
                  <a:lnTo>
                    <a:pt x="340476" y="555641"/>
                  </a:lnTo>
                  <a:lnTo>
                    <a:pt x="267298" y="555641"/>
                  </a:lnTo>
                  <a:lnTo>
                    <a:pt x="267298" y="551336"/>
                  </a:lnTo>
                  <a:lnTo>
                    <a:pt x="243623" y="551336"/>
                  </a:lnTo>
                  <a:lnTo>
                    <a:pt x="243623" y="549184"/>
                  </a:lnTo>
                  <a:lnTo>
                    <a:pt x="232862" y="549184"/>
                  </a:lnTo>
                  <a:lnTo>
                    <a:pt x="232862" y="547032"/>
                  </a:lnTo>
                  <a:lnTo>
                    <a:pt x="224253" y="547032"/>
                  </a:lnTo>
                  <a:lnTo>
                    <a:pt x="224253" y="544879"/>
                  </a:lnTo>
                  <a:lnTo>
                    <a:pt x="207034" y="544879"/>
                  </a:lnTo>
                  <a:lnTo>
                    <a:pt x="207034" y="542727"/>
                  </a:lnTo>
                  <a:lnTo>
                    <a:pt x="198425" y="542727"/>
                  </a:lnTo>
                  <a:lnTo>
                    <a:pt x="198425" y="540575"/>
                  </a:lnTo>
                  <a:lnTo>
                    <a:pt x="189816" y="540575"/>
                  </a:lnTo>
                  <a:lnTo>
                    <a:pt x="189816" y="538423"/>
                  </a:lnTo>
                  <a:lnTo>
                    <a:pt x="181207" y="538423"/>
                  </a:lnTo>
                  <a:lnTo>
                    <a:pt x="181207" y="536270"/>
                  </a:lnTo>
                  <a:lnTo>
                    <a:pt x="174750" y="536270"/>
                  </a:lnTo>
                  <a:lnTo>
                    <a:pt x="174750" y="534118"/>
                  </a:lnTo>
                  <a:lnTo>
                    <a:pt x="172598" y="534118"/>
                  </a:lnTo>
                  <a:lnTo>
                    <a:pt x="172598" y="531966"/>
                  </a:lnTo>
                  <a:lnTo>
                    <a:pt x="163989" y="531966"/>
                  </a:lnTo>
                  <a:lnTo>
                    <a:pt x="163989" y="529813"/>
                  </a:lnTo>
                  <a:lnTo>
                    <a:pt x="155380" y="529813"/>
                  </a:lnTo>
                  <a:lnTo>
                    <a:pt x="155380" y="527661"/>
                  </a:lnTo>
                  <a:lnTo>
                    <a:pt x="146770" y="527661"/>
                  </a:lnTo>
                  <a:lnTo>
                    <a:pt x="146770" y="525509"/>
                  </a:lnTo>
                  <a:lnTo>
                    <a:pt x="142466" y="525509"/>
                  </a:lnTo>
                  <a:lnTo>
                    <a:pt x="142466" y="523357"/>
                  </a:lnTo>
                  <a:lnTo>
                    <a:pt x="138161" y="523357"/>
                  </a:lnTo>
                  <a:lnTo>
                    <a:pt x="138161" y="521204"/>
                  </a:lnTo>
                  <a:lnTo>
                    <a:pt x="131704" y="521204"/>
                  </a:lnTo>
                  <a:lnTo>
                    <a:pt x="131704" y="519052"/>
                  </a:lnTo>
                  <a:lnTo>
                    <a:pt x="127400" y="519052"/>
                  </a:lnTo>
                  <a:lnTo>
                    <a:pt x="127400" y="516900"/>
                  </a:lnTo>
                  <a:lnTo>
                    <a:pt x="120943" y="516900"/>
                  </a:lnTo>
                  <a:lnTo>
                    <a:pt x="120943" y="514747"/>
                  </a:lnTo>
                  <a:lnTo>
                    <a:pt x="116638" y="514747"/>
                  </a:lnTo>
                  <a:lnTo>
                    <a:pt x="116638" y="512595"/>
                  </a:lnTo>
                  <a:lnTo>
                    <a:pt x="110182" y="512595"/>
                  </a:lnTo>
                  <a:lnTo>
                    <a:pt x="110182" y="510443"/>
                  </a:lnTo>
                  <a:lnTo>
                    <a:pt x="105877" y="510443"/>
                  </a:lnTo>
                  <a:lnTo>
                    <a:pt x="105877" y="508291"/>
                  </a:lnTo>
                  <a:lnTo>
                    <a:pt x="101572" y="508291"/>
                  </a:lnTo>
                  <a:lnTo>
                    <a:pt x="101572" y="506138"/>
                  </a:lnTo>
                  <a:lnTo>
                    <a:pt x="97268" y="506138"/>
                  </a:lnTo>
                  <a:lnTo>
                    <a:pt x="97268" y="503986"/>
                  </a:lnTo>
                  <a:lnTo>
                    <a:pt x="92963" y="503986"/>
                  </a:lnTo>
                  <a:lnTo>
                    <a:pt x="92963" y="501834"/>
                  </a:lnTo>
                  <a:lnTo>
                    <a:pt x="88659" y="501834"/>
                  </a:lnTo>
                  <a:lnTo>
                    <a:pt x="88659" y="499681"/>
                  </a:lnTo>
                  <a:lnTo>
                    <a:pt x="84354" y="499681"/>
                  </a:lnTo>
                  <a:lnTo>
                    <a:pt x="84354" y="497529"/>
                  </a:lnTo>
                  <a:lnTo>
                    <a:pt x="80050" y="497529"/>
                  </a:lnTo>
                  <a:lnTo>
                    <a:pt x="80050" y="495377"/>
                  </a:lnTo>
                  <a:lnTo>
                    <a:pt x="75745" y="495377"/>
                  </a:lnTo>
                  <a:lnTo>
                    <a:pt x="75745" y="493225"/>
                  </a:lnTo>
                  <a:lnTo>
                    <a:pt x="71440" y="493225"/>
                  </a:lnTo>
                  <a:lnTo>
                    <a:pt x="71440" y="491072"/>
                  </a:lnTo>
                  <a:lnTo>
                    <a:pt x="67136" y="491072"/>
                  </a:lnTo>
                  <a:lnTo>
                    <a:pt x="67136" y="488920"/>
                  </a:lnTo>
                  <a:lnTo>
                    <a:pt x="64984" y="488920"/>
                  </a:lnTo>
                  <a:lnTo>
                    <a:pt x="64984" y="486768"/>
                  </a:lnTo>
                  <a:lnTo>
                    <a:pt x="60679" y="486768"/>
                  </a:lnTo>
                  <a:lnTo>
                    <a:pt x="60679" y="484615"/>
                  </a:lnTo>
                  <a:lnTo>
                    <a:pt x="58527" y="484615"/>
                  </a:lnTo>
                  <a:lnTo>
                    <a:pt x="58527" y="482463"/>
                  </a:lnTo>
                  <a:lnTo>
                    <a:pt x="54222" y="482463"/>
                  </a:lnTo>
                  <a:lnTo>
                    <a:pt x="54222" y="480311"/>
                  </a:lnTo>
                  <a:lnTo>
                    <a:pt x="49918" y="480311"/>
                  </a:lnTo>
                  <a:lnTo>
                    <a:pt x="49918" y="478159"/>
                  </a:lnTo>
                  <a:lnTo>
                    <a:pt x="47765" y="478159"/>
                  </a:lnTo>
                  <a:lnTo>
                    <a:pt x="47765" y="476006"/>
                  </a:lnTo>
                  <a:lnTo>
                    <a:pt x="43461" y="476006"/>
                  </a:lnTo>
                  <a:lnTo>
                    <a:pt x="43461" y="473854"/>
                  </a:lnTo>
                  <a:lnTo>
                    <a:pt x="39156" y="473854"/>
                  </a:lnTo>
                  <a:lnTo>
                    <a:pt x="39156" y="471702"/>
                  </a:lnTo>
                  <a:lnTo>
                    <a:pt x="34852" y="471702"/>
                  </a:lnTo>
                  <a:lnTo>
                    <a:pt x="34852" y="469549"/>
                  </a:lnTo>
                  <a:lnTo>
                    <a:pt x="30547" y="469549"/>
                  </a:lnTo>
                  <a:lnTo>
                    <a:pt x="30547" y="467397"/>
                  </a:lnTo>
                  <a:lnTo>
                    <a:pt x="26242" y="467397"/>
                  </a:lnTo>
                  <a:lnTo>
                    <a:pt x="26242" y="465245"/>
                  </a:lnTo>
                  <a:lnTo>
                    <a:pt x="21938" y="465245"/>
                  </a:lnTo>
                  <a:lnTo>
                    <a:pt x="21938" y="463093"/>
                  </a:lnTo>
                  <a:lnTo>
                    <a:pt x="17633" y="463093"/>
                  </a:lnTo>
                  <a:lnTo>
                    <a:pt x="17633" y="460940"/>
                  </a:lnTo>
                  <a:lnTo>
                    <a:pt x="15481" y="460940"/>
                  </a:lnTo>
                  <a:lnTo>
                    <a:pt x="15481" y="458788"/>
                  </a:lnTo>
                  <a:lnTo>
                    <a:pt x="11176" y="458788"/>
                  </a:lnTo>
                  <a:lnTo>
                    <a:pt x="11176" y="456636"/>
                  </a:lnTo>
                  <a:lnTo>
                    <a:pt x="6872" y="456636"/>
                  </a:lnTo>
                  <a:lnTo>
                    <a:pt x="6872" y="454483"/>
                  </a:lnTo>
                  <a:lnTo>
                    <a:pt x="415" y="454483"/>
                  </a:lnTo>
                  <a:lnTo>
                    <a:pt x="415" y="448027"/>
                  </a:lnTo>
                  <a:lnTo>
                    <a:pt x="2567" y="448027"/>
                  </a:lnTo>
                  <a:lnTo>
                    <a:pt x="2567" y="445874"/>
                  </a:lnTo>
                  <a:lnTo>
                    <a:pt x="9024" y="445874"/>
                  </a:lnTo>
                  <a:lnTo>
                    <a:pt x="9024" y="443722"/>
                  </a:lnTo>
                  <a:lnTo>
                    <a:pt x="11176" y="443722"/>
                  </a:lnTo>
                  <a:lnTo>
                    <a:pt x="11176" y="441570"/>
                  </a:lnTo>
                  <a:lnTo>
                    <a:pt x="17633" y="441570"/>
                  </a:lnTo>
                  <a:lnTo>
                    <a:pt x="17633" y="439417"/>
                  </a:lnTo>
                  <a:lnTo>
                    <a:pt x="19786" y="439417"/>
                  </a:lnTo>
                  <a:lnTo>
                    <a:pt x="19786" y="437265"/>
                  </a:lnTo>
                  <a:lnTo>
                    <a:pt x="21938" y="437265"/>
                  </a:lnTo>
                  <a:lnTo>
                    <a:pt x="21938" y="435113"/>
                  </a:lnTo>
                  <a:lnTo>
                    <a:pt x="26242" y="435113"/>
                  </a:lnTo>
                  <a:lnTo>
                    <a:pt x="26242" y="432961"/>
                  </a:lnTo>
                  <a:lnTo>
                    <a:pt x="30547" y="432961"/>
                  </a:lnTo>
                  <a:lnTo>
                    <a:pt x="30547" y="430808"/>
                  </a:lnTo>
                  <a:lnTo>
                    <a:pt x="34852" y="430808"/>
                  </a:lnTo>
                  <a:lnTo>
                    <a:pt x="34852" y="428656"/>
                  </a:lnTo>
                  <a:lnTo>
                    <a:pt x="37004" y="428656"/>
                  </a:lnTo>
                  <a:lnTo>
                    <a:pt x="37004" y="426504"/>
                  </a:lnTo>
                  <a:lnTo>
                    <a:pt x="39156" y="426504"/>
                  </a:lnTo>
                  <a:lnTo>
                    <a:pt x="39156" y="424351"/>
                  </a:lnTo>
                  <a:lnTo>
                    <a:pt x="41308" y="424351"/>
                  </a:lnTo>
                  <a:lnTo>
                    <a:pt x="41308" y="422199"/>
                  </a:lnTo>
                  <a:lnTo>
                    <a:pt x="45613" y="422199"/>
                  </a:lnTo>
                  <a:lnTo>
                    <a:pt x="45613" y="420047"/>
                  </a:lnTo>
                  <a:lnTo>
                    <a:pt x="47765" y="420047"/>
                  </a:lnTo>
                  <a:lnTo>
                    <a:pt x="47765" y="417895"/>
                  </a:lnTo>
                  <a:lnTo>
                    <a:pt x="30547" y="417895"/>
                  </a:lnTo>
                  <a:lnTo>
                    <a:pt x="30547" y="407133"/>
                  </a:lnTo>
                  <a:lnTo>
                    <a:pt x="32699" y="407133"/>
                  </a:lnTo>
                  <a:lnTo>
                    <a:pt x="32699" y="404981"/>
                  </a:lnTo>
                  <a:lnTo>
                    <a:pt x="34852" y="404981"/>
                  </a:lnTo>
                  <a:lnTo>
                    <a:pt x="34852" y="400676"/>
                  </a:lnTo>
                  <a:lnTo>
                    <a:pt x="37004" y="400676"/>
                  </a:lnTo>
                  <a:lnTo>
                    <a:pt x="37004" y="398524"/>
                  </a:lnTo>
                  <a:lnTo>
                    <a:pt x="39156" y="398524"/>
                  </a:lnTo>
                  <a:lnTo>
                    <a:pt x="39156" y="394219"/>
                  </a:lnTo>
                  <a:lnTo>
                    <a:pt x="41308" y="394219"/>
                  </a:lnTo>
                  <a:lnTo>
                    <a:pt x="41308" y="392067"/>
                  </a:lnTo>
                  <a:lnTo>
                    <a:pt x="43461" y="392067"/>
                  </a:lnTo>
                  <a:lnTo>
                    <a:pt x="43461" y="387763"/>
                  </a:lnTo>
                  <a:lnTo>
                    <a:pt x="45613" y="387763"/>
                  </a:lnTo>
                  <a:lnTo>
                    <a:pt x="45613" y="385610"/>
                  </a:lnTo>
                  <a:lnTo>
                    <a:pt x="47765" y="385610"/>
                  </a:lnTo>
                  <a:lnTo>
                    <a:pt x="47765" y="381306"/>
                  </a:lnTo>
                  <a:lnTo>
                    <a:pt x="49918" y="381306"/>
                  </a:lnTo>
                  <a:lnTo>
                    <a:pt x="49918" y="379153"/>
                  </a:lnTo>
                  <a:lnTo>
                    <a:pt x="52070" y="379153"/>
                  </a:lnTo>
                  <a:lnTo>
                    <a:pt x="52070" y="377001"/>
                  </a:lnTo>
                  <a:lnTo>
                    <a:pt x="54222" y="377001"/>
                  </a:lnTo>
                  <a:lnTo>
                    <a:pt x="54222" y="372697"/>
                  </a:lnTo>
                  <a:lnTo>
                    <a:pt x="56374" y="372697"/>
                  </a:lnTo>
                  <a:lnTo>
                    <a:pt x="56374" y="368392"/>
                  </a:lnTo>
                  <a:lnTo>
                    <a:pt x="58527" y="368392"/>
                  </a:lnTo>
                  <a:lnTo>
                    <a:pt x="58527" y="364087"/>
                  </a:lnTo>
                  <a:lnTo>
                    <a:pt x="60679" y="364087"/>
                  </a:lnTo>
                  <a:lnTo>
                    <a:pt x="60679" y="359783"/>
                  </a:lnTo>
                  <a:lnTo>
                    <a:pt x="62831" y="359783"/>
                  </a:lnTo>
                  <a:lnTo>
                    <a:pt x="62831" y="357631"/>
                  </a:lnTo>
                  <a:lnTo>
                    <a:pt x="67136" y="357631"/>
                  </a:lnTo>
                  <a:lnTo>
                    <a:pt x="67136" y="355478"/>
                  </a:lnTo>
                  <a:lnTo>
                    <a:pt x="69288" y="355478"/>
                  </a:lnTo>
                  <a:lnTo>
                    <a:pt x="69288" y="351174"/>
                  </a:lnTo>
                  <a:lnTo>
                    <a:pt x="71440" y="351174"/>
                  </a:lnTo>
                  <a:lnTo>
                    <a:pt x="71440" y="349021"/>
                  </a:lnTo>
                  <a:lnTo>
                    <a:pt x="73593" y="349021"/>
                  </a:lnTo>
                  <a:lnTo>
                    <a:pt x="73593" y="346869"/>
                  </a:lnTo>
                  <a:lnTo>
                    <a:pt x="75745" y="346869"/>
                  </a:lnTo>
                  <a:lnTo>
                    <a:pt x="75745" y="344717"/>
                  </a:lnTo>
                  <a:lnTo>
                    <a:pt x="77897" y="344717"/>
                  </a:lnTo>
                  <a:lnTo>
                    <a:pt x="77897" y="342565"/>
                  </a:lnTo>
                  <a:lnTo>
                    <a:pt x="80050" y="342565"/>
                  </a:lnTo>
                  <a:lnTo>
                    <a:pt x="80050" y="340412"/>
                  </a:lnTo>
                  <a:lnTo>
                    <a:pt x="84354" y="340412"/>
                  </a:lnTo>
                  <a:lnTo>
                    <a:pt x="84354" y="338260"/>
                  </a:lnTo>
                  <a:lnTo>
                    <a:pt x="86506" y="338260"/>
                  </a:lnTo>
                  <a:lnTo>
                    <a:pt x="86506" y="336108"/>
                  </a:lnTo>
                  <a:lnTo>
                    <a:pt x="95116" y="336108"/>
                  </a:lnTo>
                  <a:lnTo>
                    <a:pt x="95116" y="333955"/>
                  </a:lnTo>
                  <a:lnTo>
                    <a:pt x="97268" y="333955"/>
                  </a:lnTo>
                  <a:lnTo>
                    <a:pt x="97268" y="331803"/>
                  </a:lnTo>
                  <a:lnTo>
                    <a:pt x="101572" y="331803"/>
                  </a:lnTo>
                  <a:lnTo>
                    <a:pt x="101572" y="329651"/>
                  </a:lnTo>
                  <a:lnTo>
                    <a:pt x="108029" y="329651"/>
                  </a:lnTo>
                  <a:lnTo>
                    <a:pt x="108029" y="327499"/>
                  </a:lnTo>
                  <a:lnTo>
                    <a:pt x="114486" y="327499"/>
                  </a:lnTo>
                  <a:lnTo>
                    <a:pt x="114486" y="325346"/>
                  </a:lnTo>
                  <a:lnTo>
                    <a:pt x="125248" y="325346"/>
                  </a:lnTo>
                  <a:lnTo>
                    <a:pt x="125248" y="323194"/>
                  </a:lnTo>
                  <a:lnTo>
                    <a:pt x="131704" y="323194"/>
                  </a:lnTo>
                  <a:lnTo>
                    <a:pt x="131704" y="321042"/>
                  </a:lnTo>
                  <a:lnTo>
                    <a:pt x="138161" y="321042"/>
                  </a:lnTo>
                  <a:lnTo>
                    <a:pt x="138161" y="318889"/>
                  </a:lnTo>
                  <a:lnTo>
                    <a:pt x="144618" y="318889"/>
                  </a:lnTo>
                  <a:lnTo>
                    <a:pt x="144618" y="316737"/>
                  </a:lnTo>
                  <a:lnTo>
                    <a:pt x="151075" y="316737"/>
                  </a:lnTo>
                  <a:lnTo>
                    <a:pt x="151075" y="314585"/>
                  </a:lnTo>
                  <a:lnTo>
                    <a:pt x="157532" y="314585"/>
                  </a:lnTo>
                  <a:lnTo>
                    <a:pt x="157532" y="312433"/>
                  </a:lnTo>
                  <a:lnTo>
                    <a:pt x="161836" y="312433"/>
                  </a:lnTo>
                  <a:lnTo>
                    <a:pt x="161836" y="310280"/>
                  </a:lnTo>
                  <a:lnTo>
                    <a:pt x="166141" y="310280"/>
                  </a:lnTo>
                  <a:lnTo>
                    <a:pt x="166141" y="308128"/>
                  </a:lnTo>
                  <a:lnTo>
                    <a:pt x="170446" y="308128"/>
                  </a:lnTo>
                  <a:lnTo>
                    <a:pt x="170446" y="305976"/>
                  </a:lnTo>
                  <a:lnTo>
                    <a:pt x="174750" y="305976"/>
                  </a:lnTo>
                  <a:lnTo>
                    <a:pt x="174750" y="303823"/>
                  </a:lnTo>
                  <a:lnTo>
                    <a:pt x="179055" y="303823"/>
                  </a:lnTo>
                  <a:lnTo>
                    <a:pt x="179055" y="301671"/>
                  </a:lnTo>
                  <a:lnTo>
                    <a:pt x="181207" y="301671"/>
                  </a:lnTo>
                  <a:lnTo>
                    <a:pt x="181207" y="299519"/>
                  </a:lnTo>
                  <a:lnTo>
                    <a:pt x="183359" y="299519"/>
                  </a:lnTo>
                  <a:lnTo>
                    <a:pt x="183359" y="297367"/>
                  </a:lnTo>
                  <a:lnTo>
                    <a:pt x="187664" y="297367"/>
                  </a:lnTo>
                  <a:lnTo>
                    <a:pt x="187664" y="295214"/>
                  </a:lnTo>
                  <a:lnTo>
                    <a:pt x="189816" y="295214"/>
                  </a:lnTo>
                  <a:lnTo>
                    <a:pt x="189816" y="293062"/>
                  </a:lnTo>
                  <a:lnTo>
                    <a:pt x="191968" y="293062"/>
                  </a:lnTo>
                  <a:lnTo>
                    <a:pt x="191968" y="290910"/>
                  </a:lnTo>
                  <a:lnTo>
                    <a:pt x="194121" y="290910"/>
                  </a:lnTo>
                  <a:lnTo>
                    <a:pt x="194121" y="288757"/>
                  </a:lnTo>
                  <a:lnTo>
                    <a:pt x="196273" y="288757"/>
                  </a:lnTo>
                  <a:lnTo>
                    <a:pt x="196273" y="286605"/>
                  </a:lnTo>
                  <a:lnTo>
                    <a:pt x="198425" y="286605"/>
                  </a:lnTo>
                  <a:lnTo>
                    <a:pt x="198425" y="284453"/>
                  </a:lnTo>
                  <a:lnTo>
                    <a:pt x="200578" y="284453"/>
                  </a:lnTo>
                  <a:lnTo>
                    <a:pt x="200578" y="282300"/>
                  </a:lnTo>
                  <a:lnTo>
                    <a:pt x="202730" y="282300"/>
                  </a:lnTo>
                  <a:lnTo>
                    <a:pt x="202730" y="280148"/>
                  </a:lnTo>
                  <a:lnTo>
                    <a:pt x="204882" y="280148"/>
                  </a:lnTo>
                  <a:lnTo>
                    <a:pt x="204882" y="275844"/>
                  </a:lnTo>
                  <a:lnTo>
                    <a:pt x="207034" y="275844"/>
                  </a:lnTo>
                  <a:lnTo>
                    <a:pt x="207034" y="273691"/>
                  </a:lnTo>
                  <a:lnTo>
                    <a:pt x="209187" y="273691"/>
                  </a:lnTo>
                  <a:lnTo>
                    <a:pt x="209187" y="271539"/>
                  </a:lnTo>
                  <a:lnTo>
                    <a:pt x="211339" y="271539"/>
                  </a:lnTo>
                  <a:lnTo>
                    <a:pt x="211339" y="267234"/>
                  </a:lnTo>
                  <a:lnTo>
                    <a:pt x="213491" y="267234"/>
                  </a:lnTo>
                  <a:lnTo>
                    <a:pt x="213491" y="265082"/>
                  </a:lnTo>
                  <a:lnTo>
                    <a:pt x="215644" y="265082"/>
                  </a:lnTo>
                  <a:lnTo>
                    <a:pt x="215644" y="260778"/>
                  </a:lnTo>
                  <a:lnTo>
                    <a:pt x="217796" y="260778"/>
                  </a:lnTo>
                  <a:lnTo>
                    <a:pt x="217796" y="258625"/>
                  </a:lnTo>
                  <a:lnTo>
                    <a:pt x="219948" y="258625"/>
                  </a:lnTo>
                  <a:lnTo>
                    <a:pt x="219948" y="254321"/>
                  </a:lnTo>
                  <a:lnTo>
                    <a:pt x="222100" y="254321"/>
                  </a:lnTo>
                  <a:lnTo>
                    <a:pt x="222100" y="247864"/>
                  </a:lnTo>
                  <a:lnTo>
                    <a:pt x="224253" y="247864"/>
                  </a:lnTo>
                  <a:lnTo>
                    <a:pt x="224253" y="245712"/>
                  </a:lnTo>
                  <a:lnTo>
                    <a:pt x="226405" y="245712"/>
                  </a:lnTo>
                  <a:lnTo>
                    <a:pt x="226405" y="239255"/>
                  </a:lnTo>
                  <a:lnTo>
                    <a:pt x="228557" y="239255"/>
                  </a:lnTo>
                  <a:lnTo>
                    <a:pt x="228557" y="232798"/>
                  </a:lnTo>
                  <a:lnTo>
                    <a:pt x="230710" y="232798"/>
                  </a:lnTo>
                  <a:lnTo>
                    <a:pt x="230710" y="228493"/>
                  </a:lnTo>
                  <a:lnTo>
                    <a:pt x="232862" y="228493"/>
                  </a:lnTo>
                  <a:lnTo>
                    <a:pt x="232862" y="219884"/>
                  </a:lnTo>
                  <a:lnTo>
                    <a:pt x="235014" y="219884"/>
                  </a:lnTo>
                  <a:lnTo>
                    <a:pt x="235014" y="209123"/>
                  </a:lnTo>
                  <a:lnTo>
                    <a:pt x="237166" y="209123"/>
                  </a:lnTo>
                  <a:lnTo>
                    <a:pt x="237166" y="196209"/>
                  </a:lnTo>
                  <a:lnTo>
                    <a:pt x="239319" y="196209"/>
                  </a:lnTo>
                  <a:lnTo>
                    <a:pt x="239319" y="153163"/>
                  </a:lnTo>
                  <a:lnTo>
                    <a:pt x="237166" y="153163"/>
                  </a:lnTo>
                  <a:lnTo>
                    <a:pt x="237166" y="140250"/>
                  </a:lnTo>
                  <a:lnTo>
                    <a:pt x="235014" y="140250"/>
                  </a:lnTo>
                  <a:lnTo>
                    <a:pt x="235014" y="129488"/>
                  </a:lnTo>
                  <a:lnTo>
                    <a:pt x="232862" y="129488"/>
                  </a:lnTo>
                  <a:lnTo>
                    <a:pt x="232862" y="123031"/>
                  </a:lnTo>
                  <a:lnTo>
                    <a:pt x="230710" y="123031"/>
                  </a:lnTo>
                  <a:lnTo>
                    <a:pt x="230710" y="118727"/>
                  </a:lnTo>
                  <a:lnTo>
                    <a:pt x="228557" y="118727"/>
                  </a:lnTo>
                  <a:lnTo>
                    <a:pt x="228557" y="112270"/>
                  </a:lnTo>
                  <a:lnTo>
                    <a:pt x="226405" y="112270"/>
                  </a:lnTo>
                  <a:lnTo>
                    <a:pt x="226405" y="107965"/>
                  </a:lnTo>
                  <a:lnTo>
                    <a:pt x="224253" y="107965"/>
                  </a:lnTo>
                  <a:lnTo>
                    <a:pt x="224253" y="103661"/>
                  </a:lnTo>
                  <a:lnTo>
                    <a:pt x="222100" y="103661"/>
                  </a:lnTo>
                  <a:lnTo>
                    <a:pt x="222100" y="99356"/>
                  </a:lnTo>
                  <a:lnTo>
                    <a:pt x="219948" y="99356"/>
                  </a:lnTo>
                  <a:lnTo>
                    <a:pt x="219948" y="95052"/>
                  </a:lnTo>
                  <a:lnTo>
                    <a:pt x="217796" y="95052"/>
                  </a:lnTo>
                  <a:lnTo>
                    <a:pt x="217796" y="90747"/>
                  </a:lnTo>
                  <a:lnTo>
                    <a:pt x="215644" y="90747"/>
                  </a:lnTo>
                  <a:lnTo>
                    <a:pt x="215644" y="86442"/>
                  </a:lnTo>
                  <a:lnTo>
                    <a:pt x="213491" y="86442"/>
                  </a:lnTo>
                  <a:lnTo>
                    <a:pt x="213491" y="84290"/>
                  </a:lnTo>
                  <a:lnTo>
                    <a:pt x="211339" y="84290"/>
                  </a:lnTo>
                  <a:lnTo>
                    <a:pt x="211339" y="82138"/>
                  </a:lnTo>
                  <a:lnTo>
                    <a:pt x="209187" y="82138"/>
                  </a:lnTo>
                  <a:lnTo>
                    <a:pt x="209187" y="77833"/>
                  </a:lnTo>
                  <a:lnTo>
                    <a:pt x="207034" y="77833"/>
                  </a:lnTo>
                  <a:lnTo>
                    <a:pt x="207034" y="75681"/>
                  </a:lnTo>
                  <a:lnTo>
                    <a:pt x="204882" y="75681"/>
                  </a:lnTo>
                  <a:lnTo>
                    <a:pt x="204882" y="73529"/>
                  </a:lnTo>
                  <a:lnTo>
                    <a:pt x="202730" y="73529"/>
                  </a:lnTo>
                  <a:lnTo>
                    <a:pt x="202730" y="71376"/>
                  </a:lnTo>
                  <a:lnTo>
                    <a:pt x="200578" y="71376"/>
                  </a:lnTo>
                  <a:lnTo>
                    <a:pt x="200578" y="69224"/>
                  </a:lnTo>
                  <a:lnTo>
                    <a:pt x="198425" y="69224"/>
                  </a:lnTo>
                  <a:lnTo>
                    <a:pt x="198425" y="67072"/>
                  </a:lnTo>
                  <a:lnTo>
                    <a:pt x="196273" y="67072"/>
                  </a:lnTo>
                  <a:lnTo>
                    <a:pt x="196273" y="64920"/>
                  </a:lnTo>
                  <a:lnTo>
                    <a:pt x="194121" y="64920"/>
                  </a:lnTo>
                  <a:lnTo>
                    <a:pt x="194121" y="62767"/>
                  </a:lnTo>
                  <a:lnTo>
                    <a:pt x="191968" y="62767"/>
                  </a:lnTo>
                  <a:lnTo>
                    <a:pt x="191968" y="60615"/>
                  </a:lnTo>
                  <a:lnTo>
                    <a:pt x="189816" y="60615"/>
                  </a:lnTo>
                  <a:lnTo>
                    <a:pt x="189816" y="58463"/>
                  </a:lnTo>
                  <a:lnTo>
                    <a:pt x="187664" y="58463"/>
                  </a:lnTo>
                  <a:lnTo>
                    <a:pt x="187664" y="56310"/>
                  </a:lnTo>
                  <a:lnTo>
                    <a:pt x="185512" y="56310"/>
                  </a:lnTo>
                  <a:lnTo>
                    <a:pt x="185512" y="54158"/>
                  </a:lnTo>
                  <a:lnTo>
                    <a:pt x="183359" y="54158"/>
                  </a:lnTo>
                  <a:lnTo>
                    <a:pt x="183359" y="52006"/>
                  </a:lnTo>
                  <a:lnTo>
                    <a:pt x="181207" y="52006"/>
                  </a:lnTo>
                  <a:lnTo>
                    <a:pt x="181207" y="49854"/>
                  </a:lnTo>
                  <a:lnTo>
                    <a:pt x="176902" y="49854"/>
                  </a:lnTo>
                  <a:lnTo>
                    <a:pt x="176902" y="47701"/>
                  </a:lnTo>
                  <a:lnTo>
                    <a:pt x="174750" y="47701"/>
                  </a:lnTo>
                  <a:lnTo>
                    <a:pt x="174750" y="45549"/>
                  </a:lnTo>
                  <a:lnTo>
                    <a:pt x="170446" y="45549"/>
                  </a:lnTo>
                  <a:lnTo>
                    <a:pt x="170446" y="43397"/>
                  </a:lnTo>
                  <a:lnTo>
                    <a:pt x="168293" y="43397"/>
                  </a:lnTo>
                  <a:lnTo>
                    <a:pt x="168293" y="41244"/>
                  </a:lnTo>
                  <a:lnTo>
                    <a:pt x="163989" y="41244"/>
                  </a:lnTo>
                  <a:lnTo>
                    <a:pt x="163989" y="39092"/>
                  </a:lnTo>
                  <a:lnTo>
                    <a:pt x="159684" y="39092"/>
                  </a:lnTo>
                  <a:lnTo>
                    <a:pt x="159684" y="36940"/>
                  </a:lnTo>
                  <a:lnTo>
                    <a:pt x="155380" y="36940"/>
                  </a:lnTo>
                  <a:lnTo>
                    <a:pt x="155380" y="34788"/>
                  </a:lnTo>
                  <a:lnTo>
                    <a:pt x="151075" y="34788"/>
                  </a:lnTo>
                  <a:lnTo>
                    <a:pt x="151075" y="32635"/>
                  </a:lnTo>
                  <a:lnTo>
                    <a:pt x="146770" y="32635"/>
                  </a:lnTo>
                  <a:lnTo>
                    <a:pt x="146770" y="30483"/>
                  </a:lnTo>
                  <a:lnTo>
                    <a:pt x="140314" y="30483"/>
                  </a:lnTo>
                  <a:lnTo>
                    <a:pt x="140314" y="28331"/>
                  </a:lnTo>
                  <a:lnTo>
                    <a:pt x="133857" y="28331"/>
                  </a:lnTo>
                  <a:lnTo>
                    <a:pt x="133857" y="26178"/>
                  </a:lnTo>
                  <a:lnTo>
                    <a:pt x="127400" y="26178"/>
                  </a:lnTo>
                  <a:lnTo>
                    <a:pt x="127400" y="24026"/>
                  </a:lnTo>
                  <a:lnTo>
                    <a:pt x="116638" y="24026"/>
                  </a:lnTo>
                  <a:lnTo>
                    <a:pt x="116638" y="21874"/>
                  </a:lnTo>
                  <a:lnTo>
                    <a:pt x="105877" y="21874"/>
                  </a:lnTo>
                  <a:lnTo>
                    <a:pt x="105877" y="19722"/>
                  </a:lnTo>
                  <a:lnTo>
                    <a:pt x="73593" y="19722"/>
                  </a:lnTo>
                  <a:lnTo>
                    <a:pt x="73593" y="11112"/>
                  </a:lnTo>
                  <a:lnTo>
                    <a:pt x="71440" y="11112"/>
                  </a:lnTo>
                  <a:lnTo>
                    <a:pt x="71440" y="19722"/>
                  </a:lnTo>
                  <a:lnTo>
                    <a:pt x="67136" y="19722"/>
                  </a:lnTo>
                  <a:lnTo>
                    <a:pt x="67136" y="21874"/>
                  </a:lnTo>
                  <a:lnTo>
                    <a:pt x="64984" y="21874"/>
                  </a:lnTo>
                  <a:lnTo>
                    <a:pt x="64984" y="17569"/>
                  </a:lnTo>
                  <a:lnTo>
                    <a:pt x="67136" y="17569"/>
                  </a:lnTo>
                  <a:lnTo>
                    <a:pt x="67136" y="15417"/>
                  </a:lnTo>
                  <a:lnTo>
                    <a:pt x="64984" y="15417"/>
                  </a:lnTo>
                  <a:lnTo>
                    <a:pt x="64984" y="11112"/>
                  </a:lnTo>
                  <a:lnTo>
                    <a:pt x="67136" y="11112"/>
                  </a:lnTo>
                  <a:lnTo>
                    <a:pt x="67136" y="8960"/>
                  </a:lnTo>
                  <a:lnTo>
                    <a:pt x="69288" y="8960"/>
                  </a:lnTo>
                  <a:lnTo>
                    <a:pt x="69288" y="6808"/>
                  </a:lnTo>
                  <a:lnTo>
                    <a:pt x="77897" y="6808"/>
                  </a:lnTo>
                  <a:lnTo>
                    <a:pt x="77897" y="2503"/>
                  </a:lnTo>
                  <a:lnTo>
                    <a:pt x="92963" y="2503"/>
                  </a:lnTo>
                  <a:close/>
                </a:path>
              </a:pathLst>
            </a:custGeom>
            <a:solidFill>
              <a:srgbClr val="FBFBF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BD6A5EAF-D17A-28F9-63A5-E1EB0B09D343}"/>
                </a:ext>
              </a:extLst>
            </p:cNvPr>
            <p:cNvSpPr/>
            <p:nvPr/>
          </p:nvSpPr>
          <p:spPr>
            <a:xfrm>
              <a:off x="12773859" y="8702719"/>
              <a:ext cx="443370" cy="544528"/>
            </a:xfrm>
            <a:custGeom>
              <a:avLst/>
              <a:gdLst>
                <a:gd name="connsiteX0" fmla="*/ 315040 w 443370"/>
                <a:gd name="connsiteY0" fmla="*/ 581 h 544528"/>
                <a:gd name="connsiteX1" fmla="*/ 358086 w 443370"/>
                <a:gd name="connsiteY1" fmla="*/ 581 h 544528"/>
                <a:gd name="connsiteX2" fmla="*/ 358086 w 443370"/>
                <a:gd name="connsiteY2" fmla="*/ 2733 h 544528"/>
                <a:gd name="connsiteX3" fmla="*/ 364542 w 443370"/>
                <a:gd name="connsiteY3" fmla="*/ 2733 h 544528"/>
                <a:gd name="connsiteX4" fmla="*/ 364542 w 443370"/>
                <a:gd name="connsiteY4" fmla="*/ 7038 h 544528"/>
                <a:gd name="connsiteX5" fmla="*/ 353781 w 443370"/>
                <a:gd name="connsiteY5" fmla="*/ 7038 h 544528"/>
                <a:gd name="connsiteX6" fmla="*/ 353781 w 443370"/>
                <a:gd name="connsiteY6" fmla="*/ 11342 h 544528"/>
                <a:gd name="connsiteX7" fmla="*/ 351629 w 443370"/>
                <a:gd name="connsiteY7" fmla="*/ 11342 h 544528"/>
                <a:gd name="connsiteX8" fmla="*/ 351629 w 443370"/>
                <a:gd name="connsiteY8" fmla="*/ 19952 h 544528"/>
                <a:gd name="connsiteX9" fmla="*/ 349476 w 443370"/>
                <a:gd name="connsiteY9" fmla="*/ 19952 h 544528"/>
                <a:gd name="connsiteX10" fmla="*/ 349476 w 443370"/>
                <a:gd name="connsiteY10" fmla="*/ 32865 h 544528"/>
                <a:gd name="connsiteX11" fmla="*/ 347324 w 443370"/>
                <a:gd name="connsiteY11" fmla="*/ 32865 h 544528"/>
                <a:gd name="connsiteX12" fmla="*/ 347324 w 443370"/>
                <a:gd name="connsiteY12" fmla="*/ 37170 h 544528"/>
                <a:gd name="connsiteX13" fmla="*/ 345172 w 443370"/>
                <a:gd name="connsiteY13" fmla="*/ 37170 h 544528"/>
                <a:gd name="connsiteX14" fmla="*/ 345172 w 443370"/>
                <a:gd name="connsiteY14" fmla="*/ 41474 h 544528"/>
                <a:gd name="connsiteX15" fmla="*/ 343020 w 443370"/>
                <a:gd name="connsiteY15" fmla="*/ 41474 h 544528"/>
                <a:gd name="connsiteX16" fmla="*/ 343020 w 443370"/>
                <a:gd name="connsiteY16" fmla="*/ 50084 h 544528"/>
                <a:gd name="connsiteX17" fmla="*/ 340867 w 443370"/>
                <a:gd name="connsiteY17" fmla="*/ 50084 h 544528"/>
                <a:gd name="connsiteX18" fmla="*/ 340867 w 443370"/>
                <a:gd name="connsiteY18" fmla="*/ 58693 h 544528"/>
                <a:gd name="connsiteX19" fmla="*/ 338715 w 443370"/>
                <a:gd name="connsiteY19" fmla="*/ 58693 h 544528"/>
                <a:gd name="connsiteX20" fmla="*/ 338715 w 443370"/>
                <a:gd name="connsiteY20" fmla="*/ 67302 h 544528"/>
                <a:gd name="connsiteX21" fmla="*/ 336563 w 443370"/>
                <a:gd name="connsiteY21" fmla="*/ 67302 h 544528"/>
                <a:gd name="connsiteX22" fmla="*/ 336563 w 443370"/>
                <a:gd name="connsiteY22" fmla="*/ 73759 h 544528"/>
                <a:gd name="connsiteX23" fmla="*/ 334410 w 443370"/>
                <a:gd name="connsiteY23" fmla="*/ 73759 h 544528"/>
                <a:gd name="connsiteX24" fmla="*/ 334410 w 443370"/>
                <a:gd name="connsiteY24" fmla="*/ 80216 h 544528"/>
                <a:gd name="connsiteX25" fmla="*/ 332258 w 443370"/>
                <a:gd name="connsiteY25" fmla="*/ 80216 h 544528"/>
                <a:gd name="connsiteX26" fmla="*/ 332258 w 443370"/>
                <a:gd name="connsiteY26" fmla="*/ 93129 h 544528"/>
                <a:gd name="connsiteX27" fmla="*/ 330106 w 443370"/>
                <a:gd name="connsiteY27" fmla="*/ 93129 h 544528"/>
                <a:gd name="connsiteX28" fmla="*/ 330106 w 443370"/>
                <a:gd name="connsiteY28" fmla="*/ 101738 h 544528"/>
                <a:gd name="connsiteX29" fmla="*/ 327954 w 443370"/>
                <a:gd name="connsiteY29" fmla="*/ 101738 h 544528"/>
                <a:gd name="connsiteX30" fmla="*/ 327954 w 443370"/>
                <a:gd name="connsiteY30" fmla="*/ 114652 h 544528"/>
                <a:gd name="connsiteX31" fmla="*/ 325801 w 443370"/>
                <a:gd name="connsiteY31" fmla="*/ 114652 h 544528"/>
                <a:gd name="connsiteX32" fmla="*/ 325801 w 443370"/>
                <a:gd name="connsiteY32" fmla="*/ 127566 h 544528"/>
                <a:gd name="connsiteX33" fmla="*/ 323649 w 443370"/>
                <a:gd name="connsiteY33" fmla="*/ 127566 h 544528"/>
                <a:gd name="connsiteX34" fmla="*/ 323649 w 443370"/>
                <a:gd name="connsiteY34" fmla="*/ 136175 h 544528"/>
                <a:gd name="connsiteX35" fmla="*/ 321497 w 443370"/>
                <a:gd name="connsiteY35" fmla="*/ 136175 h 544528"/>
                <a:gd name="connsiteX36" fmla="*/ 321497 w 443370"/>
                <a:gd name="connsiteY36" fmla="*/ 144784 h 544528"/>
                <a:gd name="connsiteX37" fmla="*/ 319344 w 443370"/>
                <a:gd name="connsiteY37" fmla="*/ 144784 h 544528"/>
                <a:gd name="connsiteX38" fmla="*/ 319344 w 443370"/>
                <a:gd name="connsiteY38" fmla="*/ 153393 h 544528"/>
                <a:gd name="connsiteX39" fmla="*/ 317192 w 443370"/>
                <a:gd name="connsiteY39" fmla="*/ 153393 h 544528"/>
                <a:gd name="connsiteX40" fmla="*/ 317192 w 443370"/>
                <a:gd name="connsiteY40" fmla="*/ 157698 h 544528"/>
                <a:gd name="connsiteX41" fmla="*/ 315040 w 443370"/>
                <a:gd name="connsiteY41" fmla="*/ 157698 h 544528"/>
                <a:gd name="connsiteX42" fmla="*/ 315040 w 443370"/>
                <a:gd name="connsiteY42" fmla="*/ 159850 h 544528"/>
                <a:gd name="connsiteX43" fmla="*/ 312888 w 443370"/>
                <a:gd name="connsiteY43" fmla="*/ 159850 h 544528"/>
                <a:gd name="connsiteX44" fmla="*/ 312888 w 443370"/>
                <a:gd name="connsiteY44" fmla="*/ 166307 h 544528"/>
                <a:gd name="connsiteX45" fmla="*/ 310735 w 443370"/>
                <a:gd name="connsiteY45" fmla="*/ 166307 h 544528"/>
                <a:gd name="connsiteX46" fmla="*/ 310735 w 443370"/>
                <a:gd name="connsiteY46" fmla="*/ 179221 h 544528"/>
                <a:gd name="connsiteX47" fmla="*/ 312888 w 443370"/>
                <a:gd name="connsiteY47" fmla="*/ 179221 h 544528"/>
                <a:gd name="connsiteX48" fmla="*/ 312888 w 443370"/>
                <a:gd name="connsiteY48" fmla="*/ 181373 h 544528"/>
                <a:gd name="connsiteX49" fmla="*/ 317192 w 443370"/>
                <a:gd name="connsiteY49" fmla="*/ 181373 h 544528"/>
                <a:gd name="connsiteX50" fmla="*/ 317192 w 443370"/>
                <a:gd name="connsiteY50" fmla="*/ 189982 h 544528"/>
                <a:gd name="connsiteX51" fmla="*/ 319344 w 443370"/>
                <a:gd name="connsiteY51" fmla="*/ 189982 h 544528"/>
                <a:gd name="connsiteX52" fmla="*/ 319344 w 443370"/>
                <a:gd name="connsiteY52" fmla="*/ 192134 h 544528"/>
                <a:gd name="connsiteX53" fmla="*/ 323649 w 443370"/>
                <a:gd name="connsiteY53" fmla="*/ 192134 h 544528"/>
                <a:gd name="connsiteX54" fmla="*/ 323649 w 443370"/>
                <a:gd name="connsiteY54" fmla="*/ 194287 h 544528"/>
                <a:gd name="connsiteX55" fmla="*/ 327954 w 443370"/>
                <a:gd name="connsiteY55" fmla="*/ 194287 h 544528"/>
                <a:gd name="connsiteX56" fmla="*/ 327954 w 443370"/>
                <a:gd name="connsiteY56" fmla="*/ 196439 h 544528"/>
                <a:gd name="connsiteX57" fmla="*/ 330106 w 443370"/>
                <a:gd name="connsiteY57" fmla="*/ 196439 h 544528"/>
                <a:gd name="connsiteX58" fmla="*/ 330106 w 443370"/>
                <a:gd name="connsiteY58" fmla="*/ 198591 h 544528"/>
                <a:gd name="connsiteX59" fmla="*/ 334410 w 443370"/>
                <a:gd name="connsiteY59" fmla="*/ 198591 h 544528"/>
                <a:gd name="connsiteX60" fmla="*/ 334410 w 443370"/>
                <a:gd name="connsiteY60" fmla="*/ 200744 h 544528"/>
                <a:gd name="connsiteX61" fmla="*/ 336563 w 443370"/>
                <a:gd name="connsiteY61" fmla="*/ 200744 h 544528"/>
                <a:gd name="connsiteX62" fmla="*/ 336563 w 443370"/>
                <a:gd name="connsiteY62" fmla="*/ 202896 h 544528"/>
                <a:gd name="connsiteX63" fmla="*/ 340867 w 443370"/>
                <a:gd name="connsiteY63" fmla="*/ 202896 h 544528"/>
                <a:gd name="connsiteX64" fmla="*/ 340867 w 443370"/>
                <a:gd name="connsiteY64" fmla="*/ 205048 h 544528"/>
                <a:gd name="connsiteX65" fmla="*/ 343020 w 443370"/>
                <a:gd name="connsiteY65" fmla="*/ 205048 h 544528"/>
                <a:gd name="connsiteX66" fmla="*/ 343020 w 443370"/>
                <a:gd name="connsiteY66" fmla="*/ 207200 h 544528"/>
                <a:gd name="connsiteX67" fmla="*/ 347324 w 443370"/>
                <a:gd name="connsiteY67" fmla="*/ 207200 h 544528"/>
                <a:gd name="connsiteX68" fmla="*/ 347324 w 443370"/>
                <a:gd name="connsiteY68" fmla="*/ 209353 h 544528"/>
                <a:gd name="connsiteX69" fmla="*/ 349476 w 443370"/>
                <a:gd name="connsiteY69" fmla="*/ 209353 h 544528"/>
                <a:gd name="connsiteX70" fmla="*/ 349476 w 443370"/>
                <a:gd name="connsiteY70" fmla="*/ 211505 h 544528"/>
                <a:gd name="connsiteX71" fmla="*/ 351629 w 443370"/>
                <a:gd name="connsiteY71" fmla="*/ 211505 h 544528"/>
                <a:gd name="connsiteX72" fmla="*/ 351629 w 443370"/>
                <a:gd name="connsiteY72" fmla="*/ 248094 h 544528"/>
                <a:gd name="connsiteX73" fmla="*/ 349476 w 443370"/>
                <a:gd name="connsiteY73" fmla="*/ 248094 h 544528"/>
                <a:gd name="connsiteX74" fmla="*/ 349476 w 443370"/>
                <a:gd name="connsiteY74" fmla="*/ 256703 h 544528"/>
                <a:gd name="connsiteX75" fmla="*/ 347324 w 443370"/>
                <a:gd name="connsiteY75" fmla="*/ 256703 h 544528"/>
                <a:gd name="connsiteX76" fmla="*/ 347324 w 443370"/>
                <a:gd name="connsiteY76" fmla="*/ 269617 h 544528"/>
                <a:gd name="connsiteX77" fmla="*/ 345172 w 443370"/>
                <a:gd name="connsiteY77" fmla="*/ 269617 h 544528"/>
                <a:gd name="connsiteX78" fmla="*/ 345172 w 443370"/>
                <a:gd name="connsiteY78" fmla="*/ 282530 h 544528"/>
                <a:gd name="connsiteX79" fmla="*/ 343020 w 443370"/>
                <a:gd name="connsiteY79" fmla="*/ 282530 h 544528"/>
                <a:gd name="connsiteX80" fmla="*/ 343020 w 443370"/>
                <a:gd name="connsiteY80" fmla="*/ 291140 h 544528"/>
                <a:gd name="connsiteX81" fmla="*/ 340867 w 443370"/>
                <a:gd name="connsiteY81" fmla="*/ 291140 h 544528"/>
                <a:gd name="connsiteX82" fmla="*/ 340867 w 443370"/>
                <a:gd name="connsiteY82" fmla="*/ 308358 h 544528"/>
                <a:gd name="connsiteX83" fmla="*/ 338715 w 443370"/>
                <a:gd name="connsiteY83" fmla="*/ 308358 h 544528"/>
                <a:gd name="connsiteX84" fmla="*/ 338715 w 443370"/>
                <a:gd name="connsiteY84" fmla="*/ 312663 h 544528"/>
                <a:gd name="connsiteX85" fmla="*/ 336563 w 443370"/>
                <a:gd name="connsiteY85" fmla="*/ 312663 h 544528"/>
                <a:gd name="connsiteX86" fmla="*/ 336563 w 443370"/>
                <a:gd name="connsiteY86" fmla="*/ 319119 h 544528"/>
                <a:gd name="connsiteX87" fmla="*/ 334410 w 443370"/>
                <a:gd name="connsiteY87" fmla="*/ 319119 h 544528"/>
                <a:gd name="connsiteX88" fmla="*/ 334410 w 443370"/>
                <a:gd name="connsiteY88" fmla="*/ 321272 h 544528"/>
                <a:gd name="connsiteX89" fmla="*/ 332258 w 443370"/>
                <a:gd name="connsiteY89" fmla="*/ 321272 h 544528"/>
                <a:gd name="connsiteX90" fmla="*/ 332258 w 443370"/>
                <a:gd name="connsiteY90" fmla="*/ 325576 h 544528"/>
                <a:gd name="connsiteX91" fmla="*/ 330106 w 443370"/>
                <a:gd name="connsiteY91" fmla="*/ 325576 h 544528"/>
                <a:gd name="connsiteX92" fmla="*/ 330106 w 443370"/>
                <a:gd name="connsiteY92" fmla="*/ 329881 h 544528"/>
                <a:gd name="connsiteX93" fmla="*/ 327954 w 443370"/>
                <a:gd name="connsiteY93" fmla="*/ 329881 h 544528"/>
                <a:gd name="connsiteX94" fmla="*/ 327954 w 443370"/>
                <a:gd name="connsiteY94" fmla="*/ 332033 h 544528"/>
                <a:gd name="connsiteX95" fmla="*/ 325801 w 443370"/>
                <a:gd name="connsiteY95" fmla="*/ 332033 h 544528"/>
                <a:gd name="connsiteX96" fmla="*/ 325801 w 443370"/>
                <a:gd name="connsiteY96" fmla="*/ 334185 h 544528"/>
                <a:gd name="connsiteX97" fmla="*/ 323649 w 443370"/>
                <a:gd name="connsiteY97" fmla="*/ 334185 h 544528"/>
                <a:gd name="connsiteX98" fmla="*/ 323649 w 443370"/>
                <a:gd name="connsiteY98" fmla="*/ 336338 h 544528"/>
                <a:gd name="connsiteX99" fmla="*/ 340867 w 443370"/>
                <a:gd name="connsiteY99" fmla="*/ 336338 h 544528"/>
                <a:gd name="connsiteX100" fmla="*/ 340867 w 443370"/>
                <a:gd name="connsiteY100" fmla="*/ 334185 h 544528"/>
                <a:gd name="connsiteX101" fmla="*/ 347324 w 443370"/>
                <a:gd name="connsiteY101" fmla="*/ 334185 h 544528"/>
                <a:gd name="connsiteX102" fmla="*/ 347324 w 443370"/>
                <a:gd name="connsiteY102" fmla="*/ 332033 h 544528"/>
                <a:gd name="connsiteX103" fmla="*/ 351629 w 443370"/>
                <a:gd name="connsiteY103" fmla="*/ 332033 h 544528"/>
                <a:gd name="connsiteX104" fmla="*/ 351629 w 443370"/>
                <a:gd name="connsiteY104" fmla="*/ 329881 h 544528"/>
                <a:gd name="connsiteX105" fmla="*/ 353781 w 443370"/>
                <a:gd name="connsiteY105" fmla="*/ 329881 h 544528"/>
                <a:gd name="connsiteX106" fmla="*/ 353781 w 443370"/>
                <a:gd name="connsiteY106" fmla="*/ 327729 h 544528"/>
                <a:gd name="connsiteX107" fmla="*/ 355933 w 443370"/>
                <a:gd name="connsiteY107" fmla="*/ 327729 h 544528"/>
                <a:gd name="connsiteX108" fmla="*/ 355933 w 443370"/>
                <a:gd name="connsiteY108" fmla="*/ 325576 h 544528"/>
                <a:gd name="connsiteX109" fmla="*/ 360238 w 443370"/>
                <a:gd name="connsiteY109" fmla="*/ 325576 h 544528"/>
                <a:gd name="connsiteX110" fmla="*/ 360238 w 443370"/>
                <a:gd name="connsiteY110" fmla="*/ 323424 h 544528"/>
                <a:gd name="connsiteX111" fmla="*/ 364542 w 443370"/>
                <a:gd name="connsiteY111" fmla="*/ 323424 h 544528"/>
                <a:gd name="connsiteX112" fmla="*/ 364542 w 443370"/>
                <a:gd name="connsiteY112" fmla="*/ 327729 h 544528"/>
                <a:gd name="connsiteX113" fmla="*/ 362390 w 443370"/>
                <a:gd name="connsiteY113" fmla="*/ 327729 h 544528"/>
                <a:gd name="connsiteX114" fmla="*/ 362390 w 443370"/>
                <a:gd name="connsiteY114" fmla="*/ 334185 h 544528"/>
                <a:gd name="connsiteX115" fmla="*/ 360238 w 443370"/>
                <a:gd name="connsiteY115" fmla="*/ 334185 h 544528"/>
                <a:gd name="connsiteX116" fmla="*/ 360238 w 443370"/>
                <a:gd name="connsiteY116" fmla="*/ 340642 h 544528"/>
                <a:gd name="connsiteX117" fmla="*/ 358086 w 443370"/>
                <a:gd name="connsiteY117" fmla="*/ 340642 h 544528"/>
                <a:gd name="connsiteX118" fmla="*/ 358086 w 443370"/>
                <a:gd name="connsiteY118" fmla="*/ 344947 h 544528"/>
                <a:gd name="connsiteX119" fmla="*/ 355933 w 443370"/>
                <a:gd name="connsiteY119" fmla="*/ 344947 h 544528"/>
                <a:gd name="connsiteX120" fmla="*/ 355933 w 443370"/>
                <a:gd name="connsiteY120" fmla="*/ 349251 h 544528"/>
                <a:gd name="connsiteX121" fmla="*/ 353781 w 443370"/>
                <a:gd name="connsiteY121" fmla="*/ 349251 h 544528"/>
                <a:gd name="connsiteX122" fmla="*/ 353781 w 443370"/>
                <a:gd name="connsiteY122" fmla="*/ 351404 h 544528"/>
                <a:gd name="connsiteX123" fmla="*/ 351629 w 443370"/>
                <a:gd name="connsiteY123" fmla="*/ 351404 h 544528"/>
                <a:gd name="connsiteX124" fmla="*/ 351629 w 443370"/>
                <a:gd name="connsiteY124" fmla="*/ 353556 h 544528"/>
                <a:gd name="connsiteX125" fmla="*/ 349476 w 443370"/>
                <a:gd name="connsiteY125" fmla="*/ 353556 h 544528"/>
                <a:gd name="connsiteX126" fmla="*/ 349476 w 443370"/>
                <a:gd name="connsiteY126" fmla="*/ 360013 h 544528"/>
                <a:gd name="connsiteX127" fmla="*/ 347324 w 443370"/>
                <a:gd name="connsiteY127" fmla="*/ 360013 h 544528"/>
                <a:gd name="connsiteX128" fmla="*/ 347324 w 443370"/>
                <a:gd name="connsiteY128" fmla="*/ 362165 h 544528"/>
                <a:gd name="connsiteX129" fmla="*/ 345172 w 443370"/>
                <a:gd name="connsiteY129" fmla="*/ 362165 h 544528"/>
                <a:gd name="connsiteX130" fmla="*/ 345172 w 443370"/>
                <a:gd name="connsiteY130" fmla="*/ 366470 h 544528"/>
                <a:gd name="connsiteX131" fmla="*/ 343020 w 443370"/>
                <a:gd name="connsiteY131" fmla="*/ 366470 h 544528"/>
                <a:gd name="connsiteX132" fmla="*/ 343020 w 443370"/>
                <a:gd name="connsiteY132" fmla="*/ 368622 h 544528"/>
                <a:gd name="connsiteX133" fmla="*/ 340867 w 443370"/>
                <a:gd name="connsiteY133" fmla="*/ 368622 h 544528"/>
                <a:gd name="connsiteX134" fmla="*/ 340867 w 443370"/>
                <a:gd name="connsiteY134" fmla="*/ 372927 h 544528"/>
                <a:gd name="connsiteX135" fmla="*/ 343020 w 443370"/>
                <a:gd name="connsiteY135" fmla="*/ 372927 h 544528"/>
                <a:gd name="connsiteX136" fmla="*/ 343020 w 443370"/>
                <a:gd name="connsiteY136" fmla="*/ 370774 h 544528"/>
                <a:gd name="connsiteX137" fmla="*/ 347324 w 443370"/>
                <a:gd name="connsiteY137" fmla="*/ 370774 h 544528"/>
                <a:gd name="connsiteX138" fmla="*/ 347324 w 443370"/>
                <a:gd name="connsiteY138" fmla="*/ 368622 h 544528"/>
                <a:gd name="connsiteX139" fmla="*/ 349476 w 443370"/>
                <a:gd name="connsiteY139" fmla="*/ 368622 h 544528"/>
                <a:gd name="connsiteX140" fmla="*/ 349476 w 443370"/>
                <a:gd name="connsiteY140" fmla="*/ 370774 h 544528"/>
                <a:gd name="connsiteX141" fmla="*/ 351629 w 443370"/>
                <a:gd name="connsiteY141" fmla="*/ 370774 h 544528"/>
                <a:gd name="connsiteX142" fmla="*/ 351629 w 443370"/>
                <a:gd name="connsiteY142" fmla="*/ 375079 h 544528"/>
                <a:gd name="connsiteX143" fmla="*/ 353781 w 443370"/>
                <a:gd name="connsiteY143" fmla="*/ 375079 h 544528"/>
                <a:gd name="connsiteX144" fmla="*/ 353781 w 443370"/>
                <a:gd name="connsiteY144" fmla="*/ 377231 h 544528"/>
                <a:gd name="connsiteX145" fmla="*/ 355933 w 443370"/>
                <a:gd name="connsiteY145" fmla="*/ 377231 h 544528"/>
                <a:gd name="connsiteX146" fmla="*/ 355933 w 443370"/>
                <a:gd name="connsiteY146" fmla="*/ 379383 h 544528"/>
                <a:gd name="connsiteX147" fmla="*/ 358086 w 443370"/>
                <a:gd name="connsiteY147" fmla="*/ 379383 h 544528"/>
                <a:gd name="connsiteX148" fmla="*/ 358086 w 443370"/>
                <a:gd name="connsiteY148" fmla="*/ 383688 h 544528"/>
                <a:gd name="connsiteX149" fmla="*/ 355933 w 443370"/>
                <a:gd name="connsiteY149" fmla="*/ 383688 h 544528"/>
                <a:gd name="connsiteX150" fmla="*/ 355933 w 443370"/>
                <a:gd name="connsiteY150" fmla="*/ 385840 h 544528"/>
                <a:gd name="connsiteX151" fmla="*/ 353781 w 443370"/>
                <a:gd name="connsiteY151" fmla="*/ 385840 h 544528"/>
                <a:gd name="connsiteX152" fmla="*/ 353781 w 443370"/>
                <a:gd name="connsiteY152" fmla="*/ 400906 h 544528"/>
                <a:gd name="connsiteX153" fmla="*/ 351629 w 443370"/>
                <a:gd name="connsiteY153" fmla="*/ 400906 h 544528"/>
                <a:gd name="connsiteX154" fmla="*/ 351629 w 443370"/>
                <a:gd name="connsiteY154" fmla="*/ 403059 h 544528"/>
                <a:gd name="connsiteX155" fmla="*/ 349476 w 443370"/>
                <a:gd name="connsiteY155" fmla="*/ 403059 h 544528"/>
                <a:gd name="connsiteX156" fmla="*/ 349476 w 443370"/>
                <a:gd name="connsiteY156" fmla="*/ 407363 h 544528"/>
                <a:gd name="connsiteX157" fmla="*/ 347324 w 443370"/>
                <a:gd name="connsiteY157" fmla="*/ 407363 h 544528"/>
                <a:gd name="connsiteX158" fmla="*/ 347324 w 443370"/>
                <a:gd name="connsiteY158" fmla="*/ 409515 h 544528"/>
                <a:gd name="connsiteX159" fmla="*/ 345172 w 443370"/>
                <a:gd name="connsiteY159" fmla="*/ 409515 h 544528"/>
                <a:gd name="connsiteX160" fmla="*/ 345172 w 443370"/>
                <a:gd name="connsiteY160" fmla="*/ 411668 h 544528"/>
                <a:gd name="connsiteX161" fmla="*/ 343020 w 443370"/>
                <a:gd name="connsiteY161" fmla="*/ 411668 h 544528"/>
                <a:gd name="connsiteX162" fmla="*/ 343020 w 443370"/>
                <a:gd name="connsiteY162" fmla="*/ 413820 h 544528"/>
                <a:gd name="connsiteX163" fmla="*/ 340867 w 443370"/>
                <a:gd name="connsiteY163" fmla="*/ 413820 h 544528"/>
                <a:gd name="connsiteX164" fmla="*/ 340867 w 443370"/>
                <a:gd name="connsiteY164" fmla="*/ 415972 h 544528"/>
                <a:gd name="connsiteX165" fmla="*/ 338715 w 443370"/>
                <a:gd name="connsiteY165" fmla="*/ 415972 h 544528"/>
                <a:gd name="connsiteX166" fmla="*/ 338715 w 443370"/>
                <a:gd name="connsiteY166" fmla="*/ 418125 h 544528"/>
                <a:gd name="connsiteX167" fmla="*/ 336563 w 443370"/>
                <a:gd name="connsiteY167" fmla="*/ 418125 h 544528"/>
                <a:gd name="connsiteX168" fmla="*/ 336563 w 443370"/>
                <a:gd name="connsiteY168" fmla="*/ 420277 h 544528"/>
                <a:gd name="connsiteX169" fmla="*/ 334410 w 443370"/>
                <a:gd name="connsiteY169" fmla="*/ 420277 h 544528"/>
                <a:gd name="connsiteX170" fmla="*/ 334410 w 443370"/>
                <a:gd name="connsiteY170" fmla="*/ 422429 h 544528"/>
                <a:gd name="connsiteX171" fmla="*/ 332258 w 443370"/>
                <a:gd name="connsiteY171" fmla="*/ 422429 h 544528"/>
                <a:gd name="connsiteX172" fmla="*/ 332258 w 443370"/>
                <a:gd name="connsiteY172" fmla="*/ 426734 h 544528"/>
                <a:gd name="connsiteX173" fmla="*/ 330106 w 443370"/>
                <a:gd name="connsiteY173" fmla="*/ 426734 h 544528"/>
                <a:gd name="connsiteX174" fmla="*/ 330106 w 443370"/>
                <a:gd name="connsiteY174" fmla="*/ 428886 h 544528"/>
                <a:gd name="connsiteX175" fmla="*/ 327954 w 443370"/>
                <a:gd name="connsiteY175" fmla="*/ 428886 h 544528"/>
                <a:gd name="connsiteX176" fmla="*/ 327954 w 443370"/>
                <a:gd name="connsiteY176" fmla="*/ 431038 h 544528"/>
                <a:gd name="connsiteX177" fmla="*/ 323649 w 443370"/>
                <a:gd name="connsiteY177" fmla="*/ 431038 h 544528"/>
                <a:gd name="connsiteX178" fmla="*/ 323649 w 443370"/>
                <a:gd name="connsiteY178" fmla="*/ 433191 h 544528"/>
                <a:gd name="connsiteX179" fmla="*/ 321497 w 443370"/>
                <a:gd name="connsiteY179" fmla="*/ 433191 h 544528"/>
                <a:gd name="connsiteX180" fmla="*/ 321497 w 443370"/>
                <a:gd name="connsiteY180" fmla="*/ 435343 h 544528"/>
                <a:gd name="connsiteX181" fmla="*/ 349476 w 443370"/>
                <a:gd name="connsiteY181" fmla="*/ 435343 h 544528"/>
                <a:gd name="connsiteX182" fmla="*/ 349476 w 443370"/>
                <a:gd name="connsiteY182" fmla="*/ 437495 h 544528"/>
                <a:gd name="connsiteX183" fmla="*/ 353781 w 443370"/>
                <a:gd name="connsiteY183" fmla="*/ 437495 h 544528"/>
                <a:gd name="connsiteX184" fmla="*/ 353781 w 443370"/>
                <a:gd name="connsiteY184" fmla="*/ 446104 h 544528"/>
                <a:gd name="connsiteX185" fmla="*/ 351629 w 443370"/>
                <a:gd name="connsiteY185" fmla="*/ 446104 h 544528"/>
                <a:gd name="connsiteX186" fmla="*/ 351629 w 443370"/>
                <a:gd name="connsiteY186" fmla="*/ 450409 h 544528"/>
                <a:gd name="connsiteX187" fmla="*/ 349476 w 443370"/>
                <a:gd name="connsiteY187" fmla="*/ 450409 h 544528"/>
                <a:gd name="connsiteX188" fmla="*/ 349476 w 443370"/>
                <a:gd name="connsiteY188" fmla="*/ 452561 h 544528"/>
                <a:gd name="connsiteX189" fmla="*/ 347324 w 443370"/>
                <a:gd name="connsiteY189" fmla="*/ 452561 h 544528"/>
                <a:gd name="connsiteX190" fmla="*/ 347324 w 443370"/>
                <a:gd name="connsiteY190" fmla="*/ 456866 h 544528"/>
                <a:gd name="connsiteX191" fmla="*/ 345172 w 443370"/>
                <a:gd name="connsiteY191" fmla="*/ 456866 h 544528"/>
                <a:gd name="connsiteX192" fmla="*/ 345172 w 443370"/>
                <a:gd name="connsiteY192" fmla="*/ 459018 h 544528"/>
                <a:gd name="connsiteX193" fmla="*/ 343020 w 443370"/>
                <a:gd name="connsiteY193" fmla="*/ 459018 h 544528"/>
                <a:gd name="connsiteX194" fmla="*/ 343020 w 443370"/>
                <a:gd name="connsiteY194" fmla="*/ 461170 h 544528"/>
                <a:gd name="connsiteX195" fmla="*/ 340867 w 443370"/>
                <a:gd name="connsiteY195" fmla="*/ 461170 h 544528"/>
                <a:gd name="connsiteX196" fmla="*/ 340867 w 443370"/>
                <a:gd name="connsiteY196" fmla="*/ 463323 h 544528"/>
                <a:gd name="connsiteX197" fmla="*/ 338715 w 443370"/>
                <a:gd name="connsiteY197" fmla="*/ 463323 h 544528"/>
                <a:gd name="connsiteX198" fmla="*/ 338715 w 443370"/>
                <a:gd name="connsiteY198" fmla="*/ 465475 h 544528"/>
                <a:gd name="connsiteX199" fmla="*/ 336563 w 443370"/>
                <a:gd name="connsiteY199" fmla="*/ 465475 h 544528"/>
                <a:gd name="connsiteX200" fmla="*/ 336563 w 443370"/>
                <a:gd name="connsiteY200" fmla="*/ 467627 h 544528"/>
                <a:gd name="connsiteX201" fmla="*/ 332258 w 443370"/>
                <a:gd name="connsiteY201" fmla="*/ 467627 h 544528"/>
                <a:gd name="connsiteX202" fmla="*/ 332258 w 443370"/>
                <a:gd name="connsiteY202" fmla="*/ 469779 h 544528"/>
                <a:gd name="connsiteX203" fmla="*/ 330106 w 443370"/>
                <a:gd name="connsiteY203" fmla="*/ 469779 h 544528"/>
                <a:gd name="connsiteX204" fmla="*/ 330106 w 443370"/>
                <a:gd name="connsiteY204" fmla="*/ 471932 h 544528"/>
                <a:gd name="connsiteX205" fmla="*/ 325801 w 443370"/>
                <a:gd name="connsiteY205" fmla="*/ 471932 h 544528"/>
                <a:gd name="connsiteX206" fmla="*/ 325801 w 443370"/>
                <a:gd name="connsiteY206" fmla="*/ 474084 h 544528"/>
                <a:gd name="connsiteX207" fmla="*/ 323649 w 443370"/>
                <a:gd name="connsiteY207" fmla="*/ 474084 h 544528"/>
                <a:gd name="connsiteX208" fmla="*/ 323649 w 443370"/>
                <a:gd name="connsiteY208" fmla="*/ 476236 h 544528"/>
                <a:gd name="connsiteX209" fmla="*/ 319344 w 443370"/>
                <a:gd name="connsiteY209" fmla="*/ 476236 h 544528"/>
                <a:gd name="connsiteX210" fmla="*/ 319344 w 443370"/>
                <a:gd name="connsiteY210" fmla="*/ 478389 h 544528"/>
                <a:gd name="connsiteX211" fmla="*/ 317192 w 443370"/>
                <a:gd name="connsiteY211" fmla="*/ 478389 h 544528"/>
                <a:gd name="connsiteX212" fmla="*/ 317192 w 443370"/>
                <a:gd name="connsiteY212" fmla="*/ 480541 h 544528"/>
                <a:gd name="connsiteX213" fmla="*/ 312888 w 443370"/>
                <a:gd name="connsiteY213" fmla="*/ 480541 h 544528"/>
                <a:gd name="connsiteX214" fmla="*/ 312888 w 443370"/>
                <a:gd name="connsiteY214" fmla="*/ 482693 h 544528"/>
                <a:gd name="connsiteX215" fmla="*/ 310735 w 443370"/>
                <a:gd name="connsiteY215" fmla="*/ 482693 h 544528"/>
                <a:gd name="connsiteX216" fmla="*/ 310735 w 443370"/>
                <a:gd name="connsiteY216" fmla="*/ 484845 h 544528"/>
                <a:gd name="connsiteX217" fmla="*/ 304278 w 443370"/>
                <a:gd name="connsiteY217" fmla="*/ 484845 h 544528"/>
                <a:gd name="connsiteX218" fmla="*/ 304278 w 443370"/>
                <a:gd name="connsiteY218" fmla="*/ 486998 h 544528"/>
                <a:gd name="connsiteX219" fmla="*/ 302126 w 443370"/>
                <a:gd name="connsiteY219" fmla="*/ 486998 h 544528"/>
                <a:gd name="connsiteX220" fmla="*/ 302126 w 443370"/>
                <a:gd name="connsiteY220" fmla="*/ 489150 h 544528"/>
                <a:gd name="connsiteX221" fmla="*/ 295669 w 443370"/>
                <a:gd name="connsiteY221" fmla="*/ 489150 h 544528"/>
                <a:gd name="connsiteX222" fmla="*/ 295669 w 443370"/>
                <a:gd name="connsiteY222" fmla="*/ 491302 h 544528"/>
                <a:gd name="connsiteX223" fmla="*/ 289212 w 443370"/>
                <a:gd name="connsiteY223" fmla="*/ 491302 h 544528"/>
                <a:gd name="connsiteX224" fmla="*/ 289212 w 443370"/>
                <a:gd name="connsiteY224" fmla="*/ 493455 h 544528"/>
                <a:gd name="connsiteX225" fmla="*/ 284908 w 443370"/>
                <a:gd name="connsiteY225" fmla="*/ 493455 h 544528"/>
                <a:gd name="connsiteX226" fmla="*/ 284908 w 443370"/>
                <a:gd name="connsiteY226" fmla="*/ 495607 h 544528"/>
                <a:gd name="connsiteX227" fmla="*/ 274146 w 443370"/>
                <a:gd name="connsiteY227" fmla="*/ 495607 h 544528"/>
                <a:gd name="connsiteX228" fmla="*/ 274146 w 443370"/>
                <a:gd name="connsiteY228" fmla="*/ 497759 h 544528"/>
                <a:gd name="connsiteX229" fmla="*/ 263385 w 443370"/>
                <a:gd name="connsiteY229" fmla="*/ 497759 h 544528"/>
                <a:gd name="connsiteX230" fmla="*/ 263385 w 443370"/>
                <a:gd name="connsiteY230" fmla="*/ 499911 h 544528"/>
                <a:gd name="connsiteX231" fmla="*/ 244014 w 443370"/>
                <a:gd name="connsiteY231" fmla="*/ 499911 h 544528"/>
                <a:gd name="connsiteX232" fmla="*/ 244014 w 443370"/>
                <a:gd name="connsiteY232" fmla="*/ 502064 h 544528"/>
                <a:gd name="connsiteX233" fmla="*/ 241862 w 443370"/>
                <a:gd name="connsiteY233" fmla="*/ 502064 h 544528"/>
                <a:gd name="connsiteX234" fmla="*/ 241862 w 443370"/>
                <a:gd name="connsiteY234" fmla="*/ 504216 h 544528"/>
                <a:gd name="connsiteX235" fmla="*/ 239710 w 443370"/>
                <a:gd name="connsiteY235" fmla="*/ 504216 h 544528"/>
                <a:gd name="connsiteX236" fmla="*/ 239710 w 443370"/>
                <a:gd name="connsiteY236" fmla="*/ 508521 h 544528"/>
                <a:gd name="connsiteX237" fmla="*/ 237557 w 443370"/>
                <a:gd name="connsiteY237" fmla="*/ 508521 h 544528"/>
                <a:gd name="connsiteX238" fmla="*/ 237557 w 443370"/>
                <a:gd name="connsiteY238" fmla="*/ 510673 h 544528"/>
                <a:gd name="connsiteX239" fmla="*/ 235405 w 443370"/>
                <a:gd name="connsiteY239" fmla="*/ 510673 h 544528"/>
                <a:gd name="connsiteX240" fmla="*/ 235405 w 443370"/>
                <a:gd name="connsiteY240" fmla="*/ 514977 h 544528"/>
                <a:gd name="connsiteX241" fmla="*/ 433416 w 443370"/>
                <a:gd name="connsiteY241" fmla="*/ 514977 h 544528"/>
                <a:gd name="connsiteX242" fmla="*/ 433416 w 443370"/>
                <a:gd name="connsiteY242" fmla="*/ 517130 h 544528"/>
                <a:gd name="connsiteX243" fmla="*/ 435568 w 443370"/>
                <a:gd name="connsiteY243" fmla="*/ 517130 h 544528"/>
                <a:gd name="connsiteX244" fmla="*/ 435568 w 443370"/>
                <a:gd name="connsiteY244" fmla="*/ 519282 h 544528"/>
                <a:gd name="connsiteX245" fmla="*/ 437720 w 443370"/>
                <a:gd name="connsiteY245" fmla="*/ 519282 h 544528"/>
                <a:gd name="connsiteX246" fmla="*/ 437720 w 443370"/>
                <a:gd name="connsiteY246" fmla="*/ 521434 h 544528"/>
                <a:gd name="connsiteX247" fmla="*/ 439872 w 443370"/>
                <a:gd name="connsiteY247" fmla="*/ 521434 h 544528"/>
                <a:gd name="connsiteX248" fmla="*/ 439872 w 443370"/>
                <a:gd name="connsiteY248" fmla="*/ 523587 h 544528"/>
                <a:gd name="connsiteX249" fmla="*/ 442025 w 443370"/>
                <a:gd name="connsiteY249" fmla="*/ 523587 h 544528"/>
                <a:gd name="connsiteX250" fmla="*/ 442025 w 443370"/>
                <a:gd name="connsiteY250" fmla="*/ 525739 h 544528"/>
                <a:gd name="connsiteX251" fmla="*/ 444177 w 443370"/>
                <a:gd name="connsiteY251" fmla="*/ 525739 h 544528"/>
                <a:gd name="connsiteX252" fmla="*/ 444177 w 443370"/>
                <a:gd name="connsiteY252" fmla="*/ 534348 h 544528"/>
                <a:gd name="connsiteX253" fmla="*/ 442025 w 443370"/>
                <a:gd name="connsiteY253" fmla="*/ 534348 h 544528"/>
                <a:gd name="connsiteX254" fmla="*/ 442025 w 443370"/>
                <a:gd name="connsiteY254" fmla="*/ 536500 h 544528"/>
                <a:gd name="connsiteX255" fmla="*/ 439872 w 443370"/>
                <a:gd name="connsiteY255" fmla="*/ 536500 h 544528"/>
                <a:gd name="connsiteX256" fmla="*/ 439872 w 443370"/>
                <a:gd name="connsiteY256" fmla="*/ 540805 h 544528"/>
                <a:gd name="connsiteX257" fmla="*/ 437720 w 443370"/>
                <a:gd name="connsiteY257" fmla="*/ 540805 h 544528"/>
                <a:gd name="connsiteX258" fmla="*/ 437720 w 443370"/>
                <a:gd name="connsiteY258" fmla="*/ 542957 h 544528"/>
                <a:gd name="connsiteX259" fmla="*/ 433416 w 443370"/>
                <a:gd name="connsiteY259" fmla="*/ 542957 h 544528"/>
                <a:gd name="connsiteX260" fmla="*/ 433416 w 443370"/>
                <a:gd name="connsiteY260" fmla="*/ 545109 h 544528"/>
                <a:gd name="connsiteX261" fmla="*/ 806 w 443370"/>
                <a:gd name="connsiteY261" fmla="*/ 545109 h 544528"/>
                <a:gd name="connsiteX262" fmla="*/ 806 w 443370"/>
                <a:gd name="connsiteY262" fmla="*/ 542957 h 544528"/>
                <a:gd name="connsiteX263" fmla="*/ 93354 w 443370"/>
                <a:gd name="connsiteY263" fmla="*/ 542957 h 544528"/>
                <a:gd name="connsiteX264" fmla="*/ 93354 w 443370"/>
                <a:gd name="connsiteY264" fmla="*/ 540805 h 544528"/>
                <a:gd name="connsiteX265" fmla="*/ 86897 w 443370"/>
                <a:gd name="connsiteY265" fmla="*/ 540805 h 544528"/>
                <a:gd name="connsiteX266" fmla="*/ 86897 w 443370"/>
                <a:gd name="connsiteY266" fmla="*/ 525739 h 544528"/>
                <a:gd name="connsiteX267" fmla="*/ 89050 w 443370"/>
                <a:gd name="connsiteY267" fmla="*/ 525739 h 544528"/>
                <a:gd name="connsiteX268" fmla="*/ 89050 w 443370"/>
                <a:gd name="connsiteY268" fmla="*/ 523587 h 544528"/>
                <a:gd name="connsiteX269" fmla="*/ 97659 w 443370"/>
                <a:gd name="connsiteY269" fmla="*/ 523587 h 544528"/>
                <a:gd name="connsiteX270" fmla="*/ 97659 w 443370"/>
                <a:gd name="connsiteY270" fmla="*/ 521434 h 544528"/>
                <a:gd name="connsiteX271" fmla="*/ 93354 w 443370"/>
                <a:gd name="connsiteY271" fmla="*/ 521434 h 544528"/>
                <a:gd name="connsiteX272" fmla="*/ 93354 w 443370"/>
                <a:gd name="connsiteY272" fmla="*/ 519282 h 544528"/>
                <a:gd name="connsiteX273" fmla="*/ 91202 w 443370"/>
                <a:gd name="connsiteY273" fmla="*/ 519282 h 544528"/>
                <a:gd name="connsiteX274" fmla="*/ 91202 w 443370"/>
                <a:gd name="connsiteY274" fmla="*/ 517130 h 544528"/>
                <a:gd name="connsiteX275" fmla="*/ 58918 w 443370"/>
                <a:gd name="connsiteY275" fmla="*/ 517130 h 544528"/>
                <a:gd name="connsiteX276" fmla="*/ 58918 w 443370"/>
                <a:gd name="connsiteY276" fmla="*/ 506368 h 544528"/>
                <a:gd name="connsiteX277" fmla="*/ 61070 w 443370"/>
                <a:gd name="connsiteY277" fmla="*/ 506368 h 544528"/>
                <a:gd name="connsiteX278" fmla="*/ 61070 w 443370"/>
                <a:gd name="connsiteY278" fmla="*/ 504216 h 544528"/>
                <a:gd name="connsiteX279" fmla="*/ 63222 w 443370"/>
                <a:gd name="connsiteY279" fmla="*/ 504216 h 544528"/>
                <a:gd name="connsiteX280" fmla="*/ 63222 w 443370"/>
                <a:gd name="connsiteY280" fmla="*/ 499911 h 544528"/>
                <a:gd name="connsiteX281" fmla="*/ 65375 w 443370"/>
                <a:gd name="connsiteY281" fmla="*/ 499911 h 544528"/>
                <a:gd name="connsiteX282" fmla="*/ 65375 w 443370"/>
                <a:gd name="connsiteY282" fmla="*/ 497759 h 544528"/>
                <a:gd name="connsiteX283" fmla="*/ 67527 w 443370"/>
                <a:gd name="connsiteY283" fmla="*/ 497759 h 544528"/>
                <a:gd name="connsiteX284" fmla="*/ 67527 w 443370"/>
                <a:gd name="connsiteY284" fmla="*/ 493455 h 544528"/>
                <a:gd name="connsiteX285" fmla="*/ 69679 w 443370"/>
                <a:gd name="connsiteY285" fmla="*/ 493455 h 544528"/>
                <a:gd name="connsiteX286" fmla="*/ 69679 w 443370"/>
                <a:gd name="connsiteY286" fmla="*/ 491302 h 544528"/>
                <a:gd name="connsiteX287" fmla="*/ 71831 w 443370"/>
                <a:gd name="connsiteY287" fmla="*/ 491302 h 544528"/>
                <a:gd name="connsiteX288" fmla="*/ 71831 w 443370"/>
                <a:gd name="connsiteY288" fmla="*/ 486998 h 544528"/>
                <a:gd name="connsiteX289" fmla="*/ 73984 w 443370"/>
                <a:gd name="connsiteY289" fmla="*/ 486998 h 544528"/>
                <a:gd name="connsiteX290" fmla="*/ 73984 w 443370"/>
                <a:gd name="connsiteY290" fmla="*/ 482693 h 544528"/>
                <a:gd name="connsiteX291" fmla="*/ 76136 w 443370"/>
                <a:gd name="connsiteY291" fmla="*/ 482693 h 544528"/>
                <a:gd name="connsiteX292" fmla="*/ 76136 w 443370"/>
                <a:gd name="connsiteY292" fmla="*/ 480541 h 544528"/>
                <a:gd name="connsiteX293" fmla="*/ 78288 w 443370"/>
                <a:gd name="connsiteY293" fmla="*/ 480541 h 544528"/>
                <a:gd name="connsiteX294" fmla="*/ 78288 w 443370"/>
                <a:gd name="connsiteY294" fmla="*/ 476236 h 544528"/>
                <a:gd name="connsiteX295" fmla="*/ 80441 w 443370"/>
                <a:gd name="connsiteY295" fmla="*/ 476236 h 544528"/>
                <a:gd name="connsiteX296" fmla="*/ 80441 w 443370"/>
                <a:gd name="connsiteY296" fmla="*/ 471932 h 544528"/>
                <a:gd name="connsiteX297" fmla="*/ 82593 w 443370"/>
                <a:gd name="connsiteY297" fmla="*/ 471932 h 544528"/>
                <a:gd name="connsiteX298" fmla="*/ 82593 w 443370"/>
                <a:gd name="connsiteY298" fmla="*/ 467627 h 544528"/>
                <a:gd name="connsiteX299" fmla="*/ 84745 w 443370"/>
                <a:gd name="connsiteY299" fmla="*/ 467627 h 544528"/>
                <a:gd name="connsiteX300" fmla="*/ 84745 w 443370"/>
                <a:gd name="connsiteY300" fmla="*/ 463323 h 544528"/>
                <a:gd name="connsiteX301" fmla="*/ 86897 w 443370"/>
                <a:gd name="connsiteY301" fmla="*/ 463323 h 544528"/>
                <a:gd name="connsiteX302" fmla="*/ 86897 w 443370"/>
                <a:gd name="connsiteY302" fmla="*/ 456866 h 544528"/>
                <a:gd name="connsiteX303" fmla="*/ 89050 w 443370"/>
                <a:gd name="connsiteY303" fmla="*/ 456866 h 544528"/>
                <a:gd name="connsiteX304" fmla="*/ 89050 w 443370"/>
                <a:gd name="connsiteY304" fmla="*/ 454713 h 544528"/>
                <a:gd name="connsiteX305" fmla="*/ 91202 w 443370"/>
                <a:gd name="connsiteY305" fmla="*/ 454713 h 544528"/>
                <a:gd name="connsiteX306" fmla="*/ 91202 w 443370"/>
                <a:gd name="connsiteY306" fmla="*/ 446104 h 544528"/>
                <a:gd name="connsiteX307" fmla="*/ 93354 w 443370"/>
                <a:gd name="connsiteY307" fmla="*/ 446104 h 544528"/>
                <a:gd name="connsiteX308" fmla="*/ 93354 w 443370"/>
                <a:gd name="connsiteY308" fmla="*/ 441800 h 544528"/>
                <a:gd name="connsiteX309" fmla="*/ 95507 w 443370"/>
                <a:gd name="connsiteY309" fmla="*/ 441800 h 544528"/>
                <a:gd name="connsiteX310" fmla="*/ 95507 w 443370"/>
                <a:gd name="connsiteY310" fmla="*/ 433191 h 544528"/>
                <a:gd name="connsiteX311" fmla="*/ 97659 w 443370"/>
                <a:gd name="connsiteY311" fmla="*/ 433191 h 544528"/>
                <a:gd name="connsiteX312" fmla="*/ 97659 w 443370"/>
                <a:gd name="connsiteY312" fmla="*/ 428886 h 544528"/>
                <a:gd name="connsiteX313" fmla="*/ 99811 w 443370"/>
                <a:gd name="connsiteY313" fmla="*/ 428886 h 544528"/>
                <a:gd name="connsiteX314" fmla="*/ 99811 w 443370"/>
                <a:gd name="connsiteY314" fmla="*/ 415972 h 544528"/>
                <a:gd name="connsiteX315" fmla="*/ 101963 w 443370"/>
                <a:gd name="connsiteY315" fmla="*/ 415972 h 544528"/>
                <a:gd name="connsiteX316" fmla="*/ 101963 w 443370"/>
                <a:gd name="connsiteY316" fmla="*/ 407363 h 544528"/>
                <a:gd name="connsiteX317" fmla="*/ 104116 w 443370"/>
                <a:gd name="connsiteY317" fmla="*/ 407363 h 544528"/>
                <a:gd name="connsiteX318" fmla="*/ 104116 w 443370"/>
                <a:gd name="connsiteY318" fmla="*/ 387993 h 544528"/>
                <a:gd name="connsiteX319" fmla="*/ 106268 w 443370"/>
                <a:gd name="connsiteY319" fmla="*/ 387993 h 544528"/>
                <a:gd name="connsiteX320" fmla="*/ 106268 w 443370"/>
                <a:gd name="connsiteY320" fmla="*/ 385840 h 544528"/>
                <a:gd name="connsiteX321" fmla="*/ 112725 w 443370"/>
                <a:gd name="connsiteY321" fmla="*/ 385840 h 544528"/>
                <a:gd name="connsiteX322" fmla="*/ 112725 w 443370"/>
                <a:gd name="connsiteY322" fmla="*/ 383688 h 544528"/>
                <a:gd name="connsiteX323" fmla="*/ 153618 w 443370"/>
                <a:gd name="connsiteY323" fmla="*/ 383688 h 544528"/>
                <a:gd name="connsiteX324" fmla="*/ 153618 w 443370"/>
                <a:gd name="connsiteY324" fmla="*/ 385840 h 544528"/>
                <a:gd name="connsiteX325" fmla="*/ 164380 w 443370"/>
                <a:gd name="connsiteY325" fmla="*/ 385840 h 544528"/>
                <a:gd name="connsiteX326" fmla="*/ 164380 w 443370"/>
                <a:gd name="connsiteY326" fmla="*/ 383688 h 544528"/>
                <a:gd name="connsiteX327" fmla="*/ 172989 w 443370"/>
                <a:gd name="connsiteY327" fmla="*/ 383688 h 544528"/>
                <a:gd name="connsiteX328" fmla="*/ 172989 w 443370"/>
                <a:gd name="connsiteY328" fmla="*/ 370774 h 544528"/>
                <a:gd name="connsiteX329" fmla="*/ 175141 w 443370"/>
                <a:gd name="connsiteY329" fmla="*/ 370774 h 544528"/>
                <a:gd name="connsiteX330" fmla="*/ 175141 w 443370"/>
                <a:gd name="connsiteY330" fmla="*/ 364317 h 544528"/>
                <a:gd name="connsiteX331" fmla="*/ 168684 w 443370"/>
                <a:gd name="connsiteY331" fmla="*/ 364317 h 544528"/>
                <a:gd name="connsiteX332" fmla="*/ 168684 w 443370"/>
                <a:gd name="connsiteY332" fmla="*/ 360013 h 544528"/>
                <a:gd name="connsiteX333" fmla="*/ 164380 w 443370"/>
                <a:gd name="connsiteY333" fmla="*/ 360013 h 544528"/>
                <a:gd name="connsiteX334" fmla="*/ 164380 w 443370"/>
                <a:gd name="connsiteY334" fmla="*/ 357861 h 544528"/>
                <a:gd name="connsiteX335" fmla="*/ 153618 w 443370"/>
                <a:gd name="connsiteY335" fmla="*/ 357861 h 544528"/>
                <a:gd name="connsiteX336" fmla="*/ 153618 w 443370"/>
                <a:gd name="connsiteY336" fmla="*/ 355708 h 544528"/>
                <a:gd name="connsiteX337" fmla="*/ 125639 w 443370"/>
                <a:gd name="connsiteY337" fmla="*/ 355708 h 544528"/>
                <a:gd name="connsiteX338" fmla="*/ 125639 w 443370"/>
                <a:gd name="connsiteY338" fmla="*/ 357861 h 544528"/>
                <a:gd name="connsiteX339" fmla="*/ 108420 w 443370"/>
                <a:gd name="connsiteY339" fmla="*/ 357861 h 544528"/>
                <a:gd name="connsiteX340" fmla="*/ 108420 w 443370"/>
                <a:gd name="connsiteY340" fmla="*/ 351404 h 544528"/>
                <a:gd name="connsiteX341" fmla="*/ 106268 w 443370"/>
                <a:gd name="connsiteY341" fmla="*/ 351404 h 544528"/>
                <a:gd name="connsiteX342" fmla="*/ 106268 w 443370"/>
                <a:gd name="connsiteY342" fmla="*/ 342795 h 544528"/>
                <a:gd name="connsiteX343" fmla="*/ 104116 w 443370"/>
                <a:gd name="connsiteY343" fmla="*/ 342795 h 544528"/>
                <a:gd name="connsiteX344" fmla="*/ 104116 w 443370"/>
                <a:gd name="connsiteY344" fmla="*/ 329881 h 544528"/>
                <a:gd name="connsiteX345" fmla="*/ 101963 w 443370"/>
                <a:gd name="connsiteY345" fmla="*/ 329881 h 544528"/>
                <a:gd name="connsiteX346" fmla="*/ 101963 w 443370"/>
                <a:gd name="connsiteY346" fmla="*/ 323424 h 544528"/>
                <a:gd name="connsiteX347" fmla="*/ 99811 w 443370"/>
                <a:gd name="connsiteY347" fmla="*/ 323424 h 544528"/>
                <a:gd name="connsiteX348" fmla="*/ 99811 w 443370"/>
                <a:gd name="connsiteY348" fmla="*/ 316967 h 544528"/>
                <a:gd name="connsiteX349" fmla="*/ 97659 w 443370"/>
                <a:gd name="connsiteY349" fmla="*/ 316967 h 544528"/>
                <a:gd name="connsiteX350" fmla="*/ 97659 w 443370"/>
                <a:gd name="connsiteY350" fmla="*/ 312663 h 544528"/>
                <a:gd name="connsiteX351" fmla="*/ 95507 w 443370"/>
                <a:gd name="connsiteY351" fmla="*/ 312663 h 544528"/>
                <a:gd name="connsiteX352" fmla="*/ 95507 w 443370"/>
                <a:gd name="connsiteY352" fmla="*/ 308358 h 544528"/>
                <a:gd name="connsiteX353" fmla="*/ 91202 w 443370"/>
                <a:gd name="connsiteY353" fmla="*/ 308358 h 544528"/>
                <a:gd name="connsiteX354" fmla="*/ 91202 w 443370"/>
                <a:gd name="connsiteY354" fmla="*/ 304053 h 544528"/>
                <a:gd name="connsiteX355" fmla="*/ 112725 w 443370"/>
                <a:gd name="connsiteY355" fmla="*/ 304053 h 544528"/>
                <a:gd name="connsiteX356" fmla="*/ 112725 w 443370"/>
                <a:gd name="connsiteY356" fmla="*/ 301901 h 544528"/>
                <a:gd name="connsiteX357" fmla="*/ 114877 w 443370"/>
                <a:gd name="connsiteY357" fmla="*/ 301901 h 544528"/>
                <a:gd name="connsiteX358" fmla="*/ 114877 w 443370"/>
                <a:gd name="connsiteY358" fmla="*/ 299749 h 544528"/>
                <a:gd name="connsiteX359" fmla="*/ 117029 w 443370"/>
                <a:gd name="connsiteY359" fmla="*/ 299749 h 544528"/>
                <a:gd name="connsiteX360" fmla="*/ 117029 w 443370"/>
                <a:gd name="connsiteY360" fmla="*/ 297597 h 544528"/>
                <a:gd name="connsiteX361" fmla="*/ 119182 w 443370"/>
                <a:gd name="connsiteY361" fmla="*/ 297597 h 544528"/>
                <a:gd name="connsiteX362" fmla="*/ 119182 w 443370"/>
                <a:gd name="connsiteY362" fmla="*/ 295444 h 544528"/>
                <a:gd name="connsiteX363" fmla="*/ 121334 w 443370"/>
                <a:gd name="connsiteY363" fmla="*/ 295444 h 544528"/>
                <a:gd name="connsiteX364" fmla="*/ 121334 w 443370"/>
                <a:gd name="connsiteY364" fmla="*/ 293292 h 544528"/>
                <a:gd name="connsiteX365" fmla="*/ 123486 w 443370"/>
                <a:gd name="connsiteY365" fmla="*/ 293292 h 544528"/>
                <a:gd name="connsiteX366" fmla="*/ 123486 w 443370"/>
                <a:gd name="connsiteY366" fmla="*/ 288987 h 544528"/>
                <a:gd name="connsiteX367" fmla="*/ 125639 w 443370"/>
                <a:gd name="connsiteY367" fmla="*/ 288987 h 544528"/>
                <a:gd name="connsiteX368" fmla="*/ 125639 w 443370"/>
                <a:gd name="connsiteY368" fmla="*/ 280378 h 544528"/>
                <a:gd name="connsiteX369" fmla="*/ 123486 w 443370"/>
                <a:gd name="connsiteY369" fmla="*/ 280378 h 544528"/>
                <a:gd name="connsiteX370" fmla="*/ 123486 w 443370"/>
                <a:gd name="connsiteY370" fmla="*/ 267464 h 544528"/>
                <a:gd name="connsiteX371" fmla="*/ 121334 w 443370"/>
                <a:gd name="connsiteY371" fmla="*/ 267464 h 544528"/>
                <a:gd name="connsiteX372" fmla="*/ 121334 w 443370"/>
                <a:gd name="connsiteY372" fmla="*/ 265312 h 544528"/>
                <a:gd name="connsiteX373" fmla="*/ 119182 w 443370"/>
                <a:gd name="connsiteY373" fmla="*/ 265312 h 544528"/>
                <a:gd name="connsiteX374" fmla="*/ 119182 w 443370"/>
                <a:gd name="connsiteY374" fmla="*/ 261008 h 544528"/>
                <a:gd name="connsiteX375" fmla="*/ 117029 w 443370"/>
                <a:gd name="connsiteY375" fmla="*/ 261008 h 544528"/>
                <a:gd name="connsiteX376" fmla="*/ 117029 w 443370"/>
                <a:gd name="connsiteY376" fmla="*/ 256703 h 544528"/>
                <a:gd name="connsiteX377" fmla="*/ 114877 w 443370"/>
                <a:gd name="connsiteY377" fmla="*/ 256703 h 544528"/>
                <a:gd name="connsiteX378" fmla="*/ 114877 w 443370"/>
                <a:gd name="connsiteY378" fmla="*/ 252398 h 544528"/>
                <a:gd name="connsiteX379" fmla="*/ 112725 w 443370"/>
                <a:gd name="connsiteY379" fmla="*/ 252398 h 544528"/>
                <a:gd name="connsiteX380" fmla="*/ 112725 w 443370"/>
                <a:gd name="connsiteY380" fmla="*/ 248094 h 544528"/>
                <a:gd name="connsiteX381" fmla="*/ 110573 w 443370"/>
                <a:gd name="connsiteY381" fmla="*/ 248094 h 544528"/>
                <a:gd name="connsiteX382" fmla="*/ 110573 w 443370"/>
                <a:gd name="connsiteY382" fmla="*/ 243789 h 544528"/>
                <a:gd name="connsiteX383" fmla="*/ 108420 w 443370"/>
                <a:gd name="connsiteY383" fmla="*/ 243789 h 544528"/>
                <a:gd name="connsiteX384" fmla="*/ 108420 w 443370"/>
                <a:gd name="connsiteY384" fmla="*/ 239485 h 544528"/>
                <a:gd name="connsiteX385" fmla="*/ 106268 w 443370"/>
                <a:gd name="connsiteY385" fmla="*/ 239485 h 544528"/>
                <a:gd name="connsiteX386" fmla="*/ 106268 w 443370"/>
                <a:gd name="connsiteY386" fmla="*/ 235180 h 544528"/>
                <a:gd name="connsiteX387" fmla="*/ 104116 w 443370"/>
                <a:gd name="connsiteY387" fmla="*/ 235180 h 544528"/>
                <a:gd name="connsiteX388" fmla="*/ 104116 w 443370"/>
                <a:gd name="connsiteY388" fmla="*/ 230876 h 544528"/>
                <a:gd name="connsiteX389" fmla="*/ 101963 w 443370"/>
                <a:gd name="connsiteY389" fmla="*/ 230876 h 544528"/>
                <a:gd name="connsiteX390" fmla="*/ 101963 w 443370"/>
                <a:gd name="connsiteY390" fmla="*/ 226571 h 544528"/>
                <a:gd name="connsiteX391" fmla="*/ 99811 w 443370"/>
                <a:gd name="connsiteY391" fmla="*/ 226571 h 544528"/>
                <a:gd name="connsiteX392" fmla="*/ 99811 w 443370"/>
                <a:gd name="connsiteY392" fmla="*/ 224419 h 544528"/>
                <a:gd name="connsiteX393" fmla="*/ 97659 w 443370"/>
                <a:gd name="connsiteY393" fmla="*/ 224419 h 544528"/>
                <a:gd name="connsiteX394" fmla="*/ 97659 w 443370"/>
                <a:gd name="connsiteY394" fmla="*/ 217962 h 544528"/>
                <a:gd name="connsiteX395" fmla="*/ 95507 w 443370"/>
                <a:gd name="connsiteY395" fmla="*/ 217962 h 544528"/>
                <a:gd name="connsiteX396" fmla="*/ 95507 w 443370"/>
                <a:gd name="connsiteY396" fmla="*/ 213657 h 544528"/>
                <a:gd name="connsiteX397" fmla="*/ 93354 w 443370"/>
                <a:gd name="connsiteY397" fmla="*/ 213657 h 544528"/>
                <a:gd name="connsiteX398" fmla="*/ 93354 w 443370"/>
                <a:gd name="connsiteY398" fmla="*/ 209353 h 544528"/>
                <a:gd name="connsiteX399" fmla="*/ 91202 w 443370"/>
                <a:gd name="connsiteY399" fmla="*/ 209353 h 544528"/>
                <a:gd name="connsiteX400" fmla="*/ 91202 w 443370"/>
                <a:gd name="connsiteY400" fmla="*/ 205048 h 544528"/>
                <a:gd name="connsiteX401" fmla="*/ 89050 w 443370"/>
                <a:gd name="connsiteY401" fmla="*/ 205048 h 544528"/>
                <a:gd name="connsiteX402" fmla="*/ 89050 w 443370"/>
                <a:gd name="connsiteY402" fmla="*/ 200744 h 544528"/>
                <a:gd name="connsiteX403" fmla="*/ 86897 w 443370"/>
                <a:gd name="connsiteY403" fmla="*/ 200744 h 544528"/>
                <a:gd name="connsiteX404" fmla="*/ 86897 w 443370"/>
                <a:gd name="connsiteY404" fmla="*/ 198591 h 544528"/>
                <a:gd name="connsiteX405" fmla="*/ 84745 w 443370"/>
                <a:gd name="connsiteY405" fmla="*/ 198591 h 544528"/>
                <a:gd name="connsiteX406" fmla="*/ 84745 w 443370"/>
                <a:gd name="connsiteY406" fmla="*/ 194287 h 544528"/>
                <a:gd name="connsiteX407" fmla="*/ 82593 w 443370"/>
                <a:gd name="connsiteY407" fmla="*/ 194287 h 544528"/>
                <a:gd name="connsiteX408" fmla="*/ 82593 w 443370"/>
                <a:gd name="connsiteY408" fmla="*/ 189982 h 544528"/>
                <a:gd name="connsiteX409" fmla="*/ 80441 w 443370"/>
                <a:gd name="connsiteY409" fmla="*/ 189982 h 544528"/>
                <a:gd name="connsiteX410" fmla="*/ 80441 w 443370"/>
                <a:gd name="connsiteY410" fmla="*/ 187830 h 544528"/>
                <a:gd name="connsiteX411" fmla="*/ 78288 w 443370"/>
                <a:gd name="connsiteY411" fmla="*/ 187830 h 544528"/>
                <a:gd name="connsiteX412" fmla="*/ 78288 w 443370"/>
                <a:gd name="connsiteY412" fmla="*/ 185678 h 544528"/>
                <a:gd name="connsiteX413" fmla="*/ 76136 w 443370"/>
                <a:gd name="connsiteY413" fmla="*/ 185678 h 544528"/>
                <a:gd name="connsiteX414" fmla="*/ 76136 w 443370"/>
                <a:gd name="connsiteY414" fmla="*/ 181373 h 544528"/>
                <a:gd name="connsiteX415" fmla="*/ 73984 w 443370"/>
                <a:gd name="connsiteY415" fmla="*/ 181373 h 544528"/>
                <a:gd name="connsiteX416" fmla="*/ 73984 w 443370"/>
                <a:gd name="connsiteY416" fmla="*/ 179221 h 544528"/>
                <a:gd name="connsiteX417" fmla="*/ 71831 w 443370"/>
                <a:gd name="connsiteY417" fmla="*/ 179221 h 544528"/>
                <a:gd name="connsiteX418" fmla="*/ 71831 w 443370"/>
                <a:gd name="connsiteY418" fmla="*/ 174916 h 544528"/>
                <a:gd name="connsiteX419" fmla="*/ 69679 w 443370"/>
                <a:gd name="connsiteY419" fmla="*/ 174916 h 544528"/>
                <a:gd name="connsiteX420" fmla="*/ 69679 w 443370"/>
                <a:gd name="connsiteY420" fmla="*/ 172764 h 544528"/>
                <a:gd name="connsiteX421" fmla="*/ 67527 w 443370"/>
                <a:gd name="connsiteY421" fmla="*/ 172764 h 544528"/>
                <a:gd name="connsiteX422" fmla="*/ 67527 w 443370"/>
                <a:gd name="connsiteY422" fmla="*/ 170612 h 544528"/>
                <a:gd name="connsiteX423" fmla="*/ 65375 w 443370"/>
                <a:gd name="connsiteY423" fmla="*/ 170612 h 544528"/>
                <a:gd name="connsiteX424" fmla="*/ 65375 w 443370"/>
                <a:gd name="connsiteY424" fmla="*/ 166307 h 544528"/>
                <a:gd name="connsiteX425" fmla="*/ 78288 w 443370"/>
                <a:gd name="connsiteY425" fmla="*/ 166307 h 544528"/>
                <a:gd name="connsiteX426" fmla="*/ 78288 w 443370"/>
                <a:gd name="connsiteY426" fmla="*/ 164155 h 544528"/>
                <a:gd name="connsiteX427" fmla="*/ 82593 w 443370"/>
                <a:gd name="connsiteY427" fmla="*/ 164155 h 544528"/>
                <a:gd name="connsiteX428" fmla="*/ 82593 w 443370"/>
                <a:gd name="connsiteY428" fmla="*/ 162002 h 544528"/>
                <a:gd name="connsiteX429" fmla="*/ 86897 w 443370"/>
                <a:gd name="connsiteY429" fmla="*/ 162002 h 544528"/>
                <a:gd name="connsiteX430" fmla="*/ 86897 w 443370"/>
                <a:gd name="connsiteY430" fmla="*/ 159850 h 544528"/>
                <a:gd name="connsiteX431" fmla="*/ 89050 w 443370"/>
                <a:gd name="connsiteY431" fmla="*/ 159850 h 544528"/>
                <a:gd name="connsiteX432" fmla="*/ 89050 w 443370"/>
                <a:gd name="connsiteY432" fmla="*/ 157698 h 544528"/>
                <a:gd name="connsiteX433" fmla="*/ 93354 w 443370"/>
                <a:gd name="connsiteY433" fmla="*/ 157698 h 544528"/>
                <a:gd name="connsiteX434" fmla="*/ 93354 w 443370"/>
                <a:gd name="connsiteY434" fmla="*/ 155546 h 544528"/>
                <a:gd name="connsiteX435" fmla="*/ 95507 w 443370"/>
                <a:gd name="connsiteY435" fmla="*/ 155546 h 544528"/>
                <a:gd name="connsiteX436" fmla="*/ 95507 w 443370"/>
                <a:gd name="connsiteY436" fmla="*/ 153393 h 544528"/>
                <a:gd name="connsiteX437" fmla="*/ 97659 w 443370"/>
                <a:gd name="connsiteY437" fmla="*/ 153393 h 544528"/>
                <a:gd name="connsiteX438" fmla="*/ 97659 w 443370"/>
                <a:gd name="connsiteY438" fmla="*/ 149089 h 544528"/>
                <a:gd name="connsiteX439" fmla="*/ 99811 w 443370"/>
                <a:gd name="connsiteY439" fmla="*/ 149089 h 544528"/>
                <a:gd name="connsiteX440" fmla="*/ 99811 w 443370"/>
                <a:gd name="connsiteY440" fmla="*/ 146936 h 544528"/>
                <a:gd name="connsiteX441" fmla="*/ 106268 w 443370"/>
                <a:gd name="connsiteY441" fmla="*/ 146936 h 544528"/>
                <a:gd name="connsiteX442" fmla="*/ 106268 w 443370"/>
                <a:gd name="connsiteY442" fmla="*/ 149089 h 544528"/>
                <a:gd name="connsiteX443" fmla="*/ 108420 w 443370"/>
                <a:gd name="connsiteY443" fmla="*/ 149089 h 544528"/>
                <a:gd name="connsiteX444" fmla="*/ 108420 w 443370"/>
                <a:gd name="connsiteY444" fmla="*/ 151241 h 544528"/>
                <a:gd name="connsiteX445" fmla="*/ 110573 w 443370"/>
                <a:gd name="connsiteY445" fmla="*/ 151241 h 544528"/>
                <a:gd name="connsiteX446" fmla="*/ 110573 w 443370"/>
                <a:gd name="connsiteY446" fmla="*/ 155546 h 544528"/>
                <a:gd name="connsiteX447" fmla="*/ 112725 w 443370"/>
                <a:gd name="connsiteY447" fmla="*/ 155546 h 544528"/>
                <a:gd name="connsiteX448" fmla="*/ 112725 w 443370"/>
                <a:gd name="connsiteY448" fmla="*/ 157698 h 544528"/>
                <a:gd name="connsiteX449" fmla="*/ 114877 w 443370"/>
                <a:gd name="connsiteY449" fmla="*/ 157698 h 544528"/>
                <a:gd name="connsiteX450" fmla="*/ 114877 w 443370"/>
                <a:gd name="connsiteY450" fmla="*/ 159850 h 544528"/>
                <a:gd name="connsiteX451" fmla="*/ 117029 w 443370"/>
                <a:gd name="connsiteY451" fmla="*/ 159850 h 544528"/>
                <a:gd name="connsiteX452" fmla="*/ 117029 w 443370"/>
                <a:gd name="connsiteY452" fmla="*/ 162002 h 544528"/>
                <a:gd name="connsiteX453" fmla="*/ 119182 w 443370"/>
                <a:gd name="connsiteY453" fmla="*/ 162002 h 544528"/>
                <a:gd name="connsiteX454" fmla="*/ 119182 w 443370"/>
                <a:gd name="connsiteY454" fmla="*/ 164155 h 544528"/>
                <a:gd name="connsiteX455" fmla="*/ 121334 w 443370"/>
                <a:gd name="connsiteY455" fmla="*/ 164155 h 544528"/>
                <a:gd name="connsiteX456" fmla="*/ 121334 w 443370"/>
                <a:gd name="connsiteY456" fmla="*/ 166307 h 544528"/>
                <a:gd name="connsiteX457" fmla="*/ 123486 w 443370"/>
                <a:gd name="connsiteY457" fmla="*/ 166307 h 544528"/>
                <a:gd name="connsiteX458" fmla="*/ 123486 w 443370"/>
                <a:gd name="connsiteY458" fmla="*/ 168459 h 544528"/>
                <a:gd name="connsiteX459" fmla="*/ 125639 w 443370"/>
                <a:gd name="connsiteY459" fmla="*/ 168459 h 544528"/>
                <a:gd name="connsiteX460" fmla="*/ 125639 w 443370"/>
                <a:gd name="connsiteY460" fmla="*/ 170612 h 544528"/>
                <a:gd name="connsiteX461" fmla="*/ 127791 w 443370"/>
                <a:gd name="connsiteY461" fmla="*/ 170612 h 544528"/>
                <a:gd name="connsiteX462" fmla="*/ 127791 w 443370"/>
                <a:gd name="connsiteY462" fmla="*/ 172764 h 544528"/>
                <a:gd name="connsiteX463" fmla="*/ 129943 w 443370"/>
                <a:gd name="connsiteY463" fmla="*/ 172764 h 544528"/>
                <a:gd name="connsiteX464" fmla="*/ 129943 w 443370"/>
                <a:gd name="connsiteY464" fmla="*/ 174916 h 544528"/>
                <a:gd name="connsiteX465" fmla="*/ 132095 w 443370"/>
                <a:gd name="connsiteY465" fmla="*/ 174916 h 544528"/>
                <a:gd name="connsiteX466" fmla="*/ 132095 w 443370"/>
                <a:gd name="connsiteY466" fmla="*/ 177068 h 544528"/>
                <a:gd name="connsiteX467" fmla="*/ 134248 w 443370"/>
                <a:gd name="connsiteY467" fmla="*/ 177068 h 544528"/>
                <a:gd name="connsiteX468" fmla="*/ 134248 w 443370"/>
                <a:gd name="connsiteY468" fmla="*/ 181373 h 544528"/>
                <a:gd name="connsiteX469" fmla="*/ 136400 w 443370"/>
                <a:gd name="connsiteY469" fmla="*/ 181373 h 544528"/>
                <a:gd name="connsiteX470" fmla="*/ 136400 w 443370"/>
                <a:gd name="connsiteY470" fmla="*/ 183525 h 544528"/>
                <a:gd name="connsiteX471" fmla="*/ 138552 w 443370"/>
                <a:gd name="connsiteY471" fmla="*/ 183525 h 544528"/>
                <a:gd name="connsiteX472" fmla="*/ 138552 w 443370"/>
                <a:gd name="connsiteY472" fmla="*/ 187830 h 544528"/>
                <a:gd name="connsiteX473" fmla="*/ 140705 w 443370"/>
                <a:gd name="connsiteY473" fmla="*/ 187830 h 544528"/>
                <a:gd name="connsiteX474" fmla="*/ 140705 w 443370"/>
                <a:gd name="connsiteY474" fmla="*/ 189982 h 544528"/>
                <a:gd name="connsiteX475" fmla="*/ 142857 w 443370"/>
                <a:gd name="connsiteY475" fmla="*/ 189982 h 544528"/>
                <a:gd name="connsiteX476" fmla="*/ 142857 w 443370"/>
                <a:gd name="connsiteY476" fmla="*/ 192134 h 544528"/>
                <a:gd name="connsiteX477" fmla="*/ 145009 w 443370"/>
                <a:gd name="connsiteY477" fmla="*/ 192134 h 544528"/>
                <a:gd name="connsiteX478" fmla="*/ 145009 w 443370"/>
                <a:gd name="connsiteY478" fmla="*/ 196439 h 544528"/>
                <a:gd name="connsiteX479" fmla="*/ 147161 w 443370"/>
                <a:gd name="connsiteY479" fmla="*/ 196439 h 544528"/>
                <a:gd name="connsiteX480" fmla="*/ 147161 w 443370"/>
                <a:gd name="connsiteY480" fmla="*/ 198591 h 544528"/>
                <a:gd name="connsiteX481" fmla="*/ 149314 w 443370"/>
                <a:gd name="connsiteY481" fmla="*/ 198591 h 544528"/>
                <a:gd name="connsiteX482" fmla="*/ 149314 w 443370"/>
                <a:gd name="connsiteY482" fmla="*/ 202896 h 544528"/>
                <a:gd name="connsiteX483" fmla="*/ 151466 w 443370"/>
                <a:gd name="connsiteY483" fmla="*/ 202896 h 544528"/>
                <a:gd name="connsiteX484" fmla="*/ 151466 w 443370"/>
                <a:gd name="connsiteY484" fmla="*/ 205048 h 544528"/>
                <a:gd name="connsiteX485" fmla="*/ 153618 w 443370"/>
                <a:gd name="connsiteY485" fmla="*/ 205048 h 544528"/>
                <a:gd name="connsiteX486" fmla="*/ 153618 w 443370"/>
                <a:gd name="connsiteY486" fmla="*/ 207200 h 544528"/>
                <a:gd name="connsiteX487" fmla="*/ 155771 w 443370"/>
                <a:gd name="connsiteY487" fmla="*/ 207200 h 544528"/>
                <a:gd name="connsiteX488" fmla="*/ 155771 w 443370"/>
                <a:gd name="connsiteY488" fmla="*/ 211505 h 544528"/>
                <a:gd name="connsiteX489" fmla="*/ 157923 w 443370"/>
                <a:gd name="connsiteY489" fmla="*/ 211505 h 544528"/>
                <a:gd name="connsiteX490" fmla="*/ 157923 w 443370"/>
                <a:gd name="connsiteY490" fmla="*/ 213657 h 544528"/>
                <a:gd name="connsiteX491" fmla="*/ 160075 w 443370"/>
                <a:gd name="connsiteY491" fmla="*/ 213657 h 544528"/>
                <a:gd name="connsiteX492" fmla="*/ 160075 w 443370"/>
                <a:gd name="connsiteY492" fmla="*/ 217962 h 544528"/>
                <a:gd name="connsiteX493" fmla="*/ 162227 w 443370"/>
                <a:gd name="connsiteY493" fmla="*/ 217962 h 544528"/>
                <a:gd name="connsiteX494" fmla="*/ 162227 w 443370"/>
                <a:gd name="connsiteY494" fmla="*/ 222266 h 544528"/>
                <a:gd name="connsiteX495" fmla="*/ 164380 w 443370"/>
                <a:gd name="connsiteY495" fmla="*/ 222266 h 544528"/>
                <a:gd name="connsiteX496" fmla="*/ 164380 w 443370"/>
                <a:gd name="connsiteY496" fmla="*/ 224419 h 544528"/>
                <a:gd name="connsiteX497" fmla="*/ 166532 w 443370"/>
                <a:gd name="connsiteY497" fmla="*/ 224419 h 544528"/>
                <a:gd name="connsiteX498" fmla="*/ 166532 w 443370"/>
                <a:gd name="connsiteY498" fmla="*/ 228723 h 544528"/>
                <a:gd name="connsiteX499" fmla="*/ 168684 w 443370"/>
                <a:gd name="connsiteY499" fmla="*/ 228723 h 544528"/>
                <a:gd name="connsiteX500" fmla="*/ 168684 w 443370"/>
                <a:gd name="connsiteY500" fmla="*/ 233028 h 544528"/>
                <a:gd name="connsiteX501" fmla="*/ 170837 w 443370"/>
                <a:gd name="connsiteY501" fmla="*/ 233028 h 544528"/>
                <a:gd name="connsiteX502" fmla="*/ 170837 w 443370"/>
                <a:gd name="connsiteY502" fmla="*/ 235180 h 544528"/>
                <a:gd name="connsiteX503" fmla="*/ 172989 w 443370"/>
                <a:gd name="connsiteY503" fmla="*/ 235180 h 544528"/>
                <a:gd name="connsiteX504" fmla="*/ 172989 w 443370"/>
                <a:gd name="connsiteY504" fmla="*/ 239485 h 544528"/>
                <a:gd name="connsiteX505" fmla="*/ 175141 w 443370"/>
                <a:gd name="connsiteY505" fmla="*/ 239485 h 544528"/>
                <a:gd name="connsiteX506" fmla="*/ 175141 w 443370"/>
                <a:gd name="connsiteY506" fmla="*/ 243789 h 544528"/>
                <a:gd name="connsiteX507" fmla="*/ 177293 w 443370"/>
                <a:gd name="connsiteY507" fmla="*/ 243789 h 544528"/>
                <a:gd name="connsiteX508" fmla="*/ 177293 w 443370"/>
                <a:gd name="connsiteY508" fmla="*/ 248094 h 544528"/>
                <a:gd name="connsiteX509" fmla="*/ 179446 w 443370"/>
                <a:gd name="connsiteY509" fmla="*/ 248094 h 544528"/>
                <a:gd name="connsiteX510" fmla="*/ 179446 w 443370"/>
                <a:gd name="connsiteY510" fmla="*/ 252398 h 544528"/>
                <a:gd name="connsiteX511" fmla="*/ 181598 w 443370"/>
                <a:gd name="connsiteY511" fmla="*/ 252398 h 544528"/>
                <a:gd name="connsiteX512" fmla="*/ 181598 w 443370"/>
                <a:gd name="connsiteY512" fmla="*/ 256703 h 544528"/>
                <a:gd name="connsiteX513" fmla="*/ 183750 w 443370"/>
                <a:gd name="connsiteY513" fmla="*/ 256703 h 544528"/>
                <a:gd name="connsiteX514" fmla="*/ 183750 w 443370"/>
                <a:gd name="connsiteY514" fmla="*/ 267464 h 544528"/>
                <a:gd name="connsiteX515" fmla="*/ 181598 w 443370"/>
                <a:gd name="connsiteY515" fmla="*/ 267464 h 544528"/>
                <a:gd name="connsiteX516" fmla="*/ 181598 w 443370"/>
                <a:gd name="connsiteY516" fmla="*/ 265312 h 544528"/>
                <a:gd name="connsiteX517" fmla="*/ 179446 w 443370"/>
                <a:gd name="connsiteY517" fmla="*/ 265312 h 544528"/>
                <a:gd name="connsiteX518" fmla="*/ 179446 w 443370"/>
                <a:gd name="connsiteY518" fmla="*/ 263160 h 544528"/>
                <a:gd name="connsiteX519" fmla="*/ 175141 w 443370"/>
                <a:gd name="connsiteY519" fmla="*/ 263160 h 544528"/>
                <a:gd name="connsiteX520" fmla="*/ 175141 w 443370"/>
                <a:gd name="connsiteY520" fmla="*/ 261008 h 544528"/>
                <a:gd name="connsiteX521" fmla="*/ 172989 w 443370"/>
                <a:gd name="connsiteY521" fmla="*/ 261008 h 544528"/>
                <a:gd name="connsiteX522" fmla="*/ 172989 w 443370"/>
                <a:gd name="connsiteY522" fmla="*/ 258855 h 544528"/>
                <a:gd name="connsiteX523" fmla="*/ 170837 w 443370"/>
                <a:gd name="connsiteY523" fmla="*/ 258855 h 544528"/>
                <a:gd name="connsiteX524" fmla="*/ 170837 w 443370"/>
                <a:gd name="connsiteY524" fmla="*/ 256703 h 544528"/>
                <a:gd name="connsiteX525" fmla="*/ 160075 w 443370"/>
                <a:gd name="connsiteY525" fmla="*/ 256703 h 544528"/>
                <a:gd name="connsiteX526" fmla="*/ 160075 w 443370"/>
                <a:gd name="connsiteY526" fmla="*/ 258855 h 544528"/>
                <a:gd name="connsiteX527" fmla="*/ 157923 w 443370"/>
                <a:gd name="connsiteY527" fmla="*/ 258855 h 544528"/>
                <a:gd name="connsiteX528" fmla="*/ 157923 w 443370"/>
                <a:gd name="connsiteY528" fmla="*/ 263160 h 544528"/>
                <a:gd name="connsiteX529" fmla="*/ 155771 w 443370"/>
                <a:gd name="connsiteY529" fmla="*/ 263160 h 544528"/>
                <a:gd name="connsiteX530" fmla="*/ 155771 w 443370"/>
                <a:gd name="connsiteY530" fmla="*/ 276074 h 544528"/>
                <a:gd name="connsiteX531" fmla="*/ 157923 w 443370"/>
                <a:gd name="connsiteY531" fmla="*/ 276074 h 544528"/>
                <a:gd name="connsiteX532" fmla="*/ 157923 w 443370"/>
                <a:gd name="connsiteY532" fmla="*/ 278226 h 544528"/>
                <a:gd name="connsiteX533" fmla="*/ 160075 w 443370"/>
                <a:gd name="connsiteY533" fmla="*/ 278226 h 544528"/>
                <a:gd name="connsiteX534" fmla="*/ 160075 w 443370"/>
                <a:gd name="connsiteY534" fmla="*/ 282530 h 544528"/>
                <a:gd name="connsiteX535" fmla="*/ 162227 w 443370"/>
                <a:gd name="connsiteY535" fmla="*/ 282530 h 544528"/>
                <a:gd name="connsiteX536" fmla="*/ 162227 w 443370"/>
                <a:gd name="connsiteY536" fmla="*/ 284683 h 544528"/>
                <a:gd name="connsiteX537" fmla="*/ 164380 w 443370"/>
                <a:gd name="connsiteY537" fmla="*/ 284683 h 544528"/>
                <a:gd name="connsiteX538" fmla="*/ 164380 w 443370"/>
                <a:gd name="connsiteY538" fmla="*/ 286835 h 544528"/>
                <a:gd name="connsiteX539" fmla="*/ 166532 w 443370"/>
                <a:gd name="connsiteY539" fmla="*/ 286835 h 544528"/>
                <a:gd name="connsiteX540" fmla="*/ 166532 w 443370"/>
                <a:gd name="connsiteY540" fmla="*/ 288987 h 544528"/>
                <a:gd name="connsiteX541" fmla="*/ 168684 w 443370"/>
                <a:gd name="connsiteY541" fmla="*/ 288987 h 544528"/>
                <a:gd name="connsiteX542" fmla="*/ 168684 w 443370"/>
                <a:gd name="connsiteY542" fmla="*/ 291140 h 544528"/>
                <a:gd name="connsiteX543" fmla="*/ 170837 w 443370"/>
                <a:gd name="connsiteY543" fmla="*/ 291140 h 544528"/>
                <a:gd name="connsiteX544" fmla="*/ 170837 w 443370"/>
                <a:gd name="connsiteY544" fmla="*/ 293292 h 544528"/>
                <a:gd name="connsiteX545" fmla="*/ 172989 w 443370"/>
                <a:gd name="connsiteY545" fmla="*/ 293292 h 544528"/>
                <a:gd name="connsiteX546" fmla="*/ 172989 w 443370"/>
                <a:gd name="connsiteY546" fmla="*/ 297597 h 544528"/>
                <a:gd name="connsiteX547" fmla="*/ 175141 w 443370"/>
                <a:gd name="connsiteY547" fmla="*/ 297597 h 544528"/>
                <a:gd name="connsiteX548" fmla="*/ 175141 w 443370"/>
                <a:gd name="connsiteY548" fmla="*/ 301901 h 544528"/>
                <a:gd name="connsiteX549" fmla="*/ 177293 w 443370"/>
                <a:gd name="connsiteY549" fmla="*/ 301901 h 544528"/>
                <a:gd name="connsiteX550" fmla="*/ 177293 w 443370"/>
                <a:gd name="connsiteY550" fmla="*/ 304053 h 544528"/>
                <a:gd name="connsiteX551" fmla="*/ 179446 w 443370"/>
                <a:gd name="connsiteY551" fmla="*/ 304053 h 544528"/>
                <a:gd name="connsiteX552" fmla="*/ 179446 w 443370"/>
                <a:gd name="connsiteY552" fmla="*/ 308358 h 544528"/>
                <a:gd name="connsiteX553" fmla="*/ 181598 w 443370"/>
                <a:gd name="connsiteY553" fmla="*/ 308358 h 544528"/>
                <a:gd name="connsiteX554" fmla="*/ 181598 w 443370"/>
                <a:gd name="connsiteY554" fmla="*/ 312663 h 544528"/>
                <a:gd name="connsiteX555" fmla="*/ 183750 w 443370"/>
                <a:gd name="connsiteY555" fmla="*/ 312663 h 544528"/>
                <a:gd name="connsiteX556" fmla="*/ 183750 w 443370"/>
                <a:gd name="connsiteY556" fmla="*/ 319119 h 544528"/>
                <a:gd name="connsiteX557" fmla="*/ 185903 w 443370"/>
                <a:gd name="connsiteY557" fmla="*/ 319119 h 544528"/>
                <a:gd name="connsiteX558" fmla="*/ 185903 w 443370"/>
                <a:gd name="connsiteY558" fmla="*/ 327729 h 544528"/>
                <a:gd name="connsiteX559" fmla="*/ 188055 w 443370"/>
                <a:gd name="connsiteY559" fmla="*/ 327729 h 544528"/>
                <a:gd name="connsiteX560" fmla="*/ 188055 w 443370"/>
                <a:gd name="connsiteY560" fmla="*/ 314815 h 544528"/>
                <a:gd name="connsiteX561" fmla="*/ 190207 w 443370"/>
                <a:gd name="connsiteY561" fmla="*/ 314815 h 544528"/>
                <a:gd name="connsiteX562" fmla="*/ 190207 w 443370"/>
                <a:gd name="connsiteY562" fmla="*/ 312663 h 544528"/>
                <a:gd name="connsiteX563" fmla="*/ 185903 w 443370"/>
                <a:gd name="connsiteY563" fmla="*/ 312663 h 544528"/>
                <a:gd name="connsiteX564" fmla="*/ 185903 w 443370"/>
                <a:gd name="connsiteY564" fmla="*/ 308358 h 544528"/>
                <a:gd name="connsiteX565" fmla="*/ 183750 w 443370"/>
                <a:gd name="connsiteY565" fmla="*/ 308358 h 544528"/>
                <a:gd name="connsiteX566" fmla="*/ 183750 w 443370"/>
                <a:gd name="connsiteY566" fmla="*/ 306206 h 544528"/>
                <a:gd name="connsiteX567" fmla="*/ 188055 w 443370"/>
                <a:gd name="connsiteY567" fmla="*/ 306206 h 544528"/>
                <a:gd name="connsiteX568" fmla="*/ 188055 w 443370"/>
                <a:gd name="connsiteY568" fmla="*/ 308358 h 544528"/>
                <a:gd name="connsiteX569" fmla="*/ 190207 w 443370"/>
                <a:gd name="connsiteY569" fmla="*/ 308358 h 544528"/>
                <a:gd name="connsiteX570" fmla="*/ 190207 w 443370"/>
                <a:gd name="connsiteY570" fmla="*/ 310510 h 544528"/>
                <a:gd name="connsiteX571" fmla="*/ 198816 w 443370"/>
                <a:gd name="connsiteY571" fmla="*/ 310510 h 544528"/>
                <a:gd name="connsiteX572" fmla="*/ 198816 w 443370"/>
                <a:gd name="connsiteY572" fmla="*/ 308358 h 544528"/>
                <a:gd name="connsiteX573" fmla="*/ 200969 w 443370"/>
                <a:gd name="connsiteY573" fmla="*/ 308358 h 544528"/>
                <a:gd name="connsiteX574" fmla="*/ 200969 w 443370"/>
                <a:gd name="connsiteY574" fmla="*/ 306206 h 544528"/>
                <a:gd name="connsiteX575" fmla="*/ 203121 w 443370"/>
                <a:gd name="connsiteY575" fmla="*/ 306206 h 544528"/>
                <a:gd name="connsiteX576" fmla="*/ 203121 w 443370"/>
                <a:gd name="connsiteY576" fmla="*/ 301901 h 544528"/>
                <a:gd name="connsiteX577" fmla="*/ 207425 w 443370"/>
                <a:gd name="connsiteY577" fmla="*/ 301901 h 544528"/>
                <a:gd name="connsiteX578" fmla="*/ 207425 w 443370"/>
                <a:gd name="connsiteY578" fmla="*/ 308358 h 544528"/>
                <a:gd name="connsiteX579" fmla="*/ 205273 w 443370"/>
                <a:gd name="connsiteY579" fmla="*/ 308358 h 544528"/>
                <a:gd name="connsiteX580" fmla="*/ 205273 w 443370"/>
                <a:gd name="connsiteY580" fmla="*/ 319119 h 544528"/>
                <a:gd name="connsiteX581" fmla="*/ 209578 w 443370"/>
                <a:gd name="connsiteY581" fmla="*/ 319119 h 544528"/>
                <a:gd name="connsiteX582" fmla="*/ 209578 w 443370"/>
                <a:gd name="connsiteY582" fmla="*/ 329881 h 544528"/>
                <a:gd name="connsiteX583" fmla="*/ 211730 w 443370"/>
                <a:gd name="connsiteY583" fmla="*/ 329881 h 544528"/>
                <a:gd name="connsiteX584" fmla="*/ 211730 w 443370"/>
                <a:gd name="connsiteY584" fmla="*/ 332033 h 544528"/>
                <a:gd name="connsiteX585" fmla="*/ 213882 w 443370"/>
                <a:gd name="connsiteY585" fmla="*/ 332033 h 544528"/>
                <a:gd name="connsiteX586" fmla="*/ 213882 w 443370"/>
                <a:gd name="connsiteY586" fmla="*/ 334185 h 544528"/>
                <a:gd name="connsiteX587" fmla="*/ 216035 w 443370"/>
                <a:gd name="connsiteY587" fmla="*/ 334185 h 544528"/>
                <a:gd name="connsiteX588" fmla="*/ 216035 w 443370"/>
                <a:gd name="connsiteY588" fmla="*/ 338490 h 544528"/>
                <a:gd name="connsiteX589" fmla="*/ 218187 w 443370"/>
                <a:gd name="connsiteY589" fmla="*/ 338490 h 544528"/>
                <a:gd name="connsiteX590" fmla="*/ 218187 w 443370"/>
                <a:gd name="connsiteY590" fmla="*/ 329881 h 544528"/>
                <a:gd name="connsiteX591" fmla="*/ 216035 w 443370"/>
                <a:gd name="connsiteY591" fmla="*/ 329881 h 544528"/>
                <a:gd name="connsiteX592" fmla="*/ 216035 w 443370"/>
                <a:gd name="connsiteY592" fmla="*/ 321272 h 544528"/>
                <a:gd name="connsiteX593" fmla="*/ 213882 w 443370"/>
                <a:gd name="connsiteY593" fmla="*/ 321272 h 544528"/>
                <a:gd name="connsiteX594" fmla="*/ 213882 w 443370"/>
                <a:gd name="connsiteY594" fmla="*/ 319119 h 544528"/>
                <a:gd name="connsiteX595" fmla="*/ 211730 w 443370"/>
                <a:gd name="connsiteY595" fmla="*/ 319119 h 544528"/>
                <a:gd name="connsiteX596" fmla="*/ 211730 w 443370"/>
                <a:gd name="connsiteY596" fmla="*/ 312663 h 544528"/>
                <a:gd name="connsiteX597" fmla="*/ 209578 w 443370"/>
                <a:gd name="connsiteY597" fmla="*/ 312663 h 544528"/>
                <a:gd name="connsiteX598" fmla="*/ 209578 w 443370"/>
                <a:gd name="connsiteY598" fmla="*/ 299749 h 544528"/>
                <a:gd name="connsiteX599" fmla="*/ 213882 w 443370"/>
                <a:gd name="connsiteY599" fmla="*/ 299749 h 544528"/>
                <a:gd name="connsiteX600" fmla="*/ 213882 w 443370"/>
                <a:gd name="connsiteY600" fmla="*/ 297597 h 544528"/>
                <a:gd name="connsiteX601" fmla="*/ 216035 w 443370"/>
                <a:gd name="connsiteY601" fmla="*/ 297597 h 544528"/>
                <a:gd name="connsiteX602" fmla="*/ 216035 w 443370"/>
                <a:gd name="connsiteY602" fmla="*/ 295444 h 544528"/>
                <a:gd name="connsiteX603" fmla="*/ 218187 w 443370"/>
                <a:gd name="connsiteY603" fmla="*/ 295444 h 544528"/>
                <a:gd name="connsiteX604" fmla="*/ 218187 w 443370"/>
                <a:gd name="connsiteY604" fmla="*/ 293292 h 544528"/>
                <a:gd name="connsiteX605" fmla="*/ 220339 w 443370"/>
                <a:gd name="connsiteY605" fmla="*/ 293292 h 544528"/>
                <a:gd name="connsiteX606" fmla="*/ 220339 w 443370"/>
                <a:gd name="connsiteY606" fmla="*/ 284683 h 544528"/>
                <a:gd name="connsiteX607" fmla="*/ 222491 w 443370"/>
                <a:gd name="connsiteY607" fmla="*/ 284683 h 544528"/>
                <a:gd name="connsiteX608" fmla="*/ 222491 w 443370"/>
                <a:gd name="connsiteY608" fmla="*/ 267464 h 544528"/>
                <a:gd name="connsiteX609" fmla="*/ 220339 w 443370"/>
                <a:gd name="connsiteY609" fmla="*/ 267464 h 544528"/>
                <a:gd name="connsiteX610" fmla="*/ 220339 w 443370"/>
                <a:gd name="connsiteY610" fmla="*/ 263160 h 544528"/>
                <a:gd name="connsiteX611" fmla="*/ 218187 w 443370"/>
                <a:gd name="connsiteY611" fmla="*/ 263160 h 544528"/>
                <a:gd name="connsiteX612" fmla="*/ 218187 w 443370"/>
                <a:gd name="connsiteY612" fmla="*/ 258855 h 544528"/>
                <a:gd name="connsiteX613" fmla="*/ 216035 w 443370"/>
                <a:gd name="connsiteY613" fmla="*/ 258855 h 544528"/>
                <a:gd name="connsiteX614" fmla="*/ 216035 w 443370"/>
                <a:gd name="connsiteY614" fmla="*/ 254551 h 544528"/>
                <a:gd name="connsiteX615" fmla="*/ 213882 w 443370"/>
                <a:gd name="connsiteY615" fmla="*/ 254551 h 544528"/>
                <a:gd name="connsiteX616" fmla="*/ 213882 w 443370"/>
                <a:gd name="connsiteY616" fmla="*/ 252398 h 544528"/>
                <a:gd name="connsiteX617" fmla="*/ 211730 w 443370"/>
                <a:gd name="connsiteY617" fmla="*/ 252398 h 544528"/>
                <a:gd name="connsiteX618" fmla="*/ 211730 w 443370"/>
                <a:gd name="connsiteY618" fmla="*/ 248094 h 544528"/>
                <a:gd name="connsiteX619" fmla="*/ 209578 w 443370"/>
                <a:gd name="connsiteY619" fmla="*/ 248094 h 544528"/>
                <a:gd name="connsiteX620" fmla="*/ 209578 w 443370"/>
                <a:gd name="connsiteY620" fmla="*/ 243789 h 544528"/>
                <a:gd name="connsiteX621" fmla="*/ 207425 w 443370"/>
                <a:gd name="connsiteY621" fmla="*/ 243789 h 544528"/>
                <a:gd name="connsiteX622" fmla="*/ 207425 w 443370"/>
                <a:gd name="connsiteY622" fmla="*/ 239485 h 544528"/>
                <a:gd name="connsiteX623" fmla="*/ 205273 w 443370"/>
                <a:gd name="connsiteY623" fmla="*/ 239485 h 544528"/>
                <a:gd name="connsiteX624" fmla="*/ 205273 w 443370"/>
                <a:gd name="connsiteY624" fmla="*/ 235180 h 544528"/>
                <a:gd name="connsiteX625" fmla="*/ 203121 w 443370"/>
                <a:gd name="connsiteY625" fmla="*/ 235180 h 544528"/>
                <a:gd name="connsiteX626" fmla="*/ 203121 w 443370"/>
                <a:gd name="connsiteY626" fmla="*/ 233028 h 544528"/>
                <a:gd name="connsiteX627" fmla="*/ 200969 w 443370"/>
                <a:gd name="connsiteY627" fmla="*/ 233028 h 544528"/>
                <a:gd name="connsiteX628" fmla="*/ 200969 w 443370"/>
                <a:gd name="connsiteY628" fmla="*/ 228723 h 544528"/>
                <a:gd name="connsiteX629" fmla="*/ 198816 w 443370"/>
                <a:gd name="connsiteY629" fmla="*/ 228723 h 544528"/>
                <a:gd name="connsiteX630" fmla="*/ 198816 w 443370"/>
                <a:gd name="connsiteY630" fmla="*/ 224419 h 544528"/>
                <a:gd name="connsiteX631" fmla="*/ 196664 w 443370"/>
                <a:gd name="connsiteY631" fmla="*/ 224419 h 544528"/>
                <a:gd name="connsiteX632" fmla="*/ 196664 w 443370"/>
                <a:gd name="connsiteY632" fmla="*/ 222266 h 544528"/>
                <a:gd name="connsiteX633" fmla="*/ 194512 w 443370"/>
                <a:gd name="connsiteY633" fmla="*/ 222266 h 544528"/>
                <a:gd name="connsiteX634" fmla="*/ 194512 w 443370"/>
                <a:gd name="connsiteY634" fmla="*/ 217962 h 544528"/>
                <a:gd name="connsiteX635" fmla="*/ 192359 w 443370"/>
                <a:gd name="connsiteY635" fmla="*/ 217962 h 544528"/>
                <a:gd name="connsiteX636" fmla="*/ 192359 w 443370"/>
                <a:gd name="connsiteY636" fmla="*/ 215810 h 544528"/>
                <a:gd name="connsiteX637" fmla="*/ 190207 w 443370"/>
                <a:gd name="connsiteY637" fmla="*/ 215810 h 544528"/>
                <a:gd name="connsiteX638" fmla="*/ 190207 w 443370"/>
                <a:gd name="connsiteY638" fmla="*/ 211505 h 544528"/>
                <a:gd name="connsiteX639" fmla="*/ 188055 w 443370"/>
                <a:gd name="connsiteY639" fmla="*/ 211505 h 544528"/>
                <a:gd name="connsiteX640" fmla="*/ 188055 w 443370"/>
                <a:gd name="connsiteY640" fmla="*/ 209353 h 544528"/>
                <a:gd name="connsiteX641" fmla="*/ 185903 w 443370"/>
                <a:gd name="connsiteY641" fmla="*/ 209353 h 544528"/>
                <a:gd name="connsiteX642" fmla="*/ 185903 w 443370"/>
                <a:gd name="connsiteY642" fmla="*/ 202896 h 544528"/>
                <a:gd name="connsiteX643" fmla="*/ 188055 w 443370"/>
                <a:gd name="connsiteY643" fmla="*/ 202896 h 544528"/>
                <a:gd name="connsiteX644" fmla="*/ 188055 w 443370"/>
                <a:gd name="connsiteY644" fmla="*/ 200744 h 544528"/>
                <a:gd name="connsiteX645" fmla="*/ 190207 w 443370"/>
                <a:gd name="connsiteY645" fmla="*/ 200744 h 544528"/>
                <a:gd name="connsiteX646" fmla="*/ 190207 w 443370"/>
                <a:gd name="connsiteY646" fmla="*/ 198591 h 544528"/>
                <a:gd name="connsiteX647" fmla="*/ 192359 w 443370"/>
                <a:gd name="connsiteY647" fmla="*/ 198591 h 544528"/>
                <a:gd name="connsiteX648" fmla="*/ 192359 w 443370"/>
                <a:gd name="connsiteY648" fmla="*/ 194287 h 544528"/>
                <a:gd name="connsiteX649" fmla="*/ 194512 w 443370"/>
                <a:gd name="connsiteY649" fmla="*/ 194287 h 544528"/>
                <a:gd name="connsiteX650" fmla="*/ 194512 w 443370"/>
                <a:gd name="connsiteY650" fmla="*/ 189982 h 544528"/>
                <a:gd name="connsiteX651" fmla="*/ 196664 w 443370"/>
                <a:gd name="connsiteY651" fmla="*/ 189982 h 544528"/>
                <a:gd name="connsiteX652" fmla="*/ 196664 w 443370"/>
                <a:gd name="connsiteY652" fmla="*/ 185678 h 544528"/>
                <a:gd name="connsiteX653" fmla="*/ 198816 w 443370"/>
                <a:gd name="connsiteY653" fmla="*/ 185678 h 544528"/>
                <a:gd name="connsiteX654" fmla="*/ 198816 w 443370"/>
                <a:gd name="connsiteY654" fmla="*/ 181373 h 544528"/>
                <a:gd name="connsiteX655" fmla="*/ 200969 w 443370"/>
                <a:gd name="connsiteY655" fmla="*/ 181373 h 544528"/>
                <a:gd name="connsiteX656" fmla="*/ 200969 w 443370"/>
                <a:gd name="connsiteY656" fmla="*/ 172764 h 544528"/>
                <a:gd name="connsiteX657" fmla="*/ 196664 w 443370"/>
                <a:gd name="connsiteY657" fmla="*/ 172764 h 544528"/>
                <a:gd name="connsiteX658" fmla="*/ 196664 w 443370"/>
                <a:gd name="connsiteY658" fmla="*/ 170612 h 544528"/>
                <a:gd name="connsiteX659" fmla="*/ 194512 w 443370"/>
                <a:gd name="connsiteY659" fmla="*/ 170612 h 544528"/>
                <a:gd name="connsiteX660" fmla="*/ 194512 w 443370"/>
                <a:gd name="connsiteY660" fmla="*/ 166307 h 544528"/>
                <a:gd name="connsiteX661" fmla="*/ 185903 w 443370"/>
                <a:gd name="connsiteY661" fmla="*/ 166307 h 544528"/>
                <a:gd name="connsiteX662" fmla="*/ 185903 w 443370"/>
                <a:gd name="connsiteY662" fmla="*/ 164155 h 544528"/>
                <a:gd name="connsiteX663" fmla="*/ 153618 w 443370"/>
                <a:gd name="connsiteY663" fmla="*/ 164155 h 544528"/>
                <a:gd name="connsiteX664" fmla="*/ 153618 w 443370"/>
                <a:gd name="connsiteY664" fmla="*/ 162002 h 544528"/>
                <a:gd name="connsiteX665" fmla="*/ 151466 w 443370"/>
                <a:gd name="connsiteY665" fmla="*/ 162002 h 544528"/>
                <a:gd name="connsiteX666" fmla="*/ 151466 w 443370"/>
                <a:gd name="connsiteY666" fmla="*/ 157698 h 544528"/>
                <a:gd name="connsiteX667" fmla="*/ 149314 w 443370"/>
                <a:gd name="connsiteY667" fmla="*/ 157698 h 544528"/>
                <a:gd name="connsiteX668" fmla="*/ 149314 w 443370"/>
                <a:gd name="connsiteY668" fmla="*/ 155546 h 544528"/>
                <a:gd name="connsiteX669" fmla="*/ 147161 w 443370"/>
                <a:gd name="connsiteY669" fmla="*/ 155546 h 544528"/>
                <a:gd name="connsiteX670" fmla="*/ 147161 w 443370"/>
                <a:gd name="connsiteY670" fmla="*/ 151241 h 544528"/>
                <a:gd name="connsiteX671" fmla="*/ 145009 w 443370"/>
                <a:gd name="connsiteY671" fmla="*/ 151241 h 544528"/>
                <a:gd name="connsiteX672" fmla="*/ 145009 w 443370"/>
                <a:gd name="connsiteY672" fmla="*/ 149089 h 544528"/>
                <a:gd name="connsiteX673" fmla="*/ 142857 w 443370"/>
                <a:gd name="connsiteY673" fmla="*/ 149089 h 544528"/>
                <a:gd name="connsiteX674" fmla="*/ 142857 w 443370"/>
                <a:gd name="connsiteY674" fmla="*/ 146936 h 544528"/>
                <a:gd name="connsiteX675" fmla="*/ 140705 w 443370"/>
                <a:gd name="connsiteY675" fmla="*/ 146936 h 544528"/>
                <a:gd name="connsiteX676" fmla="*/ 140705 w 443370"/>
                <a:gd name="connsiteY676" fmla="*/ 138327 h 544528"/>
                <a:gd name="connsiteX677" fmla="*/ 142857 w 443370"/>
                <a:gd name="connsiteY677" fmla="*/ 138327 h 544528"/>
                <a:gd name="connsiteX678" fmla="*/ 142857 w 443370"/>
                <a:gd name="connsiteY678" fmla="*/ 123261 h 544528"/>
                <a:gd name="connsiteX679" fmla="*/ 145009 w 443370"/>
                <a:gd name="connsiteY679" fmla="*/ 123261 h 544528"/>
                <a:gd name="connsiteX680" fmla="*/ 145009 w 443370"/>
                <a:gd name="connsiteY680" fmla="*/ 118957 h 544528"/>
                <a:gd name="connsiteX681" fmla="*/ 147161 w 443370"/>
                <a:gd name="connsiteY681" fmla="*/ 118957 h 544528"/>
                <a:gd name="connsiteX682" fmla="*/ 147161 w 443370"/>
                <a:gd name="connsiteY682" fmla="*/ 112500 h 544528"/>
                <a:gd name="connsiteX683" fmla="*/ 149314 w 443370"/>
                <a:gd name="connsiteY683" fmla="*/ 112500 h 544528"/>
                <a:gd name="connsiteX684" fmla="*/ 149314 w 443370"/>
                <a:gd name="connsiteY684" fmla="*/ 108195 h 544528"/>
                <a:gd name="connsiteX685" fmla="*/ 151466 w 443370"/>
                <a:gd name="connsiteY685" fmla="*/ 108195 h 544528"/>
                <a:gd name="connsiteX686" fmla="*/ 151466 w 443370"/>
                <a:gd name="connsiteY686" fmla="*/ 103891 h 544528"/>
                <a:gd name="connsiteX687" fmla="*/ 153618 w 443370"/>
                <a:gd name="connsiteY687" fmla="*/ 103891 h 544528"/>
                <a:gd name="connsiteX688" fmla="*/ 153618 w 443370"/>
                <a:gd name="connsiteY688" fmla="*/ 99586 h 544528"/>
                <a:gd name="connsiteX689" fmla="*/ 155771 w 443370"/>
                <a:gd name="connsiteY689" fmla="*/ 99586 h 544528"/>
                <a:gd name="connsiteX690" fmla="*/ 155771 w 443370"/>
                <a:gd name="connsiteY690" fmla="*/ 95282 h 544528"/>
                <a:gd name="connsiteX691" fmla="*/ 157923 w 443370"/>
                <a:gd name="connsiteY691" fmla="*/ 95282 h 544528"/>
                <a:gd name="connsiteX692" fmla="*/ 157923 w 443370"/>
                <a:gd name="connsiteY692" fmla="*/ 90977 h 544528"/>
                <a:gd name="connsiteX693" fmla="*/ 160075 w 443370"/>
                <a:gd name="connsiteY693" fmla="*/ 90977 h 544528"/>
                <a:gd name="connsiteX694" fmla="*/ 160075 w 443370"/>
                <a:gd name="connsiteY694" fmla="*/ 86672 h 544528"/>
                <a:gd name="connsiteX695" fmla="*/ 162227 w 443370"/>
                <a:gd name="connsiteY695" fmla="*/ 86672 h 544528"/>
                <a:gd name="connsiteX696" fmla="*/ 162227 w 443370"/>
                <a:gd name="connsiteY696" fmla="*/ 84520 h 544528"/>
                <a:gd name="connsiteX697" fmla="*/ 164380 w 443370"/>
                <a:gd name="connsiteY697" fmla="*/ 84520 h 544528"/>
                <a:gd name="connsiteX698" fmla="*/ 164380 w 443370"/>
                <a:gd name="connsiteY698" fmla="*/ 82368 h 544528"/>
                <a:gd name="connsiteX699" fmla="*/ 166532 w 443370"/>
                <a:gd name="connsiteY699" fmla="*/ 82368 h 544528"/>
                <a:gd name="connsiteX700" fmla="*/ 166532 w 443370"/>
                <a:gd name="connsiteY700" fmla="*/ 80216 h 544528"/>
                <a:gd name="connsiteX701" fmla="*/ 168684 w 443370"/>
                <a:gd name="connsiteY701" fmla="*/ 80216 h 544528"/>
                <a:gd name="connsiteX702" fmla="*/ 168684 w 443370"/>
                <a:gd name="connsiteY702" fmla="*/ 78063 h 544528"/>
                <a:gd name="connsiteX703" fmla="*/ 170837 w 443370"/>
                <a:gd name="connsiteY703" fmla="*/ 78063 h 544528"/>
                <a:gd name="connsiteX704" fmla="*/ 170837 w 443370"/>
                <a:gd name="connsiteY704" fmla="*/ 75911 h 544528"/>
                <a:gd name="connsiteX705" fmla="*/ 172989 w 443370"/>
                <a:gd name="connsiteY705" fmla="*/ 75911 h 544528"/>
                <a:gd name="connsiteX706" fmla="*/ 172989 w 443370"/>
                <a:gd name="connsiteY706" fmla="*/ 73759 h 544528"/>
                <a:gd name="connsiteX707" fmla="*/ 175141 w 443370"/>
                <a:gd name="connsiteY707" fmla="*/ 73759 h 544528"/>
                <a:gd name="connsiteX708" fmla="*/ 175141 w 443370"/>
                <a:gd name="connsiteY708" fmla="*/ 71606 h 544528"/>
                <a:gd name="connsiteX709" fmla="*/ 177293 w 443370"/>
                <a:gd name="connsiteY709" fmla="*/ 71606 h 544528"/>
                <a:gd name="connsiteX710" fmla="*/ 177293 w 443370"/>
                <a:gd name="connsiteY710" fmla="*/ 69454 h 544528"/>
                <a:gd name="connsiteX711" fmla="*/ 179446 w 443370"/>
                <a:gd name="connsiteY711" fmla="*/ 69454 h 544528"/>
                <a:gd name="connsiteX712" fmla="*/ 179446 w 443370"/>
                <a:gd name="connsiteY712" fmla="*/ 67302 h 544528"/>
                <a:gd name="connsiteX713" fmla="*/ 181598 w 443370"/>
                <a:gd name="connsiteY713" fmla="*/ 67302 h 544528"/>
                <a:gd name="connsiteX714" fmla="*/ 181598 w 443370"/>
                <a:gd name="connsiteY714" fmla="*/ 65150 h 544528"/>
                <a:gd name="connsiteX715" fmla="*/ 183750 w 443370"/>
                <a:gd name="connsiteY715" fmla="*/ 65150 h 544528"/>
                <a:gd name="connsiteX716" fmla="*/ 183750 w 443370"/>
                <a:gd name="connsiteY716" fmla="*/ 62997 h 544528"/>
                <a:gd name="connsiteX717" fmla="*/ 188055 w 443370"/>
                <a:gd name="connsiteY717" fmla="*/ 62997 h 544528"/>
                <a:gd name="connsiteX718" fmla="*/ 188055 w 443370"/>
                <a:gd name="connsiteY718" fmla="*/ 60845 h 544528"/>
                <a:gd name="connsiteX719" fmla="*/ 190207 w 443370"/>
                <a:gd name="connsiteY719" fmla="*/ 60845 h 544528"/>
                <a:gd name="connsiteX720" fmla="*/ 190207 w 443370"/>
                <a:gd name="connsiteY720" fmla="*/ 58693 h 544528"/>
                <a:gd name="connsiteX721" fmla="*/ 192359 w 443370"/>
                <a:gd name="connsiteY721" fmla="*/ 58693 h 544528"/>
                <a:gd name="connsiteX722" fmla="*/ 192359 w 443370"/>
                <a:gd name="connsiteY722" fmla="*/ 56540 h 544528"/>
                <a:gd name="connsiteX723" fmla="*/ 196664 w 443370"/>
                <a:gd name="connsiteY723" fmla="*/ 56540 h 544528"/>
                <a:gd name="connsiteX724" fmla="*/ 196664 w 443370"/>
                <a:gd name="connsiteY724" fmla="*/ 54388 h 544528"/>
                <a:gd name="connsiteX725" fmla="*/ 198816 w 443370"/>
                <a:gd name="connsiteY725" fmla="*/ 54388 h 544528"/>
                <a:gd name="connsiteX726" fmla="*/ 198816 w 443370"/>
                <a:gd name="connsiteY726" fmla="*/ 52236 h 544528"/>
                <a:gd name="connsiteX727" fmla="*/ 200969 w 443370"/>
                <a:gd name="connsiteY727" fmla="*/ 52236 h 544528"/>
                <a:gd name="connsiteX728" fmla="*/ 200969 w 443370"/>
                <a:gd name="connsiteY728" fmla="*/ 50084 h 544528"/>
                <a:gd name="connsiteX729" fmla="*/ 203121 w 443370"/>
                <a:gd name="connsiteY729" fmla="*/ 50084 h 544528"/>
                <a:gd name="connsiteX730" fmla="*/ 203121 w 443370"/>
                <a:gd name="connsiteY730" fmla="*/ 47931 h 544528"/>
                <a:gd name="connsiteX731" fmla="*/ 207425 w 443370"/>
                <a:gd name="connsiteY731" fmla="*/ 47931 h 544528"/>
                <a:gd name="connsiteX732" fmla="*/ 207425 w 443370"/>
                <a:gd name="connsiteY732" fmla="*/ 45779 h 544528"/>
                <a:gd name="connsiteX733" fmla="*/ 209578 w 443370"/>
                <a:gd name="connsiteY733" fmla="*/ 45779 h 544528"/>
                <a:gd name="connsiteX734" fmla="*/ 209578 w 443370"/>
                <a:gd name="connsiteY734" fmla="*/ 43627 h 544528"/>
                <a:gd name="connsiteX735" fmla="*/ 211730 w 443370"/>
                <a:gd name="connsiteY735" fmla="*/ 43627 h 544528"/>
                <a:gd name="connsiteX736" fmla="*/ 211730 w 443370"/>
                <a:gd name="connsiteY736" fmla="*/ 41474 h 544528"/>
                <a:gd name="connsiteX737" fmla="*/ 216035 w 443370"/>
                <a:gd name="connsiteY737" fmla="*/ 41474 h 544528"/>
                <a:gd name="connsiteX738" fmla="*/ 216035 w 443370"/>
                <a:gd name="connsiteY738" fmla="*/ 39322 h 544528"/>
                <a:gd name="connsiteX739" fmla="*/ 218187 w 443370"/>
                <a:gd name="connsiteY739" fmla="*/ 39322 h 544528"/>
                <a:gd name="connsiteX740" fmla="*/ 218187 w 443370"/>
                <a:gd name="connsiteY740" fmla="*/ 37170 h 544528"/>
                <a:gd name="connsiteX741" fmla="*/ 222491 w 443370"/>
                <a:gd name="connsiteY741" fmla="*/ 37170 h 544528"/>
                <a:gd name="connsiteX742" fmla="*/ 222491 w 443370"/>
                <a:gd name="connsiteY742" fmla="*/ 35018 h 544528"/>
                <a:gd name="connsiteX743" fmla="*/ 224644 w 443370"/>
                <a:gd name="connsiteY743" fmla="*/ 35018 h 544528"/>
                <a:gd name="connsiteX744" fmla="*/ 224644 w 443370"/>
                <a:gd name="connsiteY744" fmla="*/ 32865 h 544528"/>
                <a:gd name="connsiteX745" fmla="*/ 228948 w 443370"/>
                <a:gd name="connsiteY745" fmla="*/ 32865 h 544528"/>
                <a:gd name="connsiteX746" fmla="*/ 228948 w 443370"/>
                <a:gd name="connsiteY746" fmla="*/ 30713 h 544528"/>
                <a:gd name="connsiteX747" fmla="*/ 233253 w 443370"/>
                <a:gd name="connsiteY747" fmla="*/ 30713 h 544528"/>
                <a:gd name="connsiteX748" fmla="*/ 233253 w 443370"/>
                <a:gd name="connsiteY748" fmla="*/ 28561 h 544528"/>
                <a:gd name="connsiteX749" fmla="*/ 237557 w 443370"/>
                <a:gd name="connsiteY749" fmla="*/ 28561 h 544528"/>
                <a:gd name="connsiteX750" fmla="*/ 237557 w 443370"/>
                <a:gd name="connsiteY750" fmla="*/ 26408 h 544528"/>
                <a:gd name="connsiteX751" fmla="*/ 241862 w 443370"/>
                <a:gd name="connsiteY751" fmla="*/ 26408 h 544528"/>
                <a:gd name="connsiteX752" fmla="*/ 241862 w 443370"/>
                <a:gd name="connsiteY752" fmla="*/ 24256 h 544528"/>
                <a:gd name="connsiteX753" fmla="*/ 246167 w 443370"/>
                <a:gd name="connsiteY753" fmla="*/ 24256 h 544528"/>
                <a:gd name="connsiteX754" fmla="*/ 246167 w 443370"/>
                <a:gd name="connsiteY754" fmla="*/ 22104 h 544528"/>
                <a:gd name="connsiteX755" fmla="*/ 250471 w 443370"/>
                <a:gd name="connsiteY755" fmla="*/ 22104 h 544528"/>
                <a:gd name="connsiteX756" fmla="*/ 250471 w 443370"/>
                <a:gd name="connsiteY756" fmla="*/ 19952 h 544528"/>
                <a:gd name="connsiteX757" fmla="*/ 254776 w 443370"/>
                <a:gd name="connsiteY757" fmla="*/ 19952 h 544528"/>
                <a:gd name="connsiteX758" fmla="*/ 254776 w 443370"/>
                <a:gd name="connsiteY758" fmla="*/ 17799 h 544528"/>
                <a:gd name="connsiteX759" fmla="*/ 259080 w 443370"/>
                <a:gd name="connsiteY759" fmla="*/ 17799 h 544528"/>
                <a:gd name="connsiteX760" fmla="*/ 259080 w 443370"/>
                <a:gd name="connsiteY760" fmla="*/ 15647 h 544528"/>
                <a:gd name="connsiteX761" fmla="*/ 265537 w 443370"/>
                <a:gd name="connsiteY761" fmla="*/ 15647 h 544528"/>
                <a:gd name="connsiteX762" fmla="*/ 265537 w 443370"/>
                <a:gd name="connsiteY762" fmla="*/ 13495 h 544528"/>
                <a:gd name="connsiteX763" fmla="*/ 274146 w 443370"/>
                <a:gd name="connsiteY763" fmla="*/ 13495 h 544528"/>
                <a:gd name="connsiteX764" fmla="*/ 274146 w 443370"/>
                <a:gd name="connsiteY764" fmla="*/ 11342 h 544528"/>
                <a:gd name="connsiteX765" fmla="*/ 278451 w 443370"/>
                <a:gd name="connsiteY765" fmla="*/ 11342 h 544528"/>
                <a:gd name="connsiteX766" fmla="*/ 278451 w 443370"/>
                <a:gd name="connsiteY766" fmla="*/ 9190 h 544528"/>
                <a:gd name="connsiteX767" fmla="*/ 289212 w 443370"/>
                <a:gd name="connsiteY767" fmla="*/ 9190 h 544528"/>
                <a:gd name="connsiteX768" fmla="*/ 289212 w 443370"/>
                <a:gd name="connsiteY768" fmla="*/ 7038 h 544528"/>
                <a:gd name="connsiteX769" fmla="*/ 299974 w 443370"/>
                <a:gd name="connsiteY769" fmla="*/ 7038 h 544528"/>
                <a:gd name="connsiteX770" fmla="*/ 299974 w 443370"/>
                <a:gd name="connsiteY770" fmla="*/ 4886 h 544528"/>
                <a:gd name="connsiteX771" fmla="*/ 304278 w 443370"/>
                <a:gd name="connsiteY771" fmla="*/ 4886 h 544528"/>
                <a:gd name="connsiteX772" fmla="*/ 304278 w 443370"/>
                <a:gd name="connsiteY772" fmla="*/ 2733 h 544528"/>
                <a:gd name="connsiteX773" fmla="*/ 315040 w 443370"/>
                <a:gd name="connsiteY773" fmla="*/ 2733 h 544528"/>
                <a:gd name="connsiteX774" fmla="*/ 353781 w 443370"/>
                <a:gd name="connsiteY774" fmla="*/ 379383 h 544528"/>
                <a:gd name="connsiteX775" fmla="*/ 353781 w 443370"/>
                <a:gd name="connsiteY775" fmla="*/ 381536 h 544528"/>
                <a:gd name="connsiteX776" fmla="*/ 355933 w 443370"/>
                <a:gd name="connsiteY776" fmla="*/ 381536 h 544528"/>
                <a:gd name="connsiteX777" fmla="*/ 355933 w 443370"/>
                <a:gd name="connsiteY777" fmla="*/ 379383 h 5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</a:cxnLst>
              <a:rect l="l" t="t" r="r" b="b"/>
              <a:pathLst>
                <a:path w="443370" h="544528">
                  <a:moveTo>
                    <a:pt x="315040" y="581"/>
                  </a:moveTo>
                  <a:lnTo>
                    <a:pt x="358086" y="581"/>
                  </a:lnTo>
                  <a:lnTo>
                    <a:pt x="358086" y="2733"/>
                  </a:lnTo>
                  <a:lnTo>
                    <a:pt x="364542" y="2733"/>
                  </a:lnTo>
                  <a:lnTo>
                    <a:pt x="364542" y="7038"/>
                  </a:lnTo>
                  <a:lnTo>
                    <a:pt x="353781" y="7038"/>
                  </a:lnTo>
                  <a:lnTo>
                    <a:pt x="353781" y="11342"/>
                  </a:lnTo>
                  <a:lnTo>
                    <a:pt x="351629" y="11342"/>
                  </a:lnTo>
                  <a:lnTo>
                    <a:pt x="351629" y="19952"/>
                  </a:lnTo>
                  <a:lnTo>
                    <a:pt x="349476" y="19952"/>
                  </a:lnTo>
                  <a:lnTo>
                    <a:pt x="349476" y="32865"/>
                  </a:lnTo>
                  <a:lnTo>
                    <a:pt x="347324" y="32865"/>
                  </a:lnTo>
                  <a:lnTo>
                    <a:pt x="347324" y="37170"/>
                  </a:lnTo>
                  <a:lnTo>
                    <a:pt x="345172" y="37170"/>
                  </a:lnTo>
                  <a:lnTo>
                    <a:pt x="345172" y="41474"/>
                  </a:lnTo>
                  <a:lnTo>
                    <a:pt x="343020" y="41474"/>
                  </a:lnTo>
                  <a:lnTo>
                    <a:pt x="343020" y="50084"/>
                  </a:lnTo>
                  <a:lnTo>
                    <a:pt x="340867" y="50084"/>
                  </a:lnTo>
                  <a:lnTo>
                    <a:pt x="340867" y="58693"/>
                  </a:lnTo>
                  <a:lnTo>
                    <a:pt x="338715" y="58693"/>
                  </a:lnTo>
                  <a:lnTo>
                    <a:pt x="338715" y="67302"/>
                  </a:lnTo>
                  <a:lnTo>
                    <a:pt x="336563" y="67302"/>
                  </a:lnTo>
                  <a:lnTo>
                    <a:pt x="336563" y="73759"/>
                  </a:lnTo>
                  <a:lnTo>
                    <a:pt x="334410" y="73759"/>
                  </a:lnTo>
                  <a:lnTo>
                    <a:pt x="334410" y="80216"/>
                  </a:lnTo>
                  <a:lnTo>
                    <a:pt x="332258" y="80216"/>
                  </a:lnTo>
                  <a:lnTo>
                    <a:pt x="332258" y="93129"/>
                  </a:lnTo>
                  <a:lnTo>
                    <a:pt x="330106" y="93129"/>
                  </a:lnTo>
                  <a:lnTo>
                    <a:pt x="330106" y="101738"/>
                  </a:lnTo>
                  <a:lnTo>
                    <a:pt x="327954" y="101738"/>
                  </a:lnTo>
                  <a:lnTo>
                    <a:pt x="327954" y="114652"/>
                  </a:lnTo>
                  <a:lnTo>
                    <a:pt x="325801" y="114652"/>
                  </a:lnTo>
                  <a:lnTo>
                    <a:pt x="325801" y="127566"/>
                  </a:lnTo>
                  <a:lnTo>
                    <a:pt x="323649" y="127566"/>
                  </a:lnTo>
                  <a:lnTo>
                    <a:pt x="323649" y="136175"/>
                  </a:lnTo>
                  <a:lnTo>
                    <a:pt x="321497" y="136175"/>
                  </a:lnTo>
                  <a:lnTo>
                    <a:pt x="321497" y="144784"/>
                  </a:lnTo>
                  <a:lnTo>
                    <a:pt x="319344" y="144784"/>
                  </a:lnTo>
                  <a:lnTo>
                    <a:pt x="319344" y="153393"/>
                  </a:lnTo>
                  <a:lnTo>
                    <a:pt x="317192" y="153393"/>
                  </a:lnTo>
                  <a:lnTo>
                    <a:pt x="317192" y="157698"/>
                  </a:lnTo>
                  <a:lnTo>
                    <a:pt x="315040" y="157698"/>
                  </a:lnTo>
                  <a:lnTo>
                    <a:pt x="315040" y="159850"/>
                  </a:lnTo>
                  <a:lnTo>
                    <a:pt x="312888" y="159850"/>
                  </a:lnTo>
                  <a:lnTo>
                    <a:pt x="312888" y="166307"/>
                  </a:lnTo>
                  <a:lnTo>
                    <a:pt x="310735" y="166307"/>
                  </a:lnTo>
                  <a:lnTo>
                    <a:pt x="310735" y="179221"/>
                  </a:lnTo>
                  <a:lnTo>
                    <a:pt x="312888" y="179221"/>
                  </a:lnTo>
                  <a:lnTo>
                    <a:pt x="312888" y="181373"/>
                  </a:lnTo>
                  <a:lnTo>
                    <a:pt x="317192" y="181373"/>
                  </a:lnTo>
                  <a:lnTo>
                    <a:pt x="317192" y="189982"/>
                  </a:lnTo>
                  <a:lnTo>
                    <a:pt x="319344" y="189982"/>
                  </a:lnTo>
                  <a:lnTo>
                    <a:pt x="319344" y="192134"/>
                  </a:lnTo>
                  <a:lnTo>
                    <a:pt x="323649" y="192134"/>
                  </a:lnTo>
                  <a:lnTo>
                    <a:pt x="323649" y="194287"/>
                  </a:lnTo>
                  <a:lnTo>
                    <a:pt x="327954" y="194287"/>
                  </a:lnTo>
                  <a:lnTo>
                    <a:pt x="327954" y="196439"/>
                  </a:lnTo>
                  <a:lnTo>
                    <a:pt x="330106" y="196439"/>
                  </a:lnTo>
                  <a:lnTo>
                    <a:pt x="330106" y="198591"/>
                  </a:lnTo>
                  <a:lnTo>
                    <a:pt x="334410" y="198591"/>
                  </a:lnTo>
                  <a:lnTo>
                    <a:pt x="334410" y="200744"/>
                  </a:lnTo>
                  <a:lnTo>
                    <a:pt x="336563" y="200744"/>
                  </a:lnTo>
                  <a:lnTo>
                    <a:pt x="336563" y="202896"/>
                  </a:lnTo>
                  <a:lnTo>
                    <a:pt x="340867" y="202896"/>
                  </a:lnTo>
                  <a:lnTo>
                    <a:pt x="340867" y="205048"/>
                  </a:lnTo>
                  <a:lnTo>
                    <a:pt x="343020" y="205048"/>
                  </a:lnTo>
                  <a:lnTo>
                    <a:pt x="343020" y="207200"/>
                  </a:lnTo>
                  <a:lnTo>
                    <a:pt x="347324" y="207200"/>
                  </a:lnTo>
                  <a:lnTo>
                    <a:pt x="347324" y="209353"/>
                  </a:lnTo>
                  <a:lnTo>
                    <a:pt x="349476" y="209353"/>
                  </a:lnTo>
                  <a:lnTo>
                    <a:pt x="349476" y="211505"/>
                  </a:lnTo>
                  <a:lnTo>
                    <a:pt x="351629" y="211505"/>
                  </a:lnTo>
                  <a:lnTo>
                    <a:pt x="351629" y="248094"/>
                  </a:lnTo>
                  <a:lnTo>
                    <a:pt x="349476" y="248094"/>
                  </a:lnTo>
                  <a:lnTo>
                    <a:pt x="349476" y="256703"/>
                  </a:lnTo>
                  <a:lnTo>
                    <a:pt x="347324" y="256703"/>
                  </a:lnTo>
                  <a:lnTo>
                    <a:pt x="347324" y="269617"/>
                  </a:lnTo>
                  <a:lnTo>
                    <a:pt x="345172" y="269617"/>
                  </a:lnTo>
                  <a:lnTo>
                    <a:pt x="345172" y="282530"/>
                  </a:lnTo>
                  <a:lnTo>
                    <a:pt x="343020" y="282530"/>
                  </a:lnTo>
                  <a:lnTo>
                    <a:pt x="343020" y="291140"/>
                  </a:lnTo>
                  <a:lnTo>
                    <a:pt x="340867" y="291140"/>
                  </a:lnTo>
                  <a:lnTo>
                    <a:pt x="340867" y="308358"/>
                  </a:lnTo>
                  <a:lnTo>
                    <a:pt x="338715" y="308358"/>
                  </a:lnTo>
                  <a:lnTo>
                    <a:pt x="338715" y="312663"/>
                  </a:lnTo>
                  <a:lnTo>
                    <a:pt x="336563" y="312663"/>
                  </a:lnTo>
                  <a:lnTo>
                    <a:pt x="336563" y="319119"/>
                  </a:lnTo>
                  <a:lnTo>
                    <a:pt x="334410" y="319119"/>
                  </a:lnTo>
                  <a:lnTo>
                    <a:pt x="334410" y="321272"/>
                  </a:lnTo>
                  <a:lnTo>
                    <a:pt x="332258" y="321272"/>
                  </a:lnTo>
                  <a:lnTo>
                    <a:pt x="332258" y="325576"/>
                  </a:lnTo>
                  <a:lnTo>
                    <a:pt x="330106" y="325576"/>
                  </a:lnTo>
                  <a:lnTo>
                    <a:pt x="330106" y="329881"/>
                  </a:lnTo>
                  <a:lnTo>
                    <a:pt x="327954" y="329881"/>
                  </a:lnTo>
                  <a:lnTo>
                    <a:pt x="327954" y="332033"/>
                  </a:lnTo>
                  <a:lnTo>
                    <a:pt x="325801" y="332033"/>
                  </a:lnTo>
                  <a:lnTo>
                    <a:pt x="325801" y="334185"/>
                  </a:lnTo>
                  <a:lnTo>
                    <a:pt x="323649" y="334185"/>
                  </a:lnTo>
                  <a:lnTo>
                    <a:pt x="323649" y="336338"/>
                  </a:lnTo>
                  <a:lnTo>
                    <a:pt x="340867" y="336338"/>
                  </a:lnTo>
                  <a:lnTo>
                    <a:pt x="340867" y="334185"/>
                  </a:lnTo>
                  <a:lnTo>
                    <a:pt x="347324" y="334185"/>
                  </a:lnTo>
                  <a:lnTo>
                    <a:pt x="347324" y="332033"/>
                  </a:lnTo>
                  <a:lnTo>
                    <a:pt x="351629" y="332033"/>
                  </a:lnTo>
                  <a:lnTo>
                    <a:pt x="351629" y="329881"/>
                  </a:lnTo>
                  <a:lnTo>
                    <a:pt x="353781" y="329881"/>
                  </a:lnTo>
                  <a:lnTo>
                    <a:pt x="353781" y="327729"/>
                  </a:lnTo>
                  <a:lnTo>
                    <a:pt x="355933" y="327729"/>
                  </a:lnTo>
                  <a:lnTo>
                    <a:pt x="355933" y="325576"/>
                  </a:lnTo>
                  <a:lnTo>
                    <a:pt x="360238" y="325576"/>
                  </a:lnTo>
                  <a:lnTo>
                    <a:pt x="360238" y="323424"/>
                  </a:lnTo>
                  <a:lnTo>
                    <a:pt x="364542" y="323424"/>
                  </a:lnTo>
                  <a:lnTo>
                    <a:pt x="364542" y="327729"/>
                  </a:lnTo>
                  <a:lnTo>
                    <a:pt x="362390" y="327729"/>
                  </a:lnTo>
                  <a:lnTo>
                    <a:pt x="362390" y="334185"/>
                  </a:lnTo>
                  <a:lnTo>
                    <a:pt x="360238" y="334185"/>
                  </a:lnTo>
                  <a:lnTo>
                    <a:pt x="360238" y="340642"/>
                  </a:lnTo>
                  <a:lnTo>
                    <a:pt x="358086" y="340642"/>
                  </a:lnTo>
                  <a:lnTo>
                    <a:pt x="358086" y="344947"/>
                  </a:lnTo>
                  <a:lnTo>
                    <a:pt x="355933" y="344947"/>
                  </a:lnTo>
                  <a:lnTo>
                    <a:pt x="355933" y="349251"/>
                  </a:lnTo>
                  <a:lnTo>
                    <a:pt x="353781" y="349251"/>
                  </a:lnTo>
                  <a:lnTo>
                    <a:pt x="353781" y="351404"/>
                  </a:lnTo>
                  <a:lnTo>
                    <a:pt x="351629" y="351404"/>
                  </a:lnTo>
                  <a:lnTo>
                    <a:pt x="351629" y="353556"/>
                  </a:lnTo>
                  <a:lnTo>
                    <a:pt x="349476" y="353556"/>
                  </a:lnTo>
                  <a:lnTo>
                    <a:pt x="349476" y="360013"/>
                  </a:lnTo>
                  <a:lnTo>
                    <a:pt x="347324" y="360013"/>
                  </a:lnTo>
                  <a:lnTo>
                    <a:pt x="347324" y="362165"/>
                  </a:lnTo>
                  <a:lnTo>
                    <a:pt x="345172" y="362165"/>
                  </a:lnTo>
                  <a:lnTo>
                    <a:pt x="345172" y="366470"/>
                  </a:lnTo>
                  <a:lnTo>
                    <a:pt x="343020" y="366470"/>
                  </a:lnTo>
                  <a:lnTo>
                    <a:pt x="343020" y="368622"/>
                  </a:lnTo>
                  <a:lnTo>
                    <a:pt x="340867" y="368622"/>
                  </a:lnTo>
                  <a:lnTo>
                    <a:pt x="340867" y="372927"/>
                  </a:lnTo>
                  <a:lnTo>
                    <a:pt x="343020" y="372927"/>
                  </a:lnTo>
                  <a:lnTo>
                    <a:pt x="343020" y="370774"/>
                  </a:lnTo>
                  <a:lnTo>
                    <a:pt x="347324" y="370774"/>
                  </a:lnTo>
                  <a:lnTo>
                    <a:pt x="347324" y="368622"/>
                  </a:lnTo>
                  <a:lnTo>
                    <a:pt x="349476" y="368622"/>
                  </a:lnTo>
                  <a:lnTo>
                    <a:pt x="349476" y="370774"/>
                  </a:lnTo>
                  <a:lnTo>
                    <a:pt x="351629" y="370774"/>
                  </a:lnTo>
                  <a:lnTo>
                    <a:pt x="351629" y="375079"/>
                  </a:lnTo>
                  <a:lnTo>
                    <a:pt x="353781" y="375079"/>
                  </a:lnTo>
                  <a:lnTo>
                    <a:pt x="353781" y="377231"/>
                  </a:lnTo>
                  <a:lnTo>
                    <a:pt x="355933" y="377231"/>
                  </a:lnTo>
                  <a:lnTo>
                    <a:pt x="355933" y="379383"/>
                  </a:lnTo>
                  <a:lnTo>
                    <a:pt x="358086" y="379383"/>
                  </a:lnTo>
                  <a:lnTo>
                    <a:pt x="358086" y="383688"/>
                  </a:lnTo>
                  <a:lnTo>
                    <a:pt x="355933" y="383688"/>
                  </a:lnTo>
                  <a:lnTo>
                    <a:pt x="355933" y="385840"/>
                  </a:lnTo>
                  <a:lnTo>
                    <a:pt x="353781" y="385840"/>
                  </a:lnTo>
                  <a:lnTo>
                    <a:pt x="353781" y="400906"/>
                  </a:lnTo>
                  <a:lnTo>
                    <a:pt x="351629" y="400906"/>
                  </a:lnTo>
                  <a:lnTo>
                    <a:pt x="351629" y="403059"/>
                  </a:lnTo>
                  <a:lnTo>
                    <a:pt x="349476" y="403059"/>
                  </a:lnTo>
                  <a:lnTo>
                    <a:pt x="349476" y="407363"/>
                  </a:lnTo>
                  <a:lnTo>
                    <a:pt x="347324" y="407363"/>
                  </a:lnTo>
                  <a:lnTo>
                    <a:pt x="347324" y="409515"/>
                  </a:lnTo>
                  <a:lnTo>
                    <a:pt x="345172" y="409515"/>
                  </a:lnTo>
                  <a:lnTo>
                    <a:pt x="345172" y="411668"/>
                  </a:lnTo>
                  <a:lnTo>
                    <a:pt x="343020" y="411668"/>
                  </a:lnTo>
                  <a:lnTo>
                    <a:pt x="343020" y="413820"/>
                  </a:lnTo>
                  <a:lnTo>
                    <a:pt x="340867" y="413820"/>
                  </a:lnTo>
                  <a:lnTo>
                    <a:pt x="340867" y="415972"/>
                  </a:lnTo>
                  <a:lnTo>
                    <a:pt x="338715" y="415972"/>
                  </a:lnTo>
                  <a:lnTo>
                    <a:pt x="338715" y="418125"/>
                  </a:lnTo>
                  <a:lnTo>
                    <a:pt x="336563" y="418125"/>
                  </a:lnTo>
                  <a:lnTo>
                    <a:pt x="336563" y="420277"/>
                  </a:lnTo>
                  <a:lnTo>
                    <a:pt x="334410" y="420277"/>
                  </a:lnTo>
                  <a:lnTo>
                    <a:pt x="334410" y="422429"/>
                  </a:lnTo>
                  <a:lnTo>
                    <a:pt x="332258" y="422429"/>
                  </a:lnTo>
                  <a:lnTo>
                    <a:pt x="332258" y="426734"/>
                  </a:lnTo>
                  <a:lnTo>
                    <a:pt x="330106" y="426734"/>
                  </a:lnTo>
                  <a:lnTo>
                    <a:pt x="330106" y="428886"/>
                  </a:lnTo>
                  <a:lnTo>
                    <a:pt x="327954" y="428886"/>
                  </a:lnTo>
                  <a:lnTo>
                    <a:pt x="327954" y="431038"/>
                  </a:lnTo>
                  <a:lnTo>
                    <a:pt x="323649" y="431038"/>
                  </a:lnTo>
                  <a:lnTo>
                    <a:pt x="323649" y="433191"/>
                  </a:lnTo>
                  <a:lnTo>
                    <a:pt x="321497" y="433191"/>
                  </a:lnTo>
                  <a:lnTo>
                    <a:pt x="321497" y="435343"/>
                  </a:lnTo>
                  <a:lnTo>
                    <a:pt x="349476" y="435343"/>
                  </a:lnTo>
                  <a:lnTo>
                    <a:pt x="349476" y="437495"/>
                  </a:lnTo>
                  <a:lnTo>
                    <a:pt x="353781" y="437495"/>
                  </a:lnTo>
                  <a:lnTo>
                    <a:pt x="353781" y="446104"/>
                  </a:lnTo>
                  <a:lnTo>
                    <a:pt x="351629" y="446104"/>
                  </a:lnTo>
                  <a:lnTo>
                    <a:pt x="351629" y="450409"/>
                  </a:lnTo>
                  <a:lnTo>
                    <a:pt x="349476" y="450409"/>
                  </a:lnTo>
                  <a:lnTo>
                    <a:pt x="349476" y="452561"/>
                  </a:lnTo>
                  <a:lnTo>
                    <a:pt x="347324" y="452561"/>
                  </a:lnTo>
                  <a:lnTo>
                    <a:pt x="347324" y="456866"/>
                  </a:lnTo>
                  <a:lnTo>
                    <a:pt x="345172" y="456866"/>
                  </a:lnTo>
                  <a:lnTo>
                    <a:pt x="345172" y="459018"/>
                  </a:lnTo>
                  <a:lnTo>
                    <a:pt x="343020" y="459018"/>
                  </a:lnTo>
                  <a:lnTo>
                    <a:pt x="343020" y="461170"/>
                  </a:lnTo>
                  <a:lnTo>
                    <a:pt x="340867" y="461170"/>
                  </a:lnTo>
                  <a:lnTo>
                    <a:pt x="340867" y="463323"/>
                  </a:lnTo>
                  <a:lnTo>
                    <a:pt x="338715" y="463323"/>
                  </a:lnTo>
                  <a:lnTo>
                    <a:pt x="338715" y="465475"/>
                  </a:lnTo>
                  <a:lnTo>
                    <a:pt x="336563" y="465475"/>
                  </a:lnTo>
                  <a:lnTo>
                    <a:pt x="336563" y="467627"/>
                  </a:lnTo>
                  <a:lnTo>
                    <a:pt x="332258" y="467627"/>
                  </a:lnTo>
                  <a:lnTo>
                    <a:pt x="332258" y="469779"/>
                  </a:lnTo>
                  <a:lnTo>
                    <a:pt x="330106" y="469779"/>
                  </a:lnTo>
                  <a:lnTo>
                    <a:pt x="330106" y="471932"/>
                  </a:lnTo>
                  <a:lnTo>
                    <a:pt x="325801" y="471932"/>
                  </a:lnTo>
                  <a:lnTo>
                    <a:pt x="325801" y="474084"/>
                  </a:lnTo>
                  <a:lnTo>
                    <a:pt x="323649" y="474084"/>
                  </a:lnTo>
                  <a:lnTo>
                    <a:pt x="323649" y="476236"/>
                  </a:lnTo>
                  <a:lnTo>
                    <a:pt x="319344" y="476236"/>
                  </a:lnTo>
                  <a:lnTo>
                    <a:pt x="319344" y="478389"/>
                  </a:lnTo>
                  <a:lnTo>
                    <a:pt x="317192" y="478389"/>
                  </a:lnTo>
                  <a:lnTo>
                    <a:pt x="317192" y="480541"/>
                  </a:lnTo>
                  <a:lnTo>
                    <a:pt x="312888" y="480541"/>
                  </a:lnTo>
                  <a:lnTo>
                    <a:pt x="312888" y="482693"/>
                  </a:lnTo>
                  <a:lnTo>
                    <a:pt x="310735" y="482693"/>
                  </a:lnTo>
                  <a:lnTo>
                    <a:pt x="310735" y="484845"/>
                  </a:lnTo>
                  <a:lnTo>
                    <a:pt x="304278" y="484845"/>
                  </a:lnTo>
                  <a:lnTo>
                    <a:pt x="304278" y="486998"/>
                  </a:lnTo>
                  <a:lnTo>
                    <a:pt x="302126" y="486998"/>
                  </a:lnTo>
                  <a:lnTo>
                    <a:pt x="302126" y="489150"/>
                  </a:lnTo>
                  <a:lnTo>
                    <a:pt x="295669" y="489150"/>
                  </a:lnTo>
                  <a:lnTo>
                    <a:pt x="295669" y="491302"/>
                  </a:lnTo>
                  <a:lnTo>
                    <a:pt x="289212" y="491302"/>
                  </a:lnTo>
                  <a:lnTo>
                    <a:pt x="289212" y="493455"/>
                  </a:lnTo>
                  <a:lnTo>
                    <a:pt x="284908" y="493455"/>
                  </a:lnTo>
                  <a:lnTo>
                    <a:pt x="284908" y="495607"/>
                  </a:lnTo>
                  <a:lnTo>
                    <a:pt x="274146" y="495607"/>
                  </a:lnTo>
                  <a:lnTo>
                    <a:pt x="274146" y="497759"/>
                  </a:lnTo>
                  <a:lnTo>
                    <a:pt x="263385" y="497759"/>
                  </a:lnTo>
                  <a:lnTo>
                    <a:pt x="263385" y="499911"/>
                  </a:lnTo>
                  <a:lnTo>
                    <a:pt x="244014" y="499911"/>
                  </a:lnTo>
                  <a:lnTo>
                    <a:pt x="244014" y="502064"/>
                  </a:lnTo>
                  <a:lnTo>
                    <a:pt x="241862" y="502064"/>
                  </a:lnTo>
                  <a:lnTo>
                    <a:pt x="241862" y="504216"/>
                  </a:lnTo>
                  <a:lnTo>
                    <a:pt x="239710" y="504216"/>
                  </a:lnTo>
                  <a:lnTo>
                    <a:pt x="239710" y="508521"/>
                  </a:lnTo>
                  <a:lnTo>
                    <a:pt x="237557" y="508521"/>
                  </a:lnTo>
                  <a:lnTo>
                    <a:pt x="237557" y="510673"/>
                  </a:lnTo>
                  <a:lnTo>
                    <a:pt x="235405" y="510673"/>
                  </a:lnTo>
                  <a:lnTo>
                    <a:pt x="235405" y="514977"/>
                  </a:lnTo>
                  <a:lnTo>
                    <a:pt x="433416" y="514977"/>
                  </a:lnTo>
                  <a:lnTo>
                    <a:pt x="433416" y="517130"/>
                  </a:lnTo>
                  <a:lnTo>
                    <a:pt x="435568" y="517130"/>
                  </a:lnTo>
                  <a:lnTo>
                    <a:pt x="435568" y="519282"/>
                  </a:lnTo>
                  <a:lnTo>
                    <a:pt x="437720" y="519282"/>
                  </a:lnTo>
                  <a:lnTo>
                    <a:pt x="437720" y="521434"/>
                  </a:lnTo>
                  <a:lnTo>
                    <a:pt x="439872" y="521434"/>
                  </a:lnTo>
                  <a:lnTo>
                    <a:pt x="439872" y="523587"/>
                  </a:lnTo>
                  <a:lnTo>
                    <a:pt x="442025" y="523587"/>
                  </a:lnTo>
                  <a:lnTo>
                    <a:pt x="442025" y="525739"/>
                  </a:lnTo>
                  <a:lnTo>
                    <a:pt x="444177" y="525739"/>
                  </a:lnTo>
                  <a:lnTo>
                    <a:pt x="444177" y="534348"/>
                  </a:lnTo>
                  <a:lnTo>
                    <a:pt x="442025" y="534348"/>
                  </a:lnTo>
                  <a:lnTo>
                    <a:pt x="442025" y="536500"/>
                  </a:lnTo>
                  <a:lnTo>
                    <a:pt x="439872" y="536500"/>
                  </a:lnTo>
                  <a:lnTo>
                    <a:pt x="439872" y="540805"/>
                  </a:lnTo>
                  <a:lnTo>
                    <a:pt x="437720" y="540805"/>
                  </a:lnTo>
                  <a:lnTo>
                    <a:pt x="437720" y="542957"/>
                  </a:lnTo>
                  <a:lnTo>
                    <a:pt x="433416" y="542957"/>
                  </a:lnTo>
                  <a:lnTo>
                    <a:pt x="433416" y="545109"/>
                  </a:lnTo>
                  <a:lnTo>
                    <a:pt x="806" y="545109"/>
                  </a:lnTo>
                  <a:lnTo>
                    <a:pt x="806" y="542957"/>
                  </a:lnTo>
                  <a:lnTo>
                    <a:pt x="93354" y="542957"/>
                  </a:lnTo>
                  <a:lnTo>
                    <a:pt x="93354" y="540805"/>
                  </a:lnTo>
                  <a:lnTo>
                    <a:pt x="86897" y="540805"/>
                  </a:lnTo>
                  <a:lnTo>
                    <a:pt x="86897" y="525739"/>
                  </a:lnTo>
                  <a:lnTo>
                    <a:pt x="89050" y="525739"/>
                  </a:lnTo>
                  <a:lnTo>
                    <a:pt x="89050" y="523587"/>
                  </a:lnTo>
                  <a:lnTo>
                    <a:pt x="97659" y="523587"/>
                  </a:lnTo>
                  <a:lnTo>
                    <a:pt x="97659" y="521434"/>
                  </a:lnTo>
                  <a:lnTo>
                    <a:pt x="93354" y="521434"/>
                  </a:lnTo>
                  <a:lnTo>
                    <a:pt x="93354" y="519282"/>
                  </a:lnTo>
                  <a:lnTo>
                    <a:pt x="91202" y="519282"/>
                  </a:lnTo>
                  <a:lnTo>
                    <a:pt x="91202" y="517130"/>
                  </a:lnTo>
                  <a:lnTo>
                    <a:pt x="58918" y="517130"/>
                  </a:lnTo>
                  <a:lnTo>
                    <a:pt x="58918" y="506368"/>
                  </a:lnTo>
                  <a:lnTo>
                    <a:pt x="61070" y="506368"/>
                  </a:lnTo>
                  <a:lnTo>
                    <a:pt x="61070" y="504216"/>
                  </a:lnTo>
                  <a:lnTo>
                    <a:pt x="63222" y="504216"/>
                  </a:lnTo>
                  <a:lnTo>
                    <a:pt x="63222" y="499911"/>
                  </a:lnTo>
                  <a:lnTo>
                    <a:pt x="65375" y="499911"/>
                  </a:lnTo>
                  <a:lnTo>
                    <a:pt x="65375" y="497759"/>
                  </a:lnTo>
                  <a:lnTo>
                    <a:pt x="67527" y="497759"/>
                  </a:lnTo>
                  <a:lnTo>
                    <a:pt x="67527" y="493455"/>
                  </a:lnTo>
                  <a:lnTo>
                    <a:pt x="69679" y="493455"/>
                  </a:lnTo>
                  <a:lnTo>
                    <a:pt x="69679" y="491302"/>
                  </a:lnTo>
                  <a:lnTo>
                    <a:pt x="71831" y="491302"/>
                  </a:lnTo>
                  <a:lnTo>
                    <a:pt x="71831" y="486998"/>
                  </a:lnTo>
                  <a:lnTo>
                    <a:pt x="73984" y="486998"/>
                  </a:lnTo>
                  <a:lnTo>
                    <a:pt x="73984" y="482693"/>
                  </a:lnTo>
                  <a:lnTo>
                    <a:pt x="76136" y="482693"/>
                  </a:lnTo>
                  <a:lnTo>
                    <a:pt x="76136" y="480541"/>
                  </a:lnTo>
                  <a:lnTo>
                    <a:pt x="78288" y="480541"/>
                  </a:lnTo>
                  <a:lnTo>
                    <a:pt x="78288" y="476236"/>
                  </a:lnTo>
                  <a:lnTo>
                    <a:pt x="80441" y="476236"/>
                  </a:lnTo>
                  <a:lnTo>
                    <a:pt x="80441" y="471932"/>
                  </a:lnTo>
                  <a:lnTo>
                    <a:pt x="82593" y="471932"/>
                  </a:lnTo>
                  <a:lnTo>
                    <a:pt x="82593" y="467627"/>
                  </a:lnTo>
                  <a:lnTo>
                    <a:pt x="84745" y="467627"/>
                  </a:lnTo>
                  <a:lnTo>
                    <a:pt x="84745" y="463323"/>
                  </a:lnTo>
                  <a:lnTo>
                    <a:pt x="86897" y="463323"/>
                  </a:lnTo>
                  <a:lnTo>
                    <a:pt x="86897" y="456866"/>
                  </a:lnTo>
                  <a:lnTo>
                    <a:pt x="89050" y="456866"/>
                  </a:lnTo>
                  <a:lnTo>
                    <a:pt x="89050" y="454713"/>
                  </a:lnTo>
                  <a:lnTo>
                    <a:pt x="91202" y="454713"/>
                  </a:lnTo>
                  <a:lnTo>
                    <a:pt x="91202" y="446104"/>
                  </a:lnTo>
                  <a:lnTo>
                    <a:pt x="93354" y="446104"/>
                  </a:lnTo>
                  <a:lnTo>
                    <a:pt x="93354" y="441800"/>
                  </a:lnTo>
                  <a:lnTo>
                    <a:pt x="95507" y="441800"/>
                  </a:lnTo>
                  <a:lnTo>
                    <a:pt x="95507" y="433191"/>
                  </a:lnTo>
                  <a:lnTo>
                    <a:pt x="97659" y="433191"/>
                  </a:lnTo>
                  <a:lnTo>
                    <a:pt x="97659" y="428886"/>
                  </a:lnTo>
                  <a:lnTo>
                    <a:pt x="99811" y="428886"/>
                  </a:lnTo>
                  <a:lnTo>
                    <a:pt x="99811" y="415972"/>
                  </a:lnTo>
                  <a:lnTo>
                    <a:pt x="101963" y="415972"/>
                  </a:lnTo>
                  <a:lnTo>
                    <a:pt x="101963" y="407363"/>
                  </a:lnTo>
                  <a:lnTo>
                    <a:pt x="104116" y="407363"/>
                  </a:lnTo>
                  <a:lnTo>
                    <a:pt x="104116" y="387993"/>
                  </a:lnTo>
                  <a:lnTo>
                    <a:pt x="106268" y="387993"/>
                  </a:lnTo>
                  <a:lnTo>
                    <a:pt x="106268" y="385840"/>
                  </a:lnTo>
                  <a:lnTo>
                    <a:pt x="112725" y="385840"/>
                  </a:lnTo>
                  <a:lnTo>
                    <a:pt x="112725" y="383688"/>
                  </a:lnTo>
                  <a:lnTo>
                    <a:pt x="153618" y="383688"/>
                  </a:lnTo>
                  <a:lnTo>
                    <a:pt x="153618" y="385840"/>
                  </a:lnTo>
                  <a:lnTo>
                    <a:pt x="164380" y="385840"/>
                  </a:lnTo>
                  <a:lnTo>
                    <a:pt x="164380" y="383688"/>
                  </a:lnTo>
                  <a:lnTo>
                    <a:pt x="172989" y="383688"/>
                  </a:lnTo>
                  <a:lnTo>
                    <a:pt x="172989" y="370774"/>
                  </a:lnTo>
                  <a:lnTo>
                    <a:pt x="175141" y="370774"/>
                  </a:lnTo>
                  <a:lnTo>
                    <a:pt x="175141" y="364317"/>
                  </a:lnTo>
                  <a:lnTo>
                    <a:pt x="168684" y="364317"/>
                  </a:lnTo>
                  <a:lnTo>
                    <a:pt x="168684" y="360013"/>
                  </a:lnTo>
                  <a:lnTo>
                    <a:pt x="164380" y="360013"/>
                  </a:lnTo>
                  <a:lnTo>
                    <a:pt x="164380" y="357861"/>
                  </a:lnTo>
                  <a:lnTo>
                    <a:pt x="153618" y="357861"/>
                  </a:lnTo>
                  <a:lnTo>
                    <a:pt x="153618" y="355708"/>
                  </a:lnTo>
                  <a:lnTo>
                    <a:pt x="125639" y="355708"/>
                  </a:lnTo>
                  <a:lnTo>
                    <a:pt x="125639" y="357861"/>
                  </a:lnTo>
                  <a:lnTo>
                    <a:pt x="108420" y="357861"/>
                  </a:lnTo>
                  <a:lnTo>
                    <a:pt x="108420" y="351404"/>
                  </a:lnTo>
                  <a:lnTo>
                    <a:pt x="106268" y="351404"/>
                  </a:lnTo>
                  <a:lnTo>
                    <a:pt x="106268" y="342795"/>
                  </a:lnTo>
                  <a:lnTo>
                    <a:pt x="104116" y="342795"/>
                  </a:lnTo>
                  <a:lnTo>
                    <a:pt x="104116" y="329881"/>
                  </a:lnTo>
                  <a:lnTo>
                    <a:pt x="101963" y="329881"/>
                  </a:lnTo>
                  <a:lnTo>
                    <a:pt x="101963" y="323424"/>
                  </a:lnTo>
                  <a:lnTo>
                    <a:pt x="99811" y="323424"/>
                  </a:lnTo>
                  <a:lnTo>
                    <a:pt x="99811" y="316967"/>
                  </a:lnTo>
                  <a:lnTo>
                    <a:pt x="97659" y="316967"/>
                  </a:lnTo>
                  <a:lnTo>
                    <a:pt x="97659" y="312663"/>
                  </a:lnTo>
                  <a:lnTo>
                    <a:pt x="95507" y="312663"/>
                  </a:lnTo>
                  <a:lnTo>
                    <a:pt x="95507" y="308358"/>
                  </a:lnTo>
                  <a:lnTo>
                    <a:pt x="91202" y="308358"/>
                  </a:lnTo>
                  <a:lnTo>
                    <a:pt x="91202" y="304053"/>
                  </a:lnTo>
                  <a:lnTo>
                    <a:pt x="112725" y="304053"/>
                  </a:lnTo>
                  <a:lnTo>
                    <a:pt x="112725" y="301901"/>
                  </a:lnTo>
                  <a:lnTo>
                    <a:pt x="114877" y="301901"/>
                  </a:lnTo>
                  <a:lnTo>
                    <a:pt x="114877" y="299749"/>
                  </a:lnTo>
                  <a:lnTo>
                    <a:pt x="117029" y="299749"/>
                  </a:lnTo>
                  <a:lnTo>
                    <a:pt x="117029" y="297597"/>
                  </a:lnTo>
                  <a:lnTo>
                    <a:pt x="119182" y="297597"/>
                  </a:lnTo>
                  <a:lnTo>
                    <a:pt x="119182" y="295444"/>
                  </a:lnTo>
                  <a:lnTo>
                    <a:pt x="121334" y="295444"/>
                  </a:lnTo>
                  <a:lnTo>
                    <a:pt x="121334" y="293292"/>
                  </a:lnTo>
                  <a:lnTo>
                    <a:pt x="123486" y="293292"/>
                  </a:lnTo>
                  <a:lnTo>
                    <a:pt x="123486" y="288987"/>
                  </a:lnTo>
                  <a:lnTo>
                    <a:pt x="125639" y="288987"/>
                  </a:lnTo>
                  <a:lnTo>
                    <a:pt x="125639" y="280378"/>
                  </a:lnTo>
                  <a:lnTo>
                    <a:pt x="123486" y="280378"/>
                  </a:lnTo>
                  <a:lnTo>
                    <a:pt x="123486" y="267464"/>
                  </a:lnTo>
                  <a:lnTo>
                    <a:pt x="121334" y="267464"/>
                  </a:lnTo>
                  <a:lnTo>
                    <a:pt x="121334" y="265312"/>
                  </a:lnTo>
                  <a:lnTo>
                    <a:pt x="119182" y="265312"/>
                  </a:lnTo>
                  <a:lnTo>
                    <a:pt x="119182" y="261008"/>
                  </a:lnTo>
                  <a:lnTo>
                    <a:pt x="117029" y="261008"/>
                  </a:lnTo>
                  <a:lnTo>
                    <a:pt x="117029" y="256703"/>
                  </a:lnTo>
                  <a:lnTo>
                    <a:pt x="114877" y="256703"/>
                  </a:lnTo>
                  <a:lnTo>
                    <a:pt x="114877" y="252398"/>
                  </a:lnTo>
                  <a:lnTo>
                    <a:pt x="112725" y="252398"/>
                  </a:lnTo>
                  <a:lnTo>
                    <a:pt x="112725" y="248094"/>
                  </a:lnTo>
                  <a:lnTo>
                    <a:pt x="110573" y="248094"/>
                  </a:lnTo>
                  <a:lnTo>
                    <a:pt x="110573" y="243789"/>
                  </a:lnTo>
                  <a:lnTo>
                    <a:pt x="108420" y="243789"/>
                  </a:lnTo>
                  <a:lnTo>
                    <a:pt x="108420" y="239485"/>
                  </a:lnTo>
                  <a:lnTo>
                    <a:pt x="106268" y="239485"/>
                  </a:lnTo>
                  <a:lnTo>
                    <a:pt x="106268" y="235180"/>
                  </a:lnTo>
                  <a:lnTo>
                    <a:pt x="104116" y="235180"/>
                  </a:lnTo>
                  <a:lnTo>
                    <a:pt x="104116" y="230876"/>
                  </a:lnTo>
                  <a:lnTo>
                    <a:pt x="101963" y="230876"/>
                  </a:lnTo>
                  <a:lnTo>
                    <a:pt x="101963" y="226571"/>
                  </a:lnTo>
                  <a:lnTo>
                    <a:pt x="99811" y="226571"/>
                  </a:lnTo>
                  <a:lnTo>
                    <a:pt x="99811" y="224419"/>
                  </a:lnTo>
                  <a:lnTo>
                    <a:pt x="97659" y="224419"/>
                  </a:lnTo>
                  <a:lnTo>
                    <a:pt x="97659" y="217962"/>
                  </a:lnTo>
                  <a:lnTo>
                    <a:pt x="95507" y="217962"/>
                  </a:lnTo>
                  <a:lnTo>
                    <a:pt x="95507" y="213657"/>
                  </a:lnTo>
                  <a:lnTo>
                    <a:pt x="93354" y="213657"/>
                  </a:lnTo>
                  <a:lnTo>
                    <a:pt x="93354" y="209353"/>
                  </a:lnTo>
                  <a:lnTo>
                    <a:pt x="91202" y="209353"/>
                  </a:lnTo>
                  <a:lnTo>
                    <a:pt x="91202" y="205048"/>
                  </a:lnTo>
                  <a:lnTo>
                    <a:pt x="89050" y="205048"/>
                  </a:lnTo>
                  <a:lnTo>
                    <a:pt x="89050" y="200744"/>
                  </a:lnTo>
                  <a:lnTo>
                    <a:pt x="86897" y="200744"/>
                  </a:lnTo>
                  <a:lnTo>
                    <a:pt x="86897" y="198591"/>
                  </a:lnTo>
                  <a:lnTo>
                    <a:pt x="84745" y="198591"/>
                  </a:lnTo>
                  <a:lnTo>
                    <a:pt x="84745" y="194287"/>
                  </a:lnTo>
                  <a:lnTo>
                    <a:pt x="82593" y="194287"/>
                  </a:lnTo>
                  <a:lnTo>
                    <a:pt x="82593" y="189982"/>
                  </a:lnTo>
                  <a:lnTo>
                    <a:pt x="80441" y="189982"/>
                  </a:lnTo>
                  <a:lnTo>
                    <a:pt x="80441" y="187830"/>
                  </a:lnTo>
                  <a:lnTo>
                    <a:pt x="78288" y="187830"/>
                  </a:lnTo>
                  <a:lnTo>
                    <a:pt x="78288" y="185678"/>
                  </a:lnTo>
                  <a:lnTo>
                    <a:pt x="76136" y="185678"/>
                  </a:lnTo>
                  <a:lnTo>
                    <a:pt x="76136" y="181373"/>
                  </a:lnTo>
                  <a:lnTo>
                    <a:pt x="73984" y="181373"/>
                  </a:lnTo>
                  <a:lnTo>
                    <a:pt x="73984" y="179221"/>
                  </a:lnTo>
                  <a:lnTo>
                    <a:pt x="71831" y="179221"/>
                  </a:lnTo>
                  <a:lnTo>
                    <a:pt x="71831" y="174916"/>
                  </a:lnTo>
                  <a:lnTo>
                    <a:pt x="69679" y="174916"/>
                  </a:lnTo>
                  <a:lnTo>
                    <a:pt x="69679" y="172764"/>
                  </a:lnTo>
                  <a:lnTo>
                    <a:pt x="67527" y="172764"/>
                  </a:lnTo>
                  <a:lnTo>
                    <a:pt x="67527" y="170612"/>
                  </a:lnTo>
                  <a:lnTo>
                    <a:pt x="65375" y="170612"/>
                  </a:lnTo>
                  <a:lnTo>
                    <a:pt x="65375" y="166307"/>
                  </a:lnTo>
                  <a:lnTo>
                    <a:pt x="78288" y="166307"/>
                  </a:lnTo>
                  <a:lnTo>
                    <a:pt x="78288" y="164155"/>
                  </a:lnTo>
                  <a:lnTo>
                    <a:pt x="82593" y="164155"/>
                  </a:lnTo>
                  <a:lnTo>
                    <a:pt x="82593" y="162002"/>
                  </a:lnTo>
                  <a:lnTo>
                    <a:pt x="86897" y="162002"/>
                  </a:lnTo>
                  <a:lnTo>
                    <a:pt x="86897" y="159850"/>
                  </a:lnTo>
                  <a:lnTo>
                    <a:pt x="89050" y="159850"/>
                  </a:lnTo>
                  <a:lnTo>
                    <a:pt x="89050" y="157698"/>
                  </a:lnTo>
                  <a:lnTo>
                    <a:pt x="93354" y="157698"/>
                  </a:lnTo>
                  <a:lnTo>
                    <a:pt x="93354" y="155546"/>
                  </a:lnTo>
                  <a:lnTo>
                    <a:pt x="95507" y="155546"/>
                  </a:lnTo>
                  <a:lnTo>
                    <a:pt x="95507" y="153393"/>
                  </a:lnTo>
                  <a:lnTo>
                    <a:pt x="97659" y="153393"/>
                  </a:lnTo>
                  <a:lnTo>
                    <a:pt x="97659" y="149089"/>
                  </a:lnTo>
                  <a:lnTo>
                    <a:pt x="99811" y="149089"/>
                  </a:lnTo>
                  <a:lnTo>
                    <a:pt x="99811" y="146936"/>
                  </a:lnTo>
                  <a:lnTo>
                    <a:pt x="106268" y="146936"/>
                  </a:lnTo>
                  <a:lnTo>
                    <a:pt x="106268" y="149089"/>
                  </a:lnTo>
                  <a:lnTo>
                    <a:pt x="108420" y="149089"/>
                  </a:lnTo>
                  <a:lnTo>
                    <a:pt x="108420" y="151241"/>
                  </a:lnTo>
                  <a:lnTo>
                    <a:pt x="110573" y="151241"/>
                  </a:lnTo>
                  <a:lnTo>
                    <a:pt x="110573" y="155546"/>
                  </a:lnTo>
                  <a:lnTo>
                    <a:pt x="112725" y="155546"/>
                  </a:lnTo>
                  <a:lnTo>
                    <a:pt x="112725" y="157698"/>
                  </a:lnTo>
                  <a:lnTo>
                    <a:pt x="114877" y="157698"/>
                  </a:lnTo>
                  <a:lnTo>
                    <a:pt x="114877" y="159850"/>
                  </a:lnTo>
                  <a:lnTo>
                    <a:pt x="117029" y="159850"/>
                  </a:lnTo>
                  <a:lnTo>
                    <a:pt x="117029" y="162002"/>
                  </a:lnTo>
                  <a:lnTo>
                    <a:pt x="119182" y="162002"/>
                  </a:lnTo>
                  <a:lnTo>
                    <a:pt x="119182" y="164155"/>
                  </a:lnTo>
                  <a:lnTo>
                    <a:pt x="121334" y="164155"/>
                  </a:lnTo>
                  <a:lnTo>
                    <a:pt x="121334" y="166307"/>
                  </a:lnTo>
                  <a:lnTo>
                    <a:pt x="123486" y="166307"/>
                  </a:lnTo>
                  <a:lnTo>
                    <a:pt x="123486" y="168459"/>
                  </a:lnTo>
                  <a:lnTo>
                    <a:pt x="125639" y="168459"/>
                  </a:lnTo>
                  <a:lnTo>
                    <a:pt x="125639" y="170612"/>
                  </a:lnTo>
                  <a:lnTo>
                    <a:pt x="127791" y="170612"/>
                  </a:lnTo>
                  <a:lnTo>
                    <a:pt x="127791" y="172764"/>
                  </a:lnTo>
                  <a:lnTo>
                    <a:pt x="129943" y="172764"/>
                  </a:lnTo>
                  <a:lnTo>
                    <a:pt x="129943" y="174916"/>
                  </a:lnTo>
                  <a:lnTo>
                    <a:pt x="132095" y="174916"/>
                  </a:lnTo>
                  <a:lnTo>
                    <a:pt x="132095" y="177068"/>
                  </a:lnTo>
                  <a:lnTo>
                    <a:pt x="134248" y="177068"/>
                  </a:lnTo>
                  <a:lnTo>
                    <a:pt x="134248" y="181373"/>
                  </a:lnTo>
                  <a:lnTo>
                    <a:pt x="136400" y="181373"/>
                  </a:lnTo>
                  <a:lnTo>
                    <a:pt x="136400" y="183525"/>
                  </a:lnTo>
                  <a:lnTo>
                    <a:pt x="138552" y="183525"/>
                  </a:lnTo>
                  <a:lnTo>
                    <a:pt x="138552" y="187830"/>
                  </a:lnTo>
                  <a:lnTo>
                    <a:pt x="140705" y="187830"/>
                  </a:lnTo>
                  <a:lnTo>
                    <a:pt x="140705" y="189982"/>
                  </a:lnTo>
                  <a:lnTo>
                    <a:pt x="142857" y="189982"/>
                  </a:lnTo>
                  <a:lnTo>
                    <a:pt x="142857" y="192134"/>
                  </a:lnTo>
                  <a:lnTo>
                    <a:pt x="145009" y="192134"/>
                  </a:lnTo>
                  <a:lnTo>
                    <a:pt x="145009" y="196439"/>
                  </a:lnTo>
                  <a:lnTo>
                    <a:pt x="147161" y="196439"/>
                  </a:lnTo>
                  <a:lnTo>
                    <a:pt x="147161" y="198591"/>
                  </a:lnTo>
                  <a:lnTo>
                    <a:pt x="149314" y="198591"/>
                  </a:lnTo>
                  <a:lnTo>
                    <a:pt x="149314" y="202896"/>
                  </a:lnTo>
                  <a:lnTo>
                    <a:pt x="151466" y="202896"/>
                  </a:lnTo>
                  <a:lnTo>
                    <a:pt x="151466" y="205048"/>
                  </a:lnTo>
                  <a:lnTo>
                    <a:pt x="153618" y="205048"/>
                  </a:lnTo>
                  <a:lnTo>
                    <a:pt x="153618" y="207200"/>
                  </a:lnTo>
                  <a:lnTo>
                    <a:pt x="155771" y="207200"/>
                  </a:lnTo>
                  <a:lnTo>
                    <a:pt x="155771" y="211505"/>
                  </a:lnTo>
                  <a:lnTo>
                    <a:pt x="157923" y="211505"/>
                  </a:lnTo>
                  <a:lnTo>
                    <a:pt x="157923" y="213657"/>
                  </a:lnTo>
                  <a:lnTo>
                    <a:pt x="160075" y="213657"/>
                  </a:lnTo>
                  <a:lnTo>
                    <a:pt x="160075" y="217962"/>
                  </a:lnTo>
                  <a:lnTo>
                    <a:pt x="162227" y="217962"/>
                  </a:lnTo>
                  <a:lnTo>
                    <a:pt x="162227" y="222266"/>
                  </a:lnTo>
                  <a:lnTo>
                    <a:pt x="164380" y="222266"/>
                  </a:lnTo>
                  <a:lnTo>
                    <a:pt x="164380" y="224419"/>
                  </a:lnTo>
                  <a:lnTo>
                    <a:pt x="166532" y="224419"/>
                  </a:lnTo>
                  <a:lnTo>
                    <a:pt x="166532" y="228723"/>
                  </a:lnTo>
                  <a:lnTo>
                    <a:pt x="168684" y="228723"/>
                  </a:lnTo>
                  <a:lnTo>
                    <a:pt x="168684" y="233028"/>
                  </a:lnTo>
                  <a:lnTo>
                    <a:pt x="170837" y="233028"/>
                  </a:lnTo>
                  <a:lnTo>
                    <a:pt x="170837" y="235180"/>
                  </a:lnTo>
                  <a:lnTo>
                    <a:pt x="172989" y="235180"/>
                  </a:lnTo>
                  <a:lnTo>
                    <a:pt x="172989" y="239485"/>
                  </a:lnTo>
                  <a:lnTo>
                    <a:pt x="175141" y="239485"/>
                  </a:lnTo>
                  <a:lnTo>
                    <a:pt x="175141" y="243789"/>
                  </a:lnTo>
                  <a:lnTo>
                    <a:pt x="177293" y="243789"/>
                  </a:lnTo>
                  <a:lnTo>
                    <a:pt x="177293" y="248094"/>
                  </a:lnTo>
                  <a:lnTo>
                    <a:pt x="179446" y="248094"/>
                  </a:lnTo>
                  <a:lnTo>
                    <a:pt x="179446" y="252398"/>
                  </a:lnTo>
                  <a:lnTo>
                    <a:pt x="181598" y="252398"/>
                  </a:lnTo>
                  <a:lnTo>
                    <a:pt x="181598" y="256703"/>
                  </a:lnTo>
                  <a:lnTo>
                    <a:pt x="183750" y="256703"/>
                  </a:lnTo>
                  <a:lnTo>
                    <a:pt x="183750" y="267464"/>
                  </a:lnTo>
                  <a:lnTo>
                    <a:pt x="181598" y="267464"/>
                  </a:lnTo>
                  <a:lnTo>
                    <a:pt x="181598" y="265312"/>
                  </a:lnTo>
                  <a:lnTo>
                    <a:pt x="179446" y="265312"/>
                  </a:lnTo>
                  <a:lnTo>
                    <a:pt x="179446" y="263160"/>
                  </a:lnTo>
                  <a:lnTo>
                    <a:pt x="175141" y="263160"/>
                  </a:lnTo>
                  <a:lnTo>
                    <a:pt x="175141" y="261008"/>
                  </a:lnTo>
                  <a:lnTo>
                    <a:pt x="172989" y="261008"/>
                  </a:lnTo>
                  <a:lnTo>
                    <a:pt x="172989" y="258855"/>
                  </a:lnTo>
                  <a:lnTo>
                    <a:pt x="170837" y="258855"/>
                  </a:lnTo>
                  <a:lnTo>
                    <a:pt x="170837" y="256703"/>
                  </a:lnTo>
                  <a:lnTo>
                    <a:pt x="160075" y="256703"/>
                  </a:lnTo>
                  <a:lnTo>
                    <a:pt x="160075" y="258855"/>
                  </a:lnTo>
                  <a:lnTo>
                    <a:pt x="157923" y="258855"/>
                  </a:lnTo>
                  <a:lnTo>
                    <a:pt x="157923" y="263160"/>
                  </a:lnTo>
                  <a:lnTo>
                    <a:pt x="155771" y="263160"/>
                  </a:lnTo>
                  <a:lnTo>
                    <a:pt x="155771" y="276074"/>
                  </a:lnTo>
                  <a:lnTo>
                    <a:pt x="157923" y="276074"/>
                  </a:lnTo>
                  <a:lnTo>
                    <a:pt x="157923" y="278226"/>
                  </a:lnTo>
                  <a:lnTo>
                    <a:pt x="160075" y="278226"/>
                  </a:lnTo>
                  <a:lnTo>
                    <a:pt x="160075" y="282530"/>
                  </a:lnTo>
                  <a:lnTo>
                    <a:pt x="162227" y="282530"/>
                  </a:lnTo>
                  <a:lnTo>
                    <a:pt x="162227" y="284683"/>
                  </a:lnTo>
                  <a:lnTo>
                    <a:pt x="164380" y="284683"/>
                  </a:lnTo>
                  <a:lnTo>
                    <a:pt x="164380" y="286835"/>
                  </a:lnTo>
                  <a:lnTo>
                    <a:pt x="166532" y="286835"/>
                  </a:lnTo>
                  <a:lnTo>
                    <a:pt x="166532" y="288987"/>
                  </a:lnTo>
                  <a:lnTo>
                    <a:pt x="168684" y="288987"/>
                  </a:lnTo>
                  <a:lnTo>
                    <a:pt x="168684" y="291140"/>
                  </a:lnTo>
                  <a:lnTo>
                    <a:pt x="170837" y="291140"/>
                  </a:lnTo>
                  <a:lnTo>
                    <a:pt x="170837" y="293292"/>
                  </a:lnTo>
                  <a:lnTo>
                    <a:pt x="172989" y="293292"/>
                  </a:lnTo>
                  <a:lnTo>
                    <a:pt x="172989" y="297597"/>
                  </a:lnTo>
                  <a:lnTo>
                    <a:pt x="175141" y="297597"/>
                  </a:lnTo>
                  <a:lnTo>
                    <a:pt x="175141" y="301901"/>
                  </a:lnTo>
                  <a:lnTo>
                    <a:pt x="177293" y="301901"/>
                  </a:lnTo>
                  <a:lnTo>
                    <a:pt x="177293" y="304053"/>
                  </a:lnTo>
                  <a:lnTo>
                    <a:pt x="179446" y="304053"/>
                  </a:lnTo>
                  <a:lnTo>
                    <a:pt x="179446" y="308358"/>
                  </a:lnTo>
                  <a:lnTo>
                    <a:pt x="181598" y="308358"/>
                  </a:lnTo>
                  <a:lnTo>
                    <a:pt x="181598" y="312663"/>
                  </a:lnTo>
                  <a:lnTo>
                    <a:pt x="183750" y="312663"/>
                  </a:lnTo>
                  <a:lnTo>
                    <a:pt x="183750" y="319119"/>
                  </a:lnTo>
                  <a:lnTo>
                    <a:pt x="185903" y="319119"/>
                  </a:lnTo>
                  <a:lnTo>
                    <a:pt x="185903" y="327729"/>
                  </a:lnTo>
                  <a:lnTo>
                    <a:pt x="188055" y="327729"/>
                  </a:lnTo>
                  <a:lnTo>
                    <a:pt x="188055" y="314815"/>
                  </a:lnTo>
                  <a:lnTo>
                    <a:pt x="190207" y="314815"/>
                  </a:lnTo>
                  <a:lnTo>
                    <a:pt x="190207" y="312663"/>
                  </a:lnTo>
                  <a:lnTo>
                    <a:pt x="185903" y="312663"/>
                  </a:lnTo>
                  <a:lnTo>
                    <a:pt x="185903" y="308358"/>
                  </a:lnTo>
                  <a:lnTo>
                    <a:pt x="183750" y="308358"/>
                  </a:lnTo>
                  <a:lnTo>
                    <a:pt x="183750" y="306206"/>
                  </a:lnTo>
                  <a:lnTo>
                    <a:pt x="188055" y="306206"/>
                  </a:lnTo>
                  <a:lnTo>
                    <a:pt x="188055" y="308358"/>
                  </a:lnTo>
                  <a:lnTo>
                    <a:pt x="190207" y="308358"/>
                  </a:lnTo>
                  <a:lnTo>
                    <a:pt x="190207" y="310510"/>
                  </a:lnTo>
                  <a:lnTo>
                    <a:pt x="198816" y="310510"/>
                  </a:lnTo>
                  <a:lnTo>
                    <a:pt x="198816" y="308358"/>
                  </a:lnTo>
                  <a:lnTo>
                    <a:pt x="200969" y="308358"/>
                  </a:lnTo>
                  <a:lnTo>
                    <a:pt x="200969" y="306206"/>
                  </a:lnTo>
                  <a:lnTo>
                    <a:pt x="203121" y="306206"/>
                  </a:lnTo>
                  <a:lnTo>
                    <a:pt x="203121" y="301901"/>
                  </a:lnTo>
                  <a:lnTo>
                    <a:pt x="207425" y="301901"/>
                  </a:lnTo>
                  <a:lnTo>
                    <a:pt x="207425" y="308358"/>
                  </a:lnTo>
                  <a:lnTo>
                    <a:pt x="205273" y="308358"/>
                  </a:lnTo>
                  <a:lnTo>
                    <a:pt x="205273" y="319119"/>
                  </a:lnTo>
                  <a:lnTo>
                    <a:pt x="209578" y="319119"/>
                  </a:lnTo>
                  <a:lnTo>
                    <a:pt x="209578" y="329881"/>
                  </a:lnTo>
                  <a:lnTo>
                    <a:pt x="211730" y="329881"/>
                  </a:lnTo>
                  <a:lnTo>
                    <a:pt x="211730" y="332033"/>
                  </a:lnTo>
                  <a:lnTo>
                    <a:pt x="213882" y="332033"/>
                  </a:lnTo>
                  <a:lnTo>
                    <a:pt x="213882" y="334185"/>
                  </a:lnTo>
                  <a:lnTo>
                    <a:pt x="216035" y="334185"/>
                  </a:lnTo>
                  <a:lnTo>
                    <a:pt x="216035" y="338490"/>
                  </a:lnTo>
                  <a:lnTo>
                    <a:pt x="218187" y="338490"/>
                  </a:lnTo>
                  <a:lnTo>
                    <a:pt x="218187" y="329881"/>
                  </a:lnTo>
                  <a:lnTo>
                    <a:pt x="216035" y="329881"/>
                  </a:lnTo>
                  <a:lnTo>
                    <a:pt x="216035" y="321272"/>
                  </a:lnTo>
                  <a:lnTo>
                    <a:pt x="213882" y="321272"/>
                  </a:lnTo>
                  <a:lnTo>
                    <a:pt x="213882" y="319119"/>
                  </a:lnTo>
                  <a:lnTo>
                    <a:pt x="211730" y="319119"/>
                  </a:lnTo>
                  <a:lnTo>
                    <a:pt x="211730" y="312663"/>
                  </a:lnTo>
                  <a:lnTo>
                    <a:pt x="209578" y="312663"/>
                  </a:lnTo>
                  <a:lnTo>
                    <a:pt x="209578" y="299749"/>
                  </a:lnTo>
                  <a:lnTo>
                    <a:pt x="213882" y="299749"/>
                  </a:lnTo>
                  <a:lnTo>
                    <a:pt x="213882" y="297597"/>
                  </a:lnTo>
                  <a:lnTo>
                    <a:pt x="216035" y="297597"/>
                  </a:lnTo>
                  <a:lnTo>
                    <a:pt x="216035" y="295444"/>
                  </a:lnTo>
                  <a:lnTo>
                    <a:pt x="218187" y="295444"/>
                  </a:lnTo>
                  <a:lnTo>
                    <a:pt x="218187" y="293292"/>
                  </a:lnTo>
                  <a:lnTo>
                    <a:pt x="220339" y="293292"/>
                  </a:lnTo>
                  <a:lnTo>
                    <a:pt x="220339" y="284683"/>
                  </a:lnTo>
                  <a:lnTo>
                    <a:pt x="222491" y="284683"/>
                  </a:lnTo>
                  <a:lnTo>
                    <a:pt x="222491" y="267464"/>
                  </a:lnTo>
                  <a:lnTo>
                    <a:pt x="220339" y="267464"/>
                  </a:lnTo>
                  <a:lnTo>
                    <a:pt x="220339" y="263160"/>
                  </a:lnTo>
                  <a:lnTo>
                    <a:pt x="218187" y="263160"/>
                  </a:lnTo>
                  <a:lnTo>
                    <a:pt x="218187" y="258855"/>
                  </a:lnTo>
                  <a:lnTo>
                    <a:pt x="216035" y="258855"/>
                  </a:lnTo>
                  <a:lnTo>
                    <a:pt x="216035" y="254551"/>
                  </a:lnTo>
                  <a:lnTo>
                    <a:pt x="213882" y="254551"/>
                  </a:lnTo>
                  <a:lnTo>
                    <a:pt x="213882" y="252398"/>
                  </a:lnTo>
                  <a:lnTo>
                    <a:pt x="211730" y="252398"/>
                  </a:lnTo>
                  <a:lnTo>
                    <a:pt x="211730" y="248094"/>
                  </a:lnTo>
                  <a:lnTo>
                    <a:pt x="209578" y="248094"/>
                  </a:lnTo>
                  <a:lnTo>
                    <a:pt x="209578" y="243789"/>
                  </a:lnTo>
                  <a:lnTo>
                    <a:pt x="207425" y="243789"/>
                  </a:lnTo>
                  <a:lnTo>
                    <a:pt x="207425" y="239485"/>
                  </a:lnTo>
                  <a:lnTo>
                    <a:pt x="205273" y="239485"/>
                  </a:lnTo>
                  <a:lnTo>
                    <a:pt x="205273" y="235180"/>
                  </a:lnTo>
                  <a:lnTo>
                    <a:pt x="203121" y="235180"/>
                  </a:lnTo>
                  <a:lnTo>
                    <a:pt x="203121" y="233028"/>
                  </a:lnTo>
                  <a:lnTo>
                    <a:pt x="200969" y="233028"/>
                  </a:lnTo>
                  <a:lnTo>
                    <a:pt x="200969" y="228723"/>
                  </a:lnTo>
                  <a:lnTo>
                    <a:pt x="198816" y="228723"/>
                  </a:lnTo>
                  <a:lnTo>
                    <a:pt x="198816" y="224419"/>
                  </a:lnTo>
                  <a:lnTo>
                    <a:pt x="196664" y="224419"/>
                  </a:lnTo>
                  <a:lnTo>
                    <a:pt x="196664" y="222266"/>
                  </a:lnTo>
                  <a:lnTo>
                    <a:pt x="194512" y="222266"/>
                  </a:lnTo>
                  <a:lnTo>
                    <a:pt x="194512" y="217962"/>
                  </a:lnTo>
                  <a:lnTo>
                    <a:pt x="192359" y="217962"/>
                  </a:lnTo>
                  <a:lnTo>
                    <a:pt x="192359" y="215810"/>
                  </a:lnTo>
                  <a:lnTo>
                    <a:pt x="190207" y="215810"/>
                  </a:lnTo>
                  <a:lnTo>
                    <a:pt x="190207" y="211505"/>
                  </a:lnTo>
                  <a:lnTo>
                    <a:pt x="188055" y="211505"/>
                  </a:lnTo>
                  <a:lnTo>
                    <a:pt x="188055" y="209353"/>
                  </a:lnTo>
                  <a:lnTo>
                    <a:pt x="185903" y="209353"/>
                  </a:lnTo>
                  <a:lnTo>
                    <a:pt x="185903" y="202896"/>
                  </a:lnTo>
                  <a:lnTo>
                    <a:pt x="188055" y="202896"/>
                  </a:lnTo>
                  <a:lnTo>
                    <a:pt x="188055" y="200744"/>
                  </a:lnTo>
                  <a:lnTo>
                    <a:pt x="190207" y="200744"/>
                  </a:lnTo>
                  <a:lnTo>
                    <a:pt x="190207" y="198591"/>
                  </a:lnTo>
                  <a:lnTo>
                    <a:pt x="192359" y="198591"/>
                  </a:lnTo>
                  <a:lnTo>
                    <a:pt x="192359" y="194287"/>
                  </a:lnTo>
                  <a:lnTo>
                    <a:pt x="194512" y="194287"/>
                  </a:lnTo>
                  <a:lnTo>
                    <a:pt x="194512" y="189982"/>
                  </a:lnTo>
                  <a:lnTo>
                    <a:pt x="196664" y="189982"/>
                  </a:lnTo>
                  <a:lnTo>
                    <a:pt x="196664" y="185678"/>
                  </a:lnTo>
                  <a:lnTo>
                    <a:pt x="198816" y="185678"/>
                  </a:lnTo>
                  <a:lnTo>
                    <a:pt x="198816" y="181373"/>
                  </a:lnTo>
                  <a:lnTo>
                    <a:pt x="200969" y="181373"/>
                  </a:lnTo>
                  <a:lnTo>
                    <a:pt x="200969" y="172764"/>
                  </a:lnTo>
                  <a:lnTo>
                    <a:pt x="196664" y="172764"/>
                  </a:lnTo>
                  <a:lnTo>
                    <a:pt x="196664" y="170612"/>
                  </a:lnTo>
                  <a:lnTo>
                    <a:pt x="194512" y="170612"/>
                  </a:lnTo>
                  <a:lnTo>
                    <a:pt x="194512" y="166307"/>
                  </a:lnTo>
                  <a:lnTo>
                    <a:pt x="185903" y="166307"/>
                  </a:lnTo>
                  <a:lnTo>
                    <a:pt x="185903" y="164155"/>
                  </a:lnTo>
                  <a:lnTo>
                    <a:pt x="153618" y="164155"/>
                  </a:lnTo>
                  <a:lnTo>
                    <a:pt x="153618" y="162002"/>
                  </a:lnTo>
                  <a:lnTo>
                    <a:pt x="151466" y="162002"/>
                  </a:lnTo>
                  <a:lnTo>
                    <a:pt x="151466" y="157698"/>
                  </a:lnTo>
                  <a:lnTo>
                    <a:pt x="149314" y="157698"/>
                  </a:lnTo>
                  <a:lnTo>
                    <a:pt x="149314" y="155546"/>
                  </a:lnTo>
                  <a:lnTo>
                    <a:pt x="147161" y="155546"/>
                  </a:lnTo>
                  <a:lnTo>
                    <a:pt x="147161" y="151241"/>
                  </a:lnTo>
                  <a:lnTo>
                    <a:pt x="145009" y="151241"/>
                  </a:lnTo>
                  <a:lnTo>
                    <a:pt x="145009" y="149089"/>
                  </a:lnTo>
                  <a:lnTo>
                    <a:pt x="142857" y="149089"/>
                  </a:lnTo>
                  <a:lnTo>
                    <a:pt x="142857" y="146936"/>
                  </a:lnTo>
                  <a:lnTo>
                    <a:pt x="140705" y="146936"/>
                  </a:lnTo>
                  <a:lnTo>
                    <a:pt x="140705" y="138327"/>
                  </a:lnTo>
                  <a:lnTo>
                    <a:pt x="142857" y="138327"/>
                  </a:lnTo>
                  <a:lnTo>
                    <a:pt x="142857" y="123261"/>
                  </a:lnTo>
                  <a:lnTo>
                    <a:pt x="145009" y="123261"/>
                  </a:lnTo>
                  <a:lnTo>
                    <a:pt x="145009" y="118957"/>
                  </a:lnTo>
                  <a:lnTo>
                    <a:pt x="147161" y="118957"/>
                  </a:lnTo>
                  <a:lnTo>
                    <a:pt x="147161" y="112500"/>
                  </a:lnTo>
                  <a:lnTo>
                    <a:pt x="149314" y="112500"/>
                  </a:lnTo>
                  <a:lnTo>
                    <a:pt x="149314" y="108195"/>
                  </a:lnTo>
                  <a:lnTo>
                    <a:pt x="151466" y="108195"/>
                  </a:lnTo>
                  <a:lnTo>
                    <a:pt x="151466" y="103891"/>
                  </a:lnTo>
                  <a:lnTo>
                    <a:pt x="153618" y="103891"/>
                  </a:lnTo>
                  <a:lnTo>
                    <a:pt x="153618" y="99586"/>
                  </a:lnTo>
                  <a:lnTo>
                    <a:pt x="155771" y="99586"/>
                  </a:lnTo>
                  <a:lnTo>
                    <a:pt x="155771" y="95282"/>
                  </a:lnTo>
                  <a:lnTo>
                    <a:pt x="157923" y="95282"/>
                  </a:lnTo>
                  <a:lnTo>
                    <a:pt x="157923" y="90977"/>
                  </a:lnTo>
                  <a:lnTo>
                    <a:pt x="160075" y="90977"/>
                  </a:lnTo>
                  <a:lnTo>
                    <a:pt x="160075" y="86672"/>
                  </a:lnTo>
                  <a:lnTo>
                    <a:pt x="162227" y="86672"/>
                  </a:lnTo>
                  <a:lnTo>
                    <a:pt x="162227" y="84520"/>
                  </a:lnTo>
                  <a:lnTo>
                    <a:pt x="164380" y="84520"/>
                  </a:lnTo>
                  <a:lnTo>
                    <a:pt x="164380" y="82368"/>
                  </a:lnTo>
                  <a:lnTo>
                    <a:pt x="166532" y="82368"/>
                  </a:lnTo>
                  <a:lnTo>
                    <a:pt x="166532" y="80216"/>
                  </a:lnTo>
                  <a:lnTo>
                    <a:pt x="168684" y="80216"/>
                  </a:lnTo>
                  <a:lnTo>
                    <a:pt x="168684" y="78063"/>
                  </a:lnTo>
                  <a:lnTo>
                    <a:pt x="170837" y="78063"/>
                  </a:lnTo>
                  <a:lnTo>
                    <a:pt x="170837" y="75911"/>
                  </a:lnTo>
                  <a:lnTo>
                    <a:pt x="172989" y="75911"/>
                  </a:lnTo>
                  <a:lnTo>
                    <a:pt x="172989" y="73759"/>
                  </a:lnTo>
                  <a:lnTo>
                    <a:pt x="175141" y="73759"/>
                  </a:lnTo>
                  <a:lnTo>
                    <a:pt x="175141" y="71606"/>
                  </a:lnTo>
                  <a:lnTo>
                    <a:pt x="177293" y="71606"/>
                  </a:lnTo>
                  <a:lnTo>
                    <a:pt x="177293" y="69454"/>
                  </a:lnTo>
                  <a:lnTo>
                    <a:pt x="179446" y="69454"/>
                  </a:lnTo>
                  <a:lnTo>
                    <a:pt x="179446" y="67302"/>
                  </a:lnTo>
                  <a:lnTo>
                    <a:pt x="181598" y="67302"/>
                  </a:lnTo>
                  <a:lnTo>
                    <a:pt x="181598" y="65150"/>
                  </a:lnTo>
                  <a:lnTo>
                    <a:pt x="183750" y="65150"/>
                  </a:lnTo>
                  <a:lnTo>
                    <a:pt x="183750" y="62997"/>
                  </a:lnTo>
                  <a:lnTo>
                    <a:pt x="188055" y="62997"/>
                  </a:lnTo>
                  <a:lnTo>
                    <a:pt x="188055" y="60845"/>
                  </a:lnTo>
                  <a:lnTo>
                    <a:pt x="190207" y="60845"/>
                  </a:lnTo>
                  <a:lnTo>
                    <a:pt x="190207" y="58693"/>
                  </a:lnTo>
                  <a:lnTo>
                    <a:pt x="192359" y="58693"/>
                  </a:lnTo>
                  <a:lnTo>
                    <a:pt x="192359" y="56540"/>
                  </a:lnTo>
                  <a:lnTo>
                    <a:pt x="196664" y="56540"/>
                  </a:lnTo>
                  <a:lnTo>
                    <a:pt x="196664" y="54388"/>
                  </a:lnTo>
                  <a:lnTo>
                    <a:pt x="198816" y="54388"/>
                  </a:lnTo>
                  <a:lnTo>
                    <a:pt x="198816" y="52236"/>
                  </a:lnTo>
                  <a:lnTo>
                    <a:pt x="200969" y="52236"/>
                  </a:lnTo>
                  <a:lnTo>
                    <a:pt x="200969" y="50084"/>
                  </a:lnTo>
                  <a:lnTo>
                    <a:pt x="203121" y="50084"/>
                  </a:lnTo>
                  <a:lnTo>
                    <a:pt x="203121" y="47931"/>
                  </a:lnTo>
                  <a:lnTo>
                    <a:pt x="207425" y="47931"/>
                  </a:lnTo>
                  <a:lnTo>
                    <a:pt x="207425" y="45779"/>
                  </a:lnTo>
                  <a:lnTo>
                    <a:pt x="209578" y="45779"/>
                  </a:lnTo>
                  <a:lnTo>
                    <a:pt x="209578" y="43627"/>
                  </a:lnTo>
                  <a:lnTo>
                    <a:pt x="211730" y="43627"/>
                  </a:lnTo>
                  <a:lnTo>
                    <a:pt x="211730" y="41474"/>
                  </a:lnTo>
                  <a:lnTo>
                    <a:pt x="216035" y="41474"/>
                  </a:lnTo>
                  <a:lnTo>
                    <a:pt x="216035" y="39322"/>
                  </a:lnTo>
                  <a:lnTo>
                    <a:pt x="218187" y="39322"/>
                  </a:lnTo>
                  <a:lnTo>
                    <a:pt x="218187" y="37170"/>
                  </a:lnTo>
                  <a:lnTo>
                    <a:pt x="222491" y="37170"/>
                  </a:lnTo>
                  <a:lnTo>
                    <a:pt x="222491" y="35018"/>
                  </a:lnTo>
                  <a:lnTo>
                    <a:pt x="224644" y="35018"/>
                  </a:lnTo>
                  <a:lnTo>
                    <a:pt x="224644" y="32865"/>
                  </a:lnTo>
                  <a:lnTo>
                    <a:pt x="228948" y="32865"/>
                  </a:lnTo>
                  <a:lnTo>
                    <a:pt x="228948" y="30713"/>
                  </a:lnTo>
                  <a:lnTo>
                    <a:pt x="233253" y="30713"/>
                  </a:lnTo>
                  <a:lnTo>
                    <a:pt x="233253" y="28561"/>
                  </a:lnTo>
                  <a:lnTo>
                    <a:pt x="237557" y="28561"/>
                  </a:lnTo>
                  <a:lnTo>
                    <a:pt x="237557" y="26408"/>
                  </a:lnTo>
                  <a:lnTo>
                    <a:pt x="241862" y="26408"/>
                  </a:lnTo>
                  <a:lnTo>
                    <a:pt x="241862" y="24256"/>
                  </a:lnTo>
                  <a:lnTo>
                    <a:pt x="246167" y="24256"/>
                  </a:lnTo>
                  <a:lnTo>
                    <a:pt x="246167" y="22104"/>
                  </a:lnTo>
                  <a:lnTo>
                    <a:pt x="250471" y="22104"/>
                  </a:lnTo>
                  <a:lnTo>
                    <a:pt x="250471" y="19952"/>
                  </a:lnTo>
                  <a:lnTo>
                    <a:pt x="254776" y="19952"/>
                  </a:lnTo>
                  <a:lnTo>
                    <a:pt x="254776" y="17799"/>
                  </a:lnTo>
                  <a:lnTo>
                    <a:pt x="259080" y="17799"/>
                  </a:lnTo>
                  <a:lnTo>
                    <a:pt x="259080" y="15647"/>
                  </a:lnTo>
                  <a:lnTo>
                    <a:pt x="265537" y="15647"/>
                  </a:lnTo>
                  <a:lnTo>
                    <a:pt x="265537" y="13495"/>
                  </a:lnTo>
                  <a:lnTo>
                    <a:pt x="274146" y="13495"/>
                  </a:lnTo>
                  <a:lnTo>
                    <a:pt x="274146" y="11342"/>
                  </a:lnTo>
                  <a:lnTo>
                    <a:pt x="278451" y="11342"/>
                  </a:lnTo>
                  <a:lnTo>
                    <a:pt x="278451" y="9190"/>
                  </a:lnTo>
                  <a:lnTo>
                    <a:pt x="289212" y="9190"/>
                  </a:lnTo>
                  <a:lnTo>
                    <a:pt x="289212" y="7038"/>
                  </a:lnTo>
                  <a:lnTo>
                    <a:pt x="299974" y="7038"/>
                  </a:lnTo>
                  <a:lnTo>
                    <a:pt x="299974" y="4886"/>
                  </a:lnTo>
                  <a:lnTo>
                    <a:pt x="304278" y="4886"/>
                  </a:lnTo>
                  <a:lnTo>
                    <a:pt x="304278" y="2733"/>
                  </a:lnTo>
                  <a:lnTo>
                    <a:pt x="315040" y="2733"/>
                  </a:lnTo>
                  <a:close/>
                  <a:moveTo>
                    <a:pt x="353781" y="379383"/>
                  </a:moveTo>
                  <a:lnTo>
                    <a:pt x="353781" y="381536"/>
                  </a:lnTo>
                  <a:lnTo>
                    <a:pt x="355933" y="381536"/>
                  </a:lnTo>
                  <a:lnTo>
                    <a:pt x="355933" y="379383"/>
                  </a:lnTo>
                  <a:close/>
                </a:path>
              </a:pathLst>
            </a:custGeom>
            <a:solidFill>
              <a:srgbClr val="F9CF9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129A8EB1-6C35-15CF-4B3A-C3011C329B91}"/>
                </a:ext>
              </a:extLst>
            </p:cNvPr>
            <p:cNvSpPr/>
            <p:nvPr/>
          </p:nvSpPr>
          <p:spPr>
            <a:xfrm>
              <a:off x="11887117" y="7859023"/>
              <a:ext cx="617706" cy="445523"/>
            </a:xfrm>
            <a:custGeom>
              <a:avLst/>
              <a:gdLst>
                <a:gd name="connsiteX0" fmla="*/ 88533 w 617706"/>
                <a:gd name="connsiteY0" fmla="*/ 189 h 445523"/>
                <a:gd name="connsiteX1" fmla="*/ 125122 w 617706"/>
                <a:gd name="connsiteY1" fmla="*/ 189 h 445523"/>
                <a:gd name="connsiteX2" fmla="*/ 125122 w 617706"/>
                <a:gd name="connsiteY2" fmla="*/ 2341 h 445523"/>
                <a:gd name="connsiteX3" fmla="*/ 138035 w 617706"/>
                <a:gd name="connsiteY3" fmla="*/ 2341 h 445523"/>
                <a:gd name="connsiteX4" fmla="*/ 138035 w 617706"/>
                <a:gd name="connsiteY4" fmla="*/ 4494 h 445523"/>
                <a:gd name="connsiteX5" fmla="*/ 150949 w 617706"/>
                <a:gd name="connsiteY5" fmla="*/ 4494 h 445523"/>
                <a:gd name="connsiteX6" fmla="*/ 150949 w 617706"/>
                <a:gd name="connsiteY6" fmla="*/ 6646 h 445523"/>
                <a:gd name="connsiteX7" fmla="*/ 161710 w 617706"/>
                <a:gd name="connsiteY7" fmla="*/ 6646 h 445523"/>
                <a:gd name="connsiteX8" fmla="*/ 161710 w 617706"/>
                <a:gd name="connsiteY8" fmla="*/ 8798 h 445523"/>
                <a:gd name="connsiteX9" fmla="*/ 172472 w 617706"/>
                <a:gd name="connsiteY9" fmla="*/ 8798 h 445523"/>
                <a:gd name="connsiteX10" fmla="*/ 172472 w 617706"/>
                <a:gd name="connsiteY10" fmla="*/ 10950 h 445523"/>
                <a:gd name="connsiteX11" fmla="*/ 185386 w 617706"/>
                <a:gd name="connsiteY11" fmla="*/ 10950 h 445523"/>
                <a:gd name="connsiteX12" fmla="*/ 185386 w 617706"/>
                <a:gd name="connsiteY12" fmla="*/ 13103 h 445523"/>
                <a:gd name="connsiteX13" fmla="*/ 193995 w 617706"/>
                <a:gd name="connsiteY13" fmla="*/ 13103 h 445523"/>
                <a:gd name="connsiteX14" fmla="*/ 193995 w 617706"/>
                <a:gd name="connsiteY14" fmla="*/ 15255 h 445523"/>
                <a:gd name="connsiteX15" fmla="*/ 200452 w 617706"/>
                <a:gd name="connsiteY15" fmla="*/ 15255 h 445523"/>
                <a:gd name="connsiteX16" fmla="*/ 200452 w 617706"/>
                <a:gd name="connsiteY16" fmla="*/ 17407 h 445523"/>
                <a:gd name="connsiteX17" fmla="*/ 202604 w 617706"/>
                <a:gd name="connsiteY17" fmla="*/ 17407 h 445523"/>
                <a:gd name="connsiteX18" fmla="*/ 202604 w 617706"/>
                <a:gd name="connsiteY18" fmla="*/ 19560 h 445523"/>
                <a:gd name="connsiteX19" fmla="*/ 211213 w 617706"/>
                <a:gd name="connsiteY19" fmla="*/ 19560 h 445523"/>
                <a:gd name="connsiteX20" fmla="*/ 211213 w 617706"/>
                <a:gd name="connsiteY20" fmla="*/ 21712 h 445523"/>
                <a:gd name="connsiteX21" fmla="*/ 217670 w 617706"/>
                <a:gd name="connsiteY21" fmla="*/ 21712 h 445523"/>
                <a:gd name="connsiteX22" fmla="*/ 217670 w 617706"/>
                <a:gd name="connsiteY22" fmla="*/ 23864 h 445523"/>
                <a:gd name="connsiteX23" fmla="*/ 221974 w 617706"/>
                <a:gd name="connsiteY23" fmla="*/ 23864 h 445523"/>
                <a:gd name="connsiteX24" fmla="*/ 221974 w 617706"/>
                <a:gd name="connsiteY24" fmla="*/ 26016 h 445523"/>
                <a:gd name="connsiteX25" fmla="*/ 228431 w 617706"/>
                <a:gd name="connsiteY25" fmla="*/ 26016 h 445523"/>
                <a:gd name="connsiteX26" fmla="*/ 228431 w 617706"/>
                <a:gd name="connsiteY26" fmla="*/ 28169 h 445523"/>
                <a:gd name="connsiteX27" fmla="*/ 232736 w 617706"/>
                <a:gd name="connsiteY27" fmla="*/ 28169 h 445523"/>
                <a:gd name="connsiteX28" fmla="*/ 232736 w 617706"/>
                <a:gd name="connsiteY28" fmla="*/ 30321 h 445523"/>
                <a:gd name="connsiteX29" fmla="*/ 237040 w 617706"/>
                <a:gd name="connsiteY29" fmla="*/ 30321 h 445523"/>
                <a:gd name="connsiteX30" fmla="*/ 237040 w 617706"/>
                <a:gd name="connsiteY30" fmla="*/ 32473 h 445523"/>
                <a:gd name="connsiteX31" fmla="*/ 243497 w 617706"/>
                <a:gd name="connsiteY31" fmla="*/ 32473 h 445523"/>
                <a:gd name="connsiteX32" fmla="*/ 243497 w 617706"/>
                <a:gd name="connsiteY32" fmla="*/ 34626 h 445523"/>
                <a:gd name="connsiteX33" fmla="*/ 247802 w 617706"/>
                <a:gd name="connsiteY33" fmla="*/ 34626 h 445523"/>
                <a:gd name="connsiteX34" fmla="*/ 247802 w 617706"/>
                <a:gd name="connsiteY34" fmla="*/ 36778 h 445523"/>
                <a:gd name="connsiteX35" fmla="*/ 252106 w 617706"/>
                <a:gd name="connsiteY35" fmla="*/ 36778 h 445523"/>
                <a:gd name="connsiteX36" fmla="*/ 252106 w 617706"/>
                <a:gd name="connsiteY36" fmla="*/ 38930 h 445523"/>
                <a:gd name="connsiteX37" fmla="*/ 256411 w 617706"/>
                <a:gd name="connsiteY37" fmla="*/ 38930 h 445523"/>
                <a:gd name="connsiteX38" fmla="*/ 256411 w 617706"/>
                <a:gd name="connsiteY38" fmla="*/ 41082 h 445523"/>
                <a:gd name="connsiteX39" fmla="*/ 260716 w 617706"/>
                <a:gd name="connsiteY39" fmla="*/ 41082 h 445523"/>
                <a:gd name="connsiteX40" fmla="*/ 260716 w 617706"/>
                <a:gd name="connsiteY40" fmla="*/ 43235 h 445523"/>
                <a:gd name="connsiteX41" fmla="*/ 265020 w 617706"/>
                <a:gd name="connsiteY41" fmla="*/ 43235 h 445523"/>
                <a:gd name="connsiteX42" fmla="*/ 265020 w 617706"/>
                <a:gd name="connsiteY42" fmla="*/ 45387 h 445523"/>
                <a:gd name="connsiteX43" fmla="*/ 269325 w 617706"/>
                <a:gd name="connsiteY43" fmla="*/ 45387 h 445523"/>
                <a:gd name="connsiteX44" fmla="*/ 269325 w 617706"/>
                <a:gd name="connsiteY44" fmla="*/ 47539 h 445523"/>
                <a:gd name="connsiteX45" fmla="*/ 273629 w 617706"/>
                <a:gd name="connsiteY45" fmla="*/ 47539 h 445523"/>
                <a:gd name="connsiteX46" fmla="*/ 273629 w 617706"/>
                <a:gd name="connsiteY46" fmla="*/ 49692 h 445523"/>
                <a:gd name="connsiteX47" fmla="*/ 277934 w 617706"/>
                <a:gd name="connsiteY47" fmla="*/ 49692 h 445523"/>
                <a:gd name="connsiteX48" fmla="*/ 277934 w 617706"/>
                <a:gd name="connsiteY48" fmla="*/ 51844 h 445523"/>
                <a:gd name="connsiteX49" fmla="*/ 282238 w 617706"/>
                <a:gd name="connsiteY49" fmla="*/ 51844 h 445523"/>
                <a:gd name="connsiteX50" fmla="*/ 282238 w 617706"/>
                <a:gd name="connsiteY50" fmla="*/ 53996 h 445523"/>
                <a:gd name="connsiteX51" fmla="*/ 286543 w 617706"/>
                <a:gd name="connsiteY51" fmla="*/ 53996 h 445523"/>
                <a:gd name="connsiteX52" fmla="*/ 286543 w 617706"/>
                <a:gd name="connsiteY52" fmla="*/ 56148 h 445523"/>
                <a:gd name="connsiteX53" fmla="*/ 290848 w 617706"/>
                <a:gd name="connsiteY53" fmla="*/ 56148 h 445523"/>
                <a:gd name="connsiteX54" fmla="*/ 290848 w 617706"/>
                <a:gd name="connsiteY54" fmla="*/ 58301 h 445523"/>
                <a:gd name="connsiteX55" fmla="*/ 295152 w 617706"/>
                <a:gd name="connsiteY55" fmla="*/ 58301 h 445523"/>
                <a:gd name="connsiteX56" fmla="*/ 295152 w 617706"/>
                <a:gd name="connsiteY56" fmla="*/ 60453 h 445523"/>
                <a:gd name="connsiteX57" fmla="*/ 299457 w 617706"/>
                <a:gd name="connsiteY57" fmla="*/ 60453 h 445523"/>
                <a:gd name="connsiteX58" fmla="*/ 299457 w 617706"/>
                <a:gd name="connsiteY58" fmla="*/ 62605 h 445523"/>
                <a:gd name="connsiteX59" fmla="*/ 301609 w 617706"/>
                <a:gd name="connsiteY59" fmla="*/ 62605 h 445523"/>
                <a:gd name="connsiteX60" fmla="*/ 301609 w 617706"/>
                <a:gd name="connsiteY60" fmla="*/ 64758 h 445523"/>
                <a:gd name="connsiteX61" fmla="*/ 305914 w 617706"/>
                <a:gd name="connsiteY61" fmla="*/ 64758 h 445523"/>
                <a:gd name="connsiteX62" fmla="*/ 305914 w 617706"/>
                <a:gd name="connsiteY62" fmla="*/ 66910 h 445523"/>
                <a:gd name="connsiteX63" fmla="*/ 308066 w 617706"/>
                <a:gd name="connsiteY63" fmla="*/ 66910 h 445523"/>
                <a:gd name="connsiteX64" fmla="*/ 308066 w 617706"/>
                <a:gd name="connsiteY64" fmla="*/ 69062 h 445523"/>
                <a:gd name="connsiteX65" fmla="*/ 312371 w 617706"/>
                <a:gd name="connsiteY65" fmla="*/ 69062 h 445523"/>
                <a:gd name="connsiteX66" fmla="*/ 312371 w 617706"/>
                <a:gd name="connsiteY66" fmla="*/ 71214 h 445523"/>
                <a:gd name="connsiteX67" fmla="*/ 316675 w 617706"/>
                <a:gd name="connsiteY67" fmla="*/ 71214 h 445523"/>
                <a:gd name="connsiteX68" fmla="*/ 316675 w 617706"/>
                <a:gd name="connsiteY68" fmla="*/ 73367 h 445523"/>
                <a:gd name="connsiteX69" fmla="*/ 318827 w 617706"/>
                <a:gd name="connsiteY69" fmla="*/ 73367 h 445523"/>
                <a:gd name="connsiteX70" fmla="*/ 318827 w 617706"/>
                <a:gd name="connsiteY70" fmla="*/ 75519 h 445523"/>
                <a:gd name="connsiteX71" fmla="*/ 323132 w 617706"/>
                <a:gd name="connsiteY71" fmla="*/ 75519 h 445523"/>
                <a:gd name="connsiteX72" fmla="*/ 323132 w 617706"/>
                <a:gd name="connsiteY72" fmla="*/ 77671 h 445523"/>
                <a:gd name="connsiteX73" fmla="*/ 325284 w 617706"/>
                <a:gd name="connsiteY73" fmla="*/ 77671 h 445523"/>
                <a:gd name="connsiteX74" fmla="*/ 325284 w 617706"/>
                <a:gd name="connsiteY74" fmla="*/ 79824 h 445523"/>
                <a:gd name="connsiteX75" fmla="*/ 329589 w 617706"/>
                <a:gd name="connsiteY75" fmla="*/ 79824 h 445523"/>
                <a:gd name="connsiteX76" fmla="*/ 329589 w 617706"/>
                <a:gd name="connsiteY76" fmla="*/ 81976 h 445523"/>
                <a:gd name="connsiteX77" fmla="*/ 331741 w 617706"/>
                <a:gd name="connsiteY77" fmla="*/ 81976 h 445523"/>
                <a:gd name="connsiteX78" fmla="*/ 331741 w 617706"/>
                <a:gd name="connsiteY78" fmla="*/ 84128 h 445523"/>
                <a:gd name="connsiteX79" fmla="*/ 336046 w 617706"/>
                <a:gd name="connsiteY79" fmla="*/ 84128 h 445523"/>
                <a:gd name="connsiteX80" fmla="*/ 336046 w 617706"/>
                <a:gd name="connsiteY80" fmla="*/ 86280 h 445523"/>
                <a:gd name="connsiteX81" fmla="*/ 338198 w 617706"/>
                <a:gd name="connsiteY81" fmla="*/ 86280 h 445523"/>
                <a:gd name="connsiteX82" fmla="*/ 338198 w 617706"/>
                <a:gd name="connsiteY82" fmla="*/ 88433 h 445523"/>
                <a:gd name="connsiteX83" fmla="*/ 340350 w 617706"/>
                <a:gd name="connsiteY83" fmla="*/ 88433 h 445523"/>
                <a:gd name="connsiteX84" fmla="*/ 340350 w 617706"/>
                <a:gd name="connsiteY84" fmla="*/ 90585 h 445523"/>
                <a:gd name="connsiteX85" fmla="*/ 344655 w 617706"/>
                <a:gd name="connsiteY85" fmla="*/ 90585 h 445523"/>
                <a:gd name="connsiteX86" fmla="*/ 344655 w 617706"/>
                <a:gd name="connsiteY86" fmla="*/ 92737 h 445523"/>
                <a:gd name="connsiteX87" fmla="*/ 346807 w 617706"/>
                <a:gd name="connsiteY87" fmla="*/ 92737 h 445523"/>
                <a:gd name="connsiteX88" fmla="*/ 346807 w 617706"/>
                <a:gd name="connsiteY88" fmla="*/ 94890 h 445523"/>
                <a:gd name="connsiteX89" fmla="*/ 348959 w 617706"/>
                <a:gd name="connsiteY89" fmla="*/ 94890 h 445523"/>
                <a:gd name="connsiteX90" fmla="*/ 348959 w 617706"/>
                <a:gd name="connsiteY90" fmla="*/ 97042 h 445523"/>
                <a:gd name="connsiteX91" fmla="*/ 351112 w 617706"/>
                <a:gd name="connsiteY91" fmla="*/ 97042 h 445523"/>
                <a:gd name="connsiteX92" fmla="*/ 351112 w 617706"/>
                <a:gd name="connsiteY92" fmla="*/ 99194 h 445523"/>
                <a:gd name="connsiteX93" fmla="*/ 355416 w 617706"/>
                <a:gd name="connsiteY93" fmla="*/ 99194 h 445523"/>
                <a:gd name="connsiteX94" fmla="*/ 355416 w 617706"/>
                <a:gd name="connsiteY94" fmla="*/ 101346 h 445523"/>
                <a:gd name="connsiteX95" fmla="*/ 357569 w 617706"/>
                <a:gd name="connsiteY95" fmla="*/ 101346 h 445523"/>
                <a:gd name="connsiteX96" fmla="*/ 357569 w 617706"/>
                <a:gd name="connsiteY96" fmla="*/ 103499 h 445523"/>
                <a:gd name="connsiteX97" fmla="*/ 359721 w 617706"/>
                <a:gd name="connsiteY97" fmla="*/ 103499 h 445523"/>
                <a:gd name="connsiteX98" fmla="*/ 359721 w 617706"/>
                <a:gd name="connsiteY98" fmla="*/ 105651 h 445523"/>
                <a:gd name="connsiteX99" fmla="*/ 364025 w 617706"/>
                <a:gd name="connsiteY99" fmla="*/ 105651 h 445523"/>
                <a:gd name="connsiteX100" fmla="*/ 364025 w 617706"/>
                <a:gd name="connsiteY100" fmla="*/ 107803 h 445523"/>
                <a:gd name="connsiteX101" fmla="*/ 366178 w 617706"/>
                <a:gd name="connsiteY101" fmla="*/ 107803 h 445523"/>
                <a:gd name="connsiteX102" fmla="*/ 366178 w 617706"/>
                <a:gd name="connsiteY102" fmla="*/ 109956 h 445523"/>
                <a:gd name="connsiteX103" fmla="*/ 368330 w 617706"/>
                <a:gd name="connsiteY103" fmla="*/ 109956 h 445523"/>
                <a:gd name="connsiteX104" fmla="*/ 368330 w 617706"/>
                <a:gd name="connsiteY104" fmla="*/ 112108 h 445523"/>
                <a:gd name="connsiteX105" fmla="*/ 372635 w 617706"/>
                <a:gd name="connsiteY105" fmla="*/ 112108 h 445523"/>
                <a:gd name="connsiteX106" fmla="*/ 372635 w 617706"/>
                <a:gd name="connsiteY106" fmla="*/ 114260 h 445523"/>
                <a:gd name="connsiteX107" fmla="*/ 374787 w 617706"/>
                <a:gd name="connsiteY107" fmla="*/ 114260 h 445523"/>
                <a:gd name="connsiteX108" fmla="*/ 374787 w 617706"/>
                <a:gd name="connsiteY108" fmla="*/ 116412 h 445523"/>
                <a:gd name="connsiteX109" fmla="*/ 376939 w 617706"/>
                <a:gd name="connsiteY109" fmla="*/ 116412 h 445523"/>
                <a:gd name="connsiteX110" fmla="*/ 376939 w 617706"/>
                <a:gd name="connsiteY110" fmla="*/ 118565 h 445523"/>
                <a:gd name="connsiteX111" fmla="*/ 379091 w 617706"/>
                <a:gd name="connsiteY111" fmla="*/ 118565 h 445523"/>
                <a:gd name="connsiteX112" fmla="*/ 379091 w 617706"/>
                <a:gd name="connsiteY112" fmla="*/ 120717 h 445523"/>
                <a:gd name="connsiteX113" fmla="*/ 381244 w 617706"/>
                <a:gd name="connsiteY113" fmla="*/ 120717 h 445523"/>
                <a:gd name="connsiteX114" fmla="*/ 381244 w 617706"/>
                <a:gd name="connsiteY114" fmla="*/ 122869 h 445523"/>
                <a:gd name="connsiteX115" fmla="*/ 383396 w 617706"/>
                <a:gd name="connsiteY115" fmla="*/ 122869 h 445523"/>
                <a:gd name="connsiteX116" fmla="*/ 383396 w 617706"/>
                <a:gd name="connsiteY116" fmla="*/ 125022 h 445523"/>
                <a:gd name="connsiteX117" fmla="*/ 400614 w 617706"/>
                <a:gd name="connsiteY117" fmla="*/ 125022 h 445523"/>
                <a:gd name="connsiteX118" fmla="*/ 400614 w 617706"/>
                <a:gd name="connsiteY118" fmla="*/ 122869 h 445523"/>
                <a:gd name="connsiteX119" fmla="*/ 411376 w 617706"/>
                <a:gd name="connsiteY119" fmla="*/ 122869 h 445523"/>
                <a:gd name="connsiteX120" fmla="*/ 411376 w 617706"/>
                <a:gd name="connsiteY120" fmla="*/ 120717 h 445523"/>
                <a:gd name="connsiteX121" fmla="*/ 413528 w 617706"/>
                <a:gd name="connsiteY121" fmla="*/ 120717 h 445523"/>
                <a:gd name="connsiteX122" fmla="*/ 413528 w 617706"/>
                <a:gd name="connsiteY122" fmla="*/ 71214 h 445523"/>
                <a:gd name="connsiteX123" fmla="*/ 415680 w 617706"/>
                <a:gd name="connsiteY123" fmla="*/ 71214 h 445523"/>
                <a:gd name="connsiteX124" fmla="*/ 415680 w 617706"/>
                <a:gd name="connsiteY124" fmla="*/ 69062 h 445523"/>
                <a:gd name="connsiteX125" fmla="*/ 417833 w 617706"/>
                <a:gd name="connsiteY125" fmla="*/ 69062 h 445523"/>
                <a:gd name="connsiteX126" fmla="*/ 417833 w 617706"/>
                <a:gd name="connsiteY126" fmla="*/ 64758 h 445523"/>
                <a:gd name="connsiteX127" fmla="*/ 419985 w 617706"/>
                <a:gd name="connsiteY127" fmla="*/ 64758 h 445523"/>
                <a:gd name="connsiteX128" fmla="*/ 419985 w 617706"/>
                <a:gd name="connsiteY128" fmla="*/ 62605 h 445523"/>
                <a:gd name="connsiteX129" fmla="*/ 424289 w 617706"/>
                <a:gd name="connsiteY129" fmla="*/ 62605 h 445523"/>
                <a:gd name="connsiteX130" fmla="*/ 424289 w 617706"/>
                <a:gd name="connsiteY130" fmla="*/ 60453 h 445523"/>
                <a:gd name="connsiteX131" fmla="*/ 443660 w 617706"/>
                <a:gd name="connsiteY131" fmla="*/ 60453 h 445523"/>
                <a:gd name="connsiteX132" fmla="*/ 443660 w 617706"/>
                <a:gd name="connsiteY132" fmla="*/ 62605 h 445523"/>
                <a:gd name="connsiteX133" fmla="*/ 454421 w 617706"/>
                <a:gd name="connsiteY133" fmla="*/ 62605 h 445523"/>
                <a:gd name="connsiteX134" fmla="*/ 454421 w 617706"/>
                <a:gd name="connsiteY134" fmla="*/ 64758 h 445523"/>
                <a:gd name="connsiteX135" fmla="*/ 460878 w 617706"/>
                <a:gd name="connsiteY135" fmla="*/ 64758 h 445523"/>
                <a:gd name="connsiteX136" fmla="*/ 460878 w 617706"/>
                <a:gd name="connsiteY136" fmla="*/ 66910 h 445523"/>
                <a:gd name="connsiteX137" fmla="*/ 471640 w 617706"/>
                <a:gd name="connsiteY137" fmla="*/ 66910 h 445523"/>
                <a:gd name="connsiteX138" fmla="*/ 471640 w 617706"/>
                <a:gd name="connsiteY138" fmla="*/ 69062 h 445523"/>
                <a:gd name="connsiteX139" fmla="*/ 473792 w 617706"/>
                <a:gd name="connsiteY139" fmla="*/ 69062 h 445523"/>
                <a:gd name="connsiteX140" fmla="*/ 473792 w 617706"/>
                <a:gd name="connsiteY140" fmla="*/ 71214 h 445523"/>
                <a:gd name="connsiteX141" fmla="*/ 478097 w 617706"/>
                <a:gd name="connsiteY141" fmla="*/ 71214 h 445523"/>
                <a:gd name="connsiteX142" fmla="*/ 478097 w 617706"/>
                <a:gd name="connsiteY142" fmla="*/ 73367 h 445523"/>
                <a:gd name="connsiteX143" fmla="*/ 482401 w 617706"/>
                <a:gd name="connsiteY143" fmla="*/ 73367 h 445523"/>
                <a:gd name="connsiteX144" fmla="*/ 482401 w 617706"/>
                <a:gd name="connsiteY144" fmla="*/ 75519 h 445523"/>
                <a:gd name="connsiteX145" fmla="*/ 486706 w 617706"/>
                <a:gd name="connsiteY145" fmla="*/ 75519 h 445523"/>
                <a:gd name="connsiteX146" fmla="*/ 486706 w 617706"/>
                <a:gd name="connsiteY146" fmla="*/ 77671 h 445523"/>
                <a:gd name="connsiteX147" fmla="*/ 491010 w 617706"/>
                <a:gd name="connsiteY147" fmla="*/ 77671 h 445523"/>
                <a:gd name="connsiteX148" fmla="*/ 491010 w 617706"/>
                <a:gd name="connsiteY148" fmla="*/ 79824 h 445523"/>
                <a:gd name="connsiteX149" fmla="*/ 495315 w 617706"/>
                <a:gd name="connsiteY149" fmla="*/ 79824 h 445523"/>
                <a:gd name="connsiteX150" fmla="*/ 495315 w 617706"/>
                <a:gd name="connsiteY150" fmla="*/ 81976 h 445523"/>
                <a:gd name="connsiteX151" fmla="*/ 499619 w 617706"/>
                <a:gd name="connsiteY151" fmla="*/ 81976 h 445523"/>
                <a:gd name="connsiteX152" fmla="*/ 499619 w 617706"/>
                <a:gd name="connsiteY152" fmla="*/ 84128 h 445523"/>
                <a:gd name="connsiteX153" fmla="*/ 503924 w 617706"/>
                <a:gd name="connsiteY153" fmla="*/ 84128 h 445523"/>
                <a:gd name="connsiteX154" fmla="*/ 503924 w 617706"/>
                <a:gd name="connsiteY154" fmla="*/ 86280 h 445523"/>
                <a:gd name="connsiteX155" fmla="*/ 506076 w 617706"/>
                <a:gd name="connsiteY155" fmla="*/ 86280 h 445523"/>
                <a:gd name="connsiteX156" fmla="*/ 506076 w 617706"/>
                <a:gd name="connsiteY156" fmla="*/ 88433 h 445523"/>
                <a:gd name="connsiteX157" fmla="*/ 508229 w 617706"/>
                <a:gd name="connsiteY157" fmla="*/ 88433 h 445523"/>
                <a:gd name="connsiteX158" fmla="*/ 508229 w 617706"/>
                <a:gd name="connsiteY158" fmla="*/ 90585 h 445523"/>
                <a:gd name="connsiteX159" fmla="*/ 510381 w 617706"/>
                <a:gd name="connsiteY159" fmla="*/ 90585 h 445523"/>
                <a:gd name="connsiteX160" fmla="*/ 510381 w 617706"/>
                <a:gd name="connsiteY160" fmla="*/ 92737 h 445523"/>
                <a:gd name="connsiteX161" fmla="*/ 514685 w 617706"/>
                <a:gd name="connsiteY161" fmla="*/ 92737 h 445523"/>
                <a:gd name="connsiteX162" fmla="*/ 514685 w 617706"/>
                <a:gd name="connsiteY162" fmla="*/ 94890 h 445523"/>
                <a:gd name="connsiteX163" fmla="*/ 516838 w 617706"/>
                <a:gd name="connsiteY163" fmla="*/ 94890 h 445523"/>
                <a:gd name="connsiteX164" fmla="*/ 516838 w 617706"/>
                <a:gd name="connsiteY164" fmla="*/ 92737 h 445523"/>
                <a:gd name="connsiteX165" fmla="*/ 518990 w 617706"/>
                <a:gd name="connsiteY165" fmla="*/ 92737 h 445523"/>
                <a:gd name="connsiteX166" fmla="*/ 518990 w 617706"/>
                <a:gd name="connsiteY166" fmla="*/ 90585 h 445523"/>
                <a:gd name="connsiteX167" fmla="*/ 521142 w 617706"/>
                <a:gd name="connsiteY167" fmla="*/ 90585 h 445523"/>
                <a:gd name="connsiteX168" fmla="*/ 521142 w 617706"/>
                <a:gd name="connsiteY168" fmla="*/ 86280 h 445523"/>
                <a:gd name="connsiteX169" fmla="*/ 523295 w 617706"/>
                <a:gd name="connsiteY169" fmla="*/ 86280 h 445523"/>
                <a:gd name="connsiteX170" fmla="*/ 523295 w 617706"/>
                <a:gd name="connsiteY170" fmla="*/ 81976 h 445523"/>
                <a:gd name="connsiteX171" fmla="*/ 525447 w 617706"/>
                <a:gd name="connsiteY171" fmla="*/ 81976 h 445523"/>
                <a:gd name="connsiteX172" fmla="*/ 525447 w 617706"/>
                <a:gd name="connsiteY172" fmla="*/ 79824 h 445523"/>
                <a:gd name="connsiteX173" fmla="*/ 527599 w 617706"/>
                <a:gd name="connsiteY173" fmla="*/ 79824 h 445523"/>
                <a:gd name="connsiteX174" fmla="*/ 527599 w 617706"/>
                <a:gd name="connsiteY174" fmla="*/ 75519 h 445523"/>
                <a:gd name="connsiteX175" fmla="*/ 529751 w 617706"/>
                <a:gd name="connsiteY175" fmla="*/ 75519 h 445523"/>
                <a:gd name="connsiteX176" fmla="*/ 529751 w 617706"/>
                <a:gd name="connsiteY176" fmla="*/ 73367 h 445523"/>
                <a:gd name="connsiteX177" fmla="*/ 531904 w 617706"/>
                <a:gd name="connsiteY177" fmla="*/ 73367 h 445523"/>
                <a:gd name="connsiteX178" fmla="*/ 531904 w 617706"/>
                <a:gd name="connsiteY178" fmla="*/ 71214 h 445523"/>
                <a:gd name="connsiteX179" fmla="*/ 534056 w 617706"/>
                <a:gd name="connsiteY179" fmla="*/ 71214 h 445523"/>
                <a:gd name="connsiteX180" fmla="*/ 534056 w 617706"/>
                <a:gd name="connsiteY180" fmla="*/ 66910 h 445523"/>
                <a:gd name="connsiteX181" fmla="*/ 536208 w 617706"/>
                <a:gd name="connsiteY181" fmla="*/ 66910 h 445523"/>
                <a:gd name="connsiteX182" fmla="*/ 536208 w 617706"/>
                <a:gd name="connsiteY182" fmla="*/ 64758 h 445523"/>
                <a:gd name="connsiteX183" fmla="*/ 538361 w 617706"/>
                <a:gd name="connsiteY183" fmla="*/ 64758 h 445523"/>
                <a:gd name="connsiteX184" fmla="*/ 538361 w 617706"/>
                <a:gd name="connsiteY184" fmla="*/ 62605 h 445523"/>
                <a:gd name="connsiteX185" fmla="*/ 540513 w 617706"/>
                <a:gd name="connsiteY185" fmla="*/ 62605 h 445523"/>
                <a:gd name="connsiteX186" fmla="*/ 540513 w 617706"/>
                <a:gd name="connsiteY186" fmla="*/ 60453 h 445523"/>
                <a:gd name="connsiteX187" fmla="*/ 542665 w 617706"/>
                <a:gd name="connsiteY187" fmla="*/ 60453 h 445523"/>
                <a:gd name="connsiteX188" fmla="*/ 542665 w 617706"/>
                <a:gd name="connsiteY188" fmla="*/ 58301 h 445523"/>
                <a:gd name="connsiteX189" fmla="*/ 544817 w 617706"/>
                <a:gd name="connsiteY189" fmla="*/ 58301 h 445523"/>
                <a:gd name="connsiteX190" fmla="*/ 544817 w 617706"/>
                <a:gd name="connsiteY190" fmla="*/ 56148 h 445523"/>
                <a:gd name="connsiteX191" fmla="*/ 546970 w 617706"/>
                <a:gd name="connsiteY191" fmla="*/ 56148 h 445523"/>
                <a:gd name="connsiteX192" fmla="*/ 546970 w 617706"/>
                <a:gd name="connsiteY192" fmla="*/ 53996 h 445523"/>
                <a:gd name="connsiteX193" fmla="*/ 549122 w 617706"/>
                <a:gd name="connsiteY193" fmla="*/ 53996 h 445523"/>
                <a:gd name="connsiteX194" fmla="*/ 549122 w 617706"/>
                <a:gd name="connsiteY194" fmla="*/ 51844 h 445523"/>
                <a:gd name="connsiteX195" fmla="*/ 551274 w 617706"/>
                <a:gd name="connsiteY195" fmla="*/ 51844 h 445523"/>
                <a:gd name="connsiteX196" fmla="*/ 551274 w 617706"/>
                <a:gd name="connsiteY196" fmla="*/ 49692 h 445523"/>
                <a:gd name="connsiteX197" fmla="*/ 553427 w 617706"/>
                <a:gd name="connsiteY197" fmla="*/ 49692 h 445523"/>
                <a:gd name="connsiteX198" fmla="*/ 553427 w 617706"/>
                <a:gd name="connsiteY198" fmla="*/ 47539 h 445523"/>
                <a:gd name="connsiteX199" fmla="*/ 555579 w 617706"/>
                <a:gd name="connsiteY199" fmla="*/ 47539 h 445523"/>
                <a:gd name="connsiteX200" fmla="*/ 555579 w 617706"/>
                <a:gd name="connsiteY200" fmla="*/ 45387 h 445523"/>
                <a:gd name="connsiteX201" fmla="*/ 557731 w 617706"/>
                <a:gd name="connsiteY201" fmla="*/ 45387 h 445523"/>
                <a:gd name="connsiteX202" fmla="*/ 557731 w 617706"/>
                <a:gd name="connsiteY202" fmla="*/ 43235 h 445523"/>
                <a:gd name="connsiteX203" fmla="*/ 559883 w 617706"/>
                <a:gd name="connsiteY203" fmla="*/ 43235 h 445523"/>
                <a:gd name="connsiteX204" fmla="*/ 559883 w 617706"/>
                <a:gd name="connsiteY204" fmla="*/ 41082 h 445523"/>
                <a:gd name="connsiteX205" fmla="*/ 562036 w 617706"/>
                <a:gd name="connsiteY205" fmla="*/ 41082 h 445523"/>
                <a:gd name="connsiteX206" fmla="*/ 562036 w 617706"/>
                <a:gd name="connsiteY206" fmla="*/ 38930 h 445523"/>
                <a:gd name="connsiteX207" fmla="*/ 564188 w 617706"/>
                <a:gd name="connsiteY207" fmla="*/ 38930 h 445523"/>
                <a:gd name="connsiteX208" fmla="*/ 564188 w 617706"/>
                <a:gd name="connsiteY208" fmla="*/ 36778 h 445523"/>
                <a:gd name="connsiteX209" fmla="*/ 566340 w 617706"/>
                <a:gd name="connsiteY209" fmla="*/ 36778 h 445523"/>
                <a:gd name="connsiteX210" fmla="*/ 566340 w 617706"/>
                <a:gd name="connsiteY210" fmla="*/ 34626 h 445523"/>
                <a:gd name="connsiteX211" fmla="*/ 570645 w 617706"/>
                <a:gd name="connsiteY211" fmla="*/ 34626 h 445523"/>
                <a:gd name="connsiteX212" fmla="*/ 570645 w 617706"/>
                <a:gd name="connsiteY212" fmla="*/ 32473 h 445523"/>
                <a:gd name="connsiteX213" fmla="*/ 572797 w 617706"/>
                <a:gd name="connsiteY213" fmla="*/ 32473 h 445523"/>
                <a:gd name="connsiteX214" fmla="*/ 572797 w 617706"/>
                <a:gd name="connsiteY214" fmla="*/ 30321 h 445523"/>
                <a:gd name="connsiteX215" fmla="*/ 574949 w 617706"/>
                <a:gd name="connsiteY215" fmla="*/ 30321 h 445523"/>
                <a:gd name="connsiteX216" fmla="*/ 574949 w 617706"/>
                <a:gd name="connsiteY216" fmla="*/ 28169 h 445523"/>
                <a:gd name="connsiteX217" fmla="*/ 579254 w 617706"/>
                <a:gd name="connsiteY217" fmla="*/ 28169 h 445523"/>
                <a:gd name="connsiteX218" fmla="*/ 579254 w 617706"/>
                <a:gd name="connsiteY218" fmla="*/ 26016 h 445523"/>
                <a:gd name="connsiteX219" fmla="*/ 590015 w 617706"/>
                <a:gd name="connsiteY219" fmla="*/ 26016 h 445523"/>
                <a:gd name="connsiteX220" fmla="*/ 590015 w 617706"/>
                <a:gd name="connsiteY220" fmla="*/ 28169 h 445523"/>
                <a:gd name="connsiteX221" fmla="*/ 594320 w 617706"/>
                <a:gd name="connsiteY221" fmla="*/ 28169 h 445523"/>
                <a:gd name="connsiteX222" fmla="*/ 594320 w 617706"/>
                <a:gd name="connsiteY222" fmla="*/ 30321 h 445523"/>
                <a:gd name="connsiteX223" fmla="*/ 598625 w 617706"/>
                <a:gd name="connsiteY223" fmla="*/ 30321 h 445523"/>
                <a:gd name="connsiteX224" fmla="*/ 598625 w 617706"/>
                <a:gd name="connsiteY224" fmla="*/ 32473 h 445523"/>
                <a:gd name="connsiteX225" fmla="*/ 600777 w 617706"/>
                <a:gd name="connsiteY225" fmla="*/ 32473 h 445523"/>
                <a:gd name="connsiteX226" fmla="*/ 600777 w 617706"/>
                <a:gd name="connsiteY226" fmla="*/ 34626 h 445523"/>
                <a:gd name="connsiteX227" fmla="*/ 605081 w 617706"/>
                <a:gd name="connsiteY227" fmla="*/ 34626 h 445523"/>
                <a:gd name="connsiteX228" fmla="*/ 605081 w 617706"/>
                <a:gd name="connsiteY228" fmla="*/ 36778 h 445523"/>
                <a:gd name="connsiteX229" fmla="*/ 607234 w 617706"/>
                <a:gd name="connsiteY229" fmla="*/ 36778 h 445523"/>
                <a:gd name="connsiteX230" fmla="*/ 607234 w 617706"/>
                <a:gd name="connsiteY230" fmla="*/ 38930 h 445523"/>
                <a:gd name="connsiteX231" fmla="*/ 609386 w 617706"/>
                <a:gd name="connsiteY231" fmla="*/ 38930 h 445523"/>
                <a:gd name="connsiteX232" fmla="*/ 609386 w 617706"/>
                <a:gd name="connsiteY232" fmla="*/ 41082 h 445523"/>
                <a:gd name="connsiteX233" fmla="*/ 611538 w 617706"/>
                <a:gd name="connsiteY233" fmla="*/ 41082 h 445523"/>
                <a:gd name="connsiteX234" fmla="*/ 611538 w 617706"/>
                <a:gd name="connsiteY234" fmla="*/ 43235 h 445523"/>
                <a:gd name="connsiteX235" fmla="*/ 613691 w 617706"/>
                <a:gd name="connsiteY235" fmla="*/ 43235 h 445523"/>
                <a:gd name="connsiteX236" fmla="*/ 613691 w 617706"/>
                <a:gd name="connsiteY236" fmla="*/ 45387 h 445523"/>
                <a:gd name="connsiteX237" fmla="*/ 615843 w 617706"/>
                <a:gd name="connsiteY237" fmla="*/ 45387 h 445523"/>
                <a:gd name="connsiteX238" fmla="*/ 615843 w 617706"/>
                <a:gd name="connsiteY238" fmla="*/ 47539 h 445523"/>
                <a:gd name="connsiteX239" fmla="*/ 617995 w 617706"/>
                <a:gd name="connsiteY239" fmla="*/ 47539 h 445523"/>
                <a:gd name="connsiteX240" fmla="*/ 617995 w 617706"/>
                <a:gd name="connsiteY240" fmla="*/ 49692 h 445523"/>
                <a:gd name="connsiteX241" fmla="*/ 611538 w 617706"/>
                <a:gd name="connsiteY241" fmla="*/ 49692 h 445523"/>
                <a:gd name="connsiteX242" fmla="*/ 611538 w 617706"/>
                <a:gd name="connsiteY242" fmla="*/ 47539 h 445523"/>
                <a:gd name="connsiteX243" fmla="*/ 609386 w 617706"/>
                <a:gd name="connsiteY243" fmla="*/ 47539 h 445523"/>
                <a:gd name="connsiteX244" fmla="*/ 609386 w 617706"/>
                <a:gd name="connsiteY244" fmla="*/ 51844 h 445523"/>
                <a:gd name="connsiteX245" fmla="*/ 607234 w 617706"/>
                <a:gd name="connsiteY245" fmla="*/ 51844 h 445523"/>
                <a:gd name="connsiteX246" fmla="*/ 607234 w 617706"/>
                <a:gd name="connsiteY246" fmla="*/ 58301 h 445523"/>
                <a:gd name="connsiteX247" fmla="*/ 602929 w 617706"/>
                <a:gd name="connsiteY247" fmla="*/ 58301 h 445523"/>
                <a:gd name="connsiteX248" fmla="*/ 602929 w 617706"/>
                <a:gd name="connsiteY248" fmla="*/ 56148 h 445523"/>
                <a:gd name="connsiteX249" fmla="*/ 598625 w 617706"/>
                <a:gd name="connsiteY249" fmla="*/ 56148 h 445523"/>
                <a:gd name="connsiteX250" fmla="*/ 598625 w 617706"/>
                <a:gd name="connsiteY250" fmla="*/ 60453 h 445523"/>
                <a:gd name="connsiteX251" fmla="*/ 594320 w 617706"/>
                <a:gd name="connsiteY251" fmla="*/ 60453 h 445523"/>
                <a:gd name="connsiteX252" fmla="*/ 594320 w 617706"/>
                <a:gd name="connsiteY252" fmla="*/ 66910 h 445523"/>
                <a:gd name="connsiteX253" fmla="*/ 592168 w 617706"/>
                <a:gd name="connsiteY253" fmla="*/ 66910 h 445523"/>
                <a:gd name="connsiteX254" fmla="*/ 592168 w 617706"/>
                <a:gd name="connsiteY254" fmla="*/ 64758 h 445523"/>
                <a:gd name="connsiteX255" fmla="*/ 590015 w 617706"/>
                <a:gd name="connsiteY255" fmla="*/ 64758 h 445523"/>
                <a:gd name="connsiteX256" fmla="*/ 590015 w 617706"/>
                <a:gd name="connsiteY256" fmla="*/ 62605 h 445523"/>
                <a:gd name="connsiteX257" fmla="*/ 587863 w 617706"/>
                <a:gd name="connsiteY257" fmla="*/ 62605 h 445523"/>
                <a:gd name="connsiteX258" fmla="*/ 587863 w 617706"/>
                <a:gd name="connsiteY258" fmla="*/ 60453 h 445523"/>
                <a:gd name="connsiteX259" fmla="*/ 581406 w 617706"/>
                <a:gd name="connsiteY259" fmla="*/ 60453 h 445523"/>
                <a:gd name="connsiteX260" fmla="*/ 581406 w 617706"/>
                <a:gd name="connsiteY260" fmla="*/ 62605 h 445523"/>
                <a:gd name="connsiteX261" fmla="*/ 579254 w 617706"/>
                <a:gd name="connsiteY261" fmla="*/ 62605 h 445523"/>
                <a:gd name="connsiteX262" fmla="*/ 579254 w 617706"/>
                <a:gd name="connsiteY262" fmla="*/ 64758 h 445523"/>
                <a:gd name="connsiteX263" fmla="*/ 577102 w 617706"/>
                <a:gd name="connsiteY263" fmla="*/ 64758 h 445523"/>
                <a:gd name="connsiteX264" fmla="*/ 577102 w 617706"/>
                <a:gd name="connsiteY264" fmla="*/ 66910 h 445523"/>
                <a:gd name="connsiteX265" fmla="*/ 574949 w 617706"/>
                <a:gd name="connsiteY265" fmla="*/ 66910 h 445523"/>
                <a:gd name="connsiteX266" fmla="*/ 574949 w 617706"/>
                <a:gd name="connsiteY266" fmla="*/ 69062 h 445523"/>
                <a:gd name="connsiteX267" fmla="*/ 572797 w 617706"/>
                <a:gd name="connsiteY267" fmla="*/ 69062 h 445523"/>
                <a:gd name="connsiteX268" fmla="*/ 572797 w 617706"/>
                <a:gd name="connsiteY268" fmla="*/ 73367 h 445523"/>
                <a:gd name="connsiteX269" fmla="*/ 570645 w 617706"/>
                <a:gd name="connsiteY269" fmla="*/ 73367 h 445523"/>
                <a:gd name="connsiteX270" fmla="*/ 570645 w 617706"/>
                <a:gd name="connsiteY270" fmla="*/ 75519 h 445523"/>
                <a:gd name="connsiteX271" fmla="*/ 566340 w 617706"/>
                <a:gd name="connsiteY271" fmla="*/ 75519 h 445523"/>
                <a:gd name="connsiteX272" fmla="*/ 566340 w 617706"/>
                <a:gd name="connsiteY272" fmla="*/ 77671 h 445523"/>
                <a:gd name="connsiteX273" fmla="*/ 564188 w 617706"/>
                <a:gd name="connsiteY273" fmla="*/ 77671 h 445523"/>
                <a:gd name="connsiteX274" fmla="*/ 564188 w 617706"/>
                <a:gd name="connsiteY274" fmla="*/ 81976 h 445523"/>
                <a:gd name="connsiteX275" fmla="*/ 562036 w 617706"/>
                <a:gd name="connsiteY275" fmla="*/ 81976 h 445523"/>
                <a:gd name="connsiteX276" fmla="*/ 562036 w 617706"/>
                <a:gd name="connsiteY276" fmla="*/ 84128 h 445523"/>
                <a:gd name="connsiteX277" fmla="*/ 559883 w 617706"/>
                <a:gd name="connsiteY277" fmla="*/ 84128 h 445523"/>
                <a:gd name="connsiteX278" fmla="*/ 559883 w 617706"/>
                <a:gd name="connsiteY278" fmla="*/ 86280 h 445523"/>
                <a:gd name="connsiteX279" fmla="*/ 557731 w 617706"/>
                <a:gd name="connsiteY279" fmla="*/ 86280 h 445523"/>
                <a:gd name="connsiteX280" fmla="*/ 557731 w 617706"/>
                <a:gd name="connsiteY280" fmla="*/ 88433 h 445523"/>
                <a:gd name="connsiteX281" fmla="*/ 555579 w 617706"/>
                <a:gd name="connsiteY281" fmla="*/ 88433 h 445523"/>
                <a:gd name="connsiteX282" fmla="*/ 555579 w 617706"/>
                <a:gd name="connsiteY282" fmla="*/ 90585 h 445523"/>
                <a:gd name="connsiteX283" fmla="*/ 553427 w 617706"/>
                <a:gd name="connsiteY283" fmla="*/ 90585 h 445523"/>
                <a:gd name="connsiteX284" fmla="*/ 553427 w 617706"/>
                <a:gd name="connsiteY284" fmla="*/ 92737 h 445523"/>
                <a:gd name="connsiteX285" fmla="*/ 551274 w 617706"/>
                <a:gd name="connsiteY285" fmla="*/ 92737 h 445523"/>
                <a:gd name="connsiteX286" fmla="*/ 551274 w 617706"/>
                <a:gd name="connsiteY286" fmla="*/ 94890 h 445523"/>
                <a:gd name="connsiteX287" fmla="*/ 549122 w 617706"/>
                <a:gd name="connsiteY287" fmla="*/ 94890 h 445523"/>
                <a:gd name="connsiteX288" fmla="*/ 549122 w 617706"/>
                <a:gd name="connsiteY288" fmla="*/ 99194 h 445523"/>
                <a:gd name="connsiteX289" fmla="*/ 546970 w 617706"/>
                <a:gd name="connsiteY289" fmla="*/ 99194 h 445523"/>
                <a:gd name="connsiteX290" fmla="*/ 546970 w 617706"/>
                <a:gd name="connsiteY290" fmla="*/ 101346 h 445523"/>
                <a:gd name="connsiteX291" fmla="*/ 544817 w 617706"/>
                <a:gd name="connsiteY291" fmla="*/ 101346 h 445523"/>
                <a:gd name="connsiteX292" fmla="*/ 544817 w 617706"/>
                <a:gd name="connsiteY292" fmla="*/ 103499 h 445523"/>
                <a:gd name="connsiteX293" fmla="*/ 542665 w 617706"/>
                <a:gd name="connsiteY293" fmla="*/ 103499 h 445523"/>
                <a:gd name="connsiteX294" fmla="*/ 542665 w 617706"/>
                <a:gd name="connsiteY294" fmla="*/ 107803 h 445523"/>
                <a:gd name="connsiteX295" fmla="*/ 540513 w 617706"/>
                <a:gd name="connsiteY295" fmla="*/ 107803 h 445523"/>
                <a:gd name="connsiteX296" fmla="*/ 540513 w 617706"/>
                <a:gd name="connsiteY296" fmla="*/ 109956 h 445523"/>
                <a:gd name="connsiteX297" fmla="*/ 538361 w 617706"/>
                <a:gd name="connsiteY297" fmla="*/ 109956 h 445523"/>
                <a:gd name="connsiteX298" fmla="*/ 538361 w 617706"/>
                <a:gd name="connsiteY298" fmla="*/ 114260 h 445523"/>
                <a:gd name="connsiteX299" fmla="*/ 536208 w 617706"/>
                <a:gd name="connsiteY299" fmla="*/ 114260 h 445523"/>
                <a:gd name="connsiteX300" fmla="*/ 536208 w 617706"/>
                <a:gd name="connsiteY300" fmla="*/ 116412 h 445523"/>
                <a:gd name="connsiteX301" fmla="*/ 534056 w 617706"/>
                <a:gd name="connsiteY301" fmla="*/ 116412 h 445523"/>
                <a:gd name="connsiteX302" fmla="*/ 534056 w 617706"/>
                <a:gd name="connsiteY302" fmla="*/ 120717 h 445523"/>
                <a:gd name="connsiteX303" fmla="*/ 531904 w 617706"/>
                <a:gd name="connsiteY303" fmla="*/ 120717 h 445523"/>
                <a:gd name="connsiteX304" fmla="*/ 531904 w 617706"/>
                <a:gd name="connsiteY304" fmla="*/ 125022 h 445523"/>
                <a:gd name="connsiteX305" fmla="*/ 529751 w 617706"/>
                <a:gd name="connsiteY305" fmla="*/ 125022 h 445523"/>
                <a:gd name="connsiteX306" fmla="*/ 529751 w 617706"/>
                <a:gd name="connsiteY306" fmla="*/ 129326 h 445523"/>
                <a:gd name="connsiteX307" fmla="*/ 527599 w 617706"/>
                <a:gd name="connsiteY307" fmla="*/ 129326 h 445523"/>
                <a:gd name="connsiteX308" fmla="*/ 527599 w 617706"/>
                <a:gd name="connsiteY308" fmla="*/ 135783 h 445523"/>
                <a:gd name="connsiteX309" fmla="*/ 523295 w 617706"/>
                <a:gd name="connsiteY309" fmla="*/ 135783 h 445523"/>
                <a:gd name="connsiteX310" fmla="*/ 523295 w 617706"/>
                <a:gd name="connsiteY310" fmla="*/ 133631 h 445523"/>
                <a:gd name="connsiteX311" fmla="*/ 521142 w 617706"/>
                <a:gd name="connsiteY311" fmla="*/ 133631 h 445523"/>
                <a:gd name="connsiteX312" fmla="*/ 521142 w 617706"/>
                <a:gd name="connsiteY312" fmla="*/ 131478 h 445523"/>
                <a:gd name="connsiteX313" fmla="*/ 516838 w 617706"/>
                <a:gd name="connsiteY313" fmla="*/ 131478 h 445523"/>
                <a:gd name="connsiteX314" fmla="*/ 516838 w 617706"/>
                <a:gd name="connsiteY314" fmla="*/ 129326 h 445523"/>
                <a:gd name="connsiteX315" fmla="*/ 514685 w 617706"/>
                <a:gd name="connsiteY315" fmla="*/ 129326 h 445523"/>
                <a:gd name="connsiteX316" fmla="*/ 514685 w 617706"/>
                <a:gd name="connsiteY316" fmla="*/ 127174 h 445523"/>
                <a:gd name="connsiteX317" fmla="*/ 512533 w 617706"/>
                <a:gd name="connsiteY317" fmla="*/ 127174 h 445523"/>
                <a:gd name="connsiteX318" fmla="*/ 512533 w 617706"/>
                <a:gd name="connsiteY318" fmla="*/ 125022 h 445523"/>
                <a:gd name="connsiteX319" fmla="*/ 510381 w 617706"/>
                <a:gd name="connsiteY319" fmla="*/ 125022 h 445523"/>
                <a:gd name="connsiteX320" fmla="*/ 510381 w 617706"/>
                <a:gd name="connsiteY320" fmla="*/ 122869 h 445523"/>
                <a:gd name="connsiteX321" fmla="*/ 506076 w 617706"/>
                <a:gd name="connsiteY321" fmla="*/ 122869 h 445523"/>
                <a:gd name="connsiteX322" fmla="*/ 506076 w 617706"/>
                <a:gd name="connsiteY322" fmla="*/ 120717 h 445523"/>
                <a:gd name="connsiteX323" fmla="*/ 503924 w 617706"/>
                <a:gd name="connsiteY323" fmla="*/ 120717 h 445523"/>
                <a:gd name="connsiteX324" fmla="*/ 503924 w 617706"/>
                <a:gd name="connsiteY324" fmla="*/ 118565 h 445523"/>
                <a:gd name="connsiteX325" fmla="*/ 501772 w 617706"/>
                <a:gd name="connsiteY325" fmla="*/ 118565 h 445523"/>
                <a:gd name="connsiteX326" fmla="*/ 501772 w 617706"/>
                <a:gd name="connsiteY326" fmla="*/ 116412 h 445523"/>
                <a:gd name="connsiteX327" fmla="*/ 499619 w 617706"/>
                <a:gd name="connsiteY327" fmla="*/ 116412 h 445523"/>
                <a:gd name="connsiteX328" fmla="*/ 499619 w 617706"/>
                <a:gd name="connsiteY328" fmla="*/ 114260 h 445523"/>
                <a:gd name="connsiteX329" fmla="*/ 495315 w 617706"/>
                <a:gd name="connsiteY329" fmla="*/ 114260 h 445523"/>
                <a:gd name="connsiteX330" fmla="*/ 495315 w 617706"/>
                <a:gd name="connsiteY330" fmla="*/ 112108 h 445523"/>
                <a:gd name="connsiteX331" fmla="*/ 493163 w 617706"/>
                <a:gd name="connsiteY331" fmla="*/ 112108 h 445523"/>
                <a:gd name="connsiteX332" fmla="*/ 493163 w 617706"/>
                <a:gd name="connsiteY332" fmla="*/ 109956 h 445523"/>
                <a:gd name="connsiteX333" fmla="*/ 488858 w 617706"/>
                <a:gd name="connsiteY333" fmla="*/ 109956 h 445523"/>
                <a:gd name="connsiteX334" fmla="*/ 488858 w 617706"/>
                <a:gd name="connsiteY334" fmla="*/ 107803 h 445523"/>
                <a:gd name="connsiteX335" fmla="*/ 484553 w 617706"/>
                <a:gd name="connsiteY335" fmla="*/ 107803 h 445523"/>
                <a:gd name="connsiteX336" fmla="*/ 484553 w 617706"/>
                <a:gd name="connsiteY336" fmla="*/ 105651 h 445523"/>
                <a:gd name="connsiteX337" fmla="*/ 480249 w 617706"/>
                <a:gd name="connsiteY337" fmla="*/ 105651 h 445523"/>
                <a:gd name="connsiteX338" fmla="*/ 480249 w 617706"/>
                <a:gd name="connsiteY338" fmla="*/ 103499 h 445523"/>
                <a:gd name="connsiteX339" fmla="*/ 475944 w 617706"/>
                <a:gd name="connsiteY339" fmla="*/ 103499 h 445523"/>
                <a:gd name="connsiteX340" fmla="*/ 475944 w 617706"/>
                <a:gd name="connsiteY340" fmla="*/ 101346 h 445523"/>
                <a:gd name="connsiteX341" fmla="*/ 473792 w 617706"/>
                <a:gd name="connsiteY341" fmla="*/ 101346 h 445523"/>
                <a:gd name="connsiteX342" fmla="*/ 473792 w 617706"/>
                <a:gd name="connsiteY342" fmla="*/ 99194 h 445523"/>
                <a:gd name="connsiteX343" fmla="*/ 465183 w 617706"/>
                <a:gd name="connsiteY343" fmla="*/ 99194 h 445523"/>
                <a:gd name="connsiteX344" fmla="*/ 465183 w 617706"/>
                <a:gd name="connsiteY344" fmla="*/ 97042 h 445523"/>
                <a:gd name="connsiteX345" fmla="*/ 458726 w 617706"/>
                <a:gd name="connsiteY345" fmla="*/ 97042 h 445523"/>
                <a:gd name="connsiteX346" fmla="*/ 458726 w 617706"/>
                <a:gd name="connsiteY346" fmla="*/ 94890 h 445523"/>
                <a:gd name="connsiteX347" fmla="*/ 452269 w 617706"/>
                <a:gd name="connsiteY347" fmla="*/ 94890 h 445523"/>
                <a:gd name="connsiteX348" fmla="*/ 452269 w 617706"/>
                <a:gd name="connsiteY348" fmla="*/ 92737 h 445523"/>
                <a:gd name="connsiteX349" fmla="*/ 447965 w 617706"/>
                <a:gd name="connsiteY349" fmla="*/ 92737 h 445523"/>
                <a:gd name="connsiteX350" fmla="*/ 447965 w 617706"/>
                <a:gd name="connsiteY350" fmla="*/ 90585 h 445523"/>
                <a:gd name="connsiteX351" fmla="*/ 441508 w 617706"/>
                <a:gd name="connsiteY351" fmla="*/ 90585 h 445523"/>
                <a:gd name="connsiteX352" fmla="*/ 441508 w 617706"/>
                <a:gd name="connsiteY352" fmla="*/ 92737 h 445523"/>
                <a:gd name="connsiteX353" fmla="*/ 439355 w 617706"/>
                <a:gd name="connsiteY353" fmla="*/ 92737 h 445523"/>
                <a:gd name="connsiteX354" fmla="*/ 439355 w 617706"/>
                <a:gd name="connsiteY354" fmla="*/ 146544 h 445523"/>
                <a:gd name="connsiteX355" fmla="*/ 411376 w 617706"/>
                <a:gd name="connsiteY355" fmla="*/ 146544 h 445523"/>
                <a:gd name="connsiteX356" fmla="*/ 411376 w 617706"/>
                <a:gd name="connsiteY356" fmla="*/ 148697 h 445523"/>
                <a:gd name="connsiteX357" fmla="*/ 407071 w 617706"/>
                <a:gd name="connsiteY357" fmla="*/ 148697 h 445523"/>
                <a:gd name="connsiteX358" fmla="*/ 407071 w 617706"/>
                <a:gd name="connsiteY358" fmla="*/ 150849 h 445523"/>
                <a:gd name="connsiteX359" fmla="*/ 402767 w 617706"/>
                <a:gd name="connsiteY359" fmla="*/ 150849 h 445523"/>
                <a:gd name="connsiteX360" fmla="*/ 402767 w 617706"/>
                <a:gd name="connsiteY360" fmla="*/ 153001 h 445523"/>
                <a:gd name="connsiteX361" fmla="*/ 394157 w 617706"/>
                <a:gd name="connsiteY361" fmla="*/ 153001 h 445523"/>
                <a:gd name="connsiteX362" fmla="*/ 394157 w 617706"/>
                <a:gd name="connsiteY362" fmla="*/ 155154 h 445523"/>
                <a:gd name="connsiteX363" fmla="*/ 389853 w 617706"/>
                <a:gd name="connsiteY363" fmla="*/ 155154 h 445523"/>
                <a:gd name="connsiteX364" fmla="*/ 389853 w 617706"/>
                <a:gd name="connsiteY364" fmla="*/ 157306 h 445523"/>
                <a:gd name="connsiteX365" fmla="*/ 385548 w 617706"/>
                <a:gd name="connsiteY365" fmla="*/ 157306 h 445523"/>
                <a:gd name="connsiteX366" fmla="*/ 385548 w 617706"/>
                <a:gd name="connsiteY366" fmla="*/ 159458 h 445523"/>
                <a:gd name="connsiteX367" fmla="*/ 381244 w 617706"/>
                <a:gd name="connsiteY367" fmla="*/ 159458 h 445523"/>
                <a:gd name="connsiteX368" fmla="*/ 381244 w 617706"/>
                <a:gd name="connsiteY368" fmla="*/ 161610 h 445523"/>
                <a:gd name="connsiteX369" fmla="*/ 376939 w 617706"/>
                <a:gd name="connsiteY369" fmla="*/ 161610 h 445523"/>
                <a:gd name="connsiteX370" fmla="*/ 376939 w 617706"/>
                <a:gd name="connsiteY370" fmla="*/ 163763 h 445523"/>
                <a:gd name="connsiteX371" fmla="*/ 372635 w 617706"/>
                <a:gd name="connsiteY371" fmla="*/ 163763 h 445523"/>
                <a:gd name="connsiteX372" fmla="*/ 372635 w 617706"/>
                <a:gd name="connsiteY372" fmla="*/ 165915 h 445523"/>
                <a:gd name="connsiteX373" fmla="*/ 368330 w 617706"/>
                <a:gd name="connsiteY373" fmla="*/ 165915 h 445523"/>
                <a:gd name="connsiteX374" fmla="*/ 368330 w 617706"/>
                <a:gd name="connsiteY374" fmla="*/ 168067 h 445523"/>
                <a:gd name="connsiteX375" fmla="*/ 364025 w 617706"/>
                <a:gd name="connsiteY375" fmla="*/ 168067 h 445523"/>
                <a:gd name="connsiteX376" fmla="*/ 364025 w 617706"/>
                <a:gd name="connsiteY376" fmla="*/ 170220 h 445523"/>
                <a:gd name="connsiteX377" fmla="*/ 359721 w 617706"/>
                <a:gd name="connsiteY377" fmla="*/ 170220 h 445523"/>
                <a:gd name="connsiteX378" fmla="*/ 359721 w 617706"/>
                <a:gd name="connsiteY378" fmla="*/ 172372 h 445523"/>
                <a:gd name="connsiteX379" fmla="*/ 355416 w 617706"/>
                <a:gd name="connsiteY379" fmla="*/ 172372 h 445523"/>
                <a:gd name="connsiteX380" fmla="*/ 355416 w 617706"/>
                <a:gd name="connsiteY380" fmla="*/ 174524 h 445523"/>
                <a:gd name="connsiteX381" fmla="*/ 353264 w 617706"/>
                <a:gd name="connsiteY381" fmla="*/ 174524 h 445523"/>
                <a:gd name="connsiteX382" fmla="*/ 353264 w 617706"/>
                <a:gd name="connsiteY382" fmla="*/ 176676 h 445523"/>
                <a:gd name="connsiteX383" fmla="*/ 348959 w 617706"/>
                <a:gd name="connsiteY383" fmla="*/ 176676 h 445523"/>
                <a:gd name="connsiteX384" fmla="*/ 348959 w 617706"/>
                <a:gd name="connsiteY384" fmla="*/ 178829 h 445523"/>
                <a:gd name="connsiteX385" fmla="*/ 346807 w 617706"/>
                <a:gd name="connsiteY385" fmla="*/ 178829 h 445523"/>
                <a:gd name="connsiteX386" fmla="*/ 346807 w 617706"/>
                <a:gd name="connsiteY386" fmla="*/ 180981 h 445523"/>
                <a:gd name="connsiteX387" fmla="*/ 342503 w 617706"/>
                <a:gd name="connsiteY387" fmla="*/ 180981 h 445523"/>
                <a:gd name="connsiteX388" fmla="*/ 342503 w 617706"/>
                <a:gd name="connsiteY388" fmla="*/ 183133 h 445523"/>
                <a:gd name="connsiteX389" fmla="*/ 340350 w 617706"/>
                <a:gd name="connsiteY389" fmla="*/ 183133 h 445523"/>
                <a:gd name="connsiteX390" fmla="*/ 340350 w 617706"/>
                <a:gd name="connsiteY390" fmla="*/ 185286 h 445523"/>
                <a:gd name="connsiteX391" fmla="*/ 338198 w 617706"/>
                <a:gd name="connsiteY391" fmla="*/ 185286 h 445523"/>
                <a:gd name="connsiteX392" fmla="*/ 338198 w 617706"/>
                <a:gd name="connsiteY392" fmla="*/ 187438 h 445523"/>
                <a:gd name="connsiteX393" fmla="*/ 333893 w 617706"/>
                <a:gd name="connsiteY393" fmla="*/ 187438 h 445523"/>
                <a:gd name="connsiteX394" fmla="*/ 333893 w 617706"/>
                <a:gd name="connsiteY394" fmla="*/ 189590 h 445523"/>
                <a:gd name="connsiteX395" fmla="*/ 331741 w 617706"/>
                <a:gd name="connsiteY395" fmla="*/ 189590 h 445523"/>
                <a:gd name="connsiteX396" fmla="*/ 331741 w 617706"/>
                <a:gd name="connsiteY396" fmla="*/ 191742 h 445523"/>
                <a:gd name="connsiteX397" fmla="*/ 329589 w 617706"/>
                <a:gd name="connsiteY397" fmla="*/ 191742 h 445523"/>
                <a:gd name="connsiteX398" fmla="*/ 329589 w 617706"/>
                <a:gd name="connsiteY398" fmla="*/ 193895 h 445523"/>
                <a:gd name="connsiteX399" fmla="*/ 327437 w 617706"/>
                <a:gd name="connsiteY399" fmla="*/ 193895 h 445523"/>
                <a:gd name="connsiteX400" fmla="*/ 327437 w 617706"/>
                <a:gd name="connsiteY400" fmla="*/ 196047 h 445523"/>
                <a:gd name="connsiteX401" fmla="*/ 323132 w 617706"/>
                <a:gd name="connsiteY401" fmla="*/ 196047 h 445523"/>
                <a:gd name="connsiteX402" fmla="*/ 323132 w 617706"/>
                <a:gd name="connsiteY402" fmla="*/ 198199 h 445523"/>
                <a:gd name="connsiteX403" fmla="*/ 320980 w 617706"/>
                <a:gd name="connsiteY403" fmla="*/ 198199 h 445523"/>
                <a:gd name="connsiteX404" fmla="*/ 320980 w 617706"/>
                <a:gd name="connsiteY404" fmla="*/ 200352 h 445523"/>
                <a:gd name="connsiteX405" fmla="*/ 318827 w 617706"/>
                <a:gd name="connsiteY405" fmla="*/ 200352 h 445523"/>
                <a:gd name="connsiteX406" fmla="*/ 318827 w 617706"/>
                <a:gd name="connsiteY406" fmla="*/ 202504 h 445523"/>
                <a:gd name="connsiteX407" fmla="*/ 316675 w 617706"/>
                <a:gd name="connsiteY407" fmla="*/ 202504 h 445523"/>
                <a:gd name="connsiteX408" fmla="*/ 316675 w 617706"/>
                <a:gd name="connsiteY408" fmla="*/ 206808 h 445523"/>
                <a:gd name="connsiteX409" fmla="*/ 314523 w 617706"/>
                <a:gd name="connsiteY409" fmla="*/ 206808 h 445523"/>
                <a:gd name="connsiteX410" fmla="*/ 314523 w 617706"/>
                <a:gd name="connsiteY410" fmla="*/ 217570 h 445523"/>
                <a:gd name="connsiteX411" fmla="*/ 312371 w 617706"/>
                <a:gd name="connsiteY411" fmla="*/ 217570 h 445523"/>
                <a:gd name="connsiteX412" fmla="*/ 312371 w 617706"/>
                <a:gd name="connsiteY412" fmla="*/ 219722 h 445523"/>
                <a:gd name="connsiteX413" fmla="*/ 297305 w 617706"/>
                <a:gd name="connsiteY413" fmla="*/ 219722 h 445523"/>
                <a:gd name="connsiteX414" fmla="*/ 297305 w 617706"/>
                <a:gd name="connsiteY414" fmla="*/ 221874 h 445523"/>
                <a:gd name="connsiteX415" fmla="*/ 286543 w 617706"/>
                <a:gd name="connsiteY415" fmla="*/ 221874 h 445523"/>
                <a:gd name="connsiteX416" fmla="*/ 286543 w 617706"/>
                <a:gd name="connsiteY416" fmla="*/ 224027 h 445523"/>
                <a:gd name="connsiteX417" fmla="*/ 280086 w 617706"/>
                <a:gd name="connsiteY417" fmla="*/ 224027 h 445523"/>
                <a:gd name="connsiteX418" fmla="*/ 280086 w 617706"/>
                <a:gd name="connsiteY418" fmla="*/ 226179 h 445523"/>
                <a:gd name="connsiteX419" fmla="*/ 275782 w 617706"/>
                <a:gd name="connsiteY419" fmla="*/ 226179 h 445523"/>
                <a:gd name="connsiteX420" fmla="*/ 275782 w 617706"/>
                <a:gd name="connsiteY420" fmla="*/ 228331 h 445523"/>
                <a:gd name="connsiteX421" fmla="*/ 258563 w 617706"/>
                <a:gd name="connsiteY421" fmla="*/ 228331 h 445523"/>
                <a:gd name="connsiteX422" fmla="*/ 258563 w 617706"/>
                <a:gd name="connsiteY422" fmla="*/ 230484 h 445523"/>
                <a:gd name="connsiteX423" fmla="*/ 252106 w 617706"/>
                <a:gd name="connsiteY423" fmla="*/ 230484 h 445523"/>
                <a:gd name="connsiteX424" fmla="*/ 252106 w 617706"/>
                <a:gd name="connsiteY424" fmla="*/ 228331 h 445523"/>
                <a:gd name="connsiteX425" fmla="*/ 247802 w 617706"/>
                <a:gd name="connsiteY425" fmla="*/ 228331 h 445523"/>
                <a:gd name="connsiteX426" fmla="*/ 247802 w 617706"/>
                <a:gd name="connsiteY426" fmla="*/ 226179 h 445523"/>
                <a:gd name="connsiteX427" fmla="*/ 249954 w 617706"/>
                <a:gd name="connsiteY427" fmla="*/ 226179 h 445523"/>
                <a:gd name="connsiteX428" fmla="*/ 249954 w 617706"/>
                <a:gd name="connsiteY428" fmla="*/ 224027 h 445523"/>
                <a:gd name="connsiteX429" fmla="*/ 245650 w 617706"/>
                <a:gd name="connsiteY429" fmla="*/ 224027 h 445523"/>
                <a:gd name="connsiteX430" fmla="*/ 245650 w 617706"/>
                <a:gd name="connsiteY430" fmla="*/ 219722 h 445523"/>
                <a:gd name="connsiteX431" fmla="*/ 239193 w 617706"/>
                <a:gd name="connsiteY431" fmla="*/ 219722 h 445523"/>
                <a:gd name="connsiteX432" fmla="*/ 239193 w 617706"/>
                <a:gd name="connsiteY432" fmla="*/ 215418 h 445523"/>
                <a:gd name="connsiteX433" fmla="*/ 243497 w 617706"/>
                <a:gd name="connsiteY433" fmla="*/ 215418 h 445523"/>
                <a:gd name="connsiteX434" fmla="*/ 243497 w 617706"/>
                <a:gd name="connsiteY434" fmla="*/ 213265 h 445523"/>
                <a:gd name="connsiteX435" fmla="*/ 249954 w 617706"/>
                <a:gd name="connsiteY435" fmla="*/ 213265 h 445523"/>
                <a:gd name="connsiteX436" fmla="*/ 249954 w 617706"/>
                <a:gd name="connsiteY436" fmla="*/ 211113 h 445523"/>
                <a:gd name="connsiteX437" fmla="*/ 241345 w 617706"/>
                <a:gd name="connsiteY437" fmla="*/ 211113 h 445523"/>
                <a:gd name="connsiteX438" fmla="*/ 241345 w 617706"/>
                <a:gd name="connsiteY438" fmla="*/ 213265 h 445523"/>
                <a:gd name="connsiteX439" fmla="*/ 228431 w 617706"/>
                <a:gd name="connsiteY439" fmla="*/ 213265 h 445523"/>
                <a:gd name="connsiteX440" fmla="*/ 228431 w 617706"/>
                <a:gd name="connsiteY440" fmla="*/ 215418 h 445523"/>
                <a:gd name="connsiteX441" fmla="*/ 211213 w 617706"/>
                <a:gd name="connsiteY441" fmla="*/ 215418 h 445523"/>
                <a:gd name="connsiteX442" fmla="*/ 211213 w 617706"/>
                <a:gd name="connsiteY442" fmla="*/ 213265 h 445523"/>
                <a:gd name="connsiteX443" fmla="*/ 202604 w 617706"/>
                <a:gd name="connsiteY443" fmla="*/ 213265 h 445523"/>
                <a:gd name="connsiteX444" fmla="*/ 202604 w 617706"/>
                <a:gd name="connsiteY444" fmla="*/ 215418 h 445523"/>
                <a:gd name="connsiteX445" fmla="*/ 193995 w 617706"/>
                <a:gd name="connsiteY445" fmla="*/ 215418 h 445523"/>
                <a:gd name="connsiteX446" fmla="*/ 193995 w 617706"/>
                <a:gd name="connsiteY446" fmla="*/ 217570 h 445523"/>
                <a:gd name="connsiteX447" fmla="*/ 187538 w 617706"/>
                <a:gd name="connsiteY447" fmla="*/ 217570 h 445523"/>
                <a:gd name="connsiteX448" fmla="*/ 187538 w 617706"/>
                <a:gd name="connsiteY448" fmla="*/ 219722 h 445523"/>
                <a:gd name="connsiteX449" fmla="*/ 185386 w 617706"/>
                <a:gd name="connsiteY449" fmla="*/ 219722 h 445523"/>
                <a:gd name="connsiteX450" fmla="*/ 185386 w 617706"/>
                <a:gd name="connsiteY450" fmla="*/ 221874 h 445523"/>
                <a:gd name="connsiteX451" fmla="*/ 183233 w 617706"/>
                <a:gd name="connsiteY451" fmla="*/ 221874 h 445523"/>
                <a:gd name="connsiteX452" fmla="*/ 183233 w 617706"/>
                <a:gd name="connsiteY452" fmla="*/ 224027 h 445523"/>
                <a:gd name="connsiteX453" fmla="*/ 178929 w 617706"/>
                <a:gd name="connsiteY453" fmla="*/ 224027 h 445523"/>
                <a:gd name="connsiteX454" fmla="*/ 178929 w 617706"/>
                <a:gd name="connsiteY454" fmla="*/ 226179 h 445523"/>
                <a:gd name="connsiteX455" fmla="*/ 176776 w 617706"/>
                <a:gd name="connsiteY455" fmla="*/ 226179 h 445523"/>
                <a:gd name="connsiteX456" fmla="*/ 176776 w 617706"/>
                <a:gd name="connsiteY456" fmla="*/ 239093 h 445523"/>
                <a:gd name="connsiteX457" fmla="*/ 181081 w 617706"/>
                <a:gd name="connsiteY457" fmla="*/ 239093 h 445523"/>
                <a:gd name="connsiteX458" fmla="*/ 181081 w 617706"/>
                <a:gd name="connsiteY458" fmla="*/ 243397 h 445523"/>
                <a:gd name="connsiteX459" fmla="*/ 183233 w 617706"/>
                <a:gd name="connsiteY459" fmla="*/ 243397 h 445523"/>
                <a:gd name="connsiteX460" fmla="*/ 183233 w 617706"/>
                <a:gd name="connsiteY460" fmla="*/ 247702 h 445523"/>
                <a:gd name="connsiteX461" fmla="*/ 185386 w 617706"/>
                <a:gd name="connsiteY461" fmla="*/ 247702 h 445523"/>
                <a:gd name="connsiteX462" fmla="*/ 185386 w 617706"/>
                <a:gd name="connsiteY462" fmla="*/ 249854 h 445523"/>
                <a:gd name="connsiteX463" fmla="*/ 187538 w 617706"/>
                <a:gd name="connsiteY463" fmla="*/ 249854 h 445523"/>
                <a:gd name="connsiteX464" fmla="*/ 187538 w 617706"/>
                <a:gd name="connsiteY464" fmla="*/ 252006 h 445523"/>
                <a:gd name="connsiteX465" fmla="*/ 189690 w 617706"/>
                <a:gd name="connsiteY465" fmla="*/ 252006 h 445523"/>
                <a:gd name="connsiteX466" fmla="*/ 189690 w 617706"/>
                <a:gd name="connsiteY466" fmla="*/ 256311 h 445523"/>
                <a:gd name="connsiteX467" fmla="*/ 191842 w 617706"/>
                <a:gd name="connsiteY467" fmla="*/ 256311 h 445523"/>
                <a:gd name="connsiteX468" fmla="*/ 191842 w 617706"/>
                <a:gd name="connsiteY468" fmla="*/ 258463 h 445523"/>
                <a:gd name="connsiteX469" fmla="*/ 193995 w 617706"/>
                <a:gd name="connsiteY469" fmla="*/ 258463 h 445523"/>
                <a:gd name="connsiteX470" fmla="*/ 193995 w 617706"/>
                <a:gd name="connsiteY470" fmla="*/ 260616 h 445523"/>
                <a:gd name="connsiteX471" fmla="*/ 196147 w 617706"/>
                <a:gd name="connsiteY471" fmla="*/ 260616 h 445523"/>
                <a:gd name="connsiteX472" fmla="*/ 196147 w 617706"/>
                <a:gd name="connsiteY472" fmla="*/ 262768 h 445523"/>
                <a:gd name="connsiteX473" fmla="*/ 200452 w 617706"/>
                <a:gd name="connsiteY473" fmla="*/ 262768 h 445523"/>
                <a:gd name="connsiteX474" fmla="*/ 200452 w 617706"/>
                <a:gd name="connsiteY474" fmla="*/ 264920 h 445523"/>
                <a:gd name="connsiteX475" fmla="*/ 204756 w 617706"/>
                <a:gd name="connsiteY475" fmla="*/ 264920 h 445523"/>
                <a:gd name="connsiteX476" fmla="*/ 204756 w 617706"/>
                <a:gd name="connsiteY476" fmla="*/ 269225 h 445523"/>
                <a:gd name="connsiteX477" fmla="*/ 193995 w 617706"/>
                <a:gd name="connsiteY477" fmla="*/ 269225 h 445523"/>
                <a:gd name="connsiteX478" fmla="*/ 193995 w 617706"/>
                <a:gd name="connsiteY478" fmla="*/ 271377 h 445523"/>
                <a:gd name="connsiteX479" fmla="*/ 185386 w 617706"/>
                <a:gd name="connsiteY479" fmla="*/ 271377 h 445523"/>
                <a:gd name="connsiteX480" fmla="*/ 185386 w 617706"/>
                <a:gd name="connsiteY480" fmla="*/ 273529 h 445523"/>
                <a:gd name="connsiteX481" fmla="*/ 176776 w 617706"/>
                <a:gd name="connsiteY481" fmla="*/ 273529 h 445523"/>
                <a:gd name="connsiteX482" fmla="*/ 176776 w 617706"/>
                <a:gd name="connsiteY482" fmla="*/ 275682 h 445523"/>
                <a:gd name="connsiteX483" fmla="*/ 172472 w 617706"/>
                <a:gd name="connsiteY483" fmla="*/ 275682 h 445523"/>
                <a:gd name="connsiteX484" fmla="*/ 172472 w 617706"/>
                <a:gd name="connsiteY484" fmla="*/ 277834 h 445523"/>
                <a:gd name="connsiteX485" fmla="*/ 163863 w 617706"/>
                <a:gd name="connsiteY485" fmla="*/ 277834 h 445523"/>
                <a:gd name="connsiteX486" fmla="*/ 163863 w 617706"/>
                <a:gd name="connsiteY486" fmla="*/ 279986 h 445523"/>
                <a:gd name="connsiteX487" fmla="*/ 159558 w 617706"/>
                <a:gd name="connsiteY487" fmla="*/ 279986 h 445523"/>
                <a:gd name="connsiteX488" fmla="*/ 159558 w 617706"/>
                <a:gd name="connsiteY488" fmla="*/ 282138 h 445523"/>
                <a:gd name="connsiteX489" fmla="*/ 153101 w 617706"/>
                <a:gd name="connsiteY489" fmla="*/ 282138 h 445523"/>
                <a:gd name="connsiteX490" fmla="*/ 153101 w 617706"/>
                <a:gd name="connsiteY490" fmla="*/ 284291 h 445523"/>
                <a:gd name="connsiteX491" fmla="*/ 146644 w 617706"/>
                <a:gd name="connsiteY491" fmla="*/ 284291 h 445523"/>
                <a:gd name="connsiteX492" fmla="*/ 146644 w 617706"/>
                <a:gd name="connsiteY492" fmla="*/ 286443 h 445523"/>
                <a:gd name="connsiteX493" fmla="*/ 138035 w 617706"/>
                <a:gd name="connsiteY493" fmla="*/ 286443 h 445523"/>
                <a:gd name="connsiteX494" fmla="*/ 138035 w 617706"/>
                <a:gd name="connsiteY494" fmla="*/ 301509 h 445523"/>
                <a:gd name="connsiteX495" fmla="*/ 140188 w 617706"/>
                <a:gd name="connsiteY495" fmla="*/ 301509 h 445523"/>
                <a:gd name="connsiteX496" fmla="*/ 140188 w 617706"/>
                <a:gd name="connsiteY496" fmla="*/ 303661 h 445523"/>
                <a:gd name="connsiteX497" fmla="*/ 142340 w 617706"/>
                <a:gd name="connsiteY497" fmla="*/ 303661 h 445523"/>
                <a:gd name="connsiteX498" fmla="*/ 142340 w 617706"/>
                <a:gd name="connsiteY498" fmla="*/ 314423 h 445523"/>
                <a:gd name="connsiteX499" fmla="*/ 144492 w 617706"/>
                <a:gd name="connsiteY499" fmla="*/ 314423 h 445523"/>
                <a:gd name="connsiteX500" fmla="*/ 144492 w 617706"/>
                <a:gd name="connsiteY500" fmla="*/ 316575 h 445523"/>
                <a:gd name="connsiteX501" fmla="*/ 146644 w 617706"/>
                <a:gd name="connsiteY501" fmla="*/ 316575 h 445523"/>
                <a:gd name="connsiteX502" fmla="*/ 146644 w 617706"/>
                <a:gd name="connsiteY502" fmla="*/ 318727 h 445523"/>
                <a:gd name="connsiteX503" fmla="*/ 148797 w 617706"/>
                <a:gd name="connsiteY503" fmla="*/ 318727 h 445523"/>
                <a:gd name="connsiteX504" fmla="*/ 148797 w 617706"/>
                <a:gd name="connsiteY504" fmla="*/ 320880 h 445523"/>
                <a:gd name="connsiteX505" fmla="*/ 150949 w 617706"/>
                <a:gd name="connsiteY505" fmla="*/ 320880 h 445523"/>
                <a:gd name="connsiteX506" fmla="*/ 150949 w 617706"/>
                <a:gd name="connsiteY506" fmla="*/ 325184 h 445523"/>
                <a:gd name="connsiteX507" fmla="*/ 153101 w 617706"/>
                <a:gd name="connsiteY507" fmla="*/ 325184 h 445523"/>
                <a:gd name="connsiteX508" fmla="*/ 153101 w 617706"/>
                <a:gd name="connsiteY508" fmla="*/ 327337 h 445523"/>
                <a:gd name="connsiteX509" fmla="*/ 155254 w 617706"/>
                <a:gd name="connsiteY509" fmla="*/ 327337 h 445523"/>
                <a:gd name="connsiteX510" fmla="*/ 155254 w 617706"/>
                <a:gd name="connsiteY510" fmla="*/ 329489 h 445523"/>
                <a:gd name="connsiteX511" fmla="*/ 157406 w 617706"/>
                <a:gd name="connsiteY511" fmla="*/ 329489 h 445523"/>
                <a:gd name="connsiteX512" fmla="*/ 157406 w 617706"/>
                <a:gd name="connsiteY512" fmla="*/ 331641 h 445523"/>
                <a:gd name="connsiteX513" fmla="*/ 159558 w 617706"/>
                <a:gd name="connsiteY513" fmla="*/ 331641 h 445523"/>
                <a:gd name="connsiteX514" fmla="*/ 159558 w 617706"/>
                <a:gd name="connsiteY514" fmla="*/ 333793 h 445523"/>
                <a:gd name="connsiteX515" fmla="*/ 168167 w 617706"/>
                <a:gd name="connsiteY515" fmla="*/ 333793 h 445523"/>
                <a:gd name="connsiteX516" fmla="*/ 168167 w 617706"/>
                <a:gd name="connsiteY516" fmla="*/ 335946 h 445523"/>
                <a:gd name="connsiteX517" fmla="*/ 170320 w 617706"/>
                <a:gd name="connsiteY517" fmla="*/ 335946 h 445523"/>
                <a:gd name="connsiteX518" fmla="*/ 170320 w 617706"/>
                <a:gd name="connsiteY518" fmla="*/ 338098 h 445523"/>
                <a:gd name="connsiteX519" fmla="*/ 174624 w 617706"/>
                <a:gd name="connsiteY519" fmla="*/ 338098 h 445523"/>
                <a:gd name="connsiteX520" fmla="*/ 174624 w 617706"/>
                <a:gd name="connsiteY520" fmla="*/ 342403 h 445523"/>
                <a:gd name="connsiteX521" fmla="*/ 172472 w 617706"/>
                <a:gd name="connsiteY521" fmla="*/ 342403 h 445523"/>
                <a:gd name="connsiteX522" fmla="*/ 172472 w 617706"/>
                <a:gd name="connsiteY522" fmla="*/ 344555 h 445523"/>
                <a:gd name="connsiteX523" fmla="*/ 170320 w 617706"/>
                <a:gd name="connsiteY523" fmla="*/ 344555 h 445523"/>
                <a:gd name="connsiteX524" fmla="*/ 170320 w 617706"/>
                <a:gd name="connsiteY524" fmla="*/ 346707 h 445523"/>
                <a:gd name="connsiteX525" fmla="*/ 163863 w 617706"/>
                <a:gd name="connsiteY525" fmla="*/ 346707 h 445523"/>
                <a:gd name="connsiteX526" fmla="*/ 163863 w 617706"/>
                <a:gd name="connsiteY526" fmla="*/ 348859 h 445523"/>
                <a:gd name="connsiteX527" fmla="*/ 161710 w 617706"/>
                <a:gd name="connsiteY527" fmla="*/ 348859 h 445523"/>
                <a:gd name="connsiteX528" fmla="*/ 161710 w 617706"/>
                <a:gd name="connsiteY528" fmla="*/ 351012 h 445523"/>
                <a:gd name="connsiteX529" fmla="*/ 157406 w 617706"/>
                <a:gd name="connsiteY529" fmla="*/ 351012 h 445523"/>
                <a:gd name="connsiteX530" fmla="*/ 157406 w 617706"/>
                <a:gd name="connsiteY530" fmla="*/ 353164 h 445523"/>
                <a:gd name="connsiteX531" fmla="*/ 153101 w 617706"/>
                <a:gd name="connsiteY531" fmla="*/ 353164 h 445523"/>
                <a:gd name="connsiteX532" fmla="*/ 153101 w 617706"/>
                <a:gd name="connsiteY532" fmla="*/ 355316 h 445523"/>
                <a:gd name="connsiteX533" fmla="*/ 150949 w 617706"/>
                <a:gd name="connsiteY533" fmla="*/ 355316 h 445523"/>
                <a:gd name="connsiteX534" fmla="*/ 150949 w 617706"/>
                <a:gd name="connsiteY534" fmla="*/ 357469 h 445523"/>
                <a:gd name="connsiteX535" fmla="*/ 148797 w 617706"/>
                <a:gd name="connsiteY535" fmla="*/ 357469 h 445523"/>
                <a:gd name="connsiteX536" fmla="*/ 148797 w 617706"/>
                <a:gd name="connsiteY536" fmla="*/ 359621 h 445523"/>
                <a:gd name="connsiteX537" fmla="*/ 146644 w 617706"/>
                <a:gd name="connsiteY537" fmla="*/ 359621 h 445523"/>
                <a:gd name="connsiteX538" fmla="*/ 146644 w 617706"/>
                <a:gd name="connsiteY538" fmla="*/ 361773 h 445523"/>
                <a:gd name="connsiteX539" fmla="*/ 144492 w 617706"/>
                <a:gd name="connsiteY539" fmla="*/ 361773 h 445523"/>
                <a:gd name="connsiteX540" fmla="*/ 144492 w 617706"/>
                <a:gd name="connsiteY540" fmla="*/ 363925 h 445523"/>
                <a:gd name="connsiteX541" fmla="*/ 142340 w 617706"/>
                <a:gd name="connsiteY541" fmla="*/ 363925 h 445523"/>
                <a:gd name="connsiteX542" fmla="*/ 142340 w 617706"/>
                <a:gd name="connsiteY542" fmla="*/ 366078 h 445523"/>
                <a:gd name="connsiteX543" fmla="*/ 140188 w 617706"/>
                <a:gd name="connsiteY543" fmla="*/ 366078 h 445523"/>
                <a:gd name="connsiteX544" fmla="*/ 140188 w 617706"/>
                <a:gd name="connsiteY544" fmla="*/ 368230 h 445523"/>
                <a:gd name="connsiteX545" fmla="*/ 138035 w 617706"/>
                <a:gd name="connsiteY545" fmla="*/ 368230 h 445523"/>
                <a:gd name="connsiteX546" fmla="*/ 138035 w 617706"/>
                <a:gd name="connsiteY546" fmla="*/ 370382 h 445523"/>
                <a:gd name="connsiteX547" fmla="*/ 135883 w 617706"/>
                <a:gd name="connsiteY547" fmla="*/ 370382 h 445523"/>
                <a:gd name="connsiteX548" fmla="*/ 135883 w 617706"/>
                <a:gd name="connsiteY548" fmla="*/ 372535 h 445523"/>
                <a:gd name="connsiteX549" fmla="*/ 133731 w 617706"/>
                <a:gd name="connsiteY549" fmla="*/ 372535 h 445523"/>
                <a:gd name="connsiteX550" fmla="*/ 133731 w 617706"/>
                <a:gd name="connsiteY550" fmla="*/ 374687 h 445523"/>
                <a:gd name="connsiteX551" fmla="*/ 131578 w 617706"/>
                <a:gd name="connsiteY551" fmla="*/ 374687 h 445523"/>
                <a:gd name="connsiteX552" fmla="*/ 131578 w 617706"/>
                <a:gd name="connsiteY552" fmla="*/ 376839 h 445523"/>
                <a:gd name="connsiteX553" fmla="*/ 127274 w 617706"/>
                <a:gd name="connsiteY553" fmla="*/ 376839 h 445523"/>
                <a:gd name="connsiteX554" fmla="*/ 127274 w 617706"/>
                <a:gd name="connsiteY554" fmla="*/ 374687 h 445523"/>
                <a:gd name="connsiteX555" fmla="*/ 125122 w 617706"/>
                <a:gd name="connsiteY555" fmla="*/ 374687 h 445523"/>
                <a:gd name="connsiteX556" fmla="*/ 125122 w 617706"/>
                <a:gd name="connsiteY556" fmla="*/ 372535 h 445523"/>
                <a:gd name="connsiteX557" fmla="*/ 122969 w 617706"/>
                <a:gd name="connsiteY557" fmla="*/ 372535 h 445523"/>
                <a:gd name="connsiteX558" fmla="*/ 122969 w 617706"/>
                <a:gd name="connsiteY558" fmla="*/ 368230 h 445523"/>
                <a:gd name="connsiteX559" fmla="*/ 120817 w 617706"/>
                <a:gd name="connsiteY559" fmla="*/ 368230 h 445523"/>
                <a:gd name="connsiteX560" fmla="*/ 120817 w 617706"/>
                <a:gd name="connsiteY560" fmla="*/ 366078 h 445523"/>
                <a:gd name="connsiteX561" fmla="*/ 118665 w 617706"/>
                <a:gd name="connsiteY561" fmla="*/ 366078 h 445523"/>
                <a:gd name="connsiteX562" fmla="*/ 118665 w 617706"/>
                <a:gd name="connsiteY562" fmla="*/ 361773 h 445523"/>
                <a:gd name="connsiteX563" fmla="*/ 116512 w 617706"/>
                <a:gd name="connsiteY563" fmla="*/ 361773 h 445523"/>
                <a:gd name="connsiteX564" fmla="*/ 116512 w 617706"/>
                <a:gd name="connsiteY564" fmla="*/ 357469 h 445523"/>
                <a:gd name="connsiteX565" fmla="*/ 114360 w 617706"/>
                <a:gd name="connsiteY565" fmla="*/ 357469 h 445523"/>
                <a:gd name="connsiteX566" fmla="*/ 114360 w 617706"/>
                <a:gd name="connsiteY566" fmla="*/ 353164 h 445523"/>
                <a:gd name="connsiteX567" fmla="*/ 112208 w 617706"/>
                <a:gd name="connsiteY567" fmla="*/ 353164 h 445523"/>
                <a:gd name="connsiteX568" fmla="*/ 112208 w 617706"/>
                <a:gd name="connsiteY568" fmla="*/ 348859 h 445523"/>
                <a:gd name="connsiteX569" fmla="*/ 110056 w 617706"/>
                <a:gd name="connsiteY569" fmla="*/ 348859 h 445523"/>
                <a:gd name="connsiteX570" fmla="*/ 110056 w 617706"/>
                <a:gd name="connsiteY570" fmla="*/ 346707 h 445523"/>
                <a:gd name="connsiteX571" fmla="*/ 107903 w 617706"/>
                <a:gd name="connsiteY571" fmla="*/ 346707 h 445523"/>
                <a:gd name="connsiteX572" fmla="*/ 107903 w 617706"/>
                <a:gd name="connsiteY572" fmla="*/ 340250 h 445523"/>
                <a:gd name="connsiteX573" fmla="*/ 105751 w 617706"/>
                <a:gd name="connsiteY573" fmla="*/ 340250 h 445523"/>
                <a:gd name="connsiteX574" fmla="*/ 105751 w 617706"/>
                <a:gd name="connsiteY574" fmla="*/ 335946 h 445523"/>
                <a:gd name="connsiteX575" fmla="*/ 103599 w 617706"/>
                <a:gd name="connsiteY575" fmla="*/ 335946 h 445523"/>
                <a:gd name="connsiteX576" fmla="*/ 103599 w 617706"/>
                <a:gd name="connsiteY576" fmla="*/ 333793 h 445523"/>
                <a:gd name="connsiteX577" fmla="*/ 101446 w 617706"/>
                <a:gd name="connsiteY577" fmla="*/ 333793 h 445523"/>
                <a:gd name="connsiteX578" fmla="*/ 101446 w 617706"/>
                <a:gd name="connsiteY578" fmla="*/ 327337 h 445523"/>
                <a:gd name="connsiteX579" fmla="*/ 99294 w 617706"/>
                <a:gd name="connsiteY579" fmla="*/ 327337 h 445523"/>
                <a:gd name="connsiteX580" fmla="*/ 99294 w 617706"/>
                <a:gd name="connsiteY580" fmla="*/ 318727 h 445523"/>
                <a:gd name="connsiteX581" fmla="*/ 97142 w 617706"/>
                <a:gd name="connsiteY581" fmla="*/ 318727 h 445523"/>
                <a:gd name="connsiteX582" fmla="*/ 97142 w 617706"/>
                <a:gd name="connsiteY582" fmla="*/ 312271 h 445523"/>
                <a:gd name="connsiteX583" fmla="*/ 94990 w 617706"/>
                <a:gd name="connsiteY583" fmla="*/ 312271 h 445523"/>
                <a:gd name="connsiteX584" fmla="*/ 94990 w 617706"/>
                <a:gd name="connsiteY584" fmla="*/ 305814 h 445523"/>
                <a:gd name="connsiteX585" fmla="*/ 92837 w 617706"/>
                <a:gd name="connsiteY585" fmla="*/ 305814 h 445523"/>
                <a:gd name="connsiteX586" fmla="*/ 92837 w 617706"/>
                <a:gd name="connsiteY586" fmla="*/ 301509 h 445523"/>
                <a:gd name="connsiteX587" fmla="*/ 90685 w 617706"/>
                <a:gd name="connsiteY587" fmla="*/ 301509 h 445523"/>
                <a:gd name="connsiteX588" fmla="*/ 90685 w 617706"/>
                <a:gd name="connsiteY588" fmla="*/ 292900 h 445523"/>
                <a:gd name="connsiteX589" fmla="*/ 88533 w 617706"/>
                <a:gd name="connsiteY589" fmla="*/ 292900 h 445523"/>
                <a:gd name="connsiteX590" fmla="*/ 88533 w 617706"/>
                <a:gd name="connsiteY590" fmla="*/ 286443 h 445523"/>
                <a:gd name="connsiteX591" fmla="*/ 86380 w 617706"/>
                <a:gd name="connsiteY591" fmla="*/ 286443 h 445523"/>
                <a:gd name="connsiteX592" fmla="*/ 86380 w 617706"/>
                <a:gd name="connsiteY592" fmla="*/ 277834 h 445523"/>
                <a:gd name="connsiteX593" fmla="*/ 84228 w 617706"/>
                <a:gd name="connsiteY593" fmla="*/ 277834 h 445523"/>
                <a:gd name="connsiteX594" fmla="*/ 84228 w 617706"/>
                <a:gd name="connsiteY594" fmla="*/ 260616 h 445523"/>
                <a:gd name="connsiteX595" fmla="*/ 82076 w 617706"/>
                <a:gd name="connsiteY595" fmla="*/ 260616 h 445523"/>
                <a:gd name="connsiteX596" fmla="*/ 82076 w 617706"/>
                <a:gd name="connsiteY596" fmla="*/ 196047 h 445523"/>
                <a:gd name="connsiteX597" fmla="*/ 84228 w 617706"/>
                <a:gd name="connsiteY597" fmla="*/ 196047 h 445523"/>
                <a:gd name="connsiteX598" fmla="*/ 84228 w 617706"/>
                <a:gd name="connsiteY598" fmla="*/ 168067 h 445523"/>
                <a:gd name="connsiteX599" fmla="*/ 86380 w 617706"/>
                <a:gd name="connsiteY599" fmla="*/ 168067 h 445523"/>
                <a:gd name="connsiteX600" fmla="*/ 86380 w 617706"/>
                <a:gd name="connsiteY600" fmla="*/ 157306 h 445523"/>
                <a:gd name="connsiteX601" fmla="*/ 88533 w 617706"/>
                <a:gd name="connsiteY601" fmla="*/ 157306 h 445523"/>
                <a:gd name="connsiteX602" fmla="*/ 88533 w 617706"/>
                <a:gd name="connsiteY602" fmla="*/ 148697 h 445523"/>
                <a:gd name="connsiteX603" fmla="*/ 90685 w 617706"/>
                <a:gd name="connsiteY603" fmla="*/ 148697 h 445523"/>
                <a:gd name="connsiteX604" fmla="*/ 90685 w 617706"/>
                <a:gd name="connsiteY604" fmla="*/ 142240 h 445523"/>
                <a:gd name="connsiteX605" fmla="*/ 92837 w 617706"/>
                <a:gd name="connsiteY605" fmla="*/ 142240 h 445523"/>
                <a:gd name="connsiteX606" fmla="*/ 92837 w 617706"/>
                <a:gd name="connsiteY606" fmla="*/ 137935 h 445523"/>
                <a:gd name="connsiteX607" fmla="*/ 94990 w 617706"/>
                <a:gd name="connsiteY607" fmla="*/ 137935 h 445523"/>
                <a:gd name="connsiteX608" fmla="*/ 94990 w 617706"/>
                <a:gd name="connsiteY608" fmla="*/ 131478 h 445523"/>
                <a:gd name="connsiteX609" fmla="*/ 97142 w 617706"/>
                <a:gd name="connsiteY609" fmla="*/ 131478 h 445523"/>
                <a:gd name="connsiteX610" fmla="*/ 97142 w 617706"/>
                <a:gd name="connsiteY610" fmla="*/ 122869 h 445523"/>
                <a:gd name="connsiteX611" fmla="*/ 99294 w 617706"/>
                <a:gd name="connsiteY611" fmla="*/ 122869 h 445523"/>
                <a:gd name="connsiteX612" fmla="*/ 99294 w 617706"/>
                <a:gd name="connsiteY612" fmla="*/ 118565 h 445523"/>
                <a:gd name="connsiteX613" fmla="*/ 101446 w 617706"/>
                <a:gd name="connsiteY613" fmla="*/ 118565 h 445523"/>
                <a:gd name="connsiteX614" fmla="*/ 101446 w 617706"/>
                <a:gd name="connsiteY614" fmla="*/ 114260 h 445523"/>
                <a:gd name="connsiteX615" fmla="*/ 103599 w 617706"/>
                <a:gd name="connsiteY615" fmla="*/ 114260 h 445523"/>
                <a:gd name="connsiteX616" fmla="*/ 103599 w 617706"/>
                <a:gd name="connsiteY616" fmla="*/ 112108 h 445523"/>
                <a:gd name="connsiteX617" fmla="*/ 105751 w 617706"/>
                <a:gd name="connsiteY617" fmla="*/ 112108 h 445523"/>
                <a:gd name="connsiteX618" fmla="*/ 105751 w 617706"/>
                <a:gd name="connsiteY618" fmla="*/ 107803 h 445523"/>
                <a:gd name="connsiteX619" fmla="*/ 107903 w 617706"/>
                <a:gd name="connsiteY619" fmla="*/ 107803 h 445523"/>
                <a:gd name="connsiteX620" fmla="*/ 107903 w 617706"/>
                <a:gd name="connsiteY620" fmla="*/ 105651 h 445523"/>
                <a:gd name="connsiteX621" fmla="*/ 110056 w 617706"/>
                <a:gd name="connsiteY621" fmla="*/ 105651 h 445523"/>
                <a:gd name="connsiteX622" fmla="*/ 110056 w 617706"/>
                <a:gd name="connsiteY622" fmla="*/ 103499 h 445523"/>
                <a:gd name="connsiteX623" fmla="*/ 120817 w 617706"/>
                <a:gd name="connsiteY623" fmla="*/ 103499 h 445523"/>
                <a:gd name="connsiteX624" fmla="*/ 120817 w 617706"/>
                <a:gd name="connsiteY624" fmla="*/ 105651 h 445523"/>
                <a:gd name="connsiteX625" fmla="*/ 129426 w 617706"/>
                <a:gd name="connsiteY625" fmla="*/ 105651 h 445523"/>
                <a:gd name="connsiteX626" fmla="*/ 129426 w 617706"/>
                <a:gd name="connsiteY626" fmla="*/ 107803 h 445523"/>
                <a:gd name="connsiteX627" fmla="*/ 135883 w 617706"/>
                <a:gd name="connsiteY627" fmla="*/ 107803 h 445523"/>
                <a:gd name="connsiteX628" fmla="*/ 135883 w 617706"/>
                <a:gd name="connsiteY628" fmla="*/ 109956 h 445523"/>
                <a:gd name="connsiteX629" fmla="*/ 140188 w 617706"/>
                <a:gd name="connsiteY629" fmla="*/ 109956 h 445523"/>
                <a:gd name="connsiteX630" fmla="*/ 140188 w 617706"/>
                <a:gd name="connsiteY630" fmla="*/ 112108 h 445523"/>
                <a:gd name="connsiteX631" fmla="*/ 146644 w 617706"/>
                <a:gd name="connsiteY631" fmla="*/ 112108 h 445523"/>
                <a:gd name="connsiteX632" fmla="*/ 146644 w 617706"/>
                <a:gd name="connsiteY632" fmla="*/ 114260 h 445523"/>
                <a:gd name="connsiteX633" fmla="*/ 148797 w 617706"/>
                <a:gd name="connsiteY633" fmla="*/ 114260 h 445523"/>
                <a:gd name="connsiteX634" fmla="*/ 148797 w 617706"/>
                <a:gd name="connsiteY634" fmla="*/ 116412 h 445523"/>
                <a:gd name="connsiteX635" fmla="*/ 153101 w 617706"/>
                <a:gd name="connsiteY635" fmla="*/ 116412 h 445523"/>
                <a:gd name="connsiteX636" fmla="*/ 153101 w 617706"/>
                <a:gd name="connsiteY636" fmla="*/ 118565 h 445523"/>
                <a:gd name="connsiteX637" fmla="*/ 159558 w 617706"/>
                <a:gd name="connsiteY637" fmla="*/ 118565 h 445523"/>
                <a:gd name="connsiteX638" fmla="*/ 159558 w 617706"/>
                <a:gd name="connsiteY638" fmla="*/ 120717 h 445523"/>
                <a:gd name="connsiteX639" fmla="*/ 163863 w 617706"/>
                <a:gd name="connsiteY639" fmla="*/ 120717 h 445523"/>
                <a:gd name="connsiteX640" fmla="*/ 163863 w 617706"/>
                <a:gd name="connsiteY640" fmla="*/ 122869 h 445523"/>
                <a:gd name="connsiteX641" fmla="*/ 172472 w 617706"/>
                <a:gd name="connsiteY641" fmla="*/ 122869 h 445523"/>
                <a:gd name="connsiteX642" fmla="*/ 172472 w 617706"/>
                <a:gd name="connsiteY642" fmla="*/ 125022 h 445523"/>
                <a:gd name="connsiteX643" fmla="*/ 176776 w 617706"/>
                <a:gd name="connsiteY643" fmla="*/ 125022 h 445523"/>
                <a:gd name="connsiteX644" fmla="*/ 176776 w 617706"/>
                <a:gd name="connsiteY644" fmla="*/ 127174 h 445523"/>
                <a:gd name="connsiteX645" fmla="*/ 178929 w 617706"/>
                <a:gd name="connsiteY645" fmla="*/ 127174 h 445523"/>
                <a:gd name="connsiteX646" fmla="*/ 178929 w 617706"/>
                <a:gd name="connsiteY646" fmla="*/ 129326 h 445523"/>
                <a:gd name="connsiteX647" fmla="*/ 183233 w 617706"/>
                <a:gd name="connsiteY647" fmla="*/ 129326 h 445523"/>
                <a:gd name="connsiteX648" fmla="*/ 183233 w 617706"/>
                <a:gd name="connsiteY648" fmla="*/ 131478 h 445523"/>
                <a:gd name="connsiteX649" fmla="*/ 187538 w 617706"/>
                <a:gd name="connsiteY649" fmla="*/ 131478 h 445523"/>
                <a:gd name="connsiteX650" fmla="*/ 187538 w 617706"/>
                <a:gd name="connsiteY650" fmla="*/ 133631 h 445523"/>
                <a:gd name="connsiteX651" fmla="*/ 189690 w 617706"/>
                <a:gd name="connsiteY651" fmla="*/ 133631 h 445523"/>
                <a:gd name="connsiteX652" fmla="*/ 189690 w 617706"/>
                <a:gd name="connsiteY652" fmla="*/ 135783 h 445523"/>
                <a:gd name="connsiteX653" fmla="*/ 193995 w 617706"/>
                <a:gd name="connsiteY653" fmla="*/ 135783 h 445523"/>
                <a:gd name="connsiteX654" fmla="*/ 193995 w 617706"/>
                <a:gd name="connsiteY654" fmla="*/ 137935 h 445523"/>
                <a:gd name="connsiteX655" fmla="*/ 196147 w 617706"/>
                <a:gd name="connsiteY655" fmla="*/ 137935 h 445523"/>
                <a:gd name="connsiteX656" fmla="*/ 196147 w 617706"/>
                <a:gd name="connsiteY656" fmla="*/ 140088 h 445523"/>
                <a:gd name="connsiteX657" fmla="*/ 200452 w 617706"/>
                <a:gd name="connsiteY657" fmla="*/ 140088 h 445523"/>
                <a:gd name="connsiteX658" fmla="*/ 200452 w 617706"/>
                <a:gd name="connsiteY658" fmla="*/ 142240 h 445523"/>
                <a:gd name="connsiteX659" fmla="*/ 202604 w 617706"/>
                <a:gd name="connsiteY659" fmla="*/ 142240 h 445523"/>
                <a:gd name="connsiteX660" fmla="*/ 202604 w 617706"/>
                <a:gd name="connsiteY660" fmla="*/ 144392 h 445523"/>
                <a:gd name="connsiteX661" fmla="*/ 215518 w 617706"/>
                <a:gd name="connsiteY661" fmla="*/ 144392 h 445523"/>
                <a:gd name="connsiteX662" fmla="*/ 215518 w 617706"/>
                <a:gd name="connsiteY662" fmla="*/ 146544 h 445523"/>
                <a:gd name="connsiteX663" fmla="*/ 221974 w 617706"/>
                <a:gd name="connsiteY663" fmla="*/ 146544 h 445523"/>
                <a:gd name="connsiteX664" fmla="*/ 221974 w 617706"/>
                <a:gd name="connsiteY664" fmla="*/ 148697 h 445523"/>
                <a:gd name="connsiteX665" fmla="*/ 219822 w 617706"/>
                <a:gd name="connsiteY665" fmla="*/ 148697 h 445523"/>
                <a:gd name="connsiteX666" fmla="*/ 219822 w 617706"/>
                <a:gd name="connsiteY666" fmla="*/ 150849 h 445523"/>
                <a:gd name="connsiteX667" fmla="*/ 221974 w 617706"/>
                <a:gd name="connsiteY667" fmla="*/ 150849 h 445523"/>
                <a:gd name="connsiteX668" fmla="*/ 221974 w 617706"/>
                <a:gd name="connsiteY668" fmla="*/ 153001 h 445523"/>
                <a:gd name="connsiteX669" fmla="*/ 226279 w 617706"/>
                <a:gd name="connsiteY669" fmla="*/ 153001 h 445523"/>
                <a:gd name="connsiteX670" fmla="*/ 226279 w 617706"/>
                <a:gd name="connsiteY670" fmla="*/ 155154 h 445523"/>
                <a:gd name="connsiteX671" fmla="*/ 230584 w 617706"/>
                <a:gd name="connsiteY671" fmla="*/ 155154 h 445523"/>
                <a:gd name="connsiteX672" fmla="*/ 230584 w 617706"/>
                <a:gd name="connsiteY672" fmla="*/ 159458 h 445523"/>
                <a:gd name="connsiteX673" fmla="*/ 232736 w 617706"/>
                <a:gd name="connsiteY673" fmla="*/ 159458 h 445523"/>
                <a:gd name="connsiteX674" fmla="*/ 232736 w 617706"/>
                <a:gd name="connsiteY674" fmla="*/ 161610 h 445523"/>
                <a:gd name="connsiteX675" fmla="*/ 237040 w 617706"/>
                <a:gd name="connsiteY675" fmla="*/ 161610 h 445523"/>
                <a:gd name="connsiteX676" fmla="*/ 237040 w 617706"/>
                <a:gd name="connsiteY676" fmla="*/ 163763 h 445523"/>
                <a:gd name="connsiteX677" fmla="*/ 239193 w 617706"/>
                <a:gd name="connsiteY677" fmla="*/ 163763 h 445523"/>
                <a:gd name="connsiteX678" fmla="*/ 239193 w 617706"/>
                <a:gd name="connsiteY678" fmla="*/ 168067 h 445523"/>
                <a:gd name="connsiteX679" fmla="*/ 241345 w 617706"/>
                <a:gd name="connsiteY679" fmla="*/ 168067 h 445523"/>
                <a:gd name="connsiteX680" fmla="*/ 241345 w 617706"/>
                <a:gd name="connsiteY680" fmla="*/ 161610 h 445523"/>
                <a:gd name="connsiteX681" fmla="*/ 245650 w 617706"/>
                <a:gd name="connsiteY681" fmla="*/ 161610 h 445523"/>
                <a:gd name="connsiteX682" fmla="*/ 245650 w 617706"/>
                <a:gd name="connsiteY682" fmla="*/ 157306 h 445523"/>
                <a:gd name="connsiteX683" fmla="*/ 247802 w 617706"/>
                <a:gd name="connsiteY683" fmla="*/ 157306 h 445523"/>
                <a:gd name="connsiteX684" fmla="*/ 247802 w 617706"/>
                <a:gd name="connsiteY684" fmla="*/ 155154 h 445523"/>
                <a:gd name="connsiteX685" fmla="*/ 249954 w 617706"/>
                <a:gd name="connsiteY685" fmla="*/ 155154 h 445523"/>
                <a:gd name="connsiteX686" fmla="*/ 249954 w 617706"/>
                <a:gd name="connsiteY686" fmla="*/ 157306 h 445523"/>
                <a:gd name="connsiteX687" fmla="*/ 256411 w 617706"/>
                <a:gd name="connsiteY687" fmla="*/ 157306 h 445523"/>
                <a:gd name="connsiteX688" fmla="*/ 256411 w 617706"/>
                <a:gd name="connsiteY688" fmla="*/ 153001 h 445523"/>
                <a:gd name="connsiteX689" fmla="*/ 254259 w 617706"/>
                <a:gd name="connsiteY689" fmla="*/ 153001 h 445523"/>
                <a:gd name="connsiteX690" fmla="*/ 254259 w 617706"/>
                <a:gd name="connsiteY690" fmla="*/ 148697 h 445523"/>
                <a:gd name="connsiteX691" fmla="*/ 252106 w 617706"/>
                <a:gd name="connsiteY691" fmla="*/ 148697 h 445523"/>
                <a:gd name="connsiteX692" fmla="*/ 252106 w 617706"/>
                <a:gd name="connsiteY692" fmla="*/ 144392 h 445523"/>
                <a:gd name="connsiteX693" fmla="*/ 249954 w 617706"/>
                <a:gd name="connsiteY693" fmla="*/ 144392 h 445523"/>
                <a:gd name="connsiteX694" fmla="*/ 249954 w 617706"/>
                <a:gd name="connsiteY694" fmla="*/ 142240 h 445523"/>
                <a:gd name="connsiteX695" fmla="*/ 247802 w 617706"/>
                <a:gd name="connsiteY695" fmla="*/ 142240 h 445523"/>
                <a:gd name="connsiteX696" fmla="*/ 247802 w 617706"/>
                <a:gd name="connsiteY696" fmla="*/ 140088 h 445523"/>
                <a:gd name="connsiteX697" fmla="*/ 245650 w 617706"/>
                <a:gd name="connsiteY697" fmla="*/ 140088 h 445523"/>
                <a:gd name="connsiteX698" fmla="*/ 245650 w 617706"/>
                <a:gd name="connsiteY698" fmla="*/ 137935 h 445523"/>
                <a:gd name="connsiteX699" fmla="*/ 241345 w 617706"/>
                <a:gd name="connsiteY699" fmla="*/ 137935 h 445523"/>
                <a:gd name="connsiteX700" fmla="*/ 241345 w 617706"/>
                <a:gd name="connsiteY700" fmla="*/ 135783 h 445523"/>
                <a:gd name="connsiteX701" fmla="*/ 239193 w 617706"/>
                <a:gd name="connsiteY701" fmla="*/ 135783 h 445523"/>
                <a:gd name="connsiteX702" fmla="*/ 239193 w 617706"/>
                <a:gd name="connsiteY702" fmla="*/ 133631 h 445523"/>
                <a:gd name="connsiteX703" fmla="*/ 237040 w 617706"/>
                <a:gd name="connsiteY703" fmla="*/ 133631 h 445523"/>
                <a:gd name="connsiteX704" fmla="*/ 237040 w 617706"/>
                <a:gd name="connsiteY704" fmla="*/ 131478 h 445523"/>
                <a:gd name="connsiteX705" fmla="*/ 232736 w 617706"/>
                <a:gd name="connsiteY705" fmla="*/ 131478 h 445523"/>
                <a:gd name="connsiteX706" fmla="*/ 232736 w 617706"/>
                <a:gd name="connsiteY706" fmla="*/ 129326 h 445523"/>
                <a:gd name="connsiteX707" fmla="*/ 230584 w 617706"/>
                <a:gd name="connsiteY707" fmla="*/ 129326 h 445523"/>
                <a:gd name="connsiteX708" fmla="*/ 230584 w 617706"/>
                <a:gd name="connsiteY708" fmla="*/ 127174 h 445523"/>
                <a:gd name="connsiteX709" fmla="*/ 228431 w 617706"/>
                <a:gd name="connsiteY709" fmla="*/ 127174 h 445523"/>
                <a:gd name="connsiteX710" fmla="*/ 228431 w 617706"/>
                <a:gd name="connsiteY710" fmla="*/ 125022 h 445523"/>
                <a:gd name="connsiteX711" fmla="*/ 226279 w 617706"/>
                <a:gd name="connsiteY711" fmla="*/ 125022 h 445523"/>
                <a:gd name="connsiteX712" fmla="*/ 226279 w 617706"/>
                <a:gd name="connsiteY712" fmla="*/ 122869 h 445523"/>
                <a:gd name="connsiteX713" fmla="*/ 224127 w 617706"/>
                <a:gd name="connsiteY713" fmla="*/ 122869 h 445523"/>
                <a:gd name="connsiteX714" fmla="*/ 224127 w 617706"/>
                <a:gd name="connsiteY714" fmla="*/ 120717 h 445523"/>
                <a:gd name="connsiteX715" fmla="*/ 219822 w 617706"/>
                <a:gd name="connsiteY715" fmla="*/ 120717 h 445523"/>
                <a:gd name="connsiteX716" fmla="*/ 219822 w 617706"/>
                <a:gd name="connsiteY716" fmla="*/ 118565 h 445523"/>
                <a:gd name="connsiteX717" fmla="*/ 217670 w 617706"/>
                <a:gd name="connsiteY717" fmla="*/ 118565 h 445523"/>
                <a:gd name="connsiteX718" fmla="*/ 217670 w 617706"/>
                <a:gd name="connsiteY718" fmla="*/ 116412 h 445523"/>
                <a:gd name="connsiteX719" fmla="*/ 215518 w 617706"/>
                <a:gd name="connsiteY719" fmla="*/ 116412 h 445523"/>
                <a:gd name="connsiteX720" fmla="*/ 215518 w 617706"/>
                <a:gd name="connsiteY720" fmla="*/ 114260 h 445523"/>
                <a:gd name="connsiteX721" fmla="*/ 211213 w 617706"/>
                <a:gd name="connsiteY721" fmla="*/ 114260 h 445523"/>
                <a:gd name="connsiteX722" fmla="*/ 211213 w 617706"/>
                <a:gd name="connsiteY722" fmla="*/ 112108 h 445523"/>
                <a:gd name="connsiteX723" fmla="*/ 209061 w 617706"/>
                <a:gd name="connsiteY723" fmla="*/ 112108 h 445523"/>
                <a:gd name="connsiteX724" fmla="*/ 209061 w 617706"/>
                <a:gd name="connsiteY724" fmla="*/ 109956 h 445523"/>
                <a:gd name="connsiteX725" fmla="*/ 206908 w 617706"/>
                <a:gd name="connsiteY725" fmla="*/ 109956 h 445523"/>
                <a:gd name="connsiteX726" fmla="*/ 206908 w 617706"/>
                <a:gd name="connsiteY726" fmla="*/ 107803 h 445523"/>
                <a:gd name="connsiteX727" fmla="*/ 202604 w 617706"/>
                <a:gd name="connsiteY727" fmla="*/ 107803 h 445523"/>
                <a:gd name="connsiteX728" fmla="*/ 202604 w 617706"/>
                <a:gd name="connsiteY728" fmla="*/ 105651 h 445523"/>
                <a:gd name="connsiteX729" fmla="*/ 200452 w 617706"/>
                <a:gd name="connsiteY729" fmla="*/ 105651 h 445523"/>
                <a:gd name="connsiteX730" fmla="*/ 200452 w 617706"/>
                <a:gd name="connsiteY730" fmla="*/ 103499 h 445523"/>
                <a:gd name="connsiteX731" fmla="*/ 196147 w 617706"/>
                <a:gd name="connsiteY731" fmla="*/ 103499 h 445523"/>
                <a:gd name="connsiteX732" fmla="*/ 196147 w 617706"/>
                <a:gd name="connsiteY732" fmla="*/ 101346 h 445523"/>
                <a:gd name="connsiteX733" fmla="*/ 191842 w 617706"/>
                <a:gd name="connsiteY733" fmla="*/ 101346 h 445523"/>
                <a:gd name="connsiteX734" fmla="*/ 191842 w 617706"/>
                <a:gd name="connsiteY734" fmla="*/ 99194 h 445523"/>
                <a:gd name="connsiteX735" fmla="*/ 187538 w 617706"/>
                <a:gd name="connsiteY735" fmla="*/ 99194 h 445523"/>
                <a:gd name="connsiteX736" fmla="*/ 187538 w 617706"/>
                <a:gd name="connsiteY736" fmla="*/ 97042 h 445523"/>
                <a:gd name="connsiteX737" fmla="*/ 183233 w 617706"/>
                <a:gd name="connsiteY737" fmla="*/ 97042 h 445523"/>
                <a:gd name="connsiteX738" fmla="*/ 183233 w 617706"/>
                <a:gd name="connsiteY738" fmla="*/ 94890 h 445523"/>
                <a:gd name="connsiteX739" fmla="*/ 178929 w 617706"/>
                <a:gd name="connsiteY739" fmla="*/ 94890 h 445523"/>
                <a:gd name="connsiteX740" fmla="*/ 178929 w 617706"/>
                <a:gd name="connsiteY740" fmla="*/ 92737 h 445523"/>
                <a:gd name="connsiteX741" fmla="*/ 172472 w 617706"/>
                <a:gd name="connsiteY741" fmla="*/ 92737 h 445523"/>
                <a:gd name="connsiteX742" fmla="*/ 172472 w 617706"/>
                <a:gd name="connsiteY742" fmla="*/ 90585 h 445523"/>
                <a:gd name="connsiteX743" fmla="*/ 168167 w 617706"/>
                <a:gd name="connsiteY743" fmla="*/ 90585 h 445523"/>
                <a:gd name="connsiteX744" fmla="*/ 168167 w 617706"/>
                <a:gd name="connsiteY744" fmla="*/ 88433 h 445523"/>
                <a:gd name="connsiteX745" fmla="*/ 163863 w 617706"/>
                <a:gd name="connsiteY745" fmla="*/ 88433 h 445523"/>
                <a:gd name="connsiteX746" fmla="*/ 163863 w 617706"/>
                <a:gd name="connsiteY746" fmla="*/ 86280 h 445523"/>
                <a:gd name="connsiteX747" fmla="*/ 155254 w 617706"/>
                <a:gd name="connsiteY747" fmla="*/ 86280 h 445523"/>
                <a:gd name="connsiteX748" fmla="*/ 155254 w 617706"/>
                <a:gd name="connsiteY748" fmla="*/ 84128 h 445523"/>
                <a:gd name="connsiteX749" fmla="*/ 146644 w 617706"/>
                <a:gd name="connsiteY749" fmla="*/ 84128 h 445523"/>
                <a:gd name="connsiteX750" fmla="*/ 146644 w 617706"/>
                <a:gd name="connsiteY750" fmla="*/ 81976 h 445523"/>
                <a:gd name="connsiteX751" fmla="*/ 138035 w 617706"/>
                <a:gd name="connsiteY751" fmla="*/ 81976 h 445523"/>
                <a:gd name="connsiteX752" fmla="*/ 138035 w 617706"/>
                <a:gd name="connsiteY752" fmla="*/ 79824 h 445523"/>
                <a:gd name="connsiteX753" fmla="*/ 97142 w 617706"/>
                <a:gd name="connsiteY753" fmla="*/ 79824 h 445523"/>
                <a:gd name="connsiteX754" fmla="*/ 97142 w 617706"/>
                <a:gd name="connsiteY754" fmla="*/ 81976 h 445523"/>
                <a:gd name="connsiteX755" fmla="*/ 94990 w 617706"/>
                <a:gd name="connsiteY755" fmla="*/ 81976 h 445523"/>
                <a:gd name="connsiteX756" fmla="*/ 94990 w 617706"/>
                <a:gd name="connsiteY756" fmla="*/ 84128 h 445523"/>
                <a:gd name="connsiteX757" fmla="*/ 92837 w 617706"/>
                <a:gd name="connsiteY757" fmla="*/ 84128 h 445523"/>
                <a:gd name="connsiteX758" fmla="*/ 92837 w 617706"/>
                <a:gd name="connsiteY758" fmla="*/ 86280 h 445523"/>
                <a:gd name="connsiteX759" fmla="*/ 90685 w 617706"/>
                <a:gd name="connsiteY759" fmla="*/ 86280 h 445523"/>
                <a:gd name="connsiteX760" fmla="*/ 90685 w 617706"/>
                <a:gd name="connsiteY760" fmla="*/ 88433 h 445523"/>
                <a:gd name="connsiteX761" fmla="*/ 88533 w 617706"/>
                <a:gd name="connsiteY761" fmla="*/ 88433 h 445523"/>
                <a:gd name="connsiteX762" fmla="*/ 88533 w 617706"/>
                <a:gd name="connsiteY762" fmla="*/ 90585 h 445523"/>
                <a:gd name="connsiteX763" fmla="*/ 86380 w 617706"/>
                <a:gd name="connsiteY763" fmla="*/ 90585 h 445523"/>
                <a:gd name="connsiteX764" fmla="*/ 86380 w 617706"/>
                <a:gd name="connsiteY764" fmla="*/ 97042 h 445523"/>
                <a:gd name="connsiteX765" fmla="*/ 82076 w 617706"/>
                <a:gd name="connsiteY765" fmla="*/ 97042 h 445523"/>
                <a:gd name="connsiteX766" fmla="*/ 82076 w 617706"/>
                <a:gd name="connsiteY766" fmla="*/ 101346 h 445523"/>
                <a:gd name="connsiteX767" fmla="*/ 79924 w 617706"/>
                <a:gd name="connsiteY767" fmla="*/ 101346 h 445523"/>
                <a:gd name="connsiteX768" fmla="*/ 79924 w 617706"/>
                <a:gd name="connsiteY768" fmla="*/ 105651 h 445523"/>
                <a:gd name="connsiteX769" fmla="*/ 77771 w 617706"/>
                <a:gd name="connsiteY769" fmla="*/ 105651 h 445523"/>
                <a:gd name="connsiteX770" fmla="*/ 77771 w 617706"/>
                <a:gd name="connsiteY770" fmla="*/ 114260 h 445523"/>
                <a:gd name="connsiteX771" fmla="*/ 75619 w 617706"/>
                <a:gd name="connsiteY771" fmla="*/ 114260 h 445523"/>
                <a:gd name="connsiteX772" fmla="*/ 75619 w 617706"/>
                <a:gd name="connsiteY772" fmla="*/ 116412 h 445523"/>
                <a:gd name="connsiteX773" fmla="*/ 73467 w 617706"/>
                <a:gd name="connsiteY773" fmla="*/ 116412 h 445523"/>
                <a:gd name="connsiteX774" fmla="*/ 73467 w 617706"/>
                <a:gd name="connsiteY774" fmla="*/ 120717 h 445523"/>
                <a:gd name="connsiteX775" fmla="*/ 71314 w 617706"/>
                <a:gd name="connsiteY775" fmla="*/ 120717 h 445523"/>
                <a:gd name="connsiteX776" fmla="*/ 71314 w 617706"/>
                <a:gd name="connsiteY776" fmla="*/ 125022 h 445523"/>
                <a:gd name="connsiteX777" fmla="*/ 69162 w 617706"/>
                <a:gd name="connsiteY777" fmla="*/ 125022 h 445523"/>
                <a:gd name="connsiteX778" fmla="*/ 69162 w 617706"/>
                <a:gd name="connsiteY778" fmla="*/ 131478 h 445523"/>
                <a:gd name="connsiteX779" fmla="*/ 67010 w 617706"/>
                <a:gd name="connsiteY779" fmla="*/ 131478 h 445523"/>
                <a:gd name="connsiteX780" fmla="*/ 67010 w 617706"/>
                <a:gd name="connsiteY780" fmla="*/ 140088 h 445523"/>
                <a:gd name="connsiteX781" fmla="*/ 64858 w 617706"/>
                <a:gd name="connsiteY781" fmla="*/ 140088 h 445523"/>
                <a:gd name="connsiteX782" fmla="*/ 64858 w 617706"/>
                <a:gd name="connsiteY782" fmla="*/ 148697 h 445523"/>
                <a:gd name="connsiteX783" fmla="*/ 62705 w 617706"/>
                <a:gd name="connsiteY783" fmla="*/ 148697 h 445523"/>
                <a:gd name="connsiteX784" fmla="*/ 62705 w 617706"/>
                <a:gd name="connsiteY784" fmla="*/ 161610 h 445523"/>
                <a:gd name="connsiteX785" fmla="*/ 60553 w 617706"/>
                <a:gd name="connsiteY785" fmla="*/ 161610 h 445523"/>
                <a:gd name="connsiteX786" fmla="*/ 60553 w 617706"/>
                <a:gd name="connsiteY786" fmla="*/ 170220 h 445523"/>
                <a:gd name="connsiteX787" fmla="*/ 58401 w 617706"/>
                <a:gd name="connsiteY787" fmla="*/ 170220 h 445523"/>
                <a:gd name="connsiteX788" fmla="*/ 58401 w 617706"/>
                <a:gd name="connsiteY788" fmla="*/ 191742 h 445523"/>
                <a:gd name="connsiteX789" fmla="*/ 56248 w 617706"/>
                <a:gd name="connsiteY789" fmla="*/ 191742 h 445523"/>
                <a:gd name="connsiteX790" fmla="*/ 56248 w 617706"/>
                <a:gd name="connsiteY790" fmla="*/ 273529 h 445523"/>
                <a:gd name="connsiteX791" fmla="*/ 58401 w 617706"/>
                <a:gd name="connsiteY791" fmla="*/ 273529 h 445523"/>
                <a:gd name="connsiteX792" fmla="*/ 58401 w 617706"/>
                <a:gd name="connsiteY792" fmla="*/ 286443 h 445523"/>
                <a:gd name="connsiteX793" fmla="*/ 62705 w 617706"/>
                <a:gd name="connsiteY793" fmla="*/ 286443 h 445523"/>
                <a:gd name="connsiteX794" fmla="*/ 62705 w 617706"/>
                <a:gd name="connsiteY794" fmla="*/ 292900 h 445523"/>
                <a:gd name="connsiteX795" fmla="*/ 64858 w 617706"/>
                <a:gd name="connsiteY795" fmla="*/ 292900 h 445523"/>
                <a:gd name="connsiteX796" fmla="*/ 64858 w 617706"/>
                <a:gd name="connsiteY796" fmla="*/ 307966 h 445523"/>
                <a:gd name="connsiteX797" fmla="*/ 67010 w 617706"/>
                <a:gd name="connsiteY797" fmla="*/ 307966 h 445523"/>
                <a:gd name="connsiteX798" fmla="*/ 67010 w 617706"/>
                <a:gd name="connsiteY798" fmla="*/ 314423 h 445523"/>
                <a:gd name="connsiteX799" fmla="*/ 69162 w 617706"/>
                <a:gd name="connsiteY799" fmla="*/ 314423 h 445523"/>
                <a:gd name="connsiteX800" fmla="*/ 69162 w 617706"/>
                <a:gd name="connsiteY800" fmla="*/ 316575 h 445523"/>
                <a:gd name="connsiteX801" fmla="*/ 71314 w 617706"/>
                <a:gd name="connsiteY801" fmla="*/ 316575 h 445523"/>
                <a:gd name="connsiteX802" fmla="*/ 71314 w 617706"/>
                <a:gd name="connsiteY802" fmla="*/ 325184 h 445523"/>
                <a:gd name="connsiteX803" fmla="*/ 73467 w 617706"/>
                <a:gd name="connsiteY803" fmla="*/ 325184 h 445523"/>
                <a:gd name="connsiteX804" fmla="*/ 73467 w 617706"/>
                <a:gd name="connsiteY804" fmla="*/ 327337 h 445523"/>
                <a:gd name="connsiteX805" fmla="*/ 75619 w 617706"/>
                <a:gd name="connsiteY805" fmla="*/ 327337 h 445523"/>
                <a:gd name="connsiteX806" fmla="*/ 75619 w 617706"/>
                <a:gd name="connsiteY806" fmla="*/ 333793 h 445523"/>
                <a:gd name="connsiteX807" fmla="*/ 77771 w 617706"/>
                <a:gd name="connsiteY807" fmla="*/ 333793 h 445523"/>
                <a:gd name="connsiteX808" fmla="*/ 77771 w 617706"/>
                <a:gd name="connsiteY808" fmla="*/ 342403 h 445523"/>
                <a:gd name="connsiteX809" fmla="*/ 79924 w 617706"/>
                <a:gd name="connsiteY809" fmla="*/ 342403 h 445523"/>
                <a:gd name="connsiteX810" fmla="*/ 79924 w 617706"/>
                <a:gd name="connsiteY810" fmla="*/ 344555 h 445523"/>
                <a:gd name="connsiteX811" fmla="*/ 82076 w 617706"/>
                <a:gd name="connsiteY811" fmla="*/ 344555 h 445523"/>
                <a:gd name="connsiteX812" fmla="*/ 82076 w 617706"/>
                <a:gd name="connsiteY812" fmla="*/ 348859 h 445523"/>
                <a:gd name="connsiteX813" fmla="*/ 84228 w 617706"/>
                <a:gd name="connsiteY813" fmla="*/ 348859 h 445523"/>
                <a:gd name="connsiteX814" fmla="*/ 84228 w 617706"/>
                <a:gd name="connsiteY814" fmla="*/ 353164 h 445523"/>
                <a:gd name="connsiteX815" fmla="*/ 86380 w 617706"/>
                <a:gd name="connsiteY815" fmla="*/ 353164 h 445523"/>
                <a:gd name="connsiteX816" fmla="*/ 86380 w 617706"/>
                <a:gd name="connsiteY816" fmla="*/ 357469 h 445523"/>
                <a:gd name="connsiteX817" fmla="*/ 88533 w 617706"/>
                <a:gd name="connsiteY817" fmla="*/ 357469 h 445523"/>
                <a:gd name="connsiteX818" fmla="*/ 88533 w 617706"/>
                <a:gd name="connsiteY818" fmla="*/ 361773 h 445523"/>
                <a:gd name="connsiteX819" fmla="*/ 90685 w 617706"/>
                <a:gd name="connsiteY819" fmla="*/ 361773 h 445523"/>
                <a:gd name="connsiteX820" fmla="*/ 90685 w 617706"/>
                <a:gd name="connsiteY820" fmla="*/ 368230 h 445523"/>
                <a:gd name="connsiteX821" fmla="*/ 92837 w 617706"/>
                <a:gd name="connsiteY821" fmla="*/ 368230 h 445523"/>
                <a:gd name="connsiteX822" fmla="*/ 92837 w 617706"/>
                <a:gd name="connsiteY822" fmla="*/ 370382 h 445523"/>
                <a:gd name="connsiteX823" fmla="*/ 94990 w 617706"/>
                <a:gd name="connsiteY823" fmla="*/ 370382 h 445523"/>
                <a:gd name="connsiteX824" fmla="*/ 94990 w 617706"/>
                <a:gd name="connsiteY824" fmla="*/ 374687 h 445523"/>
                <a:gd name="connsiteX825" fmla="*/ 97142 w 617706"/>
                <a:gd name="connsiteY825" fmla="*/ 374687 h 445523"/>
                <a:gd name="connsiteX826" fmla="*/ 97142 w 617706"/>
                <a:gd name="connsiteY826" fmla="*/ 378991 h 445523"/>
                <a:gd name="connsiteX827" fmla="*/ 99294 w 617706"/>
                <a:gd name="connsiteY827" fmla="*/ 378991 h 445523"/>
                <a:gd name="connsiteX828" fmla="*/ 99294 w 617706"/>
                <a:gd name="connsiteY828" fmla="*/ 383296 h 445523"/>
                <a:gd name="connsiteX829" fmla="*/ 101446 w 617706"/>
                <a:gd name="connsiteY829" fmla="*/ 383296 h 445523"/>
                <a:gd name="connsiteX830" fmla="*/ 101446 w 617706"/>
                <a:gd name="connsiteY830" fmla="*/ 385448 h 445523"/>
                <a:gd name="connsiteX831" fmla="*/ 103599 w 617706"/>
                <a:gd name="connsiteY831" fmla="*/ 385448 h 445523"/>
                <a:gd name="connsiteX832" fmla="*/ 103599 w 617706"/>
                <a:gd name="connsiteY832" fmla="*/ 389753 h 445523"/>
                <a:gd name="connsiteX833" fmla="*/ 105751 w 617706"/>
                <a:gd name="connsiteY833" fmla="*/ 389753 h 445523"/>
                <a:gd name="connsiteX834" fmla="*/ 105751 w 617706"/>
                <a:gd name="connsiteY834" fmla="*/ 391905 h 445523"/>
                <a:gd name="connsiteX835" fmla="*/ 107903 w 617706"/>
                <a:gd name="connsiteY835" fmla="*/ 391905 h 445523"/>
                <a:gd name="connsiteX836" fmla="*/ 107903 w 617706"/>
                <a:gd name="connsiteY836" fmla="*/ 396210 h 445523"/>
                <a:gd name="connsiteX837" fmla="*/ 110056 w 617706"/>
                <a:gd name="connsiteY837" fmla="*/ 396210 h 445523"/>
                <a:gd name="connsiteX838" fmla="*/ 110056 w 617706"/>
                <a:gd name="connsiteY838" fmla="*/ 406971 h 445523"/>
                <a:gd name="connsiteX839" fmla="*/ 107903 w 617706"/>
                <a:gd name="connsiteY839" fmla="*/ 406971 h 445523"/>
                <a:gd name="connsiteX840" fmla="*/ 107903 w 617706"/>
                <a:gd name="connsiteY840" fmla="*/ 411276 h 445523"/>
                <a:gd name="connsiteX841" fmla="*/ 105751 w 617706"/>
                <a:gd name="connsiteY841" fmla="*/ 411276 h 445523"/>
                <a:gd name="connsiteX842" fmla="*/ 105751 w 617706"/>
                <a:gd name="connsiteY842" fmla="*/ 413428 h 445523"/>
                <a:gd name="connsiteX843" fmla="*/ 103599 w 617706"/>
                <a:gd name="connsiteY843" fmla="*/ 413428 h 445523"/>
                <a:gd name="connsiteX844" fmla="*/ 103599 w 617706"/>
                <a:gd name="connsiteY844" fmla="*/ 419885 h 445523"/>
                <a:gd name="connsiteX845" fmla="*/ 101446 w 617706"/>
                <a:gd name="connsiteY845" fmla="*/ 419885 h 445523"/>
                <a:gd name="connsiteX846" fmla="*/ 101446 w 617706"/>
                <a:gd name="connsiteY846" fmla="*/ 424189 h 445523"/>
                <a:gd name="connsiteX847" fmla="*/ 99294 w 617706"/>
                <a:gd name="connsiteY847" fmla="*/ 424189 h 445523"/>
                <a:gd name="connsiteX848" fmla="*/ 99294 w 617706"/>
                <a:gd name="connsiteY848" fmla="*/ 428494 h 445523"/>
                <a:gd name="connsiteX849" fmla="*/ 97142 w 617706"/>
                <a:gd name="connsiteY849" fmla="*/ 428494 h 445523"/>
                <a:gd name="connsiteX850" fmla="*/ 97142 w 617706"/>
                <a:gd name="connsiteY850" fmla="*/ 445712 h 445523"/>
                <a:gd name="connsiteX851" fmla="*/ 94990 w 617706"/>
                <a:gd name="connsiteY851" fmla="*/ 445712 h 445523"/>
                <a:gd name="connsiteX852" fmla="*/ 94990 w 617706"/>
                <a:gd name="connsiteY852" fmla="*/ 441408 h 445523"/>
                <a:gd name="connsiteX853" fmla="*/ 92837 w 617706"/>
                <a:gd name="connsiteY853" fmla="*/ 441408 h 445523"/>
                <a:gd name="connsiteX854" fmla="*/ 92837 w 617706"/>
                <a:gd name="connsiteY854" fmla="*/ 439255 h 445523"/>
                <a:gd name="connsiteX855" fmla="*/ 90685 w 617706"/>
                <a:gd name="connsiteY855" fmla="*/ 439255 h 445523"/>
                <a:gd name="connsiteX856" fmla="*/ 90685 w 617706"/>
                <a:gd name="connsiteY856" fmla="*/ 437103 h 445523"/>
                <a:gd name="connsiteX857" fmla="*/ 88533 w 617706"/>
                <a:gd name="connsiteY857" fmla="*/ 437103 h 445523"/>
                <a:gd name="connsiteX858" fmla="*/ 88533 w 617706"/>
                <a:gd name="connsiteY858" fmla="*/ 432799 h 445523"/>
                <a:gd name="connsiteX859" fmla="*/ 86380 w 617706"/>
                <a:gd name="connsiteY859" fmla="*/ 432799 h 445523"/>
                <a:gd name="connsiteX860" fmla="*/ 86380 w 617706"/>
                <a:gd name="connsiteY860" fmla="*/ 430646 h 445523"/>
                <a:gd name="connsiteX861" fmla="*/ 84228 w 617706"/>
                <a:gd name="connsiteY861" fmla="*/ 430646 h 445523"/>
                <a:gd name="connsiteX862" fmla="*/ 84228 w 617706"/>
                <a:gd name="connsiteY862" fmla="*/ 426342 h 445523"/>
                <a:gd name="connsiteX863" fmla="*/ 82076 w 617706"/>
                <a:gd name="connsiteY863" fmla="*/ 426342 h 445523"/>
                <a:gd name="connsiteX864" fmla="*/ 82076 w 617706"/>
                <a:gd name="connsiteY864" fmla="*/ 422037 h 445523"/>
                <a:gd name="connsiteX865" fmla="*/ 79924 w 617706"/>
                <a:gd name="connsiteY865" fmla="*/ 422037 h 445523"/>
                <a:gd name="connsiteX866" fmla="*/ 79924 w 617706"/>
                <a:gd name="connsiteY866" fmla="*/ 417733 h 445523"/>
                <a:gd name="connsiteX867" fmla="*/ 77771 w 617706"/>
                <a:gd name="connsiteY867" fmla="*/ 417733 h 445523"/>
                <a:gd name="connsiteX868" fmla="*/ 77771 w 617706"/>
                <a:gd name="connsiteY868" fmla="*/ 413428 h 445523"/>
                <a:gd name="connsiteX869" fmla="*/ 75619 w 617706"/>
                <a:gd name="connsiteY869" fmla="*/ 413428 h 445523"/>
                <a:gd name="connsiteX870" fmla="*/ 75619 w 617706"/>
                <a:gd name="connsiteY870" fmla="*/ 411276 h 445523"/>
                <a:gd name="connsiteX871" fmla="*/ 73467 w 617706"/>
                <a:gd name="connsiteY871" fmla="*/ 411276 h 445523"/>
                <a:gd name="connsiteX872" fmla="*/ 73467 w 617706"/>
                <a:gd name="connsiteY872" fmla="*/ 406971 h 445523"/>
                <a:gd name="connsiteX873" fmla="*/ 71314 w 617706"/>
                <a:gd name="connsiteY873" fmla="*/ 406971 h 445523"/>
                <a:gd name="connsiteX874" fmla="*/ 71314 w 617706"/>
                <a:gd name="connsiteY874" fmla="*/ 402667 h 445523"/>
                <a:gd name="connsiteX875" fmla="*/ 69162 w 617706"/>
                <a:gd name="connsiteY875" fmla="*/ 402667 h 445523"/>
                <a:gd name="connsiteX876" fmla="*/ 69162 w 617706"/>
                <a:gd name="connsiteY876" fmla="*/ 400514 h 445523"/>
                <a:gd name="connsiteX877" fmla="*/ 67010 w 617706"/>
                <a:gd name="connsiteY877" fmla="*/ 400514 h 445523"/>
                <a:gd name="connsiteX878" fmla="*/ 67010 w 617706"/>
                <a:gd name="connsiteY878" fmla="*/ 396210 h 445523"/>
                <a:gd name="connsiteX879" fmla="*/ 64858 w 617706"/>
                <a:gd name="connsiteY879" fmla="*/ 396210 h 445523"/>
                <a:gd name="connsiteX880" fmla="*/ 64858 w 617706"/>
                <a:gd name="connsiteY880" fmla="*/ 391905 h 445523"/>
                <a:gd name="connsiteX881" fmla="*/ 62705 w 617706"/>
                <a:gd name="connsiteY881" fmla="*/ 391905 h 445523"/>
                <a:gd name="connsiteX882" fmla="*/ 62705 w 617706"/>
                <a:gd name="connsiteY882" fmla="*/ 387601 h 445523"/>
                <a:gd name="connsiteX883" fmla="*/ 60553 w 617706"/>
                <a:gd name="connsiteY883" fmla="*/ 387601 h 445523"/>
                <a:gd name="connsiteX884" fmla="*/ 60553 w 617706"/>
                <a:gd name="connsiteY884" fmla="*/ 383296 h 445523"/>
                <a:gd name="connsiteX885" fmla="*/ 58401 w 617706"/>
                <a:gd name="connsiteY885" fmla="*/ 383296 h 445523"/>
                <a:gd name="connsiteX886" fmla="*/ 58401 w 617706"/>
                <a:gd name="connsiteY886" fmla="*/ 376839 h 445523"/>
                <a:gd name="connsiteX887" fmla="*/ 56248 w 617706"/>
                <a:gd name="connsiteY887" fmla="*/ 376839 h 445523"/>
                <a:gd name="connsiteX888" fmla="*/ 56248 w 617706"/>
                <a:gd name="connsiteY888" fmla="*/ 374687 h 445523"/>
                <a:gd name="connsiteX889" fmla="*/ 54096 w 617706"/>
                <a:gd name="connsiteY889" fmla="*/ 374687 h 445523"/>
                <a:gd name="connsiteX890" fmla="*/ 54096 w 617706"/>
                <a:gd name="connsiteY890" fmla="*/ 366078 h 445523"/>
                <a:gd name="connsiteX891" fmla="*/ 51944 w 617706"/>
                <a:gd name="connsiteY891" fmla="*/ 366078 h 445523"/>
                <a:gd name="connsiteX892" fmla="*/ 51944 w 617706"/>
                <a:gd name="connsiteY892" fmla="*/ 361773 h 445523"/>
                <a:gd name="connsiteX893" fmla="*/ 49792 w 617706"/>
                <a:gd name="connsiteY893" fmla="*/ 361773 h 445523"/>
                <a:gd name="connsiteX894" fmla="*/ 49792 w 617706"/>
                <a:gd name="connsiteY894" fmla="*/ 355316 h 445523"/>
                <a:gd name="connsiteX895" fmla="*/ 47639 w 617706"/>
                <a:gd name="connsiteY895" fmla="*/ 355316 h 445523"/>
                <a:gd name="connsiteX896" fmla="*/ 47639 w 617706"/>
                <a:gd name="connsiteY896" fmla="*/ 351012 h 445523"/>
                <a:gd name="connsiteX897" fmla="*/ 45487 w 617706"/>
                <a:gd name="connsiteY897" fmla="*/ 351012 h 445523"/>
                <a:gd name="connsiteX898" fmla="*/ 45487 w 617706"/>
                <a:gd name="connsiteY898" fmla="*/ 346707 h 445523"/>
                <a:gd name="connsiteX899" fmla="*/ 43335 w 617706"/>
                <a:gd name="connsiteY899" fmla="*/ 346707 h 445523"/>
                <a:gd name="connsiteX900" fmla="*/ 43335 w 617706"/>
                <a:gd name="connsiteY900" fmla="*/ 338098 h 445523"/>
                <a:gd name="connsiteX901" fmla="*/ 41182 w 617706"/>
                <a:gd name="connsiteY901" fmla="*/ 338098 h 445523"/>
                <a:gd name="connsiteX902" fmla="*/ 41182 w 617706"/>
                <a:gd name="connsiteY902" fmla="*/ 351012 h 445523"/>
                <a:gd name="connsiteX903" fmla="*/ 39030 w 617706"/>
                <a:gd name="connsiteY903" fmla="*/ 351012 h 445523"/>
                <a:gd name="connsiteX904" fmla="*/ 39030 w 617706"/>
                <a:gd name="connsiteY904" fmla="*/ 353164 h 445523"/>
                <a:gd name="connsiteX905" fmla="*/ 36878 w 617706"/>
                <a:gd name="connsiteY905" fmla="*/ 353164 h 445523"/>
                <a:gd name="connsiteX906" fmla="*/ 36878 w 617706"/>
                <a:gd name="connsiteY906" fmla="*/ 359621 h 445523"/>
                <a:gd name="connsiteX907" fmla="*/ 34726 w 617706"/>
                <a:gd name="connsiteY907" fmla="*/ 359621 h 445523"/>
                <a:gd name="connsiteX908" fmla="*/ 34726 w 617706"/>
                <a:gd name="connsiteY908" fmla="*/ 361773 h 445523"/>
                <a:gd name="connsiteX909" fmla="*/ 32573 w 617706"/>
                <a:gd name="connsiteY909" fmla="*/ 361773 h 445523"/>
                <a:gd name="connsiteX910" fmla="*/ 32573 w 617706"/>
                <a:gd name="connsiteY910" fmla="*/ 363925 h 445523"/>
                <a:gd name="connsiteX911" fmla="*/ 30421 w 617706"/>
                <a:gd name="connsiteY911" fmla="*/ 363925 h 445523"/>
                <a:gd name="connsiteX912" fmla="*/ 30421 w 617706"/>
                <a:gd name="connsiteY912" fmla="*/ 366078 h 445523"/>
                <a:gd name="connsiteX913" fmla="*/ 28269 w 617706"/>
                <a:gd name="connsiteY913" fmla="*/ 366078 h 445523"/>
                <a:gd name="connsiteX914" fmla="*/ 28269 w 617706"/>
                <a:gd name="connsiteY914" fmla="*/ 359621 h 445523"/>
                <a:gd name="connsiteX915" fmla="*/ 23964 w 617706"/>
                <a:gd name="connsiteY915" fmla="*/ 359621 h 445523"/>
                <a:gd name="connsiteX916" fmla="*/ 23964 w 617706"/>
                <a:gd name="connsiteY916" fmla="*/ 361773 h 445523"/>
                <a:gd name="connsiteX917" fmla="*/ 21812 w 617706"/>
                <a:gd name="connsiteY917" fmla="*/ 361773 h 445523"/>
                <a:gd name="connsiteX918" fmla="*/ 21812 w 617706"/>
                <a:gd name="connsiteY918" fmla="*/ 359621 h 445523"/>
                <a:gd name="connsiteX919" fmla="*/ 19660 w 617706"/>
                <a:gd name="connsiteY919" fmla="*/ 359621 h 445523"/>
                <a:gd name="connsiteX920" fmla="*/ 19660 w 617706"/>
                <a:gd name="connsiteY920" fmla="*/ 353164 h 445523"/>
                <a:gd name="connsiteX921" fmla="*/ 17507 w 617706"/>
                <a:gd name="connsiteY921" fmla="*/ 353164 h 445523"/>
                <a:gd name="connsiteX922" fmla="*/ 17507 w 617706"/>
                <a:gd name="connsiteY922" fmla="*/ 346707 h 445523"/>
                <a:gd name="connsiteX923" fmla="*/ 15355 w 617706"/>
                <a:gd name="connsiteY923" fmla="*/ 346707 h 445523"/>
                <a:gd name="connsiteX924" fmla="*/ 15355 w 617706"/>
                <a:gd name="connsiteY924" fmla="*/ 338098 h 445523"/>
                <a:gd name="connsiteX925" fmla="*/ 13203 w 617706"/>
                <a:gd name="connsiteY925" fmla="*/ 338098 h 445523"/>
                <a:gd name="connsiteX926" fmla="*/ 13203 w 617706"/>
                <a:gd name="connsiteY926" fmla="*/ 327337 h 445523"/>
                <a:gd name="connsiteX927" fmla="*/ 11050 w 617706"/>
                <a:gd name="connsiteY927" fmla="*/ 327337 h 445523"/>
                <a:gd name="connsiteX928" fmla="*/ 11050 w 617706"/>
                <a:gd name="connsiteY928" fmla="*/ 320880 h 445523"/>
                <a:gd name="connsiteX929" fmla="*/ 8898 w 617706"/>
                <a:gd name="connsiteY929" fmla="*/ 320880 h 445523"/>
                <a:gd name="connsiteX930" fmla="*/ 8898 w 617706"/>
                <a:gd name="connsiteY930" fmla="*/ 312271 h 445523"/>
                <a:gd name="connsiteX931" fmla="*/ 6746 w 617706"/>
                <a:gd name="connsiteY931" fmla="*/ 312271 h 445523"/>
                <a:gd name="connsiteX932" fmla="*/ 6746 w 617706"/>
                <a:gd name="connsiteY932" fmla="*/ 307966 h 445523"/>
                <a:gd name="connsiteX933" fmla="*/ 4594 w 617706"/>
                <a:gd name="connsiteY933" fmla="*/ 307966 h 445523"/>
                <a:gd name="connsiteX934" fmla="*/ 4594 w 617706"/>
                <a:gd name="connsiteY934" fmla="*/ 295052 h 445523"/>
                <a:gd name="connsiteX935" fmla="*/ 2441 w 617706"/>
                <a:gd name="connsiteY935" fmla="*/ 295052 h 445523"/>
                <a:gd name="connsiteX936" fmla="*/ 2441 w 617706"/>
                <a:gd name="connsiteY936" fmla="*/ 269225 h 445523"/>
                <a:gd name="connsiteX937" fmla="*/ 289 w 617706"/>
                <a:gd name="connsiteY937" fmla="*/ 269225 h 445523"/>
                <a:gd name="connsiteX938" fmla="*/ 289 w 617706"/>
                <a:gd name="connsiteY938" fmla="*/ 178829 h 445523"/>
                <a:gd name="connsiteX939" fmla="*/ 2441 w 617706"/>
                <a:gd name="connsiteY939" fmla="*/ 178829 h 445523"/>
                <a:gd name="connsiteX940" fmla="*/ 2441 w 617706"/>
                <a:gd name="connsiteY940" fmla="*/ 165915 h 445523"/>
                <a:gd name="connsiteX941" fmla="*/ 4594 w 617706"/>
                <a:gd name="connsiteY941" fmla="*/ 165915 h 445523"/>
                <a:gd name="connsiteX942" fmla="*/ 4594 w 617706"/>
                <a:gd name="connsiteY942" fmla="*/ 157306 h 445523"/>
                <a:gd name="connsiteX943" fmla="*/ 6746 w 617706"/>
                <a:gd name="connsiteY943" fmla="*/ 157306 h 445523"/>
                <a:gd name="connsiteX944" fmla="*/ 6746 w 617706"/>
                <a:gd name="connsiteY944" fmla="*/ 153001 h 445523"/>
                <a:gd name="connsiteX945" fmla="*/ 8898 w 617706"/>
                <a:gd name="connsiteY945" fmla="*/ 153001 h 445523"/>
                <a:gd name="connsiteX946" fmla="*/ 8898 w 617706"/>
                <a:gd name="connsiteY946" fmla="*/ 135783 h 445523"/>
                <a:gd name="connsiteX947" fmla="*/ 11050 w 617706"/>
                <a:gd name="connsiteY947" fmla="*/ 135783 h 445523"/>
                <a:gd name="connsiteX948" fmla="*/ 11050 w 617706"/>
                <a:gd name="connsiteY948" fmla="*/ 127174 h 445523"/>
                <a:gd name="connsiteX949" fmla="*/ 13203 w 617706"/>
                <a:gd name="connsiteY949" fmla="*/ 127174 h 445523"/>
                <a:gd name="connsiteX950" fmla="*/ 13203 w 617706"/>
                <a:gd name="connsiteY950" fmla="*/ 120717 h 445523"/>
                <a:gd name="connsiteX951" fmla="*/ 15355 w 617706"/>
                <a:gd name="connsiteY951" fmla="*/ 120717 h 445523"/>
                <a:gd name="connsiteX952" fmla="*/ 15355 w 617706"/>
                <a:gd name="connsiteY952" fmla="*/ 114260 h 445523"/>
                <a:gd name="connsiteX953" fmla="*/ 17507 w 617706"/>
                <a:gd name="connsiteY953" fmla="*/ 114260 h 445523"/>
                <a:gd name="connsiteX954" fmla="*/ 17507 w 617706"/>
                <a:gd name="connsiteY954" fmla="*/ 103499 h 445523"/>
                <a:gd name="connsiteX955" fmla="*/ 19660 w 617706"/>
                <a:gd name="connsiteY955" fmla="*/ 103499 h 445523"/>
                <a:gd name="connsiteX956" fmla="*/ 19660 w 617706"/>
                <a:gd name="connsiteY956" fmla="*/ 97042 h 445523"/>
                <a:gd name="connsiteX957" fmla="*/ 21812 w 617706"/>
                <a:gd name="connsiteY957" fmla="*/ 97042 h 445523"/>
                <a:gd name="connsiteX958" fmla="*/ 21812 w 617706"/>
                <a:gd name="connsiteY958" fmla="*/ 92737 h 445523"/>
                <a:gd name="connsiteX959" fmla="*/ 23964 w 617706"/>
                <a:gd name="connsiteY959" fmla="*/ 92737 h 445523"/>
                <a:gd name="connsiteX960" fmla="*/ 23964 w 617706"/>
                <a:gd name="connsiteY960" fmla="*/ 86280 h 445523"/>
                <a:gd name="connsiteX961" fmla="*/ 26116 w 617706"/>
                <a:gd name="connsiteY961" fmla="*/ 86280 h 445523"/>
                <a:gd name="connsiteX962" fmla="*/ 26116 w 617706"/>
                <a:gd name="connsiteY962" fmla="*/ 81976 h 445523"/>
                <a:gd name="connsiteX963" fmla="*/ 28269 w 617706"/>
                <a:gd name="connsiteY963" fmla="*/ 81976 h 445523"/>
                <a:gd name="connsiteX964" fmla="*/ 28269 w 617706"/>
                <a:gd name="connsiteY964" fmla="*/ 75519 h 445523"/>
                <a:gd name="connsiteX965" fmla="*/ 30421 w 617706"/>
                <a:gd name="connsiteY965" fmla="*/ 75519 h 445523"/>
                <a:gd name="connsiteX966" fmla="*/ 30421 w 617706"/>
                <a:gd name="connsiteY966" fmla="*/ 71214 h 445523"/>
                <a:gd name="connsiteX967" fmla="*/ 32573 w 617706"/>
                <a:gd name="connsiteY967" fmla="*/ 71214 h 445523"/>
                <a:gd name="connsiteX968" fmla="*/ 32573 w 617706"/>
                <a:gd name="connsiteY968" fmla="*/ 66910 h 445523"/>
                <a:gd name="connsiteX969" fmla="*/ 34726 w 617706"/>
                <a:gd name="connsiteY969" fmla="*/ 66910 h 445523"/>
                <a:gd name="connsiteX970" fmla="*/ 34726 w 617706"/>
                <a:gd name="connsiteY970" fmla="*/ 60453 h 445523"/>
                <a:gd name="connsiteX971" fmla="*/ 36878 w 617706"/>
                <a:gd name="connsiteY971" fmla="*/ 60453 h 445523"/>
                <a:gd name="connsiteX972" fmla="*/ 36878 w 617706"/>
                <a:gd name="connsiteY972" fmla="*/ 56148 h 445523"/>
                <a:gd name="connsiteX973" fmla="*/ 39030 w 617706"/>
                <a:gd name="connsiteY973" fmla="*/ 56148 h 445523"/>
                <a:gd name="connsiteX974" fmla="*/ 39030 w 617706"/>
                <a:gd name="connsiteY974" fmla="*/ 51844 h 445523"/>
                <a:gd name="connsiteX975" fmla="*/ 41182 w 617706"/>
                <a:gd name="connsiteY975" fmla="*/ 51844 h 445523"/>
                <a:gd name="connsiteX976" fmla="*/ 41182 w 617706"/>
                <a:gd name="connsiteY976" fmla="*/ 47539 h 445523"/>
                <a:gd name="connsiteX977" fmla="*/ 43335 w 617706"/>
                <a:gd name="connsiteY977" fmla="*/ 47539 h 445523"/>
                <a:gd name="connsiteX978" fmla="*/ 43335 w 617706"/>
                <a:gd name="connsiteY978" fmla="*/ 45387 h 445523"/>
                <a:gd name="connsiteX979" fmla="*/ 45487 w 617706"/>
                <a:gd name="connsiteY979" fmla="*/ 45387 h 445523"/>
                <a:gd name="connsiteX980" fmla="*/ 45487 w 617706"/>
                <a:gd name="connsiteY980" fmla="*/ 41082 h 445523"/>
                <a:gd name="connsiteX981" fmla="*/ 47639 w 617706"/>
                <a:gd name="connsiteY981" fmla="*/ 41082 h 445523"/>
                <a:gd name="connsiteX982" fmla="*/ 47639 w 617706"/>
                <a:gd name="connsiteY982" fmla="*/ 36778 h 445523"/>
                <a:gd name="connsiteX983" fmla="*/ 49792 w 617706"/>
                <a:gd name="connsiteY983" fmla="*/ 36778 h 445523"/>
                <a:gd name="connsiteX984" fmla="*/ 49792 w 617706"/>
                <a:gd name="connsiteY984" fmla="*/ 32473 h 445523"/>
                <a:gd name="connsiteX985" fmla="*/ 51944 w 617706"/>
                <a:gd name="connsiteY985" fmla="*/ 32473 h 445523"/>
                <a:gd name="connsiteX986" fmla="*/ 51944 w 617706"/>
                <a:gd name="connsiteY986" fmla="*/ 30321 h 445523"/>
                <a:gd name="connsiteX987" fmla="*/ 54096 w 617706"/>
                <a:gd name="connsiteY987" fmla="*/ 30321 h 445523"/>
                <a:gd name="connsiteX988" fmla="*/ 54096 w 617706"/>
                <a:gd name="connsiteY988" fmla="*/ 26016 h 445523"/>
                <a:gd name="connsiteX989" fmla="*/ 56248 w 617706"/>
                <a:gd name="connsiteY989" fmla="*/ 26016 h 445523"/>
                <a:gd name="connsiteX990" fmla="*/ 56248 w 617706"/>
                <a:gd name="connsiteY990" fmla="*/ 23864 h 445523"/>
                <a:gd name="connsiteX991" fmla="*/ 58401 w 617706"/>
                <a:gd name="connsiteY991" fmla="*/ 23864 h 445523"/>
                <a:gd name="connsiteX992" fmla="*/ 58401 w 617706"/>
                <a:gd name="connsiteY992" fmla="*/ 21712 h 445523"/>
                <a:gd name="connsiteX993" fmla="*/ 60553 w 617706"/>
                <a:gd name="connsiteY993" fmla="*/ 21712 h 445523"/>
                <a:gd name="connsiteX994" fmla="*/ 60553 w 617706"/>
                <a:gd name="connsiteY994" fmla="*/ 19560 h 445523"/>
                <a:gd name="connsiteX995" fmla="*/ 62705 w 617706"/>
                <a:gd name="connsiteY995" fmla="*/ 19560 h 445523"/>
                <a:gd name="connsiteX996" fmla="*/ 62705 w 617706"/>
                <a:gd name="connsiteY996" fmla="*/ 17407 h 445523"/>
                <a:gd name="connsiteX997" fmla="*/ 64858 w 617706"/>
                <a:gd name="connsiteY997" fmla="*/ 17407 h 445523"/>
                <a:gd name="connsiteX998" fmla="*/ 64858 w 617706"/>
                <a:gd name="connsiteY998" fmla="*/ 15255 h 445523"/>
                <a:gd name="connsiteX999" fmla="*/ 67010 w 617706"/>
                <a:gd name="connsiteY999" fmla="*/ 15255 h 445523"/>
                <a:gd name="connsiteX1000" fmla="*/ 67010 w 617706"/>
                <a:gd name="connsiteY1000" fmla="*/ 13103 h 445523"/>
                <a:gd name="connsiteX1001" fmla="*/ 69162 w 617706"/>
                <a:gd name="connsiteY1001" fmla="*/ 13103 h 445523"/>
                <a:gd name="connsiteX1002" fmla="*/ 69162 w 617706"/>
                <a:gd name="connsiteY1002" fmla="*/ 10950 h 445523"/>
                <a:gd name="connsiteX1003" fmla="*/ 71314 w 617706"/>
                <a:gd name="connsiteY1003" fmla="*/ 10950 h 445523"/>
                <a:gd name="connsiteX1004" fmla="*/ 71314 w 617706"/>
                <a:gd name="connsiteY1004" fmla="*/ 8798 h 445523"/>
                <a:gd name="connsiteX1005" fmla="*/ 73467 w 617706"/>
                <a:gd name="connsiteY1005" fmla="*/ 8798 h 445523"/>
                <a:gd name="connsiteX1006" fmla="*/ 73467 w 617706"/>
                <a:gd name="connsiteY1006" fmla="*/ 6646 h 445523"/>
                <a:gd name="connsiteX1007" fmla="*/ 75619 w 617706"/>
                <a:gd name="connsiteY1007" fmla="*/ 6646 h 445523"/>
                <a:gd name="connsiteX1008" fmla="*/ 75619 w 617706"/>
                <a:gd name="connsiteY1008" fmla="*/ 4494 h 445523"/>
                <a:gd name="connsiteX1009" fmla="*/ 84228 w 617706"/>
                <a:gd name="connsiteY1009" fmla="*/ 4494 h 445523"/>
                <a:gd name="connsiteX1010" fmla="*/ 84228 w 617706"/>
                <a:gd name="connsiteY1010" fmla="*/ 2341 h 445523"/>
                <a:gd name="connsiteX1011" fmla="*/ 88533 w 617706"/>
                <a:gd name="connsiteY1011" fmla="*/ 2341 h 44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</a:cxnLst>
              <a:rect l="l" t="t" r="r" b="b"/>
              <a:pathLst>
                <a:path w="617706" h="445523">
                  <a:moveTo>
                    <a:pt x="88533" y="189"/>
                  </a:moveTo>
                  <a:lnTo>
                    <a:pt x="125122" y="189"/>
                  </a:lnTo>
                  <a:lnTo>
                    <a:pt x="125122" y="2341"/>
                  </a:lnTo>
                  <a:lnTo>
                    <a:pt x="138035" y="2341"/>
                  </a:lnTo>
                  <a:lnTo>
                    <a:pt x="138035" y="4494"/>
                  </a:lnTo>
                  <a:lnTo>
                    <a:pt x="150949" y="4494"/>
                  </a:lnTo>
                  <a:lnTo>
                    <a:pt x="150949" y="6646"/>
                  </a:lnTo>
                  <a:lnTo>
                    <a:pt x="161710" y="6646"/>
                  </a:lnTo>
                  <a:lnTo>
                    <a:pt x="161710" y="8798"/>
                  </a:lnTo>
                  <a:lnTo>
                    <a:pt x="172472" y="8798"/>
                  </a:lnTo>
                  <a:lnTo>
                    <a:pt x="172472" y="10950"/>
                  </a:lnTo>
                  <a:lnTo>
                    <a:pt x="185386" y="10950"/>
                  </a:lnTo>
                  <a:lnTo>
                    <a:pt x="185386" y="13103"/>
                  </a:lnTo>
                  <a:lnTo>
                    <a:pt x="193995" y="13103"/>
                  </a:lnTo>
                  <a:lnTo>
                    <a:pt x="193995" y="15255"/>
                  </a:lnTo>
                  <a:lnTo>
                    <a:pt x="200452" y="15255"/>
                  </a:lnTo>
                  <a:lnTo>
                    <a:pt x="200452" y="17407"/>
                  </a:lnTo>
                  <a:lnTo>
                    <a:pt x="202604" y="17407"/>
                  </a:lnTo>
                  <a:lnTo>
                    <a:pt x="202604" y="19560"/>
                  </a:lnTo>
                  <a:lnTo>
                    <a:pt x="211213" y="19560"/>
                  </a:lnTo>
                  <a:lnTo>
                    <a:pt x="211213" y="21712"/>
                  </a:lnTo>
                  <a:lnTo>
                    <a:pt x="217670" y="21712"/>
                  </a:lnTo>
                  <a:lnTo>
                    <a:pt x="217670" y="23864"/>
                  </a:lnTo>
                  <a:lnTo>
                    <a:pt x="221974" y="23864"/>
                  </a:lnTo>
                  <a:lnTo>
                    <a:pt x="221974" y="26016"/>
                  </a:lnTo>
                  <a:lnTo>
                    <a:pt x="228431" y="26016"/>
                  </a:lnTo>
                  <a:lnTo>
                    <a:pt x="228431" y="28169"/>
                  </a:lnTo>
                  <a:lnTo>
                    <a:pt x="232736" y="28169"/>
                  </a:lnTo>
                  <a:lnTo>
                    <a:pt x="232736" y="30321"/>
                  </a:lnTo>
                  <a:lnTo>
                    <a:pt x="237040" y="30321"/>
                  </a:lnTo>
                  <a:lnTo>
                    <a:pt x="237040" y="32473"/>
                  </a:lnTo>
                  <a:lnTo>
                    <a:pt x="243497" y="32473"/>
                  </a:lnTo>
                  <a:lnTo>
                    <a:pt x="243497" y="34626"/>
                  </a:lnTo>
                  <a:lnTo>
                    <a:pt x="247802" y="34626"/>
                  </a:lnTo>
                  <a:lnTo>
                    <a:pt x="247802" y="36778"/>
                  </a:lnTo>
                  <a:lnTo>
                    <a:pt x="252106" y="36778"/>
                  </a:lnTo>
                  <a:lnTo>
                    <a:pt x="252106" y="38930"/>
                  </a:lnTo>
                  <a:lnTo>
                    <a:pt x="256411" y="38930"/>
                  </a:lnTo>
                  <a:lnTo>
                    <a:pt x="256411" y="41082"/>
                  </a:lnTo>
                  <a:lnTo>
                    <a:pt x="260716" y="41082"/>
                  </a:lnTo>
                  <a:lnTo>
                    <a:pt x="260716" y="43235"/>
                  </a:lnTo>
                  <a:lnTo>
                    <a:pt x="265020" y="43235"/>
                  </a:lnTo>
                  <a:lnTo>
                    <a:pt x="265020" y="45387"/>
                  </a:lnTo>
                  <a:lnTo>
                    <a:pt x="269325" y="45387"/>
                  </a:lnTo>
                  <a:lnTo>
                    <a:pt x="269325" y="47539"/>
                  </a:lnTo>
                  <a:lnTo>
                    <a:pt x="273629" y="47539"/>
                  </a:lnTo>
                  <a:lnTo>
                    <a:pt x="273629" y="49692"/>
                  </a:lnTo>
                  <a:lnTo>
                    <a:pt x="277934" y="49692"/>
                  </a:lnTo>
                  <a:lnTo>
                    <a:pt x="277934" y="51844"/>
                  </a:lnTo>
                  <a:lnTo>
                    <a:pt x="282238" y="51844"/>
                  </a:lnTo>
                  <a:lnTo>
                    <a:pt x="282238" y="53996"/>
                  </a:lnTo>
                  <a:lnTo>
                    <a:pt x="286543" y="53996"/>
                  </a:lnTo>
                  <a:lnTo>
                    <a:pt x="286543" y="56148"/>
                  </a:lnTo>
                  <a:lnTo>
                    <a:pt x="290848" y="56148"/>
                  </a:lnTo>
                  <a:lnTo>
                    <a:pt x="290848" y="58301"/>
                  </a:lnTo>
                  <a:lnTo>
                    <a:pt x="295152" y="58301"/>
                  </a:lnTo>
                  <a:lnTo>
                    <a:pt x="295152" y="60453"/>
                  </a:lnTo>
                  <a:lnTo>
                    <a:pt x="299457" y="60453"/>
                  </a:lnTo>
                  <a:lnTo>
                    <a:pt x="299457" y="62605"/>
                  </a:lnTo>
                  <a:lnTo>
                    <a:pt x="301609" y="62605"/>
                  </a:lnTo>
                  <a:lnTo>
                    <a:pt x="301609" y="64758"/>
                  </a:lnTo>
                  <a:lnTo>
                    <a:pt x="305914" y="64758"/>
                  </a:lnTo>
                  <a:lnTo>
                    <a:pt x="305914" y="66910"/>
                  </a:lnTo>
                  <a:lnTo>
                    <a:pt x="308066" y="66910"/>
                  </a:lnTo>
                  <a:lnTo>
                    <a:pt x="308066" y="69062"/>
                  </a:lnTo>
                  <a:lnTo>
                    <a:pt x="312371" y="69062"/>
                  </a:lnTo>
                  <a:lnTo>
                    <a:pt x="312371" y="71214"/>
                  </a:lnTo>
                  <a:lnTo>
                    <a:pt x="316675" y="71214"/>
                  </a:lnTo>
                  <a:lnTo>
                    <a:pt x="316675" y="73367"/>
                  </a:lnTo>
                  <a:lnTo>
                    <a:pt x="318827" y="73367"/>
                  </a:lnTo>
                  <a:lnTo>
                    <a:pt x="318827" y="75519"/>
                  </a:lnTo>
                  <a:lnTo>
                    <a:pt x="323132" y="75519"/>
                  </a:lnTo>
                  <a:lnTo>
                    <a:pt x="323132" y="77671"/>
                  </a:lnTo>
                  <a:lnTo>
                    <a:pt x="325284" y="77671"/>
                  </a:lnTo>
                  <a:lnTo>
                    <a:pt x="325284" y="79824"/>
                  </a:lnTo>
                  <a:lnTo>
                    <a:pt x="329589" y="79824"/>
                  </a:lnTo>
                  <a:lnTo>
                    <a:pt x="329589" y="81976"/>
                  </a:lnTo>
                  <a:lnTo>
                    <a:pt x="331741" y="81976"/>
                  </a:lnTo>
                  <a:lnTo>
                    <a:pt x="331741" y="84128"/>
                  </a:lnTo>
                  <a:lnTo>
                    <a:pt x="336046" y="84128"/>
                  </a:lnTo>
                  <a:lnTo>
                    <a:pt x="336046" y="86280"/>
                  </a:lnTo>
                  <a:lnTo>
                    <a:pt x="338198" y="86280"/>
                  </a:lnTo>
                  <a:lnTo>
                    <a:pt x="338198" y="88433"/>
                  </a:lnTo>
                  <a:lnTo>
                    <a:pt x="340350" y="88433"/>
                  </a:lnTo>
                  <a:lnTo>
                    <a:pt x="340350" y="90585"/>
                  </a:lnTo>
                  <a:lnTo>
                    <a:pt x="344655" y="90585"/>
                  </a:lnTo>
                  <a:lnTo>
                    <a:pt x="344655" y="92737"/>
                  </a:lnTo>
                  <a:lnTo>
                    <a:pt x="346807" y="92737"/>
                  </a:lnTo>
                  <a:lnTo>
                    <a:pt x="346807" y="94890"/>
                  </a:lnTo>
                  <a:lnTo>
                    <a:pt x="348959" y="94890"/>
                  </a:lnTo>
                  <a:lnTo>
                    <a:pt x="348959" y="97042"/>
                  </a:lnTo>
                  <a:lnTo>
                    <a:pt x="351112" y="97042"/>
                  </a:lnTo>
                  <a:lnTo>
                    <a:pt x="351112" y="99194"/>
                  </a:lnTo>
                  <a:lnTo>
                    <a:pt x="355416" y="99194"/>
                  </a:lnTo>
                  <a:lnTo>
                    <a:pt x="355416" y="101346"/>
                  </a:lnTo>
                  <a:lnTo>
                    <a:pt x="357569" y="101346"/>
                  </a:lnTo>
                  <a:lnTo>
                    <a:pt x="357569" y="103499"/>
                  </a:lnTo>
                  <a:lnTo>
                    <a:pt x="359721" y="103499"/>
                  </a:lnTo>
                  <a:lnTo>
                    <a:pt x="359721" y="105651"/>
                  </a:lnTo>
                  <a:lnTo>
                    <a:pt x="364025" y="105651"/>
                  </a:lnTo>
                  <a:lnTo>
                    <a:pt x="364025" y="107803"/>
                  </a:lnTo>
                  <a:lnTo>
                    <a:pt x="366178" y="107803"/>
                  </a:lnTo>
                  <a:lnTo>
                    <a:pt x="366178" y="109956"/>
                  </a:lnTo>
                  <a:lnTo>
                    <a:pt x="368330" y="109956"/>
                  </a:lnTo>
                  <a:lnTo>
                    <a:pt x="368330" y="112108"/>
                  </a:lnTo>
                  <a:lnTo>
                    <a:pt x="372635" y="112108"/>
                  </a:lnTo>
                  <a:lnTo>
                    <a:pt x="372635" y="114260"/>
                  </a:lnTo>
                  <a:lnTo>
                    <a:pt x="374787" y="114260"/>
                  </a:lnTo>
                  <a:lnTo>
                    <a:pt x="374787" y="116412"/>
                  </a:lnTo>
                  <a:lnTo>
                    <a:pt x="376939" y="116412"/>
                  </a:lnTo>
                  <a:lnTo>
                    <a:pt x="376939" y="118565"/>
                  </a:lnTo>
                  <a:lnTo>
                    <a:pt x="379091" y="118565"/>
                  </a:lnTo>
                  <a:lnTo>
                    <a:pt x="379091" y="120717"/>
                  </a:lnTo>
                  <a:lnTo>
                    <a:pt x="381244" y="120717"/>
                  </a:lnTo>
                  <a:lnTo>
                    <a:pt x="381244" y="122869"/>
                  </a:lnTo>
                  <a:lnTo>
                    <a:pt x="383396" y="122869"/>
                  </a:lnTo>
                  <a:lnTo>
                    <a:pt x="383396" y="125022"/>
                  </a:lnTo>
                  <a:lnTo>
                    <a:pt x="400614" y="125022"/>
                  </a:lnTo>
                  <a:lnTo>
                    <a:pt x="400614" y="122869"/>
                  </a:lnTo>
                  <a:lnTo>
                    <a:pt x="411376" y="122869"/>
                  </a:lnTo>
                  <a:lnTo>
                    <a:pt x="411376" y="120717"/>
                  </a:lnTo>
                  <a:lnTo>
                    <a:pt x="413528" y="120717"/>
                  </a:lnTo>
                  <a:lnTo>
                    <a:pt x="413528" y="71214"/>
                  </a:lnTo>
                  <a:lnTo>
                    <a:pt x="415680" y="71214"/>
                  </a:lnTo>
                  <a:lnTo>
                    <a:pt x="415680" y="69062"/>
                  </a:lnTo>
                  <a:lnTo>
                    <a:pt x="417833" y="69062"/>
                  </a:lnTo>
                  <a:lnTo>
                    <a:pt x="417833" y="64758"/>
                  </a:lnTo>
                  <a:lnTo>
                    <a:pt x="419985" y="64758"/>
                  </a:lnTo>
                  <a:lnTo>
                    <a:pt x="419985" y="62605"/>
                  </a:lnTo>
                  <a:lnTo>
                    <a:pt x="424289" y="62605"/>
                  </a:lnTo>
                  <a:lnTo>
                    <a:pt x="424289" y="60453"/>
                  </a:lnTo>
                  <a:lnTo>
                    <a:pt x="443660" y="60453"/>
                  </a:lnTo>
                  <a:lnTo>
                    <a:pt x="443660" y="62605"/>
                  </a:lnTo>
                  <a:lnTo>
                    <a:pt x="454421" y="62605"/>
                  </a:lnTo>
                  <a:lnTo>
                    <a:pt x="454421" y="64758"/>
                  </a:lnTo>
                  <a:lnTo>
                    <a:pt x="460878" y="64758"/>
                  </a:lnTo>
                  <a:lnTo>
                    <a:pt x="460878" y="66910"/>
                  </a:lnTo>
                  <a:lnTo>
                    <a:pt x="471640" y="66910"/>
                  </a:lnTo>
                  <a:lnTo>
                    <a:pt x="471640" y="69062"/>
                  </a:lnTo>
                  <a:lnTo>
                    <a:pt x="473792" y="69062"/>
                  </a:lnTo>
                  <a:lnTo>
                    <a:pt x="473792" y="71214"/>
                  </a:lnTo>
                  <a:lnTo>
                    <a:pt x="478097" y="71214"/>
                  </a:lnTo>
                  <a:lnTo>
                    <a:pt x="478097" y="73367"/>
                  </a:lnTo>
                  <a:lnTo>
                    <a:pt x="482401" y="73367"/>
                  </a:lnTo>
                  <a:lnTo>
                    <a:pt x="482401" y="75519"/>
                  </a:lnTo>
                  <a:lnTo>
                    <a:pt x="486706" y="75519"/>
                  </a:lnTo>
                  <a:lnTo>
                    <a:pt x="486706" y="77671"/>
                  </a:lnTo>
                  <a:lnTo>
                    <a:pt x="491010" y="77671"/>
                  </a:lnTo>
                  <a:lnTo>
                    <a:pt x="491010" y="79824"/>
                  </a:lnTo>
                  <a:lnTo>
                    <a:pt x="495315" y="79824"/>
                  </a:lnTo>
                  <a:lnTo>
                    <a:pt x="495315" y="81976"/>
                  </a:lnTo>
                  <a:lnTo>
                    <a:pt x="499619" y="81976"/>
                  </a:lnTo>
                  <a:lnTo>
                    <a:pt x="499619" y="84128"/>
                  </a:lnTo>
                  <a:lnTo>
                    <a:pt x="503924" y="84128"/>
                  </a:lnTo>
                  <a:lnTo>
                    <a:pt x="503924" y="86280"/>
                  </a:lnTo>
                  <a:lnTo>
                    <a:pt x="506076" y="86280"/>
                  </a:lnTo>
                  <a:lnTo>
                    <a:pt x="506076" y="88433"/>
                  </a:lnTo>
                  <a:lnTo>
                    <a:pt x="508229" y="88433"/>
                  </a:lnTo>
                  <a:lnTo>
                    <a:pt x="508229" y="90585"/>
                  </a:lnTo>
                  <a:lnTo>
                    <a:pt x="510381" y="90585"/>
                  </a:lnTo>
                  <a:lnTo>
                    <a:pt x="510381" y="92737"/>
                  </a:lnTo>
                  <a:lnTo>
                    <a:pt x="514685" y="92737"/>
                  </a:lnTo>
                  <a:lnTo>
                    <a:pt x="514685" y="94890"/>
                  </a:lnTo>
                  <a:lnTo>
                    <a:pt x="516838" y="94890"/>
                  </a:lnTo>
                  <a:lnTo>
                    <a:pt x="516838" y="92737"/>
                  </a:lnTo>
                  <a:lnTo>
                    <a:pt x="518990" y="92737"/>
                  </a:lnTo>
                  <a:lnTo>
                    <a:pt x="518990" y="90585"/>
                  </a:lnTo>
                  <a:lnTo>
                    <a:pt x="521142" y="90585"/>
                  </a:lnTo>
                  <a:lnTo>
                    <a:pt x="521142" y="86280"/>
                  </a:lnTo>
                  <a:lnTo>
                    <a:pt x="523295" y="86280"/>
                  </a:lnTo>
                  <a:lnTo>
                    <a:pt x="523295" y="81976"/>
                  </a:lnTo>
                  <a:lnTo>
                    <a:pt x="525447" y="81976"/>
                  </a:lnTo>
                  <a:lnTo>
                    <a:pt x="525447" y="79824"/>
                  </a:lnTo>
                  <a:lnTo>
                    <a:pt x="527599" y="79824"/>
                  </a:lnTo>
                  <a:lnTo>
                    <a:pt x="527599" y="75519"/>
                  </a:lnTo>
                  <a:lnTo>
                    <a:pt x="529751" y="75519"/>
                  </a:lnTo>
                  <a:lnTo>
                    <a:pt x="529751" y="73367"/>
                  </a:lnTo>
                  <a:lnTo>
                    <a:pt x="531904" y="73367"/>
                  </a:lnTo>
                  <a:lnTo>
                    <a:pt x="531904" y="71214"/>
                  </a:lnTo>
                  <a:lnTo>
                    <a:pt x="534056" y="71214"/>
                  </a:lnTo>
                  <a:lnTo>
                    <a:pt x="534056" y="66910"/>
                  </a:lnTo>
                  <a:lnTo>
                    <a:pt x="536208" y="66910"/>
                  </a:lnTo>
                  <a:lnTo>
                    <a:pt x="536208" y="64758"/>
                  </a:lnTo>
                  <a:lnTo>
                    <a:pt x="538361" y="64758"/>
                  </a:lnTo>
                  <a:lnTo>
                    <a:pt x="538361" y="62605"/>
                  </a:lnTo>
                  <a:lnTo>
                    <a:pt x="540513" y="62605"/>
                  </a:lnTo>
                  <a:lnTo>
                    <a:pt x="540513" y="60453"/>
                  </a:lnTo>
                  <a:lnTo>
                    <a:pt x="542665" y="60453"/>
                  </a:lnTo>
                  <a:lnTo>
                    <a:pt x="542665" y="58301"/>
                  </a:lnTo>
                  <a:lnTo>
                    <a:pt x="544817" y="58301"/>
                  </a:lnTo>
                  <a:lnTo>
                    <a:pt x="544817" y="56148"/>
                  </a:lnTo>
                  <a:lnTo>
                    <a:pt x="546970" y="56148"/>
                  </a:lnTo>
                  <a:lnTo>
                    <a:pt x="546970" y="53996"/>
                  </a:lnTo>
                  <a:lnTo>
                    <a:pt x="549122" y="53996"/>
                  </a:lnTo>
                  <a:lnTo>
                    <a:pt x="549122" y="51844"/>
                  </a:lnTo>
                  <a:lnTo>
                    <a:pt x="551274" y="51844"/>
                  </a:lnTo>
                  <a:lnTo>
                    <a:pt x="551274" y="49692"/>
                  </a:lnTo>
                  <a:lnTo>
                    <a:pt x="553427" y="49692"/>
                  </a:lnTo>
                  <a:lnTo>
                    <a:pt x="553427" y="47539"/>
                  </a:lnTo>
                  <a:lnTo>
                    <a:pt x="555579" y="47539"/>
                  </a:lnTo>
                  <a:lnTo>
                    <a:pt x="555579" y="45387"/>
                  </a:lnTo>
                  <a:lnTo>
                    <a:pt x="557731" y="45387"/>
                  </a:lnTo>
                  <a:lnTo>
                    <a:pt x="557731" y="43235"/>
                  </a:lnTo>
                  <a:lnTo>
                    <a:pt x="559883" y="43235"/>
                  </a:lnTo>
                  <a:lnTo>
                    <a:pt x="559883" y="41082"/>
                  </a:lnTo>
                  <a:lnTo>
                    <a:pt x="562036" y="41082"/>
                  </a:lnTo>
                  <a:lnTo>
                    <a:pt x="562036" y="38930"/>
                  </a:lnTo>
                  <a:lnTo>
                    <a:pt x="564188" y="38930"/>
                  </a:lnTo>
                  <a:lnTo>
                    <a:pt x="564188" y="36778"/>
                  </a:lnTo>
                  <a:lnTo>
                    <a:pt x="566340" y="36778"/>
                  </a:lnTo>
                  <a:lnTo>
                    <a:pt x="566340" y="34626"/>
                  </a:lnTo>
                  <a:lnTo>
                    <a:pt x="570645" y="34626"/>
                  </a:lnTo>
                  <a:lnTo>
                    <a:pt x="570645" y="32473"/>
                  </a:lnTo>
                  <a:lnTo>
                    <a:pt x="572797" y="32473"/>
                  </a:lnTo>
                  <a:lnTo>
                    <a:pt x="572797" y="30321"/>
                  </a:lnTo>
                  <a:lnTo>
                    <a:pt x="574949" y="30321"/>
                  </a:lnTo>
                  <a:lnTo>
                    <a:pt x="574949" y="28169"/>
                  </a:lnTo>
                  <a:lnTo>
                    <a:pt x="579254" y="28169"/>
                  </a:lnTo>
                  <a:lnTo>
                    <a:pt x="579254" y="26016"/>
                  </a:lnTo>
                  <a:lnTo>
                    <a:pt x="590015" y="26016"/>
                  </a:lnTo>
                  <a:lnTo>
                    <a:pt x="590015" y="28169"/>
                  </a:lnTo>
                  <a:lnTo>
                    <a:pt x="594320" y="28169"/>
                  </a:lnTo>
                  <a:lnTo>
                    <a:pt x="594320" y="30321"/>
                  </a:lnTo>
                  <a:lnTo>
                    <a:pt x="598625" y="30321"/>
                  </a:lnTo>
                  <a:lnTo>
                    <a:pt x="598625" y="32473"/>
                  </a:lnTo>
                  <a:lnTo>
                    <a:pt x="600777" y="32473"/>
                  </a:lnTo>
                  <a:lnTo>
                    <a:pt x="600777" y="34626"/>
                  </a:lnTo>
                  <a:lnTo>
                    <a:pt x="605081" y="34626"/>
                  </a:lnTo>
                  <a:lnTo>
                    <a:pt x="605081" y="36778"/>
                  </a:lnTo>
                  <a:lnTo>
                    <a:pt x="607234" y="36778"/>
                  </a:lnTo>
                  <a:lnTo>
                    <a:pt x="607234" y="38930"/>
                  </a:lnTo>
                  <a:lnTo>
                    <a:pt x="609386" y="38930"/>
                  </a:lnTo>
                  <a:lnTo>
                    <a:pt x="609386" y="41082"/>
                  </a:lnTo>
                  <a:lnTo>
                    <a:pt x="611538" y="41082"/>
                  </a:lnTo>
                  <a:lnTo>
                    <a:pt x="611538" y="43235"/>
                  </a:lnTo>
                  <a:lnTo>
                    <a:pt x="613691" y="43235"/>
                  </a:lnTo>
                  <a:lnTo>
                    <a:pt x="613691" y="45387"/>
                  </a:lnTo>
                  <a:lnTo>
                    <a:pt x="615843" y="45387"/>
                  </a:lnTo>
                  <a:lnTo>
                    <a:pt x="615843" y="47539"/>
                  </a:lnTo>
                  <a:lnTo>
                    <a:pt x="617995" y="47539"/>
                  </a:lnTo>
                  <a:lnTo>
                    <a:pt x="617995" y="49692"/>
                  </a:lnTo>
                  <a:lnTo>
                    <a:pt x="611538" y="49692"/>
                  </a:lnTo>
                  <a:lnTo>
                    <a:pt x="611538" y="47539"/>
                  </a:lnTo>
                  <a:lnTo>
                    <a:pt x="609386" y="47539"/>
                  </a:lnTo>
                  <a:lnTo>
                    <a:pt x="609386" y="51844"/>
                  </a:lnTo>
                  <a:lnTo>
                    <a:pt x="607234" y="51844"/>
                  </a:lnTo>
                  <a:lnTo>
                    <a:pt x="607234" y="58301"/>
                  </a:lnTo>
                  <a:lnTo>
                    <a:pt x="602929" y="58301"/>
                  </a:lnTo>
                  <a:lnTo>
                    <a:pt x="602929" y="56148"/>
                  </a:lnTo>
                  <a:lnTo>
                    <a:pt x="598625" y="56148"/>
                  </a:lnTo>
                  <a:lnTo>
                    <a:pt x="598625" y="60453"/>
                  </a:lnTo>
                  <a:lnTo>
                    <a:pt x="594320" y="60453"/>
                  </a:lnTo>
                  <a:lnTo>
                    <a:pt x="594320" y="66910"/>
                  </a:lnTo>
                  <a:lnTo>
                    <a:pt x="592168" y="66910"/>
                  </a:lnTo>
                  <a:lnTo>
                    <a:pt x="592168" y="64758"/>
                  </a:lnTo>
                  <a:lnTo>
                    <a:pt x="590015" y="64758"/>
                  </a:lnTo>
                  <a:lnTo>
                    <a:pt x="590015" y="62605"/>
                  </a:lnTo>
                  <a:lnTo>
                    <a:pt x="587863" y="62605"/>
                  </a:lnTo>
                  <a:lnTo>
                    <a:pt x="587863" y="60453"/>
                  </a:lnTo>
                  <a:lnTo>
                    <a:pt x="581406" y="60453"/>
                  </a:lnTo>
                  <a:lnTo>
                    <a:pt x="581406" y="62605"/>
                  </a:lnTo>
                  <a:lnTo>
                    <a:pt x="579254" y="62605"/>
                  </a:lnTo>
                  <a:lnTo>
                    <a:pt x="579254" y="64758"/>
                  </a:lnTo>
                  <a:lnTo>
                    <a:pt x="577102" y="64758"/>
                  </a:lnTo>
                  <a:lnTo>
                    <a:pt x="577102" y="66910"/>
                  </a:lnTo>
                  <a:lnTo>
                    <a:pt x="574949" y="66910"/>
                  </a:lnTo>
                  <a:lnTo>
                    <a:pt x="574949" y="69062"/>
                  </a:lnTo>
                  <a:lnTo>
                    <a:pt x="572797" y="69062"/>
                  </a:lnTo>
                  <a:lnTo>
                    <a:pt x="572797" y="73367"/>
                  </a:lnTo>
                  <a:lnTo>
                    <a:pt x="570645" y="73367"/>
                  </a:lnTo>
                  <a:lnTo>
                    <a:pt x="570645" y="75519"/>
                  </a:lnTo>
                  <a:lnTo>
                    <a:pt x="566340" y="75519"/>
                  </a:lnTo>
                  <a:lnTo>
                    <a:pt x="566340" y="77671"/>
                  </a:lnTo>
                  <a:lnTo>
                    <a:pt x="564188" y="77671"/>
                  </a:lnTo>
                  <a:lnTo>
                    <a:pt x="564188" y="81976"/>
                  </a:lnTo>
                  <a:lnTo>
                    <a:pt x="562036" y="81976"/>
                  </a:lnTo>
                  <a:lnTo>
                    <a:pt x="562036" y="84128"/>
                  </a:lnTo>
                  <a:lnTo>
                    <a:pt x="559883" y="84128"/>
                  </a:lnTo>
                  <a:lnTo>
                    <a:pt x="559883" y="86280"/>
                  </a:lnTo>
                  <a:lnTo>
                    <a:pt x="557731" y="86280"/>
                  </a:lnTo>
                  <a:lnTo>
                    <a:pt x="557731" y="88433"/>
                  </a:lnTo>
                  <a:lnTo>
                    <a:pt x="555579" y="88433"/>
                  </a:lnTo>
                  <a:lnTo>
                    <a:pt x="555579" y="90585"/>
                  </a:lnTo>
                  <a:lnTo>
                    <a:pt x="553427" y="90585"/>
                  </a:lnTo>
                  <a:lnTo>
                    <a:pt x="553427" y="92737"/>
                  </a:lnTo>
                  <a:lnTo>
                    <a:pt x="551274" y="92737"/>
                  </a:lnTo>
                  <a:lnTo>
                    <a:pt x="551274" y="94890"/>
                  </a:lnTo>
                  <a:lnTo>
                    <a:pt x="549122" y="94890"/>
                  </a:lnTo>
                  <a:lnTo>
                    <a:pt x="549122" y="99194"/>
                  </a:lnTo>
                  <a:lnTo>
                    <a:pt x="546970" y="99194"/>
                  </a:lnTo>
                  <a:lnTo>
                    <a:pt x="546970" y="101346"/>
                  </a:lnTo>
                  <a:lnTo>
                    <a:pt x="544817" y="101346"/>
                  </a:lnTo>
                  <a:lnTo>
                    <a:pt x="544817" y="103499"/>
                  </a:lnTo>
                  <a:lnTo>
                    <a:pt x="542665" y="103499"/>
                  </a:lnTo>
                  <a:lnTo>
                    <a:pt x="542665" y="107803"/>
                  </a:lnTo>
                  <a:lnTo>
                    <a:pt x="540513" y="107803"/>
                  </a:lnTo>
                  <a:lnTo>
                    <a:pt x="540513" y="109956"/>
                  </a:lnTo>
                  <a:lnTo>
                    <a:pt x="538361" y="109956"/>
                  </a:lnTo>
                  <a:lnTo>
                    <a:pt x="538361" y="114260"/>
                  </a:lnTo>
                  <a:lnTo>
                    <a:pt x="536208" y="114260"/>
                  </a:lnTo>
                  <a:lnTo>
                    <a:pt x="536208" y="116412"/>
                  </a:lnTo>
                  <a:lnTo>
                    <a:pt x="534056" y="116412"/>
                  </a:lnTo>
                  <a:lnTo>
                    <a:pt x="534056" y="120717"/>
                  </a:lnTo>
                  <a:lnTo>
                    <a:pt x="531904" y="120717"/>
                  </a:lnTo>
                  <a:lnTo>
                    <a:pt x="531904" y="125022"/>
                  </a:lnTo>
                  <a:lnTo>
                    <a:pt x="529751" y="125022"/>
                  </a:lnTo>
                  <a:lnTo>
                    <a:pt x="529751" y="129326"/>
                  </a:lnTo>
                  <a:lnTo>
                    <a:pt x="527599" y="129326"/>
                  </a:lnTo>
                  <a:lnTo>
                    <a:pt x="527599" y="135783"/>
                  </a:lnTo>
                  <a:lnTo>
                    <a:pt x="523295" y="135783"/>
                  </a:lnTo>
                  <a:lnTo>
                    <a:pt x="523295" y="133631"/>
                  </a:lnTo>
                  <a:lnTo>
                    <a:pt x="521142" y="133631"/>
                  </a:lnTo>
                  <a:lnTo>
                    <a:pt x="521142" y="131478"/>
                  </a:lnTo>
                  <a:lnTo>
                    <a:pt x="516838" y="131478"/>
                  </a:lnTo>
                  <a:lnTo>
                    <a:pt x="516838" y="129326"/>
                  </a:lnTo>
                  <a:lnTo>
                    <a:pt x="514685" y="129326"/>
                  </a:lnTo>
                  <a:lnTo>
                    <a:pt x="514685" y="127174"/>
                  </a:lnTo>
                  <a:lnTo>
                    <a:pt x="512533" y="127174"/>
                  </a:lnTo>
                  <a:lnTo>
                    <a:pt x="512533" y="125022"/>
                  </a:lnTo>
                  <a:lnTo>
                    <a:pt x="510381" y="125022"/>
                  </a:lnTo>
                  <a:lnTo>
                    <a:pt x="510381" y="122869"/>
                  </a:lnTo>
                  <a:lnTo>
                    <a:pt x="506076" y="122869"/>
                  </a:lnTo>
                  <a:lnTo>
                    <a:pt x="506076" y="120717"/>
                  </a:lnTo>
                  <a:lnTo>
                    <a:pt x="503924" y="120717"/>
                  </a:lnTo>
                  <a:lnTo>
                    <a:pt x="503924" y="118565"/>
                  </a:lnTo>
                  <a:lnTo>
                    <a:pt x="501772" y="118565"/>
                  </a:lnTo>
                  <a:lnTo>
                    <a:pt x="501772" y="116412"/>
                  </a:lnTo>
                  <a:lnTo>
                    <a:pt x="499619" y="116412"/>
                  </a:lnTo>
                  <a:lnTo>
                    <a:pt x="499619" y="114260"/>
                  </a:lnTo>
                  <a:lnTo>
                    <a:pt x="495315" y="114260"/>
                  </a:lnTo>
                  <a:lnTo>
                    <a:pt x="495315" y="112108"/>
                  </a:lnTo>
                  <a:lnTo>
                    <a:pt x="493163" y="112108"/>
                  </a:lnTo>
                  <a:lnTo>
                    <a:pt x="493163" y="109956"/>
                  </a:lnTo>
                  <a:lnTo>
                    <a:pt x="488858" y="109956"/>
                  </a:lnTo>
                  <a:lnTo>
                    <a:pt x="488858" y="107803"/>
                  </a:lnTo>
                  <a:lnTo>
                    <a:pt x="484553" y="107803"/>
                  </a:lnTo>
                  <a:lnTo>
                    <a:pt x="484553" y="105651"/>
                  </a:lnTo>
                  <a:lnTo>
                    <a:pt x="480249" y="105651"/>
                  </a:lnTo>
                  <a:lnTo>
                    <a:pt x="480249" y="103499"/>
                  </a:lnTo>
                  <a:lnTo>
                    <a:pt x="475944" y="103499"/>
                  </a:lnTo>
                  <a:lnTo>
                    <a:pt x="475944" y="101346"/>
                  </a:lnTo>
                  <a:lnTo>
                    <a:pt x="473792" y="101346"/>
                  </a:lnTo>
                  <a:lnTo>
                    <a:pt x="473792" y="99194"/>
                  </a:lnTo>
                  <a:lnTo>
                    <a:pt x="465183" y="99194"/>
                  </a:lnTo>
                  <a:lnTo>
                    <a:pt x="465183" y="97042"/>
                  </a:lnTo>
                  <a:lnTo>
                    <a:pt x="458726" y="97042"/>
                  </a:lnTo>
                  <a:lnTo>
                    <a:pt x="458726" y="94890"/>
                  </a:lnTo>
                  <a:lnTo>
                    <a:pt x="452269" y="94890"/>
                  </a:lnTo>
                  <a:lnTo>
                    <a:pt x="452269" y="92737"/>
                  </a:lnTo>
                  <a:lnTo>
                    <a:pt x="447965" y="92737"/>
                  </a:lnTo>
                  <a:lnTo>
                    <a:pt x="447965" y="90585"/>
                  </a:lnTo>
                  <a:lnTo>
                    <a:pt x="441508" y="90585"/>
                  </a:lnTo>
                  <a:lnTo>
                    <a:pt x="441508" y="92737"/>
                  </a:lnTo>
                  <a:lnTo>
                    <a:pt x="439355" y="92737"/>
                  </a:lnTo>
                  <a:lnTo>
                    <a:pt x="439355" y="146544"/>
                  </a:lnTo>
                  <a:lnTo>
                    <a:pt x="411376" y="146544"/>
                  </a:lnTo>
                  <a:lnTo>
                    <a:pt x="411376" y="148697"/>
                  </a:lnTo>
                  <a:lnTo>
                    <a:pt x="407071" y="148697"/>
                  </a:lnTo>
                  <a:lnTo>
                    <a:pt x="407071" y="150849"/>
                  </a:lnTo>
                  <a:lnTo>
                    <a:pt x="402767" y="150849"/>
                  </a:lnTo>
                  <a:lnTo>
                    <a:pt x="402767" y="153001"/>
                  </a:lnTo>
                  <a:lnTo>
                    <a:pt x="394157" y="153001"/>
                  </a:lnTo>
                  <a:lnTo>
                    <a:pt x="394157" y="155154"/>
                  </a:lnTo>
                  <a:lnTo>
                    <a:pt x="389853" y="155154"/>
                  </a:lnTo>
                  <a:lnTo>
                    <a:pt x="389853" y="157306"/>
                  </a:lnTo>
                  <a:lnTo>
                    <a:pt x="385548" y="157306"/>
                  </a:lnTo>
                  <a:lnTo>
                    <a:pt x="385548" y="159458"/>
                  </a:lnTo>
                  <a:lnTo>
                    <a:pt x="381244" y="159458"/>
                  </a:lnTo>
                  <a:lnTo>
                    <a:pt x="381244" y="161610"/>
                  </a:lnTo>
                  <a:lnTo>
                    <a:pt x="376939" y="161610"/>
                  </a:lnTo>
                  <a:lnTo>
                    <a:pt x="376939" y="163763"/>
                  </a:lnTo>
                  <a:lnTo>
                    <a:pt x="372635" y="163763"/>
                  </a:lnTo>
                  <a:lnTo>
                    <a:pt x="372635" y="165915"/>
                  </a:lnTo>
                  <a:lnTo>
                    <a:pt x="368330" y="165915"/>
                  </a:lnTo>
                  <a:lnTo>
                    <a:pt x="368330" y="168067"/>
                  </a:lnTo>
                  <a:lnTo>
                    <a:pt x="364025" y="168067"/>
                  </a:lnTo>
                  <a:lnTo>
                    <a:pt x="364025" y="170220"/>
                  </a:lnTo>
                  <a:lnTo>
                    <a:pt x="359721" y="170220"/>
                  </a:lnTo>
                  <a:lnTo>
                    <a:pt x="359721" y="172372"/>
                  </a:lnTo>
                  <a:lnTo>
                    <a:pt x="355416" y="172372"/>
                  </a:lnTo>
                  <a:lnTo>
                    <a:pt x="355416" y="174524"/>
                  </a:lnTo>
                  <a:lnTo>
                    <a:pt x="353264" y="174524"/>
                  </a:lnTo>
                  <a:lnTo>
                    <a:pt x="353264" y="176676"/>
                  </a:lnTo>
                  <a:lnTo>
                    <a:pt x="348959" y="176676"/>
                  </a:lnTo>
                  <a:lnTo>
                    <a:pt x="348959" y="178829"/>
                  </a:lnTo>
                  <a:lnTo>
                    <a:pt x="346807" y="178829"/>
                  </a:lnTo>
                  <a:lnTo>
                    <a:pt x="346807" y="180981"/>
                  </a:lnTo>
                  <a:lnTo>
                    <a:pt x="342503" y="180981"/>
                  </a:lnTo>
                  <a:lnTo>
                    <a:pt x="342503" y="183133"/>
                  </a:lnTo>
                  <a:lnTo>
                    <a:pt x="340350" y="183133"/>
                  </a:lnTo>
                  <a:lnTo>
                    <a:pt x="340350" y="185286"/>
                  </a:lnTo>
                  <a:lnTo>
                    <a:pt x="338198" y="185286"/>
                  </a:lnTo>
                  <a:lnTo>
                    <a:pt x="338198" y="187438"/>
                  </a:lnTo>
                  <a:lnTo>
                    <a:pt x="333893" y="187438"/>
                  </a:lnTo>
                  <a:lnTo>
                    <a:pt x="333893" y="189590"/>
                  </a:lnTo>
                  <a:lnTo>
                    <a:pt x="331741" y="189590"/>
                  </a:lnTo>
                  <a:lnTo>
                    <a:pt x="331741" y="191742"/>
                  </a:lnTo>
                  <a:lnTo>
                    <a:pt x="329589" y="191742"/>
                  </a:lnTo>
                  <a:lnTo>
                    <a:pt x="329589" y="193895"/>
                  </a:lnTo>
                  <a:lnTo>
                    <a:pt x="327437" y="193895"/>
                  </a:lnTo>
                  <a:lnTo>
                    <a:pt x="327437" y="196047"/>
                  </a:lnTo>
                  <a:lnTo>
                    <a:pt x="323132" y="196047"/>
                  </a:lnTo>
                  <a:lnTo>
                    <a:pt x="323132" y="198199"/>
                  </a:lnTo>
                  <a:lnTo>
                    <a:pt x="320980" y="198199"/>
                  </a:lnTo>
                  <a:lnTo>
                    <a:pt x="320980" y="200352"/>
                  </a:lnTo>
                  <a:lnTo>
                    <a:pt x="318827" y="200352"/>
                  </a:lnTo>
                  <a:lnTo>
                    <a:pt x="318827" y="202504"/>
                  </a:lnTo>
                  <a:lnTo>
                    <a:pt x="316675" y="202504"/>
                  </a:lnTo>
                  <a:lnTo>
                    <a:pt x="316675" y="206808"/>
                  </a:lnTo>
                  <a:lnTo>
                    <a:pt x="314523" y="206808"/>
                  </a:lnTo>
                  <a:lnTo>
                    <a:pt x="314523" y="217570"/>
                  </a:lnTo>
                  <a:lnTo>
                    <a:pt x="312371" y="217570"/>
                  </a:lnTo>
                  <a:lnTo>
                    <a:pt x="312371" y="219722"/>
                  </a:lnTo>
                  <a:lnTo>
                    <a:pt x="297305" y="219722"/>
                  </a:lnTo>
                  <a:lnTo>
                    <a:pt x="297305" y="221874"/>
                  </a:lnTo>
                  <a:lnTo>
                    <a:pt x="286543" y="221874"/>
                  </a:lnTo>
                  <a:lnTo>
                    <a:pt x="286543" y="224027"/>
                  </a:lnTo>
                  <a:lnTo>
                    <a:pt x="280086" y="224027"/>
                  </a:lnTo>
                  <a:lnTo>
                    <a:pt x="280086" y="226179"/>
                  </a:lnTo>
                  <a:lnTo>
                    <a:pt x="275782" y="226179"/>
                  </a:lnTo>
                  <a:lnTo>
                    <a:pt x="275782" y="228331"/>
                  </a:lnTo>
                  <a:lnTo>
                    <a:pt x="258563" y="228331"/>
                  </a:lnTo>
                  <a:lnTo>
                    <a:pt x="258563" y="230484"/>
                  </a:lnTo>
                  <a:lnTo>
                    <a:pt x="252106" y="230484"/>
                  </a:lnTo>
                  <a:lnTo>
                    <a:pt x="252106" y="228331"/>
                  </a:lnTo>
                  <a:lnTo>
                    <a:pt x="247802" y="228331"/>
                  </a:lnTo>
                  <a:lnTo>
                    <a:pt x="247802" y="226179"/>
                  </a:lnTo>
                  <a:lnTo>
                    <a:pt x="249954" y="226179"/>
                  </a:lnTo>
                  <a:lnTo>
                    <a:pt x="249954" y="224027"/>
                  </a:lnTo>
                  <a:lnTo>
                    <a:pt x="245650" y="224027"/>
                  </a:lnTo>
                  <a:lnTo>
                    <a:pt x="245650" y="219722"/>
                  </a:lnTo>
                  <a:lnTo>
                    <a:pt x="239193" y="219722"/>
                  </a:lnTo>
                  <a:lnTo>
                    <a:pt x="239193" y="215418"/>
                  </a:lnTo>
                  <a:lnTo>
                    <a:pt x="243497" y="215418"/>
                  </a:lnTo>
                  <a:lnTo>
                    <a:pt x="243497" y="213265"/>
                  </a:lnTo>
                  <a:lnTo>
                    <a:pt x="249954" y="213265"/>
                  </a:lnTo>
                  <a:lnTo>
                    <a:pt x="249954" y="211113"/>
                  </a:lnTo>
                  <a:lnTo>
                    <a:pt x="241345" y="211113"/>
                  </a:lnTo>
                  <a:lnTo>
                    <a:pt x="241345" y="213265"/>
                  </a:lnTo>
                  <a:lnTo>
                    <a:pt x="228431" y="213265"/>
                  </a:lnTo>
                  <a:lnTo>
                    <a:pt x="228431" y="215418"/>
                  </a:lnTo>
                  <a:lnTo>
                    <a:pt x="211213" y="215418"/>
                  </a:lnTo>
                  <a:lnTo>
                    <a:pt x="211213" y="213265"/>
                  </a:lnTo>
                  <a:lnTo>
                    <a:pt x="202604" y="213265"/>
                  </a:lnTo>
                  <a:lnTo>
                    <a:pt x="202604" y="215418"/>
                  </a:lnTo>
                  <a:lnTo>
                    <a:pt x="193995" y="215418"/>
                  </a:lnTo>
                  <a:lnTo>
                    <a:pt x="193995" y="217570"/>
                  </a:lnTo>
                  <a:lnTo>
                    <a:pt x="187538" y="217570"/>
                  </a:lnTo>
                  <a:lnTo>
                    <a:pt x="187538" y="219722"/>
                  </a:lnTo>
                  <a:lnTo>
                    <a:pt x="185386" y="219722"/>
                  </a:lnTo>
                  <a:lnTo>
                    <a:pt x="185386" y="221874"/>
                  </a:lnTo>
                  <a:lnTo>
                    <a:pt x="183233" y="221874"/>
                  </a:lnTo>
                  <a:lnTo>
                    <a:pt x="183233" y="224027"/>
                  </a:lnTo>
                  <a:lnTo>
                    <a:pt x="178929" y="224027"/>
                  </a:lnTo>
                  <a:lnTo>
                    <a:pt x="178929" y="226179"/>
                  </a:lnTo>
                  <a:lnTo>
                    <a:pt x="176776" y="226179"/>
                  </a:lnTo>
                  <a:lnTo>
                    <a:pt x="176776" y="239093"/>
                  </a:lnTo>
                  <a:lnTo>
                    <a:pt x="181081" y="239093"/>
                  </a:lnTo>
                  <a:lnTo>
                    <a:pt x="181081" y="243397"/>
                  </a:lnTo>
                  <a:lnTo>
                    <a:pt x="183233" y="243397"/>
                  </a:lnTo>
                  <a:lnTo>
                    <a:pt x="183233" y="247702"/>
                  </a:lnTo>
                  <a:lnTo>
                    <a:pt x="185386" y="247702"/>
                  </a:lnTo>
                  <a:lnTo>
                    <a:pt x="185386" y="249854"/>
                  </a:lnTo>
                  <a:lnTo>
                    <a:pt x="187538" y="249854"/>
                  </a:lnTo>
                  <a:lnTo>
                    <a:pt x="187538" y="252006"/>
                  </a:lnTo>
                  <a:lnTo>
                    <a:pt x="189690" y="252006"/>
                  </a:lnTo>
                  <a:lnTo>
                    <a:pt x="189690" y="256311"/>
                  </a:lnTo>
                  <a:lnTo>
                    <a:pt x="191842" y="256311"/>
                  </a:lnTo>
                  <a:lnTo>
                    <a:pt x="191842" y="258463"/>
                  </a:lnTo>
                  <a:lnTo>
                    <a:pt x="193995" y="258463"/>
                  </a:lnTo>
                  <a:lnTo>
                    <a:pt x="193995" y="260616"/>
                  </a:lnTo>
                  <a:lnTo>
                    <a:pt x="196147" y="260616"/>
                  </a:lnTo>
                  <a:lnTo>
                    <a:pt x="196147" y="262768"/>
                  </a:lnTo>
                  <a:lnTo>
                    <a:pt x="200452" y="262768"/>
                  </a:lnTo>
                  <a:lnTo>
                    <a:pt x="200452" y="264920"/>
                  </a:lnTo>
                  <a:lnTo>
                    <a:pt x="204756" y="264920"/>
                  </a:lnTo>
                  <a:lnTo>
                    <a:pt x="204756" y="269225"/>
                  </a:lnTo>
                  <a:lnTo>
                    <a:pt x="193995" y="269225"/>
                  </a:lnTo>
                  <a:lnTo>
                    <a:pt x="193995" y="271377"/>
                  </a:lnTo>
                  <a:lnTo>
                    <a:pt x="185386" y="271377"/>
                  </a:lnTo>
                  <a:lnTo>
                    <a:pt x="185386" y="273529"/>
                  </a:lnTo>
                  <a:lnTo>
                    <a:pt x="176776" y="273529"/>
                  </a:lnTo>
                  <a:lnTo>
                    <a:pt x="176776" y="275682"/>
                  </a:lnTo>
                  <a:lnTo>
                    <a:pt x="172472" y="275682"/>
                  </a:lnTo>
                  <a:lnTo>
                    <a:pt x="172472" y="277834"/>
                  </a:lnTo>
                  <a:lnTo>
                    <a:pt x="163863" y="277834"/>
                  </a:lnTo>
                  <a:lnTo>
                    <a:pt x="163863" y="279986"/>
                  </a:lnTo>
                  <a:lnTo>
                    <a:pt x="159558" y="279986"/>
                  </a:lnTo>
                  <a:lnTo>
                    <a:pt x="159558" y="282138"/>
                  </a:lnTo>
                  <a:lnTo>
                    <a:pt x="153101" y="282138"/>
                  </a:lnTo>
                  <a:lnTo>
                    <a:pt x="153101" y="284291"/>
                  </a:lnTo>
                  <a:lnTo>
                    <a:pt x="146644" y="284291"/>
                  </a:lnTo>
                  <a:lnTo>
                    <a:pt x="146644" y="286443"/>
                  </a:lnTo>
                  <a:lnTo>
                    <a:pt x="138035" y="286443"/>
                  </a:lnTo>
                  <a:lnTo>
                    <a:pt x="138035" y="301509"/>
                  </a:lnTo>
                  <a:lnTo>
                    <a:pt x="140188" y="301509"/>
                  </a:lnTo>
                  <a:lnTo>
                    <a:pt x="140188" y="303661"/>
                  </a:lnTo>
                  <a:lnTo>
                    <a:pt x="142340" y="303661"/>
                  </a:lnTo>
                  <a:lnTo>
                    <a:pt x="142340" y="314423"/>
                  </a:lnTo>
                  <a:lnTo>
                    <a:pt x="144492" y="314423"/>
                  </a:lnTo>
                  <a:lnTo>
                    <a:pt x="144492" y="316575"/>
                  </a:lnTo>
                  <a:lnTo>
                    <a:pt x="146644" y="316575"/>
                  </a:lnTo>
                  <a:lnTo>
                    <a:pt x="146644" y="318727"/>
                  </a:lnTo>
                  <a:lnTo>
                    <a:pt x="148797" y="318727"/>
                  </a:lnTo>
                  <a:lnTo>
                    <a:pt x="148797" y="320880"/>
                  </a:lnTo>
                  <a:lnTo>
                    <a:pt x="150949" y="320880"/>
                  </a:lnTo>
                  <a:lnTo>
                    <a:pt x="150949" y="325184"/>
                  </a:lnTo>
                  <a:lnTo>
                    <a:pt x="153101" y="325184"/>
                  </a:lnTo>
                  <a:lnTo>
                    <a:pt x="153101" y="327337"/>
                  </a:lnTo>
                  <a:lnTo>
                    <a:pt x="155254" y="327337"/>
                  </a:lnTo>
                  <a:lnTo>
                    <a:pt x="155254" y="329489"/>
                  </a:lnTo>
                  <a:lnTo>
                    <a:pt x="157406" y="329489"/>
                  </a:lnTo>
                  <a:lnTo>
                    <a:pt x="157406" y="331641"/>
                  </a:lnTo>
                  <a:lnTo>
                    <a:pt x="159558" y="331641"/>
                  </a:lnTo>
                  <a:lnTo>
                    <a:pt x="159558" y="333793"/>
                  </a:lnTo>
                  <a:lnTo>
                    <a:pt x="168167" y="333793"/>
                  </a:lnTo>
                  <a:lnTo>
                    <a:pt x="168167" y="335946"/>
                  </a:lnTo>
                  <a:lnTo>
                    <a:pt x="170320" y="335946"/>
                  </a:lnTo>
                  <a:lnTo>
                    <a:pt x="170320" y="338098"/>
                  </a:lnTo>
                  <a:lnTo>
                    <a:pt x="174624" y="338098"/>
                  </a:lnTo>
                  <a:lnTo>
                    <a:pt x="174624" y="342403"/>
                  </a:lnTo>
                  <a:lnTo>
                    <a:pt x="172472" y="342403"/>
                  </a:lnTo>
                  <a:lnTo>
                    <a:pt x="172472" y="344555"/>
                  </a:lnTo>
                  <a:lnTo>
                    <a:pt x="170320" y="344555"/>
                  </a:lnTo>
                  <a:lnTo>
                    <a:pt x="170320" y="346707"/>
                  </a:lnTo>
                  <a:lnTo>
                    <a:pt x="163863" y="346707"/>
                  </a:lnTo>
                  <a:lnTo>
                    <a:pt x="163863" y="348859"/>
                  </a:lnTo>
                  <a:lnTo>
                    <a:pt x="161710" y="348859"/>
                  </a:lnTo>
                  <a:lnTo>
                    <a:pt x="161710" y="351012"/>
                  </a:lnTo>
                  <a:lnTo>
                    <a:pt x="157406" y="351012"/>
                  </a:lnTo>
                  <a:lnTo>
                    <a:pt x="157406" y="353164"/>
                  </a:lnTo>
                  <a:lnTo>
                    <a:pt x="153101" y="353164"/>
                  </a:lnTo>
                  <a:lnTo>
                    <a:pt x="153101" y="355316"/>
                  </a:lnTo>
                  <a:lnTo>
                    <a:pt x="150949" y="355316"/>
                  </a:lnTo>
                  <a:lnTo>
                    <a:pt x="150949" y="357469"/>
                  </a:lnTo>
                  <a:lnTo>
                    <a:pt x="148797" y="357469"/>
                  </a:lnTo>
                  <a:lnTo>
                    <a:pt x="148797" y="359621"/>
                  </a:lnTo>
                  <a:lnTo>
                    <a:pt x="146644" y="359621"/>
                  </a:lnTo>
                  <a:lnTo>
                    <a:pt x="146644" y="361773"/>
                  </a:lnTo>
                  <a:lnTo>
                    <a:pt x="144492" y="361773"/>
                  </a:lnTo>
                  <a:lnTo>
                    <a:pt x="144492" y="363925"/>
                  </a:lnTo>
                  <a:lnTo>
                    <a:pt x="142340" y="363925"/>
                  </a:lnTo>
                  <a:lnTo>
                    <a:pt x="142340" y="366078"/>
                  </a:lnTo>
                  <a:lnTo>
                    <a:pt x="140188" y="366078"/>
                  </a:lnTo>
                  <a:lnTo>
                    <a:pt x="140188" y="368230"/>
                  </a:lnTo>
                  <a:lnTo>
                    <a:pt x="138035" y="368230"/>
                  </a:lnTo>
                  <a:lnTo>
                    <a:pt x="138035" y="370382"/>
                  </a:lnTo>
                  <a:lnTo>
                    <a:pt x="135883" y="370382"/>
                  </a:lnTo>
                  <a:lnTo>
                    <a:pt x="135883" y="372535"/>
                  </a:lnTo>
                  <a:lnTo>
                    <a:pt x="133731" y="372535"/>
                  </a:lnTo>
                  <a:lnTo>
                    <a:pt x="133731" y="374687"/>
                  </a:lnTo>
                  <a:lnTo>
                    <a:pt x="131578" y="374687"/>
                  </a:lnTo>
                  <a:lnTo>
                    <a:pt x="131578" y="376839"/>
                  </a:lnTo>
                  <a:lnTo>
                    <a:pt x="127274" y="376839"/>
                  </a:lnTo>
                  <a:lnTo>
                    <a:pt x="127274" y="374687"/>
                  </a:lnTo>
                  <a:lnTo>
                    <a:pt x="125122" y="374687"/>
                  </a:lnTo>
                  <a:lnTo>
                    <a:pt x="125122" y="372535"/>
                  </a:lnTo>
                  <a:lnTo>
                    <a:pt x="122969" y="372535"/>
                  </a:lnTo>
                  <a:lnTo>
                    <a:pt x="122969" y="368230"/>
                  </a:lnTo>
                  <a:lnTo>
                    <a:pt x="120817" y="368230"/>
                  </a:lnTo>
                  <a:lnTo>
                    <a:pt x="120817" y="366078"/>
                  </a:lnTo>
                  <a:lnTo>
                    <a:pt x="118665" y="366078"/>
                  </a:lnTo>
                  <a:lnTo>
                    <a:pt x="118665" y="361773"/>
                  </a:lnTo>
                  <a:lnTo>
                    <a:pt x="116512" y="361773"/>
                  </a:lnTo>
                  <a:lnTo>
                    <a:pt x="116512" y="357469"/>
                  </a:lnTo>
                  <a:lnTo>
                    <a:pt x="114360" y="357469"/>
                  </a:lnTo>
                  <a:lnTo>
                    <a:pt x="114360" y="353164"/>
                  </a:lnTo>
                  <a:lnTo>
                    <a:pt x="112208" y="353164"/>
                  </a:lnTo>
                  <a:lnTo>
                    <a:pt x="112208" y="348859"/>
                  </a:lnTo>
                  <a:lnTo>
                    <a:pt x="110056" y="348859"/>
                  </a:lnTo>
                  <a:lnTo>
                    <a:pt x="110056" y="346707"/>
                  </a:lnTo>
                  <a:lnTo>
                    <a:pt x="107903" y="346707"/>
                  </a:lnTo>
                  <a:lnTo>
                    <a:pt x="107903" y="340250"/>
                  </a:lnTo>
                  <a:lnTo>
                    <a:pt x="105751" y="340250"/>
                  </a:lnTo>
                  <a:lnTo>
                    <a:pt x="105751" y="335946"/>
                  </a:lnTo>
                  <a:lnTo>
                    <a:pt x="103599" y="335946"/>
                  </a:lnTo>
                  <a:lnTo>
                    <a:pt x="103599" y="333793"/>
                  </a:lnTo>
                  <a:lnTo>
                    <a:pt x="101446" y="333793"/>
                  </a:lnTo>
                  <a:lnTo>
                    <a:pt x="101446" y="327337"/>
                  </a:lnTo>
                  <a:lnTo>
                    <a:pt x="99294" y="327337"/>
                  </a:lnTo>
                  <a:lnTo>
                    <a:pt x="99294" y="318727"/>
                  </a:lnTo>
                  <a:lnTo>
                    <a:pt x="97142" y="318727"/>
                  </a:lnTo>
                  <a:lnTo>
                    <a:pt x="97142" y="312271"/>
                  </a:lnTo>
                  <a:lnTo>
                    <a:pt x="94990" y="312271"/>
                  </a:lnTo>
                  <a:lnTo>
                    <a:pt x="94990" y="305814"/>
                  </a:lnTo>
                  <a:lnTo>
                    <a:pt x="92837" y="305814"/>
                  </a:lnTo>
                  <a:lnTo>
                    <a:pt x="92837" y="301509"/>
                  </a:lnTo>
                  <a:lnTo>
                    <a:pt x="90685" y="301509"/>
                  </a:lnTo>
                  <a:lnTo>
                    <a:pt x="90685" y="292900"/>
                  </a:lnTo>
                  <a:lnTo>
                    <a:pt x="88533" y="292900"/>
                  </a:lnTo>
                  <a:lnTo>
                    <a:pt x="88533" y="286443"/>
                  </a:lnTo>
                  <a:lnTo>
                    <a:pt x="86380" y="286443"/>
                  </a:lnTo>
                  <a:lnTo>
                    <a:pt x="86380" y="277834"/>
                  </a:lnTo>
                  <a:lnTo>
                    <a:pt x="84228" y="277834"/>
                  </a:lnTo>
                  <a:lnTo>
                    <a:pt x="84228" y="260616"/>
                  </a:lnTo>
                  <a:lnTo>
                    <a:pt x="82076" y="260616"/>
                  </a:lnTo>
                  <a:lnTo>
                    <a:pt x="82076" y="196047"/>
                  </a:lnTo>
                  <a:lnTo>
                    <a:pt x="84228" y="196047"/>
                  </a:lnTo>
                  <a:lnTo>
                    <a:pt x="84228" y="168067"/>
                  </a:lnTo>
                  <a:lnTo>
                    <a:pt x="86380" y="168067"/>
                  </a:lnTo>
                  <a:lnTo>
                    <a:pt x="86380" y="157306"/>
                  </a:lnTo>
                  <a:lnTo>
                    <a:pt x="88533" y="157306"/>
                  </a:lnTo>
                  <a:lnTo>
                    <a:pt x="88533" y="148697"/>
                  </a:lnTo>
                  <a:lnTo>
                    <a:pt x="90685" y="148697"/>
                  </a:lnTo>
                  <a:lnTo>
                    <a:pt x="90685" y="142240"/>
                  </a:lnTo>
                  <a:lnTo>
                    <a:pt x="92837" y="142240"/>
                  </a:lnTo>
                  <a:lnTo>
                    <a:pt x="92837" y="137935"/>
                  </a:lnTo>
                  <a:lnTo>
                    <a:pt x="94990" y="137935"/>
                  </a:lnTo>
                  <a:lnTo>
                    <a:pt x="94990" y="131478"/>
                  </a:lnTo>
                  <a:lnTo>
                    <a:pt x="97142" y="131478"/>
                  </a:lnTo>
                  <a:lnTo>
                    <a:pt x="97142" y="122869"/>
                  </a:lnTo>
                  <a:lnTo>
                    <a:pt x="99294" y="122869"/>
                  </a:lnTo>
                  <a:lnTo>
                    <a:pt x="99294" y="118565"/>
                  </a:lnTo>
                  <a:lnTo>
                    <a:pt x="101446" y="118565"/>
                  </a:lnTo>
                  <a:lnTo>
                    <a:pt x="101446" y="114260"/>
                  </a:lnTo>
                  <a:lnTo>
                    <a:pt x="103599" y="114260"/>
                  </a:lnTo>
                  <a:lnTo>
                    <a:pt x="103599" y="112108"/>
                  </a:lnTo>
                  <a:lnTo>
                    <a:pt x="105751" y="112108"/>
                  </a:lnTo>
                  <a:lnTo>
                    <a:pt x="105751" y="107803"/>
                  </a:lnTo>
                  <a:lnTo>
                    <a:pt x="107903" y="107803"/>
                  </a:lnTo>
                  <a:lnTo>
                    <a:pt x="107903" y="105651"/>
                  </a:lnTo>
                  <a:lnTo>
                    <a:pt x="110056" y="105651"/>
                  </a:lnTo>
                  <a:lnTo>
                    <a:pt x="110056" y="103499"/>
                  </a:lnTo>
                  <a:lnTo>
                    <a:pt x="120817" y="103499"/>
                  </a:lnTo>
                  <a:lnTo>
                    <a:pt x="120817" y="105651"/>
                  </a:lnTo>
                  <a:lnTo>
                    <a:pt x="129426" y="105651"/>
                  </a:lnTo>
                  <a:lnTo>
                    <a:pt x="129426" y="107803"/>
                  </a:lnTo>
                  <a:lnTo>
                    <a:pt x="135883" y="107803"/>
                  </a:lnTo>
                  <a:lnTo>
                    <a:pt x="135883" y="109956"/>
                  </a:lnTo>
                  <a:lnTo>
                    <a:pt x="140188" y="109956"/>
                  </a:lnTo>
                  <a:lnTo>
                    <a:pt x="140188" y="112108"/>
                  </a:lnTo>
                  <a:lnTo>
                    <a:pt x="146644" y="112108"/>
                  </a:lnTo>
                  <a:lnTo>
                    <a:pt x="146644" y="114260"/>
                  </a:lnTo>
                  <a:lnTo>
                    <a:pt x="148797" y="114260"/>
                  </a:lnTo>
                  <a:lnTo>
                    <a:pt x="148797" y="116412"/>
                  </a:lnTo>
                  <a:lnTo>
                    <a:pt x="153101" y="116412"/>
                  </a:lnTo>
                  <a:lnTo>
                    <a:pt x="153101" y="118565"/>
                  </a:lnTo>
                  <a:lnTo>
                    <a:pt x="159558" y="118565"/>
                  </a:lnTo>
                  <a:lnTo>
                    <a:pt x="159558" y="120717"/>
                  </a:lnTo>
                  <a:lnTo>
                    <a:pt x="163863" y="120717"/>
                  </a:lnTo>
                  <a:lnTo>
                    <a:pt x="163863" y="122869"/>
                  </a:lnTo>
                  <a:lnTo>
                    <a:pt x="172472" y="122869"/>
                  </a:lnTo>
                  <a:lnTo>
                    <a:pt x="172472" y="125022"/>
                  </a:lnTo>
                  <a:lnTo>
                    <a:pt x="176776" y="125022"/>
                  </a:lnTo>
                  <a:lnTo>
                    <a:pt x="176776" y="127174"/>
                  </a:lnTo>
                  <a:lnTo>
                    <a:pt x="178929" y="127174"/>
                  </a:lnTo>
                  <a:lnTo>
                    <a:pt x="178929" y="129326"/>
                  </a:lnTo>
                  <a:lnTo>
                    <a:pt x="183233" y="129326"/>
                  </a:lnTo>
                  <a:lnTo>
                    <a:pt x="183233" y="131478"/>
                  </a:lnTo>
                  <a:lnTo>
                    <a:pt x="187538" y="131478"/>
                  </a:lnTo>
                  <a:lnTo>
                    <a:pt x="187538" y="133631"/>
                  </a:lnTo>
                  <a:lnTo>
                    <a:pt x="189690" y="133631"/>
                  </a:lnTo>
                  <a:lnTo>
                    <a:pt x="189690" y="135783"/>
                  </a:lnTo>
                  <a:lnTo>
                    <a:pt x="193995" y="135783"/>
                  </a:lnTo>
                  <a:lnTo>
                    <a:pt x="193995" y="137935"/>
                  </a:lnTo>
                  <a:lnTo>
                    <a:pt x="196147" y="137935"/>
                  </a:lnTo>
                  <a:lnTo>
                    <a:pt x="196147" y="140088"/>
                  </a:lnTo>
                  <a:lnTo>
                    <a:pt x="200452" y="140088"/>
                  </a:lnTo>
                  <a:lnTo>
                    <a:pt x="200452" y="142240"/>
                  </a:lnTo>
                  <a:lnTo>
                    <a:pt x="202604" y="142240"/>
                  </a:lnTo>
                  <a:lnTo>
                    <a:pt x="202604" y="144392"/>
                  </a:lnTo>
                  <a:lnTo>
                    <a:pt x="215518" y="144392"/>
                  </a:lnTo>
                  <a:lnTo>
                    <a:pt x="215518" y="146544"/>
                  </a:lnTo>
                  <a:lnTo>
                    <a:pt x="221974" y="146544"/>
                  </a:lnTo>
                  <a:lnTo>
                    <a:pt x="221974" y="148697"/>
                  </a:lnTo>
                  <a:lnTo>
                    <a:pt x="219822" y="148697"/>
                  </a:lnTo>
                  <a:lnTo>
                    <a:pt x="219822" y="150849"/>
                  </a:lnTo>
                  <a:lnTo>
                    <a:pt x="221974" y="150849"/>
                  </a:lnTo>
                  <a:lnTo>
                    <a:pt x="221974" y="153001"/>
                  </a:lnTo>
                  <a:lnTo>
                    <a:pt x="226279" y="153001"/>
                  </a:lnTo>
                  <a:lnTo>
                    <a:pt x="226279" y="155154"/>
                  </a:lnTo>
                  <a:lnTo>
                    <a:pt x="230584" y="155154"/>
                  </a:lnTo>
                  <a:lnTo>
                    <a:pt x="230584" y="159458"/>
                  </a:lnTo>
                  <a:lnTo>
                    <a:pt x="232736" y="159458"/>
                  </a:lnTo>
                  <a:lnTo>
                    <a:pt x="232736" y="161610"/>
                  </a:lnTo>
                  <a:lnTo>
                    <a:pt x="237040" y="161610"/>
                  </a:lnTo>
                  <a:lnTo>
                    <a:pt x="237040" y="163763"/>
                  </a:lnTo>
                  <a:lnTo>
                    <a:pt x="239193" y="163763"/>
                  </a:lnTo>
                  <a:lnTo>
                    <a:pt x="239193" y="168067"/>
                  </a:lnTo>
                  <a:lnTo>
                    <a:pt x="241345" y="168067"/>
                  </a:lnTo>
                  <a:lnTo>
                    <a:pt x="241345" y="161610"/>
                  </a:lnTo>
                  <a:lnTo>
                    <a:pt x="245650" y="161610"/>
                  </a:lnTo>
                  <a:lnTo>
                    <a:pt x="245650" y="157306"/>
                  </a:lnTo>
                  <a:lnTo>
                    <a:pt x="247802" y="157306"/>
                  </a:lnTo>
                  <a:lnTo>
                    <a:pt x="247802" y="155154"/>
                  </a:lnTo>
                  <a:lnTo>
                    <a:pt x="249954" y="155154"/>
                  </a:lnTo>
                  <a:lnTo>
                    <a:pt x="249954" y="157306"/>
                  </a:lnTo>
                  <a:lnTo>
                    <a:pt x="256411" y="157306"/>
                  </a:lnTo>
                  <a:lnTo>
                    <a:pt x="256411" y="153001"/>
                  </a:lnTo>
                  <a:lnTo>
                    <a:pt x="254259" y="153001"/>
                  </a:lnTo>
                  <a:lnTo>
                    <a:pt x="254259" y="148697"/>
                  </a:lnTo>
                  <a:lnTo>
                    <a:pt x="252106" y="148697"/>
                  </a:lnTo>
                  <a:lnTo>
                    <a:pt x="252106" y="144392"/>
                  </a:lnTo>
                  <a:lnTo>
                    <a:pt x="249954" y="144392"/>
                  </a:lnTo>
                  <a:lnTo>
                    <a:pt x="249954" y="142240"/>
                  </a:lnTo>
                  <a:lnTo>
                    <a:pt x="247802" y="142240"/>
                  </a:lnTo>
                  <a:lnTo>
                    <a:pt x="247802" y="140088"/>
                  </a:lnTo>
                  <a:lnTo>
                    <a:pt x="245650" y="140088"/>
                  </a:lnTo>
                  <a:lnTo>
                    <a:pt x="245650" y="137935"/>
                  </a:lnTo>
                  <a:lnTo>
                    <a:pt x="241345" y="137935"/>
                  </a:lnTo>
                  <a:lnTo>
                    <a:pt x="241345" y="135783"/>
                  </a:lnTo>
                  <a:lnTo>
                    <a:pt x="239193" y="135783"/>
                  </a:lnTo>
                  <a:lnTo>
                    <a:pt x="239193" y="133631"/>
                  </a:lnTo>
                  <a:lnTo>
                    <a:pt x="237040" y="133631"/>
                  </a:lnTo>
                  <a:lnTo>
                    <a:pt x="237040" y="131478"/>
                  </a:lnTo>
                  <a:lnTo>
                    <a:pt x="232736" y="131478"/>
                  </a:lnTo>
                  <a:lnTo>
                    <a:pt x="232736" y="129326"/>
                  </a:lnTo>
                  <a:lnTo>
                    <a:pt x="230584" y="129326"/>
                  </a:lnTo>
                  <a:lnTo>
                    <a:pt x="230584" y="127174"/>
                  </a:lnTo>
                  <a:lnTo>
                    <a:pt x="228431" y="127174"/>
                  </a:lnTo>
                  <a:lnTo>
                    <a:pt x="228431" y="125022"/>
                  </a:lnTo>
                  <a:lnTo>
                    <a:pt x="226279" y="125022"/>
                  </a:lnTo>
                  <a:lnTo>
                    <a:pt x="226279" y="122869"/>
                  </a:lnTo>
                  <a:lnTo>
                    <a:pt x="224127" y="122869"/>
                  </a:lnTo>
                  <a:lnTo>
                    <a:pt x="224127" y="120717"/>
                  </a:lnTo>
                  <a:lnTo>
                    <a:pt x="219822" y="120717"/>
                  </a:lnTo>
                  <a:lnTo>
                    <a:pt x="219822" y="118565"/>
                  </a:lnTo>
                  <a:lnTo>
                    <a:pt x="217670" y="118565"/>
                  </a:lnTo>
                  <a:lnTo>
                    <a:pt x="217670" y="116412"/>
                  </a:lnTo>
                  <a:lnTo>
                    <a:pt x="215518" y="116412"/>
                  </a:lnTo>
                  <a:lnTo>
                    <a:pt x="215518" y="114260"/>
                  </a:lnTo>
                  <a:lnTo>
                    <a:pt x="211213" y="114260"/>
                  </a:lnTo>
                  <a:lnTo>
                    <a:pt x="211213" y="112108"/>
                  </a:lnTo>
                  <a:lnTo>
                    <a:pt x="209061" y="112108"/>
                  </a:lnTo>
                  <a:lnTo>
                    <a:pt x="209061" y="109956"/>
                  </a:lnTo>
                  <a:lnTo>
                    <a:pt x="206908" y="109956"/>
                  </a:lnTo>
                  <a:lnTo>
                    <a:pt x="206908" y="107803"/>
                  </a:lnTo>
                  <a:lnTo>
                    <a:pt x="202604" y="107803"/>
                  </a:lnTo>
                  <a:lnTo>
                    <a:pt x="202604" y="105651"/>
                  </a:lnTo>
                  <a:lnTo>
                    <a:pt x="200452" y="105651"/>
                  </a:lnTo>
                  <a:lnTo>
                    <a:pt x="200452" y="103499"/>
                  </a:lnTo>
                  <a:lnTo>
                    <a:pt x="196147" y="103499"/>
                  </a:lnTo>
                  <a:lnTo>
                    <a:pt x="196147" y="101346"/>
                  </a:lnTo>
                  <a:lnTo>
                    <a:pt x="191842" y="101346"/>
                  </a:lnTo>
                  <a:lnTo>
                    <a:pt x="191842" y="99194"/>
                  </a:lnTo>
                  <a:lnTo>
                    <a:pt x="187538" y="99194"/>
                  </a:lnTo>
                  <a:lnTo>
                    <a:pt x="187538" y="97042"/>
                  </a:lnTo>
                  <a:lnTo>
                    <a:pt x="183233" y="97042"/>
                  </a:lnTo>
                  <a:lnTo>
                    <a:pt x="183233" y="94890"/>
                  </a:lnTo>
                  <a:lnTo>
                    <a:pt x="178929" y="94890"/>
                  </a:lnTo>
                  <a:lnTo>
                    <a:pt x="178929" y="92737"/>
                  </a:lnTo>
                  <a:lnTo>
                    <a:pt x="172472" y="92737"/>
                  </a:lnTo>
                  <a:lnTo>
                    <a:pt x="172472" y="90585"/>
                  </a:lnTo>
                  <a:lnTo>
                    <a:pt x="168167" y="90585"/>
                  </a:lnTo>
                  <a:lnTo>
                    <a:pt x="168167" y="88433"/>
                  </a:lnTo>
                  <a:lnTo>
                    <a:pt x="163863" y="88433"/>
                  </a:lnTo>
                  <a:lnTo>
                    <a:pt x="163863" y="86280"/>
                  </a:lnTo>
                  <a:lnTo>
                    <a:pt x="155254" y="86280"/>
                  </a:lnTo>
                  <a:lnTo>
                    <a:pt x="155254" y="84128"/>
                  </a:lnTo>
                  <a:lnTo>
                    <a:pt x="146644" y="84128"/>
                  </a:lnTo>
                  <a:lnTo>
                    <a:pt x="146644" y="81976"/>
                  </a:lnTo>
                  <a:lnTo>
                    <a:pt x="138035" y="81976"/>
                  </a:lnTo>
                  <a:lnTo>
                    <a:pt x="138035" y="79824"/>
                  </a:lnTo>
                  <a:lnTo>
                    <a:pt x="97142" y="79824"/>
                  </a:lnTo>
                  <a:lnTo>
                    <a:pt x="97142" y="81976"/>
                  </a:lnTo>
                  <a:lnTo>
                    <a:pt x="94990" y="81976"/>
                  </a:lnTo>
                  <a:lnTo>
                    <a:pt x="94990" y="84128"/>
                  </a:lnTo>
                  <a:lnTo>
                    <a:pt x="92837" y="84128"/>
                  </a:lnTo>
                  <a:lnTo>
                    <a:pt x="92837" y="86280"/>
                  </a:lnTo>
                  <a:lnTo>
                    <a:pt x="90685" y="86280"/>
                  </a:lnTo>
                  <a:lnTo>
                    <a:pt x="90685" y="88433"/>
                  </a:lnTo>
                  <a:lnTo>
                    <a:pt x="88533" y="88433"/>
                  </a:lnTo>
                  <a:lnTo>
                    <a:pt x="88533" y="90585"/>
                  </a:lnTo>
                  <a:lnTo>
                    <a:pt x="86380" y="90585"/>
                  </a:lnTo>
                  <a:lnTo>
                    <a:pt x="86380" y="97042"/>
                  </a:lnTo>
                  <a:lnTo>
                    <a:pt x="82076" y="97042"/>
                  </a:lnTo>
                  <a:lnTo>
                    <a:pt x="82076" y="101346"/>
                  </a:lnTo>
                  <a:lnTo>
                    <a:pt x="79924" y="101346"/>
                  </a:lnTo>
                  <a:lnTo>
                    <a:pt x="79924" y="105651"/>
                  </a:lnTo>
                  <a:lnTo>
                    <a:pt x="77771" y="105651"/>
                  </a:lnTo>
                  <a:lnTo>
                    <a:pt x="77771" y="114260"/>
                  </a:lnTo>
                  <a:lnTo>
                    <a:pt x="75619" y="114260"/>
                  </a:lnTo>
                  <a:lnTo>
                    <a:pt x="75619" y="116412"/>
                  </a:lnTo>
                  <a:lnTo>
                    <a:pt x="73467" y="116412"/>
                  </a:lnTo>
                  <a:lnTo>
                    <a:pt x="73467" y="120717"/>
                  </a:lnTo>
                  <a:lnTo>
                    <a:pt x="71314" y="120717"/>
                  </a:lnTo>
                  <a:lnTo>
                    <a:pt x="71314" y="125022"/>
                  </a:lnTo>
                  <a:lnTo>
                    <a:pt x="69162" y="125022"/>
                  </a:lnTo>
                  <a:lnTo>
                    <a:pt x="69162" y="131478"/>
                  </a:lnTo>
                  <a:lnTo>
                    <a:pt x="67010" y="131478"/>
                  </a:lnTo>
                  <a:lnTo>
                    <a:pt x="67010" y="140088"/>
                  </a:lnTo>
                  <a:lnTo>
                    <a:pt x="64858" y="140088"/>
                  </a:lnTo>
                  <a:lnTo>
                    <a:pt x="64858" y="148697"/>
                  </a:lnTo>
                  <a:lnTo>
                    <a:pt x="62705" y="148697"/>
                  </a:lnTo>
                  <a:lnTo>
                    <a:pt x="62705" y="161610"/>
                  </a:lnTo>
                  <a:lnTo>
                    <a:pt x="60553" y="161610"/>
                  </a:lnTo>
                  <a:lnTo>
                    <a:pt x="60553" y="170220"/>
                  </a:lnTo>
                  <a:lnTo>
                    <a:pt x="58401" y="170220"/>
                  </a:lnTo>
                  <a:lnTo>
                    <a:pt x="58401" y="191742"/>
                  </a:lnTo>
                  <a:lnTo>
                    <a:pt x="56248" y="191742"/>
                  </a:lnTo>
                  <a:lnTo>
                    <a:pt x="56248" y="273529"/>
                  </a:lnTo>
                  <a:lnTo>
                    <a:pt x="58401" y="273529"/>
                  </a:lnTo>
                  <a:lnTo>
                    <a:pt x="58401" y="286443"/>
                  </a:lnTo>
                  <a:lnTo>
                    <a:pt x="62705" y="286443"/>
                  </a:lnTo>
                  <a:lnTo>
                    <a:pt x="62705" y="292900"/>
                  </a:lnTo>
                  <a:lnTo>
                    <a:pt x="64858" y="292900"/>
                  </a:lnTo>
                  <a:lnTo>
                    <a:pt x="64858" y="307966"/>
                  </a:lnTo>
                  <a:lnTo>
                    <a:pt x="67010" y="307966"/>
                  </a:lnTo>
                  <a:lnTo>
                    <a:pt x="67010" y="314423"/>
                  </a:lnTo>
                  <a:lnTo>
                    <a:pt x="69162" y="314423"/>
                  </a:lnTo>
                  <a:lnTo>
                    <a:pt x="69162" y="316575"/>
                  </a:lnTo>
                  <a:lnTo>
                    <a:pt x="71314" y="316575"/>
                  </a:lnTo>
                  <a:lnTo>
                    <a:pt x="71314" y="325184"/>
                  </a:lnTo>
                  <a:lnTo>
                    <a:pt x="73467" y="325184"/>
                  </a:lnTo>
                  <a:lnTo>
                    <a:pt x="73467" y="327337"/>
                  </a:lnTo>
                  <a:lnTo>
                    <a:pt x="75619" y="327337"/>
                  </a:lnTo>
                  <a:lnTo>
                    <a:pt x="75619" y="333793"/>
                  </a:lnTo>
                  <a:lnTo>
                    <a:pt x="77771" y="333793"/>
                  </a:lnTo>
                  <a:lnTo>
                    <a:pt x="77771" y="342403"/>
                  </a:lnTo>
                  <a:lnTo>
                    <a:pt x="79924" y="342403"/>
                  </a:lnTo>
                  <a:lnTo>
                    <a:pt x="79924" y="344555"/>
                  </a:lnTo>
                  <a:lnTo>
                    <a:pt x="82076" y="344555"/>
                  </a:lnTo>
                  <a:lnTo>
                    <a:pt x="82076" y="348859"/>
                  </a:lnTo>
                  <a:lnTo>
                    <a:pt x="84228" y="348859"/>
                  </a:lnTo>
                  <a:lnTo>
                    <a:pt x="84228" y="353164"/>
                  </a:lnTo>
                  <a:lnTo>
                    <a:pt x="86380" y="353164"/>
                  </a:lnTo>
                  <a:lnTo>
                    <a:pt x="86380" y="357469"/>
                  </a:lnTo>
                  <a:lnTo>
                    <a:pt x="88533" y="357469"/>
                  </a:lnTo>
                  <a:lnTo>
                    <a:pt x="88533" y="361773"/>
                  </a:lnTo>
                  <a:lnTo>
                    <a:pt x="90685" y="361773"/>
                  </a:lnTo>
                  <a:lnTo>
                    <a:pt x="90685" y="368230"/>
                  </a:lnTo>
                  <a:lnTo>
                    <a:pt x="92837" y="368230"/>
                  </a:lnTo>
                  <a:lnTo>
                    <a:pt x="92837" y="370382"/>
                  </a:lnTo>
                  <a:lnTo>
                    <a:pt x="94990" y="370382"/>
                  </a:lnTo>
                  <a:lnTo>
                    <a:pt x="94990" y="374687"/>
                  </a:lnTo>
                  <a:lnTo>
                    <a:pt x="97142" y="374687"/>
                  </a:lnTo>
                  <a:lnTo>
                    <a:pt x="97142" y="378991"/>
                  </a:lnTo>
                  <a:lnTo>
                    <a:pt x="99294" y="378991"/>
                  </a:lnTo>
                  <a:lnTo>
                    <a:pt x="99294" y="383296"/>
                  </a:lnTo>
                  <a:lnTo>
                    <a:pt x="101446" y="383296"/>
                  </a:lnTo>
                  <a:lnTo>
                    <a:pt x="101446" y="385448"/>
                  </a:lnTo>
                  <a:lnTo>
                    <a:pt x="103599" y="385448"/>
                  </a:lnTo>
                  <a:lnTo>
                    <a:pt x="103599" y="389753"/>
                  </a:lnTo>
                  <a:lnTo>
                    <a:pt x="105751" y="389753"/>
                  </a:lnTo>
                  <a:lnTo>
                    <a:pt x="105751" y="391905"/>
                  </a:lnTo>
                  <a:lnTo>
                    <a:pt x="107903" y="391905"/>
                  </a:lnTo>
                  <a:lnTo>
                    <a:pt x="107903" y="396210"/>
                  </a:lnTo>
                  <a:lnTo>
                    <a:pt x="110056" y="396210"/>
                  </a:lnTo>
                  <a:lnTo>
                    <a:pt x="110056" y="406971"/>
                  </a:lnTo>
                  <a:lnTo>
                    <a:pt x="107903" y="406971"/>
                  </a:lnTo>
                  <a:lnTo>
                    <a:pt x="107903" y="411276"/>
                  </a:lnTo>
                  <a:lnTo>
                    <a:pt x="105751" y="411276"/>
                  </a:lnTo>
                  <a:lnTo>
                    <a:pt x="105751" y="413428"/>
                  </a:lnTo>
                  <a:lnTo>
                    <a:pt x="103599" y="413428"/>
                  </a:lnTo>
                  <a:lnTo>
                    <a:pt x="103599" y="419885"/>
                  </a:lnTo>
                  <a:lnTo>
                    <a:pt x="101446" y="419885"/>
                  </a:lnTo>
                  <a:lnTo>
                    <a:pt x="101446" y="424189"/>
                  </a:lnTo>
                  <a:lnTo>
                    <a:pt x="99294" y="424189"/>
                  </a:lnTo>
                  <a:lnTo>
                    <a:pt x="99294" y="428494"/>
                  </a:lnTo>
                  <a:lnTo>
                    <a:pt x="97142" y="428494"/>
                  </a:lnTo>
                  <a:lnTo>
                    <a:pt x="97142" y="445712"/>
                  </a:lnTo>
                  <a:lnTo>
                    <a:pt x="94990" y="445712"/>
                  </a:lnTo>
                  <a:lnTo>
                    <a:pt x="94990" y="441408"/>
                  </a:lnTo>
                  <a:lnTo>
                    <a:pt x="92837" y="441408"/>
                  </a:lnTo>
                  <a:lnTo>
                    <a:pt x="92837" y="439255"/>
                  </a:lnTo>
                  <a:lnTo>
                    <a:pt x="90685" y="439255"/>
                  </a:lnTo>
                  <a:lnTo>
                    <a:pt x="90685" y="437103"/>
                  </a:lnTo>
                  <a:lnTo>
                    <a:pt x="88533" y="437103"/>
                  </a:lnTo>
                  <a:lnTo>
                    <a:pt x="88533" y="432799"/>
                  </a:lnTo>
                  <a:lnTo>
                    <a:pt x="86380" y="432799"/>
                  </a:lnTo>
                  <a:lnTo>
                    <a:pt x="86380" y="430646"/>
                  </a:lnTo>
                  <a:lnTo>
                    <a:pt x="84228" y="430646"/>
                  </a:lnTo>
                  <a:lnTo>
                    <a:pt x="84228" y="426342"/>
                  </a:lnTo>
                  <a:lnTo>
                    <a:pt x="82076" y="426342"/>
                  </a:lnTo>
                  <a:lnTo>
                    <a:pt x="82076" y="422037"/>
                  </a:lnTo>
                  <a:lnTo>
                    <a:pt x="79924" y="422037"/>
                  </a:lnTo>
                  <a:lnTo>
                    <a:pt x="79924" y="417733"/>
                  </a:lnTo>
                  <a:lnTo>
                    <a:pt x="77771" y="417733"/>
                  </a:lnTo>
                  <a:lnTo>
                    <a:pt x="77771" y="413428"/>
                  </a:lnTo>
                  <a:lnTo>
                    <a:pt x="75619" y="413428"/>
                  </a:lnTo>
                  <a:lnTo>
                    <a:pt x="75619" y="411276"/>
                  </a:lnTo>
                  <a:lnTo>
                    <a:pt x="73467" y="411276"/>
                  </a:lnTo>
                  <a:lnTo>
                    <a:pt x="73467" y="406971"/>
                  </a:lnTo>
                  <a:lnTo>
                    <a:pt x="71314" y="406971"/>
                  </a:lnTo>
                  <a:lnTo>
                    <a:pt x="71314" y="402667"/>
                  </a:lnTo>
                  <a:lnTo>
                    <a:pt x="69162" y="402667"/>
                  </a:lnTo>
                  <a:lnTo>
                    <a:pt x="69162" y="400514"/>
                  </a:lnTo>
                  <a:lnTo>
                    <a:pt x="67010" y="400514"/>
                  </a:lnTo>
                  <a:lnTo>
                    <a:pt x="67010" y="396210"/>
                  </a:lnTo>
                  <a:lnTo>
                    <a:pt x="64858" y="396210"/>
                  </a:lnTo>
                  <a:lnTo>
                    <a:pt x="64858" y="391905"/>
                  </a:lnTo>
                  <a:lnTo>
                    <a:pt x="62705" y="391905"/>
                  </a:lnTo>
                  <a:lnTo>
                    <a:pt x="62705" y="387601"/>
                  </a:lnTo>
                  <a:lnTo>
                    <a:pt x="60553" y="387601"/>
                  </a:lnTo>
                  <a:lnTo>
                    <a:pt x="60553" y="383296"/>
                  </a:lnTo>
                  <a:lnTo>
                    <a:pt x="58401" y="383296"/>
                  </a:lnTo>
                  <a:lnTo>
                    <a:pt x="58401" y="376839"/>
                  </a:lnTo>
                  <a:lnTo>
                    <a:pt x="56248" y="376839"/>
                  </a:lnTo>
                  <a:lnTo>
                    <a:pt x="56248" y="374687"/>
                  </a:lnTo>
                  <a:lnTo>
                    <a:pt x="54096" y="374687"/>
                  </a:lnTo>
                  <a:lnTo>
                    <a:pt x="54096" y="366078"/>
                  </a:lnTo>
                  <a:lnTo>
                    <a:pt x="51944" y="366078"/>
                  </a:lnTo>
                  <a:lnTo>
                    <a:pt x="51944" y="361773"/>
                  </a:lnTo>
                  <a:lnTo>
                    <a:pt x="49792" y="361773"/>
                  </a:lnTo>
                  <a:lnTo>
                    <a:pt x="49792" y="355316"/>
                  </a:lnTo>
                  <a:lnTo>
                    <a:pt x="47639" y="355316"/>
                  </a:lnTo>
                  <a:lnTo>
                    <a:pt x="47639" y="351012"/>
                  </a:lnTo>
                  <a:lnTo>
                    <a:pt x="45487" y="351012"/>
                  </a:lnTo>
                  <a:lnTo>
                    <a:pt x="45487" y="346707"/>
                  </a:lnTo>
                  <a:lnTo>
                    <a:pt x="43335" y="346707"/>
                  </a:lnTo>
                  <a:lnTo>
                    <a:pt x="43335" y="338098"/>
                  </a:lnTo>
                  <a:lnTo>
                    <a:pt x="41182" y="338098"/>
                  </a:lnTo>
                  <a:lnTo>
                    <a:pt x="41182" y="351012"/>
                  </a:lnTo>
                  <a:lnTo>
                    <a:pt x="39030" y="351012"/>
                  </a:lnTo>
                  <a:lnTo>
                    <a:pt x="39030" y="353164"/>
                  </a:lnTo>
                  <a:lnTo>
                    <a:pt x="36878" y="353164"/>
                  </a:lnTo>
                  <a:lnTo>
                    <a:pt x="36878" y="359621"/>
                  </a:lnTo>
                  <a:lnTo>
                    <a:pt x="34726" y="359621"/>
                  </a:lnTo>
                  <a:lnTo>
                    <a:pt x="34726" y="361773"/>
                  </a:lnTo>
                  <a:lnTo>
                    <a:pt x="32573" y="361773"/>
                  </a:lnTo>
                  <a:lnTo>
                    <a:pt x="32573" y="363925"/>
                  </a:lnTo>
                  <a:lnTo>
                    <a:pt x="30421" y="363925"/>
                  </a:lnTo>
                  <a:lnTo>
                    <a:pt x="30421" y="366078"/>
                  </a:lnTo>
                  <a:lnTo>
                    <a:pt x="28269" y="366078"/>
                  </a:lnTo>
                  <a:lnTo>
                    <a:pt x="28269" y="359621"/>
                  </a:lnTo>
                  <a:lnTo>
                    <a:pt x="23964" y="359621"/>
                  </a:lnTo>
                  <a:lnTo>
                    <a:pt x="23964" y="361773"/>
                  </a:lnTo>
                  <a:lnTo>
                    <a:pt x="21812" y="361773"/>
                  </a:lnTo>
                  <a:lnTo>
                    <a:pt x="21812" y="359621"/>
                  </a:lnTo>
                  <a:lnTo>
                    <a:pt x="19660" y="359621"/>
                  </a:lnTo>
                  <a:lnTo>
                    <a:pt x="19660" y="353164"/>
                  </a:lnTo>
                  <a:lnTo>
                    <a:pt x="17507" y="353164"/>
                  </a:lnTo>
                  <a:lnTo>
                    <a:pt x="17507" y="346707"/>
                  </a:lnTo>
                  <a:lnTo>
                    <a:pt x="15355" y="346707"/>
                  </a:lnTo>
                  <a:lnTo>
                    <a:pt x="15355" y="338098"/>
                  </a:lnTo>
                  <a:lnTo>
                    <a:pt x="13203" y="338098"/>
                  </a:lnTo>
                  <a:lnTo>
                    <a:pt x="13203" y="327337"/>
                  </a:lnTo>
                  <a:lnTo>
                    <a:pt x="11050" y="327337"/>
                  </a:lnTo>
                  <a:lnTo>
                    <a:pt x="11050" y="320880"/>
                  </a:lnTo>
                  <a:lnTo>
                    <a:pt x="8898" y="320880"/>
                  </a:lnTo>
                  <a:lnTo>
                    <a:pt x="8898" y="312271"/>
                  </a:lnTo>
                  <a:lnTo>
                    <a:pt x="6746" y="312271"/>
                  </a:lnTo>
                  <a:lnTo>
                    <a:pt x="6746" y="307966"/>
                  </a:lnTo>
                  <a:lnTo>
                    <a:pt x="4594" y="307966"/>
                  </a:lnTo>
                  <a:lnTo>
                    <a:pt x="4594" y="295052"/>
                  </a:lnTo>
                  <a:lnTo>
                    <a:pt x="2441" y="295052"/>
                  </a:lnTo>
                  <a:lnTo>
                    <a:pt x="2441" y="269225"/>
                  </a:lnTo>
                  <a:lnTo>
                    <a:pt x="289" y="269225"/>
                  </a:lnTo>
                  <a:lnTo>
                    <a:pt x="289" y="178829"/>
                  </a:lnTo>
                  <a:lnTo>
                    <a:pt x="2441" y="178829"/>
                  </a:lnTo>
                  <a:lnTo>
                    <a:pt x="2441" y="165915"/>
                  </a:lnTo>
                  <a:lnTo>
                    <a:pt x="4594" y="165915"/>
                  </a:lnTo>
                  <a:lnTo>
                    <a:pt x="4594" y="157306"/>
                  </a:lnTo>
                  <a:lnTo>
                    <a:pt x="6746" y="157306"/>
                  </a:lnTo>
                  <a:lnTo>
                    <a:pt x="6746" y="153001"/>
                  </a:lnTo>
                  <a:lnTo>
                    <a:pt x="8898" y="153001"/>
                  </a:lnTo>
                  <a:lnTo>
                    <a:pt x="8898" y="135783"/>
                  </a:lnTo>
                  <a:lnTo>
                    <a:pt x="11050" y="135783"/>
                  </a:lnTo>
                  <a:lnTo>
                    <a:pt x="11050" y="127174"/>
                  </a:lnTo>
                  <a:lnTo>
                    <a:pt x="13203" y="127174"/>
                  </a:lnTo>
                  <a:lnTo>
                    <a:pt x="13203" y="120717"/>
                  </a:lnTo>
                  <a:lnTo>
                    <a:pt x="15355" y="120717"/>
                  </a:lnTo>
                  <a:lnTo>
                    <a:pt x="15355" y="114260"/>
                  </a:lnTo>
                  <a:lnTo>
                    <a:pt x="17507" y="114260"/>
                  </a:lnTo>
                  <a:lnTo>
                    <a:pt x="17507" y="103499"/>
                  </a:lnTo>
                  <a:lnTo>
                    <a:pt x="19660" y="103499"/>
                  </a:lnTo>
                  <a:lnTo>
                    <a:pt x="19660" y="97042"/>
                  </a:lnTo>
                  <a:lnTo>
                    <a:pt x="21812" y="97042"/>
                  </a:lnTo>
                  <a:lnTo>
                    <a:pt x="21812" y="92737"/>
                  </a:lnTo>
                  <a:lnTo>
                    <a:pt x="23964" y="92737"/>
                  </a:lnTo>
                  <a:lnTo>
                    <a:pt x="23964" y="86280"/>
                  </a:lnTo>
                  <a:lnTo>
                    <a:pt x="26116" y="86280"/>
                  </a:lnTo>
                  <a:lnTo>
                    <a:pt x="26116" y="81976"/>
                  </a:lnTo>
                  <a:lnTo>
                    <a:pt x="28269" y="81976"/>
                  </a:lnTo>
                  <a:lnTo>
                    <a:pt x="28269" y="75519"/>
                  </a:lnTo>
                  <a:lnTo>
                    <a:pt x="30421" y="75519"/>
                  </a:lnTo>
                  <a:lnTo>
                    <a:pt x="30421" y="71214"/>
                  </a:lnTo>
                  <a:lnTo>
                    <a:pt x="32573" y="71214"/>
                  </a:lnTo>
                  <a:lnTo>
                    <a:pt x="32573" y="66910"/>
                  </a:lnTo>
                  <a:lnTo>
                    <a:pt x="34726" y="66910"/>
                  </a:lnTo>
                  <a:lnTo>
                    <a:pt x="34726" y="60453"/>
                  </a:lnTo>
                  <a:lnTo>
                    <a:pt x="36878" y="60453"/>
                  </a:lnTo>
                  <a:lnTo>
                    <a:pt x="36878" y="56148"/>
                  </a:lnTo>
                  <a:lnTo>
                    <a:pt x="39030" y="56148"/>
                  </a:lnTo>
                  <a:lnTo>
                    <a:pt x="39030" y="51844"/>
                  </a:lnTo>
                  <a:lnTo>
                    <a:pt x="41182" y="51844"/>
                  </a:lnTo>
                  <a:lnTo>
                    <a:pt x="41182" y="47539"/>
                  </a:lnTo>
                  <a:lnTo>
                    <a:pt x="43335" y="47539"/>
                  </a:lnTo>
                  <a:lnTo>
                    <a:pt x="43335" y="45387"/>
                  </a:lnTo>
                  <a:lnTo>
                    <a:pt x="45487" y="45387"/>
                  </a:lnTo>
                  <a:lnTo>
                    <a:pt x="45487" y="41082"/>
                  </a:lnTo>
                  <a:lnTo>
                    <a:pt x="47639" y="41082"/>
                  </a:lnTo>
                  <a:lnTo>
                    <a:pt x="47639" y="36778"/>
                  </a:lnTo>
                  <a:lnTo>
                    <a:pt x="49792" y="36778"/>
                  </a:lnTo>
                  <a:lnTo>
                    <a:pt x="49792" y="32473"/>
                  </a:lnTo>
                  <a:lnTo>
                    <a:pt x="51944" y="32473"/>
                  </a:lnTo>
                  <a:lnTo>
                    <a:pt x="51944" y="30321"/>
                  </a:lnTo>
                  <a:lnTo>
                    <a:pt x="54096" y="30321"/>
                  </a:lnTo>
                  <a:lnTo>
                    <a:pt x="54096" y="26016"/>
                  </a:lnTo>
                  <a:lnTo>
                    <a:pt x="56248" y="26016"/>
                  </a:lnTo>
                  <a:lnTo>
                    <a:pt x="56248" y="23864"/>
                  </a:lnTo>
                  <a:lnTo>
                    <a:pt x="58401" y="23864"/>
                  </a:lnTo>
                  <a:lnTo>
                    <a:pt x="58401" y="21712"/>
                  </a:lnTo>
                  <a:lnTo>
                    <a:pt x="60553" y="21712"/>
                  </a:lnTo>
                  <a:lnTo>
                    <a:pt x="60553" y="19560"/>
                  </a:lnTo>
                  <a:lnTo>
                    <a:pt x="62705" y="19560"/>
                  </a:lnTo>
                  <a:lnTo>
                    <a:pt x="62705" y="17407"/>
                  </a:lnTo>
                  <a:lnTo>
                    <a:pt x="64858" y="17407"/>
                  </a:lnTo>
                  <a:lnTo>
                    <a:pt x="64858" y="15255"/>
                  </a:lnTo>
                  <a:lnTo>
                    <a:pt x="67010" y="15255"/>
                  </a:lnTo>
                  <a:lnTo>
                    <a:pt x="67010" y="13103"/>
                  </a:lnTo>
                  <a:lnTo>
                    <a:pt x="69162" y="13103"/>
                  </a:lnTo>
                  <a:lnTo>
                    <a:pt x="69162" y="10950"/>
                  </a:lnTo>
                  <a:lnTo>
                    <a:pt x="71314" y="10950"/>
                  </a:lnTo>
                  <a:lnTo>
                    <a:pt x="71314" y="8798"/>
                  </a:lnTo>
                  <a:lnTo>
                    <a:pt x="73467" y="8798"/>
                  </a:lnTo>
                  <a:lnTo>
                    <a:pt x="73467" y="6646"/>
                  </a:lnTo>
                  <a:lnTo>
                    <a:pt x="75619" y="6646"/>
                  </a:lnTo>
                  <a:lnTo>
                    <a:pt x="75619" y="4494"/>
                  </a:lnTo>
                  <a:lnTo>
                    <a:pt x="84228" y="4494"/>
                  </a:lnTo>
                  <a:lnTo>
                    <a:pt x="84228" y="2341"/>
                  </a:lnTo>
                  <a:lnTo>
                    <a:pt x="88533" y="2341"/>
                  </a:lnTo>
                  <a:close/>
                </a:path>
              </a:pathLst>
            </a:custGeom>
            <a:solidFill>
              <a:srgbClr val="070A1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EC0E243B-3A1A-38B5-7AA0-F7BAD825C5E3}"/>
                </a:ext>
              </a:extLst>
            </p:cNvPr>
            <p:cNvSpPr/>
            <p:nvPr/>
          </p:nvSpPr>
          <p:spPr>
            <a:xfrm>
              <a:off x="12059300" y="8229216"/>
              <a:ext cx="333604" cy="303472"/>
            </a:xfrm>
            <a:custGeom>
              <a:avLst/>
              <a:gdLst>
                <a:gd name="connsiteX0" fmla="*/ 163978 w 333604"/>
                <a:gd name="connsiteY0" fmla="*/ 361 h 303472"/>
                <a:gd name="connsiteX1" fmla="*/ 211328 w 333604"/>
                <a:gd name="connsiteY1" fmla="*/ 361 h 303472"/>
                <a:gd name="connsiteX2" fmla="*/ 211328 w 333604"/>
                <a:gd name="connsiteY2" fmla="*/ 2513 h 303472"/>
                <a:gd name="connsiteX3" fmla="*/ 222089 w 333604"/>
                <a:gd name="connsiteY3" fmla="*/ 2513 h 303472"/>
                <a:gd name="connsiteX4" fmla="*/ 222089 w 333604"/>
                <a:gd name="connsiteY4" fmla="*/ 4666 h 303472"/>
                <a:gd name="connsiteX5" fmla="*/ 228546 w 333604"/>
                <a:gd name="connsiteY5" fmla="*/ 4666 h 303472"/>
                <a:gd name="connsiteX6" fmla="*/ 228546 w 333604"/>
                <a:gd name="connsiteY6" fmla="*/ 6818 h 303472"/>
                <a:gd name="connsiteX7" fmla="*/ 235003 w 333604"/>
                <a:gd name="connsiteY7" fmla="*/ 6818 h 303472"/>
                <a:gd name="connsiteX8" fmla="*/ 235003 w 333604"/>
                <a:gd name="connsiteY8" fmla="*/ 8970 h 303472"/>
                <a:gd name="connsiteX9" fmla="*/ 241460 w 333604"/>
                <a:gd name="connsiteY9" fmla="*/ 8970 h 303472"/>
                <a:gd name="connsiteX10" fmla="*/ 241460 w 333604"/>
                <a:gd name="connsiteY10" fmla="*/ 11122 h 303472"/>
                <a:gd name="connsiteX11" fmla="*/ 245765 w 333604"/>
                <a:gd name="connsiteY11" fmla="*/ 11122 h 303472"/>
                <a:gd name="connsiteX12" fmla="*/ 245765 w 333604"/>
                <a:gd name="connsiteY12" fmla="*/ 13275 h 303472"/>
                <a:gd name="connsiteX13" fmla="*/ 250069 w 333604"/>
                <a:gd name="connsiteY13" fmla="*/ 13275 h 303472"/>
                <a:gd name="connsiteX14" fmla="*/ 250069 w 333604"/>
                <a:gd name="connsiteY14" fmla="*/ 15427 h 303472"/>
                <a:gd name="connsiteX15" fmla="*/ 254374 w 333604"/>
                <a:gd name="connsiteY15" fmla="*/ 15427 h 303472"/>
                <a:gd name="connsiteX16" fmla="*/ 254374 w 333604"/>
                <a:gd name="connsiteY16" fmla="*/ 17579 h 303472"/>
                <a:gd name="connsiteX17" fmla="*/ 258678 w 333604"/>
                <a:gd name="connsiteY17" fmla="*/ 17579 h 303472"/>
                <a:gd name="connsiteX18" fmla="*/ 258678 w 333604"/>
                <a:gd name="connsiteY18" fmla="*/ 19732 h 303472"/>
                <a:gd name="connsiteX19" fmla="*/ 262983 w 333604"/>
                <a:gd name="connsiteY19" fmla="*/ 19732 h 303472"/>
                <a:gd name="connsiteX20" fmla="*/ 262983 w 333604"/>
                <a:gd name="connsiteY20" fmla="*/ 21884 h 303472"/>
                <a:gd name="connsiteX21" fmla="*/ 265135 w 333604"/>
                <a:gd name="connsiteY21" fmla="*/ 21884 h 303472"/>
                <a:gd name="connsiteX22" fmla="*/ 265135 w 333604"/>
                <a:gd name="connsiteY22" fmla="*/ 24036 h 303472"/>
                <a:gd name="connsiteX23" fmla="*/ 269440 w 333604"/>
                <a:gd name="connsiteY23" fmla="*/ 24036 h 303472"/>
                <a:gd name="connsiteX24" fmla="*/ 269440 w 333604"/>
                <a:gd name="connsiteY24" fmla="*/ 26188 h 303472"/>
                <a:gd name="connsiteX25" fmla="*/ 271592 w 333604"/>
                <a:gd name="connsiteY25" fmla="*/ 26188 h 303472"/>
                <a:gd name="connsiteX26" fmla="*/ 271592 w 333604"/>
                <a:gd name="connsiteY26" fmla="*/ 28341 h 303472"/>
                <a:gd name="connsiteX27" fmla="*/ 275897 w 333604"/>
                <a:gd name="connsiteY27" fmla="*/ 28341 h 303472"/>
                <a:gd name="connsiteX28" fmla="*/ 275897 w 333604"/>
                <a:gd name="connsiteY28" fmla="*/ 30493 h 303472"/>
                <a:gd name="connsiteX29" fmla="*/ 278049 w 333604"/>
                <a:gd name="connsiteY29" fmla="*/ 30493 h 303472"/>
                <a:gd name="connsiteX30" fmla="*/ 278049 w 333604"/>
                <a:gd name="connsiteY30" fmla="*/ 32645 h 303472"/>
                <a:gd name="connsiteX31" fmla="*/ 280201 w 333604"/>
                <a:gd name="connsiteY31" fmla="*/ 32645 h 303472"/>
                <a:gd name="connsiteX32" fmla="*/ 280201 w 333604"/>
                <a:gd name="connsiteY32" fmla="*/ 34798 h 303472"/>
                <a:gd name="connsiteX33" fmla="*/ 282353 w 333604"/>
                <a:gd name="connsiteY33" fmla="*/ 34798 h 303472"/>
                <a:gd name="connsiteX34" fmla="*/ 282353 w 333604"/>
                <a:gd name="connsiteY34" fmla="*/ 36950 h 303472"/>
                <a:gd name="connsiteX35" fmla="*/ 284506 w 333604"/>
                <a:gd name="connsiteY35" fmla="*/ 36950 h 303472"/>
                <a:gd name="connsiteX36" fmla="*/ 284506 w 333604"/>
                <a:gd name="connsiteY36" fmla="*/ 39102 h 303472"/>
                <a:gd name="connsiteX37" fmla="*/ 286658 w 333604"/>
                <a:gd name="connsiteY37" fmla="*/ 39102 h 303472"/>
                <a:gd name="connsiteX38" fmla="*/ 286658 w 333604"/>
                <a:gd name="connsiteY38" fmla="*/ 41254 h 303472"/>
                <a:gd name="connsiteX39" fmla="*/ 288810 w 333604"/>
                <a:gd name="connsiteY39" fmla="*/ 41254 h 303472"/>
                <a:gd name="connsiteX40" fmla="*/ 288810 w 333604"/>
                <a:gd name="connsiteY40" fmla="*/ 43407 h 303472"/>
                <a:gd name="connsiteX41" fmla="*/ 290963 w 333604"/>
                <a:gd name="connsiteY41" fmla="*/ 43407 h 303472"/>
                <a:gd name="connsiteX42" fmla="*/ 290963 w 333604"/>
                <a:gd name="connsiteY42" fmla="*/ 45559 h 303472"/>
                <a:gd name="connsiteX43" fmla="*/ 293115 w 333604"/>
                <a:gd name="connsiteY43" fmla="*/ 45559 h 303472"/>
                <a:gd name="connsiteX44" fmla="*/ 293115 w 333604"/>
                <a:gd name="connsiteY44" fmla="*/ 47711 h 303472"/>
                <a:gd name="connsiteX45" fmla="*/ 295267 w 333604"/>
                <a:gd name="connsiteY45" fmla="*/ 47711 h 303472"/>
                <a:gd name="connsiteX46" fmla="*/ 295267 w 333604"/>
                <a:gd name="connsiteY46" fmla="*/ 49864 h 303472"/>
                <a:gd name="connsiteX47" fmla="*/ 297420 w 333604"/>
                <a:gd name="connsiteY47" fmla="*/ 49864 h 303472"/>
                <a:gd name="connsiteX48" fmla="*/ 297420 w 333604"/>
                <a:gd name="connsiteY48" fmla="*/ 52016 h 303472"/>
                <a:gd name="connsiteX49" fmla="*/ 299572 w 333604"/>
                <a:gd name="connsiteY49" fmla="*/ 52016 h 303472"/>
                <a:gd name="connsiteX50" fmla="*/ 299572 w 333604"/>
                <a:gd name="connsiteY50" fmla="*/ 54168 h 303472"/>
                <a:gd name="connsiteX51" fmla="*/ 301724 w 333604"/>
                <a:gd name="connsiteY51" fmla="*/ 54168 h 303472"/>
                <a:gd name="connsiteX52" fmla="*/ 301724 w 333604"/>
                <a:gd name="connsiteY52" fmla="*/ 56320 h 303472"/>
                <a:gd name="connsiteX53" fmla="*/ 303876 w 333604"/>
                <a:gd name="connsiteY53" fmla="*/ 56320 h 303472"/>
                <a:gd name="connsiteX54" fmla="*/ 303876 w 333604"/>
                <a:gd name="connsiteY54" fmla="*/ 60625 h 303472"/>
                <a:gd name="connsiteX55" fmla="*/ 306029 w 333604"/>
                <a:gd name="connsiteY55" fmla="*/ 60625 h 303472"/>
                <a:gd name="connsiteX56" fmla="*/ 306029 w 333604"/>
                <a:gd name="connsiteY56" fmla="*/ 62777 h 303472"/>
                <a:gd name="connsiteX57" fmla="*/ 308181 w 333604"/>
                <a:gd name="connsiteY57" fmla="*/ 62777 h 303472"/>
                <a:gd name="connsiteX58" fmla="*/ 308181 w 333604"/>
                <a:gd name="connsiteY58" fmla="*/ 64930 h 303472"/>
                <a:gd name="connsiteX59" fmla="*/ 310333 w 333604"/>
                <a:gd name="connsiteY59" fmla="*/ 64930 h 303472"/>
                <a:gd name="connsiteX60" fmla="*/ 310333 w 333604"/>
                <a:gd name="connsiteY60" fmla="*/ 69234 h 303472"/>
                <a:gd name="connsiteX61" fmla="*/ 312486 w 333604"/>
                <a:gd name="connsiteY61" fmla="*/ 69234 h 303472"/>
                <a:gd name="connsiteX62" fmla="*/ 312486 w 333604"/>
                <a:gd name="connsiteY62" fmla="*/ 73539 h 303472"/>
                <a:gd name="connsiteX63" fmla="*/ 314638 w 333604"/>
                <a:gd name="connsiteY63" fmla="*/ 73539 h 303472"/>
                <a:gd name="connsiteX64" fmla="*/ 314638 w 333604"/>
                <a:gd name="connsiteY64" fmla="*/ 77843 h 303472"/>
                <a:gd name="connsiteX65" fmla="*/ 316790 w 333604"/>
                <a:gd name="connsiteY65" fmla="*/ 77843 h 303472"/>
                <a:gd name="connsiteX66" fmla="*/ 316790 w 333604"/>
                <a:gd name="connsiteY66" fmla="*/ 82148 h 303472"/>
                <a:gd name="connsiteX67" fmla="*/ 318942 w 333604"/>
                <a:gd name="connsiteY67" fmla="*/ 82148 h 303472"/>
                <a:gd name="connsiteX68" fmla="*/ 318942 w 333604"/>
                <a:gd name="connsiteY68" fmla="*/ 86452 h 303472"/>
                <a:gd name="connsiteX69" fmla="*/ 321095 w 333604"/>
                <a:gd name="connsiteY69" fmla="*/ 86452 h 303472"/>
                <a:gd name="connsiteX70" fmla="*/ 321095 w 333604"/>
                <a:gd name="connsiteY70" fmla="*/ 90757 h 303472"/>
                <a:gd name="connsiteX71" fmla="*/ 323247 w 333604"/>
                <a:gd name="connsiteY71" fmla="*/ 90757 h 303472"/>
                <a:gd name="connsiteX72" fmla="*/ 323247 w 333604"/>
                <a:gd name="connsiteY72" fmla="*/ 97214 h 303472"/>
                <a:gd name="connsiteX73" fmla="*/ 325399 w 333604"/>
                <a:gd name="connsiteY73" fmla="*/ 97214 h 303472"/>
                <a:gd name="connsiteX74" fmla="*/ 325399 w 333604"/>
                <a:gd name="connsiteY74" fmla="*/ 101518 h 303472"/>
                <a:gd name="connsiteX75" fmla="*/ 327552 w 333604"/>
                <a:gd name="connsiteY75" fmla="*/ 101518 h 303472"/>
                <a:gd name="connsiteX76" fmla="*/ 327552 w 333604"/>
                <a:gd name="connsiteY76" fmla="*/ 107975 h 303472"/>
                <a:gd name="connsiteX77" fmla="*/ 329704 w 333604"/>
                <a:gd name="connsiteY77" fmla="*/ 107975 h 303472"/>
                <a:gd name="connsiteX78" fmla="*/ 329704 w 333604"/>
                <a:gd name="connsiteY78" fmla="*/ 118737 h 303472"/>
                <a:gd name="connsiteX79" fmla="*/ 331856 w 333604"/>
                <a:gd name="connsiteY79" fmla="*/ 118737 h 303472"/>
                <a:gd name="connsiteX80" fmla="*/ 331856 w 333604"/>
                <a:gd name="connsiteY80" fmla="*/ 131650 h 303472"/>
                <a:gd name="connsiteX81" fmla="*/ 334008 w 333604"/>
                <a:gd name="connsiteY81" fmla="*/ 131650 h 303472"/>
                <a:gd name="connsiteX82" fmla="*/ 334008 w 333604"/>
                <a:gd name="connsiteY82" fmla="*/ 174696 h 303472"/>
                <a:gd name="connsiteX83" fmla="*/ 331856 w 333604"/>
                <a:gd name="connsiteY83" fmla="*/ 174696 h 303472"/>
                <a:gd name="connsiteX84" fmla="*/ 331856 w 333604"/>
                <a:gd name="connsiteY84" fmla="*/ 187610 h 303472"/>
                <a:gd name="connsiteX85" fmla="*/ 329704 w 333604"/>
                <a:gd name="connsiteY85" fmla="*/ 187610 h 303472"/>
                <a:gd name="connsiteX86" fmla="*/ 329704 w 333604"/>
                <a:gd name="connsiteY86" fmla="*/ 198371 h 303472"/>
                <a:gd name="connsiteX87" fmla="*/ 327552 w 333604"/>
                <a:gd name="connsiteY87" fmla="*/ 198371 h 303472"/>
                <a:gd name="connsiteX88" fmla="*/ 327552 w 333604"/>
                <a:gd name="connsiteY88" fmla="*/ 206980 h 303472"/>
                <a:gd name="connsiteX89" fmla="*/ 325399 w 333604"/>
                <a:gd name="connsiteY89" fmla="*/ 206980 h 303472"/>
                <a:gd name="connsiteX90" fmla="*/ 325399 w 333604"/>
                <a:gd name="connsiteY90" fmla="*/ 211285 h 303472"/>
                <a:gd name="connsiteX91" fmla="*/ 323247 w 333604"/>
                <a:gd name="connsiteY91" fmla="*/ 211285 h 303472"/>
                <a:gd name="connsiteX92" fmla="*/ 323247 w 333604"/>
                <a:gd name="connsiteY92" fmla="*/ 217742 h 303472"/>
                <a:gd name="connsiteX93" fmla="*/ 321095 w 333604"/>
                <a:gd name="connsiteY93" fmla="*/ 217742 h 303472"/>
                <a:gd name="connsiteX94" fmla="*/ 321095 w 333604"/>
                <a:gd name="connsiteY94" fmla="*/ 224199 h 303472"/>
                <a:gd name="connsiteX95" fmla="*/ 318942 w 333604"/>
                <a:gd name="connsiteY95" fmla="*/ 224199 h 303472"/>
                <a:gd name="connsiteX96" fmla="*/ 318942 w 333604"/>
                <a:gd name="connsiteY96" fmla="*/ 226351 h 303472"/>
                <a:gd name="connsiteX97" fmla="*/ 316790 w 333604"/>
                <a:gd name="connsiteY97" fmla="*/ 226351 h 303472"/>
                <a:gd name="connsiteX98" fmla="*/ 316790 w 333604"/>
                <a:gd name="connsiteY98" fmla="*/ 232808 h 303472"/>
                <a:gd name="connsiteX99" fmla="*/ 314638 w 333604"/>
                <a:gd name="connsiteY99" fmla="*/ 232808 h 303472"/>
                <a:gd name="connsiteX100" fmla="*/ 314638 w 333604"/>
                <a:gd name="connsiteY100" fmla="*/ 237112 h 303472"/>
                <a:gd name="connsiteX101" fmla="*/ 312486 w 333604"/>
                <a:gd name="connsiteY101" fmla="*/ 237112 h 303472"/>
                <a:gd name="connsiteX102" fmla="*/ 312486 w 333604"/>
                <a:gd name="connsiteY102" fmla="*/ 239265 h 303472"/>
                <a:gd name="connsiteX103" fmla="*/ 310333 w 333604"/>
                <a:gd name="connsiteY103" fmla="*/ 239265 h 303472"/>
                <a:gd name="connsiteX104" fmla="*/ 310333 w 333604"/>
                <a:gd name="connsiteY104" fmla="*/ 243569 h 303472"/>
                <a:gd name="connsiteX105" fmla="*/ 308181 w 333604"/>
                <a:gd name="connsiteY105" fmla="*/ 243569 h 303472"/>
                <a:gd name="connsiteX106" fmla="*/ 308181 w 333604"/>
                <a:gd name="connsiteY106" fmla="*/ 245722 h 303472"/>
                <a:gd name="connsiteX107" fmla="*/ 306029 w 333604"/>
                <a:gd name="connsiteY107" fmla="*/ 245722 h 303472"/>
                <a:gd name="connsiteX108" fmla="*/ 306029 w 333604"/>
                <a:gd name="connsiteY108" fmla="*/ 250026 h 303472"/>
                <a:gd name="connsiteX109" fmla="*/ 303876 w 333604"/>
                <a:gd name="connsiteY109" fmla="*/ 250026 h 303472"/>
                <a:gd name="connsiteX110" fmla="*/ 303876 w 333604"/>
                <a:gd name="connsiteY110" fmla="*/ 252178 h 303472"/>
                <a:gd name="connsiteX111" fmla="*/ 301724 w 333604"/>
                <a:gd name="connsiteY111" fmla="*/ 252178 h 303472"/>
                <a:gd name="connsiteX112" fmla="*/ 301724 w 333604"/>
                <a:gd name="connsiteY112" fmla="*/ 254331 h 303472"/>
                <a:gd name="connsiteX113" fmla="*/ 299572 w 333604"/>
                <a:gd name="connsiteY113" fmla="*/ 254331 h 303472"/>
                <a:gd name="connsiteX114" fmla="*/ 299572 w 333604"/>
                <a:gd name="connsiteY114" fmla="*/ 258635 h 303472"/>
                <a:gd name="connsiteX115" fmla="*/ 297420 w 333604"/>
                <a:gd name="connsiteY115" fmla="*/ 258635 h 303472"/>
                <a:gd name="connsiteX116" fmla="*/ 297420 w 333604"/>
                <a:gd name="connsiteY116" fmla="*/ 260788 h 303472"/>
                <a:gd name="connsiteX117" fmla="*/ 295267 w 333604"/>
                <a:gd name="connsiteY117" fmla="*/ 260788 h 303472"/>
                <a:gd name="connsiteX118" fmla="*/ 295267 w 333604"/>
                <a:gd name="connsiteY118" fmla="*/ 262940 h 303472"/>
                <a:gd name="connsiteX119" fmla="*/ 293115 w 333604"/>
                <a:gd name="connsiteY119" fmla="*/ 262940 h 303472"/>
                <a:gd name="connsiteX120" fmla="*/ 293115 w 333604"/>
                <a:gd name="connsiteY120" fmla="*/ 265092 h 303472"/>
                <a:gd name="connsiteX121" fmla="*/ 290963 w 333604"/>
                <a:gd name="connsiteY121" fmla="*/ 265092 h 303472"/>
                <a:gd name="connsiteX122" fmla="*/ 290963 w 333604"/>
                <a:gd name="connsiteY122" fmla="*/ 267244 h 303472"/>
                <a:gd name="connsiteX123" fmla="*/ 288810 w 333604"/>
                <a:gd name="connsiteY123" fmla="*/ 267244 h 303472"/>
                <a:gd name="connsiteX124" fmla="*/ 288810 w 333604"/>
                <a:gd name="connsiteY124" fmla="*/ 269397 h 303472"/>
                <a:gd name="connsiteX125" fmla="*/ 286658 w 333604"/>
                <a:gd name="connsiteY125" fmla="*/ 269397 h 303472"/>
                <a:gd name="connsiteX126" fmla="*/ 286658 w 333604"/>
                <a:gd name="connsiteY126" fmla="*/ 271549 h 303472"/>
                <a:gd name="connsiteX127" fmla="*/ 284506 w 333604"/>
                <a:gd name="connsiteY127" fmla="*/ 271549 h 303472"/>
                <a:gd name="connsiteX128" fmla="*/ 284506 w 333604"/>
                <a:gd name="connsiteY128" fmla="*/ 273701 h 303472"/>
                <a:gd name="connsiteX129" fmla="*/ 282353 w 333604"/>
                <a:gd name="connsiteY129" fmla="*/ 273701 h 303472"/>
                <a:gd name="connsiteX130" fmla="*/ 282353 w 333604"/>
                <a:gd name="connsiteY130" fmla="*/ 275854 h 303472"/>
                <a:gd name="connsiteX131" fmla="*/ 278049 w 333604"/>
                <a:gd name="connsiteY131" fmla="*/ 275854 h 303472"/>
                <a:gd name="connsiteX132" fmla="*/ 278049 w 333604"/>
                <a:gd name="connsiteY132" fmla="*/ 278006 h 303472"/>
                <a:gd name="connsiteX133" fmla="*/ 275897 w 333604"/>
                <a:gd name="connsiteY133" fmla="*/ 278006 h 303472"/>
                <a:gd name="connsiteX134" fmla="*/ 275897 w 333604"/>
                <a:gd name="connsiteY134" fmla="*/ 280158 h 303472"/>
                <a:gd name="connsiteX135" fmla="*/ 273744 w 333604"/>
                <a:gd name="connsiteY135" fmla="*/ 280158 h 303472"/>
                <a:gd name="connsiteX136" fmla="*/ 273744 w 333604"/>
                <a:gd name="connsiteY136" fmla="*/ 282310 h 303472"/>
                <a:gd name="connsiteX137" fmla="*/ 269440 w 333604"/>
                <a:gd name="connsiteY137" fmla="*/ 282310 h 303472"/>
                <a:gd name="connsiteX138" fmla="*/ 269440 w 333604"/>
                <a:gd name="connsiteY138" fmla="*/ 284463 h 303472"/>
                <a:gd name="connsiteX139" fmla="*/ 265135 w 333604"/>
                <a:gd name="connsiteY139" fmla="*/ 284463 h 303472"/>
                <a:gd name="connsiteX140" fmla="*/ 265135 w 333604"/>
                <a:gd name="connsiteY140" fmla="*/ 286615 h 303472"/>
                <a:gd name="connsiteX141" fmla="*/ 260831 w 333604"/>
                <a:gd name="connsiteY141" fmla="*/ 286615 h 303472"/>
                <a:gd name="connsiteX142" fmla="*/ 260831 w 333604"/>
                <a:gd name="connsiteY142" fmla="*/ 288767 h 303472"/>
                <a:gd name="connsiteX143" fmla="*/ 256526 w 333604"/>
                <a:gd name="connsiteY143" fmla="*/ 288767 h 303472"/>
                <a:gd name="connsiteX144" fmla="*/ 256526 w 333604"/>
                <a:gd name="connsiteY144" fmla="*/ 290920 h 303472"/>
                <a:gd name="connsiteX145" fmla="*/ 252221 w 333604"/>
                <a:gd name="connsiteY145" fmla="*/ 290920 h 303472"/>
                <a:gd name="connsiteX146" fmla="*/ 252221 w 333604"/>
                <a:gd name="connsiteY146" fmla="*/ 293072 h 303472"/>
                <a:gd name="connsiteX147" fmla="*/ 245765 w 333604"/>
                <a:gd name="connsiteY147" fmla="*/ 293072 h 303472"/>
                <a:gd name="connsiteX148" fmla="*/ 245765 w 333604"/>
                <a:gd name="connsiteY148" fmla="*/ 295224 h 303472"/>
                <a:gd name="connsiteX149" fmla="*/ 239308 w 333604"/>
                <a:gd name="connsiteY149" fmla="*/ 295224 h 303472"/>
                <a:gd name="connsiteX150" fmla="*/ 239308 w 333604"/>
                <a:gd name="connsiteY150" fmla="*/ 297377 h 303472"/>
                <a:gd name="connsiteX151" fmla="*/ 232851 w 333604"/>
                <a:gd name="connsiteY151" fmla="*/ 297377 h 303472"/>
                <a:gd name="connsiteX152" fmla="*/ 232851 w 333604"/>
                <a:gd name="connsiteY152" fmla="*/ 299529 h 303472"/>
                <a:gd name="connsiteX153" fmla="*/ 226394 w 333604"/>
                <a:gd name="connsiteY153" fmla="*/ 299529 h 303472"/>
                <a:gd name="connsiteX154" fmla="*/ 226394 w 333604"/>
                <a:gd name="connsiteY154" fmla="*/ 301681 h 303472"/>
                <a:gd name="connsiteX155" fmla="*/ 219937 w 333604"/>
                <a:gd name="connsiteY155" fmla="*/ 301681 h 303472"/>
                <a:gd name="connsiteX156" fmla="*/ 219937 w 333604"/>
                <a:gd name="connsiteY156" fmla="*/ 303833 h 303472"/>
                <a:gd name="connsiteX157" fmla="*/ 172587 w 333604"/>
                <a:gd name="connsiteY157" fmla="*/ 303833 h 303472"/>
                <a:gd name="connsiteX158" fmla="*/ 172587 w 333604"/>
                <a:gd name="connsiteY158" fmla="*/ 301681 h 303472"/>
                <a:gd name="connsiteX159" fmla="*/ 163978 w 333604"/>
                <a:gd name="connsiteY159" fmla="*/ 301681 h 303472"/>
                <a:gd name="connsiteX160" fmla="*/ 163978 w 333604"/>
                <a:gd name="connsiteY160" fmla="*/ 299529 h 303472"/>
                <a:gd name="connsiteX161" fmla="*/ 159673 w 333604"/>
                <a:gd name="connsiteY161" fmla="*/ 299529 h 303472"/>
                <a:gd name="connsiteX162" fmla="*/ 159673 w 333604"/>
                <a:gd name="connsiteY162" fmla="*/ 297377 h 303472"/>
                <a:gd name="connsiteX163" fmla="*/ 153216 w 333604"/>
                <a:gd name="connsiteY163" fmla="*/ 297377 h 303472"/>
                <a:gd name="connsiteX164" fmla="*/ 153216 w 333604"/>
                <a:gd name="connsiteY164" fmla="*/ 295224 h 303472"/>
                <a:gd name="connsiteX165" fmla="*/ 146759 w 333604"/>
                <a:gd name="connsiteY165" fmla="*/ 295224 h 303472"/>
                <a:gd name="connsiteX166" fmla="*/ 146759 w 333604"/>
                <a:gd name="connsiteY166" fmla="*/ 293072 h 303472"/>
                <a:gd name="connsiteX167" fmla="*/ 138150 w 333604"/>
                <a:gd name="connsiteY167" fmla="*/ 293072 h 303472"/>
                <a:gd name="connsiteX168" fmla="*/ 138150 w 333604"/>
                <a:gd name="connsiteY168" fmla="*/ 290920 h 303472"/>
                <a:gd name="connsiteX169" fmla="*/ 133846 w 333604"/>
                <a:gd name="connsiteY169" fmla="*/ 290920 h 303472"/>
                <a:gd name="connsiteX170" fmla="*/ 133846 w 333604"/>
                <a:gd name="connsiteY170" fmla="*/ 288767 h 303472"/>
                <a:gd name="connsiteX171" fmla="*/ 129541 w 333604"/>
                <a:gd name="connsiteY171" fmla="*/ 288767 h 303472"/>
                <a:gd name="connsiteX172" fmla="*/ 129541 w 333604"/>
                <a:gd name="connsiteY172" fmla="*/ 286615 h 303472"/>
                <a:gd name="connsiteX173" fmla="*/ 125237 w 333604"/>
                <a:gd name="connsiteY173" fmla="*/ 286615 h 303472"/>
                <a:gd name="connsiteX174" fmla="*/ 125237 w 333604"/>
                <a:gd name="connsiteY174" fmla="*/ 284463 h 303472"/>
                <a:gd name="connsiteX175" fmla="*/ 120932 w 333604"/>
                <a:gd name="connsiteY175" fmla="*/ 284463 h 303472"/>
                <a:gd name="connsiteX176" fmla="*/ 120932 w 333604"/>
                <a:gd name="connsiteY176" fmla="*/ 282310 h 303472"/>
                <a:gd name="connsiteX177" fmla="*/ 116627 w 333604"/>
                <a:gd name="connsiteY177" fmla="*/ 282310 h 303472"/>
                <a:gd name="connsiteX178" fmla="*/ 116627 w 333604"/>
                <a:gd name="connsiteY178" fmla="*/ 280158 h 303472"/>
                <a:gd name="connsiteX179" fmla="*/ 114475 w 333604"/>
                <a:gd name="connsiteY179" fmla="*/ 280158 h 303472"/>
                <a:gd name="connsiteX180" fmla="*/ 114475 w 333604"/>
                <a:gd name="connsiteY180" fmla="*/ 278006 h 303472"/>
                <a:gd name="connsiteX181" fmla="*/ 110171 w 333604"/>
                <a:gd name="connsiteY181" fmla="*/ 278006 h 303472"/>
                <a:gd name="connsiteX182" fmla="*/ 110171 w 333604"/>
                <a:gd name="connsiteY182" fmla="*/ 275854 h 303472"/>
                <a:gd name="connsiteX183" fmla="*/ 108018 w 333604"/>
                <a:gd name="connsiteY183" fmla="*/ 275854 h 303472"/>
                <a:gd name="connsiteX184" fmla="*/ 108018 w 333604"/>
                <a:gd name="connsiteY184" fmla="*/ 273701 h 303472"/>
                <a:gd name="connsiteX185" fmla="*/ 105866 w 333604"/>
                <a:gd name="connsiteY185" fmla="*/ 273701 h 303472"/>
                <a:gd name="connsiteX186" fmla="*/ 105866 w 333604"/>
                <a:gd name="connsiteY186" fmla="*/ 271549 h 303472"/>
                <a:gd name="connsiteX187" fmla="*/ 101561 w 333604"/>
                <a:gd name="connsiteY187" fmla="*/ 271549 h 303472"/>
                <a:gd name="connsiteX188" fmla="*/ 101561 w 333604"/>
                <a:gd name="connsiteY188" fmla="*/ 269397 h 303472"/>
                <a:gd name="connsiteX189" fmla="*/ 99409 w 333604"/>
                <a:gd name="connsiteY189" fmla="*/ 269397 h 303472"/>
                <a:gd name="connsiteX190" fmla="*/ 99409 w 333604"/>
                <a:gd name="connsiteY190" fmla="*/ 267244 h 303472"/>
                <a:gd name="connsiteX191" fmla="*/ 97257 w 333604"/>
                <a:gd name="connsiteY191" fmla="*/ 267244 h 303472"/>
                <a:gd name="connsiteX192" fmla="*/ 97257 w 333604"/>
                <a:gd name="connsiteY192" fmla="*/ 265092 h 303472"/>
                <a:gd name="connsiteX193" fmla="*/ 95105 w 333604"/>
                <a:gd name="connsiteY193" fmla="*/ 265092 h 303472"/>
                <a:gd name="connsiteX194" fmla="*/ 95105 w 333604"/>
                <a:gd name="connsiteY194" fmla="*/ 262940 h 303472"/>
                <a:gd name="connsiteX195" fmla="*/ 92952 w 333604"/>
                <a:gd name="connsiteY195" fmla="*/ 262940 h 303472"/>
                <a:gd name="connsiteX196" fmla="*/ 92952 w 333604"/>
                <a:gd name="connsiteY196" fmla="*/ 260788 h 303472"/>
                <a:gd name="connsiteX197" fmla="*/ 90800 w 333604"/>
                <a:gd name="connsiteY197" fmla="*/ 260788 h 303472"/>
                <a:gd name="connsiteX198" fmla="*/ 90800 w 333604"/>
                <a:gd name="connsiteY198" fmla="*/ 258635 h 303472"/>
                <a:gd name="connsiteX199" fmla="*/ 88648 w 333604"/>
                <a:gd name="connsiteY199" fmla="*/ 258635 h 303472"/>
                <a:gd name="connsiteX200" fmla="*/ 88648 w 333604"/>
                <a:gd name="connsiteY200" fmla="*/ 256483 h 303472"/>
                <a:gd name="connsiteX201" fmla="*/ 86495 w 333604"/>
                <a:gd name="connsiteY201" fmla="*/ 256483 h 303472"/>
                <a:gd name="connsiteX202" fmla="*/ 86495 w 333604"/>
                <a:gd name="connsiteY202" fmla="*/ 254331 h 303472"/>
                <a:gd name="connsiteX203" fmla="*/ 84343 w 333604"/>
                <a:gd name="connsiteY203" fmla="*/ 254331 h 303472"/>
                <a:gd name="connsiteX204" fmla="*/ 84343 w 333604"/>
                <a:gd name="connsiteY204" fmla="*/ 252178 h 303472"/>
                <a:gd name="connsiteX205" fmla="*/ 82191 w 333604"/>
                <a:gd name="connsiteY205" fmla="*/ 252178 h 303472"/>
                <a:gd name="connsiteX206" fmla="*/ 82191 w 333604"/>
                <a:gd name="connsiteY206" fmla="*/ 247874 h 303472"/>
                <a:gd name="connsiteX207" fmla="*/ 80039 w 333604"/>
                <a:gd name="connsiteY207" fmla="*/ 247874 h 303472"/>
                <a:gd name="connsiteX208" fmla="*/ 80039 w 333604"/>
                <a:gd name="connsiteY208" fmla="*/ 245722 h 303472"/>
                <a:gd name="connsiteX209" fmla="*/ 77886 w 333604"/>
                <a:gd name="connsiteY209" fmla="*/ 245722 h 303472"/>
                <a:gd name="connsiteX210" fmla="*/ 77886 w 333604"/>
                <a:gd name="connsiteY210" fmla="*/ 243569 h 303472"/>
                <a:gd name="connsiteX211" fmla="*/ 75734 w 333604"/>
                <a:gd name="connsiteY211" fmla="*/ 243569 h 303472"/>
                <a:gd name="connsiteX212" fmla="*/ 75734 w 333604"/>
                <a:gd name="connsiteY212" fmla="*/ 241417 h 303472"/>
                <a:gd name="connsiteX213" fmla="*/ 73582 w 333604"/>
                <a:gd name="connsiteY213" fmla="*/ 241417 h 303472"/>
                <a:gd name="connsiteX214" fmla="*/ 73582 w 333604"/>
                <a:gd name="connsiteY214" fmla="*/ 237112 h 303472"/>
                <a:gd name="connsiteX215" fmla="*/ 71429 w 333604"/>
                <a:gd name="connsiteY215" fmla="*/ 237112 h 303472"/>
                <a:gd name="connsiteX216" fmla="*/ 71429 w 333604"/>
                <a:gd name="connsiteY216" fmla="*/ 234960 h 303472"/>
                <a:gd name="connsiteX217" fmla="*/ 69277 w 333604"/>
                <a:gd name="connsiteY217" fmla="*/ 234960 h 303472"/>
                <a:gd name="connsiteX218" fmla="*/ 69277 w 333604"/>
                <a:gd name="connsiteY218" fmla="*/ 230656 h 303472"/>
                <a:gd name="connsiteX219" fmla="*/ 64973 w 333604"/>
                <a:gd name="connsiteY219" fmla="*/ 230656 h 303472"/>
                <a:gd name="connsiteX220" fmla="*/ 64973 w 333604"/>
                <a:gd name="connsiteY220" fmla="*/ 226351 h 303472"/>
                <a:gd name="connsiteX221" fmla="*/ 62820 w 333604"/>
                <a:gd name="connsiteY221" fmla="*/ 226351 h 303472"/>
                <a:gd name="connsiteX222" fmla="*/ 62820 w 333604"/>
                <a:gd name="connsiteY222" fmla="*/ 222046 h 303472"/>
                <a:gd name="connsiteX223" fmla="*/ 60668 w 333604"/>
                <a:gd name="connsiteY223" fmla="*/ 222046 h 303472"/>
                <a:gd name="connsiteX224" fmla="*/ 60668 w 333604"/>
                <a:gd name="connsiteY224" fmla="*/ 213437 h 303472"/>
                <a:gd name="connsiteX225" fmla="*/ 58516 w 333604"/>
                <a:gd name="connsiteY225" fmla="*/ 213437 h 303472"/>
                <a:gd name="connsiteX226" fmla="*/ 58516 w 333604"/>
                <a:gd name="connsiteY226" fmla="*/ 209133 h 303472"/>
                <a:gd name="connsiteX227" fmla="*/ 56363 w 333604"/>
                <a:gd name="connsiteY227" fmla="*/ 209133 h 303472"/>
                <a:gd name="connsiteX228" fmla="*/ 56363 w 333604"/>
                <a:gd name="connsiteY228" fmla="*/ 202676 h 303472"/>
                <a:gd name="connsiteX229" fmla="*/ 54211 w 333604"/>
                <a:gd name="connsiteY229" fmla="*/ 202676 h 303472"/>
                <a:gd name="connsiteX230" fmla="*/ 54211 w 333604"/>
                <a:gd name="connsiteY230" fmla="*/ 198371 h 303472"/>
                <a:gd name="connsiteX231" fmla="*/ 52059 w 333604"/>
                <a:gd name="connsiteY231" fmla="*/ 198371 h 303472"/>
                <a:gd name="connsiteX232" fmla="*/ 52059 w 333604"/>
                <a:gd name="connsiteY232" fmla="*/ 194067 h 303472"/>
                <a:gd name="connsiteX233" fmla="*/ 49907 w 333604"/>
                <a:gd name="connsiteY233" fmla="*/ 194067 h 303472"/>
                <a:gd name="connsiteX234" fmla="*/ 49907 w 333604"/>
                <a:gd name="connsiteY234" fmla="*/ 187610 h 303472"/>
                <a:gd name="connsiteX235" fmla="*/ 47754 w 333604"/>
                <a:gd name="connsiteY235" fmla="*/ 187610 h 303472"/>
                <a:gd name="connsiteX236" fmla="*/ 47754 w 333604"/>
                <a:gd name="connsiteY236" fmla="*/ 174696 h 303472"/>
                <a:gd name="connsiteX237" fmla="*/ 45602 w 333604"/>
                <a:gd name="connsiteY237" fmla="*/ 174696 h 303472"/>
                <a:gd name="connsiteX238" fmla="*/ 45602 w 333604"/>
                <a:gd name="connsiteY238" fmla="*/ 146716 h 303472"/>
                <a:gd name="connsiteX239" fmla="*/ 43450 w 333604"/>
                <a:gd name="connsiteY239" fmla="*/ 146716 h 303472"/>
                <a:gd name="connsiteX240" fmla="*/ 43450 w 333604"/>
                <a:gd name="connsiteY240" fmla="*/ 144564 h 303472"/>
                <a:gd name="connsiteX241" fmla="*/ 41297 w 333604"/>
                <a:gd name="connsiteY241" fmla="*/ 144564 h 303472"/>
                <a:gd name="connsiteX242" fmla="*/ 41297 w 333604"/>
                <a:gd name="connsiteY242" fmla="*/ 142412 h 303472"/>
                <a:gd name="connsiteX243" fmla="*/ 39145 w 333604"/>
                <a:gd name="connsiteY243" fmla="*/ 142412 h 303472"/>
                <a:gd name="connsiteX244" fmla="*/ 39145 w 333604"/>
                <a:gd name="connsiteY244" fmla="*/ 140260 h 303472"/>
                <a:gd name="connsiteX245" fmla="*/ 34841 w 333604"/>
                <a:gd name="connsiteY245" fmla="*/ 140260 h 303472"/>
                <a:gd name="connsiteX246" fmla="*/ 34841 w 333604"/>
                <a:gd name="connsiteY246" fmla="*/ 138107 h 303472"/>
                <a:gd name="connsiteX247" fmla="*/ 32688 w 333604"/>
                <a:gd name="connsiteY247" fmla="*/ 138107 h 303472"/>
                <a:gd name="connsiteX248" fmla="*/ 32688 w 333604"/>
                <a:gd name="connsiteY248" fmla="*/ 135955 h 303472"/>
                <a:gd name="connsiteX249" fmla="*/ 30536 w 333604"/>
                <a:gd name="connsiteY249" fmla="*/ 135955 h 303472"/>
                <a:gd name="connsiteX250" fmla="*/ 30536 w 333604"/>
                <a:gd name="connsiteY250" fmla="*/ 133803 h 303472"/>
                <a:gd name="connsiteX251" fmla="*/ 28384 w 333604"/>
                <a:gd name="connsiteY251" fmla="*/ 133803 h 303472"/>
                <a:gd name="connsiteX252" fmla="*/ 28384 w 333604"/>
                <a:gd name="connsiteY252" fmla="*/ 131650 h 303472"/>
                <a:gd name="connsiteX253" fmla="*/ 26231 w 333604"/>
                <a:gd name="connsiteY253" fmla="*/ 131650 h 303472"/>
                <a:gd name="connsiteX254" fmla="*/ 26231 w 333604"/>
                <a:gd name="connsiteY254" fmla="*/ 129498 h 303472"/>
                <a:gd name="connsiteX255" fmla="*/ 24079 w 333604"/>
                <a:gd name="connsiteY255" fmla="*/ 129498 h 303472"/>
                <a:gd name="connsiteX256" fmla="*/ 24079 w 333604"/>
                <a:gd name="connsiteY256" fmla="*/ 127346 h 303472"/>
                <a:gd name="connsiteX257" fmla="*/ 21927 w 333604"/>
                <a:gd name="connsiteY257" fmla="*/ 127346 h 303472"/>
                <a:gd name="connsiteX258" fmla="*/ 21927 w 333604"/>
                <a:gd name="connsiteY258" fmla="*/ 125194 h 303472"/>
                <a:gd name="connsiteX259" fmla="*/ 19775 w 333604"/>
                <a:gd name="connsiteY259" fmla="*/ 125194 h 303472"/>
                <a:gd name="connsiteX260" fmla="*/ 19775 w 333604"/>
                <a:gd name="connsiteY260" fmla="*/ 123041 h 303472"/>
                <a:gd name="connsiteX261" fmla="*/ 17622 w 333604"/>
                <a:gd name="connsiteY261" fmla="*/ 123041 h 303472"/>
                <a:gd name="connsiteX262" fmla="*/ 17622 w 333604"/>
                <a:gd name="connsiteY262" fmla="*/ 120889 h 303472"/>
                <a:gd name="connsiteX263" fmla="*/ 15470 w 333604"/>
                <a:gd name="connsiteY263" fmla="*/ 120889 h 303472"/>
                <a:gd name="connsiteX264" fmla="*/ 15470 w 333604"/>
                <a:gd name="connsiteY264" fmla="*/ 116584 h 303472"/>
                <a:gd name="connsiteX265" fmla="*/ 13318 w 333604"/>
                <a:gd name="connsiteY265" fmla="*/ 116584 h 303472"/>
                <a:gd name="connsiteX266" fmla="*/ 13318 w 333604"/>
                <a:gd name="connsiteY266" fmla="*/ 114432 h 303472"/>
                <a:gd name="connsiteX267" fmla="*/ 11165 w 333604"/>
                <a:gd name="connsiteY267" fmla="*/ 114432 h 303472"/>
                <a:gd name="connsiteX268" fmla="*/ 11165 w 333604"/>
                <a:gd name="connsiteY268" fmla="*/ 110128 h 303472"/>
                <a:gd name="connsiteX269" fmla="*/ 9013 w 333604"/>
                <a:gd name="connsiteY269" fmla="*/ 110128 h 303472"/>
                <a:gd name="connsiteX270" fmla="*/ 9013 w 333604"/>
                <a:gd name="connsiteY270" fmla="*/ 105823 h 303472"/>
                <a:gd name="connsiteX271" fmla="*/ 6861 w 333604"/>
                <a:gd name="connsiteY271" fmla="*/ 105823 h 303472"/>
                <a:gd name="connsiteX272" fmla="*/ 6861 w 333604"/>
                <a:gd name="connsiteY272" fmla="*/ 101518 h 303472"/>
                <a:gd name="connsiteX273" fmla="*/ 4709 w 333604"/>
                <a:gd name="connsiteY273" fmla="*/ 101518 h 303472"/>
                <a:gd name="connsiteX274" fmla="*/ 4709 w 333604"/>
                <a:gd name="connsiteY274" fmla="*/ 90757 h 303472"/>
                <a:gd name="connsiteX275" fmla="*/ 2556 w 333604"/>
                <a:gd name="connsiteY275" fmla="*/ 90757 h 303472"/>
                <a:gd name="connsiteX276" fmla="*/ 2556 w 333604"/>
                <a:gd name="connsiteY276" fmla="*/ 79996 h 303472"/>
                <a:gd name="connsiteX277" fmla="*/ 404 w 333604"/>
                <a:gd name="connsiteY277" fmla="*/ 79996 h 303472"/>
                <a:gd name="connsiteX278" fmla="*/ 404 w 333604"/>
                <a:gd name="connsiteY278" fmla="*/ 71386 h 303472"/>
                <a:gd name="connsiteX279" fmla="*/ 6861 w 333604"/>
                <a:gd name="connsiteY279" fmla="*/ 71386 h 303472"/>
                <a:gd name="connsiteX280" fmla="*/ 6861 w 333604"/>
                <a:gd name="connsiteY280" fmla="*/ 73539 h 303472"/>
                <a:gd name="connsiteX281" fmla="*/ 9013 w 333604"/>
                <a:gd name="connsiteY281" fmla="*/ 73539 h 303472"/>
                <a:gd name="connsiteX282" fmla="*/ 9013 w 333604"/>
                <a:gd name="connsiteY282" fmla="*/ 75691 h 303472"/>
                <a:gd name="connsiteX283" fmla="*/ 13318 w 333604"/>
                <a:gd name="connsiteY283" fmla="*/ 75691 h 303472"/>
                <a:gd name="connsiteX284" fmla="*/ 13318 w 333604"/>
                <a:gd name="connsiteY284" fmla="*/ 77843 h 303472"/>
                <a:gd name="connsiteX285" fmla="*/ 17622 w 333604"/>
                <a:gd name="connsiteY285" fmla="*/ 77843 h 303472"/>
                <a:gd name="connsiteX286" fmla="*/ 17622 w 333604"/>
                <a:gd name="connsiteY286" fmla="*/ 79996 h 303472"/>
                <a:gd name="connsiteX287" fmla="*/ 24079 w 333604"/>
                <a:gd name="connsiteY287" fmla="*/ 79996 h 303472"/>
                <a:gd name="connsiteX288" fmla="*/ 24079 w 333604"/>
                <a:gd name="connsiteY288" fmla="*/ 82148 h 303472"/>
                <a:gd name="connsiteX289" fmla="*/ 56363 w 333604"/>
                <a:gd name="connsiteY289" fmla="*/ 82148 h 303472"/>
                <a:gd name="connsiteX290" fmla="*/ 56363 w 333604"/>
                <a:gd name="connsiteY290" fmla="*/ 79996 h 303472"/>
                <a:gd name="connsiteX291" fmla="*/ 58516 w 333604"/>
                <a:gd name="connsiteY291" fmla="*/ 79996 h 303472"/>
                <a:gd name="connsiteX292" fmla="*/ 58516 w 333604"/>
                <a:gd name="connsiteY292" fmla="*/ 77843 h 303472"/>
                <a:gd name="connsiteX293" fmla="*/ 60668 w 333604"/>
                <a:gd name="connsiteY293" fmla="*/ 77843 h 303472"/>
                <a:gd name="connsiteX294" fmla="*/ 60668 w 333604"/>
                <a:gd name="connsiteY294" fmla="*/ 73539 h 303472"/>
                <a:gd name="connsiteX295" fmla="*/ 62820 w 333604"/>
                <a:gd name="connsiteY295" fmla="*/ 73539 h 303472"/>
                <a:gd name="connsiteX296" fmla="*/ 62820 w 333604"/>
                <a:gd name="connsiteY296" fmla="*/ 69234 h 303472"/>
                <a:gd name="connsiteX297" fmla="*/ 64973 w 333604"/>
                <a:gd name="connsiteY297" fmla="*/ 69234 h 303472"/>
                <a:gd name="connsiteX298" fmla="*/ 64973 w 333604"/>
                <a:gd name="connsiteY298" fmla="*/ 64930 h 303472"/>
                <a:gd name="connsiteX299" fmla="*/ 67125 w 333604"/>
                <a:gd name="connsiteY299" fmla="*/ 64930 h 303472"/>
                <a:gd name="connsiteX300" fmla="*/ 67125 w 333604"/>
                <a:gd name="connsiteY300" fmla="*/ 62777 h 303472"/>
                <a:gd name="connsiteX301" fmla="*/ 69277 w 333604"/>
                <a:gd name="connsiteY301" fmla="*/ 62777 h 303472"/>
                <a:gd name="connsiteX302" fmla="*/ 69277 w 333604"/>
                <a:gd name="connsiteY302" fmla="*/ 58473 h 303472"/>
                <a:gd name="connsiteX303" fmla="*/ 71429 w 333604"/>
                <a:gd name="connsiteY303" fmla="*/ 58473 h 303472"/>
                <a:gd name="connsiteX304" fmla="*/ 71429 w 333604"/>
                <a:gd name="connsiteY304" fmla="*/ 56320 h 303472"/>
                <a:gd name="connsiteX305" fmla="*/ 73582 w 333604"/>
                <a:gd name="connsiteY305" fmla="*/ 56320 h 303472"/>
                <a:gd name="connsiteX306" fmla="*/ 73582 w 333604"/>
                <a:gd name="connsiteY306" fmla="*/ 54168 h 303472"/>
                <a:gd name="connsiteX307" fmla="*/ 75734 w 333604"/>
                <a:gd name="connsiteY307" fmla="*/ 54168 h 303472"/>
                <a:gd name="connsiteX308" fmla="*/ 75734 w 333604"/>
                <a:gd name="connsiteY308" fmla="*/ 52016 h 303472"/>
                <a:gd name="connsiteX309" fmla="*/ 77886 w 333604"/>
                <a:gd name="connsiteY309" fmla="*/ 52016 h 303472"/>
                <a:gd name="connsiteX310" fmla="*/ 77886 w 333604"/>
                <a:gd name="connsiteY310" fmla="*/ 49864 h 303472"/>
                <a:gd name="connsiteX311" fmla="*/ 80039 w 333604"/>
                <a:gd name="connsiteY311" fmla="*/ 49864 h 303472"/>
                <a:gd name="connsiteX312" fmla="*/ 80039 w 333604"/>
                <a:gd name="connsiteY312" fmla="*/ 47711 h 303472"/>
                <a:gd name="connsiteX313" fmla="*/ 82191 w 333604"/>
                <a:gd name="connsiteY313" fmla="*/ 47711 h 303472"/>
                <a:gd name="connsiteX314" fmla="*/ 82191 w 333604"/>
                <a:gd name="connsiteY314" fmla="*/ 45559 h 303472"/>
                <a:gd name="connsiteX315" fmla="*/ 84343 w 333604"/>
                <a:gd name="connsiteY315" fmla="*/ 45559 h 303472"/>
                <a:gd name="connsiteX316" fmla="*/ 84343 w 333604"/>
                <a:gd name="connsiteY316" fmla="*/ 41254 h 303472"/>
                <a:gd name="connsiteX317" fmla="*/ 86495 w 333604"/>
                <a:gd name="connsiteY317" fmla="*/ 41254 h 303472"/>
                <a:gd name="connsiteX318" fmla="*/ 86495 w 333604"/>
                <a:gd name="connsiteY318" fmla="*/ 39102 h 303472"/>
                <a:gd name="connsiteX319" fmla="*/ 90800 w 333604"/>
                <a:gd name="connsiteY319" fmla="*/ 39102 h 303472"/>
                <a:gd name="connsiteX320" fmla="*/ 90800 w 333604"/>
                <a:gd name="connsiteY320" fmla="*/ 36950 h 303472"/>
                <a:gd name="connsiteX321" fmla="*/ 92952 w 333604"/>
                <a:gd name="connsiteY321" fmla="*/ 36950 h 303472"/>
                <a:gd name="connsiteX322" fmla="*/ 92952 w 333604"/>
                <a:gd name="connsiteY322" fmla="*/ 34798 h 303472"/>
                <a:gd name="connsiteX323" fmla="*/ 95105 w 333604"/>
                <a:gd name="connsiteY323" fmla="*/ 34798 h 303472"/>
                <a:gd name="connsiteX324" fmla="*/ 95105 w 333604"/>
                <a:gd name="connsiteY324" fmla="*/ 32645 h 303472"/>
                <a:gd name="connsiteX325" fmla="*/ 97257 w 333604"/>
                <a:gd name="connsiteY325" fmla="*/ 32645 h 303472"/>
                <a:gd name="connsiteX326" fmla="*/ 97257 w 333604"/>
                <a:gd name="connsiteY326" fmla="*/ 30493 h 303472"/>
                <a:gd name="connsiteX327" fmla="*/ 101561 w 333604"/>
                <a:gd name="connsiteY327" fmla="*/ 30493 h 303472"/>
                <a:gd name="connsiteX328" fmla="*/ 101561 w 333604"/>
                <a:gd name="connsiteY328" fmla="*/ 28341 h 303472"/>
                <a:gd name="connsiteX329" fmla="*/ 103714 w 333604"/>
                <a:gd name="connsiteY329" fmla="*/ 28341 h 303472"/>
                <a:gd name="connsiteX330" fmla="*/ 103714 w 333604"/>
                <a:gd name="connsiteY330" fmla="*/ 26188 h 303472"/>
                <a:gd name="connsiteX331" fmla="*/ 105866 w 333604"/>
                <a:gd name="connsiteY331" fmla="*/ 26188 h 303472"/>
                <a:gd name="connsiteX332" fmla="*/ 105866 w 333604"/>
                <a:gd name="connsiteY332" fmla="*/ 24036 h 303472"/>
                <a:gd name="connsiteX333" fmla="*/ 108018 w 333604"/>
                <a:gd name="connsiteY333" fmla="*/ 24036 h 303472"/>
                <a:gd name="connsiteX334" fmla="*/ 108018 w 333604"/>
                <a:gd name="connsiteY334" fmla="*/ 21884 h 303472"/>
                <a:gd name="connsiteX335" fmla="*/ 112323 w 333604"/>
                <a:gd name="connsiteY335" fmla="*/ 21884 h 303472"/>
                <a:gd name="connsiteX336" fmla="*/ 112323 w 333604"/>
                <a:gd name="connsiteY336" fmla="*/ 19732 h 303472"/>
                <a:gd name="connsiteX337" fmla="*/ 116627 w 333604"/>
                <a:gd name="connsiteY337" fmla="*/ 19732 h 303472"/>
                <a:gd name="connsiteX338" fmla="*/ 116627 w 333604"/>
                <a:gd name="connsiteY338" fmla="*/ 17579 h 303472"/>
                <a:gd name="connsiteX339" fmla="*/ 120932 w 333604"/>
                <a:gd name="connsiteY339" fmla="*/ 17579 h 303472"/>
                <a:gd name="connsiteX340" fmla="*/ 120932 w 333604"/>
                <a:gd name="connsiteY340" fmla="*/ 15427 h 303472"/>
                <a:gd name="connsiteX341" fmla="*/ 125237 w 333604"/>
                <a:gd name="connsiteY341" fmla="*/ 15427 h 303472"/>
                <a:gd name="connsiteX342" fmla="*/ 125237 w 333604"/>
                <a:gd name="connsiteY342" fmla="*/ 13275 h 303472"/>
                <a:gd name="connsiteX343" fmla="*/ 131693 w 333604"/>
                <a:gd name="connsiteY343" fmla="*/ 13275 h 303472"/>
                <a:gd name="connsiteX344" fmla="*/ 131693 w 333604"/>
                <a:gd name="connsiteY344" fmla="*/ 11122 h 303472"/>
                <a:gd name="connsiteX345" fmla="*/ 135998 w 333604"/>
                <a:gd name="connsiteY345" fmla="*/ 11122 h 303472"/>
                <a:gd name="connsiteX346" fmla="*/ 135998 w 333604"/>
                <a:gd name="connsiteY346" fmla="*/ 8970 h 303472"/>
                <a:gd name="connsiteX347" fmla="*/ 140303 w 333604"/>
                <a:gd name="connsiteY347" fmla="*/ 8970 h 303472"/>
                <a:gd name="connsiteX348" fmla="*/ 140303 w 333604"/>
                <a:gd name="connsiteY348" fmla="*/ 6818 h 303472"/>
                <a:gd name="connsiteX349" fmla="*/ 148912 w 333604"/>
                <a:gd name="connsiteY349" fmla="*/ 6818 h 303472"/>
                <a:gd name="connsiteX350" fmla="*/ 148912 w 333604"/>
                <a:gd name="connsiteY350" fmla="*/ 4666 h 303472"/>
                <a:gd name="connsiteX351" fmla="*/ 155369 w 333604"/>
                <a:gd name="connsiteY351" fmla="*/ 4666 h 303472"/>
                <a:gd name="connsiteX352" fmla="*/ 155369 w 333604"/>
                <a:gd name="connsiteY352" fmla="*/ 2513 h 303472"/>
                <a:gd name="connsiteX353" fmla="*/ 163978 w 333604"/>
                <a:gd name="connsiteY353" fmla="*/ 2513 h 30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</a:cxnLst>
              <a:rect l="l" t="t" r="r" b="b"/>
              <a:pathLst>
                <a:path w="333604" h="303472">
                  <a:moveTo>
                    <a:pt x="163978" y="361"/>
                  </a:moveTo>
                  <a:lnTo>
                    <a:pt x="211328" y="361"/>
                  </a:lnTo>
                  <a:lnTo>
                    <a:pt x="211328" y="2513"/>
                  </a:lnTo>
                  <a:lnTo>
                    <a:pt x="222089" y="2513"/>
                  </a:lnTo>
                  <a:lnTo>
                    <a:pt x="222089" y="4666"/>
                  </a:lnTo>
                  <a:lnTo>
                    <a:pt x="228546" y="4666"/>
                  </a:lnTo>
                  <a:lnTo>
                    <a:pt x="228546" y="6818"/>
                  </a:lnTo>
                  <a:lnTo>
                    <a:pt x="235003" y="6818"/>
                  </a:lnTo>
                  <a:lnTo>
                    <a:pt x="235003" y="8970"/>
                  </a:lnTo>
                  <a:lnTo>
                    <a:pt x="241460" y="8970"/>
                  </a:lnTo>
                  <a:lnTo>
                    <a:pt x="241460" y="11122"/>
                  </a:lnTo>
                  <a:lnTo>
                    <a:pt x="245765" y="11122"/>
                  </a:lnTo>
                  <a:lnTo>
                    <a:pt x="245765" y="13275"/>
                  </a:lnTo>
                  <a:lnTo>
                    <a:pt x="250069" y="13275"/>
                  </a:lnTo>
                  <a:lnTo>
                    <a:pt x="250069" y="15427"/>
                  </a:lnTo>
                  <a:lnTo>
                    <a:pt x="254374" y="15427"/>
                  </a:lnTo>
                  <a:lnTo>
                    <a:pt x="254374" y="17579"/>
                  </a:lnTo>
                  <a:lnTo>
                    <a:pt x="258678" y="17579"/>
                  </a:lnTo>
                  <a:lnTo>
                    <a:pt x="258678" y="19732"/>
                  </a:lnTo>
                  <a:lnTo>
                    <a:pt x="262983" y="19732"/>
                  </a:lnTo>
                  <a:lnTo>
                    <a:pt x="262983" y="21884"/>
                  </a:lnTo>
                  <a:lnTo>
                    <a:pt x="265135" y="21884"/>
                  </a:lnTo>
                  <a:lnTo>
                    <a:pt x="265135" y="24036"/>
                  </a:lnTo>
                  <a:lnTo>
                    <a:pt x="269440" y="24036"/>
                  </a:lnTo>
                  <a:lnTo>
                    <a:pt x="269440" y="26188"/>
                  </a:lnTo>
                  <a:lnTo>
                    <a:pt x="271592" y="26188"/>
                  </a:lnTo>
                  <a:lnTo>
                    <a:pt x="271592" y="28341"/>
                  </a:lnTo>
                  <a:lnTo>
                    <a:pt x="275897" y="28341"/>
                  </a:lnTo>
                  <a:lnTo>
                    <a:pt x="275897" y="30493"/>
                  </a:lnTo>
                  <a:lnTo>
                    <a:pt x="278049" y="30493"/>
                  </a:lnTo>
                  <a:lnTo>
                    <a:pt x="278049" y="32645"/>
                  </a:lnTo>
                  <a:lnTo>
                    <a:pt x="280201" y="32645"/>
                  </a:lnTo>
                  <a:lnTo>
                    <a:pt x="280201" y="34798"/>
                  </a:lnTo>
                  <a:lnTo>
                    <a:pt x="282353" y="34798"/>
                  </a:lnTo>
                  <a:lnTo>
                    <a:pt x="282353" y="36950"/>
                  </a:lnTo>
                  <a:lnTo>
                    <a:pt x="284506" y="36950"/>
                  </a:lnTo>
                  <a:lnTo>
                    <a:pt x="284506" y="39102"/>
                  </a:lnTo>
                  <a:lnTo>
                    <a:pt x="286658" y="39102"/>
                  </a:lnTo>
                  <a:lnTo>
                    <a:pt x="286658" y="41254"/>
                  </a:lnTo>
                  <a:lnTo>
                    <a:pt x="288810" y="41254"/>
                  </a:lnTo>
                  <a:lnTo>
                    <a:pt x="288810" y="43407"/>
                  </a:lnTo>
                  <a:lnTo>
                    <a:pt x="290963" y="43407"/>
                  </a:lnTo>
                  <a:lnTo>
                    <a:pt x="290963" y="45559"/>
                  </a:lnTo>
                  <a:lnTo>
                    <a:pt x="293115" y="45559"/>
                  </a:lnTo>
                  <a:lnTo>
                    <a:pt x="293115" y="47711"/>
                  </a:lnTo>
                  <a:lnTo>
                    <a:pt x="295267" y="47711"/>
                  </a:lnTo>
                  <a:lnTo>
                    <a:pt x="295267" y="49864"/>
                  </a:lnTo>
                  <a:lnTo>
                    <a:pt x="297420" y="49864"/>
                  </a:lnTo>
                  <a:lnTo>
                    <a:pt x="297420" y="52016"/>
                  </a:lnTo>
                  <a:lnTo>
                    <a:pt x="299572" y="52016"/>
                  </a:lnTo>
                  <a:lnTo>
                    <a:pt x="299572" y="54168"/>
                  </a:lnTo>
                  <a:lnTo>
                    <a:pt x="301724" y="54168"/>
                  </a:lnTo>
                  <a:lnTo>
                    <a:pt x="301724" y="56320"/>
                  </a:lnTo>
                  <a:lnTo>
                    <a:pt x="303876" y="56320"/>
                  </a:lnTo>
                  <a:lnTo>
                    <a:pt x="303876" y="60625"/>
                  </a:lnTo>
                  <a:lnTo>
                    <a:pt x="306029" y="60625"/>
                  </a:lnTo>
                  <a:lnTo>
                    <a:pt x="306029" y="62777"/>
                  </a:lnTo>
                  <a:lnTo>
                    <a:pt x="308181" y="62777"/>
                  </a:lnTo>
                  <a:lnTo>
                    <a:pt x="308181" y="64930"/>
                  </a:lnTo>
                  <a:lnTo>
                    <a:pt x="310333" y="64930"/>
                  </a:lnTo>
                  <a:lnTo>
                    <a:pt x="310333" y="69234"/>
                  </a:lnTo>
                  <a:lnTo>
                    <a:pt x="312486" y="69234"/>
                  </a:lnTo>
                  <a:lnTo>
                    <a:pt x="312486" y="73539"/>
                  </a:lnTo>
                  <a:lnTo>
                    <a:pt x="314638" y="73539"/>
                  </a:lnTo>
                  <a:lnTo>
                    <a:pt x="314638" y="77843"/>
                  </a:lnTo>
                  <a:lnTo>
                    <a:pt x="316790" y="77843"/>
                  </a:lnTo>
                  <a:lnTo>
                    <a:pt x="316790" y="82148"/>
                  </a:lnTo>
                  <a:lnTo>
                    <a:pt x="318942" y="82148"/>
                  </a:lnTo>
                  <a:lnTo>
                    <a:pt x="318942" y="86452"/>
                  </a:lnTo>
                  <a:lnTo>
                    <a:pt x="321095" y="86452"/>
                  </a:lnTo>
                  <a:lnTo>
                    <a:pt x="321095" y="90757"/>
                  </a:lnTo>
                  <a:lnTo>
                    <a:pt x="323247" y="90757"/>
                  </a:lnTo>
                  <a:lnTo>
                    <a:pt x="323247" y="97214"/>
                  </a:lnTo>
                  <a:lnTo>
                    <a:pt x="325399" y="97214"/>
                  </a:lnTo>
                  <a:lnTo>
                    <a:pt x="325399" y="101518"/>
                  </a:lnTo>
                  <a:lnTo>
                    <a:pt x="327552" y="101518"/>
                  </a:lnTo>
                  <a:lnTo>
                    <a:pt x="327552" y="107975"/>
                  </a:lnTo>
                  <a:lnTo>
                    <a:pt x="329704" y="107975"/>
                  </a:lnTo>
                  <a:lnTo>
                    <a:pt x="329704" y="118737"/>
                  </a:lnTo>
                  <a:lnTo>
                    <a:pt x="331856" y="118737"/>
                  </a:lnTo>
                  <a:lnTo>
                    <a:pt x="331856" y="131650"/>
                  </a:lnTo>
                  <a:lnTo>
                    <a:pt x="334008" y="131650"/>
                  </a:lnTo>
                  <a:lnTo>
                    <a:pt x="334008" y="174696"/>
                  </a:lnTo>
                  <a:lnTo>
                    <a:pt x="331856" y="174696"/>
                  </a:lnTo>
                  <a:lnTo>
                    <a:pt x="331856" y="187610"/>
                  </a:lnTo>
                  <a:lnTo>
                    <a:pt x="329704" y="187610"/>
                  </a:lnTo>
                  <a:lnTo>
                    <a:pt x="329704" y="198371"/>
                  </a:lnTo>
                  <a:lnTo>
                    <a:pt x="327552" y="198371"/>
                  </a:lnTo>
                  <a:lnTo>
                    <a:pt x="327552" y="206980"/>
                  </a:lnTo>
                  <a:lnTo>
                    <a:pt x="325399" y="206980"/>
                  </a:lnTo>
                  <a:lnTo>
                    <a:pt x="325399" y="211285"/>
                  </a:lnTo>
                  <a:lnTo>
                    <a:pt x="323247" y="211285"/>
                  </a:lnTo>
                  <a:lnTo>
                    <a:pt x="323247" y="217742"/>
                  </a:lnTo>
                  <a:lnTo>
                    <a:pt x="321095" y="217742"/>
                  </a:lnTo>
                  <a:lnTo>
                    <a:pt x="321095" y="224199"/>
                  </a:lnTo>
                  <a:lnTo>
                    <a:pt x="318942" y="224199"/>
                  </a:lnTo>
                  <a:lnTo>
                    <a:pt x="318942" y="226351"/>
                  </a:lnTo>
                  <a:lnTo>
                    <a:pt x="316790" y="226351"/>
                  </a:lnTo>
                  <a:lnTo>
                    <a:pt x="316790" y="232808"/>
                  </a:lnTo>
                  <a:lnTo>
                    <a:pt x="314638" y="232808"/>
                  </a:lnTo>
                  <a:lnTo>
                    <a:pt x="314638" y="237112"/>
                  </a:lnTo>
                  <a:lnTo>
                    <a:pt x="312486" y="237112"/>
                  </a:lnTo>
                  <a:lnTo>
                    <a:pt x="312486" y="239265"/>
                  </a:lnTo>
                  <a:lnTo>
                    <a:pt x="310333" y="239265"/>
                  </a:lnTo>
                  <a:lnTo>
                    <a:pt x="310333" y="243569"/>
                  </a:lnTo>
                  <a:lnTo>
                    <a:pt x="308181" y="243569"/>
                  </a:lnTo>
                  <a:lnTo>
                    <a:pt x="308181" y="245722"/>
                  </a:lnTo>
                  <a:lnTo>
                    <a:pt x="306029" y="245722"/>
                  </a:lnTo>
                  <a:lnTo>
                    <a:pt x="306029" y="250026"/>
                  </a:lnTo>
                  <a:lnTo>
                    <a:pt x="303876" y="250026"/>
                  </a:lnTo>
                  <a:lnTo>
                    <a:pt x="303876" y="252178"/>
                  </a:lnTo>
                  <a:lnTo>
                    <a:pt x="301724" y="252178"/>
                  </a:lnTo>
                  <a:lnTo>
                    <a:pt x="301724" y="254331"/>
                  </a:lnTo>
                  <a:lnTo>
                    <a:pt x="299572" y="254331"/>
                  </a:lnTo>
                  <a:lnTo>
                    <a:pt x="299572" y="258635"/>
                  </a:lnTo>
                  <a:lnTo>
                    <a:pt x="297420" y="258635"/>
                  </a:lnTo>
                  <a:lnTo>
                    <a:pt x="297420" y="260788"/>
                  </a:lnTo>
                  <a:lnTo>
                    <a:pt x="295267" y="260788"/>
                  </a:lnTo>
                  <a:lnTo>
                    <a:pt x="295267" y="262940"/>
                  </a:lnTo>
                  <a:lnTo>
                    <a:pt x="293115" y="262940"/>
                  </a:lnTo>
                  <a:lnTo>
                    <a:pt x="293115" y="265092"/>
                  </a:lnTo>
                  <a:lnTo>
                    <a:pt x="290963" y="265092"/>
                  </a:lnTo>
                  <a:lnTo>
                    <a:pt x="290963" y="267244"/>
                  </a:lnTo>
                  <a:lnTo>
                    <a:pt x="288810" y="267244"/>
                  </a:lnTo>
                  <a:lnTo>
                    <a:pt x="288810" y="269397"/>
                  </a:lnTo>
                  <a:lnTo>
                    <a:pt x="286658" y="269397"/>
                  </a:lnTo>
                  <a:lnTo>
                    <a:pt x="286658" y="271549"/>
                  </a:lnTo>
                  <a:lnTo>
                    <a:pt x="284506" y="271549"/>
                  </a:lnTo>
                  <a:lnTo>
                    <a:pt x="284506" y="273701"/>
                  </a:lnTo>
                  <a:lnTo>
                    <a:pt x="282353" y="273701"/>
                  </a:lnTo>
                  <a:lnTo>
                    <a:pt x="282353" y="275854"/>
                  </a:lnTo>
                  <a:lnTo>
                    <a:pt x="278049" y="275854"/>
                  </a:lnTo>
                  <a:lnTo>
                    <a:pt x="278049" y="278006"/>
                  </a:lnTo>
                  <a:lnTo>
                    <a:pt x="275897" y="278006"/>
                  </a:lnTo>
                  <a:lnTo>
                    <a:pt x="275897" y="280158"/>
                  </a:lnTo>
                  <a:lnTo>
                    <a:pt x="273744" y="280158"/>
                  </a:lnTo>
                  <a:lnTo>
                    <a:pt x="273744" y="282310"/>
                  </a:lnTo>
                  <a:lnTo>
                    <a:pt x="269440" y="282310"/>
                  </a:lnTo>
                  <a:lnTo>
                    <a:pt x="269440" y="284463"/>
                  </a:lnTo>
                  <a:lnTo>
                    <a:pt x="265135" y="284463"/>
                  </a:lnTo>
                  <a:lnTo>
                    <a:pt x="265135" y="286615"/>
                  </a:lnTo>
                  <a:lnTo>
                    <a:pt x="260831" y="286615"/>
                  </a:lnTo>
                  <a:lnTo>
                    <a:pt x="260831" y="288767"/>
                  </a:lnTo>
                  <a:lnTo>
                    <a:pt x="256526" y="288767"/>
                  </a:lnTo>
                  <a:lnTo>
                    <a:pt x="256526" y="290920"/>
                  </a:lnTo>
                  <a:lnTo>
                    <a:pt x="252221" y="290920"/>
                  </a:lnTo>
                  <a:lnTo>
                    <a:pt x="252221" y="293072"/>
                  </a:lnTo>
                  <a:lnTo>
                    <a:pt x="245765" y="293072"/>
                  </a:lnTo>
                  <a:lnTo>
                    <a:pt x="245765" y="295224"/>
                  </a:lnTo>
                  <a:lnTo>
                    <a:pt x="239308" y="295224"/>
                  </a:lnTo>
                  <a:lnTo>
                    <a:pt x="239308" y="297377"/>
                  </a:lnTo>
                  <a:lnTo>
                    <a:pt x="232851" y="297377"/>
                  </a:lnTo>
                  <a:lnTo>
                    <a:pt x="232851" y="299529"/>
                  </a:lnTo>
                  <a:lnTo>
                    <a:pt x="226394" y="299529"/>
                  </a:lnTo>
                  <a:lnTo>
                    <a:pt x="226394" y="301681"/>
                  </a:lnTo>
                  <a:lnTo>
                    <a:pt x="219937" y="301681"/>
                  </a:lnTo>
                  <a:lnTo>
                    <a:pt x="219937" y="303833"/>
                  </a:lnTo>
                  <a:lnTo>
                    <a:pt x="172587" y="303833"/>
                  </a:lnTo>
                  <a:lnTo>
                    <a:pt x="172587" y="301681"/>
                  </a:lnTo>
                  <a:lnTo>
                    <a:pt x="163978" y="301681"/>
                  </a:lnTo>
                  <a:lnTo>
                    <a:pt x="163978" y="299529"/>
                  </a:lnTo>
                  <a:lnTo>
                    <a:pt x="159673" y="299529"/>
                  </a:lnTo>
                  <a:lnTo>
                    <a:pt x="159673" y="297377"/>
                  </a:lnTo>
                  <a:lnTo>
                    <a:pt x="153216" y="297377"/>
                  </a:lnTo>
                  <a:lnTo>
                    <a:pt x="153216" y="295224"/>
                  </a:lnTo>
                  <a:lnTo>
                    <a:pt x="146759" y="295224"/>
                  </a:lnTo>
                  <a:lnTo>
                    <a:pt x="146759" y="293072"/>
                  </a:lnTo>
                  <a:lnTo>
                    <a:pt x="138150" y="293072"/>
                  </a:lnTo>
                  <a:lnTo>
                    <a:pt x="138150" y="290920"/>
                  </a:lnTo>
                  <a:lnTo>
                    <a:pt x="133846" y="290920"/>
                  </a:lnTo>
                  <a:lnTo>
                    <a:pt x="133846" y="288767"/>
                  </a:lnTo>
                  <a:lnTo>
                    <a:pt x="129541" y="288767"/>
                  </a:lnTo>
                  <a:lnTo>
                    <a:pt x="129541" y="286615"/>
                  </a:lnTo>
                  <a:lnTo>
                    <a:pt x="125237" y="286615"/>
                  </a:lnTo>
                  <a:lnTo>
                    <a:pt x="125237" y="284463"/>
                  </a:lnTo>
                  <a:lnTo>
                    <a:pt x="120932" y="284463"/>
                  </a:lnTo>
                  <a:lnTo>
                    <a:pt x="120932" y="282310"/>
                  </a:lnTo>
                  <a:lnTo>
                    <a:pt x="116627" y="282310"/>
                  </a:lnTo>
                  <a:lnTo>
                    <a:pt x="116627" y="280158"/>
                  </a:lnTo>
                  <a:lnTo>
                    <a:pt x="114475" y="280158"/>
                  </a:lnTo>
                  <a:lnTo>
                    <a:pt x="114475" y="278006"/>
                  </a:lnTo>
                  <a:lnTo>
                    <a:pt x="110171" y="278006"/>
                  </a:lnTo>
                  <a:lnTo>
                    <a:pt x="110171" y="275854"/>
                  </a:lnTo>
                  <a:lnTo>
                    <a:pt x="108018" y="275854"/>
                  </a:lnTo>
                  <a:lnTo>
                    <a:pt x="108018" y="273701"/>
                  </a:lnTo>
                  <a:lnTo>
                    <a:pt x="105866" y="273701"/>
                  </a:lnTo>
                  <a:lnTo>
                    <a:pt x="105866" y="271549"/>
                  </a:lnTo>
                  <a:lnTo>
                    <a:pt x="101561" y="271549"/>
                  </a:lnTo>
                  <a:lnTo>
                    <a:pt x="101561" y="269397"/>
                  </a:lnTo>
                  <a:lnTo>
                    <a:pt x="99409" y="269397"/>
                  </a:lnTo>
                  <a:lnTo>
                    <a:pt x="99409" y="267244"/>
                  </a:lnTo>
                  <a:lnTo>
                    <a:pt x="97257" y="267244"/>
                  </a:lnTo>
                  <a:lnTo>
                    <a:pt x="97257" y="265092"/>
                  </a:lnTo>
                  <a:lnTo>
                    <a:pt x="95105" y="265092"/>
                  </a:lnTo>
                  <a:lnTo>
                    <a:pt x="95105" y="262940"/>
                  </a:lnTo>
                  <a:lnTo>
                    <a:pt x="92952" y="262940"/>
                  </a:lnTo>
                  <a:lnTo>
                    <a:pt x="92952" y="260788"/>
                  </a:lnTo>
                  <a:lnTo>
                    <a:pt x="90800" y="260788"/>
                  </a:lnTo>
                  <a:lnTo>
                    <a:pt x="90800" y="258635"/>
                  </a:lnTo>
                  <a:lnTo>
                    <a:pt x="88648" y="258635"/>
                  </a:lnTo>
                  <a:lnTo>
                    <a:pt x="88648" y="256483"/>
                  </a:lnTo>
                  <a:lnTo>
                    <a:pt x="86495" y="256483"/>
                  </a:lnTo>
                  <a:lnTo>
                    <a:pt x="86495" y="254331"/>
                  </a:lnTo>
                  <a:lnTo>
                    <a:pt x="84343" y="254331"/>
                  </a:lnTo>
                  <a:lnTo>
                    <a:pt x="84343" y="252178"/>
                  </a:lnTo>
                  <a:lnTo>
                    <a:pt x="82191" y="252178"/>
                  </a:lnTo>
                  <a:lnTo>
                    <a:pt x="82191" y="247874"/>
                  </a:lnTo>
                  <a:lnTo>
                    <a:pt x="80039" y="247874"/>
                  </a:lnTo>
                  <a:lnTo>
                    <a:pt x="80039" y="245722"/>
                  </a:lnTo>
                  <a:lnTo>
                    <a:pt x="77886" y="245722"/>
                  </a:lnTo>
                  <a:lnTo>
                    <a:pt x="77886" y="243569"/>
                  </a:lnTo>
                  <a:lnTo>
                    <a:pt x="75734" y="243569"/>
                  </a:lnTo>
                  <a:lnTo>
                    <a:pt x="75734" y="241417"/>
                  </a:lnTo>
                  <a:lnTo>
                    <a:pt x="73582" y="241417"/>
                  </a:lnTo>
                  <a:lnTo>
                    <a:pt x="73582" y="237112"/>
                  </a:lnTo>
                  <a:lnTo>
                    <a:pt x="71429" y="237112"/>
                  </a:lnTo>
                  <a:lnTo>
                    <a:pt x="71429" y="234960"/>
                  </a:lnTo>
                  <a:lnTo>
                    <a:pt x="69277" y="234960"/>
                  </a:lnTo>
                  <a:lnTo>
                    <a:pt x="69277" y="230656"/>
                  </a:lnTo>
                  <a:lnTo>
                    <a:pt x="64973" y="230656"/>
                  </a:lnTo>
                  <a:lnTo>
                    <a:pt x="64973" y="226351"/>
                  </a:lnTo>
                  <a:lnTo>
                    <a:pt x="62820" y="226351"/>
                  </a:lnTo>
                  <a:lnTo>
                    <a:pt x="62820" y="222046"/>
                  </a:lnTo>
                  <a:lnTo>
                    <a:pt x="60668" y="222046"/>
                  </a:lnTo>
                  <a:lnTo>
                    <a:pt x="60668" y="213437"/>
                  </a:lnTo>
                  <a:lnTo>
                    <a:pt x="58516" y="213437"/>
                  </a:lnTo>
                  <a:lnTo>
                    <a:pt x="58516" y="209133"/>
                  </a:lnTo>
                  <a:lnTo>
                    <a:pt x="56363" y="209133"/>
                  </a:lnTo>
                  <a:lnTo>
                    <a:pt x="56363" y="202676"/>
                  </a:lnTo>
                  <a:lnTo>
                    <a:pt x="54211" y="202676"/>
                  </a:lnTo>
                  <a:lnTo>
                    <a:pt x="54211" y="198371"/>
                  </a:lnTo>
                  <a:lnTo>
                    <a:pt x="52059" y="198371"/>
                  </a:lnTo>
                  <a:lnTo>
                    <a:pt x="52059" y="194067"/>
                  </a:lnTo>
                  <a:lnTo>
                    <a:pt x="49907" y="194067"/>
                  </a:lnTo>
                  <a:lnTo>
                    <a:pt x="49907" y="187610"/>
                  </a:lnTo>
                  <a:lnTo>
                    <a:pt x="47754" y="187610"/>
                  </a:lnTo>
                  <a:lnTo>
                    <a:pt x="47754" y="174696"/>
                  </a:lnTo>
                  <a:lnTo>
                    <a:pt x="45602" y="174696"/>
                  </a:lnTo>
                  <a:lnTo>
                    <a:pt x="45602" y="146716"/>
                  </a:lnTo>
                  <a:lnTo>
                    <a:pt x="43450" y="146716"/>
                  </a:lnTo>
                  <a:lnTo>
                    <a:pt x="43450" y="144564"/>
                  </a:lnTo>
                  <a:lnTo>
                    <a:pt x="41297" y="144564"/>
                  </a:lnTo>
                  <a:lnTo>
                    <a:pt x="41297" y="142412"/>
                  </a:lnTo>
                  <a:lnTo>
                    <a:pt x="39145" y="142412"/>
                  </a:lnTo>
                  <a:lnTo>
                    <a:pt x="39145" y="140260"/>
                  </a:lnTo>
                  <a:lnTo>
                    <a:pt x="34841" y="140260"/>
                  </a:lnTo>
                  <a:lnTo>
                    <a:pt x="34841" y="138107"/>
                  </a:lnTo>
                  <a:lnTo>
                    <a:pt x="32688" y="138107"/>
                  </a:lnTo>
                  <a:lnTo>
                    <a:pt x="32688" y="135955"/>
                  </a:lnTo>
                  <a:lnTo>
                    <a:pt x="30536" y="135955"/>
                  </a:lnTo>
                  <a:lnTo>
                    <a:pt x="30536" y="133803"/>
                  </a:lnTo>
                  <a:lnTo>
                    <a:pt x="28384" y="133803"/>
                  </a:lnTo>
                  <a:lnTo>
                    <a:pt x="28384" y="131650"/>
                  </a:lnTo>
                  <a:lnTo>
                    <a:pt x="26231" y="131650"/>
                  </a:lnTo>
                  <a:lnTo>
                    <a:pt x="26231" y="129498"/>
                  </a:lnTo>
                  <a:lnTo>
                    <a:pt x="24079" y="129498"/>
                  </a:lnTo>
                  <a:lnTo>
                    <a:pt x="24079" y="127346"/>
                  </a:lnTo>
                  <a:lnTo>
                    <a:pt x="21927" y="127346"/>
                  </a:lnTo>
                  <a:lnTo>
                    <a:pt x="21927" y="125194"/>
                  </a:lnTo>
                  <a:lnTo>
                    <a:pt x="19775" y="125194"/>
                  </a:lnTo>
                  <a:lnTo>
                    <a:pt x="19775" y="123041"/>
                  </a:lnTo>
                  <a:lnTo>
                    <a:pt x="17622" y="123041"/>
                  </a:lnTo>
                  <a:lnTo>
                    <a:pt x="17622" y="120889"/>
                  </a:lnTo>
                  <a:lnTo>
                    <a:pt x="15470" y="120889"/>
                  </a:lnTo>
                  <a:lnTo>
                    <a:pt x="15470" y="116584"/>
                  </a:lnTo>
                  <a:lnTo>
                    <a:pt x="13318" y="116584"/>
                  </a:lnTo>
                  <a:lnTo>
                    <a:pt x="13318" y="114432"/>
                  </a:lnTo>
                  <a:lnTo>
                    <a:pt x="11165" y="114432"/>
                  </a:lnTo>
                  <a:lnTo>
                    <a:pt x="11165" y="110128"/>
                  </a:lnTo>
                  <a:lnTo>
                    <a:pt x="9013" y="110128"/>
                  </a:lnTo>
                  <a:lnTo>
                    <a:pt x="9013" y="105823"/>
                  </a:lnTo>
                  <a:lnTo>
                    <a:pt x="6861" y="105823"/>
                  </a:lnTo>
                  <a:lnTo>
                    <a:pt x="6861" y="101518"/>
                  </a:lnTo>
                  <a:lnTo>
                    <a:pt x="4709" y="101518"/>
                  </a:lnTo>
                  <a:lnTo>
                    <a:pt x="4709" y="90757"/>
                  </a:lnTo>
                  <a:lnTo>
                    <a:pt x="2556" y="90757"/>
                  </a:lnTo>
                  <a:lnTo>
                    <a:pt x="2556" y="79996"/>
                  </a:lnTo>
                  <a:lnTo>
                    <a:pt x="404" y="79996"/>
                  </a:lnTo>
                  <a:lnTo>
                    <a:pt x="404" y="71386"/>
                  </a:lnTo>
                  <a:lnTo>
                    <a:pt x="6861" y="71386"/>
                  </a:lnTo>
                  <a:lnTo>
                    <a:pt x="6861" y="73539"/>
                  </a:lnTo>
                  <a:lnTo>
                    <a:pt x="9013" y="73539"/>
                  </a:lnTo>
                  <a:lnTo>
                    <a:pt x="9013" y="75691"/>
                  </a:lnTo>
                  <a:lnTo>
                    <a:pt x="13318" y="75691"/>
                  </a:lnTo>
                  <a:lnTo>
                    <a:pt x="13318" y="77843"/>
                  </a:lnTo>
                  <a:lnTo>
                    <a:pt x="17622" y="77843"/>
                  </a:lnTo>
                  <a:lnTo>
                    <a:pt x="17622" y="79996"/>
                  </a:lnTo>
                  <a:lnTo>
                    <a:pt x="24079" y="79996"/>
                  </a:lnTo>
                  <a:lnTo>
                    <a:pt x="24079" y="82148"/>
                  </a:lnTo>
                  <a:lnTo>
                    <a:pt x="56363" y="82148"/>
                  </a:lnTo>
                  <a:lnTo>
                    <a:pt x="56363" y="79996"/>
                  </a:lnTo>
                  <a:lnTo>
                    <a:pt x="58516" y="79996"/>
                  </a:lnTo>
                  <a:lnTo>
                    <a:pt x="58516" y="77843"/>
                  </a:lnTo>
                  <a:lnTo>
                    <a:pt x="60668" y="77843"/>
                  </a:lnTo>
                  <a:lnTo>
                    <a:pt x="60668" y="73539"/>
                  </a:lnTo>
                  <a:lnTo>
                    <a:pt x="62820" y="73539"/>
                  </a:lnTo>
                  <a:lnTo>
                    <a:pt x="62820" y="69234"/>
                  </a:lnTo>
                  <a:lnTo>
                    <a:pt x="64973" y="69234"/>
                  </a:lnTo>
                  <a:lnTo>
                    <a:pt x="64973" y="64930"/>
                  </a:lnTo>
                  <a:lnTo>
                    <a:pt x="67125" y="64930"/>
                  </a:lnTo>
                  <a:lnTo>
                    <a:pt x="67125" y="62777"/>
                  </a:lnTo>
                  <a:lnTo>
                    <a:pt x="69277" y="62777"/>
                  </a:lnTo>
                  <a:lnTo>
                    <a:pt x="69277" y="58473"/>
                  </a:lnTo>
                  <a:lnTo>
                    <a:pt x="71429" y="58473"/>
                  </a:lnTo>
                  <a:lnTo>
                    <a:pt x="71429" y="56320"/>
                  </a:lnTo>
                  <a:lnTo>
                    <a:pt x="73582" y="56320"/>
                  </a:lnTo>
                  <a:lnTo>
                    <a:pt x="73582" y="54168"/>
                  </a:lnTo>
                  <a:lnTo>
                    <a:pt x="75734" y="54168"/>
                  </a:lnTo>
                  <a:lnTo>
                    <a:pt x="75734" y="52016"/>
                  </a:lnTo>
                  <a:lnTo>
                    <a:pt x="77886" y="52016"/>
                  </a:lnTo>
                  <a:lnTo>
                    <a:pt x="77886" y="49864"/>
                  </a:lnTo>
                  <a:lnTo>
                    <a:pt x="80039" y="49864"/>
                  </a:lnTo>
                  <a:lnTo>
                    <a:pt x="80039" y="47711"/>
                  </a:lnTo>
                  <a:lnTo>
                    <a:pt x="82191" y="47711"/>
                  </a:lnTo>
                  <a:lnTo>
                    <a:pt x="82191" y="45559"/>
                  </a:lnTo>
                  <a:lnTo>
                    <a:pt x="84343" y="45559"/>
                  </a:lnTo>
                  <a:lnTo>
                    <a:pt x="84343" y="41254"/>
                  </a:lnTo>
                  <a:lnTo>
                    <a:pt x="86495" y="41254"/>
                  </a:lnTo>
                  <a:lnTo>
                    <a:pt x="86495" y="39102"/>
                  </a:lnTo>
                  <a:lnTo>
                    <a:pt x="90800" y="39102"/>
                  </a:lnTo>
                  <a:lnTo>
                    <a:pt x="90800" y="36950"/>
                  </a:lnTo>
                  <a:lnTo>
                    <a:pt x="92952" y="36950"/>
                  </a:lnTo>
                  <a:lnTo>
                    <a:pt x="92952" y="34798"/>
                  </a:lnTo>
                  <a:lnTo>
                    <a:pt x="95105" y="34798"/>
                  </a:lnTo>
                  <a:lnTo>
                    <a:pt x="95105" y="32645"/>
                  </a:lnTo>
                  <a:lnTo>
                    <a:pt x="97257" y="32645"/>
                  </a:lnTo>
                  <a:lnTo>
                    <a:pt x="97257" y="30493"/>
                  </a:lnTo>
                  <a:lnTo>
                    <a:pt x="101561" y="30493"/>
                  </a:lnTo>
                  <a:lnTo>
                    <a:pt x="101561" y="28341"/>
                  </a:lnTo>
                  <a:lnTo>
                    <a:pt x="103714" y="28341"/>
                  </a:lnTo>
                  <a:lnTo>
                    <a:pt x="103714" y="26188"/>
                  </a:lnTo>
                  <a:lnTo>
                    <a:pt x="105866" y="26188"/>
                  </a:lnTo>
                  <a:lnTo>
                    <a:pt x="105866" y="24036"/>
                  </a:lnTo>
                  <a:lnTo>
                    <a:pt x="108018" y="24036"/>
                  </a:lnTo>
                  <a:lnTo>
                    <a:pt x="108018" y="21884"/>
                  </a:lnTo>
                  <a:lnTo>
                    <a:pt x="112323" y="21884"/>
                  </a:lnTo>
                  <a:lnTo>
                    <a:pt x="112323" y="19732"/>
                  </a:lnTo>
                  <a:lnTo>
                    <a:pt x="116627" y="19732"/>
                  </a:lnTo>
                  <a:lnTo>
                    <a:pt x="116627" y="17579"/>
                  </a:lnTo>
                  <a:lnTo>
                    <a:pt x="120932" y="17579"/>
                  </a:lnTo>
                  <a:lnTo>
                    <a:pt x="120932" y="15427"/>
                  </a:lnTo>
                  <a:lnTo>
                    <a:pt x="125237" y="15427"/>
                  </a:lnTo>
                  <a:lnTo>
                    <a:pt x="125237" y="13275"/>
                  </a:lnTo>
                  <a:lnTo>
                    <a:pt x="131693" y="13275"/>
                  </a:lnTo>
                  <a:lnTo>
                    <a:pt x="131693" y="11122"/>
                  </a:lnTo>
                  <a:lnTo>
                    <a:pt x="135998" y="11122"/>
                  </a:lnTo>
                  <a:lnTo>
                    <a:pt x="135998" y="8970"/>
                  </a:lnTo>
                  <a:lnTo>
                    <a:pt x="140303" y="8970"/>
                  </a:lnTo>
                  <a:lnTo>
                    <a:pt x="140303" y="6818"/>
                  </a:lnTo>
                  <a:lnTo>
                    <a:pt x="148912" y="6818"/>
                  </a:lnTo>
                  <a:lnTo>
                    <a:pt x="148912" y="4666"/>
                  </a:lnTo>
                  <a:lnTo>
                    <a:pt x="155369" y="4666"/>
                  </a:lnTo>
                  <a:lnTo>
                    <a:pt x="155369" y="2513"/>
                  </a:lnTo>
                  <a:lnTo>
                    <a:pt x="163978" y="2513"/>
                  </a:lnTo>
                  <a:close/>
                </a:path>
              </a:pathLst>
            </a:custGeom>
            <a:solidFill>
              <a:srgbClr val="040A2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AAFC1064-5B0E-3F52-C1E5-82C0A126F4FC}"/>
                </a:ext>
              </a:extLst>
            </p:cNvPr>
            <p:cNvSpPr/>
            <p:nvPr/>
          </p:nvSpPr>
          <p:spPr>
            <a:xfrm>
              <a:off x="12554326" y="8229216"/>
              <a:ext cx="331452" cy="303472"/>
            </a:xfrm>
            <a:custGeom>
              <a:avLst/>
              <a:gdLst>
                <a:gd name="connsiteX0" fmla="*/ 121142 w 331452"/>
                <a:gd name="connsiteY0" fmla="*/ 361 h 303472"/>
                <a:gd name="connsiteX1" fmla="*/ 168492 w 331452"/>
                <a:gd name="connsiteY1" fmla="*/ 361 h 303472"/>
                <a:gd name="connsiteX2" fmla="*/ 168492 w 331452"/>
                <a:gd name="connsiteY2" fmla="*/ 2513 h 303472"/>
                <a:gd name="connsiteX3" fmla="*/ 177101 w 331452"/>
                <a:gd name="connsiteY3" fmla="*/ 2513 h 303472"/>
                <a:gd name="connsiteX4" fmla="*/ 177101 w 331452"/>
                <a:gd name="connsiteY4" fmla="*/ 4666 h 303472"/>
                <a:gd name="connsiteX5" fmla="*/ 185711 w 331452"/>
                <a:gd name="connsiteY5" fmla="*/ 4666 h 303472"/>
                <a:gd name="connsiteX6" fmla="*/ 185711 w 331452"/>
                <a:gd name="connsiteY6" fmla="*/ 6818 h 303472"/>
                <a:gd name="connsiteX7" fmla="*/ 190015 w 331452"/>
                <a:gd name="connsiteY7" fmla="*/ 6818 h 303472"/>
                <a:gd name="connsiteX8" fmla="*/ 190015 w 331452"/>
                <a:gd name="connsiteY8" fmla="*/ 8970 h 303472"/>
                <a:gd name="connsiteX9" fmla="*/ 196472 w 331452"/>
                <a:gd name="connsiteY9" fmla="*/ 8970 h 303472"/>
                <a:gd name="connsiteX10" fmla="*/ 196472 w 331452"/>
                <a:gd name="connsiteY10" fmla="*/ 11122 h 303472"/>
                <a:gd name="connsiteX11" fmla="*/ 205081 w 331452"/>
                <a:gd name="connsiteY11" fmla="*/ 11122 h 303472"/>
                <a:gd name="connsiteX12" fmla="*/ 205081 w 331452"/>
                <a:gd name="connsiteY12" fmla="*/ 13275 h 303472"/>
                <a:gd name="connsiteX13" fmla="*/ 207233 w 331452"/>
                <a:gd name="connsiteY13" fmla="*/ 13275 h 303472"/>
                <a:gd name="connsiteX14" fmla="*/ 207233 w 331452"/>
                <a:gd name="connsiteY14" fmla="*/ 15427 h 303472"/>
                <a:gd name="connsiteX15" fmla="*/ 211538 w 331452"/>
                <a:gd name="connsiteY15" fmla="*/ 15427 h 303472"/>
                <a:gd name="connsiteX16" fmla="*/ 211538 w 331452"/>
                <a:gd name="connsiteY16" fmla="*/ 17579 h 303472"/>
                <a:gd name="connsiteX17" fmla="*/ 215843 w 331452"/>
                <a:gd name="connsiteY17" fmla="*/ 17579 h 303472"/>
                <a:gd name="connsiteX18" fmla="*/ 215843 w 331452"/>
                <a:gd name="connsiteY18" fmla="*/ 19732 h 303472"/>
                <a:gd name="connsiteX19" fmla="*/ 217995 w 331452"/>
                <a:gd name="connsiteY19" fmla="*/ 19732 h 303472"/>
                <a:gd name="connsiteX20" fmla="*/ 217995 w 331452"/>
                <a:gd name="connsiteY20" fmla="*/ 21884 h 303472"/>
                <a:gd name="connsiteX21" fmla="*/ 222299 w 331452"/>
                <a:gd name="connsiteY21" fmla="*/ 21884 h 303472"/>
                <a:gd name="connsiteX22" fmla="*/ 222299 w 331452"/>
                <a:gd name="connsiteY22" fmla="*/ 24036 h 303472"/>
                <a:gd name="connsiteX23" fmla="*/ 226604 w 331452"/>
                <a:gd name="connsiteY23" fmla="*/ 24036 h 303472"/>
                <a:gd name="connsiteX24" fmla="*/ 226604 w 331452"/>
                <a:gd name="connsiteY24" fmla="*/ 26188 h 303472"/>
                <a:gd name="connsiteX25" fmla="*/ 228756 w 331452"/>
                <a:gd name="connsiteY25" fmla="*/ 26188 h 303472"/>
                <a:gd name="connsiteX26" fmla="*/ 228756 w 331452"/>
                <a:gd name="connsiteY26" fmla="*/ 28341 h 303472"/>
                <a:gd name="connsiteX27" fmla="*/ 230909 w 331452"/>
                <a:gd name="connsiteY27" fmla="*/ 28341 h 303472"/>
                <a:gd name="connsiteX28" fmla="*/ 230909 w 331452"/>
                <a:gd name="connsiteY28" fmla="*/ 30493 h 303472"/>
                <a:gd name="connsiteX29" fmla="*/ 235213 w 331452"/>
                <a:gd name="connsiteY29" fmla="*/ 30493 h 303472"/>
                <a:gd name="connsiteX30" fmla="*/ 235213 w 331452"/>
                <a:gd name="connsiteY30" fmla="*/ 32645 h 303472"/>
                <a:gd name="connsiteX31" fmla="*/ 237365 w 331452"/>
                <a:gd name="connsiteY31" fmla="*/ 32645 h 303472"/>
                <a:gd name="connsiteX32" fmla="*/ 237365 w 331452"/>
                <a:gd name="connsiteY32" fmla="*/ 34798 h 303472"/>
                <a:gd name="connsiteX33" fmla="*/ 239518 w 331452"/>
                <a:gd name="connsiteY33" fmla="*/ 34798 h 303472"/>
                <a:gd name="connsiteX34" fmla="*/ 239518 w 331452"/>
                <a:gd name="connsiteY34" fmla="*/ 36950 h 303472"/>
                <a:gd name="connsiteX35" fmla="*/ 241670 w 331452"/>
                <a:gd name="connsiteY35" fmla="*/ 36950 h 303472"/>
                <a:gd name="connsiteX36" fmla="*/ 241670 w 331452"/>
                <a:gd name="connsiteY36" fmla="*/ 39102 h 303472"/>
                <a:gd name="connsiteX37" fmla="*/ 243822 w 331452"/>
                <a:gd name="connsiteY37" fmla="*/ 39102 h 303472"/>
                <a:gd name="connsiteX38" fmla="*/ 243822 w 331452"/>
                <a:gd name="connsiteY38" fmla="*/ 41254 h 303472"/>
                <a:gd name="connsiteX39" fmla="*/ 248127 w 331452"/>
                <a:gd name="connsiteY39" fmla="*/ 41254 h 303472"/>
                <a:gd name="connsiteX40" fmla="*/ 248127 w 331452"/>
                <a:gd name="connsiteY40" fmla="*/ 43407 h 303472"/>
                <a:gd name="connsiteX41" fmla="*/ 250279 w 331452"/>
                <a:gd name="connsiteY41" fmla="*/ 43407 h 303472"/>
                <a:gd name="connsiteX42" fmla="*/ 250279 w 331452"/>
                <a:gd name="connsiteY42" fmla="*/ 45559 h 303472"/>
                <a:gd name="connsiteX43" fmla="*/ 252431 w 331452"/>
                <a:gd name="connsiteY43" fmla="*/ 45559 h 303472"/>
                <a:gd name="connsiteX44" fmla="*/ 252431 w 331452"/>
                <a:gd name="connsiteY44" fmla="*/ 47711 h 303472"/>
                <a:gd name="connsiteX45" fmla="*/ 254584 w 331452"/>
                <a:gd name="connsiteY45" fmla="*/ 47711 h 303472"/>
                <a:gd name="connsiteX46" fmla="*/ 254584 w 331452"/>
                <a:gd name="connsiteY46" fmla="*/ 49864 h 303472"/>
                <a:gd name="connsiteX47" fmla="*/ 256736 w 331452"/>
                <a:gd name="connsiteY47" fmla="*/ 49864 h 303472"/>
                <a:gd name="connsiteX48" fmla="*/ 256736 w 331452"/>
                <a:gd name="connsiteY48" fmla="*/ 52016 h 303472"/>
                <a:gd name="connsiteX49" fmla="*/ 258888 w 331452"/>
                <a:gd name="connsiteY49" fmla="*/ 52016 h 303472"/>
                <a:gd name="connsiteX50" fmla="*/ 258888 w 331452"/>
                <a:gd name="connsiteY50" fmla="*/ 54168 h 303472"/>
                <a:gd name="connsiteX51" fmla="*/ 261041 w 331452"/>
                <a:gd name="connsiteY51" fmla="*/ 54168 h 303472"/>
                <a:gd name="connsiteX52" fmla="*/ 261041 w 331452"/>
                <a:gd name="connsiteY52" fmla="*/ 58473 h 303472"/>
                <a:gd name="connsiteX53" fmla="*/ 263193 w 331452"/>
                <a:gd name="connsiteY53" fmla="*/ 58473 h 303472"/>
                <a:gd name="connsiteX54" fmla="*/ 263193 w 331452"/>
                <a:gd name="connsiteY54" fmla="*/ 60625 h 303472"/>
                <a:gd name="connsiteX55" fmla="*/ 265345 w 331452"/>
                <a:gd name="connsiteY55" fmla="*/ 60625 h 303472"/>
                <a:gd name="connsiteX56" fmla="*/ 265345 w 331452"/>
                <a:gd name="connsiteY56" fmla="*/ 64930 h 303472"/>
                <a:gd name="connsiteX57" fmla="*/ 267497 w 331452"/>
                <a:gd name="connsiteY57" fmla="*/ 64930 h 303472"/>
                <a:gd name="connsiteX58" fmla="*/ 267497 w 331452"/>
                <a:gd name="connsiteY58" fmla="*/ 67082 h 303472"/>
                <a:gd name="connsiteX59" fmla="*/ 269650 w 331452"/>
                <a:gd name="connsiteY59" fmla="*/ 67082 h 303472"/>
                <a:gd name="connsiteX60" fmla="*/ 269650 w 331452"/>
                <a:gd name="connsiteY60" fmla="*/ 71386 h 303472"/>
                <a:gd name="connsiteX61" fmla="*/ 271802 w 331452"/>
                <a:gd name="connsiteY61" fmla="*/ 71386 h 303472"/>
                <a:gd name="connsiteX62" fmla="*/ 271802 w 331452"/>
                <a:gd name="connsiteY62" fmla="*/ 75691 h 303472"/>
                <a:gd name="connsiteX63" fmla="*/ 273954 w 331452"/>
                <a:gd name="connsiteY63" fmla="*/ 75691 h 303472"/>
                <a:gd name="connsiteX64" fmla="*/ 273954 w 331452"/>
                <a:gd name="connsiteY64" fmla="*/ 77843 h 303472"/>
                <a:gd name="connsiteX65" fmla="*/ 276107 w 331452"/>
                <a:gd name="connsiteY65" fmla="*/ 77843 h 303472"/>
                <a:gd name="connsiteX66" fmla="*/ 276107 w 331452"/>
                <a:gd name="connsiteY66" fmla="*/ 79996 h 303472"/>
                <a:gd name="connsiteX67" fmla="*/ 278259 w 331452"/>
                <a:gd name="connsiteY67" fmla="*/ 79996 h 303472"/>
                <a:gd name="connsiteX68" fmla="*/ 278259 w 331452"/>
                <a:gd name="connsiteY68" fmla="*/ 82148 h 303472"/>
                <a:gd name="connsiteX69" fmla="*/ 312696 w 331452"/>
                <a:gd name="connsiteY69" fmla="*/ 82148 h 303472"/>
                <a:gd name="connsiteX70" fmla="*/ 312696 w 331452"/>
                <a:gd name="connsiteY70" fmla="*/ 79996 h 303472"/>
                <a:gd name="connsiteX71" fmla="*/ 319152 w 331452"/>
                <a:gd name="connsiteY71" fmla="*/ 79996 h 303472"/>
                <a:gd name="connsiteX72" fmla="*/ 319152 w 331452"/>
                <a:gd name="connsiteY72" fmla="*/ 77843 h 303472"/>
                <a:gd name="connsiteX73" fmla="*/ 323457 w 331452"/>
                <a:gd name="connsiteY73" fmla="*/ 77843 h 303472"/>
                <a:gd name="connsiteX74" fmla="*/ 323457 w 331452"/>
                <a:gd name="connsiteY74" fmla="*/ 75691 h 303472"/>
                <a:gd name="connsiteX75" fmla="*/ 332066 w 331452"/>
                <a:gd name="connsiteY75" fmla="*/ 75691 h 303472"/>
                <a:gd name="connsiteX76" fmla="*/ 332066 w 331452"/>
                <a:gd name="connsiteY76" fmla="*/ 92909 h 303472"/>
                <a:gd name="connsiteX77" fmla="*/ 329914 w 331452"/>
                <a:gd name="connsiteY77" fmla="*/ 92909 h 303472"/>
                <a:gd name="connsiteX78" fmla="*/ 329914 w 331452"/>
                <a:gd name="connsiteY78" fmla="*/ 97214 h 303472"/>
                <a:gd name="connsiteX79" fmla="*/ 327762 w 331452"/>
                <a:gd name="connsiteY79" fmla="*/ 97214 h 303472"/>
                <a:gd name="connsiteX80" fmla="*/ 327762 w 331452"/>
                <a:gd name="connsiteY80" fmla="*/ 101518 h 303472"/>
                <a:gd name="connsiteX81" fmla="*/ 325609 w 331452"/>
                <a:gd name="connsiteY81" fmla="*/ 101518 h 303472"/>
                <a:gd name="connsiteX82" fmla="*/ 325609 w 331452"/>
                <a:gd name="connsiteY82" fmla="*/ 105823 h 303472"/>
                <a:gd name="connsiteX83" fmla="*/ 323457 w 331452"/>
                <a:gd name="connsiteY83" fmla="*/ 105823 h 303472"/>
                <a:gd name="connsiteX84" fmla="*/ 323457 w 331452"/>
                <a:gd name="connsiteY84" fmla="*/ 107975 h 303472"/>
                <a:gd name="connsiteX85" fmla="*/ 321305 w 331452"/>
                <a:gd name="connsiteY85" fmla="*/ 107975 h 303472"/>
                <a:gd name="connsiteX86" fmla="*/ 321305 w 331452"/>
                <a:gd name="connsiteY86" fmla="*/ 112280 h 303472"/>
                <a:gd name="connsiteX87" fmla="*/ 319152 w 331452"/>
                <a:gd name="connsiteY87" fmla="*/ 112280 h 303472"/>
                <a:gd name="connsiteX88" fmla="*/ 319152 w 331452"/>
                <a:gd name="connsiteY88" fmla="*/ 114432 h 303472"/>
                <a:gd name="connsiteX89" fmla="*/ 317000 w 331452"/>
                <a:gd name="connsiteY89" fmla="*/ 114432 h 303472"/>
                <a:gd name="connsiteX90" fmla="*/ 317000 w 331452"/>
                <a:gd name="connsiteY90" fmla="*/ 116584 h 303472"/>
                <a:gd name="connsiteX91" fmla="*/ 314848 w 331452"/>
                <a:gd name="connsiteY91" fmla="*/ 116584 h 303472"/>
                <a:gd name="connsiteX92" fmla="*/ 314848 w 331452"/>
                <a:gd name="connsiteY92" fmla="*/ 118737 h 303472"/>
                <a:gd name="connsiteX93" fmla="*/ 312696 w 331452"/>
                <a:gd name="connsiteY93" fmla="*/ 118737 h 303472"/>
                <a:gd name="connsiteX94" fmla="*/ 312696 w 331452"/>
                <a:gd name="connsiteY94" fmla="*/ 123041 h 303472"/>
                <a:gd name="connsiteX95" fmla="*/ 310543 w 331452"/>
                <a:gd name="connsiteY95" fmla="*/ 123041 h 303472"/>
                <a:gd name="connsiteX96" fmla="*/ 310543 w 331452"/>
                <a:gd name="connsiteY96" fmla="*/ 125194 h 303472"/>
                <a:gd name="connsiteX97" fmla="*/ 308391 w 331452"/>
                <a:gd name="connsiteY97" fmla="*/ 125194 h 303472"/>
                <a:gd name="connsiteX98" fmla="*/ 308391 w 331452"/>
                <a:gd name="connsiteY98" fmla="*/ 127346 h 303472"/>
                <a:gd name="connsiteX99" fmla="*/ 306239 w 331452"/>
                <a:gd name="connsiteY99" fmla="*/ 127346 h 303472"/>
                <a:gd name="connsiteX100" fmla="*/ 306239 w 331452"/>
                <a:gd name="connsiteY100" fmla="*/ 131650 h 303472"/>
                <a:gd name="connsiteX101" fmla="*/ 304086 w 331452"/>
                <a:gd name="connsiteY101" fmla="*/ 131650 h 303472"/>
                <a:gd name="connsiteX102" fmla="*/ 304086 w 331452"/>
                <a:gd name="connsiteY102" fmla="*/ 133803 h 303472"/>
                <a:gd name="connsiteX103" fmla="*/ 301934 w 331452"/>
                <a:gd name="connsiteY103" fmla="*/ 133803 h 303472"/>
                <a:gd name="connsiteX104" fmla="*/ 301934 w 331452"/>
                <a:gd name="connsiteY104" fmla="*/ 135955 h 303472"/>
                <a:gd name="connsiteX105" fmla="*/ 299782 w 331452"/>
                <a:gd name="connsiteY105" fmla="*/ 135955 h 303472"/>
                <a:gd name="connsiteX106" fmla="*/ 299782 w 331452"/>
                <a:gd name="connsiteY106" fmla="*/ 138107 h 303472"/>
                <a:gd name="connsiteX107" fmla="*/ 297630 w 331452"/>
                <a:gd name="connsiteY107" fmla="*/ 138107 h 303472"/>
                <a:gd name="connsiteX108" fmla="*/ 297630 w 331452"/>
                <a:gd name="connsiteY108" fmla="*/ 140260 h 303472"/>
                <a:gd name="connsiteX109" fmla="*/ 295477 w 331452"/>
                <a:gd name="connsiteY109" fmla="*/ 140260 h 303472"/>
                <a:gd name="connsiteX110" fmla="*/ 295477 w 331452"/>
                <a:gd name="connsiteY110" fmla="*/ 142412 h 303472"/>
                <a:gd name="connsiteX111" fmla="*/ 293325 w 331452"/>
                <a:gd name="connsiteY111" fmla="*/ 142412 h 303472"/>
                <a:gd name="connsiteX112" fmla="*/ 293325 w 331452"/>
                <a:gd name="connsiteY112" fmla="*/ 146716 h 303472"/>
                <a:gd name="connsiteX113" fmla="*/ 291173 w 331452"/>
                <a:gd name="connsiteY113" fmla="*/ 146716 h 303472"/>
                <a:gd name="connsiteX114" fmla="*/ 291173 w 331452"/>
                <a:gd name="connsiteY114" fmla="*/ 148869 h 303472"/>
                <a:gd name="connsiteX115" fmla="*/ 289020 w 331452"/>
                <a:gd name="connsiteY115" fmla="*/ 148869 h 303472"/>
                <a:gd name="connsiteX116" fmla="*/ 289020 w 331452"/>
                <a:gd name="connsiteY116" fmla="*/ 153173 h 303472"/>
                <a:gd name="connsiteX117" fmla="*/ 286868 w 331452"/>
                <a:gd name="connsiteY117" fmla="*/ 153173 h 303472"/>
                <a:gd name="connsiteX118" fmla="*/ 286868 w 331452"/>
                <a:gd name="connsiteY118" fmla="*/ 179001 h 303472"/>
                <a:gd name="connsiteX119" fmla="*/ 284716 w 331452"/>
                <a:gd name="connsiteY119" fmla="*/ 179001 h 303472"/>
                <a:gd name="connsiteX120" fmla="*/ 284716 w 331452"/>
                <a:gd name="connsiteY120" fmla="*/ 187610 h 303472"/>
                <a:gd name="connsiteX121" fmla="*/ 282563 w 331452"/>
                <a:gd name="connsiteY121" fmla="*/ 187610 h 303472"/>
                <a:gd name="connsiteX122" fmla="*/ 282563 w 331452"/>
                <a:gd name="connsiteY122" fmla="*/ 196219 h 303472"/>
                <a:gd name="connsiteX123" fmla="*/ 280411 w 331452"/>
                <a:gd name="connsiteY123" fmla="*/ 196219 h 303472"/>
                <a:gd name="connsiteX124" fmla="*/ 280411 w 331452"/>
                <a:gd name="connsiteY124" fmla="*/ 204828 h 303472"/>
                <a:gd name="connsiteX125" fmla="*/ 278259 w 331452"/>
                <a:gd name="connsiteY125" fmla="*/ 204828 h 303472"/>
                <a:gd name="connsiteX126" fmla="*/ 278259 w 331452"/>
                <a:gd name="connsiteY126" fmla="*/ 209133 h 303472"/>
                <a:gd name="connsiteX127" fmla="*/ 276107 w 331452"/>
                <a:gd name="connsiteY127" fmla="*/ 209133 h 303472"/>
                <a:gd name="connsiteX128" fmla="*/ 276107 w 331452"/>
                <a:gd name="connsiteY128" fmla="*/ 215590 h 303472"/>
                <a:gd name="connsiteX129" fmla="*/ 273954 w 331452"/>
                <a:gd name="connsiteY129" fmla="*/ 215590 h 303472"/>
                <a:gd name="connsiteX130" fmla="*/ 273954 w 331452"/>
                <a:gd name="connsiteY130" fmla="*/ 219894 h 303472"/>
                <a:gd name="connsiteX131" fmla="*/ 271802 w 331452"/>
                <a:gd name="connsiteY131" fmla="*/ 219894 h 303472"/>
                <a:gd name="connsiteX132" fmla="*/ 271802 w 331452"/>
                <a:gd name="connsiteY132" fmla="*/ 226351 h 303472"/>
                <a:gd name="connsiteX133" fmla="*/ 269650 w 331452"/>
                <a:gd name="connsiteY133" fmla="*/ 226351 h 303472"/>
                <a:gd name="connsiteX134" fmla="*/ 269650 w 331452"/>
                <a:gd name="connsiteY134" fmla="*/ 230656 h 303472"/>
                <a:gd name="connsiteX135" fmla="*/ 267497 w 331452"/>
                <a:gd name="connsiteY135" fmla="*/ 230656 h 303472"/>
                <a:gd name="connsiteX136" fmla="*/ 267497 w 331452"/>
                <a:gd name="connsiteY136" fmla="*/ 232808 h 303472"/>
                <a:gd name="connsiteX137" fmla="*/ 265345 w 331452"/>
                <a:gd name="connsiteY137" fmla="*/ 232808 h 303472"/>
                <a:gd name="connsiteX138" fmla="*/ 265345 w 331452"/>
                <a:gd name="connsiteY138" fmla="*/ 237112 h 303472"/>
                <a:gd name="connsiteX139" fmla="*/ 263193 w 331452"/>
                <a:gd name="connsiteY139" fmla="*/ 237112 h 303472"/>
                <a:gd name="connsiteX140" fmla="*/ 263193 w 331452"/>
                <a:gd name="connsiteY140" fmla="*/ 239265 h 303472"/>
                <a:gd name="connsiteX141" fmla="*/ 261041 w 331452"/>
                <a:gd name="connsiteY141" fmla="*/ 239265 h 303472"/>
                <a:gd name="connsiteX142" fmla="*/ 261041 w 331452"/>
                <a:gd name="connsiteY142" fmla="*/ 241417 h 303472"/>
                <a:gd name="connsiteX143" fmla="*/ 258888 w 331452"/>
                <a:gd name="connsiteY143" fmla="*/ 241417 h 303472"/>
                <a:gd name="connsiteX144" fmla="*/ 258888 w 331452"/>
                <a:gd name="connsiteY144" fmla="*/ 245722 h 303472"/>
                <a:gd name="connsiteX145" fmla="*/ 256736 w 331452"/>
                <a:gd name="connsiteY145" fmla="*/ 245722 h 303472"/>
                <a:gd name="connsiteX146" fmla="*/ 256736 w 331452"/>
                <a:gd name="connsiteY146" fmla="*/ 247874 h 303472"/>
                <a:gd name="connsiteX147" fmla="*/ 254584 w 331452"/>
                <a:gd name="connsiteY147" fmla="*/ 247874 h 303472"/>
                <a:gd name="connsiteX148" fmla="*/ 254584 w 331452"/>
                <a:gd name="connsiteY148" fmla="*/ 250026 h 303472"/>
                <a:gd name="connsiteX149" fmla="*/ 252431 w 331452"/>
                <a:gd name="connsiteY149" fmla="*/ 250026 h 303472"/>
                <a:gd name="connsiteX150" fmla="*/ 252431 w 331452"/>
                <a:gd name="connsiteY150" fmla="*/ 252178 h 303472"/>
                <a:gd name="connsiteX151" fmla="*/ 250279 w 331452"/>
                <a:gd name="connsiteY151" fmla="*/ 252178 h 303472"/>
                <a:gd name="connsiteX152" fmla="*/ 250279 w 331452"/>
                <a:gd name="connsiteY152" fmla="*/ 254331 h 303472"/>
                <a:gd name="connsiteX153" fmla="*/ 248127 w 331452"/>
                <a:gd name="connsiteY153" fmla="*/ 254331 h 303472"/>
                <a:gd name="connsiteX154" fmla="*/ 248127 w 331452"/>
                <a:gd name="connsiteY154" fmla="*/ 256483 h 303472"/>
                <a:gd name="connsiteX155" fmla="*/ 245975 w 331452"/>
                <a:gd name="connsiteY155" fmla="*/ 256483 h 303472"/>
                <a:gd name="connsiteX156" fmla="*/ 245975 w 331452"/>
                <a:gd name="connsiteY156" fmla="*/ 258635 h 303472"/>
                <a:gd name="connsiteX157" fmla="*/ 243822 w 331452"/>
                <a:gd name="connsiteY157" fmla="*/ 258635 h 303472"/>
                <a:gd name="connsiteX158" fmla="*/ 243822 w 331452"/>
                <a:gd name="connsiteY158" fmla="*/ 260788 h 303472"/>
                <a:gd name="connsiteX159" fmla="*/ 241670 w 331452"/>
                <a:gd name="connsiteY159" fmla="*/ 260788 h 303472"/>
                <a:gd name="connsiteX160" fmla="*/ 241670 w 331452"/>
                <a:gd name="connsiteY160" fmla="*/ 262940 h 303472"/>
                <a:gd name="connsiteX161" fmla="*/ 239518 w 331452"/>
                <a:gd name="connsiteY161" fmla="*/ 262940 h 303472"/>
                <a:gd name="connsiteX162" fmla="*/ 239518 w 331452"/>
                <a:gd name="connsiteY162" fmla="*/ 265092 h 303472"/>
                <a:gd name="connsiteX163" fmla="*/ 237365 w 331452"/>
                <a:gd name="connsiteY163" fmla="*/ 265092 h 303472"/>
                <a:gd name="connsiteX164" fmla="*/ 237365 w 331452"/>
                <a:gd name="connsiteY164" fmla="*/ 267244 h 303472"/>
                <a:gd name="connsiteX165" fmla="*/ 235213 w 331452"/>
                <a:gd name="connsiteY165" fmla="*/ 267244 h 303472"/>
                <a:gd name="connsiteX166" fmla="*/ 235213 w 331452"/>
                <a:gd name="connsiteY166" fmla="*/ 269397 h 303472"/>
                <a:gd name="connsiteX167" fmla="*/ 230909 w 331452"/>
                <a:gd name="connsiteY167" fmla="*/ 269397 h 303472"/>
                <a:gd name="connsiteX168" fmla="*/ 230909 w 331452"/>
                <a:gd name="connsiteY168" fmla="*/ 271549 h 303472"/>
                <a:gd name="connsiteX169" fmla="*/ 228756 w 331452"/>
                <a:gd name="connsiteY169" fmla="*/ 271549 h 303472"/>
                <a:gd name="connsiteX170" fmla="*/ 228756 w 331452"/>
                <a:gd name="connsiteY170" fmla="*/ 273701 h 303472"/>
                <a:gd name="connsiteX171" fmla="*/ 224452 w 331452"/>
                <a:gd name="connsiteY171" fmla="*/ 273701 h 303472"/>
                <a:gd name="connsiteX172" fmla="*/ 224452 w 331452"/>
                <a:gd name="connsiteY172" fmla="*/ 275854 h 303472"/>
                <a:gd name="connsiteX173" fmla="*/ 222299 w 331452"/>
                <a:gd name="connsiteY173" fmla="*/ 275854 h 303472"/>
                <a:gd name="connsiteX174" fmla="*/ 222299 w 331452"/>
                <a:gd name="connsiteY174" fmla="*/ 278006 h 303472"/>
                <a:gd name="connsiteX175" fmla="*/ 217995 w 331452"/>
                <a:gd name="connsiteY175" fmla="*/ 278006 h 303472"/>
                <a:gd name="connsiteX176" fmla="*/ 217995 w 331452"/>
                <a:gd name="connsiteY176" fmla="*/ 280158 h 303472"/>
                <a:gd name="connsiteX177" fmla="*/ 215843 w 331452"/>
                <a:gd name="connsiteY177" fmla="*/ 280158 h 303472"/>
                <a:gd name="connsiteX178" fmla="*/ 215843 w 331452"/>
                <a:gd name="connsiteY178" fmla="*/ 282310 h 303472"/>
                <a:gd name="connsiteX179" fmla="*/ 211538 w 331452"/>
                <a:gd name="connsiteY179" fmla="*/ 282310 h 303472"/>
                <a:gd name="connsiteX180" fmla="*/ 211538 w 331452"/>
                <a:gd name="connsiteY180" fmla="*/ 284463 h 303472"/>
                <a:gd name="connsiteX181" fmla="*/ 207233 w 331452"/>
                <a:gd name="connsiteY181" fmla="*/ 284463 h 303472"/>
                <a:gd name="connsiteX182" fmla="*/ 207233 w 331452"/>
                <a:gd name="connsiteY182" fmla="*/ 286615 h 303472"/>
                <a:gd name="connsiteX183" fmla="*/ 202929 w 331452"/>
                <a:gd name="connsiteY183" fmla="*/ 286615 h 303472"/>
                <a:gd name="connsiteX184" fmla="*/ 202929 w 331452"/>
                <a:gd name="connsiteY184" fmla="*/ 288767 h 303472"/>
                <a:gd name="connsiteX185" fmla="*/ 198624 w 331452"/>
                <a:gd name="connsiteY185" fmla="*/ 288767 h 303472"/>
                <a:gd name="connsiteX186" fmla="*/ 198624 w 331452"/>
                <a:gd name="connsiteY186" fmla="*/ 290920 h 303472"/>
                <a:gd name="connsiteX187" fmla="*/ 192167 w 331452"/>
                <a:gd name="connsiteY187" fmla="*/ 290920 h 303472"/>
                <a:gd name="connsiteX188" fmla="*/ 192167 w 331452"/>
                <a:gd name="connsiteY188" fmla="*/ 293072 h 303472"/>
                <a:gd name="connsiteX189" fmla="*/ 185711 w 331452"/>
                <a:gd name="connsiteY189" fmla="*/ 293072 h 303472"/>
                <a:gd name="connsiteX190" fmla="*/ 185711 w 331452"/>
                <a:gd name="connsiteY190" fmla="*/ 295224 h 303472"/>
                <a:gd name="connsiteX191" fmla="*/ 179254 w 331452"/>
                <a:gd name="connsiteY191" fmla="*/ 295224 h 303472"/>
                <a:gd name="connsiteX192" fmla="*/ 179254 w 331452"/>
                <a:gd name="connsiteY192" fmla="*/ 297377 h 303472"/>
                <a:gd name="connsiteX193" fmla="*/ 172797 w 331452"/>
                <a:gd name="connsiteY193" fmla="*/ 297377 h 303472"/>
                <a:gd name="connsiteX194" fmla="*/ 172797 w 331452"/>
                <a:gd name="connsiteY194" fmla="*/ 299529 h 303472"/>
                <a:gd name="connsiteX195" fmla="*/ 166340 w 331452"/>
                <a:gd name="connsiteY195" fmla="*/ 299529 h 303472"/>
                <a:gd name="connsiteX196" fmla="*/ 166340 w 331452"/>
                <a:gd name="connsiteY196" fmla="*/ 301681 h 303472"/>
                <a:gd name="connsiteX197" fmla="*/ 151274 w 331452"/>
                <a:gd name="connsiteY197" fmla="*/ 301681 h 303472"/>
                <a:gd name="connsiteX198" fmla="*/ 151274 w 331452"/>
                <a:gd name="connsiteY198" fmla="*/ 303833 h 303472"/>
                <a:gd name="connsiteX199" fmla="*/ 123294 w 331452"/>
                <a:gd name="connsiteY199" fmla="*/ 303833 h 303472"/>
                <a:gd name="connsiteX200" fmla="*/ 123294 w 331452"/>
                <a:gd name="connsiteY200" fmla="*/ 301681 h 303472"/>
                <a:gd name="connsiteX201" fmla="*/ 110381 w 331452"/>
                <a:gd name="connsiteY201" fmla="*/ 301681 h 303472"/>
                <a:gd name="connsiteX202" fmla="*/ 110381 w 331452"/>
                <a:gd name="connsiteY202" fmla="*/ 299529 h 303472"/>
                <a:gd name="connsiteX203" fmla="*/ 101771 w 331452"/>
                <a:gd name="connsiteY203" fmla="*/ 299529 h 303472"/>
                <a:gd name="connsiteX204" fmla="*/ 101771 w 331452"/>
                <a:gd name="connsiteY204" fmla="*/ 297377 h 303472"/>
                <a:gd name="connsiteX205" fmla="*/ 97467 w 331452"/>
                <a:gd name="connsiteY205" fmla="*/ 297377 h 303472"/>
                <a:gd name="connsiteX206" fmla="*/ 97467 w 331452"/>
                <a:gd name="connsiteY206" fmla="*/ 295224 h 303472"/>
                <a:gd name="connsiteX207" fmla="*/ 88858 w 331452"/>
                <a:gd name="connsiteY207" fmla="*/ 295224 h 303472"/>
                <a:gd name="connsiteX208" fmla="*/ 88858 w 331452"/>
                <a:gd name="connsiteY208" fmla="*/ 293072 h 303472"/>
                <a:gd name="connsiteX209" fmla="*/ 84553 w 331452"/>
                <a:gd name="connsiteY209" fmla="*/ 293072 h 303472"/>
                <a:gd name="connsiteX210" fmla="*/ 84553 w 331452"/>
                <a:gd name="connsiteY210" fmla="*/ 290920 h 303472"/>
                <a:gd name="connsiteX211" fmla="*/ 82401 w 331452"/>
                <a:gd name="connsiteY211" fmla="*/ 290920 h 303472"/>
                <a:gd name="connsiteX212" fmla="*/ 82401 w 331452"/>
                <a:gd name="connsiteY212" fmla="*/ 288767 h 303472"/>
                <a:gd name="connsiteX213" fmla="*/ 75944 w 331452"/>
                <a:gd name="connsiteY213" fmla="*/ 288767 h 303472"/>
                <a:gd name="connsiteX214" fmla="*/ 75944 w 331452"/>
                <a:gd name="connsiteY214" fmla="*/ 286615 h 303472"/>
                <a:gd name="connsiteX215" fmla="*/ 69487 w 331452"/>
                <a:gd name="connsiteY215" fmla="*/ 286615 h 303472"/>
                <a:gd name="connsiteX216" fmla="*/ 69487 w 331452"/>
                <a:gd name="connsiteY216" fmla="*/ 284463 h 303472"/>
                <a:gd name="connsiteX217" fmla="*/ 65183 w 331452"/>
                <a:gd name="connsiteY217" fmla="*/ 284463 h 303472"/>
                <a:gd name="connsiteX218" fmla="*/ 65183 w 331452"/>
                <a:gd name="connsiteY218" fmla="*/ 282310 h 303472"/>
                <a:gd name="connsiteX219" fmla="*/ 63030 w 331452"/>
                <a:gd name="connsiteY219" fmla="*/ 282310 h 303472"/>
                <a:gd name="connsiteX220" fmla="*/ 63030 w 331452"/>
                <a:gd name="connsiteY220" fmla="*/ 280158 h 303472"/>
                <a:gd name="connsiteX221" fmla="*/ 58726 w 331452"/>
                <a:gd name="connsiteY221" fmla="*/ 280158 h 303472"/>
                <a:gd name="connsiteX222" fmla="*/ 58726 w 331452"/>
                <a:gd name="connsiteY222" fmla="*/ 278006 h 303472"/>
                <a:gd name="connsiteX223" fmla="*/ 56573 w 331452"/>
                <a:gd name="connsiteY223" fmla="*/ 278006 h 303472"/>
                <a:gd name="connsiteX224" fmla="*/ 56573 w 331452"/>
                <a:gd name="connsiteY224" fmla="*/ 275854 h 303472"/>
                <a:gd name="connsiteX225" fmla="*/ 54421 w 331452"/>
                <a:gd name="connsiteY225" fmla="*/ 275854 h 303472"/>
                <a:gd name="connsiteX226" fmla="*/ 54421 w 331452"/>
                <a:gd name="connsiteY226" fmla="*/ 273701 h 303472"/>
                <a:gd name="connsiteX227" fmla="*/ 50117 w 331452"/>
                <a:gd name="connsiteY227" fmla="*/ 273701 h 303472"/>
                <a:gd name="connsiteX228" fmla="*/ 50117 w 331452"/>
                <a:gd name="connsiteY228" fmla="*/ 271549 h 303472"/>
                <a:gd name="connsiteX229" fmla="*/ 47964 w 331452"/>
                <a:gd name="connsiteY229" fmla="*/ 271549 h 303472"/>
                <a:gd name="connsiteX230" fmla="*/ 47964 w 331452"/>
                <a:gd name="connsiteY230" fmla="*/ 269397 h 303472"/>
                <a:gd name="connsiteX231" fmla="*/ 45812 w 331452"/>
                <a:gd name="connsiteY231" fmla="*/ 269397 h 303472"/>
                <a:gd name="connsiteX232" fmla="*/ 45812 w 331452"/>
                <a:gd name="connsiteY232" fmla="*/ 267244 h 303472"/>
                <a:gd name="connsiteX233" fmla="*/ 43660 w 331452"/>
                <a:gd name="connsiteY233" fmla="*/ 267244 h 303472"/>
                <a:gd name="connsiteX234" fmla="*/ 43660 w 331452"/>
                <a:gd name="connsiteY234" fmla="*/ 265092 h 303472"/>
                <a:gd name="connsiteX235" fmla="*/ 41507 w 331452"/>
                <a:gd name="connsiteY235" fmla="*/ 265092 h 303472"/>
                <a:gd name="connsiteX236" fmla="*/ 41507 w 331452"/>
                <a:gd name="connsiteY236" fmla="*/ 262940 h 303472"/>
                <a:gd name="connsiteX237" fmla="*/ 39355 w 331452"/>
                <a:gd name="connsiteY237" fmla="*/ 262940 h 303472"/>
                <a:gd name="connsiteX238" fmla="*/ 39355 w 331452"/>
                <a:gd name="connsiteY238" fmla="*/ 258635 h 303472"/>
                <a:gd name="connsiteX239" fmla="*/ 37203 w 331452"/>
                <a:gd name="connsiteY239" fmla="*/ 258635 h 303472"/>
                <a:gd name="connsiteX240" fmla="*/ 37203 w 331452"/>
                <a:gd name="connsiteY240" fmla="*/ 256483 h 303472"/>
                <a:gd name="connsiteX241" fmla="*/ 35051 w 331452"/>
                <a:gd name="connsiteY241" fmla="*/ 256483 h 303472"/>
                <a:gd name="connsiteX242" fmla="*/ 35051 w 331452"/>
                <a:gd name="connsiteY242" fmla="*/ 254331 h 303472"/>
                <a:gd name="connsiteX243" fmla="*/ 32898 w 331452"/>
                <a:gd name="connsiteY243" fmla="*/ 254331 h 303472"/>
                <a:gd name="connsiteX244" fmla="*/ 32898 w 331452"/>
                <a:gd name="connsiteY244" fmla="*/ 252178 h 303472"/>
                <a:gd name="connsiteX245" fmla="*/ 30746 w 331452"/>
                <a:gd name="connsiteY245" fmla="*/ 252178 h 303472"/>
                <a:gd name="connsiteX246" fmla="*/ 30746 w 331452"/>
                <a:gd name="connsiteY246" fmla="*/ 250026 h 303472"/>
                <a:gd name="connsiteX247" fmla="*/ 28594 w 331452"/>
                <a:gd name="connsiteY247" fmla="*/ 250026 h 303472"/>
                <a:gd name="connsiteX248" fmla="*/ 28594 w 331452"/>
                <a:gd name="connsiteY248" fmla="*/ 245722 h 303472"/>
                <a:gd name="connsiteX249" fmla="*/ 26441 w 331452"/>
                <a:gd name="connsiteY249" fmla="*/ 245722 h 303472"/>
                <a:gd name="connsiteX250" fmla="*/ 26441 w 331452"/>
                <a:gd name="connsiteY250" fmla="*/ 243569 h 303472"/>
                <a:gd name="connsiteX251" fmla="*/ 24289 w 331452"/>
                <a:gd name="connsiteY251" fmla="*/ 243569 h 303472"/>
                <a:gd name="connsiteX252" fmla="*/ 24289 w 331452"/>
                <a:gd name="connsiteY252" fmla="*/ 239265 h 303472"/>
                <a:gd name="connsiteX253" fmla="*/ 22137 w 331452"/>
                <a:gd name="connsiteY253" fmla="*/ 239265 h 303472"/>
                <a:gd name="connsiteX254" fmla="*/ 22137 w 331452"/>
                <a:gd name="connsiteY254" fmla="*/ 234960 h 303472"/>
                <a:gd name="connsiteX255" fmla="*/ 19985 w 331452"/>
                <a:gd name="connsiteY255" fmla="*/ 234960 h 303472"/>
                <a:gd name="connsiteX256" fmla="*/ 19985 w 331452"/>
                <a:gd name="connsiteY256" fmla="*/ 230656 h 303472"/>
                <a:gd name="connsiteX257" fmla="*/ 17832 w 331452"/>
                <a:gd name="connsiteY257" fmla="*/ 230656 h 303472"/>
                <a:gd name="connsiteX258" fmla="*/ 17832 w 331452"/>
                <a:gd name="connsiteY258" fmla="*/ 226351 h 303472"/>
                <a:gd name="connsiteX259" fmla="*/ 15680 w 331452"/>
                <a:gd name="connsiteY259" fmla="*/ 226351 h 303472"/>
                <a:gd name="connsiteX260" fmla="*/ 15680 w 331452"/>
                <a:gd name="connsiteY260" fmla="*/ 222046 h 303472"/>
                <a:gd name="connsiteX261" fmla="*/ 13528 w 331452"/>
                <a:gd name="connsiteY261" fmla="*/ 222046 h 303472"/>
                <a:gd name="connsiteX262" fmla="*/ 13528 w 331452"/>
                <a:gd name="connsiteY262" fmla="*/ 219894 h 303472"/>
                <a:gd name="connsiteX263" fmla="*/ 11375 w 331452"/>
                <a:gd name="connsiteY263" fmla="*/ 219894 h 303472"/>
                <a:gd name="connsiteX264" fmla="*/ 11375 w 331452"/>
                <a:gd name="connsiteY264" fmla="*/ 213437 h 303472"/>
                <a:gd name="connsiteX265" fmla="*/ 9223 w 331452"/>
                <a:gd name="connsiteY265" fmla="*/ 213437 h 303472"/>
                <a:gd name="connsiteX266" fmla="*/ 9223 w 331452"/>
                <a:gd name="connsiteY266" fmla="*/ 204828 h 303472"/>
                <a:gd name="connsiteX267" fmla="*/ 7071 w 331452"/>
                <a:gd name="connsiteY267" fmla="*/ 204828 h 303472"/>
                <a:gd name="connsiteX268" fmla="*/ 7071 w 331452"/>
                <a:gd name="connsiteY268" fmla="*/ 196219 h 303472"/>
                <a:gd name="connsiteX269" fmla="*/ 4919 w 331452"/>
                <a:gd name="connsiteY269" fmla="*/ 196219 h 303472"/>
                <a:gd name="connsiteX270" fmla="*/ 4919 w 331452"/>
                <a:gd name="connsiteY270" fmla="*/ 191914 h 303472"/>
                <a:gd name="connsiteX271" fmla="*/ 2766 w 331452"/>
                <a:gd name="connsiteY271" fmla="*/ 191914 h 303472"/>
                <a:gd name="connsiteX272" fmla="*/ 2766 w 331452"/>
                <a:gd name="connsiteY272" fmla="*/ 187610 h 303472"/>
                <a:gd name="connsiteX273" fmla="*/ 614 w 331452"/>
                <a:gd name="connsiteY273" fmla="*/ 187610 h 303472"/>
                <a:gd name="connsiteX274" fmla="*/ 614 w 331452"/>
                <a:gd name="connsiteY274" fmla="*/ 131650 h 303472"/>
                <a:gd name="connsiteX275" fmla="*/ 2766 w 331452"/>
                <a:gd name="connsiteY275" fmla="*/ 131650 h 303472"/>
                <a:gd name="connsiteX276" fmla="*/ 2766 w 331452"/>
                <a:gd name="connsiteY276" fmla="*/ 120889 h 303472"/>
                <a:gd name="connsiteX277" fmla="*/ 4919 w 331452"/>
                <a:gd name="connsiteY277" fmla="*/ 120889 h 303472"/>
                <a:gd name="connsiteX278" fmla="*/ 4919 w 331452"/>
                <a:gd name="connsiteY278" fmla="*/ 110128 h 303472"/>
                <a:gd name="connsiteX279" fmla="*/ 7071 w 331452"/>
                <a:gd name="connsiteY279" fmla="*/ 110128 h 303472"/>
                <a:gd name="connsiteX280" fmla="*/ 7071 w 331452"/>
                <a:gd name="connsiteY280" fmla="*/ 105823 h 303472"/>
                <a:gd name="connsiteX281" fmla="*/ 9223 w 331452"/>
                <a:gd name="connsiteY281" fmla="*/ 105823 h 303472"/>
                <a:gd name="connsiteX282" fmla="*/ 9223 w 331452"/>
                <a:gd name="connsiteY282" fmla="*/ 99366 h 303472"/>
                <a:gd name="connsiteX283" fmla="*/ 11375 w 331452"/>
                <a:gd name="connsiteY283" fmla="*/ 99366 h 303472"/>
                <a:gd name="connsiteX284" fmla="*/ 11375 w 331452"/>
                <a:gd name="connsiteY284" fmla="*/ 90757 h 303472"/>
                <a:gd name="connsiteX285" fmla="*/ 13528 w 331452"/>
                <a:gd name="connsiteY285" fmla="*/ 90757 h 303472"/>
                <a:gd name="connsiteX286" fmla="*/ 13528 w 331452"/>
                <a:gd name="connsiteY286" fmla="*/ 86452 h 303472"/>
                <a:gd name="connsiteX287" fmla="*/ 15680 w 331452"/>
                <a:gd name="connsiteY287" fmla="*/ 86452 h 303472"/>
                <a:gd name="connsiteX288" fmla="*/ 15680 w 331452"/>
                <a:gd name="connsiteY288" fmla="*/ 82148 h 303472"/>
                <a:gd name="connsiteX289" fmla="*/ 17832 w 331452"/>
                <a:gd name="connsiteY289" fmla="*/ 82148 h 303472"/>
                <a:gd name="connsiteX290" fmla="*/ 17832 w 331452"/>
                <a:gd name="connsiteY290" fmla="*/ 77843 h 303472"/>
                <a:gd name="connsiteX291" fmla="*/ 19985 w 331452"/>
                <a:gd name="connsiteY291" fmla="*/ 77843 h 303472"/>
                <a:gd name="connsiteX292" fmla="*/ 19985 w 331452"/>
                <a:gd name="connsiteY292" fmla="*/ 73539 h 303472"/>
                <a:gd name="connsiteX293" fmla="*/ 22137 w 331452"/>
                <a:gd name="connsiteY293" fmla="*/ 73539 h 303472"/>
                <a:gd name="connsiteX294" fmla="*/ 22137 w 331452"/>
                <a:gd name="connsiteY294" fmla="*/ 71386 h 303472"/>
                <a:gd name="connsiteX295" fmla="*/ 24289 w 331452"/>
                <a:gd name="connsiteY295" fmla="*/ 71386 h 303472"/>
                <a:gd name="connsiteX296" fmla="*/ 24289 w 331452"/>
                <a:gd name="connsiteY296" fmla="*/ 67082 h 303472"/>
                <a:gd name="connsiteX297" fmla="*/ 26441 w 331452"/>
                <a:gd name="connsiteY297" fmla="*/ 67082 h 303472"/>
                <a:gd name="connsiteX298" fmla="*/ 26441 w 331452"/>
                <a:gd name="connsiteY298" fmla="*/ 64930 h 303472"/>
                <a:gd name="connsiteX299" fmla="*/ 28594 w 331452"/>
                <a:gd name="connsiteY299" fmla="*/ 64930 h 303472"/>
                <a:gd name="connsiteX300" fmla="*/ 28594 w 331452"/>
                <a:gd name="connsiteY300" fmla="*/ 60625 h 303472"/>
                <a:gd name="connsiteX301" fmla="*/ 30746 w 331452"/>
                <a:gd name="connsiteY301" fmla="*/ 60625 h 303472"/>
                <a:gd name="connsiteX302" fmla="*/ 30746 w 331452"/>
                <a:gd name="connsiteY302" fmla="*/ 58473 h 303472"/>
                <a:gd name="connsiteX303" fmla="*/ 32898 w 331452"/>
                <a:gd name="connsiteY303" fmla="*/ 58473 h 303472"/>
                <a:gd name="connsiteX304" fmla="*/ 32898 w 331452"/>
                <a:gd name="connsiteY304" fmla="*/ 54168 h 303472"/>
                <a:gd name="connsiteX305" fmla="*/ 35051 w 331452"/>
                <a:gd name="connsiteY305" fmla="*/ 54168 h 303472"/>
                <a:gd name="connsiteX306" fmla="*/ 35051 w 331452"/>
                <a:gd name="connsiteY306" fmla="*/ 52016 h 303472"/>
                <a:gd name="connsiteX307" fmla="*/ 37203 w 331452"/>
                <a:gd name="connsiteY307" fmla="*/ 52016 h 303472"/>
                <a:gd name="connsiteX308" fmla="*/ 37203 w 331452"/>
                <a:gd name="connsiteY308" fmla="*/ 49864 h 303472"/>
                <a:gd name="connsiteX309" fmla="*/ 39355 w 331452"/>
                <a:gd name="connsiteY309" fmla="*/ 49864 h 303472"/>
                <a:gd name="connsiteX310" fmla="*/ 39355 w 331452"/>
                <a:gd name="connsiteY310" fmla="*/ 47711 h 303472"/>
                <a:gd name="connsiteX311" fmla="*/ 41507 w 331452"/>
                <a:gd name="connsiteY311" fmla="*/ 47711 h 303472"/>
                <a:gd name="connsiteX312" fmla="*/ 41507 w 331452"/>
                <a:gd name="connsiteY312" fmla="*/ 45559 h 303472"/>
                <a:gd name="connsiteX313" fmla="*/ 43660 w 331452"/>
                <a:gd name="connsiteY313" fmla="*/ 45559 h 303472"/>
                <a:gd name="connsiteX314" fmla="*/ 43660 w 331452"/>
                <a:gd name="connsiteY314" fmla="*/ 43407 h 303472"/>
                <a:gd name="connsiteX315" fmla="*/ 45812 w 331452"/>
                <a:gd name="connsiteY315" fmla="*/ 43407 h 303472"/>
                <a:gd name="connsiteX316" fmla="*/ 45812 w 331452"/>
                <a:gd name="connsiteY316" fmla="*/ 41254 h 303472"/>
                <a:gd name="connsiteX317" fmla="*/ 47964 w 331452"/>
                <a:gd name="connsiteY317" fmla="*/ 41254 h 303472"/>
                <a:gd name="connsiteX318" fmla="*/ 47964 w 331452"/>
                <a:gd name="connsiteY318" fmla="*/ 39102 h 303472"/>
                <a:gd name="connsiteX319" fmla="*/ 50117 w 331452"/>
                <a:gd name="connsiteY319" fmla="*/ 39102 h 303472"/>
                <a:gd name="connsiteX320" fmla="*/ 50117 w 331452"/>
                <a:gd name="connsiteY320" fmla="*/ 36950 h 303472"/>
                <a:gd name="connsiteX321" fmla="*/ 52269 w 331452"/>
                <a:gd name="connsiteY321" fmla="*/ 36950 h 303472"/>
                <a:gd name="connsiteX322" fmla="*/ 52269 w 331452"/>
                <a:gd name="connsiteY322" fmla="*/ 34798 h 303472"/>
                <a:gd name="connsiteX323" fmla="*/ 54421 w 331452"/>
                <a:gd name="connsiteY323" fmla="*/ 34798 h 303472"/>
                <a:gd name="connsiteX324" fmla="*/ 54421 w 331452"/>
                <a:gd name="connsiteY324" fmla="*/ 32645 h 303472"/>
                <a:gd name="connsiteX325" fmla="*/ 56573 w 331452"/>
                <a:gd name="connsiteY325" fmla="*/ 32645 h 303472"/>
                <a:gd name="connsiteX326" fmla="*/ 56573 w 331452"/>
                <a:gd name="connsiteY326" fmla="*/ 30493 h 303472"/>
                <a:gd name="connsiteX327" fmla="*/ 60878 w 331452"/>
                <a:gd name="connsiteY327" fmla="*/ 30493 h 303472"/>
                <a:gd name="connsiteX328" fmla="*/ 60878 w 331452"/>
                <a:gd name="connsiteY328" fmla="*/ 28341 h 303472"/>
                <a:gd name="connsiteX329" fmla="*/ 63030 w 331452"/>
                <a:gd name="connsiteY329" fmla="*/ 28341 h 303472"/>
                <a:gd name="connsiteX330" fmla="*/ 63030 w 331452"/>
                <a:gd name="connsiteY330" fmla="*/ 26188 h 303472"/>
                <a:gd name="connsiteX331" fmla="*/ 65183 w 331452"/>
                <a:gd name="connsiteY331" fmla="*/ 26188 h 303472"/>
                <a:gd name="connsiteX332" fmla="*/ 65183 w 331452"/>
                <a:gd name="connsiteY332" fmla="*/ 24036 h 303472"/>
                <a:gd name="connsiteX333" fmla="*/ 69487 w 331452"/>
                <a:gd name="connsiteY333" fmla="*/ 24036 h 303472"/>
                <a:gd name="connsiteX334" fmla="*/ 69487 w 331452"/>
                <a:gd name="connsiteY334" fmla="*/ 21884 h 303472"/>
                <a:gd name="connsiteX335" fmla="*/ 73792 w 331452"/>
                <a:gd name="connsiteY335" fmla="*/ 21884 h 303472"/>
                <a:gd name="connsiteX336" fmla="*/ 73792 w 331452"/>
                <a:gd name="connsiteY336" fmla="*/ 19732 h 303472"/>
                <a:gd name="connsiteX337" fmla="*/ 78096 w 331452"/>
                <a:gd name="connsiteY337" fmla="*/ 19732 h 303472"/>
                <a:gd name="connsiteX338" fmla="*/ 78096 w 331452"/>
                <a:gd name="connsiteY338" fmla="*/ 17579 h 303472"/>
                <a:gd name="connsiteX339" fmla="*/ 80249 w 331452"/>
                <a:gd name="connsiteY339" fmla="*/ 17579 h 303472"/>
                <a:gd name="connsiteX340" fmla="*/ 80249 w 331452"/>
                <a:gd name="connsiteY340" fmla="*/ 15427 h 303472"/>
                <a:gd name="connsiteX341" fmla="*/ 84553 w 331452"/>
                <a:gd name="connsiteY341" fmla="*/ 15427 h 303472"/>
                <a:gd name="connsiteX342" fmla="*/ 84553 w 331452"/>
                <a:gd name="connsiteY342" fmla="*/ 13275 h 303472"/>
                <a:gd name="connsiteX343" fmla="*/ 88858 w 331452"/>
                <a:gd name="connsiteY343" fmla="*/ 13275 h 303472"/>
                <a:gd name="connsiteX344" fmla="*/ 88858 w 331452"/>
                <a:gd name="connsiteY344" fmla="*/ 11122 h 303472"/>
                <a:gd name="connsiteX345" fmla="*/ 95315 w 331452"/>
                <a:gd name="connsiteY345" fmla="*/ 11122 h 303472"/>
                <a:gd name="connsiteX346" fmla="*/ 95315 w 331452"/>
                <a:gd name="connsiteY346" fmla="*/ 8970 h 303472"/>
                <a:gd name="connsiteX347" fmla="*/ 99619 w 331452"/>
                <a:gd name="connsiteY347" fmla="*/ 8970 h 303472"/>
                <a:gd name="connsiteX348" fmla="*/ 99619 w 331452"/>
                <a:gd name="connsiteY348" fmla="*/ 6818 h 303472"/>
                <a:gd name="connsiteX349" fmla="*/ 108228 w 331452"/>
                <a:gd name="connsiteY349" fmla="*/ 6818 h 303472"/>
                <a:gd name="connsiteX350" fmla="*/ 108228 w 331452"/>
                <a:gd name="connsiteY350" fmla="*/ 4666 h 303472"/>
                <a:gd name="connsiteX351" fmla="*/ 112533 w 331452"/>
                <a:gd name="connsiteY351" fmla="*/ 4666 h 303472"/>
                <a:gd name="connsiteX352" fmla="*/ 112533 w 331452"/>
                <a:gd name="connsiteY352" fmla="*/ 2513 h 303472"/>
                <a:gd name="connsiteX353" fmla="*/ 121142 w 331452"/>
                <a:gd name="connsiteY353" fmla="*/ 2513 h 30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</a:cxnLst>
              <a:rect l="l" t="t" r="r" b="b"/>
              <a:pathLst>
                <a:path w="331452" h="303472">
                  <a:moveTo>
                    <a:pt x="121142" y="361"/>
                  </a:moveTo>
                  <a:lnTo>
                    <a:pt x="168492" y="361"/>
                  </a:lnTo>
                  <a:lnTo>
                    <a:pt x="168492" y="2513"/>
                  </a:lnTo>
                  <a:lnTo>
                    <a:pt x="177101" y="2513"/>
                  </a:lnTo>
                  <a:lnTo>
                    <a:pt x="177101" y="4666"/>
                  </a:lnTo>
                  <a:lnTo>
                    <a:pt x="185711" y="4666"/>
                  </a:lnTo>
                  <a:lnTo>
                    <a:pt x="185711" y="6818"/>
                  </a:lnTo>
                  <a:lnTo>
                    <a:pt x="190015" y="6818"/>
                  </a:lnTo>
                  <a:lnTo>
                    <a:pt x="190015" y="8970"/>
                  </a:lnTo>
                  <a:lnTo>
                    <a:pt x="196472" y="8970"/>
                  </a:lnTo>
                  <a:lnTo>
                    <a:pt x="196472" y="11122"/>
                  </a:lnTo>
                  <a:lnTo>
                    <a:pt x="205081" y="11122"/>
                  </a:lnTo>
                  <a:lnTo>
                    <a:pt x="205081" y="13275"/>
                  </a:lnTo>
                  <a:lnTo>
                    <a:pt x="207233" y="13275"/>
                  </a:lnTo>
                  <a:lnTo>
                    <a:pt x="207233" y="15427"/>
                  </a:lnTo>
                  <a:lnTo>
                    <a:pt x="211538" y="15427"/>
                  </a:lnTo>
                  <a:lnTo>
                    <a:pt x="211538" y="17579"/>
                  </a:lnTo>
                  <a:lnTo>
                    <a:pt x="215843" y="17579"/>
                  </a:lnTo>
                  <a:lnTo>
                    <a:pt x="215843" y="19732"/>
                  </a:lnTo>
                  <a:lnTo>
                    <a:pt x="217995" y="19732"/>
                  </a:lnTo>
                  <a:lnTo>
                    <a:pt x="217995" y="21884"/>
                  </a:lnTo>
                  <a:lnTo>
                    <a:pt x="222299" y="21884"/>
                  </a:lnTo>
                  <a:lnTo>
                    <a:pt x="222299" y="24036"/>
                  </a:lnTo>
                  <a:lnTo>
                    <a:pt x="226604" y="24036"/>
                  </a:lnTo>
                  <a:lnTo>
                    <a:pt x="226604" y="26188"/>
                  </a:lnTo>
                  <a:lnTo>
                    <a:pt x="228756" y="26188"/>
                  </a:lnTo>
                  <a:lnTo>
                    <a:pt x="228756" y="28341"/>
                  </a:lnTo>
                  <a:lnTo>
                    <a:pt x="230909" y="28341"/>
                  </a:lnTo>
                  <a:lnTo>
                    <a:pt x="230909" y="30493"/>
                  </a:lnTo>
                  <a:lnTo>
                    <a:pt x="235213" y="30493"/>
                  </a:lnTo>
                  <a:lnTo>
                    <a:pt x="235213" y="32645"/>
                  </a:lnTo>
                  <a:lnTo>
                    <a:pt x="237365" y="32645"/>
                  </a:lnTo>
                  <a:lnTo>
                    <a:pt x="237365" y="34798"/>
                  </a:lnTo>
                  <a:lnTo>
                    <a:pt x="239518" y="34798"/>
                  </a:lnTo>
                  <a:lnTo>
                    <a:pt x="239518" y="36950"/>
                  </a:lnTo>
                  <a:lnTo>
                    <a:pt x="241670" y="36950"/>
                  </a:lnTo>
                  <a:lnTo>
                    <a:pt x="241670" y="39102"/>
                  </a:lnTo>
                  <a:lnTo>
                    <a:pt x="243822" y="39102"/>
                  </a:lnTo>
                  <a:lnTo>
                    <a:pt x="243822" y="41254"/>
                  </a:lnTo>
                  <a:lnTo>
                    <a:pt x="248127" y="41254"/>
                  </a:lnTo>
                  <a:lnTo>
                    <a:pt x="248127" y="43407"/>
                  </a:lnTo>
                  <a:lnTo>
                    <a:pt x="250279" y="43407"/>
                  </a:lnTo>
                  <a:lnTo>
                    <a:pt x="250279" y="45559"/>
                  </a:lnTo>
                  <a:lnTo>
                    <a:pt x="252431" y="45559"/>
                  </a:lnTo>
                  <a:lnTo>
                    <a:pt x="252431" y="47711"/>
                  </a:lnTo>
                  <a:lnTo>
                    <a:pt x="254584" y="47711"/>
                  </a:lnTo>
                  <a:lnTo>
                    <a:pt x="254584" y="49864"/>
                  </a:lnTo>
                  <a:lnTo>
                    <a:pt x="256736" y="49864"/>
                  </a:lnTo>
                  <a:lnTo>
                    <a:pt x="256736" y="52016"/>
                  </a:lnTo>
                  <a:lnTo>
                    <a:pt x="258888" y="52016"/>
                  </a:lnTo>
                  <a:lnTo>
                    <a:pt x="258888" y="54168"/>
                  </a:lnTo>
                  <a:lnTo>
                    <a:pt x="261041" y="54168"/>
                  </a:lnTo>
                  <a:lnTo>
                    <a:pt x="261041" y="58473"/>
                  </a:lnTo>
                  <a:lnTo>
                    <a:pt x="263193" y="58473"/>
                  </a:lnTo>
                  <a:lnTo>
                    <a:pt x="263193" y="60625"/>
                  </a:lnTo>
                  <a:lnTo>
                    <a:pt x="265345" y="60625"/>
                  </a:lnTo>
                  <a:lnTo>
                    <a:pt x="265345" y="64930"/>
                  </a:lnTo>
                  <a:lnTo>
                    <a:pt x="267497" y="64930"/>
                  </a:lnTo>
                  <a:lnTo>
                    <a:pt x="267497" y="67082"/>
                  </a:lnTo>
                  <a:lnTo>
                    <a:pt x="269650" y="67082"/>
                  </a:lnTo>
                  <a:lnTo>
                    <a:pt x="269650" y="71386"/>
                  </a:lnTo>
                  <a:lnTo>
                    <a:pt x="271802" y="71386"/>
                  </a:lnTo>
                  <a:lnTo>
                    <a:pt x="271802" y="75691"/>
                  </a:lnTo>
                  <a:lnTo>
                    <a:pt x="273954" y="75691"/>
                  </a:lnTo>
                  <a:lnTo>
                    <a:pt x="273954" y="77843"/>
                  </a:lnTo>
                  <a:lnTo>
                    <a:pt x="276107" y="77843"/>
                  </a:lnTo>
                  <a:lnTo>
                    <a:pt x="276107" y="79996"/>
                  </a:lnTo>
                  <a:lnTo>
                    <a:pt x="278259" y="79996"/>
                  </a:lnTo>
                  <a:lnTo>
                    <a:pt x="278259" y="82148"/>
                  </a:lnTo>
                  <a:lnTo>
                    <a:pt x="312696" y="82148"/>
                  </a:lnTo>
                  <a:lnTo>
                    <a:pt x="312696" y="79996"/>
                  </a:lnTo>
                  <a:lnTo>
                    <a:pt x="319152" y="79996"/>
                  </a:lnTo>
                  <a:lnTo>
                    <a:pt x="319152" y="77843"/>
                  </a:lnTo>
                  <a:lnTo>
                    <a:pt x="323457" y="77843"/>
                  </a:lnTo>
                  <a:lnTo>
                    <a:pt x="323457" y="75691"/>
                  </a:lnTo>
                  <a:lnTo>
                    <a:pt x="332066" y="75691"/>
                  </a:lnTo>
                  <a:lnTo>
                    <a:pt x="332066" y="92909"/>
                  </a:lnTo>
                  <a:lnTo>
                    <a:pt x="329914" y="92909"/>
                  </a:lnTo>
                  <a:lnTo>
                    <a:pt x="329914" y="97214"/>
                  </a:lnTo>
                  <a:lnTo>
                    <a:pt x="327762" y="97214"/>
                  </a:lnTo>
                  <a:lnTo>
                    <a:pt x="327762" y="101518"/>
                  </a:lnTo>
                  <a:lnTo>
                    <a:pt x="325609" y="101518"/>
                  </a:lnTo>
                  <a:lnTo>
                    <a:pt x="325609" y="105823"/>
                  </a:lnTo>
                  <a:lnTo>
                    <a:pt x="323457" y="105823"/>
                  </a:lnTo>
                  <a:lnTo>
                    <a:pt x="323457" y="107975"/>
                  </a:lnTo>
                  <a:lnTo>
                    <a:pt x="321305" y="107975"/>
                  </a:lnTo>
                  <a:lnTo>
                    <a:pt x="321305" y="112280"/>
                  </a:lnTo>
                  <a:lnTo>
                    <a:pt x="319152" y="112280"/>
                  </a:lnTo>
                  <a:lnTo>
                    <a:pt x="319152" y="114432"/>
                  </a:lnTo>
                  <a:lnTo>
                    <a:pt x="317000" y="114432"/>
                  </a:lnTo>
                  <a:lnTo>
                    <a:pt x="317000" y="116584"/>
                  </a:lnTo>
                  <a:lnTo>
                    <a:pt x="314848" y="116584"/>
                  </a:lnTo>
                  <a:lnTo>
                    <a:pt x="314848" y="118737"/>
                  </a:lnTo>
                  <a:lnTo>
                    <a:pt x="312696" y="118737"/>
                  </a:lnTo>
                  <a:lnTo>
                    <a:pt x="312696" y="123041"/>
                  </a:lnTo>
                  <a:lnTo>
                    <a:pt x="310543" y="123041"/>
                  </a:lnTo>
                  <a:lnTo>
                    <a:pt x="310543" y="125194"/>
                  </a:lnTo>
                  <a:lnTo>
                    <a:pt x="308391" y="125194"/>
                  </a:lnTo>
                  <a:lnTo>
                    <a:pt x="308391" y="127346"/>
                  </a:lnTo>
                  <a:lnTo>
                    <a:pt x="306239" y="127346"/>
                  </a:lnTo>
                  <a:lnTo>
                    <a:pt x="306239" y="131650"/>
                  </a:lnTo>
                  <a:lnTo>
                    <a:pt x="304086" y="131650"/>
                  </a:lnTo>
                  <a:lnTo>
                    <a:pt x="304086" y="133803"/>
                  </a:lnTo>
                  <a:lnTo>
                    <a:pt x="301934" y="133803"/>
                  </a:lnTo>
                  <a:lnTo>
                    <a:pt x="301934" y="135955"/>
                  </a:lnTo>
                  <a:lnTo>
                    <a:pt x="299782" y="135955"/>
                  </a:lnTo>
                  <a:lnTo>
                    <a:pt x="299782" y="138107"/>
                  </a:lnTo>
                  <a:lnTo>
                    <a:pt x="297630" y="138107"/>
                  </a:lnTo>
                  <a:lnTo>
                    <a:pt x="297630" y="140260"/>
                  </a:lnTo>
                  <a:lnTo>
                    <a:pt x="295477" y="140260"/>
                  </a:lnTo>
                  <a:lnTo>
                    <a:pt x="295477" y="142412"/>
                  </a:lnTo>
                  <a:lnTo>
                    <a:pt x="293325" y="142412"/>
                  </a:lnTo>
                  <a:lnTo>
                    <a:pt x="293325" y="146716"/>
                  </a:lnTo>
                  <a:lnTo>
                    <a:pt x="291173" y="146716"/>
                  </a:lnTo>
                  <a:lnTo>
                    <a:pt x="291173" y="148869"/>
                  </a:lnTo>
                  <a:lnTo>
                    <a:pt x="289020" y="148869"/>
                  </a:lnTo>
                  <a:lnTo>
                    <a:pt x="289020" y="153173"/>
                  </a:lnTo>
                  <a:lnTo>
                    <a:pt x="286868" y="153173"/>
                  </a:lnTo>
                  <a:lnTo>
                    <a:pt x="286868" y="179001"/>
                  </a:lnTo>
                  <a:lnTo>
                    <a:pt x="284716" y="179001"/>
                  </a:lnTo>
                  <a:lnTo>
                    <a:pt x="284716" y="187610"/>
                  </a:lnTo>
                  <a:lnTo>
                    <a:pt x="282563" y="187610"/>
                  </a:lnTo>
                  <a:lnTo>
                    <a:pt x="282563" y="196219"/>
                  </a:lnTo>
                  <a:lnTo>
                    <a:pt x="280411" y="196219"/>
                  </a:lnTo>
                  <a:lnTo>
                    <a:pt x="280411" y="204828"/>
                  </a:lnTo>
                  <a:lnTo>
                    <a:pt x="278259" y="204828"/>
                  </a:lnTo>
                  <a:lnTo>
                    <a:pt x="278259" y="209133"/>
                  </a:lnTo>
                  <a:lnTo>
                    <a:pt x="276107" y="209133"/>
                  </a:lnTo>
                  <a:lnTo>
                    <a:pt x="276107" y="215590"/>
                  </a:lnTo>
                  <a:lnTo>
                    <a:pt x="273954" y="215590"/>
                  </a:lnTo>
                  <a:lnTo>
                    <a:pt x="273954" y="219894"/>
                  </a:lnTo>
                  <a:lnTo>
                    <a:pt x="271802" y="219894"/>
                  </a:lnTo>
                  <a:lnTo>
                    <a:pt x="271802" y="226351"/>
                  </a:lnTo>
                  <a:lnTo>
                    <a:pt x="269650" y="226351"/>
                  </a:lnTo>
                  <a:lnTo>
                    <a:pt x="269650" y="230656"/>
                  </a:lnTo>
                  <a:lnTo>
                    <a:pt x="267497" y="230656"/>
                  </a:lnTo>
                  <a:lnTo>
                    <a:pt x="267497" y="232808"/>
                  </a:lnTo>
                  <a:lnTo>
                    <a:pt x="265345" y="232808"/>
                  </a:lnTo>
                  <a:lnTo>
                    <a:pt x="265345" y="237112"/>
                  </a:lnTo>
                  <a:lnTo>
                    <a:pt x="263193" y="237112"/>
                  </a:lnTo>
                  <a:lnTo>
                    <a:pt x="263193" y="239265"/>
                  </a:lnTo>
                  <a:lnTo>
                    <a:pt x="261041" y="239265"/>
                  </a:lnTo>
                  <a:lnTo>
                    <a:pt x="261041" y="241417"/>
                  </a:lnTo>
                  <a:lnTo>
                    <a:pt x="258888" y="241417"/>
                  </a:lnTo>
                  <a:lnTo>
                    <a:pt x="258888" y="245722"/>
                  </a:lnTo>
                  <a:lnTo>
                    <a:pt x="256736" y="245722"/>
                  </a:lnTo>
                  <a:lnTo>
                    <a:pt x="256736" y="247874"/>
                  </a:lnTo>
                  <a:lnTo>
                    <a:pt x="254584" y="247874"/>
                  </a:lnTo>
                  <a:lnTo>
                    <a:pt x="254584" y="250026"/>
                  </a:lnTo>
                  <a:lnTo>
                    <a:pt x="252431" y="250026"/>
                  </a:lnTo>
                  <a:lnTo>
                    <a:pt x="252431" y="252178"/>
                  </a:lnTo>
                  <a:lnTo>
                    <a:pt x="250279" y="252178"/>
                  </a:lnTo>
                  <a:lnTo>
                    <a:pt x="250279" y="254331"/>
                  </a:lnTo>
                  <a:lnTo>
                    <a:pt x="248127" y="254331"/>
                  </a:lnTo>
                  <a:lnTo>
                    <a:pt x="248127" y="256483"/>
                  </a:lnTo>
                  <a:lnTo>
                    <a:pt x="245975" y="256483"/>
                  </a:lnTo>
                  <a:lnTo>
                    <a:pt x="245975" y="258635"/>
                  </a:lnTo>
                  <a:lnTo>
                    <a:pt x="243822" y="258635"/>
                  </a:lnTo>
                  <a:lnTo>
                    <a:pt x="243822" y="260788"/>
                  </a:lnTo>
                  <a:lnTo>
                    <a:pt x="241670" y="260788"/>
                  </a:lnTo>
                  <a:lnTo>
                    <a:pt x="241670" y="262940"/>
                  </a:lnTo>
                  <a:lnTo>
                    <a:pt x="239518" y="262940"/>
                  </a:lnTo>
                  <a:lnTo>
                    <a:pt x="239518" y="265092"/>
                  </a:lnTo>
                  <a:lnTo>
                    <a:pt x="237365" y="265092"/>
                  </a:lnTo>
                  <a:lnTo>
                    <a:pt x="237365" y="267244"/>
                  </a:lnTo>
                  <a:lnTo>
                    <a:pt x="235213" y="267244"/>
                  </a:lnTo>
                  <a:lnTo>
                    <a:pt x="235213" y="269397"/>
                  </a:lnTo>
                  <a:lnTo>
                    <a:pt x="230909" y="269397"/>
                  </a:lnTo>
                  <a:lnTo>
                    <a:pt x="230909" y="271549"/>
                  </a:lnTo>
                  <a:lnTo>
                    <a:pt x="228756" y="271549"/>
                  </a:lnTo>
                  <a:lnTo>
                    <a:pt x="228756" y="273701"/>
                  </a:lnTo>
                  <a:lnTo>
                    <a:pt x="224452" y="273701"/>
                  </a:lnTo>
                  <a:lnTo>
                    <a:pt x="224452" y="275854"/>
                  </a:lnTo>
                  <a:lnTo>
                    <a:pt x="222299" y="275854"/>
                  </a:lnTo>
                  <a:lnTo>
                    <a:pt x="222299" y="278006"/>
                  </a:lnTo>
                  <a:lnTo>
                    <a:pt x="217995" y="278006"/>
                  </a:lnTo>
                  <a:lnTo>
                    <a:pt x="217995" y="280158"/>
                  </a:lnTo>
                  <a:lnTo>
                    <a:pt x="215843" y="280158"/>
                  </a:lnTo>
                  <a:lnTo>
                    <a:pt x="215843" y="282310"/>
                  </a:lnTo>
                  <a:lnTo>
                    <a:pt x="211538" y="282310"/>
                  </a:lnTo>
                  <a:lnTo>
                    <a:pt x="211538" y="284463"/>
                  </a:lnTo>
                  <a:lnTo>
                    <a:pt x="207233" y="284463"/>
                  </a:lnTo>
                  <a:lnTo>
                    <a:pt x="207233" y="286615"/>
                  </a:lnTo>
                  <a:lnTo>
                    <a:pt x="202929" y="286615"/>
                  </a:lnTo>
                  <a:lnTo>
                    <a:pt x="202929" y="288767"/>
                  </a:lnTo>
                  <a:lnTo>
                    <a:pt x="198624" y="288767"/>
                  </a:lnTo>
                  <a:lnTo>
                    <a:pt x="198624" y="290920"/>
                  </a:lnTo>
                  <a:lnTo>
                    <a:pt x="192167" y="290920"/>
                  </a:lnTo>
                  <a:lnTo>
                    <a:pt x="192167" y="293072"/>
                  </a:lnTo>
                  <a:lnTo>
                    <a:pt x="185711" y="293072"/>
                  </a:lnTo>
                  <a:lnTo>
                    <a:pt x="185711" y="295224"/>
                  </a:lnTo>
                  <a:lnTo>
                    <a:pt x="179254" y="295224"/>
                  </a:lnTo>
                  <a:lnTo>
                    <a:pt x="179254" y="297377"/>
                  </a:lnTo>
                  <a:lnTo>
                    <a:pt x="172797" y="297377"/>
                  </a:lnTo>
                  <a:lnTo>
                    <a:pt x="172797" y="299529"/>
                  </a:lnTo>
                  <a:lnTo>
                    <a:pt x="166340" y="299529"/>
                  </a:lnTo>
                  <a:lnTo>
                    <a:pt x="166340" y="301681"/>
                  </a:lnTo>
                  <a:lnTo>
                    <a:pt x="151274" y="301681"/>
                  </a:lnTo>
                  <a:lnTo>
                    <a:pt x="151274" y="303833"/>
                  </a:lnTo>
                  <a:lnTo>
                    <a:pt x="123294" y="303833"/>
                  </a:lnTo>
                  <a:lnTo>
                    <a:pt x="123294" y="301681"/>
                  </a:lnTo>
                  <a:lnTo>
                    <a:pt x="110381" y="301681"/>
                  </a:lnTo>
                  <a:lnTo>
                    <a:pt x="110381" y="299529"/>
                  </a:lnTo>
                  <a:lnTo>
                    <a:pt x="101771" y="299529"/>
                  </a:lnTo>
                  <a:lnTo>
                    <a:pt x="101771" y="297377"/>
                  </a:lnTo>
                  <a:lnTo>
                    <a:pt x="97467" y="297377"/>
                  </a:lnTo>
                  <a:lnTo>
                    <a:pt x="97467" y="295224"/>
                  </a:lnTo>
                  <a:lnTo>
                    <a:pt x="88858" y="295224"/>
                  </a:lnTo>
                  <a:lnTo>
                    <a:pt x="88858" y="293072"/>
                  </a:lnTo>
                  <a:lnTo>
                    <a:pt x="84553" y="293072"/>
                  </a:lnTo>
                  <a:lnTo>
                    <a:pt x="84553" y="290920"/>
                  </a:lnTo>
                  <a:lnTo>
                    <a:pt x="82401" y="290920"/>
                  </a:lnTo>
                  <a:lnTo>
                    <a:pt x="82401" y="288767"/>
                  </a:lnTo>
                  <a:lnTo>
                    <a:pt x="75944" y="288767"/>
                  </a:lnTo>
                  <a:lnTo>
                    <a:pt x="75944" y="286615"/>
                  </a:lnTo>
                  <a:lnTo>
                    <a:pt x="69487" y="286615"/>
                  </a:lnTo>
                  <a:lnTo>
                    <a:pt x="69487" y="284463"/>
                  </a:lnTo>
                  <a:lnTo>
                    <a:pt x="65183" y="284463"/>
                  </a:lnTo>
                  <a:lnTo>
                    <a:pt x="65183" y="282310"/>
                  </a:lnTo>
                  <a:lnTo>
                    <a:pt x="63030" y="282310"/>
                  </a:lnTo>
                  <a:lnTo>
                    <a:pt x="63030" y="280158"/>
                  </a:lnTo>
                  <a:lnTo>
                    <a:pt x="58726" y="280158"/>
                  </a:lnTo>
                  <a:lnTo>
                    <a:pt x="58726" y="278006"/>
                  </a:lnTo>
                  <a:lnTo>
                    <a:pt x="56573" y="278006"/>
                  </a:lnTo>
                  <a:lnTo>
                    <a:pt x="56573" y="275854"/>
                  </a:lnTo>
                  <a:lnTo>
                    <a:pt x="54421" y="275854"/>
                  </a:lnTo>
                  <a:lnTo>
                    <a:pt x="54421" y="273701"/>
                  </a:lnTo>
                  <a:lnTo>
                    <a:pt x="50117" y="273701"/>
                  </a:lnTo>
                  <a:lnTo>
                    <a:pt x="50117" y="271549"/>
                  </a:lnTo>
                  <a:lnTo>
                    <a:pt x="47964" y="271549"/>
                  </a:lnTo>
                  <a:lnTo>
                    <a:pt x="47964" y="269397"/>
                  </a:lnTo>
                  <a:lnTo>
                    <a:pt x="45812" y="269397"/>
                  </a:lnTo>
                  <a:lnTo>
                    <a:pt x="45812" y="267244"/>
                  </a:lnTo>
                  <a:lnTo>
                    <a:pt x="43660" y="267244"/>
                  </a:lnTo>
                  <a:lnTo>
                    <a:pt x="43660" y="265092"/>
                  </a:lnTo>
                  <a:lnTo>
                    <a:pt x="41507" y="265092"/>
                  </a:lnTo>
                  <a:lnTo>
                    <a:pt x="41507" y="262940"/>
                  </a:lnTo>
                  <a:lnTo>
                    <a:pt x="39355" y="262940"/>
                  </a:lnTo>
                  <a:lnTo>
                    <a:pt x="39355" y="258635"/>
                  </a:lnTo>
                  <a:lnTo>
                    <a:pt x="37203" y="258635"/>
                  </a:lnTo>
                  <a:lnTo>
                    <a:pt x="37203" y="256483"/>
                  </a:lnTo>
                  <a:lnTo>
                    <a:pt x="35051" y="256483"/>
                  </a:lnTo>
                  <a:lnTo>
                    <a:pt x="35051" y="254331"/>
                  </a:lnTo>
                  <a:lnTo>
                    <a:pt x="32898" y="254331"/>
                  </a:lnTo>
                  <a:lnTo>
                    <a:pt x="32898" y="252178"/>
                  </a:lnTo>
                  <a:lnTo>
                    <a:pt x="30746" y="252178"/>
                  </a:lnTo>
                  <a:lnTo>
                    <a:pt x="30746" y="250026"/>
                  </a:lnTo>
                  <a:lnTo>
                    <a:pt x="28594" y="250026"/>
                  </a:lnTo>
                  <a:lnTo>
                    <a:pt x="28594" y="245722"/>
                  </a:lnTo>
                  <a:lnTo>
                    <a:pt x="26441" y="245722"/>
                  </a:lnTo>
                  <a:lnTo>
                    <a:pt x="26441" y="243569"/>
                  </a:lnTo>
                  <a:lnTo>
                    <a:pt x="24289" y="243569"/>
                  </a:lnTo>
                  <a:lnTo>
                    <a:pt x="24289" y="239265"/>
                  </a:lnTo>
                  <a:lnTo>
                    <a:pt x="22137" y="239265"/>
                  </a:lnTo>
                  <a:lnTo>
                    <a:pt x="22137" y="234960"/>
                  </a:lnTo>
                  <a:lnTo>
                    <a:pt x="19985" y="234960"/>
                  </a:lnTo>
                  <a:lnTo>
                    <a:pt x="19985" y="230656"/>
                  </a:lnTo>
                  <a:lnTo>
                    <a:pt x="17832" y="230656"/>
                  </a:lnTo>
                  <a:lnTo>
                    <a:pt x="17832" y="226351"/>
                  </a:lnTo>
                  <a:lnTo>
                    <a:pt x="15680" y="226351"/>
                  </a:lnTo>
                  <a:lnTo>
                    <a:pt x="15680" y="222046"/>
                  </a:lnTo>
                  <a:lnTo>
                    <a:pt x="13528" y="222046"/>
                  </a:lnTo>
                  <a:lnTo>
                    <a:pt x="13528" y="219894"/>
                  </a:lnTo>
                  <a:lnTo>
                    <a:pt x="11375" y="219894"/>
                  </a:lnTo>
                  <a:lnTo>
                    <a:pt x="11375" y="213437"/>
                  </a:lnTo>
                  <a:lnTo>
                    <a:pt x="9223" y="213437"/>
                  </a:lnTo>
                  <a:lnTo>
                    <a:pt x="9223" y="204828"/>
                  </a:lnTo>
                  <a:lnTo>
                    <a:pt x="7071" y="204828"/>
                  </a:lnTo>
                  <a:lnTo>
                    <a:pt x="7071" y="196219"/>
                  </a:lnTo>
                  <a:lnTo>
                    <a:pt x="4919" y="196219"/>
                  </a:lnTo>
                  <a:lnTo>
                    <a:pt x="4919" y="191914"/>
                  </a:lnTo>
                  <a:lnTo>
                    <a:pt x="2766" y="191914"/>
                  </a:lnTo>
                  <a:lnTo>
                    <a:pt x="2766" y="187610"/>
                  </a:lnTo>
                  <a:lnTo>
                    <a:pt x="614" y="187610"/>
                  </a:lnTo>
                  <a:lnTo>
                    <a:pt x="614" y="131650"/>
                  </a:lnTo>
                  <a:lnTo>
                    <a:pt x="2766" y="131650"/>
                  </a:lnTo>
                  <a:lnTo>
                    <a:pt x="2766" y="120889"/>
                  </a:lnTo>
                  <a:lnTo>
                    <a:pt x="4919" y="120889"/>
                  </a:lnTo>
                  <a:lnTo>
                    <a:pt x="4919" y="110128"/>
                  </a:lnTo>
                  <a:lnTo>
                    <a:pt x="7071" y="110128"/>
                  </a:lnTo>
                  <a:lnTo>
                    <a:pt x="7071" y="105823"/>
                  </a:lnTo>
                  <a:lnTo>
                    <a:pt x="9223" y="105823"/>
                  </a:lnTo>
                  <a:lnTo>
                    <a:pt x="9223" y="99366"/>
                  </a:lnTo>
                  <a:lnTo>
                    <a:pt x="11375" y="99366"/>
                  </a:lnTo>
                  <a:lnTo>
                    <a:pt x="11375" y="90757"/>
                  </a:lnTo>
                  <a:lnTo>
                    <a:pt x="13528" y="90757"/>
                  </a:lnTo>
                  <a:lnTo>
                    <a:pt x="13528" y="86452"/>
                  </a:lnTo>
                  <a:lnTo>
                    <a:pt x="15680" y="86452"/>
                  </a:lnTo>
                  <a:lnTo>
                    <a:pt x="15680" y="82148"/>
                  </a:lnTo>
                  <a:lnTo>
                    <a:pt x="17832" y="82148"/>
                  </a:lnTo>
                  <a:lnTo>
                    <a:pt x="17832" y="77843"/>
                  </a:lnTo>
                  <a:lnTo>
                    <a:pt x="19985" y="77843"/>
                  </a:lnTo>
                  <a:lnTo>
                    <a:pt x="19985" y="73539"/>
                  </a:lnTo>
                  <a:lnTo>
                    <a:pt x="22137" y="73539"/>
                  </a:lnTo>
                  <a:lnTo>
                    <a:pt x="22137" y="71386"/>
                  </a:lnTo>
                  <a:lnTo>
                    <a:pt x="24289" y="71386"/>
                  </a:lnTo>
                  <a:lnTo>
                    <a:pt x="24289" y="67082"/>
                  </a:lnTo>
                  <a:lnTo>
                    <a:pt x="26441" y="67082"/>
                  </a:lnTo>
                  <a:lnTo>
                    <a:pt x="26441" y="64930"/>
                  </a:lnTo>
                  <a:lnTo>
                    <a:pt x="28594" y="64930"/>
                  </a:lnTo>
                  <a:lnTo>
                    <a:pt x="28594" y="60625"/>
                  </a:lnTo>
                  <a:lnTo>
                    <a:pt x="30746" y="60625"/>
                  </a:lnTo>
                  <a:lnTo>
                    <a:pt x="30746" y="58473"/>
                  </a:lnTo>
                  <a:lnTo>
                    <a:pt x="32898" y="58473"/>
                  </a:lnTo>
                  <a:lnTo>
                    <a:pt x="32898" y="54168"/>
                  </a:lnTo>
                  <a:lnTo>
                    <a:pt x="35051" y="54168"/>
                  </a:lnTo>
                  <a:lnTo>
                    <a:pt x="35051" y="52016"/>
                  </a:lnTo>
                  <a:lnTo>
                    <a:pt x="37203" y="52016"/>
                  </a:lnTo>
                  <a:lnTo>
                    <a:pt x="37203" y="49864"/>
                  </a:lnTo>
                  <a:lnTo>
                    <a:pt x="39355" y="49864"/>
                  </a:lnTo>
                  <a:lnTo>
                    <a:pt x="39355" y="47711"/>
                  </a:lnTo>
                  <a:lnTo>
                    <a:pt x="41507" y="47711"/>
                  </a:lnTo>
                  <a:lnTo>
                    <a:pt x="41507" y="45559"/>
                  </a:lnTo>
                  <a:lnTo>
                    <a:pt x="43660" y="45559"/>
                  </a:lnTo>
                  <a:lnTo>
                    <a:pt x="43660" y="43407"/>
                  </a:lnTo>
                  <a:lnTo>
                    <a:pt x="45812" y="43407"/>
                  </a:lnTo>
                  <a:lnTo>
                    <a:pt x="45812" y="41254"/>
                  </a:lnTo>
                  <a:lnTo>
                    <a:pt x="47964" y="41254"/>
                  </a:lnTo>
                  <a:lnTo>
                    <a:pt x="47964" y="39102"/>
                  </a:lnTo>
                  <a:lnTo>
                    <a:pt x="50117" y="39102"/>
                  </a:lnTo>
                  <a:lnTo>
                    <a:pt x="50117" y="36950"/>
                  </a:lnTo>
                  <a:lnTo>
                    <a:pt x="52269" y="36950"/>
                  </a:lnTo>
                  <a:lnTo>
                    <a:pt x="52269" y="34798"/>
                  </a:lnTo>
                  <a:lnTo>
                    <a:pt x="54421" y="34798"/>
                  </a:lnTo>
                  <a:lnTo>
                    <a:pt x="54421" y="32645"/>
                  </a:lnTo>
                  <a:lnTo>
                    <a:pt x="56573" y="32645"/>
                  </a:lnTo>
                  <a:lnTo>
                    <a:pt x="56573" y="30493"/>
                  </a:lnTo>
                  <a:lnTo>
                    <a:pt x="60878" y="30493"/>
                  </a:lnTo>
                  <a:lnTo>
                    <a:pt x="60878" y="28341"/>
                  </a:lnTo>
                  <a:lnTo>
                    <a:pt x="63030" y="28341"/>
                  </a:lnTo>
                  <a:lnTo>
                    <a:pt x="63030" y="26188"/>
                  </a:lnTo>
                  <a:lnTo>
                    <a:pt x="65183" y="26188"/>
                  </a:lnTo>
                  <a:lnTo>
                    <a:pt x="65183" y="24036"/>
                  </a:lnTo>
                  <a:lnTo>
                    <a:pt x="69487" y="24036"/>
                  </a:lnTo>
                  <a:lnTo>
                    <a:pt x="69487" y="21884"/>
                  </a:lnTo>
                  <a:lnTo>
                    <a:pt x="73792" y="21884"/>
                  </a:lnTo>
                  <a:lnTo>
                    <a:pt x="73792" y="19732"/>
                  </a:lnTo>
                  <a:lnTo>
                    <a:pt x="78096" y="19732"/>
                  </a:lnTo>
                  <a:lnTo>
                    <a:pt x="78096" y="17579"/>
                  </a:lnTo>
                  <a:lnTo>
                    <a:pt x="80249" y="17579"/>
                  </a:lnTo>
                  <a:lnTo>
                    <a:pt x="80249" y="15427"/>
                  </a:lnTo>
                  <a:lnTo>
                    <a:pt x="84553" y="15427"/>
                  </a:lnTo>
                  <a:lnTo>
                    <a:pt x="84553" y="13275"/>
                  </a:lnTo>
                  <a:lnTo>
                    <a:pt x="88858" y="13275"/>
                  </a:lnTo>
                  <a:lnTo>
                    <a:pt x="88858" y="11122"/>
                  </a:lnTo>
                  <a:lnTo>
                    <a:pt x="95315" y="11122"/>
                  </a:lnTo>
                  <a:lnTo>
                    <a:pt x="95315" y="8970"/>
                  </a:lnTo>
                  <a:lnTo>
                    <a:pt x="99619" y="8970"/>
                  </a:lnTo>
                  <a:lnTo>
                    <a:pt x="99619" y="6818"/>
                  </a:lnTo>
                  <a:lnTo>
                    <a:pt x="108228" y="6818"/>
                  </a:lnTo>
                  <a:lnTo>
                    <a:pt x="108228" y="4666"/>
                  </a:lnTo>
                  <a:lnTo>
                    <a:pt x="112533" y="4666"/>
                  </a:lnTo>
                  <a:lnTo>
                    <a:pt x="112533" y="2513"/>
                  </a:lnTo>
                  <a:lnTo>
                    <a:pt x="121142" y="2513"/>
                  </a:lnTo>
                  <a:close/>
                </a:path>
              </a:pathLst>
            </a:custGeom>
            <a:solidFill>
              <a:srgbClr val="040B2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A357A6B-D4E9-7667-9399-A81558FE891B}"/>
                </a:ext>
              </a:extLst>
            </p:cNvPr>
            <p:cNvSpPr/>
            <p:nvPr/>
          </p:nvSpPr>
          <p:spPr>
            <a:xfrm>
              <a:off x="12203504" y="8868445"/>
              <a:ext cx="533766" cy="348670"/>
            </a:xfrm>
            <a:custGeom>
              <a:avLst/>
              <a:gdLst>
                <a:gd name="connsiteX0" fmla="*/ 24081 w 533766"/>
                <a:gd name="connsiteY0" fmla="*/ 658 h 348670"/>
                <a:gd name="connsiteX1" fmla="*/ 30538 w 533766"/>
                <a:gd name="connsiteY1" fmla="*/ 658 h 348670"/>
                <a:gd name="connsiteX2" fmla="*/ 30538 w 533766"/>
                <a:gd name="connsiteY2" fmla="*/ 2810 h 348670"/>
                <a:gd name="connsiteX3" fmla="*/ 36995 w 533766"/>
                <a:gd name="connsiteY3" fmla="*/ 2810 h 348670"/>
                <a:gd name="connsiteX4" fmla="*/ 36995 w 533766"/>
                <a:gd name="connsiteY4" fmla="*/ 4963 h 348670"/>
                <a:gd name="connsiteX5" fmla="*/ 45604 w 533766"/>
                <a:gd name="connsiteY5" fmla="*/ 4963 h 348670"/>
                <a:gd name="connsiteX6" fmla="*/ 45604 w 533766"/>
                <a:gd name="connsiteY6" fmla="*/ 7115 h 348670"/>
                <a:gd name="connsiteX7" fmla="*/ 54213 w 533766"/>
                <a:gd name="connsiteY7" fmla="*/ 7115 h 348670"/>
                <a:gd name="connsiteX8" fmla="*/ 54213 w 533766"/>
                <a:gd name="connsiteY8" fmla="*/ 9267 h 348670"/>
                <a:gd name="connsiteX9" fmla="*/ 62822 w 533766"/>
                <a:gd name="connsiteY9" fmla="*/ 9267 h 348670"/>
                <a:gd name="connsiteX10" fmla="*/ 62822 w 533766"/>
                <a:gd name="connsiteY10" fmla="*/ 11419 h 348670"/>
                <a:gd name="connsiteX11" fmla="*/ 80041 w 533766"/>
                <a:gd name="connsiteY11" fmla="*/ 11419 h 348670"/>
                <a:gd name="connsiteX12" fmla="*/ 80041 w 533766"/>
                <a:gd name="connsiteY12" fmla="*/ 30790 h 348670"/>
                <a:gd name="connsiteX13" fmla="*/ 82193 w 533766"/>
                <a:gd name="connsiteY13" fmla="*/ 30790 h 348670"/>
                <a:gd name="connsiteX14" fmla="*/ 82193 w 533766"/>
                <a:gd name="connsiteY14" fmla="*/ 35095 h 348670"/>
                <a:gd name="connsiteX15" fmla="*/ 84345 w 533766"/>
                <a:gd name="connsiteY15" fmla="*/ 35095 h 348670"/>
                <a:gd name="connsiteX16" fmla="*/ 84345 w 533766"/>
                <a:gd name="connsiteY16" fmla="*/ 41551 h 348670"/>
                <a:gd name="connsiteX17" fmla="*/ 86497 w 533766"/>
                <a:gd name="connsiteY17" fmla="*/ 41551 h 348670"/>
                <a:gd name="connsiteX18" fmla="*/ 86497 w 533766"/>
                <a:gd name="connsiteY18" fmla="*/ 45856 h 348670"/>
                <a:gd name="connsiteX19" fmla="*/ 88650 w 533766"/>
                <a:gd name="connsiteY19" fmla="*/ 45856 h 348670"/>
                <a:gd name="connsiteX20" fmla="*/ 88650 w 533766"/>
                <a:gd name="connsiteY20" fmla="*/ 48008 h 348670"/>
                <a:gd name="connsiteX21" fmla="*/ 90802 w 533766"/>
                <a:gd name="connsiteY21" fmla="*/ 48008 h 348670"/>
                <a:gd name="connsiteX22" fmla="*/ 90802 w 533766"/>
                <a:gd name="connsiteY22" fmla="*/ 52313 h 348670"/>
                <a:gd name="connsiteX23" fmla="*/ 92954 w 533766"/>
                <a:gd name="connsiteY23" fmla="*/ 52313 h 348670"/>
                <a:gd name="connsiteX24" fmla="*/ 92954 w 533766"/>
                <a:gd name="connsiteY24" fmla="*/ 56617 h 348670"/>
                <a:gd name="connsiteX25" fmla="*/ 95107 w 533766"/>
                <a:gd name="connsiteY25" fmla="*/ 56617 h 348670"/>
                <a:gd name="connsiteX26" fmla="*/ 95107 w 533766"/>
                <a:gd name="connsiteY26" fmla="*/ 58770 h 348670"/>
                <a:gd name="connsiteX27" fmla="*/ 99411 w 533766"/>
                <a:gd name="connsiteY27" fmla="*/ 58770 h 348670"/>
                <a:gd name="connsiteX28" fmla="*/ 99411 w 533766"/>
                <a:gd name="connsiteY28" fmla="*/ 60922 h 348670"/>
                <a:gd name="connsiteX29" fmla="*/ 101563 w 533766"/>
                <a:gd name="connsiteY29" fmla="*/ 60922 h 348670"/>
                <a:gd name="connsiteX30" fmla="*/ 101563 w 533766"/>
                <a:gd name="connsiteY30" fmla="*/ 63074 h 348670"/>
                <a:gd name="connsiteX31" fmla="*/ 103716 w 533766"/>
                <a:gd name="connsiteY31" fmla="*/ 63074 h 348670"/>
                <a:gd name="connsiteX32" fmla="*/ 103716 w 533766"/>
                <a:gd name="connsiteY32" fmla="*/ 65227 h 348670"/>
                <a:gd name="connsiteX33" fmla="*/ 114477 w 533766"/>
                <a:gd name="connsiteY33" fmla="*/ 65227 h 348670"/>
                <a:gd name="connsiteX34" fmla="*/ 114477 w 533766"/>
                <a:gd name="connsiteY34" fmla="*/ 67379 h 348670"/>
                <a:gd name="connsiteX35" fmla="*/ 129543 w 533766"/>
                <a:gd name="connsiteY35" fmla="*/ 67379 h 348670"/>
                <a:gd name="connsiteX36" fmla="*/ 129543 w 533766"/>
                <a:gd name="connsiteY36" fmla="*/ 43704 h 348670"/>
                <a:gd name="connsiteX37" fmla="*/ 131695 w 533766"/>
                <a:gd name="connsiteY37" fmla="*/ 43704 h 348670"/>
                <a:gd name="connsiteX38" fmla="*/ 131695 w 533766"/>
                <a:gd name="connsiteY38" fmla="*/ 37247 h 348670"/>
                <a:gd name="connsiteX39" fmla="*/ 133848 w 533766"/>
                <a:gd name="connsiteY39" fmla="*/ 37247 h 348670"/>
                <a:gd name="connsiteX40" fmla="*/ 133848 w 533766"/>
                <a:gd name="connsiteY40" fmla="*/ 30790 h 348670"/>
                <a:gd name="connsiteX41" fmla="*/ 136000 w 533766"/>
                <a:gd name="connsiteY41" fmla="*/ 30790 h 348670"/>
                <a:gd name="connsiteX42" fmla="*/ 136000 w 533766"/>
                <a:gd name="connsiteY42" fmla="*/ 28638 h 348670"/>
                <a:gd name="connsiteX43" fmla="*/ 138152 w 533766"/>
                <a:gd name="connsiteY43" fmla="*/ 28638 h 348670"/>
                <a:gd name="connsiteX44" fmla="*/ 138152 w 533766"/>
                <a:gd name="connsiteY44" fmla="*/ 26485 h 348670"/>
                <a:gd name="connsiteX45" fmla="*/ 140305 w 533766"/>
                <a:gd name="connsiteY45" fmla="*/ 26485 h 348670"/>
                <a:gd name="connsiteX46" fmla="*/ 140305 w 533766"/>
                <a:gd name="connsiteY46" fmla="*/ 22181 h 348670"/>
                <a:gd name="connsiteX47" fmla="*/ 144609 w 533766"/>
                <a:gd name="connsiteY47" fmla="*/ 22181 h 348670"/>
                <a:gd name="connsiteX48" fmla="*/ 144609 w 533766"/>
                <a:gd name="connsiteY48" fmla="*/ 24333 h 348670"/>
                <a:gd name="connsiteX49" fmla="*/ 146761 w 533766"/>
                <a:gd name="connsiteY49" fmla="*/ 24333 h 348670"/>
                <a:gd name="connsiteX50" fmla="*/ 146761 w 533766"/>
                <a:gd name="connsiteY50" fmla="*/ 26485 h 348670"/>
                <a:gd name="connsiteX51" fmla="*/ 148914 w 533766"/>
                <a:gd name="connsiteY51" fmla="*/ 26485 h 348670"/>
                <a:gd name="connsiteX52" fmla="*/ 148914 w 533766"/>
                <a:gd name="connsiteY52" fmla="*/ 30790 h 348670"/>
                <a:gd name="connsiteX53" fmla="*/ 153218 w 533766"/>
                <a:gd name="connsiteY53" fmla="*/ 30790 h 348670"/>
                <a:gd name="connsiteX54" fmla="*/ 153218 w 533766"/>
                <a:gd name="connsiteY54" fmla="*/ 32942 h 348670"/>
                <a:gd name="connsiteX55" fmla="*/ 155371 w 533766"/>
                <a:gd name="connsiteY55" fmla="*/ 32942 h 348670"/>
                <a:gd name="connsiteX56" fmla="*/ 155371 w 533766"/>
                <a:gd name="connsiteY56" fmla="*/ 35095 h 348670"/>
                <a:gd name="connsiteX57" fmla="*/ 159675 w 533766"/>
                <a:gd name="connsiteY57" fmla="*/ 35095 h 348670"/>
                <a:gd name="connsiteX58" fmla="*/ 159675 w 533766"/>
                <a:gd name="connsiteY58" fmla="*/ 37247 h 348670"/>
                <a:gd name="connsiteX59" fmla="*/ 163980 w 533766"/>
                <a:gd name="connsiteY59" fmla="*/ 37247 h 348670"/>
                <a:gd name="connsiteX60" fmla="*/ 163980 w 533766"/>
                <a:gd name="connsiteY60" fmla="*/ 39399 h 348670"/>
                <a:gd name="connsiteX61" fmla="*/ 170437 w 533766"/>
                <a:gd name="connsiteY61" fmla="*/ 39399 h 348670"/>
                <a:gd name="connsiteX62" fmla="*/ 170437 w 533766"/>
                <a:gd name="connsiteY62" fmla="*/ 41551 h 348670"/>
                <a:gd name="connsiteX63" fmla="*/ 176893 w 533766"/>
                <a:gd name="connsiteY63" fmla="*/ 41551 h 348670"/>
                <a:gd name="connsiteX64" fmla="*/ 176893 w 533766"/>
                <a:gd name="connsiteY64" fmla="*/ 43704 h 348670"/>
                <a:gd name="connsiteX65" fmla="*/ 187655 w 533766"/>
                <a:gd name="connsiteY65" fmla="*/ 43704 h 348670"/>
                <a:gd name="connsiteX66" fmla="*/ 187655 w 533766"/>
                <a:gd name="connsiteY66" fmla="*/ 45856 h 348670"/>
                <a:gd name="connsiteX67" fmla="*/ 194112 w 533766"/>
                <a:gd name="connsiteY67" fmla="*/ 45856 h 348670"/>
                <a:gd name="connsiteX68" fmla="*/ 194112 w 533766"/>
                <a:gd name="connsiteY68" fmla="*/ 48008 h 348670"/>
                <a:gd name="connsiteX69" fmla="*/ 204873 w 533766"/>
                <a:gd name="connsiteY69" fmla="*/ 48008 h 348670"/>
                <a:gd name="connsiteX70" fmla="*/ 204873 w 533766"/>
                <a:gd name="connsiteY70" fmla="*/ 50161 h 348670"/>
                <a:gd name="connsiteX71" fmla="*/ 211330 w 533766"/>
                <a:gd name="connsiteY71" fmla="*/ 50161 h 348670"/>
                <a:gd name="connsiteX72" fmla="*/ 211330 w 533766"/>
                <a:gd name="connsiteY72" fmla="*/ 52313 h 348670"/>
                <a:gd name="connsiteX73" fmla="*/ 222091 w 533766"/>
                <a:gd name="connsiteY73" fmla="*/ 52313 h 348670"/>
                <a:gd name="connsiteX74" fmla="*/ 222091 w 533766"/>
                <a:gd name="connsiteY74" fmla="*/ 54465 h 348670"/>
                <a:gd name="connsiteX75" fmla="*/ 228548 w 533766"/>
                <a:gd name="connsiteY75" fmla="*/ 54465 h 348670"/>
                <a:gd name="connsiteX76" fmla="*/ 228548 w 533766"/>
                <a:gd name="connsiteY76" fmla="*/ 56617 h 348670"/>
                <a:gd name="connsiteX77" fmla="*/ 235005 w 533766"/>
                <a:gd name="connsiteY77" fmla="*/ 56617 h 348670"/>
                <a:gd name="connsiteX78" fmla="*/ 235005 w 533766"/>
                <a:gd name="connsiteY78" fmla="*/ 58770 h 348670"/>
                <a:gd name="connsiteX79" fmla="*/ 239310 w 533766"/>
                <a:gd name="connsiteY79" fmla="*/ 58770 h 348670"/>
                <a:gd name="connsiteX80" fmla="*/ 239310 w 533766"/>
                <a:gd name="connsiteY80" fmla="*/ 63074 h 348670"/>
                <a:gd name="connsiteX81" fmla="*/ 243614 w 533766"/>
                <a:gd name="connsiteY81" fmla="*/ 63074 h 348670"/>
                <a:gd name="connsiteX82" fmla="*/ 243614 w 533766"/>
                <a:gd name="connsiteY82" fmla="*/ 65227 h 348670"/>
                <a:gd name="connsiteX83" fmla="*/ 245767 w 533766"/>
                <a:gd name="connsiteY83" fmla="*/ 65227 h 348670"/>
                <a:gd name="connsiteX84" fmla="*/ 245767 w 533766"/>
                <a:gd name="connsiteY84" fmla="*/ 67379 h 348670"/>
                <a:gd name="connsiteX85" fmla="*/ 252223 w 533766"/>
                <a:gd name="connsiteY85" fmla="*/ 67379 h 348670"/>
                <a:gd name="connsiteX86" fmla="*/ 252223 w 533766"/>
                <a:gd name="connsiteY86" fmla="*/ 69531 h 348670"/>
                <a:gd name="connsiteX87" fmla="*/ 256528 w 533766"/>
                <a:gd name="connsiteY87" fmla="*/ 69531 h 348670"/>
                <a:gd name="connsiteX88" fmla="*/ 256528 w 533766"/>
                <a:gd name="connsiteY88" fmla="*/ 71683 h 348670"/>
                <a:gd name="connsiteX89" fmla="*/ 258680 w 533766"/>
                <a:gd name="connsiteY89" fmla="*/ 71683 h 348670"/>
                <a:gd name="connsiteX90" fmla="*/ 258680 w 533766"/>
                <a:gd name="connsiteY90" fmla="*/ 73836 h 348670"/>
                <a:gd name="connsiteX91" fmla="*/ 260833 w 533766"/>
                <a:gd name="connsiteY91" fmla="*/ 73836 h 348670"/>
                <a:gd name="connsiteX92" fmla="*/ 260833 w 533766"/>
                <a:gd name="connsiteY92" fmla="*/ 75988 h 348670"/>
                <a:gd name="connsiteX93" fmla="*/ 267289 w 533766"/>
                <a:gd name="connsiteY93" fmla="*/ 75988 h 348670"/>
                <a:gd name="connsiteX94" fmla="*/ 267289 w 533766"/>
                <a:gd name="connsiteY94" fmla="*/ 73836 h 348670"/>
                <a:gd name="connsiteX95" fmla="*/ 269442 w 533766"/>
                <a:gd name="connsiteY95" fmla="*/ 73836 h 348670"/>
                <a:gd name="connsiteX96" fmla="*/ 269442 w 533766"/>
                <a:gd name="connsiteY96" fmla="*/ 71683 h 348670"/>
                <a:gd name="connsiteX97" fmla="*/ 271594 w 533766"/>
                <a:gd name="connsiteY97" fmla="*/ 71683 h 348670"/>
                <a:gd name="connsiteX98" fmla="*/ 271594 w 533766"/>
                <a:gd name="connsiteY98" fmla="*/ 69531 h 348670"/>
                <a:gd name="connsiteX99" fmla="*/ 275899 w 533766"/>
                <a:gd name="connsiteY99" fmla="*/ 69531 h 348670"/>
                <a:gd name="connsiteX100" fmla="*/ 275899 w 533766"/>
                <a:gd name="connsiteY100" fmla="*/ 67379 h 348670"/>
                <a:gd name="connsiteX101" fmla="*/ 278051 w 533766"/>
                <a:gd name="connsiteY101" fmla="*/ 67379 h 348670"/>
                <a:gd name="connsiteX102" fmla="*/ 278051 w 533766"/>
                <a:gd name="connsiteY102" fmla="*/ 65227 h 348670"/>
                <a:gd name="connsiteX103" fmla="*/ 282355 w 533766"/>
                <a:gd name="connsiteY103" fmla="*/ 65227 h 348670"/>
                <a:gd name="connsiteX104" fmla="*/ 282355 w 533766"/>
                <a:gd name="connsiteY104" fmla="*/ 63074 h 348670"/>
                <a:gd name="connsiteX105" fmla="*/ 286660 w 533766"/>
                <a:gd name="connsiteY105" fmla="*/ 63074 h 348670"/>
                <a:gd name="connsiteX106" fmla="*/ 286660 w 533766"/>
                <a:gd name="connsiteY106" fmla="*/ 60922 h 348670"/>
                <a:gd name="connsiteX107" fmla="*/ 290965 w 533766"/>
                <a:gd name="connsiteY107" fmla="*/ 60922 h 348670"/>
                <a:gd name="connsiteX108" fmla="*/ 290965 w 533766"/>
                <a:gd name="connsiteY108" fmla="*/ 58770 h 348670"/>
                <a:gd name="connsiteX109" fmla="*/ 295269 w 533766"/>
                <a:gd name="connsiteY109" fmla="*/ 58770 h 348670"/>
                <a:gd name="connsiteX110" fmla="*/ 295269 w 533766"/>
                <a:gd name="connsiteY110" fmla="*/ 56617 h 348670"/>
                <a:gd name="connsiteX111" fmla="*/ 308183 w 533766"/>
                <a:gd name="connsiteY111" fmla="*/ 56617 h 348670"/>
                <a:gd name="connsiteX112" fmla="*/ 308183 w 533766"/>
                <a:gd name="connsiteY112" fmla="*/ 54465 h 348670"/>
                <a:gd name="connsiteX113" fmla="*/ 314640 w 533766"/>
                <a:gd name="connsiteY113" fmla="*/ 54465 h 348670"/>
                <a:gd name="connsiteX114" fmla="*/ 314640 w 533766"/>
                <a:gd name="connsiteY114" fmla="*/ 52313 h 348670"/>
                <a:gd name="connsiteX115" fmla="*/ 321097 w 533766"/>
                <a:gd name="connsiteY115" fmla="*/ 52313 h 348670"/>
                <a:gd name="connsiteX116" fmla="*/ 321097 w 533766"/>
                <a:gd name="connsiteY116" fmla="*/ 50161 h 348670"/>
                <a:gd name="connsiteX117" fmla="*/ 329706 w 533766"/>
                <a:gd name="connsiteY117" fmla="*/ 50161 h 348670"/>
                <a:gd name="connsiteX118" fmla="*/ 329706 w 533766"/>
                <a:gd name="connsiteY118" fmla="*/ 48008 h 348670"/>
                <a:gd name="connsiteX119" fmla="*/ 342620 w 533766"/>
                <a:gd name="connsiteY119" fmla="*/ 48008 h 348670"/>
                <a:gd name="connsiteX120" fmla="*/ 342620 w 533766"/>
                <a:gd name="connsiteY120" fmla="*/ 45856 h 348670"/>
                <a:gd name="connsiteX121" fmla="*/ 357686 w 533766"/>
                <a:gd name="connsiteY121" fmla="*/ 45856 h 348670"/>
                <a:gd name="connsiteX122" fmla="*/ 357686 w 533766"/>
                <a:gd name="connsiteY122" fmla="*/ 43704 h 348670"/>
                <a:gd name="connsiteX123" fmla="*/ 368447 w 533766"/>
                <a:gd name="connsiteY123" fmla="*/ 43704 h 348670"/>
                <a:gd name="connsiteX124" fmla="*/ 368447 w 533766"/>
                <a:gd name="connsiteY124" fmla="*/ 41551 h 348670"/>
                <a:gd name="connsiteX125" fmla="*/ 372752 w 533766"/>
                <a:gd name="connsiteY125" fmla="*/ 41551 h 348670"/>
                <a:gd name="connsiteX126" fmla="*/ 372752 w 533766"/>
                <a:gd name="connsiteY126" fmla="*/ 39399 h 348670"/>
                <a:gd name="connsiteX127" fmla="*/ 379208 w 533766"/>
                <a:gd name="connsiteY127" fmla="*/ 39399 h 348670"/>
                <a:gd name="connsiteX128" fmla="*/ 379208 w 533766"/>
                <a:gd name="connsiteY128" fmla="*/ 37247 h 348670"/>
                <a:gd name="connsiteX129" fmla="*/ 383513 w 533766"/>
                <a:gd name="connsiteY129" fmla="*/ 37247 h 348670"/>
                <a:gd name="connsiteX130" fmla="*/ 383513 w 533766"/>
                <a:gd name="connsiteY130" fmla="*/ 35095 h 348670"/>
                <a:gd name="connsiteX131" fmla="*/ 389970 w 533766"/>
                <a:gd name="connsiteY131" fmla="*/ 35095 h 348670"/>
                <a:gd name="connsiteX132" fmla="*/ 389970 w 533766"/>
                <a:gd name="connsiteY132" fmla="*/ 32942 h 348670"/>
                <a:gd name="connsiteX133" fmla="*/ 392122 w 533766"/>
                <a:gd name="connsiteY133" fmla="*/ 32942 h 348670"/>
                <a:gd name="connsiteX134" fmla="*/ 392122 w 533766"/>
                <a:gd name="connsiteY134" fmla="*/ 30790 h 348670"/>
                <a:gd name="connsiteX135" fmla="*/ 394274 w 533766"/>
                <a:gd name="connsiteY135" fmla="*/ 30790 h 348670"/>
                <a:gd name="connsiteX136" fmla="*/ 394274 w 533766"/>
                <a:gd name="connsiteY136" fmla="*/ 28638 h 348670"/>
                <a:gd name="connsiteX137" fmla="*/ 396427 w 533766"/>
                <a:gd name="connsiteY137" fmla="*/ 28638 h 348670"/>
                <a:gd name="connsiteX138" fmla="*/ 396427 w 533766"/>
                <a:gd name="connsiteY138" fmla="*/ 26485 h 348670"/>
                <a:gd name="connsiteX139" fmla="*/ 398579 w 533766"/>
                <a:gd name="connsiteY139" fmla="*/ 26485 h 348670"/>
                <a:gd name="connsiteX140" fmla="*/ 398579 w 533766"/>
                <a:gd name="connsiteY140" fmla="*/ 24333 h 348670"/>
                <a:gd name="connsiteX141" fmla="*/ 405036 w 533766"/>
                <a:gd name="connsiteY141" fmla="*/ 24333 h 348670"/>
                <a:gd name="connsiteX142" fmla="*/ 405036 w 533766"/>
                <a:gd name="connsiteY142" fmla="*/ 30790 h 348670"/>
                <a:gd name="connsiteX143" fmla="*/ 407188 w 533766"/>
                <a:gd name="connsiteY143" fmla="*/ 30790 h 348670"/>
                <a:gd name="connsiteX144" fmla="*/ 407188 w 533766"/>
                <a:gd name="connsiteY144" fmla="*/ 35095 h 348670"/>
                <a:gd name="connsiteX145" fmla="*/ 409340 w 533766"/>
                <a:gd name="connsiteY145" fmla="*/ 35095 h 348670"/>
                <a:gd name="connsiteX146" fmla="*/ 409340 w 533766"/>
                <a:gd name="connsiteY146" fmla="*/ 67379 h 348670"/>
                <a:gd name="connsiteX147" fmla="*/ 411493 w 533766"/>
                <a:gd name="connsiteY147" fmla="*/ 67379 h 348670"/>
                <a:gd name="connsiteX148" fmla="*/ 411493 w 533766"/>
                <a:gd name="connsiteY148" fmla="*/ 69531 h 348670"/>
                <a:gd name="connsiteX149" fmla="*/ 424406 w 533766"/>
                <a:gd name="connsiteY149" fmla="*/ 69531 h 348670"/>
                <a:gd name="connsiteX150" fmla="*/ 424406 w 533766"/>
                <a:gd name="connsiteY150" fmla="*/ 67379 h 348670"/>
                <a:gd name="connsiteX151" fmla="*/ 428711 w 533766"/>
                <a:gd name="connsiteY151" fmla="*/ 67379 h 348670"/>
                <a:gd name="connsiteX152" fmla="*/ 428711 w 533766"/>
                <a:gd name="connsiteY152" fmla="*/ 65227 h 348670"/>
                <a:gd name="connsiteX153" fmla="*/ 433016 w 533766"/>
                <a:gd name="connsiteY153" fmla="*/ 65227 h 348670"/>
                <a:gd name="connsiteX154" fmla="*/ 433016 w 533766"/>
                <a:gd name="connsiteY154" fmla="*/ 63074 h 348670"/>
                <a:gd name="connsiteX155" fmla="*/ 437320 w 533766"/>
                <a:gd name="connsiteY155" fmla="*/ 63074 h 348670"/>
                <a:gd name="connsiteX156" fmla="*/ 437320 w 533766"/>
                <a:gd name="connsiteY156" fmla="*/ 60922 h 348670"/>
                <a:gd name="connsiteX157" fmla="*/ 439472 w 533766"/>
                <a:gd name="connsiteY157" fmla="*/ 60922 h 348670"/>
                <a:gd name="connsiteX158" fmla="*/ 439472 w 533766"/>
                <a:gd name="connsiteY158" fmla="*/ 58770 h 348670"/>
                <a:gd name="connsiteX159" fmla="*/ 441625 w 533766"/>
                <a:gd name="connsiteY159" fmla="*/ 58770 h 348670"/>
                <a:gd name="connsiteX160" fmla="*/ 441625 w 533766"/>
                <a:gd name="connsiteY160" fmla="*/ 56617 h 348670"/>
                <a:gd name="connsiteX161" fmla="*/ 443777 w 533766"/>
                <a:gd name="connsiteY161" fmla="*/ 56617 h 348670"/>
                <a:gd name="connsiteX162" fmla="*/ 443777 w 533766"/>
                <a:gd name="connsiteY162" fmla="*/ 52313 h 348670"/>
                <a:gd name="connsiteX163" fmla="*/ 445929 w 533766"/>
                <a:gd name="connsiteY163" fmla="*/ 52313 h 348670"/>
                <a:gd name="connsiteX164" fmla="*/ 445929 w 533766"/>
                <a:gd name="connsiteY164" fmla="*/ 50161 h 348670"/>
                <a:gd name="connsiteX165" fmla="*/ 448082 w 533766"/>
                <a:gd name="connsiteY165" fmla="*/ 50161 h 348670"/>
                <a:gd name="connsiteX166" fmla="*/ 448082 w 533766"/>
                <a:gd name="connsiteY166" fmla="*/ 45856 h 348670"/>
                <a:gd name="connsiteX167" fmla="*/ 450234 w 533766"/>
                <a:gd name="connsiteY167" fmla="*/ 45856 h 348670"/>
                <a:gd name="connsiteX168" fmla="*/ 450234 w 533766"/>
                <a:gd name="connsiteY168" fmla="*/ 41551 h 348670"/>
                <a:gd name="connsiteX169" fmla="*/ 452386 w 533766"/>
                <a:gd name="connsiteY169" fmla="*/ 41551 h 348670"/>
                <a:gd name="connsiteX170" fmla="*/ 452386 w 533766"/>
                <a:gd name="connsiteY170" fmla="*/ 37247 h 348670"/>
                <a:gd name="connsiteX171" fmla="*/ 454538 w 533766"/>
                <a:gd name="connsiteY171" fmla="*/ 37247 h 348670"/>
                <a:gd name="connsiteX172" fmla="*/ 454538 w 533766"/>
                <a:gd name="connsiteY172" fmla="*/ 32942 h 348670"/>
                <a:gd name="connsiteX173" fmla="*/ 456691 w 533766"/>
                <a:gd name="connsiteY173" fmla="*/ 32942 h 348670"/>
                <a:gd name="connsiteX174" fmla="*/ 456691 w 533766"/>
                <a:gd name="connsiteY174" fmla="*/ 26485 h 348670"/>
                <a:gd name="connsiteX175" fmla="*/ 458843 w 533766"/>
                <a:gd name="connsiteY175" fmla="*/ 26485 h 348670"/>
                <a:gd name="connsiteX176" fmla="*/ 458843 w 533766"/>
                <a:gd name="connsiteY176" fmla="*/ 11419 h 348670"/>
                <a:gd name="connsiteX177" fmla="*/ 476061 w 533766"/>
                <a:gd name="connsiteY177" fmla="*/ 11419 h 348670"/>
                <a:gd name="connsiteX178" fmla="*/ 476061 w 533766"/>
                <a:gd name="connsiteY178" fmla="*/ 9267 h 348670"/>
                <a:gd name="connsiteX179" fmla="*/ 484670 w 533766"/>
                <a:gd name="connsiteY179" fmla="*/ 9267 h 348670"/>
                <a:gd name="connsiteX180" fmla="*/ 484670 w 533766"/>
                <a:gd name="connsiteY180" fmla="*/ 7115 h 348670"/>
                <a:gd name="connsiteX181" fmla="*/ 497584 w 533766"/>
                <a:gd name="connsiteY181" fmla="*/ 7115 h 348670"/>
                <a:gd name="connsiteX182" fmla="*/ 497584 w 533766"/>
                <a:gd name="connsiteY182" fmla="*/ 4963 h 348670"/>
                <a:gd name="connsiteX183" fmla="*/ 506193 w 533766"/>
                <a:gd name="connsiteY183" fmla="*/ 4963 h 348670"/>
                <a:gd name="connsiteX184" fmla="*/ 506193 w 533766"/>
                <a:gd name="connsiteY184" fmla="*/ 2810 h 348670"/>
                <a:gd name="connsiteX185" fmla="*/ 514802 w 533766"/>
                <a:gd name="connsiteY185" fmla="*/ 2810 h 348670"/>
                <a:gd name="connsiteX186" fmla="*/ 514802 w 533766"/>
                <a:gd name="connsiteY186" fmla="*/ 11419 h 348670"/>
                <a:gd name="connsiteX187" fmla="*/ 516955 w 533766"/>
                <a:gd name="connsiteY187" fmla="*/ 11419 h 348670"/>
                <a:gd name="connsiteX188" fmla="*/ 516955 w 533766"/>
                <a:gd name="connsiteY188" fmla="*/ 13572 h 348670"/>
                <a:gd name="connsiteX189" fmla="*/ 521259 w 533766"/>
                <a:gd name="connsiteY189" fmla="*/ 13572 h 348670"/>
                <a:gd name="connsiteX190" fmla="*/ 521259 w 533766"/>
                <a:gd name="connsiteY190" fmla="*/ 17876 h 348670"/>
                <a:gd name="connsiteX191" fmla="*/ 523412 w 533766"/>
                <a:gd name="connsiteY191" fmla="*/ 17876 h 348670"/>
                <a:gd name="connsiteX192" fmla="*/ 523412 w 533766"/>
                <a:gd name="connsiteY192" fmla="*/ 22181 h 348670"/>
                <a:gd name="connsiteX193" fmla="*/ 525564 w 533766"/>
                <a:gd name="connsiteY193" fmla="*/ 22181 h 348670"/>
                <a:gd name="connsiteX194" fmla="*/ 525564 w 533766"/>
                <a:gd name="connsiteY194" fmla="*/ 24333 h 348670"/>
                <a:gd name="connsiteX195" fmla="*/ 527716 w 533766"/>
                <a:gd name="connsiteY195" fmla="*/ 24333 h 348670"/>
                <a:gd name="connsiteX196" fmla="*/ 527716 w 533766"/>
                <a:gd name="connsiteY196" fmla="*/ 30790 h 348670"/>
                <a:gd name="connsiteX197" fmla="*/ 529868 w 533766"/>
                <a:gd name="connsiteY197" fmla="*/ 30790 h 348670"/>
                <a:gd name="connsiteX198" fmla="*/ 529868 w 533766"/>
                <a:gd name="connsiteY198" fmla="*/ 37247 h 348670"/>
                <a:gd name="connsiteX199" fmla="*/ 532021 w 533766"/>
                <a:gd name="connsiteY199" fmla="*/ 37247 h 348670"/>
                <a:gd name="connsiteX200" fmla="*/ 532021 w 533766"/>
                <a:gd name="connsiteY200" fmla="*/ 48008 h 348670"/>
                <a:gd name="connsiteX201" fmla="*/ 534173 w 533766"/>
                <a:gd name="connsiteY201" fmla="*/ 48008 h 348670"/>
                <a:gd name="connsiteX202" fmla="*/ 534173 w 533766"/>
                <a:gd name="connsiteY202" fmla="*/ 82445 h 348670"/>
                <a:gd name="connsiteX203" fmla="*/ 527716 w 533766"/>
                <a:gd name="connsiteY203" fmla="*/ 82445 h 348670"/>
                <a:gd name="connsiteX204" fmla="*/ 527716 w 533766"/>
                <a:gd name="connsiteY204" fmla="*/ 78140 h 348670"/>
                <a:gd name="connsiteX205" fmla="*/ 523412 w 533766"/>
                <a:gd name="connsiteY205" fmla="*/ 78140 h 348670"/>
                <a:gd name="connsiteX206" fmla="*/ 523412 w 533766"/>
                <a:gd name="connsiteY206" fmla="*/ 75988 h 348670"/>
                <a:gd name="connsiteX207" fmla="*/ 521259 w 533766"/>
                <a:gd name="connsiteY207" fmla="*/ 75988 h 348670"/>
                <a:gd name="connsiteX208" fmla="*/ 521259 w 533766"/>
                <a:gd name="connsiteY208" fmla="*/ 73836 h 348670"/>
                <a:gd name="connsiteX209" fmla="*/ 519107 w 533766"/>
                <a:gd name="connsiteY209" fmla="*/ 73836 h 348670"/>
                <a:gd name="connsiteX210" fmla="*/ 519107 w 533766"/>
                <a:gd name="connsiteY210" fmla="*/ 71683 h 348670"/>
                <a:gd name="connsiteX211" fmla="*/ 516955 w 533766"/>
                <a:gd name="connsiteY211" fmla="*/ 71683 h 348670"/>
                <a:gd name="connsiteX212" fmla="*/ 516955 w 533766"/>
                <a:gd name="connsiteY212" fmla="*/ 69531 h 348670"/>
                <a:gd name="connsiteX213" fmla="*/ 512650 w 533766"/>
                <a:gd name="connsiteY213" fmla="*/ 69531 h 348670"/>
                <a:gd name="connsiteX214" fmla="*/ 512650 w 533766"/>
                <a:gd name="connsiteY214" fmla="*/ 67379 h 348670"/>
                <a:gd name="connsiteX215" fmla="*/ 508346 w 533766"/>
                <a:gd name="connsiteY215" fmla="*/ 67379 h 348670"/>
                <a:gd name="connsiteX216" fmla="*/ 508346 w 533766"/>
                <a:gd name="connsiteY216" fmla="*/ 65227 h 348670"/>
                <a:gd name="connsiteX217" fmla="*/ 506193 w 533766"/>
                <a:gd name="connsiteY217" fmla="*/ 65227 h 348670"/>
                <a:gd name="connsiteX218" fmla="*/ 506193 w 533766"/>
                <a:gd name="connsiteY218" fmla="*/ 63074 h 348670"/>
                <a:gd name="connsiteX219" fmla="*/ 501889 w 533766"/>
                <a:gd name="connsiteY219" fmla="*/ 63074 h 348670"/>
                <a:gd name="connsiteX220" fmla="*/ 501889 w 533766"/>
                <a:gd name="connsiteY220" fmla="*/ 58770 h 348670"/>
                <a:gd name="connsiteX221" fmla="*/ 499736 w 533766"/>
                <a:gd name="connsiteY221" fmla="*/ 58770 h 348670"/>
                <a:gd name="connsiteX222" fmla="*/ 499736 w 533766"/>
                <a:gd name="connsiteY222" fmla="*/ 56617 h 348670"/>
                <a:gd name="connsiteX223" fmla="*/ 488975 w 533766"/>
                <a:gd name="connsiteY223" fmla="*/ 56617 h 348670"/>
                <a:gd name="connsiteX224" fmla="*/ 488975 w 533766"/>
                <a:gd name="connsiteY224" fmla="*/ 84597 h 348670"/>
                <a:gd name="connsiteX225" fmla="*/ 486823 w 533766"/>
                <a:gd name="connsiteY225" fmla="*/ 84597 h 348670"/>
                <a:gd name="connsiteX226" fmla="*/ 486823 w 533766"/>
                <a:gd name="connsiteY226" fmla="*/ 91054 h 348670"/>
                <a:gd name="connsiteX227" fmla="*/ 484670 w 533766"/>
                <a:gd name="connsiteY227" fmla="*/ 91054 h 348670"/>
                <a:gd name="connsiteX228" fmla="*/ 484670 w 533766"/>
                <a:gd name="connsiteY228" fmla="*/ 95359 h 348670"/>
                <a:gd name="connsiteX229" fmla="*/ 482518 w 533766"/>
                <a:gd name="connsiteY229" fmla="*/ 95359 h 348670"/>
                <a:gd name="connsiteX230" fmla="*/ 482518 w 533766"/>
                <a:gd name="connsiteY230" fmla="*/ 97511 h 348670"/>
                <a:gd name="connsiteX231" fmla="*/ 480366 w 533766"/>
                <a:gd name="connsiteY231" fmla="*/ 97511 h 348670"/>
                <a:gd name="connsiteX232" fmla="*/ 480366 w 533766"/>
                <a:gd name="connsiteY232" fmla="*/ 101815 h 348670"/>
                <a:gd name="connsiteX233" fmla="*/ 478214 w 533766"/>
                <a:gd name="connsiteY233" fmla="*/ 101815 h 348670"/>
                <a:gd name="connsiteX234" fmla="*/ 478214 w 533766"/>
                <a:gd name="connsiteY234" fmla="*/ 103968 h 348670"/>
                <a:gd name="connsiteX235" fmla="*/ 476061 w 533766"/>
                <a:gd name="connsiteY235" fmla="*/ 103968 h 348670"/>
                <a:gd name="connsiteX236" fmla="*/ 476061 w 533766"/>
                <a:gd name="connsiteY236" fmla="*/ 106120 h 348670"/>
                <a:gd name="connsiteX237" fmla="*/ 473909 w 533766"/>
                <a:gd name="connsiteY237" fmla="*/ 106120 h 348670"/>
                <a:gd name="connsiteX238" fmla="*/ 473909 w 533766"/>
                <a:gd name="connsiteY238" fmla="*/ 108272 h 348670"/>
                <a:gd name="connsiteX239" fmla="*/ 471757 w 533766"/>
                <a:gd name="connsiteY239" fmla="*/ 108272 h 348670"/>
                <a:gd name="connsiteX240" fmla="*/ 471757 w 533766"/>
                <a:gd name="connsiteY240" fmla="*/ 112577 h 348670"/>
                <a:gd name="connsiteX241" fmla="*/ 469604 w 533766"/>
                <a:gd name="connsiteY241" fmla="*/ 112577 h 348670"/>
                <a:gd name="connsiteX242" fmla="*/ 469604 w 533766"/>
                <a:gd name="connsiteY242" fmla="*/ 114729 h 348670"/>
                <a:gd name="connsiteX243" fmla="*/ 467452 w 533766"/>
                <a:gd name="connsiteY243" fmla="*/ 114729 h 348670"/>
                <a:gd name="connsiteX244" fmla="*/ 467452 w 533766"/>
                <a:gd name="connsiteY244" fmla="*/ 121186 h 348670"/>
                <a:gd name="connsiteX245" fmla="*/ 463148 w 533766"/>
                <a:gd name="connsiteY245" fmla="*/ 121186 h 348670"/>
                <a:gd name="connsiteX246" fmla="*/ 463148 w 533766"/>
                <a:gd name="connsiteY246" fmla="*/ 125491 h 348670"/>
                <a:gd name="connsiteX247" fmla="*/ 460995 w 533766"/>
                <a:gd name="connsiteY247" fmla="*/ 125491 h 348670"/>
                <a:gd name="connsiteX248" fmla="*/ 460995 w 533766"/>
                <a:gd name="connsiteY248" fmla="*/ 127643 h 348670"/>
                <a:gd name="connsiteX249" fmla="*/ 458843 w 533766"/>
                <a:gd name="connsiteY249" fmla="*/ 127643 h 348670"/>
                <a:gd name="connsiteX250" fmla="*/ 458843 w 533766"/>
                <a:gd name="connsiteY250" fmla="*/ 134100 h 348670"/>
                <a:gd name="connsiteX251" fmla="*/ 456691 w 533766"/>
                <a:gd name="connsiteY251" fmla="*/ 134100 h 348670"/>
                <a:gd name="connsiteX252" fmla="*/ 456691 w 533766"/>
                <a:gd name="connsiteY252" fmla="*/ 136252 h 348670"/>
                <a:gd name="connsiteX253" fmla="*/ 454538 w 533766"/>
                <a:gd name="connsiteY253" fmla="*/ 136252 h 348670"/>
                <a:gd name="connsiteX254" fmla="*/ 454538 w 533766"/>
                <a:gd name="connsiteY254" fmla="*/ 138404 h 348670"/>
                <a:gd name="connsiteX255" fmla="*/ 452386 w 533766"/>
                <a:gd name="connsiteY255" fmla="*/ 138404 h 348670"/>
                <a:gd name="connsiteX256" fmla="*/ 452386 w 533766"/>
                <a:gd name="connsiteY256" fmla="*/ 140557 h 348670"/>
                <a:gd name="connsiteX257" fmla="*/ 450234 w 533766"/>
                <a:gd name="connsiteY257" fmla="*/ 140557 h 348670"/>
                <a:gd name="connsiteX258" fmla="*/ 450234 w 533766"/>
                <a:gd name="connsiteY258" fmla="*/ 142709 h 348670"/>
                <a:gd name="connsiteX259" fmla="*/ 448082 w 533766"/>
                <a:gd name="connsiteY259" fmla="*/ 142709 h 348670"/>
                <a:gd name="connsiteX260" fmla="*/ 448082 w 533766"/>
                <a:gd name="connsiteY260" fmla="*/ 144861 h 348670"/>
                <a:gd name="connsiteX261" fmla="*/ 445929 w 533766"/>
                <a:gd name="connsiteY261" fmla="*/ 144861 h 348670"/>
                <a:gd name="connsiteX262" fmla="*/ 445929 w 533766"/>
                <a:gd name="connsiteY262" fmla="*/ 147013 h 348670"/>
                <a:gd name="connsiteX263" fmla="*/ 443777 w 533766"/>
                <a:gd name="connsiteY263" fmla="*/ 147013 h 348670"/>
                <a:gd name="connsiteX264" fmla="*/ 443777 w 533766"/>
                <a:gd name="connsiteY264" fmla="*/ 149166 h 348670"/>
                <a:gd name="connsiteX265" fmla="*/ 441625 w 533766"/>
                <a:gd name="connsiteY265" fmla="*/ 149166 h 348670"/>
                <a:gd name="connsiteX266" fmla="*/ 441625 w 533766"/>
                <a:gd name="connsiteY266" fmla="*/ 151318 h 348670"/>
                <a:gd name="connsiteX267" fmla="*/ 437320 w 533766"/>
                <a:gd name="connsiteY267" fmla="*/ 151318 h 348670"/>
                <a:gd name="connsiteX268" fmla="*/ 437320 w 533766"/>
                <a:gd name="connsiteY268" fmla="*/ 153470 h 348670"/>
                <a:gd name="connsiteX269" fmla="*/ 433016 w 533766"/>
                <a:gd name="connsiteY269" fmla="*/ 153470 h 348670"/>
                <a:gd name="connsiteX270" fmla="*/ 433016 w 533766"/>
                <a:gd name="connsiteY270" fmla="*/ 155623 h 348670"/>
                <a:gd name="connsiteX271" fmla="*/ 428711 w 533766"/>
                <a:gd name="connsiteY271" fmla="*/ 155623 h 348670"/>
                <a:gd name="connsiteX272" fmla="*/ 428711 w 533766"/>
                <a:gd name="connsiteY272" fmla="*/ 157775 h 348670"/>
                <a:gd name="connsiteX273" fmla="*/ 415797 w 533766"/>
                <a:gd name="connsiteY273" fmla="*/ 157775 h 348670"/>
                <a:gd name="connsiteX274" fmla="*/ 415797 w 533766"/>
                <a:gd name="connsiteY274" fmla="*/ 155623 h 348670"/>
                <a:gd name="connsiteX275" fmla="*/ 409340 w 533766"/>
                <a:gd name="connsiteY275" fmla="*/ 155623 h 348670"/>
                <a:gd name="connsiteX276" fmla="*/ 409340 w 533766"/>
                <a:gd name="connsiteY276" fmla="*/ 153470 h 348670"/>
                <a:gd name="connsiteX277" fmla="*/ 407188 w 533766"/>
                <a:gd name="connsiteY277" fmla="*/ 153470 h 348670"/>
                <a:gd name="connsiteX278" fmla="*/ 407188 w 533766"/>
                <a:gd name="connsiteY278" fmla="*/ 151318 h 348670"/>
                <a:gd name="connsiteX279" fmla="*/ 389970 w 533766"/>
                <a:gd name="connsiteY279" fmla="*/ 151318 h 348670"/>
                <a:gd name="connsiteX280" fmla="*/ 389970 w 533766"/>
                <a:gd name="connsiteY280" fmla="*/ 149166 h 348670"/>
                <a:gd name="connsiteX281" fmla="*/ 392122 w 533766"/>
                <a:gd name="connsiteY281" fmla="*/ 149166 h 348670"/>
                <a:gd name="connsiteX282" fmla="*/ 392122 w 533766"/>
                <a:gd name="connsiteY282" fmla="*/ 129795 h 348670"/>
                <a:gd name="connsiteX283" fmla="*/ 389970 w 533766"/>
                <a:gd name="connsiteY283" fmla="*/ 129795 h 348670"/>
                <a:gd name="connsiteX284" fmla="*/ 389970 w 533766"/>
                <a:gd name="connsiteY284" fmla="*/ 123338 h 348670"/>
                <a:gd name="connsiteX285" fmla="*/ 387818 w 533766"/>
                <a:gd name="connsiteY285" fmla="*/ 123338 h 348670"/>
                <a:gd name="connsiteX286" fmla="*/ 387818 w 533766"/>
                <a:gd name="connsiteY286" fmla="*/ 119034 h 348670"/>
                <a:gd name="connsiteX287" fmla="*/ 385665 w 533766"/>
                <a:gd name="connsiteY287" fmla="*/ 119034 h 348670"/>
                <a:gd name="connsiteX288" fmla="*/ 385665 w 533766"/>
                <a:gd name="connsiteY288" fmla="*/ 116881 h 348670"/>
                <a:gd name="connsiteX289" fmla="*/ 381361 w 533766"/>
                <a:gd name="connsiteY289" fmla="*/ 116881 h 348670"/>
                <a:gd name="connsiteX290" fmla="*/ 381361 w 533766"/>
                <a:gd name="connsiteY290" fmla="*/ 121186 h 348670"/>
                <a:gd name="connsiteX291" fmla="*/ 379208 w 533766"/>
                <a:gd name="connsiteY291" fmla="*/ 121186 h 348670"/>
                <a:gd name="connsiteX292" fmla="*/ 379208 w 533766"/>
                <a:gd name="connsiteY292" fmla="*/ 125491 h 348670"/>
                <a:gd name="connsiteX293" fmla="*/ 377056 w 533766"/>
                <a:gd name="connsiteY293" fmla="*/ 125491 h 348670"/>
                <a:gd name="connsiteX294" fmla="*/ 377056 w 533766"/>
                <a:gd name="connsiteY294" fmla="*/ 129795 h 348670"/>
                <a:gd name="connsiteX295" fmla="*/ 374904 w 533766"/>
                <a:gd name="connsiteY295" fmla="*/ 129795 h 348670"/>
                <a:gd name="connsiteX296" fmla="*/ 374904 w 533766"/>
                <a:gd name="connsiteY296" fmla="*/ 134100 h 348670"/>
                <a:gd name="connsiteX297" fmla="*/ 372752 w 533766"/>
                <a:gd name="connsiteY297" fmla="*/ 134100 h 348670"/>
                <a:gd name="connsiteX298" fmla="*/ 372752 w 533766"/>
                <a:gd name="connsiteY298" fmla="*/ 136252 h 348670"/>
                <a:gd name="connsiteX299" fmla="*/ 370599 w 533766"/>
                <a:gd name="connsiteY299" fmla="*/ 136252 h 348670"/>
                <a:gd name="connsiteX300" fmla="*/ 370599 w 533766"/>
                <a:gd name="connsiteY300" fmla="*/ 140557 h 348670"/>
                <a:gd name="connsiteX301" fmla="*/ 368447 w 533766"/>
                <a:gd name="connsiteY301" fmla="*/ 140557 h 348670"/>
                <a:gd name="connsiteX302" fmla="*/ 368447 w 533766"/>
                <a:gd name="connsiteY302" fmla="*/ 142709 h 348670"/>
                <a:gd name="connsiteX303" fmla="*/ 366295 w 533766"/>
                <a:gd name="connsiteY303" fmla="*/ 142709 h 348670"/>
                <a:gd name="connsiteX304" fmla="*/ 366295 w 533766"/>
                <a:gd name="connsiteY304" fmla="*/ 144861 h 348670"/>
                <a:gd name="connsiteX305" fmla="*/ 364142 w 533766"/>
                <a:gd name="connsiteY305" fmla="*/ 144861 h 348670"/>
                <a:gd name="connsiteX306" fmla="*/ 364142 w 533766"/>
                <a:gd name="connsiteY306" fmla="*/ 147013 h 348670"/>
                <a:gd name="connsiteX307" fmla="*/ 361990 w 533766"/>
                <a:gd name="connsiteY307" fmla="*/ 147013 h 348670"/>
                <a:gd name="connsiteX308" fmla="*/ 361990 w 533766"/>
                <a:gd name="connsiteY308" fmla="*/ 149166 h 348670"/>
                <a:gd name="connsiteX309" fmla="*/ 359838 w 533766"/>
                <a:gd name="connsiteY309" fmla="*/ 149166 h 348670"/>
                <a:gd name="connsiteX310" fmla="*/ 359838 w 533766"/>
                <a:gd name="connsiteY310" fmla="*/ 151318 h 348670"/>
                <a:gd name="connsiteX311" fmla="*/ 351229 w 533766"/>
                <a:gd name="connsiteY311" fmla="*/ 151318 h 348670"/>
                <a:gd name="connsiteX312" fmla="*/ 351229 w 533766"/>
                <a:gd name="connsiteY312" fmla="*/ 153470 h 348670"/>
                <a:gd name="connsiteX313" fmla="*/ 346924 w 533766"/>
                <a:gd name="connsiteY313" fmla="*/ 153470 h 348670"/>
                <a:gd name="connsiteX314" fmla="*/ 346924 w 533766"/>
                <a:gd name="connsiteY314" fmla="*/ 155623 h 348670"/>
                <a:gd name="connsiteX315" fmla="*/ 338315 w 533766"/>
                <a:gd name="connsiteY315" fmla="*/ 155623 h 348670"/>
                <a:gd name="connsiteX316" fmla="*/ 338315 w 533766"/>
                <a:gd name="connsiteY316" fmla="*/ 157775 h 348670"/>
                <a:gd name="connsiteX317" fmla="*/ 329706 w 533766"/>
                <a:gd name="connsiteY317" fmla="*/ 157775 h 348670"/>
                <a:gd name="connsiteX318" fmla="*/ 329706 w 533766"/>
                <a:gd name="connsiteY318" fmla="*/ 159927 h 348670"/>
                <a:gd name="connsiteX319" fmla="*/ 323249 w 533766"/>
                <a:gd name="connsiteY319" fmla="*/ 159927 h 348670"/>
                <a:gd name="connsiteX320" fmla="*/ 323249 w 533766"/>
                <a:gd name="connsiteY320" fmla="*/ 162079 h 348670"/>
                <a:gd name="connsiteX321" fmla="*/ 314640 w 533766"/>
                <a:gd name="connsiteY321" fmla="*/ 162079 h 348670"/>
                <a:gd name="connsiteX322" fmla="*/ 314640 w 533766"/>
                <a:gd name="connsiteY322" fmla="*/ 164232 h 348670"/>
                <a:gd name="connsiteX323" fmla="*/ 308183 w 533766"/>
                <a:gd name="connsiteY323" fmla="*/ 164232 h 348670"/>
                <a:gd name="connsiteX324" fmla="*/ 308183 w 533766"/>
                <a:gd name="connsiteY324" fmla="*/ 166384 h 348670"/>
                <a:gd name="connsiteX325" fmla="*/ 303878 w 533766"/>
                <a:gd name="connsiteY325" fmla="*/ 166384 h 348670"/>
                <a:gd name="connsiteX326" fmla="*/ 303878 w 533766"/>
                <a:gd name="connsiteY326" fmla="*/ 168536 h 348670"/>
                <a:gd name="connsiteX327" fmla="*/ 299574 w 533766"/>
                <a:gd name="connsiteY327" fmla="*/ 168536 h 348670"/>
                <a:gd name="connsiteX328" fmla="*/ 299574 w 533766"/>
                <a:gd name="connsiteY328" fmla="*/ 170689 h 348670"/>
                <a:gd name="connsiteX329" fmla="*/ 297422 w 533766"/>
                <a:gd name="connsiteY329" fmla="*/ 170689 h 348670"/>
                <a:gd name="connsiteX330" fmla="*/ 297422 w 533766"/>
                <a:gd name="connsiteY330" fmla="*/ 172841 h 348670"/>
                <a:gd name="connsiteX331" fmla="*/ 290965 w 533766"/>
                <a:gd name="connsiteY331" fmla="*/ 172841 h 348670"/>
                <a:gd name="connsiteX332" fmla="*/ 290965 w 533766"/>
                <a:gd name="connsiteY332" fmla="*/ 174993 h 348670"/>
                <a:gd name="connsiteX333" fmla="*/ 286660 w 533766"/>
                <a:gd name="connsiteY333" fmla="*/ 174993 h 348670"/>
                <a:gd name="connsiteX334" fmla="*/ 286660 w 533766"/>
                <a:gd name="connsiteY334" fmla="*/ 177145 h 348670"/>
                <a:gd name="connsiteX335" fmla="*/ 282355 w 533766"/>
                <a:gd name="connsiteY335" fmla="*/ 177145 h 348670"/>
                <a:gd name="connsiteX336" fmla="*/ 282355 w 533766"/>
                <a:gd name="connsiteY336" fmla="*/ 179298 h 348670"/>
                <a:gd name="connsiteX337" fmla="*/ 280203 w 533766"/>
                <a:gd name="connsiteY337" fmla="*/ 179298 h 348670"/>
                <a:gd name="connsiteX338" fmla="*/ 280203 w 533766"/>
                <a:gd name="connsiteY338" fmla="*/ 181450 h 348670"/>
                <a:gd name="connsiteX339" fmla="*/ 275899 w 533766"/>
                <a:gd name="connsiteY339" fmla="*/ 181450 h 348670"/>
                <a:gd name="connsiteX340" fmla="*/ 275899 w 533766"/>
                <a:gd name="connsiteY340" fmla="*/ 183602 h 348670"/>
                <a:gd name="connsiteX341" fmla="*/ 273746 w 533766"/>
                <a:gd name="connsiteY341" fmla="*/ 183602 h 348670"/>
                <a:gd name="connsiteX342" fmla="*/ 273746 w 533766"/>
                <a:gd name="connsiteY342" fmla="*/ 185755 h 348670"/>
                <a:gd name="connsiteX343" fmla="*/ 271594 w 533766"/>
                <a:gd name="connsiteY343" fmla="*/ 185755 h 348670"/>
                <a:gd name="connsiteX344" fmla="*/ 271594 w 533766"/>
                <a:gd name="connsiteY344" fmla="*/ 187907 h 348670"/>
                <a:gd name="connsiteX345" fmla="*/ 267289 w 533766"/>
                <a:gd name="connsiteY345" fmla="*/ 187907 h 348670"/>
                <a:gd name="connsiteX346" fmla="*/ 267289 w 533766"/>
                <a:gd name="connsiteY346" fmla="*/ 190059 h 348670"/>
                <a:gd name="connsiteX347" fmla="*/ 265137 w 533766"/>
                <a:gd name="connsiteY347" fmla="*/ 190059 h 348670"/>
                <a:gd name="connsiteX348" fmla="*/ 265137 w 533766"/>
                <a:gd name="connsiteY348" fmla="*/ 192211 h 348670"/>
                <a:gd name="connsiteX349" fmla="*/ 262985 w 533766"/>
                <a:gd name="connsiteY349" fmla="*/ 192211 h 348670"/>
                <a:gd name="connsiteX350" fmla="*/ 262985 w 533766"/>
                <a:gd name="connsiteY350" fmla="*/ 194364 h 348670"/>
                <a:gd name="connsiteX351" fmla="*/ 260833 w 533766"/>
                <a:gd name="connsiteY351" fmla="*/ 194364 h 348670"/>
                <a:gd name="connsiteX352" fmla="*/ 260833 w 533766"/>
                <a:gd name="connsiteY352" fmla="*/ 196516 h 348670"/>
                <a:gd name="connsiteX353" fmla="*/ 258680 w 533766"/>
                <a:gd name="connsiteY353" fmla="*/ 196516 h 348670"/>
                <a:gd name="connsiteX354" fmla="*/ 258680 w 533766"/>
                <a:gd name="connsiteY354" fmla="*/ 198668 h 348670"/>
                <a:gd name="connsiteX355" fmla="*/ 256528 w 533766"/>
                <a:gd name="connsiteY355" fmla="*/ 198668 h 348670"/>
                <a:gd name="connsiteX356" fmla="*/ 256528 w 533766"/>
                <a:gd name="connsiteY356" fmla="*/ 200821 h 348670"/>
                <a:gd name="connsiteX357" fmla="*/ 254376 w 533766"/>
                <a:gd name="connsiteY357" fmla="*/ 200821 h 348670"/>
                <a:gd name="connsiteX358" fmla="*/ 254376 w 533766"/>
                <a:gd name="connsiteY358" fmla="*/ 202973 h 348670"/>
                <a:gd name="connsiteX359" fmla="*/ 252223 w 533766"/>
                <a:gd name="connsiteY359" fmla="*/ 202973 h 348670"/>
                <a:gd name="connsiteX360" fmla="*/ 252223 w 533766"/>
                <a:gd name="connsiteY360" fmla="*/ 205125 h 348670"/>
                <a:gd name="connsiteX361" fmla="*/ 250071 w 533766"/>
                <a:gd name="connsiteY361" fmla="*/ 205125 h 348670"/>
                <a:gd name="connsiteX362" fmla="*/ 250071 w 533766"/>
                <a:gd name="connsiteY362" fmla="*/ 207277 h 348670"/>
                <a:gd name="connsiteX363" fmla="*/ 247919 w 533766"/>
                <a:gd name="connsiteY363" fmla="*/ 207277 h 348670"/>
                <a:gd name="connsiteX364" fmla="*/ 247919 w 533766"/>
                <a:gd name="connsiteY364" fmla="*/ 209430 h 348670"/>
                <a:gd name="connsiteX365" fmla="*/ 245767 w 533766"/>
                <a:gd name="connsiteY365" fmla="*/ 209430 h 348670"/>
                <a:gd name="connsiteX366" fmla="*/ 245767 w 533766"/>
                <a:gd name="connsiteY366" fmla="*/ 211582 h 348670"/>
                <a:gd name="connsiteX367" fmla="*/ 243614 w 533766"/>
                <a:gd name="connsiteY367" fmla="*/ 211582 h 348670"/>
                <a:gd name="connsiteX368" fmla="*/ 243614 w 533766"/>
                <a:gd name="connsiteY368" fmla="*/ 215887 h 348670"/>
                <a:gd name="connsiteX369" fmla="*/ 241462 w 533766"/>
                <a:gd name="connsiteY369" fmla="*/ 215887 h 348670"/>
                <a:gd name="connsiteX370" fmla="*/ 241462 w 533766"/>
                <a:gd name="connsiteY370" fmla="*/ 218039 h 348670"/>
                <a:gd name="connsiteX371" fmla="*/ 239310 w 533766"/>
                <a:gd name="connsiteY371" fmla="*/ 218039 h 348670"/>
                <a:gd name="connsiteX372" fmla="*/ 239310 w 533766"/>
                <a:gd name="connsiteY372" fmla="*/ 220191 h 348670"/>
                <a:gd name="connsiteX373" fmla="*/ 237157 w 533766"/>
                <a:gd name="connsiteY373" fmla="*/ 220191 h 348670"/>
                <a:gd name="connsiteX374" fmla="*/ 237157 w 533766"/>
                <a:gd name="connsiteY374" fmla="*/ 222343 h 348670"/>
                <a:gd name="connsiteX375" fmla="*/ 235005 w 533766"/>
                <a:gd name="connsiteY375" fmla="*/ 222343 h 348670"/>
                <a:gd name="connsiteX376" fmla="*/ 235005 w 533766"/>
                <a:gd name="connsiteY376" fmla="*/ 226648 h 348670"/>
                <a:gd name="connsiteX377" fmla="*/ 232853 w 533766"/>
                <a:gd name="connsiteY377" fmla="*/ 226648 h 348670"/>
                <a:gd name="connsiteX378" fmla="*/ 232853 w 533766"/>
                <a:gd name="connsiteY378" fmla="*/ 228800 h 348670"/>
                <a:gd name="connsiteX379" fmla="*/ 230701 w 533766"/>
                <a:gd name="connsiteY379" fmla="*/ 228800 h 348670"/>
                <a:gd name="connsiteX380" fmla="*/ 230701 w 533766"/>
                <a:gd name="connsiteY380" fmla="*/ 233105 h 348670"/>
                <a:gd name="connsiteX381" fmla="*/ 228548 w 533766"/>
                <a:gd name="connsiteY381" fmla="*/ 233105 h 348670"/>
                <a:gd name="connsiteX382" fmla="*/ 228548 w 533766"/>
                <a:gd name="connsiteY382" fmla="*/ 237409 h 348670"/>
                <a:gd name="connsiteX383" fmla="*/ 226396 w 533766"/>
                <a:gd name="connsiteY383" fmla="*/ 237409 h 348670"/>
                <a:gd name="connsiteX384" fmla="*/ 226396 w 533766"/>
                <a:gd name="connsiteY384" fmla="*/ 241714 h 348670"/>
                <a:gd name="connsiteX385" fmla="*/ 224244 w 533766"/>
                <a:gd name="connsiteY385" fmla="*/ 241714 h 348670"/>
                <a:gd name="connsiteX386" fmla="*/ 224244 w 533766"/>
                <a:gd name="connsiteY386" fmla="*/ 248171 h 348670"/>
                <a:gd name="connsiteX387" fmla="*/ 222091 w 533766"/>
                <a:gd name="connsiteY387" fmla="*/ 248171 h 348670"/>
                <a:gd name="connsiteX388" fmla="*/ 222091 w 533766"/>
                <a:gd name="connsiteY388" fmla="*/ 254628 h 348670"/>
                <a:gd name="connsiteX389" fmla="*/ 219939 w 533766"/>
                <a:gd name="connsiteY389" fmla="*/ 254628 h 348670"/>
                <a:gd name="connsiteX390" fmla="*/ 219939 w 533766"/>
                <a:gd name="connsiteY390" fmla="*/ 256780 h 348670"/>
                <a:gd name="connsiteX391" fmla="*/ 217787 w 533766"/>
                <a:gd name="connsiteY391" fmla="*/ 256780 h 348670"/>
                <a:gd name="connsiteX392" fmla="*/ 217787 w 533766"/>
                <a:gd name="connsiteY392" fmla="*/ 263237 h 348670"/>
                <a:gd name="connsiteX393" fmla="*/ 215635 w 533766"/>
                <a:gd name="connsiteY393" fmla="*/ 263237 h 348670"/>
                <a:gd name="connsiteX394" fmla="*/ 215635 w 533766"/>
                <a:gd name="connsiteY394" fmla="*/ 276151 h 348670"/>
                <a:gd name="connsiteX395" fmla="*/ 213482 w 533766"/>
                <a:gd name="connsiteY395" fmla="*/ 276151 h 348670"/>
                <a:gd name="connsiteX396" fmla="*/ 213482 w 533766"/>
                <a:gd name="connsiteY396" fmla="*/ 314892 h 348670"/>
                <a:gd name="connsiteX397" fmla="*/ 215635 w 533766"/>
                <a:gd name="connsiteY397" fmla="*/ 314892 h 348670"/>
                <a:gd name="connsiteX398" fmla="*/ 215635 w 533766"/>
                <a:gd name="connsiteY398" fmla="*/ 319196 h 348670"/>
                <a:gd name="connsiteX399" fmla="*/ 217787 w 533766"/>
                <a:gd name="connsiteY399" fmla="*/ 319196 h 348670"/>
                <a:gd name="connsiteX400" fmla="*/ 217787 w 533766"/>
                <a:gd name="connsiteY400" fmla="*/ 327806 h 348670"/>
                <a:gd name="connsiteX401" fmla="*/ 219939 w 533766"/>
                <a:gd name="connsiteY401" fmla="*/ 327806 h 348670"/>
                <a:gd name="connsiteX402" fmla="*/ 219939 w 533766"/>
                <a:gd name="connsiteY402" fmla="*/ 329958 h 348670"/>
                <a:gd name="connsiteX403" fmla="*/ 222091 w 533766"/>
                <a:gd name="connsiteY403" fmla="*/ 329958 h 348670"/>
                <a:gd name="connsiteX404" fmla="*/ 222091 w 533766"/>
                <a:gd name="connsiteY404" fmla="*/ 336415 h 348670"/>
                <a:gd name="connsiteX405" fmla="*/ 224244 w 533766"/>
                <a:gd name="connsiteY405" fmla="*/ 336415 h 348670"/>
                <a:gd name="connsiteX406" fmla="*/ 224244 w 533766"/>
                <a:gd name="connsiteY406" fmla="*/ 340719 h 348670"/>
                <a:gd name="connsiteX407" fmla="*/ 226396 w 533766"/>
                <a:gd name="connsiteY407" fmla="*/ 340719 h 348670"/>
                <a:gd name="connsiteX408" fmla="*/ 226396 w 533766"/>
                <a:gd name="connsiteY408" fmla="*/ 349328 h 348670"/>
                <a:gd name="connsiteX409" fmla="*/ 181198 w 533766"/>
                <a:gd name="connsiteY409" fmla="*/ 349328 h 348670"/>
                <a:gd name="connsiteX410" fmla="*/ 181198 w 533766"/>
                <a:gd name="connsiteY410" fmla="*/ 340719 h 348670"/>
                <a:gd name="connsiteX411" fmla="*/ 183350 w 533766"/>
                <a:gd name="connsiteY411" fmla="*/ 340719 h 348670"/>
                <a:gd name="connsiteX412" fmla="*/ 183350 w 533766"/>
                <a:gd name="connsiteY412" fmla="*/ 336415 h 348670"/>
                <a:gd name="connsiteX413" fmla="*/ 185503 w 533766"/>
                <a:gd name="connsiteY413" fmla="*/ 336415 h 348670"/>
                <a:gd name="connsiteX414" fmla="*/ 185503 w 533766"/>
                <a:gd name="connsiteY414" fmla="*/ 332110 h 348670"/>
                <a:gd name="connsiteX415" fmla="*/ 187655 w 533766"/>
                <a:gd name="connsiteY415" fmla="*/ 332110 h 348670"/>
                <a:gd name="connsiteX416" fmla="*/ 187655 w 533766"/>
                <a:gd name="connsiteY416" fmla="*/ 325653 h 348670"/>
                <a:gd name="connsiteX417" fmla="*/ 189807 w 533766"/>
                <a:gd name="connsiteY417" fmla="*/ 325653 h 348670"/>
                <a:gd name="connsiteX418" fmla="*/ 189807 w 533766"/>
                <a:gd name="connsiteY418" fmla="*/ 317044 h 348670"/>
                <a:gd name="connsiteX419" fmla="*/ 191959 w 533766"/>
                <a:gd name="connsiteY419" fmla="*/ 317044 h 348670"/>
                <a:gd name="connsiteX420" fmla="*/ 191959 w 533766"/>
                <a:gd name="connsiteY420" fmla="*/ 310587 h 348670"/>
                <a:gd name="connsiteX421" fmla="*/ 194112 w 533766"/>
                <a:gd name="connsiteY421" fmla="*/ 310587 h 348670"/>
                <a:gd name="connsiteX422" fmla="*/ 194112 w 533766"/>
                <a:gd name="connsiteY422" fmla="*/ 267541 h 348670"/>
                <a:gd name="connsiteX423" fmla="*/ 191959 w 533766"/>
                <a:gd name="connsiteY423" fmla="*/ 267541 h 348670"/>
                <a:gd name="connsiteX424" fmla="*/ 191959 w 533766"/>
                <a:gd name="connsiteY424" fmla="*/ 261085 h 348670"/>
                <a:gd name="connsiteX425" fmla="*/ 189807 w 533766"/>
                <a:gd name="connsiteY425" fmla="*/ 261085 h 348670"/>
                <a:gd name="connsiteX426" fmla="*/ 189807 w 533766"/>
                <a:gd name="connsiteY426" fmla="*/ 254628 h 348670"/>
                <a:gd name="connsiteX427" fmla="*/ 187655 w 533766"/>
                <a:gd name="connsiteY427" fmla="*/ 254628 h 348670"/>
                <a:gd name="connsiteX428" fmla="*/ 187655 w 533766"/>
                <a:gd name="connsiteY428" fmla="*/ 250323 h 348670"/>
                <a:gd name="connsiteX429" fmla="*/ 185503 w 533766"/>
                <a:gd name="connsiteY429" fmla="*/ 250323 h 348670"/>
                <a:gd name="connsiteX430" fmla="*/ 185503 w 533766"/>
                <a:gd name="connsiteY430" fmla="*/ 243866 h 348670"/>
                <a:gd name="connsiteX431" fmla="*/ 183350 w 533766"/>
                <a:gd name="connsiteY431" fmla="*/ 243866 h 348670"/>
                <a:gd name="connsiteX432" fmla="*/ 183350 w 533766"/>
                <a:gd name="connsiteY432" fmla="*/ 239562 h 348670"/>
                <a:gd name="connsiteX433" fmla="*/ 181198 w 533766"/>
                <a:gd name="connsiteY433" fmla="*/ 239562 h 348670"/>
                <a:gd name="connsiteX434" fmla="*/ 181198 w 533766"/>
                <a:gd name="connsiteY434" fmla="*/ 235257 h 348670"/>
                <a:gd name="connsiteX435" fmla="*/ 179046 w 533766"/>
                <a:gd name="connsiteY435" fmla="*/ 235257 h 348670"/>
                <a:gd name="connsiteX436" fmla="*/ 179046 w 533766"/>
                <a:gd name="connsiteY436" fmla="*/ 233105 h 348670"/>
                <a:gd name="connsiteX437" fmla="*/ 176893 w 533766"/>
                <a:gd name="connsiteY437" fmla="*/ 233105 h 348670"/>
                <a:gd name="connsiteX438" fmla="*/ 176893 w 533766"/>
                <a:gd name="connsiteY438" fmla="*/ 228800 h 348670"/>
                <a:gd name="connsiteX439" fmla="*/ 174741 w 533766"/>
                <a:gd name="connsiteY439" fmla="*/ 228800 h 348670"/>
                <a:gd name="connsiteX440" fmla="*/ 174741 w 533766"/>
                <a:gd name="connsiteY440" fmla="*/ 224496 h 348670"/>
                <a:gd name="connsiteX441" fmla="*/ 172589 w 533766"/>
                <a:gd name="connsiteY441" fmla="*/ 224496 h 348670"/>
                <a:gd name="connsiteX442" fmla="*/ 172589 w 533766"/>
                <a:gd name="connsiteY442" fmla="*/ 222343 h 348670"/>
                <a:gd name="connsiteX443" fmla="*/ 170437 w 533766"/>
                <a:gd name="connsiteY443" fmla="*/ 222343 h 348670"/>
                <a:gd name="connsiteX444" fmla="*/ 170437 w 533766"/>
                <a:gd name="connsiteY444" fmla="*/ 218039 h 348670"/>
                <a:gd name="connsiteX445" fmla="*/ 168284 w 533766"/>
                <a:gd name="connsiteY445" fmla="*/ 218039 h 348670"/>
                <a:gd name="connsiteX446" fmla="*/ 168284 w 533766"/>
                <a:gd name="connsiteY446" fmla="*/ 215887 h 348670"/>
                <a:gd name="connsiteX447" fmla="*/ 166132 w 533766"/>
                <a:gd name="connsiteY447" fmla="*/ 215887 h 348670"/>
                <a:gd name="connsiteX448" fmla="*/ 166132 w 533766"/>
                <a:gd name="connsiteY448" fmla="*/ 213734 h 348670"/>
                <a:gd name="connsiteX449" fmla="*/ 163980 w 533766"/>
                <a:gd name="connsiteY449" fmla="*/ 213734 h 348670"/>
                <a:gd name="connsiteX450" fmla="*/ 163980 w 533766"/>
                <a:gd name="connsiteY450" fmla="*/ 209430 h 348670"/>
                <a:gd name="connsiteX451" fmla="*/ 161827 w 533766"/>
                <a:gd name="connsiteY451" fmla="*/ 209430 h 348670"/>
                <a:gd name="connsiteX452" fmla="*/ 161827 w 533766"/>
                <a:gd name="connsiteY452" fmla="*/ 207277 h 348670"/>
                <a:gd name="connsiteX453" fmla="*/ 159675 w 533766"/>
                <a:gd name="connsiteY453" fmla="*/ 207277 h 348670"/>
                <a:gd name="connsiteX454" fmla="*/ 159675 w 533766"/>
                <a:gd name="connsiteY454" fmla="*/ 205125 h 348670"/>
                <a:gd name="connsiteX455" fmla="*/ 157523 w 533766"/>
                <a:gd name="connsiteY455" fmla="*/ 205125 h 348670"/>
                <a:gd name="connsiteX456" fmla="*/ 157523 w 533766"/>
                <a:gd name="connsiteY456" fmla="*/ 202973 h 348670"/>
                <a:gd name="connsiteX457" fmla="*/ 155371 w 533766"/>
                <a:gd name="connsiteY457" fmla="*/ 202973 h 348670"/>
                <a:gd name="connsiteX458" fmla="*/ 155371 w 533766"/>
                <a:gd name="connsiteY458" fmla="*/ 200821 h 348670"/>
                <a:gd name="connsiteX459" fmla="*/ 153218 w 533766"/>
                <a:gd name="connsiteY459" fmla="*/ 200821 h 348670"/>
                <a:gd name="connsiteX460" fmla="*/ 153218 w 533766"/>
                <a:gd name="connsiteY460" fmla="*/ 198668 h 348670"/>
                <a:gd name="connsiteX461" fmla="*/ 151066 w 533766"/>
                <a:gd name="connsiteY461" fmla="*/ 198668 h 348670"/>
                <a:gd name="connsiteX462" fmla="*/ 151066 w 533766"/>
                <a:gd name="connsiteY462" fmla="*/ 196516 h 348670"/>
                <a:gd name="connsiteX463" fmla="*/ 148914 w 533766"/>
                <a:gd name="connsiteY463" fmla="*/ 196516 h 348670"/>
                <a:gd name="connsiteX464" fmla="*/ 148914 w 533766"/>
                <a:gd name="connsiteY464" fmla="*/ 194364 h 348670"/>
                <a:gd name="connsiteX465" fmla="*/ 146761 w 533766"/>
                <a:gd name="connsiteY465" fmla="*/ 194364 h 348670"/>
                <a:gd name="connsiteX466" fmla="*/ 146761 w 533766"/>
                <a:gd name="connsiteY466" fmla="*/ 192211 h 348670"/>
                <a:gd name="connsiteX467" fmla="*/ 144609 w 533766"/>
                <a:gd name="connsiteY467" fmla="*/ 192211 h 348670"/>
                <a:gd name="connsiteX468" fmla="*/ 144609 w 533766"/>
                <a:gd name="connsiteY468" fmla="*/ 190059 h 348670"/>
                <a:gd name="connsiteX469" fmla="*/ 142457 w 533766"/>
                <a:gd name="connsiteY469" fmla="*/ 190059 h 348670"/>
                <a:gd name="connsiteX470" fmla="*/ 142457 w 533766"/>
                <a:gd name="connsiteY470" fmla="*/ 187907 h 348670"/>
                <a:gd name="connsiteX471" fmla="*/ 140305 w 533766"/>
                <a:gd name="connsiteY471" fmla="*/ 187907 h 348670"/>
                <a:gd name="connsiteX472" fmla="*/ 140305 w 533766"/>
                <a:gd name="connsiteY472" fmla="*/ 185755 h 348670"/>
                <a:gd name="connsiteX473" fmla="*/ 136000 w 533766"/>
                <a:gd name="connsiteY473" fmla="*/ 185755 h 348670"/>
                <a:gd name="connsiteX474" fmla="*/ 136000 w 533766"/>
                <a:gd name="connsiteY474" fmla="*/ 183602 h 348670"/>
                <a:gd name="connsiteX475" fmla="*/ 133848 w 533766"/>
                <a:gd name="connsiteY475" fmla="*/ 183602 h 348670"/>
                <a:gd name="connsiteX476" fmla="*/ 133848 w 533766"/>
                <a:gd name="connsiteY476" fmla="*/ 181450 h 348670"/>
                <a:gd name="connsiteX477" fmla="*/ 129543 w 533766"/>
                <a:gd name="connsiteY477" fmla="*/ 181450 h 348670"/>
                <a:gd name="connsiteX478" fmla="*/ 129543 w 533766"/>
                <a:gd name="connsiteY478" fmla="*/ 179298 h 348670"/>
                <a:gd name="connsiteX479" fmla="*/ 127391 w 533766"/>
                <a:gd name="connsiteY479" fmla="*/ 179298 h 348670"/>
                <a:gd name="connsiteX480" fmla="*/ 127391 w 533766"/>
                <a:gd name="connsiteY480" fmla="*/ 177145 h 348670"/>
                <a:gd name="connsiteX481" fmla="*/ 123086 w 533766"/>
                <a:gd name="connsiteY481" fmla="*/ 177145 h 348670"/>
                <a:gd name="connsiteX482" fmla="*/ 123086 w 533766"/>
                <a:gd name="connsiteY482" fmla="*/ 174993 h 348670"/>
                <a:gd name="connsiteX483" fmla="*/ 118782 w 533766"/>
                <a:gd name="connsiteY483" fmla="*/ 174993 h 348670"/>
                <a:gd name="connsiteX484" fmla="*/ 118782 w 533766"/>
                <a:gd name="connsiteY484" fmla="*/ 172841 h 348670"/>
                <a:gd name="connsiteX485" fmla="*/ 114477 w 533766"/>
                <a:gd name="connsiteY485" fmla="*/ 172841 h 348670"/>
                <a:gd name="connsiteX486" fmla="*/ 114477 w 533766"/>
                <a:gd name="connsiteY486" fmla="*/ 170689 h 348670"/>
                <a:gd name="connsiteX487" fmla="*/ 112325 w 533766"/>
                <a:gd name="connsiteY487" fmla="*/ 170689 h 348670"/>
                <a:gd name="connsiteX488" fmla="*/ 112325 w 533766"/>
                <a:gd name="connsiteY488" fmla="*/ 168536 h 348670"/>
                <a:gd name="connsiteX489" fmla="*/ 103716 w 533766"/>
                <a:gd name="connsiteY489" fmla="*/ 168536 h 348670"/>
                <a:gd name="connsiteX490" fmla="*/ 103716 w 533766"/>
                <a:gd name="connsiteY490" fmla="*/ 166384 h 348670"/>
                <a:gd name="connsiteX491" fmla="*/ 97259 w 533766"/>
                <a:gd name="connsiteY491" fmla="*/ 166384 h 348670"/>
                <a:gd name="connsiteX492" fmla="*/ 97259 w 533766"/>
                <a:gd name="connsiteY492" fmla="*/ 164232 h 348670"/>
                <a:gd name="connsiteX493" fmla="*/ 92954 w 533766"/>
                <a:gd name="connsiteY493" fmla="*/ 164232 h 348670"/>
                <a:gd name="connsiteX494" fmla="*/ 92954 w 533766"/>
                <a:gd name="connsiteY494" fmla="*/ 162079 h 348670"/>
                <a:gd name="connsiteX495" fmla="*/ 90802 w 533766"/>
                <a:gd name="connsiteY495" fmla="*/ 162079 h 348670"/>
                <a:gd name="connsiteX496" fmla="*/ 90802 w 533766"/>
                <a:gd name="connsiteY496" fmla="*/ 157775 h 348670"/>
                <a:gd name="connsiteX497" fmla="*/ 92954 w 533766"/>
                <a:gd name="connsiteY497" fmla="*/ 157775 h 348670"/>
                <a:gd name="connsiteX498" fmla="*/ 92954 w 533766"/>
                <a:gd name="connsiteY498" fmla="*/ 151318 h 348670"/>
                <a:gd name="connsiteX499" fmla="*/ 90802 w 533766"/>
                <a:gd name="connsiteY499" fmla="*/ 151318 h 348670"/>
                <a:gd name="connsiteX500" fmla="*/ 90802 w 533766"/>
                <a:gd name="connsiteY500" fmla="*/ 149166 h 348670"/>
                <a:gd name="connsiteX501" fmla="*/ 88650 w 533766"/>
                <a:gd name="connsiteY501" fmla="*/ 149166 h 348670"/>
                <a:gd name="connsiteX502" fmla="*/ 88650 w 533766"/>
                <a:gd name="connsiteY502" fmla="*/ 144861 h 348670"/>
                <a:gd name="connsiteX503" fmla="*/ 86497 w 533766"/>
                <a:gd name="connsiteY503" fmla="*/ 144861 h 348670"/>
                <a:gd name="connsiteX504" fmla="*/ 86497 w 533766"/>
                <a:gd name="connsiteY504" fmla="*/ 142709 h 348670"/>
                <a:gd name="connsiteX505" fmla="*/ 84345 w 533766"/>
                <a:gd name="connsiteY505" fmla="*/ 142709 h 348670"/>
                <a:gd name="connsiteX506" fmla="*/ 84345 w 533766"/>
                <a:gd name="connsiteY506" fmla="*/ 138404 h 348670"/>
                <a:gd name="connsiteX507" fmla="*/ 82193 w 533766"/>
                <a:gd name="connsiteY507" fmla="*/ 138404 h 348670"/>
                <a:gd name="connsiteX508" fmla="*/ 82193 w 533766"/>
                <a:gd name="connsiteY508" fmla="*/ 134100 h 348670"/>
                <a:gd name="connsiteX509" fmla="*/ 80041 w 533766"/>
                <a:gd name="connsiteY509" fmla="*/ 134100 h 348670"/>
                <a:gd name="connsiteX510" fmla="*/ 80041 w 533766"/>
                <a:gd name="connsiteY510" fmla="*/ 129795 h 348670"/>
                <a:gd name="connsiteX511" fmla="*/ 77888 w 533766"/>
                <a:gd name="connsiteY511" fmla="*/ 129795 h 348670"/>
                <a:gd name="connsiteX512" fmla="*/ 77888 w 533766"/>
                <a:gd name="connsiteY512" fmla="*/ 125491 h 348670"/>
                <a:gd name="connsiteX513" fmla="*/ 75736 w 533766"/>
                <a:gd name="connsiteY513" fmla="*/ 125491 h 348670"/>
                <a:gd name="connsiteX514" fmla="*/ 75736 w 533766"/>
                <a:gd name="connsiteY514" fmla="*/ 123338 h 348670"/>
                <a:gd name="connsiteX515" fmla="*/ 73584 w 533766"/>
                <a:gd name="connsiteY515" fmla="*/ 123338 h 348670"/>
                <a:gd name="connsiteX516" fmla="*/ 73584 w 533766"/>
                <a:gd name="connsiteY516" fmla="*/ 119034 h 348670"/>
                <a:gd name="connsiteX517" fmla="*/ 71431 w 533766"/>
                <a:gd name="connsiteY517" fmla="*/ 119034 h 348670"/>
                <a:gd name="connsiteX518" fmla="*/ 71431 w 533766"/>
                <a:gd name="connsiteY518" fmla="*/ 114729 h 348670"/>
                <a:gd name="connsiteX519" fmla="*/ 69279 w 533766"/>
                <a:gd name="connsiteY519" fmla="*/ 114729 h 348670"/>
                <a:gd name="connsiteX520" fmla="*/ 69279 w 533766"/>
                <a:gd name="connsiteY520" fmla="*/ 112577 h 348670"/>
                <a:gd name="connsiteX521" fmla="*/ 67127 w 533766"/>
                <a:gd name="connsiteY521" fmla="*/ 112577 h 348670"/>
                <a:gd name="connsiteX522" fmla="*/ 67127 w 533766"/>
                <a:gd name="connsiteY522" fmla="*/ 110425 h 348670"/>
                <a:gd name="connsiteX523" fmla="*/ 64975 w 533766"/>
                <a:gd name="connsiteY523" fmla="*/ 110425 h 348670"/>
                <a:gd name="connsiteX524" fmla="*/ 64975 w 533766"/>
                <a:gd name="connsiteY524" fmla="*/ 108272 h 348670"/>
                <a:gd name="connsiteX525" fmla="*/ 62822 w 533766"/>
                <a:gd name="connsiteY525" fmla="*/ 108272 h 348670"/>
                <a:gd name="connsiteX526" fmla="*/ 62822 w 533766"/>
                <a:gd name="connsiteY526" fmla="*/ 106120 h 348670"/>
                <a:gd name="connsiteX527" fmla="*/ 60670 w 533766"/>
                <a:gd name="connsiteY527" fmla="*/ 106120 h 348670"/>
                <a:gd name="connsiteX528" fmla="*/ 60670 w 533766"/>
                <a:gd name="connsiteY528" fmla="*/ 103968 h 348670"/>
                <a:gd name="connsiteX529" fmla="*/ 58518 w 533766"/>
                <a:gd name="connsiteY529" fmla="*/ 103968 h 348670"/>
                <a:gd name="connsiteX530" fmla="*/ 58518 w 533766"/>
                <a:gd name="connsiteY530" fmla="*/ 101815 h 348670"/>
                <a:gd name="connsiteX531" fmla="*/ 56365 w 533766"/>
                <a:gd name="connsiteY531" fmla="*/ 101815 h 348670"/>
                <a:gd name="connsiteX532" fmla="*/ 56365 w 533766"/>
                <a:gd name="connsiteY532" fmla="*/ 99663 h 348670"/>
                <a:gd name="connsiteX533" fmla="*/ 54213 w 533766"/>
                <a:gd name="connsiteY533" fmla="*/ 99663 h 348670"/>
                <a:gd name="connsiteX534" fmla="*/ 54213 w 533766"/>
                <a:gd name="connsiteY534" fmla="*/ 95359 h 348670"/>
                <a:gd name="connsiteX535" fmla="*/ 52061 w 533766"/>
                <a:gd name="connsiteY535" fmla="*/ 95359 h 348670"/>
                <a:gd name="connsiteX536" fmla="*/ 52061 w 533766"/>
                <a:gd name="connsiteY536" fmla="*/ 91054 h 348670"/>
                <a:gd name="connsiteX537" fmla="*/ 49909 w 533766"/>
                <a:gd name="connsiteY537" fmla="*/ 91054 h 348670"/>
                <a:gd name="connsiteX538" fmla="*/ 49909 w 533766"/>
                <a:gd name="connsiteY538" fmla="*/ 84597 h 348670"/>
                <a:gd name="connsiteX539" fmla="*/ 47756 w 533766"/>
                <a:gd name="connsiteY539" fmla="*/ 84597 h 348670"/>
                <a:gd name="connsiteX540" fmla="*/ 47756 w 533766"/>
                <a:gd name="connsiteY540" fmla="*/ 80293 h 348670"/>
                <a:gd name="connsiteX541" fmla="*/ 45604 w 533766"/>
                <a:gd name="connsiteY541" fmla="*/ 80293 h 348670"/>
                <a:gd name="connsiteX542" fmla="*/ 45604 w 533766"/>
                <a:gd name="connsiteY542" fmla="*/ 67379 h 348670"/>
                <a:gd name="connsiteX543" fmla="*/ 43452 w 533766"/>
                <a:gd name="connsiteY543" fmla="*/ 67379 h 348670"/>
                <a:gd name="connsiteX544" fmla="*/ 43452 w 533766"/>
                <a:gd name="connsiteY544" fmla="*/ 65227 h 348670"/>
                <a:gd name="connsiteX545" fmla="*/ 30538 w 533766"/>
                <a:gd name="connsiteY545" fmla="*/ 65227 h 348670"/>
                <a:gd name="connsiteX546" fmla="*/ 30538 w 533766"/>
                <a:gd name="connsiteY546" fmla="*/ 67379 h 348670"/>
                <a:gd name="connsiteX547" fmla="*/ 28386 w 533766"/>
                <a:gd name="connsiteY547" fmla="*/ 67379 h 348670"/>
                <a:gd name="connsiteX548" fmla="*/ 28386 w 533766"/>
                <a:gd name="connsiteY548" fmla="*/ 69531 h 348670"/>
                <a:gd name="connsiteX549" fmla="*/ 24081 w 533766"/>
                <a:gd name="connsiteY549" fmla="*/ 69531 h 348670"/>
                <a:gd name="connsiteX550" fmla="*/ 24081 w 533766"/>
                <a:gd name="connsiteY550" fmla="*/ 71683 h 348670"/>
                <a:gd name="connsiteX551" fmla="*/ 19777 w 533766"/>
                <a:gd name="connsiteY551" fmla="*/ 71683 h 348670"/>
                <a:gd name="connsiteX552" fmla="*/ 19777 w 533766"/>
                <a:gd name="connsiteY552" fmla="*/ 73836 h 348670"/>
                <a:gd name="connsiteX553" fmla="*/ 15472 w 533766"/>
                <a:gd name="connsiteY553" fmla="*/ 73836 h 348670"/>
                <a:gd name="connsiteX554" fmla="*/ 15472 w 533766"/>
                <a:gd name="connsiteY554" fmla="*/ 75988 h 348670"/>
                <a:gd name="connsiteX555" fmla="*/ 13320 w 533766"/>
                <a:gd name="connsiteY555" fmla="*/ 75988 h 348670"/>
                <a:gd name="connsiteX556" fmla="*/ 13320 w 533766"/>
                <a:gd name="connsiteY556" fmla="*/ 78140 h 348670"/>
                <a:gd name="connsiteX557" fmla="*/ 9015 w 533766"/>
                <a:gd name="connsiteY557" fmla="*/ 78140 h 348670"/>
                <a:gd name="connsiteX558" fmla="*/ 9015 w 533766"/>
                <a:gd name="connsiteY558" fmla="*/ 80293 h 348670"/>
                <a:gd name="connsiteX559" fmla="*/ 6863 w 533766"/>
                <a:gd name="connsiteY559" fmla="*/ 80293 h 348670"/>
                <a:gd name="connsiteX560" fmla="*/ 6863 w 533766"/>
                <a:gd name="connsiteY560" fmla="*/ 82445 h 348670"/>
                <a:gd name="connsiteX561" fmla="*/ 406 w 533766"/>
                <a:gd name="connsiteY561" fmla="*/ 82445 h 348670"/>
                <a:gd name="connsiteX562" fmla="*/ 406 w 533766"/>
                <a:gd name="connsiteY562" fmla="*/ 69531 h 348670"/>
                <a:gd name="connsiteX563" fmla="*/ 2558 w 533766"/>
                <a:gd name="connsiteY563" fmla="*/ 69531 h 348670"/>
                <a:gd name="connsiteX564" fmla="*/ 2558 w 533766"/>
                <a:gd name="connsiteY564" fmla="*/ 60922 h 348670"/>
                <a:gd name="connsiteX565" fmla="*/ 4711 w 533766"/>
                <a:gd name="connsiteY565" fmla="*/ 60922 h 348670"/>
                <a:gd name="connsiteX566" fmla="*/ 4711 w 533766"/>
                <a:gd name="connsiteY566" fmla="*/ 52313 h 348670"/>
                <a:gd name="connsiteX567" fmla="*/ 6863 w 533766"/>
                <a:gd name="connsiteY567" fmla="*/ 52313 h 348670"/>
                <a:gd name="connsiteX568" fmla="*/ 6863 w 533766"/>
                <a:gd name="connsiteY568" fmla="*/ 43704 h 348670"/>
                <a:gd name="connsiteX569" fmla="*/ 9015 w 533766"/>
                <a:gd name="connsiteY569" fmla="*/ 43704 h 348670"/>
                <a:gd name="connsiteX570" fmla="*/ 9015 w 533766"/>
                <a:gd name="connsiteY570" fmla="*/ 39399 h 348670"/>
                <a:gd name="connsiteX571" fmla="*/ 11167 w 533766"/>
                <a:gd name="connsiteY571" fmla="*/ 39399 h 348670"/>
                <a:gd name="connsiteX572" fmla="*/ 11167 w 533766"/>
                <a:gd name="connsiteY572" fmla="*/ 32942 h 348670"/>
                <a:gd name="connsiteX573" fmla="*/ 13320 w 533766"/>
                <a:gd name="connsiteY573" fmla="*/ 32942 h 348670"/>
                <a:gd name="connsiteX574" fmla="*/ 13320 w 533766"/>
                <a:gd name="connsiteY574" fmla="*/ 28638 h 348670"/>
                <a:gd name="connsiteX575" fmla="*/ 15472 w 533766"/>
                <a:gd name="connsiteY575" fmla="*/ 28638 h 348670"/>
                <a:gd name="connsiteX576" fmla="*/ 15472 w 533766"/>
                <a:gd name="connsiteY576" fmla="*/ 24333 h 348670"/>
                <a:gd name="connsiteX577" fmla="*/ 17624 w 533766"/>
                <a:gd name="connsiteY577" fmla="*/ 24333 h 348670"/>
                <a:gd name="connsiteX578" fmla="*/ 17624 w 533766"/>
                <a:gd name="connsiteY578" fmla="*/ 22181 h 348670"/>
                <a:gd name="connsiteX579" fmla="*/ 19777 w 533766"/>
                <a:gd name="connsiteY579" fmla="*/ 22181 h 348670"/>
                <a:gd name="connsiteX580" fmla="*/ 19777 w 533766"/>
                <a:gd name="connsiteY580" fmla="*/ 17876 h 348670"/>
                <a:gd name="connsiteX581" fmla="*/ 21929 w 533766"/>
                <a:gd name="connsiteY581" fmla="*/ 17876 h 348670"/>
                <a:gd name="connsiteX582" fmla="*/ 21929 w 533766"/>
                <a:gd name="connsiteY582" fmla="*/ 9267 h 348670"/>
                <a:gd name="connsiteX583" fmla="*/ 24081 w 533766"/>
                <a:gd name="connsiteY583" fmla="*/ 9267 h 34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</a:cxnLst>
              <a:rect l="l" t="t" r="r" b="b"/>
              <a:pathLst>
                <a:path w="533766" h="348670">
                  <a:moveTo>
                    <a:pt x="24081" y="658"/>
                  </a:moveTo>
                  <a:lnTo>
                    <a:pt x="30538" y="658"/>
                  </a:lnTo>
                  <a:lnTo>
                    <a:pt x="30538" y="2810"/>
                  </a:lnTo>
                  <a:lnTo>
                    <a:pt x="36995" y="2810"/>
                  </a:lnTo>
                  <a:lnTo>
                    <a:pt x="36995" y="4963"/>
                  </a:lnTo>
                  <a:lnTo>
                    <a:pt x="45604" y="4963"/>
                  </a:lnTo>
                  <a:lnTo>
                    <a:pt x="45604" y="7115"/>
                  </a:lnTo>
                  <a:lnTo>
                    <a:pt x="54213" y="7115"/>
                  </a:lnTo>
                  <a:lnTo>
                    <a:pt x="54213" y="9267"/>
                  </a:lnTo>
                  <a:lnTo>
                    <a:pt x="62822" y="9267"/>
                  </a:lnTo>
                  <a:lnTo>
                    <a:pt x="62822" y="11419"/>
                  </a:lnTo>
                  <a:lnTo>
                    <a:pt x="80041" y="11419"/>
                  </a:lnTo>
                  <a:lnTo>
                    <a:pt x="80041" y="30790"/>
                  </a:lnTo>
                  <a:lnTo>
                    <a:pt x="82193" y="30790"/>
                  </a:lnTo>
                  <a:lnTo>
                    <a:pt x="82193" y="35095"/>
                  </a:lnTo>
                  <a:lnTo>
                    <a:pt x="84345" y="35095"/>
                  </a:lnTo>
                  <a:lnTo>
                    <a:pt x="84345" y="41551"/>
                  </a:lnTo>
                  <a:lnTo>
                    <a:pt x="86497" y="41551"/>
                  </a:lnTo>
                  <a:lnTo>
                    <a:pt x="86497" y="45856"/>
                  </a:lnTo>
                  <a:lnTo>
                    <a:pt x="88650" y="45856"/>
                  </a:lnTo>
                  <a:lnTo>
                    <a:pt x="88650" y="48008"/>
                  </a:lnTo>
                  <a:lnTo>
                    <a:pt x="90802" y="48008"/>
                  </a:lnTo>
                  <a:lnTo>
                    <a:pt x="90802" y="52313"/>
                  </a:lnTo>
                  <a:lnTo>
                    <a:pt x="92954" y="52313"/>
                  </a:lnTo>
                  <a:lnTo>
                    <a:pt x="92954" y="56617"/>
                  </a:lnTo>
                  <a:lnTo>
                    <a:pt x="95107" y="56617"/>
                  </a:lnTo>
                  <a:lnTo>
                    <a:pt x="95107" y="58770"/>
                  </a:lnTo>
                  <a:lnTo>
                    <a:pt x="99411" y="58770"/>
                  </a:lnTo>
                  <a:lnTo>
                    <a:pt x="99411" y="60922"/>
                  </a:lnTo>
                  <a:lnTo>
                    <a:pt x="101563" y="60922"/>
                  </a:lnTo>
                  <a:lnTo>
                    <a:pt x="101563" y="63074"/>
                  </a:lnTo>
                  <a:lnTo>
                    <a:pt x="103716" y="63074"/>
                  </a:lnTo>
                  <a:lnTo>
                    <a:pt x="103716" y="65227"/>
                  </a:lnTo>
                  <a:lnTo>
                    <a:pt x="114477" y="65227"/>
                  </a:lnTo>
                  <a:lnTo>
                    <a:pt x="114477" y="67379"/>
                  </a:lnTo>
                  <a:lnTo>
                    <a:pt x="129543" y="67379"/>
                  </a:lnTo>
                  <a:lnTo>
                    <a:pt x="129543" y="43704"/>
                  </a:lnTo>
                  <a:lnTo>
                    <a:pt x="131695" y="43704"/>
                  </a:lnTo>
                  <a:lnTo>
                    <a:pt x="131695" y="37247"/>
                  </a:lnTo>
                  <a:lnTo>
                    <a:pt x="133848" y="37247"/>
                  </a:lnTo>
                  <a:lnTo>
                    <a:pt x="133848" y="30790"/>
                  </a:lnTo>
                  <a:lnTo>
                    <a:pt x="136000" y="30790"/>
                  </a:lnTo>
                  <a:lnTo>
                    <a:pt x="136000" y="28638"/>
                  </a:lnTo>
                  <a:lnTo>
                    <a:pt x="138152" y="28638"/>
                  </a:lnTo>
                  <a:lnTo>
                    <a:pt x="138152" y="26485"/>
                  </a:lnTo>
                  <a:lnTo>
                    <a:pt x="140305" y="26485"/>
                  </a:lnTo>
                  <a:lnTo>
                    <a:pt x="140305" y="22181"/>
                  </a:lnTo>
                  <a:lnTo>
                    <a:pt x="144609" y="22181"/>
                  </a:lnTo>
                  <a:lnTo>
                    <a:pt x="144609" y="24333"/>
                  </a:lnTo>
                  <a:lnTo>
                    <a:pt x="146761" y="24333"/>
                  </a:lnTo>
                  <a:lnTo>
                    <a:pt x="146761" y="26485"/>
                  </a:lnTo>
                  <a:lnTo>
                    <a:pt x="148914" y="26485"/>
                  </a:lnTo>
                  <a:lnTo>
                    <a:pt x="148914" y="30790"/>
                  </a:lnTo>
                  <a:lnTo>
                    <a:pt x="153218" y="30790"/>
                  </a:lnTo>
                  <a:lnTo>
                    <a:pt x="153218" y="32942"/>
                  </a:lnTo>
                  <a:lnTo>
                    <a:pt x="155371" y="32942"/>
                  </a:lnTo>
                  <a:lnTo>
                    <a:pt x="155371" y="35095"/>
                  </a:lnTo>
                  <a:lnTo>
                    <a:pt x="159675" y="35095"/>
                  </a:lnTo>
                  <a:lnTo>
                    <a:pt x="159675" y="37247"/>
                  </a:lnTo>
                  <a:lnTo>
                    <a:pt x="163980" y="37247"/>
                  </a:lnTo>
                  <a:lnTo>
                    <a:pt x="163980" y="39399"/>
                  </a:lnTo>
                  <a:lnTo>
                    <a:pt x="170437" y="39399"/>
                  </a:lnTo>
                  <a:lnTo>
                    <a:pt x="170437" y="41551"/>
                  </a:lnTo>
                  <a:lnTo>
                    <a:pt x="176893" y="41551"/>
                  </a:lnTo>
                  <a:lnTo>
                    <a:pt x="176893" y="43704"/>
                  </a:lnTo>
                  <a:lnTo>
                    <a:pt x="187655" y="43704"/>
                  </a:lnTo>
                  <a:lnTo>
                    <a:pt x="187655" y="45856"/>
                  </a:lnTo>
                  <a:lnTo>
                    <a:pt x="194112" y="45856"/>
                  </a:lnTo>
                  <a:lnTo>
                    <a:pt x="194112" y="48008"/>
                  </a:lnTo>
                  <a:lnTo>
                    <a:pt x="204873" y="48008"/>
                  </a:lnTo>
                  <a:lnTo>
                    <a:pt x="204873" y="50161"/>
                  </a:lnTo>
                  <a:lnTo>
                    <a:pt x="211330" y="50161"/>
                  </a:lnTo>
                  <a:lnTo>
                    <a:pt x="211330" y="52313"/>
                  </a:lnTo>
                  <a:lnTo>
                    <a:pt x="222091" y="52313"/>
                  </a:lnTo>
                  <a:lnTo>
                    <a:pt x="222091" y="54465"/>
                  </a:lnTo>
                  <a:lnTo>
                    <a:pt x="228548" y="54465"/>
                  </a:lnTo>
                  <a:lnTo>
                    <a:pt x="228548" y="56617"/>
                  </a:lnTo>
                  <a:lnTo>
                    <a:pt x="235005" y="56617"/>
                  </a:lnTo>
                  <a:lnTo>
                    <a:pt x="235005" y="58770"/>
                  </a:lnTo>
                  <a:lnTo>
                    <a:pt x="239310" y="58770"/>
                  </a:lnTo>
                  <a:lnTo>
                    <a:pt x="239310" y="63074"/>
                  </a:lnTo>
                  <a:lnTo>
                    <a:pt x="243614" y="63074"/>
                  </a:lnTo>
                  <a:lnTo>
                    <a:pt x="243614" y="65227"/>
                  </a:lnTo>
                  <a:lnTo>
                    <a:pt x="245767" y="65227"/>
                  </a:lnTo>
                  <a:lnTo>
                    <a:pt x="245767" y="67379"/>
                  </a:lnTo>
                  <a:lnTo>
                    <a:pt x="252223" y="67379"/>
                  </a:lnTo>
                  <a:lnTo>
                    <a:pt x="252223" y="69531"/>
                  </a:lnTo>
                  <a:lnTo>
                    <a:pt x="256528" y="69531"/>
                  </a:lnTo>
                  <a:lnTo>
                    <a:pt x="256528" y="71683"/>
                  </a:lnTo>
                  <a:lnTo>
                    <a:pt x="258680" y="71683"/>
                  </a:lnTo>
                  <a:lnTo>
                    <a:pt x="258680" y="73836"/>
                  </a:lnTo>
                  <a:lnTo>
                    <a:pt x="260833" y="73836"/>
                  </a:lnTo>
                  <a:lnTo>
                    <a:pt x="260833" y="75988"/>
                  </a:lnTo>
                  <a:lnTo>
                    <a:pt x="267289" y="75988"/>
                  </a:lnTo>
                  <a:lnTo>
                    <a:pt x="267289" y="73836"/>
                  </a:lnTo>
                  <a:lnTo>
                    <a:pt x="269442" y="73836"/>
                  </a:lnTo>
                  <a:lnTo>
                    <a:pt x="269442" y="71683"/>
                  </a:lnTo>
                  <a:lnTo>
                    <a:pt x="271594" y="71683"/>
                  </a:lnTo>
                  <a:lnTo>
                    <a:pt x="271594" y="69531"/>
                  </a:lnTo>
                  <a:lnTo>
                    <a:pt x="275899" y="69531"/>
                  </a:lnTo>
                  <a:lnTo>
                    <a:pt x="275899" y="67379"/>
                  </a:lnTo>
                  <a:lnTo>
                    <a:pt x="278051" y="67379"/>
                  </a:lnTo>
                  <a:lnTo>
                    <a:pt x="278051" y="65227"/>
                  </a:lnTo>
                  <a:lnTo>
                    <a:pt x="282355" y="65227"/>
                  </a:lnTo>
                  <a:lnTo>
                    <a:pt x="282355" y="63074"/>
                  </a:lnTo>
                  <a:lnTo>
                    <a:pt x="286660" y="63074"/>
                  </a:lnTo>
                  <a:lnTo>
                    <a:pt x="286660" y="60922"/>
                  </a:lnTo>
                  <a:lnTo>
                    <a:pt x="290965" y="60922"/>
                  </a:lnTo>
                  <a:lnTo>
                    <a:pt x="290965" y="58770"/>
                  </a:lnTo>
                  <a:lnTo>
                    <a:pt x="295269" y="58770"/>
                  </a:lnTo>
                  <a:lnTo>
                    <a:pt x="295269" y="56617"/>
                  </a:lnTo>
                  <a:lnTo>
                    <a:pt x="308183" y="56617"/>
                  </a:lnTo>
                  <a:lnTo>
                    <a:pt x="308183" y="54465"/>
                  </a:lnTo>
                  <a:lnTo>
                    <a:pt x="314640" y="54465"/>
                  </a:lnTo>
                  <a:lnTo>
                    <a:pt x="314640" y="52313"/>
                  </a:lnTo>
                  <a:lnTo>
                    <a:pt x="321097" y="52313"/>
                  </a:lnTo>
                  <a:lnTo>
                    <a:pt x="321097" y="50161"/>
                  </a:lnTo>
                  <a:lnTo>
                    <a:pt x="329706" y="50161"/>
                  </a:lnTo>
                  <a:lnTo>
                    <a:pt x="329706" y="48008"/>
                  </a:lnTo>
                  <a:lnTo>
                    <a:pt x="342620" y="48008"/>
                  </a:lnTo>
                  <a:lnTo>
                    <a:pt x="342620" y="45856"/>
                  </a:lnTo>
                  <a:lnTo>
                    <a:pt x="357686" y="45856"/>
                  </a:lnTo>
                  <a:lnTo>
                    <a:pt x="357686" y="43704"/>
                  </a:lnTo>
                  <a:lnTo>
                    <a:pt x="368447" y="43704"/>
                  </a:lnTo>
                  <a:lnTo>
                    <a:pt x="368447" y="41551"/>
                  </a:lnTo>
                  <a:lnTo>
                    <a:pt x="372752" y="41551"/>
                  </a:lnTo>
                  <a:lnTo>
                    <a:pt x="372752" y="39399"/>
                  </a:lnTo>
                  <a:lnTo>
                    <a:pt x="379208" y="39399"/>
                  </a:lnTo>
                  <a:lnTo>
                    <a:pt x="379208" y="37247"/>
                  </a:lnTo>
                  <a:lnTo>
                    <a:pt x="383513" y="37247"/>
                  </a:lnTo>
                  <a:lnTo>
                    <a:pt x="383513" y="35095"/>
                  </a:lnTo>
                  <a:lnTo>
                    <a:pt x="389970" y="35095"/>
                  </a:lnTo>
                  <a:lnTo>
                    <a:pt x="389970" y="32942"/>
                  </a:lnTo>
                  <a:lnTo>
                    <a:pt x="392122" y="32942"/>
                  </a:lnTo>
                  <a:lnTo>
                    <a:pt x="392122" y="30790"/>
                  </a:lnTo>
                  <a:lnTo>
                    <a:pt x="394274" y="30790"/>
                  </a:lnTo>
                  <a:lnTo>
                    <a:pt x="394274" y="28638"/>
                  </a:lnTo>
                  <a:lnTo>
                    <a:pt x="396427" y="28638"/>
                  </a:lnTo>
                  <a:lnTo>
                    <a:pt x="396427" y="26485"/>
                  </a:lnTo>
                  <a:lnTo>
                    <a:pt x="398579" y="26485"/>
                  </a:lnTo>
                  <a:lnTo>
                    <a:pt x="398579" y="24333"/>
                  </a:lnTo>
                  <a:lnTo>
                    <a:pt x="405036" y="24333"/>
                  </a:lnTo>
                  <a:lnTo>
                    <a:pt x="405036" y="30790"/>
                  </a:lnTo>
                  <a:lnTo>
                    <a:pt x="407188" y="30790"/>
                  </a:lnTo>
                  <a:lnTo>
                    <a:pt x="407188" y="35095"/>
                  </a:lnTo>
                  <a:lnTo>
                    <a:pt x="409340" y="35095"/>
                  </a:lnTo>
                  <a:lnTo>
                    <a:pt x="409340" y="67379"/>
                  </a:lnTo>
                  <a:lnTo>
                    <a:pt x="411493" y="67379"/>
                  </a:lnTo>
                  <a:lnTo>
                    <a:pt x="411493" y="69531"/>
                  </a:lnTo>
                  <a:lnTo>
                    <a:pt x="424406" y="69531"/>
                  </a:lnTo>
                  <a:lnTo>
                    <a:pt x="424406" y="67379"/>
                  </a:lnTo>
                  <a:lnTo>
                    <a:pt x="428711" y="67379"/>
                  </a:lnTo>
                  <a:lnTo>
                    <a:pt x="428711" y="65227"/>
                  </a:lnTo>
                  <a:lnTo>
                    <a:pt x="433016" y="65227"/>
                  </a:lnTo>
                  <a:lnTo>
                    <a:pt x="433016" y="63074"/>
                  </a:lnTo>
                  <a:lnTo>
                    <a:pt x="437320" y="63074"/>
                  </a:lnTo>
                  <a:lnTo>
                    <a:pt x="437320" y="60922"/>
                  </a:lnTo>
                  <a:lnTo>
                    <a:pt x="439472" y="60922"/>
                  </a:lnTo>
                  <a:lnTo>
                    <a:pt x="439472" y="58770"/>
                  </a:lnTo>
                  <a:lnTo>
                    <a:pt x="441625" y="58770"/>
                  </a:lnTo>
                  <a:lnTo>
                    <a:pt x="441625" y="56617"/>
                  </a:lnTo>
                  <a:lnTo>
                    <a:pt x="443777" y="56617"/>
                  </a:lnTo>
                  <a:lnTo>
                    <a:pt x="443777" y="52313"/>
                  </a:lnTo>
                  <a:lnTo>
                    <a:pt x="445929" y="52313"/>
                  </a:lnTo>
                  <a:lnTo>
                    <a:pt x="445929" y="50161"/>
                  </a:lnTo>
                  <a:lnTo>
                    <a:pt x="448082" y="50161"/>
                  </a:lnTo>
                  <a:lnTo>
                    <a:pt x="448082" y="45856"/>
                  </a:lnTo>
                  <a:lnTo>
                    <a:pt x="450234" y="45856"/>
                  </a:lnTo>
                  <a:lnTo>
                    <a:pt x="450234" y="41551"/>
                  </a:lnTo>
                  <a:lnTo>
                    <a:pt x="452386" y="41551"/>
                  </a:lnTo>
                  <a:lnTo>
                    <a:pt x="452386" y="37247"/>
                  </a:lnTo>
                  <a:lnTo>
                    <a:pt x="454538" y="37247"/>
                  </a:lnTo>
                  <a:lnTo>
                    <a:pt x="454538" y="32942"/>
                  </a:lnTo>
                  <a:lnTo>
                    <a:pt x="456691" y="32942"/>
                  </a:lnTo>
                  <a:lnTo>
                    <a:pt x="456691" y="26485"/>
                  </a:lnTo>
                  <a:lnTo>
                    <a:pt x="458843" y="26485"/>
                  </a:lnTo>
                  <a:lnTo>
                    <a:pt x="458843" y="11419"/>
                  </a:lnTo>
                  <a:lnTo>
                    <a:pt x="476061" y="11419"/>
                  </a:lnTo>
                  <a:lnTo>
                    <a:pt x="476061" y="9267"/>
                  </a:lnTo>
                  <a:lnTo>
                    <a:pt x="484670" y="9267"/>
                  </a:lnTo>
                  <a:lnTo>
                    <a:pt x="484670" y="7115"/>
                  </a:lnTo>
                  <a:lnTo>
                    <a:pt x="497584" y="7115"/>
                  </a:lnTo>
                  <a:lnTo>
                    <a:pt x="497584" y="4963"/>
                  </a:lnTo>
                  <a:lnTo>
                    <a:pt x="506193" y="4963"/>
                  </a:lnTo>
                  <a:lnTo>
                    <a:pt x="506193" y="2810"/>
                  </a:lnTo>
                  <a:lnTo>
                    <a:pt x="514802" y="2810"/>
                  </a:lnTo>
                  <a:lnTo>
                    <a:pt x="514802" y="11419"/>
                  </a:lnTo>
                  <a:lnTo>
                    <a:pt x="516955" y="11419"/>
                  </a:lnTo>
                  <a:lnTo>
                    <a:pt x="516955" y="13572"/>
                  </a:lnTo>
                  <a:lnTo>
                    <a:pt x="521259" y="13572"/>
                  </a:lnTo>
                  <a:lnTo>
                    <a:pt x="521259" y="17876"/>
                  </a:lnTo>
                  <a:lnTo>
                    <a:pt x="523412" y="17876"/>
                  </a:lnTo>
                  <a:lnTo>
                    <a:pt x="523412" y="22181"/>
                  </a:lnTo>
                  <a:lnTo>
                    <a:pt x="525564" y="22181"/>
                  </a:lnTo>
                  <a:lnTo>
                    <a:pt x="525564" y="24333"/>
                  </a:lnTo>
                  <a:lnTo>
                    <a:pt x="527716" y="24333"/>
                  </a:lnTo>
                  <a:lnTo>
                    <a:pt x="527716" y="30790"/>
                  </a:lnTo>
                  <a:lnTo>
                    <a:pt x="529868" y="30790"/>
                  </a:lnTo>
                  <a:lnTo>
                    <a:pt x="529868" y="37247"/>
                  </a:lnTo>
                  <a:lnTo>
                    <a:pt x="532021" y="37247"/>
                  </a:lnTo>
                  <a:lnTo>
                    <a:pt x="532021" y="48008"/>
                  </a:lnTo>
                  <a:lnTo>
                    <a:pt x="534173" y="48008"/>
                  </a:lnTo>
                  <a:lnTo>
                    <a:pt x="534173" y="82445"/>
                  </a:lnTo>
                  <a:lnTo>
                    <a:pt x="527716" y="82445"/>
                  </a:lnTo>
                  <a:lnTo>
                    <a:pt x="527716" y="78140"/>
                  </a:lnTo>
                  <a:lnTo>
                    <a:pt x="523412" y="78140"/>
                  </a:lnTo>
                  <a:lnTo>
                    <a:pt x="523412" y="75988"/>
                  </a:lnTo>
                  <a:lnTo>
                    <a:pt x="521259" y="75988"/>
                  </a:lnTo>
                  <a:lnTo>
                    <a:pt x="521259" y="73836"/>
                  </a:lnTo>
                  <a:lnTo>
                    <a:pt x="519107" y="73836"/>
                  </a:lnTo>
                  <a:lnTo>
                    <a:pt x="519107" y="71683"/>
                  </a:lnTo>
                  <a:lnTo>
                    <a:pt x="516955" y="71683"/>
                  </a:lnTo>
                  <a:lnTo>
                    <a:pt x="516955" y="69531"/>
                  </a:lnTo>
                  <a:lnTo>
                    <a:pt x="512650" y="69531"/>
                  </a:lnTo>
                  <a:lnTo>
                    <a:pt x="512650" y="67379"/>
                  </a:lnTo>
                  <a:lnTo>
                    <a:pt x="508346" y="67379"/>
                  </a:lnTo>
                  <a:lnTo>
                    <a:pt x="508346" y="65227"/>
                  </a:lnTo>
                  <a:lnTo>
                    <a:pt x="506193" y="65227"/>
                  </a:lnTo>
                  <a:lnTo>
                    <a:pt x="506193" y="63074"/>
                  </a:lnTo>
                  <a:lnTo>
                    <a:pt x="501889" y="63074"/>
                  </a:lnTo>
                  <a:lnTo>
                    <a:pt x="501889" y="58770"/>
                  </a:lnTo>
                  <a:lnTo>
                    <a:pt x="499736" y="58770"/>
                  </a:lnTo>
                  <a:lnTo>
                    <a:pt x="499736" y="56617"/>
                  </a:lnTo>
                  <a:lnTo>
                    <a:pt x="488975" y="56617"/>
                  </a:lnTo>
                  <a:lnTo>
                    <a:pt x="488975" y="84597"/>
                  </a:lnTo>
                  <a:lnTo>
                    <a:pt x="486823" y="84597"/>
                  </a:lnTo>
                  <a:lnTo>
                    <a:pt x="486823" y="91054"/>
                  </a:lnTo>
                  <a:lnTo>
                    <a:pt x="484670" y="91054"/>
                  </a:lnTo>
                  <a:lnTo>
                    <a:pt x="484670" y="95359"/>
                  </a:lnTo>
                  <a:lnTo>
                    <a:pt x="482518" y="95359"/>
                  </a:lnTo>
                  <a:lnTo>
                    <a:pt x="482518" y="97511"/>
                  </a:lnTo>
                  <a:lnTo>
                    <a:pt x="480366" y="97511"/>
                  </a:lnTo>
                  <a:lnTo>
                    <a:pt x="480366" y="101815"/>
                  </a:lnTo>
                  <a:lnTo>
                    <a:pt x="478214" y="101815"/>
                  </a:lnTo>
                  <a:lnTo>
                    <a:pt x="478214" y="103968"/>
                  </a:lnTo>
                  <a:lnTo>
                    <a:pt x="476061" y="103968"/>
                  </a:lnTo>
                  <a:lnTo>
                    <a:pt x="476061" y="106120"/>
                  </a:lnTo>
                  <a:lnTo>
                    <a:pt x="473909" y="106120"/>
                  </a:lnTo>
                  <a:lnTo>
                    <a:pt x="473909" y="108272"/>
                  </a:lnTo>
                  <a:lnTo>
                    <a:pt x="471757" y="108272"/>
                  </a:lnTo>
                  <a:lnTo>
                    <a:pt x="471757" y="112577"/>
                  </a:lnTo>
                  <a:lnTo>
                    <a:pt x="469604" y="112577"/>
                  </a:lnTo>
                  <a:lnTo>
                    <a:pt x="469604" y="114729"/>
                  </a:lnTo>
                  <a:lnTo>
                    <a:pt x="467452" y="114729"/>
                  </a:lnTo>
                  <a:lnTo>
                    <a:pt x="467452" y="121186"/>
                  </a:lnTo>
                  <a:lnTo>
                    <a:pt x="463148" y="121186"/>
                  </a:lnTo>
                  <a:lnTo>
                    <a:pt x="463148" y="125491"/>
                  </a:lnTo>
                  <a:lnTo>
                    <a:pt x="460995" y="125491"/>
                  </a:lnTo>
                  <a:lnTo>
                    <a:pt x="460995" y="127643"/>
                  </a:lnTo>
                  <a:lnTo>
                    <a:pt x="458843" y="127643"/>
                  </a:lnTo>
                  <a:lnTo>
                    <a:pt x="458843" y="134100"/>
                  </a:lnTo>
                  <a:lnTo>
                    <a:pt x="456691" y="134100"/>
                  </a:lnTo>
                  <a:lnTo>
                    <a:pt x="456691" y="136252"/>
                  </a:lnTo>
                  <a:lnTo>
                    <a:pt x="454538" y="136252"/>
                  </a:lnTo>
                  <a:lnTo>
                    <a:pt x="454538" y="138404"/>
                  </a:lnTo>
                  <a:lnTo>
                    <a:pt x="452386" y="138404"/>
                  </a:lnTo>
                  <a:lnTo>
                    <a:pt x="452386" y="140557"/>
                  </a:lnTo>
                  <a:lnTo>
                    <a:pt x="450234" y="140557"/>
                  </a:lnTo>
                  <a:lnTo>
                    <a:pt x="450234" y="142709"/>
                  </a:lnTo>
                  <a:lnTo>
                    <a:pt x="448082" y="142709"/>
                  </a:lnTo>
                  <a:lnTo>
                    <a:pt x="448082" y="144861"/>
                  </a:lnTo>
                  <a:lnTo>
                    <a:pt x="445929" y="144861"/>
                  </a:lnTo>
                  <a:lnTo>
                    <a:pt x="445929" y="147013"/>
                  </a:lnTo>
                  <a:lnTo>
                    <a:pt x="443777" y="147013"/>
                  </a:lnTo>
                  <a:lnTo>
                    <a:pt x="443777" y="149166"/>
                  </a:lnTo>
                  <a:lnTo>
                    <a:pt x="441625" y="149166"/>
                  </a:lnTo>
                  <a:lnTo>
                    <a:pt x="441625" y="151318"/>
                  </a:lnTo>
                  <a:lnTo>
                    <a:pt x="437320" y="151318"/>
                  </a:lnTo>
                  <a:lnTo>
                    <a:pt x="437320" y="153470"/>
                  </a:lnTo>
                  <a:lnTo>
                    <a:pt x="433016" y="153470"/>
                  </a:lnTo>
                  <a:lnTo>
                    <a:pt x="433016" y="155623"/>
                  </a:lnTo>
                  <a:lnTo>
                    <a:pt x="428711" y="155623"/>
                  </a:lnTo>
                  <a:lnTo>
                    <a:pt x="428711" y="157775"/>
                  </a:lnTo>
                  <a:lnTo>
                    <a:pt x="415797" y="157775"/>
                  </a:lnTo>
                  <a:lnTo>
                    <a:pt x="415797" y="155623"/>
                  </a:lnTo>
                  <a:lnTo>
                    <a:pt x="409340" y="155623"/>
                  </a:lnTo>
                  <a:lnTo>
                    <a:pt x="409340" y="153470"/>
                  </a:lnTo>
                  <a:lnTo>
                    <a:pt x="407188" y="153470"/>
                  </a:lnTo>
                  <a:lnTo>
                    <a:pt x="407188" y="151318"/>
                  </a:lnTo>
                  <a:lnTo>
                    <a:pt x="389970" y="151318"/>
                  </a:lnTo>
                  <a:lnTo>
                    <a:pt x="389970" y="149166"/>
                  </a:lnTo>
                  <a:lnTo>
                    <a:pt x="392122" y="149166"/>
                  </a:lnTo>
                  <a:lnTo>
                    <a:pt x="392122" y="129795"/>
                  </a:lnTo>
                  <a:lnTo>
                    <a:pt x="389970" y="129795"/>
                  </a:lnTo>
                  <a:lnTo>
                    <a:pt x="389970" y="123338"/>
                  </a:lnTo>
                  <a:lnTo>
                    <a:pt x="387818" y="123338"/>
                  </a:lnTo>
                  <a:lnTo>
                    <a:pt x="387818" y="119034"/>
                  </a:lnTo>
                  <a:lnTo>
                    <a:pt x="385665" y="119034"/>
                  </a:lnTo>
                  <a:lnTo>
                    <a:pt x="385665" y="116881"/>
                  </a:lnTo>
                  <a:lnTo>
                    <a:pt x="381361" y="116881"/>
                  </a:lnTo>
                  <a:lnTo>
                    <a:pt x="381361" y="121186"/>
                  </a:lnTo>
                  <a:lnTo>
                    <a:pt x="379208" y="121186"/>
                  </a:lnTo>
                  <a:lnTo>
                    <a:pt x="379208" y="125491"/>
                  </a:lnTo>
                  <a:lnTo>
                    <a:pt x="377056" y="125491"/>
                  </a:lnTo>
                  <a:lnTo>
                    <a:pt x="377056" y="129795"/>
                  </a:lnTo>
                  <a:lnTo>
                    <a:pt x="374904" y="129795"/>
                  </a:lnTo>
                  <a:lnTo>
                    <a:pt x="374904" y="134100"/>
                  </a:lnTo>
                  <a:lnTo>
                    <a:pt x="372752" y="134100"/>
                  </a:lnTo>
                  <a:lnTo>
                    <a:pt x="372752" y="136252"/>
                  </a:lnTo>
                  <a:lnTo>
                    <a:pt x="370599" y="136252"/>
                  </a:lnTo>
                  <a:lnTo>
                    <a:pt x="370599" y="140557"/>
                  </a:lnTo>
                  <a:lnTo>
                    <a:pt x="368447" y="140557"/>
                  </a:lnTo>
                  <a:lnTo>
                    <a:pt x="368447" y="142709"/>
                  </a:lnTo>
                  <a:lnTo>
                    <a:pt x="366295" y="142709"/>
                  </a:lnTo>
                  <a:lnTo>
                    <a:pt x="366295" y="144861"/>
                  </a:lnTo>
                  <a:lnTo>
                    <a:pt x="364142" y="144861"/>
                  </a:lnTo>
                  <a:lnTo>
                    <a:pt x="364142" y="147013"/>
                  </a:lnTo>
                  <a:lnTo>
                    <a:pt x="361990" y="147013"/>
                  </a:lnTo>
                  <a:lnTo>
                    <a:pt x="361990" y="149166"/>
                  </a:lnTo>
                  <a:lnTo>
                    <a:pt x="359838" y="149166"/>
                  </a:lnTo>
                  <a:lnTo>
                    <a:pt x="359838" y="151318"/>
                  </a:lnTo>
                  <a:lnTo>
                    <a:pt x="351229" y="151318"/>
                  </a:lnTo>
                  <a:lnTo>
                    <a:pt x="351229" y="153470"/>
                  </a:lnTo>
                  <a:lnTo>
                    <a:pt x="346924" y="153470"/>
                  </a:lnTo>
                  <a:lnTo>
                    <a:pt x="346924" y="155623"/>
                  </a:lnTo>
                  <a:lnTo>
                    <a:pt x="338315" y="155623"/>
                  </a:lnTo>
                  <a:lnTo>
                    <a:pt x="338315" y="157775"/>
                  </a:lnTo>
                  <a:lnTo>
                    <a:pt x="329706" y="157775"/>
                  </a:lnTo>
                  <a:lnTo>
                    <a:pt x="329706" y="159927"/>
                  </a:lnTo>
                  <a:lnTo>
                    <a:pt x="323249" y="159927"/>
                  </a:lnTo>
                  <a:lnTo>
                    <a:pt x="323249" y="162079"/>
                  </a:lnTo>
                  <a:lnTo>
                    <a:pt x="314640" y="162079"/>
                  </a:lnTo>
                  <a:lnTo>
                    <a:pt x="314640" y="164232"/>
                  </a:lnTo>
                  <a:lnTo>
                    <a:pt x="308183" y="164232"/>
                  </a:lnTo>
                  <a:lnTo>
                    <a:pt x="308183" y="166384"/>
                  </a:lnTo>
                  <a:lnTo>
                    <a:pt x="303878" y="166384"/>
                  </a:lnTo>
                  <a:lnTo>
                    <a:pt x="303878" y="168536"/>
                  </a:lnTo>
                  <a:lnTo>
                    <a:pt x="299574" y="168536"/>
                  </a:lnTo>
                  <a:lnTo>
                    <a:pt x="299574" y="170689"/>
                  </a:lnTo>
                  <a:lnTo>
                    <a:pt x="297422" y="170689"/>
                  </a:lnTo>
                  <a:lnTo>
                    <a:pt x="297422" y="172841"/>
                  </a:lnTo>
                  <a:lnTo>
                    <a:pt x="290965" y="172841"/>
                  </a:lnTo>
                  <a:lnTo>
                    <a:pt x="290965" y="174993"/>
                  </a:lnTo>
                  <a:lnTo>
                    <a:pt x="286660" y="174993"/>
                  </a:lnTo>
                  <a:lnTo>
                    <a:pt x="286660" y="177145"/>
                  </a:lnTo>
                  <a:lnTo>
                    <a:pt x="282355" y="177145"/>
                  </a:lnTo>
                  <a:lnTo>
                    <a:pt x="282355" y="179298"/>
                  </a:lnTo>
                  <a:lnTo>
                    <a:pt x="280203" y="179298"/>
                  </a:lnTo>
                  <a:lnTo>
                    <a:pt x="280203" y="181450"/>
                  </a:lnTo>
                  <a:lnTo>
                    <a:pt x="275899" y="181450"/>
                  </a:lnTo>
                  <a:lnTo>
                    <a:pt x="275899" y="183602"/>
                  </a:lnTo>
                  <a:lnTo>
                    <a:pt x="273746" y="183602"/>
                  </a:lnTo>
                  <a:lnTo>
                    <a:pt x="273746" y="185755"/>
                  </a:lnTo>
                  <a:lnTo>
                    <a:pt x="271594" y="185755"/>
                  </a:lnTo>
                  <a:lnTo>
                    <a:pt x="271594" y="187907"/>
                  </a:lnTo>
                  <a:lnTo>
                    <a:pt x="267289" y="187907"/>
                  </a:lnTo>
                  <a:lnTo>
                    <a:pt x="267289" y="190059"/>
                  </a:lnTo>
                  <a:lnTo>
                    <a:pt x="265137" y="190059"/>
                  </a:lnTo>
                  <a:lnTo>
                    <a:pt x="265137" y="192211"/>
                  </a:lnTo>
                  <a:lnTo>
                    <a:pt x="262985" y="192211"/>
                  </a:lnTo>
                  <a:lnTo>
                    <a:pt x="262985" y="194364"/>
                  </a:lnTo>
                  <a:lnTo>
                    <a:pt x="260833" y="194364"/>
                  </a:lnTo>
                  <a:lnTo>
                    <a:pt x="260833" y="196516"/>
                  </a:lnTo>
                  <a:lnTo>
                    <a:pt x="258680" y="196516"/>
                  </a:lnTo>
                  <a:lnTo>
                    <a:pt x="258680" y="198668"/>
                  </a:lnTo>
                  <a:lnTo>
                    <a:pt x="256528" y="198668"/>
                  </a:lnTo>
                  <a:lnTo>
                    <a:pt x="256528" y="200821"/>
                  </a:lnTo>
                  <a:lnTo>
                    <a:pt x="254376" y="200821"/>
                  </a:lnTo>
                  <a:lnTo>
                    <a:pt x="254376" y="202973"/>
                  </a:lnTo>
                  <a:lnTo>
                    <a:pt x="252223" y="202973"/>
                  </a:lnTo>
                  <a:lnTo>
                    <a:pt x="252223" y="205125"/>
                  </a:lnTo>
                  <a:lnTo>
                    <a:pt x="250071" y="205125"/>
                  </a:lnTo>
                  <a:lnTo>
                    <a:pt x="250071" y="207277"/>
                  </a:lnTo>
                  <a:lnTo>
                    <a:pt x="247919" y="207277"/>
                  </a:lnTo>
                  <a:lnTo>
                    <a:pt x="247919" y="209430"/>
                  </a:lnTo>
                  <a:lnTo>
                    <a:pt x="245767" y="209430"/>
                  </a:lnTo>
                  <a:lnTo>
                    <a:pt x="245767" y="211582"/>
                  </a:lnTo>
                  <a:lnTo>
                    <a:pt x="243614" y="211582"/>
                  </a:lnTo>
                  <a:lnTo>
                    <a:pt x="243614" y="215887"/>
                  </a:lnTo>
                  <a:lnTo>
                    <a:pt x="241462" y="215887"/>
                  </a:lnTo>
                  <a:lnTo>
                    <a:pt x="241462" y="218039"/>
                  </a:lnTo>
                  <a:lnTo>
                    <a:pt x="239310" y="218039"/>
                  </a:lnTo>
                  <a:lnTo>
                    <a:pt x="239310" y="220191"/>
                  </a:lnTo>
                  <a:lnTo>
                    <a:pt x="237157" y="220191"/>
                  </a:lnTo>
                  <a:lnTo>
                    <a:pt x="237157" y="222343"/>
                  </a:lnTo>
                  <a:lnTo>
                    <a:pt x="235005" y="222343"/>
                  </a:lnTo>
                  <a:lnTo>
                    <a:pt x="235005" y="226648"/>
                  </a:lnTo>
                  <a:lnTo>
                    <a:pt x="232853" y="226648"/>
                  </a:lnTo>
                  <a:lnTo>
                    <a:pt x="232853" y="228800"/>
                  </a:lnTo>
                  <a:lnTo>
                    <a:pt x="230701" y="228800"/>
                  </a:lnTo>
                  <a:lnTo>
                    <a:pt x="230701" y="233105"/>
                  </a:lnTo>
                  <a:lnTo>
                    <a:pt x="228548" y="233105"/>
                  </a:lnTo>
                  <a:lnTo>
                    <a:pt x="228548" y="237409"/>
                  </a:lnTo>
                  <a:lnTo>
                    <a:pt x="226396" y="237409"/>
                  </a:lnTo>
                  <a:lnTo>
                    <a:pt x="226396" y="241714"/>
                  </a:lnTo>
                  <a:lnTo>
                    <a:pt x="224244" y="241714"/>
                  </a:lnTo>
                  <a:lnTo>
                    <a:pt x="224244" y="248171"/>
                  </a:lnTo>
                  <a:lnTo>
                    <a:pt x="222091" y="248171"/>
                  </a:lnTo>
                  <a:lnTo>
                    <a:pt x="222091" y="254628"/>
                  </a:lnTo>
                  <a:lnTo>
                    <a:pt x="219939" y="254628"/>
                  </a:lnTo>
                  <a:lnTo>
                    <a:pt x="219939" y="256780"/>
                  </a:lnTo>
                  <a:lnTo>
                    <a:pt x="217787" y="256780"/>
                  </a:lnTo>
                  <a:lnTo>
                    <a:pt x="217787" y="263237"/>
                  </a:lnTo>
                  <a:lnTo>
                    <a:pt x="215635" y="263237"/>
                  </a:lnTo>
                  <a:lnTo>
                    <a:pt x="215635" y="276151"/>
                  </a:lnTo>
                  <a:lnTo>
                    <a:pt x="213482" y="276151"/>
                  </a:lnTo>
                  <a:lnTo>
                    <a:pt x="213482" y="314892"/>
                  </a:lnTo>
                  <a:lnTo>
                    <a:pt x="215635" y="314892"/>
                  </a:lnTo>
                  <a:lnTo>
                    <a:pt x="215635" y="319196"/>
                  </a:lnTo>
                  <a:lnTo>
                    <a:pt x="217787" y="319196"/>
                  </a:lnTo>
                  <a:lnTo>
                    <a:pt x="217787" y="327806"/>
                  </a:lnTo>
                  <a:lnTo>
                    <a:pt x="219939" y="327806"/>
                  </a:lnTo>
                  <a:lnTo>
                    <a:pt x="219939" y="329958"/>
                  </a:lnTo>
                  <a:lnTo>
                    <a:pt x="222091" y="329958"/>
                  </a:lnTo>
                  <a:lnTo>
                    <a:pt x="222091" y="336415"/>
                  </a:lnTo>
                  <a:lnTo>
                    <a:pt x="224244" y="336415"/>
                  </a:lnTo>
                  <a:lnTo>
                    <a:pt x="224244" y="340719"/>
                  </a:lnTo>
                  <a:lnTo>
                    <a:pt x="226396" y="340719"/>
                  </a:lnTo>
                  <a:lnTo>
                    <a:pt x="226396" y="349328"/>
                  </a:lnTo>
                  <a:lnTo>
                    <a:pt x="181198" y="349328"/>
                  </a:lnTo>
                  <a:lnTo>
                    <a:pt x="181198" y="340719"/>
                  </a:lnTo>
                  <a:lnTo>
                    <a:pt x="183350" y="340719"/>
                  </a:lnTo>
                  <a:lnTo>
                    <a:pt x="183350" y="336415"/>
                  </a:lnTo>
                  <a:lnTo>
                    <a:pt x="185503" y="336415"/>
                  </a:lnTo>
                  <a:lnTo>
                    <a:pt x="185503" y="332110"/>
                  </a:lnTo>
                  <a:lnTo>
                    <a:pt x="187655" y="332110"/>
                  </a:lnTo>
                  <a:lnTo>
                    <a:pt x="187655" y="325653"/>
                  </a:lnTo>
                  <a:lnTo>
                    <a:pt x="189807" y="325653"/>
                  </a:lnTo>
                  <a:lnTo>
                    <a:pt x="189807" y="317044"/>
                  </a:lnTo>
                  <a:lnTo>
                    <a:pt x="191959" y="317044"/>
                  </a:lnTo>
                  <a:lnTo>
                    <a:pt x="191959" y="310587"/>
                  </a:lnTo>
                  <a:lnTo>
                    <a:pt x="194112" y="310587"/>
                  </a:lnTo>
                  <a:lnTo>
                    <a:pt x="194112" y="267541"/>
                  </a:lnTo>
                  <a:lnTo>
                    <a:pt x="191959" y="267541"/>
                  </a:lnTo>
                  <a:lnTo>
                    <a:pt x="191959" y="261085"/>
                  </a:lnTo>
                  <a:lnTo>
                    <a:pt x="189807" y="261085"/>
                  </a:lnTo>
                  <a:lnTo>
                    <a:pt x="189807" y="254628"/>
                  </a:lnTo>
                  <a:lnTo>
                    <a:pt x="187655" y="254628"/>
                  </a:lnTo>
                  <a:lnTo>
                    <a:pt x="187655" y="250323"/>
                  </a:lnTo>
                  <a:lnTo>
                    <a:pt x="185503" y="250323"/>
                  </a:lnTo>
                  <a:lnTo>
                    <a:pt x="185503" y="243866"/>
                  </a:lnTo>
                  <a:lnTo>
                    <a:pt x="183350" y="243866"/>
                  </a:lnTo>
                  <a:lnTo>
                    <a:pt x="183350" y="239562"/>
                  </a:lnTo>
                  <a:lnTo>
                    <a:pt x="181198" y="239562"/>
                  </a:lnTo>
                  <a:lnTo>
                    <a:pt x="181198" y="235257"/>
                  </a:lnTo>
                  <a:lnTo>
                    <a:pt x="179046" y="235257"/>
                  </a:lnTo>
                  <a:lnTo>
                    <a:pt x="179046" y="233105"/>
                  </a:lnTo>
                  <a:lnTo>
                    <a:pt x="176893" y="233105"/>
                  </a:lnTo>
                  <a:lnTo>
                    <a:pt x="176893" y="228800"/>
                  </a:lnTo>
                  <a:lnTo>
                    <a:pt x="174741" y="228800"/>
                  </a:lnTo>
                  <a:lnTo>
                    <a:pt x="174741" y="224496"/>
                  </a:lnTo>
                  <a:lnTo>
                    <a:pt x="172589" y="224496"/>
                  </a:lnTo>
                  <a:lnTo>
                    <a:pt x="172589" y="222343"/>
                  </a:lnTo>
                  <a:lnTo>
                    <a:pt x="170437" y="222343"/>
                  </a:lnTo>
                  <a:lnTo>
                    <a:pt x="170437" y="218039"/>
                  </a:lnTo>
                  <a:lnTo>
                    <a:pt x="168284" y="218039"/>
                  </a:lnTo>
                  <a:lnTo>
                    <a:pt x="168284" y="215887"/>
                  </a:lnTo>
                  <a:lnTo>
                    <a:pt x="166132" y="215887"/>
                  </a:lnTo>
                  <a:lnTo>
                    <a:pt x="166132" y="213734"/>
                  </a:lnTo>
                  <a:lnTo>
                    <a:pt x="163980" y="213734"/>
                  </a:lnTo>
                  <a:lnTo>
                    <a:pt x="163980" y="209430"/>
                  </a:lnTo>
                  <a:lnTo>
                    <a:pt x="161827" y="209430"/>
                  </a:lnTo>
                  <a:lnTo>
                    <a:pt x="161827" y="207277"/>
                  </a:lnTo>
                  <a:lnTo>
                    <a:pt x="159675" y="207277"/>
                  </a:lnTo>
                  <a:lnTo>
                    <a:pt x="159675" y="205125"/>
                  </a:lnTo>
                  <a:lnTo>
                    <a:pt x="157523" y="205125"/>
                  </a:lnTo>
                  <a:lnTo>
                    <a:pt x="157523" y="202973"/>
                  </a:lnTo>
                  <a:lnTo>
                    <a:pt x="155371" y="202973"/>
                  </a:lnTo>
                  <a:lnTo>
                    <a:pt x="155371" y="200821"/>
                  </a:lnTo>
                  <a:lnTo>
                    <a:pt x="153218" y="200821"/>
                  </a:lnTo>
                  <a:lnTo>
                    <a:pt x="153218" y="198668"/>
                  </a:lnTo>
                  <a:lnTo>
                    <a:pt x="151066" y="198668"/>
                  </a:lnTo>
                  <a:lnTo>
                    <a:pt x="151066" y="196516"/>
                  </a:lnTo>
                  <a:lnTo>
                    <a:pt x="148914" y="196516"/>
                  </a:lnTo>
                  <a:lnTo>
                    <a:pt x="148914" y="194364"/>
                  </a:lnTo>
                  <a:lnTo>
                    <a:pt x="146761" y="194364"/>
                  </a:lnTo>
                  <a:lnTo>
                    <a:pt x="146761" y="192211"/>
                  </a:lnTo>
                  <a:lnTo>
                    <a:pt x="144609" y="192211"/>
                  </a:lnTo>
                  <a:lnTo>
                    <a:pt x="144609" y="190059"/>
                  </a:lnTo>
                  <a:lnTo>
                    <a:pt x="142457" y="190059"/>
                  </a:lnTo>
                  <a:lnTo>
                    <a:pt x="142457" y="187907"/>
                  </a:lnTo>
                  <a:lnTo>
                    <a:pt x="140305" y="187907"/>
                  </a:lnTo>
                  <a:lnTo>
                    <a:pt x="140305" y="185755"/>
                  </a:lnTo>
                  <a:lnTo>
                    <a:pt x="136000" y="185755"/>
                  </a:lnTo>
                  <a:lnTo>
                    <a:pt x="136000" y="183602"/>
                  </a:lnTo>
                  <a:lnTo>
                    <a:pt x="133848" y="183602"/>
                  </a:lnTo>
                  <a:lnTo>
                    <a:pt x="133848" y="181450"/>
                  </a:lnTo>
                  <a:lnTo>
                    <a:pt x="129543" y="181450"/>
                  </a:lnTo>
                  <a:lnTo>
                    <a:pt x="129543" y="179298"/>
                  </a:lnTo>
                  <a:lnTo>
                    <a:pt x="127391" y="179298"/>
                  </a:lnTo>
                  <a:lnTo>
                    <a:pt x="127391" y="177145"/>
                  </a:lnTo>
                  <a:lnTo>
                    <a:pt x="123086" y="177145"/>
                  </a:lnTo>
                  <a:lnTo>
                    <a:pt x="123086" y="174993"/>
                  </a:lnTo>
                  <a:lnTo>
                    <a:pt x="118782" y="174993"/>
                  </a:lnTo>
                  <a:lnTo>
                    <a:pt x="118782" y="172841"/>
                  </a:lnTo>
                  <a:lnTo>
                    <a:pt x="114477" y="172841"/>
                  </a:lnTo>
                  <a:lnTo>
                    <a:pt x="114477" y="170689"/>
                  </a:lnTo>
                  <a:lnTo>
                    <a:pt x="112325" y="170689"/>
                  </a:lnTo>
                  <a:lnTo>
                    <a:pt x="112325" y="168536"/>
                  </a:lnTo>
                  <a:lnTo>
                    <a:pt x="103716" y="168536"/>
                  </a:lnTo>
                  <a:lnTo>
                    <a:pt x="103716" y="166384"/>
                  </a:lnTo>
                  <a:lnTo>
                    <a:pt x="97259" y="166384"/>
                  </a:lnTo>
                  <a:lnTo>
                    <a:pt x="97259" y="164232"/>
                  </a:lnTo>
                  <a:lnTo>
                    <a:pt x="92954" y="164232"/>
                  </a:lnTo>
                  <a:lnTo>
                    <a:pt x="92954" y="162079"/>
                  </a:lnTo>
                  <a:lnTo>
                    <a:pt x="90802" y="162079"/>
                  </a:lnTo>
                  <a:lnTo>
                    <a:pt x="90802" y="157775"/>
                  </a:lnTo>
                  <a:lnTo>
                    <a:pt x="92954" y="157775"/>
                  </a:lnTo>
                  <a:lnTo>
                    <a:pt x="92954" y="151318"/>
                  </a:lnTo>
                  <a:lnTo>
                    <a:pt x="90802" y="151318"/>
                  </a:lnTo>
                  <a:lnTo>
                    <a:pt x="90802" y="149166"/>
                  </a:lnTo>
                  <a:lnTo>
                    <a:pt x="88650" y="149166"/>
                  </a:lnTo>
                  <a:lnTo>
                    <a:pt x="88650" y="144861"/>
                  </a:lnTo>
                  <a:lnTo>
                    <a:pt x="86497" y="144861"/>
                  </a:lnTo>
                  <a:lnTo>
                    <a:pt x="86497" y="142709"/>
                  </a:lnTo>
                  <a:lnTo>
                    <a:pt x="84345" y="142709"/>
                  </a:lnTo>
                  <a:lnTo>
                    <a:pt x="84345" y="138404"/>
                  </a:lnTo>
                  <a:lnTo>
                    <a:pt x="82193" y="138404"/>
                  </a:lnTo>
                  <a:lnTo>
                    <a:pt x="82193" y="134100"/>
                  </a:lnTo>
                  <a:lnTo>
                    <a:pt x="80041" y="134100"/>
                  </a:lnTo>
                  <a:lnTo>
                    <a:pt x="80041" y="129795"/>
                  </a:lnTo>
                  <a:lnTo>
                    <a:pt x="77888" y="129795"/>
                  </a:lnTo>
                  <a:lnTo>
                    <a:pt x="77888" y="125491"/>
                  </a:lnTo>
                  <a:lnTo>
                    <a:pt x="75736" y="125491"/>
                  </a:lnTo>
                  <a:lnTo>
                    <a:pt x="75736" y="123338"/>
                  </a:lnTo>
                  <a:lnTo>
                    <a:pt x="73584" y="123338"/>
                  </a:lnTo>
                  <a:lnTo>
                    <a:pt x="73584" y="119034"/>
                  </a:lnTo>
                  <a:lnTo>
                    <a:pt x="71431" y="119034"/>
                  </a:lnTo>
                  <a:lnTo>
                    <a:pt x="71431" y="114729"/>
                  </a:lnTo>
                  <a:lnTo>
                    <a:pt x="69279" y="114729"/>
                  </a:lnTo>
                  <a:lnTo>
                    <a:pt x="69279" y="112577"/>
                  </a:lnTo>
                  <a:lnTo>
                    <a:pt x="67127" y="112577"/>
                  </a:lnTo>
                  <a:lnTo>
                    <a:pt x="67127" y="110425"/>
                  </a:lnTo>
                  <a:lnTo>
                    <a:pt x="64975" y="110425"/>
                  </a:lnTo>
                  <a:lnTo>
                    <a:pt x="64975" y="108272"/>
                  </a:lnTo>
                  <a:lnTo>
                    <a:pt x="62822" y="108272"/>
                  </a:lnTo>
                  <a:lnTo>
                    <a:pt x="62822" y="106120"/>
                  </a:lnTo>
                  <a:lnTo>
                    <a:pt x="60670" y="106120"/>
                  </a:lnTo>
                  <a:lnTo>
                    <a:pt x="60670" y="103968"/>
                  </a:lnTo>
                  <a:lnTo>
                    <a:pt x="58518" y="103968"/>
                  </a:lnTo>
                  <a:lnTo>
                    <a:pt x="58518" y="101815"/>
                  </a:lnTo>
                  <a:lnTo>
                    <a:pt x="56365" y="101815"/>
                  </a:lnTo>
                  <a:lnTo>
                    <a:pt x="56365" y="99663"/>
                  </a:lnTo>
                  <a:lnTo>
                    <a:pt x="54213" y="99663"/>
                  </a:lnTo>
                  <a:lnTo>
                    <a:pt x="54213" y="95359"/>
                  </a:lnTo>
                  <a:lnTo>
                    <a:pt x="52061" y="95359"/>
                  </a:lnTo>
                  <a:lnTo>
                    <a:pt x="52061" y="91054"/>
                  </a:lnTo>
                  <a:lnTo>
                    <a:pt x="49909" y="91054"/>
                  </a:lnTo>
                  <a:lnTo>
                    <a:pt x="49909" y="84597"/>
                  </a:lnTo>
                  <a:lnTo>
                    <a:pt x="47756" y="84597"/>
                  </a:lnTo>
                  <a:lnTo>
                    <a:pt x="47756" y="80293"/>
                  </a:lnTo>
                  <a:lnTo>
                    <a:pt x="45604" y="80293"/>
                  </a:lnTo>
                  <a:lnTo>
                    <a:pt x="45604" y="67379"/>
                  </a:lnTo>
                  <a:lnTo>
                    <a:pt x="43452" y="67379"/>
                  </a:lnTo>
                  <a:lnTo>
                    <a:pt x="43452" y="65227"/>
                  </a:lnTo>
                  <a:lnTo>
                    <a:pt x="30538" y="65227"/>
                  </a:lnTo>
                  <a:lnTo>
                    <a:pt x="30538" y="67379"/>
                  </a:lnTo>
                  <a:lnTo>
                    <a:pt x="28386" y="67379"/>
                  </a:lnTo>
                  <a:lnTo>
                    <a:pt x="28386" y="69531"/>
                  </a:lnTo>
                  <a:lnTo>
                    <a:pt x="24081" y="69531"/>
                  </a:lnTo>
                  <a:lnTo>
                    <a:pt x="24081" y="71683"/>
                  </a:lnTo>
                  <a:lnTo>
                    <a:pt x="19777" y="71683"/>
                  </a:lnTo>
                  <a:lnTo>
                    <a:pt x="19777" y="73836"/>
                  </a:lnTo>
                  <a:lnTo>
                    <a:pt x="15472" y="73836"/>
                  </a:lnTo>
                  <a:lnTo>
                    <a:pt x="15472" y="75988"/>
                  </a:lnTo>
                  <a:lnTo>
                    <a:pt x="13320" y="75988"/>
                  </a:lnTo>
                  <a:lnTo>
                    <a:pt x="13320" y="78140"/>
                  </a:lnTo>
                  <a:lnTo>
                    <a:pt x="9015" y="78140"/>
                  </a:lnTo>
                  <a:lnTo>
                    <a:pt x="9015" y="80293"/>
                  </a:lnTo>
                  <a:lnTo>
                    <a:pt x="6863" y="80293"/>
                  </a:lnTo>
                  <a:lnTo>
                    <a:pt x="6863" y="82445"/>
                  </a:lnTo>
                  <a:lnTo>
                    <a:pt x="406" y="82445"/>
                  </a:lnTo>
                  <a:lnTo>
                    <a:pt x="406" y="69531"/>
                  </a:lnTo>
                  <a:lnTo>
                    <a:pt x="2558" y="69531"/>
                  </a:lnTo>
                  <a:lnTo>
                    <a:pt x="2558" y="60922"/>
                  </a:lnTo>
                  <a:lnTo>
                    <a:pt x="4711" y="60922"/>
                  </a:lnTo>
                  <a:lnTo>
                    <a:pt x="4711" y="52313"/>
                  </a:lnTo>
                  <a:lnTo>
                    <a:pt x="6863" y="52313"/>
                  </a:lnTo>
                  <a:lnTo>
                    <a:pt x="6863" y="43704"/>
                  </a:lnTo>
                  <a:lnTo>
                    <a:pt x="9015" y="43704"/>
                  </a:lnTo>
                  <a:lnTo>
                    <a:pt x="9015" y="39399"/>
                  </a:lnTo>
                  <a:lnTo>
                    <a:pt x="11167" y="39399"/>
                  </a:lnTo>
                  <a:lnTo>
                    <a:pt x="11167" y="32942"/>
                  </a:lnTo>
                  <a:lnTo>
                    <a:pt x="13320" y="32942"/>
                  </a:lnTo>
                  <a:lnTo>
                    <a:pt x="13320" y="28638"/>
                  </a:lnTo>
                  <a:lnTo>
                    <a:pt x="15472" y="28638"/>
                  </a:lnTo>
                  <a:lnTo>
                    <a:pt x="15472" y="24333"/>
                  </a:lnTo>
                  <a:lnTo>
                    <a:pt x="17624" y="24333"/>
                  </a:lnTo>
                  <a:lnTo>
                    <a:pt x="17624" y="22181"/>
                  </a:lnTo>
                  <a:lnTo>
                    <a:pt x="19777" y="22181"/>
                  </a:lnTo>
                  <a:lnTo>
                    <a:pt x="19777" y="17876"/>
                  </a:lnTo>
                  <a:lnTo>
                    <a:pt x="21929" y="17876"/>
                  </a:lnTo>
                  <a:lnTo>
                    <a:pt x="21929" y="9267"/>
                  </a:lnTo>
                  <a:lnTo>
                    <a:pt x="24081" y="9267"/>
                  </a:lnTo>
                  <a:close/>
                </a:path>
              </a:pathLst>
            </a:custGeom>
            <a:solidFill>
              <a:srgbClr val="FDFDF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08E6D7BC-5129-AF45-B8A6-D7E2143567C9}"/>
                </a:ext>
              </a:extLst>
            </p:cNvPr>
            <p:cNvSpPr/>
            <p:nvPr/>
          </p:nvSpPr>
          <p:spPr>
            <a:xfrm>
              <a:off x="12773859" y="8849074"/>
              <a:ext cx="443370" cy="398172"/>
            </a:xfrm>
            <a:custGeom>
              <a:avLst/>
              <a:gdLst>
                <a:gd name="connsiteX0" fmla="*/ 99711 w 443370"/>
                <a:gd name="connsiteY0" fmla="*/ 649 h 398172"/>
                <a:gd name="connsiteX1" fmla="*/ 106168 w 443370"/>
                <a:gd name="connsiteY1" fmla="*/ 649 h 398172"/>
                <a:gd name="connsiteX2" fmla="*/ 106168 w 443370"/>
                <a:gd name="connsiteY2" fmla="*/ 2801 h 398172"/>
                <a:gd name="connsiteX3" fmla="*/ 108320 w 443370"/>
                <a:gd name="connsiteY3" fmla="*/ 2801 h 398172"/>
                <a:gd name="connsiteX4" fmla="*/ 108320 w 443370"/>
                <a:gd name="connsiteY4" fmla="*/ 4954 h 398172"/>
                <a:gd name="connsiteX5" fmla="*/ 110473 w 443370"/>
                <a:gd name="connsiteY5" fmla="*/ 4954 h 398172"/>
                <a:gd name="connsiteX6" fmla="*/ 110473 w 443370"/>
                <a:gd name="connsiteY6" fmla="*/ 9258 h 398172"/>
                <a:gd name="connsiteX7" fmla="*/ 112625 w 443370"/>
                <a:gd name="connsiteY7" fmla="*/ 9258 h 398172"/>
                <a:gd name="connsiteX8" fmla="*/ 112625 w 443370"/>
                <a:gd name="connsiteY8" fmla="*/ 11410 h 398172"/>
                <a:gd name="connsiteX9" fmla="*/ 114777 w 443370"/>
                <a:gd name="connsiteY9" fmla="*/ 11410 h 398172"/>
                <a:gd name="connsiteX10" fmla="*/ 114777 w 443370"/>
                <a:gd name="connsiteY10" fmla="*/ 13563 h 398172"/>
                <a:gd name="connsiteX11" fmla="*/ 116929 w 443370"/>
                <a:gd name="connsiteY11" fmla="*/ 13563 h 398172"/>
                <a:gd name="connsiteX12" fmla="*/ 116929 w 443370"/>
                <a:gd name="connsiteY12" fmla="*/ 15715 h 398172"/>
                <a:gd name="connsiteX13" fmla="*/ 119082 w 443370"/>
                <a:gd name="connsiteY13" fmla="*/ 15715 h 398172"/>
                <a:gd name="connsiteX14" fmla="*/ 119082 w 443370"/>
                <a:gd name="connsiteY14" fmla="*/ 17867 h 398172"/>
                <a:gd name="connsiteX15" fmla="*/ 121234 w 443370"/>
                <a:gd name="connsiteY15" fmla="*/ 17867 h 398172"/>
                <a:gd name="connsiteX16" fmla="*/ 121234 w 443370"/>
                <a:gd name="connsiteY16" fmla="*/ 20020 h 398172"/>
                <a:gd name="connsiteX17" fmla="*/ 123386 w 443370"/>
                <a:gd name="connsiteY17" fmla="*/ 20020 h 398172"/>
                <a:gd name="connsiteX18" fmla="*/ 123386 w 443370"/>
                <a:gd name="connsiteY18" fmla="*/ 22172 h 398172"/>
                <a:gd name="connsiteX19" fmla="*/ 125539 w 443370"/>
                <a:gd name="connsiteY19" fmla="*/ 22172 h 398172"/>
                <a:gd name="connsiteX20" fmla="*/ 125539 w 443370"/>
                <a:gd name="connsiteY20" fmla="*/ 24324 h 398172"/>
                <a:gd name="connsiteX21" fmla="*/ 127691 w 443370"/>
                <a:gd name="connsiteY21" fmla="*/ 24324 h 398172"/>
                <a:gd name="connsiteX22" fmla="*/ 127691 w 443370"/>
                <a:gd name="connsiteY22" fmla="*/ 26476 h 398172"/>
                <a:gd name="connsiteX23" fmla="*/ 129843 w 443370"/>
                <a:gd name="connsiteY23" fmla="*/ 26476 h 398172"/>
                <a:gd name="connsiteX24" fmla="*/ 129843 w 443370"/>
                <a:gd name="connsiteY24" fmla="*/ 28629 h 398172"/>
                <a:gd name="connsiteX25" fmla="*/ 131995 w 443370"/>
                <a:gd name="connsiteY25" fmla="*/ 28629 h 398172"/>
                <a:gd name="connsiteX26" fmla="*/ 131995 w 443370"/>
                <a:gd name="connsiteY26" fmla="*/ 30781 h 398172"/>
                <a:gd name="connsiteX27" fmla="*/ 134148 w 443370"/>
                <a:gd name="connsiteY27" fmla="*/ 30781 h 398172"/>
                <a:gd name="connsiteX28" fmla="*/ 134148 w 443370"/>
                <a:gd name="connsiteY28" fmla="*/ 35086 h 398172"/>
                <a:gd name="connsiteX29" fmla="*/ 136300 w 443370"/>
                <a:gd name="connsiteY29" fmla="*/ 35086 h 398172"/>
                <a:gd name="connsiteX30" fmla="*/ 136300 w 443370"/>
                <a:gd name="connsiteY30" fmla="*/ 37238 h 398172"/>
                <a:gd name="connsiteX31" fmla="*/ 138452 w 443370"/>
                <a:gd name="connsiteY31" fmla="*/ 37238 h 398172"/>
                <a:gd name="connsiteX32" fmla="*/ 138452 w 443370"/>
                <a:gd name="connsiteY32" fmla="*/ 41542 h 398172"/>
                <a:gd name="connsiteX33" fmla="*/ 140605 w 443370"/>
                <a:gd name="connsiteY33" fmla="*/ 41542 h 398172"/>
                <a:gd name="connsiteX34" fmla="*/ 140605 w 443370"/>
                <a:gd name="connsiteY34" fmla="*/ 43695 h 398172"/>
                <a:gd name="connsiteX35" fmla="*/ 142757 w 443370"/>
                <a:gd name="connsiteY35" fmla="*/ 43695 h 398172"/>
                <a:gd name="connsiteX36" fmla="*/ 142757 w 443370"/>
                <a:gd name="connsiteY36" fmla="*/ 45847 h 398172"/>
                <a:gd name="connsiteX37" fmla="*/ 144909 w 443370"/>
                <a:gd name="connsiteY37" fmla="*/ 45847 h 398172"/>
                <a:gd name="connsiteX38" fmla="*/ 144909 w 443370"/>
                <a:gd name="connsiteY38" fmla="*/ 50152 h 398172"/>
                <a:gd name="connsiteX39" fmla="*/ 147061 w 443370"/>
                <a:gd name="connsiteY39" fmla="*/ 50152 h 398172"/>
                <a:gd name="connsiteX40" fmla="*/ 147061 w 443370"/>
                <a:gd name="connsiteY40" fmla="*/ 52304 h 398172"/>
                <a:gd name="connsiteX41" fmla="*/ 149214 w 443370"/>
                <a:gd name="connsiteY41" fmla="*/ 52304 h 398172"/>
                <a:gd name="connsiteX42" fmla="*/ 149214 w 443370"/>
                <a:gd name="connsiteY42" fmla="*/ 56608 h 398172"/>
                <a:gd name="connsiteX43" fmla="*/ 151366 w 443370"/>
                <a:gd name="connsiteY43" fmla="*/ 56608 h 398172"/>
                <a:gd name="connsiteX44" fmla="*/ 151366 w 443370"/>
                <a:gd name="connsiteY44" fmla="*/ 58761 h 398172"/>
                <a:gd name="connsiteX45" fmla="*/ 153518 w 443370"/>
                <a:gd name="connsiteY45" fmla="*/ 58761 h 398172"/>
                <a:gd name="connsiteX46" fmla="*/ 153518 w 443370"/>
                <a:gd name="connsiteY46" fmla="*/ 60913 h 398172"/>
                <a:gd name="connsiteX47" fmla="*/ 155671 w 443370"/>
                <a:gd name="connsiteY47" fmla="*/ 60913 h 398172"/>
                <a:gd name="connsiteX48" fmla="*/ 155671 w 443370"/>
                <a:gd name="connsiteY48" fmla="*/ 65218 h 398172"/>
                <a:gd name="connsiteX49" fmla="*/ 157823 w 443370"/>
                <a:gd name="connsiteY49" fmla="*/ 65218 h 398172"/>
                <a:gd name="connsiteX50" fmla="*/ 157823 w 443370"/>
                <a:gd name="connsiteY50" fmla="*/ 67370 h 398172"/>
                <a:gd name="connsiteX51" fmla="*/ 159975 w 443370"/>
                <a:gd name="connsiteY51" fmla="*/ 67370 h 398172"/>
                <a:gd name="connsiteX52" fmla="*/ 159975 w 443370"/>
                <a:gd name="connsiteY52" fmla="*/ 71674 h 398172"/>
                <a:gd name="connsiteX53" fmla="*/ 162127 w 443370"/>
                <a:gd name="connsiteY53" fmla="*/ 71674 h 398172"/>
                <a:gd name="connsiteX54" fmla="*/ 162127 w 443370"/>
                <a:gd name="connsiteY54" fmla="*/ 75979 h 398172"/>
                <a:gd name="connsiteX55" fmla="*/ 164280 w 443370"/>
                <a:gd name="connsiteY55" fmla="*/ 75979 h 398172"/>
                <a:gd name="connsiteX56" fmla="*/ 164280 w 443370"/>
                <a:gd name="connsiteY56" fmla="*/ 78131 h 398172"/>
                <a:gd name="connsiteX57" fmla="*/ 166432 w 443370"/>
                <a:gd name="connsiteY57" fmla="*/ 78131 h 398172"/>
                <a:gd name="connsiteX58" fmla="*/ 166432 w 443370"/>
                <a:gd name="connsiteY58" fmla="*/ 82436 h 398172"/>
                <a:gd name="connsiteX59" fmla="*/ 168584 w 443370"/>
                <a:gd name="connsiteY59" fmla="*/ 82436 h 398172"/>
                <a:gd name="connsiteX60" fmla="*/ 168584 w 443370"/>
                <a:gd name="connsiteY60" fmla="*/ 86740 h 398172"/>
                <a:gd name="connsiteX61" fmla="*/ 170737 w 443370"/>
                <a:gd name="connsiteY61" fmla="*/ 86740 h 398172"/>
                <a:gd name="connsiteX62" fmla="*/ 170737 w 443370"/>
                <a:gd name="connsiteY62" fmla="*/ 88893 h 398172"/>
                <a:gd name="connsiteX63" fmla="*/ 172889 w 443370"/>
                <a:gd name="connsiteY63" fmla="*/ 88893 h 398172"/>
                <a:gd name="connsiteX64" fmla="*/ 172889 w 443370"/>
                <a:gd name="connsiteY64" fmla="*/ 93197 h 398172"/>
                <a:gd name="connsiteX65" fmla="*/ 175041 w 443370"/>
                <a:gd name="connsiteY65" fmla="*/ 93197 h 398172"/>
                <a:gd name="connsiteX66" fmla="*/ 175041 w 443370"/>
                <a:gd name="connsiteY66" fmla="*/ 97502 h 398172"/>
                <a:gd name="connsiteX67" fmla="*/ 177193 w 443370"/>
                <a:gd name="connsiteY67" fmla="*/ 97502 h 398172"/>
                <a:gd name="connsiteX68" fmla="*/ 177193 w 443370"/>
                <a:gd name="connsiteY68" fmla="*/ 101806 h 398172"/>
                <a:gd name="connsiteX69" fmla="*/ 179346 w 443370"/>
                <a:gd name="connsiteY69" fmla="*/ 101806 h 398172"/>
                <a:gd name="connsiteX70" fmla="*/ 179346 w 443370"/>
                <a:gd name="connsiteY70" fmla="*/ 106111 h 398172"/>
                <a:gd name="connsiteX71" fmla="*/ 181498 w 443370"/>
                <a:gd name="connsiteY71" fmla="*/ 106111 h 398172"/>
                <a:gd name="connsiteX72" fmla="*/ 181498 w 443370"/>
                <a:gd name="connsiteY72" fmla="*/ 110416 h 398172"/>
                <a:gd name="connsiteX73" fmla="*/ 183650 w 443370"/>
                <a:gd name="connsiteY73" fmla="*/ 110416 h 398172"/>
                <a:gd name="connsiteX74" fmla="*/ 183650 w 443370"/>
                <a:gd name="connsiteY74" fmla="*/ 121177 h 398172"/>
                <a:gd name="connsiteX75" fmla="*/ 181498 w 443370"/>
                <a:gd name="connsiteY75" fmla="*/ 121177 h 398172"/>
                <a:gd name="connsiteX76" fmla="*/ 181498 w 443370"/>
                <a:gd name="connsiteY76" fmla="*/ 119025 h 398172"/>
                <a:gd name="connsiteX77" fmla="*/ 179346 w 443370"/>
                <a:gd name="connsiteY77" fmla="*/ 119025 h 398172"/>
                <a:gd name="connsiteX78" fmla="*/ 179346 w 443370"/>
                <a:gd name="connsiteY78" fmla="*/ 116872 h 398172"/>
                <a:gd name="connsiteX79" fmla="*/ 175041 w 443370"/>
                <a:gd name="connsiteY79" fmla="*/ 116872 h 398172"/>
                <a:gd name="connsiteX80" fmla="*/ 175041 w 443370"/>
                <a:gd name="connsiteY80" fmla="*/ 114720 h 398172"/>
                <a:gd name="connsiteX81" fmla="*/ 172889 w 443370"/>
                <a:gd name="connsiteY81" fmla="*/ 114720 h 398172"/>
                <a:gd name="connsiteX82" fmla="*/ 172889 w 443370"/>
                <a:gd name="connsiteY82" fmla="*/ 112568 h 398172"/>
                <a:gd name="connsiteX83" fmla="*/ 170737 w 443370"/>
                <a:gd name="connsiteY83" fmla="*/ 112568 h 398172"/>
                <a:gd name="connsiteX84" fmla="*/ 170737 w 443370"/>
                <a:gd name="connsiteY84" fmla="*/ 110416 h 398172"/>
                <a:gd name="connsiteX85" fmla="*/ 159975 w 443370"/>
                <a:gd name="connsiteY85" fmla="*/ 110416 h 398172"/>
                <a:gd name="connsiteX86" fmla="*/ 159975 w 443370"/>
                <a:gd name="connsiteY86" fmla="*/ 112568 h 398172"/>
                <a:gd name="connsiteX87" fmla="*/ 157823 w 443370"/>
                <a:gd name="connsiteY87" fmla="*/ 112568 h 398172"/>
                <a:gd name="connsiteX88" fmla="*/ 157823 w 443370"/>
                <a:gd name="connsiteY88" fmla="*/ 116872 h 398172"/>
                <a:gd name="connsiteX89" fmla="*/ 155671 w 443370"/>
                <a:gd name="connsiteY89" fmla="*/ 116872 h 398172"/>
                <a:gd name="connsiteX90" fmla="*/ 155671 w 443370"/>
                <a:gd name="connsiteY90" fmla="*/ 129786 h 398172"/>
                <a:gd name="connsiteX91" fmla="*/ 157823 w 443370"/>
                <a:gd name="connsiteY91" fmla="*/ 129786 h 398172"/>
                <a:gd name="connsiteX92" fmla="*/ 157823 w 443370"/>
                <a:gd name="connsiteY92" fmla="*/ 131938 h 398172"/>
                <a:gd name="connsiteX93" fmla="*/ 159975 w 443370"/>
                <a:gd name="connsiteY93" fmla="*/ 131938 h 398172"/>
                <a:gd name="connsiteX94" fmla="*/ 159975 w 443370"/>
                <a:gd name="connsiteY94" fmla="*/ 136243 h 398172"/>
                <a:gd name="connsiteX95" fmla="*/ 162127 w 443370"/>
                <a:gd name="connsiteY95" fmla="*/ 136243 h 398172"/>
                <a:gd name="connsiteX96" fmla="*/ 162127 w 443370"/>
                <a:gd name="connsiteY96" fmla="*/ 138395 h 398172"/>
                <a:gd name="connsiteX97" fmla="*/ 164280 w 443370"/>
                <a:gd name="connsiteY97" fmla="*/ 138395 h 398172"/>
                <a:gd name="connsiteX98" fmla="*/ 164280 w 443370"/>
                <a:gd name="connsiteY98" fmla="*/ 140548 h 398172"/>
                <a:gd name="connsiteX99" fmla="*/ 166432 w 443370"/>
                <a:gd name="connsiteY99" fmla="*/ 140548 h 398172"/>
                <a:gd name="connsiteX100" fmla="*/ 166432 w 443370"/>
                <a:gd name="connsiteY100" fmla="*/ 142700 h 398172"/>
                <a:gd name="connsiteX101" fmla="*/ 168584 w 443370"/>
                <a:gd name="connsiteY101" fmla="*/ 142700 h 398172"/>
                <a:gd name="connsiteX102" fmla="*/ 168584 w 443370"/>
                <a:gd name="connsiteY102" fmla="*/ 144852 h 398172"/>
                <a:gd name="connsiteX103" fmla="*/ 170737 w 443370"/>
                <a:gd name="connsiteY103" fmla="*/ 144852 h 398172"/>
                <a:gd name="connsiteX104" fmla="*/ 170737 w 443370"/>
                <a:gd name="connsiteY104" fmla="*/ 147004 h 398172"/>
                <a:gd name="connsiteX105" fmla="*/ 172889 w 443370"/>
                <a:gd name="connsiteY105" fmla="*/ 147004 h 398172"/>
                <a:gd name="connsiteX106" fmla="*/ 172889 w 443370"/>
                <a:gd name="connsiteY106" fmla="*/ 151309 h 398172"/>
                <a:gd name="connsiteX107" fmla="*/ 175041 w 443370"/>
                <a:gd name="connsiteY107" fmla="*/ 151309 h 398172"/>
                <a:gd name="connsiteX108" fmla="*/ 175041 w 443370"/>
                <a:gd name="connsiteY108" fmla="*/ 155614 h 398172"/>
                <a:gd name="connsiteX109" fmla="*/ 177193 w 443370"/>
                <a:gd name="connsiteY109" fmla="*/ 155614 h 398172"/>
                <a:gd name="connsiteX110" fmla="*/ 177193 w 443370"/>
                <a:gd name="connsiteY110" fmla="*/ 157766 h 398172"/>
                <a:gd name="connsiteX111" fmla="*/ 179346 w 443370"/>
                <a:gd name="connsiteY111" fmla="*/ 157766 h 398172"/>
                <a:gd name="connsiteX112" fmla="*/ 179346 w 443370"/>
                <a:gd name="connsiteY112" fmla="*/ 162070 h 398172"/>
                <a:gd name="connsiteX113" fmla="*/ 181498 w 443370"/>
                <a:gd name="connsiteY113" fmla="*/ 162070 h 398172"/>
                <a:gd name="connsiteX114" fmla="*/ 181498 w 443370"/>
                <a:gd name="connsiteY114" fmla="*/ 166375 h 398172"/>
                <a:gd name="connsiteX115" fmla="*/ 183650 w 443370"/>
                <a:gd name="connsiteY115" fmla="*/ 166375 h 398172"/>
                <a:gd name="connsiteX116" fmla="*/ 183650 w 443370"/>
                <a:gd name="connsiteY116" fmla="*/ 172832 h 398172"/>
                <a:gd name="connsiteX117" fmla="*/ 185803 w 443370"/>
                <a:gd name="connsiteY117" fmla="*/ 172832 h 398172"/>
                <a:gd name="connsiteX118" fmla="*/ 185803 w 443370"/>
                <a:gd name="connsiteY118" fmla="*/ 181441 h 398172"/>
                <a:gd name="connsiteX119" fmla="*/ 187955 w 443370"/>
                <a:gd name="connsiteY119" fmla="*/ 181441 h 398172"/>
                <a:gd name="connsiteX120" fmla="*/ 187955 w 443370"/>
                <a:gd name="connsiteY120" fmla="*/ 168527 h 398172"/>
                <a:gd name="connsiteX121" fmla="*/ 190107 w 443370"/>
                <a:gd name="connsiteY121" fmla="*/ 168527 h 398172"/>
                <a:gd name="connsiteX122" fmla="*/ 190107 w 443370"/>
                <a:gd name="connsiteY122" fmla="*/ 166375 h 398172"/>
                <a:gd name="connsiteX123" fmla="*/ 185803 w 443370"/>
                <a:gd name="connsiteY123" fmla="*/ 166375 h 398172"/>
                <a:gd name="connsiteX124" fmla="*/ 185803 w 443370"/>
                <a:gd name="connsiteY124" fmla="*/ 162070 h 398172"/>
                <a:gd name="connsiteX125" fmla="*/ 183650 w 443370"/>
                <a:gd name="connsiteY125" fmla="*/ 162070 h 398172"/>
                <a:gd name="connsiteX126" fmla="*/ 183650 w 443370"/>
                <a:gd name="connsiteY126" fmla="*/ 159918 h 398172"/>
                <a:gd name="connsiteX127" fmla="*/ 187955 w 443370"/>
                <a:gd name="connsiteY127" fmla="*/ 159918 h 398172"/>
                <a:gd name="connsiteX128" fmla="*/ 187955 w 443370"/>
                <a:gd name="connsiteY128" fmla="*/ 162070 h 398172"/>
                <a:gd name="connsiteX129" fmla="*/ 190107 w 443370"/>
                <a:gd name="connsiteY129" fmla="*/ 162070 h 398172"/>
                <a:gd name="connsiteX130" fmla="*/ 190107 w 443370"/>
                <a:gd name="connsiteY130" fmla="*/ 164223 h 398172"/>
                <a:gd name="connsiteX131" fmla="*/ 198716 w 443370"/>
                <a:gd name="connsiteY131" fmla="*/ 164223 h 398172"/>
                <a:gd name="connsiteX132" fmla="*/ 198716 w 443370"/>
                <a:gd name="connsiteY132" fmla="*/ 162070 h 398172"/>
                <a:gd name="connsiteX133" fmla="*/ 200869 w 443370"/>
                <a:gd name="connsiteY133" fmla="*/ 162070 h 398172"/>
                <a:gd name="connsiteX134" fmla="*/ 200869 w 443370"/>
                <a:gd name="connsiteY134" fmla="*/ 159918 h 398172"/>
                <a:gd name="connsiteX135" fmla="*/ 203021 w 443370"/>
                <a:gd name="connsiteY135" fmla="*/ 159918 h 398172"/>
                <a:gd name="connsiteX136" fmla="*/ 203021 w 443370"/>
                <a:gd name="connsiteY136" fmla="*/ 155614 h 398172"/>
                <a:gd name="connsiteX137" fmla="*/ 207325 w 443370"/>
                <a:gd name="connsiteY137" fmla="*/ 155614 h 398172"/>
                <a:gd name="connsiteX138" fmla="*/ 207325 w 443370"/>
                <a:gd name="connsiteY138" fmla="*/ 162070 h 398172"/>
                <a:gd name="connsiteX139" fmla="*/ 205173 w 443370"/>
                <a:gd name="connsiteY139" fmla="*/ 162070 h 398172"/>
                <a:gd name="connsiteX140" fmla="*/ 205173 w 443370"/>
                <a:gd name="connsiteY140" fmla="*/ 172832 h 398172"/>
                <a:gd name="connsiteX141" fmla="*/ 209478 w 443370"/>
                <a:gd name="connsiteY141" fmla="*/ 172832 h 398172"/>
                <a:gd name="connsiteX142" fmla="*/ 209478 w 443370"/>
                <a:gd name="connsiteY142" fmla="*/ 183593 h 398172"/>
                <a:gd name="connsiteX143" fmla="*/ 211630 w 443370"/>
                <a:gd name="connsiteY143" fmla="*/ 183593 h 398172"/>
                <a:gd name="connsiteX144" fmla="*/ 211630 w 443370"/>
                <a:gd name="connsiteY144" fmla="*/ 185746 h 398172"/>
                <a:gd name="connsiteX145" fmla="*/ 213782 w 443370"/>
                <a:gd name="connsiteY145" fmla="*/ 185746 h 398172"/>
                <a:gd name="connsiteX146" fmla="*/ 213782 w 443370"/>
                <a:gd name="connsiteY146" fmla="*/ 187898 h 398172"/>
                <a:gd name="connsiteX147" fmla="*/ 215935 w 443370"/>
                <a:gd name="connsiteY147" fmla="*/ 187898 h 398172"/>
                <a:gd name="connsiteX148" fmla="*/ 215935 w 443370"/>
                <a:gd name="connsiteY148" fmla="*/ 192202 h 398172"/>
                <a:gd name="connsiteX149" fmla="*/ 218087 w 443370"/>
                <a:gd name="connsiteY149" fmla="*/ 192202 h 398172"/>
                <a:gd name="connsiteX150" fmla="*/ 218087 w 443370"/>
                <a:gd name="connsiteY150" fmla="*/ 200812 h 398172"/>
                <a:gd name="connsiteX151" fmla="*/ 250371 w 443370"/>
                <a:gd name="connsiteY151" fmla="*/ 200812 h 398172"/>
                <a:gd name="connsiteX152" fmla="*/ 250371 w 443370"/>
                <a:gd name="connsiteY152" fmla="*/ 202964 h 398172"/>
                <a:gd name="connsiteX153" fmla="*/ 252523 w 443370"/>
                <a:gd name="connsiteY153" fmla="*/ 202964 h 398172"/>
                <a:gd name="connsiteX154" fmla="*/ 252523 w 443370"/>
                <a:gd name="connsiteY154" fmla="*/ 205116 h 398172"/>
                <a:gd name="connsiteX155" fmla="*/ 256828 w 443370"/>
                <a:gd name="connsiteY155" fmla="*/ 205116 h 398172"/>
                <a:gd name="connsiteX156" fmla="*/ 256828 w 443370"/>
                <a:gd name="connsiteY156" fmla="*/ 207268 h 398172"/>
                <a:gd name="connsiteX157" fmla="*/ 258980 w 443370"/>
                <a:gd name="connsiteY157" fmla="*/ 207268 h 398172"/>
                <a:gd name="connsiteX158" fmla="*/ 258980 w 443370"/>
                <a:gd name="connsiteY158" fmla="*/ 224487 h 398172"/>
                <a:gd name="connsiteX159" fmla="*/ 256828 w 443370"/>
                <a:gd name="connsiteY159" fmla="*/ 224487 h 398172"/>
                <a:gd name="connsiteX160" fmla="*/ 256828 w 443370"/>
                <a:gd name="connsiteY160" fmla="*/ 226639 h 398172"/>
                <a:gd name="connsiteX161" fmla="*/ 252523 w 443370"/>
                <a:gd name="connsiteY161" fmla="*/ 226639 h 398172"/>
                <a:gd name="connsiteX162" fmla="*/ 252523 w 443370"/>
                <a:gd name="connsiteY162" fmla="*/ 228791 h 398172"/>
                <a:gd name="connsiteX163" fmla="*/ 248219 w 443370"/>
                <a:gd name="connsiteY163" fmla="*/ 228791 h 398172"/>
                <a:gd name="connsiteX164" fmla="*/ 248219 w 443370"/>
                <a:gd name="connsiteY164" fmla="*/ 230944 h 398172"/>
                <a:gd name="connsiteX165" fmla="*/ 241762 w 443370"/>
                <a:gd name="connsiteY165" fmla="*/ 230944 h 398172"/>
                <a:gd name="connsiteX166" fmla="*/ 241762 w 443370"/>
                <a:gd name="connsiteY166" fmla="*/ 233096 h 398172"/>
                <a:gd name="connsiteX167" fmla="*/ 222391 w 443370"/>
                <a:gd name="connsiteY167" fmla="*/ 233096 h 398172"/>
                <a:gd name="connsiteX168" fmla="*/ 222391 w 443370"/>
                <a:gd name="connsiteY168" fmla="*/ 239553 h 398172"/>
                <a:gd name="connsiteX169" fmla="*/ 224544 w 443370"/>
                <a:gd name="connsiteY169" fmla="*/ 239553 h 398172"/>
                <a:gd name="connsiteX170" fmla="*/ 224544 w 443370"/>
                <a:gd name="connsiteY170" fmla="*/ 250314 h 398172"/>
                <a:gd name="connsiteX171" fmla="*/ 226696 w 443370"/>
                <a:gd name="connsiteY171" fmla="*/ 250314 h 398172"/>
                <a:gd name="connsiteX172" fmla="*/ 226696 w 443370"/>
                <a:gd name="connsiteY172" fmla="*/ 254619 h 398172"/>
                <a:gd name="connsiteX173" fmla="*/ 228848 w 443370"/>
                <a:gd name="connsiteY173" fmla="*/ 254619 h 398172"/>
                <a:gd name="connsiteX174" fmla="*/ 228848 w 443370"/>
                <a:gd name="connsiteY174" fmla="*/ 256771 h 398172"/>
                <a:gd name="connsiteX175" fmla="*/ 231001 w 443370"/>
                <a:gd name="connsiteY175" fmla="*/ 256771 h 398172"/>
                <a:gd name="connsiteX176" fmla="*/ 231001 w 443370"/>
                <a:gd name="connsiteY176" fmla="*/ 258923 h 398172"/>
                <a:gd name="connsiteX177" fmla="*/ 233153 w 443370"/>
                <a:gd name="connsiteY177" fmla="*/ 258923 h 398172"/>
                <a:gd name="connsiteX178" fmla="*/ 233153 w 443370"/>
                <a:gd name="connsiteY178" fmla="*/ 263228 h 398172"/>
                <a:gd name="connsiteX179" fmla="*/ 235305 w 443370"/>
                <a:gd name="connsiteY179" fmla="*/ 263228 h 398172"/>
                <a:gd name="connsiteX180" fmla="*/ 235305 w 443370"/>
                <a:gd name="connsiteY180" fmla="*/ 265380 h 398172"/>
                <a:gd name="connsiteX181" fmla="*/ 237457 w 443370"/>
                <a:gd name="connsiteY181" fmla="*/ 265380 h 398172"/>
                <a:gd name="connsiteX182" fmla="*/ 237457 w 443370"/>
                <a:gd name="connsiteY182" fmla="*/ 269685 h 398172"/>
                <a:gd name="connsiteX183" fmla="*/ 239610 w 443370"/>
                <a:gd name="connsiteY183" fmla="*/ 269685 h 398172"/>
                <a:gd name="connsiteX184" fmla="*/ 239610 w 443370"/>
                <a:gd name="connsiteY184" fmla="*/ 273989 h 398172"/>
                <a:gd name="connsiteX185" fmla="*/ 241762 w 443370"/>
                <a:gd name="connsiteY185" fmla="*/ 273989 h 398172"/>
                <a:gd name="connsiteX186" fmla="*/ 241762 w 443370"/>
                <a:gd name="connsiteY186" fmla="*/ 278294 h 398172"/>
                <a:gd name="connsiteX187" fmla="*/ 243914 w 443370"/>
                <a:gd name="connsiteY187" fmla="*/ 278294 h 398172"/>
                <a:gd name="connsiteX188" fmla="*/ 243914 w 443370"/>
                <a:gd name="connsiteY188" fmla="*/ 282598 h 398172"/>
                <a:gd name="connsiteX189" fmla="*/ 246067 w 443370"/>
                <a:gd name="connsiteY189" fmla="*/ 282598 h 398172"/>
                <a:gd name="connsiteX190" fmla="*/ 246067 w 443370"/>
                <a:gd name="connsiteY190" fmla="*/ 286903 h 398172"/>
                <a:gd name="connsiteX191" fmla="*/ 248219 w 443370"/>
                <a:gd name="connsiteY191" fmla="*/ 286903 h 398172"/>
                <a:gd name="connsiteX192" fmla="*/ 248219 w 443370"/>
                <a:gd name="connsiteY192" fmla="*/ 291208 h 398172"/>
                <a:gd name="connsiteX193" fmla="*/ 250371 w 443370"/>
                <a:gd name="connsiteY193" fmla="*/ 291208 h 398172"/>
                <a:gd name="connsiteX194" fmla="*/ 250371 w 443370"/>
                <a:gd name="connsiteY194" fmla="*/ 295512 h 398172"/>
                <a:gd name="connsiteX195" fmla="*/ 252523 w 443370"/>
                <a:gd name="connsiteY195" fmla="*/ 295512 h 398172"/>
                <a:gd name="connsiteX196" fmla="*/ 252523 w 443370"/>
                <a:gd name="connsiteY196" fmla="*/ 304121 h 398172"/>
                <a:gd name="connsiteX197" fmla="*/ 254676 w 443370"/>
                <a:gd name="connsiteY197" fmla="*/ 304121 h 398172"/>
                <a:gd name="connsiteX198" fmla="*/ 254676 w 443370"/>
                <a:gd name="connsiteY198" fmla="*/ 323492 h 398172"/>
                <a:gd name="connsiteX199" fmla="*/ 258980 w 443370"/>
                <a:gd name="connsiteY199" fmla="*/ 323492 h 398172"/>
                <a:gd name="connsiteX200" fmla="*/ 258980 w 443370"/>
                <a:gd name="connsiteY200" fmla="*/ 321340 h 398172"/>
                <a:gd name="connsiteX201" fmla="*/ 271894 w 443370"/>
                <a:gd name="connsiteY201" fmla="*/ 321340 h 398172"/>
                <a:gd name="connsiteX202" fmla="*/ 271894 w 443370"/>
                <a:gd name="connsiteY202" fmla="*/ 319187 h 398172"/>
                <a:gd name="connsiteX203" fmla="*/ 276199 w 443370"/>
                <a:gd name="connsiteY203" fmla="*/ 319187 h 398172"/>
                <a:gd name="connsiteX204" fmla="*/ 276199 w 443370"/>
                <a:gd name="connsiteY204" fmla="*/ 317035 h 398172"/>
                <a:gd name="connsiteX205" fmla="*/ 280503 w 443370"/>
                <a:gd name="connsiteY205" fmla="*/ 317035 h 398172"/>
                <a:gd name="connsiteX206" fmla="*/ 280503 w 443370"/>
                <a:gd name="connsiteY206" fmla="*/ 314883 h 398172"/>
                <a:gd name="connsiteX207" fmla="*/ 293417 w 443370"/>
                <a:gd name="connsiteY207" fmla="*/ 314883 h 398172"/>
                <a:gd name="connsiteX208" fmla="*/ 293417 w 443370"/>
                <a:gd name="connsiteY208" fmla="*/ 310578 h 398172"/>
                <a:gd name="connsiteX209" fmla="*/ 289112 w 443370"/>
                <a:gd name="connsiteY209" fmla="*/ 310578 h 398172"/>
                <a:gd name="connsiteX210" fmla="*/ 289112 w 443370"/>
                <a:gd name="connsiteY210" fmla="*/ 308426 h 398172"/>
                <a:gd name="connsiteX211" fmla="*/ 278351 w 443370"/>
                <a:gd name="connsiteY211" fmla="*/ 308426 h 398172"/>
                <a:gd name="connsiteX212" fmla="*/ 278351 w 443370"/>
                <a:gd name="connsiteY212" fmla="*/ 306274 h 398172"/>
                <a:gd name="connsiteX213" fmla="*/ 276199 w 443370"/>
                <a:gd name="connsiteY213" fmla="*/ 306274 h 398172"/>
                <a:gd name="connsiteX214" fmla="*/ 276199 w 443370"/>
                <a:gd name="connsiteY214" fmla="*/ 304121 h 398172"/>
                <a:gd name="connsiteX215" fmla="*/ 269742 w 443370"/>
                <a:gd name="connsiteY215" fmla="*/ 304121 h 398172"/>
                <a:gd name="connsiteX216" fmla="*/ 269742 w 443370"/>
                <a:gd name="connsiteY216" fmla="*/ 301969 h 398172"/>
                <a:gd name="connsiteX217" fmla="*/ 265437 w 443370"/>
                <a:gd name="connsiteY217" fmla="*/ 301969 h 398172"/>
                <a:gd name="connsiteX218" fmla="*/ 265437 w 443370"/>
                <a:gd name="connsiteY218" fmla="*/ 299817 h 398172"/>
                <a:gd name="connsiteX219" fmla="*/ 261133 w 443370"/>
                <a:gd name="connsiteY219" fmla="*/ 299817 h 398172"/>
                <a:gd name="connsiteX220" fmla="*/ 261133 w 443370"/>
                <a:gd name="connsiteY220" fmla="*/ 297665 h 398172"/>
                <a:gd name="connsiteX221" fmla="*/ 258980 w 443370"/>
                <a:gd name="connsiteY221" fmla="*/ 297665 h 398172"/>
                <a:gd name="connsiteX222" fmla="*/ 258980 w 443370"/>
                <a:gd name="connsiteY222" fmla="*/ 295512 h 398172"/>
                <a:gd name="connsiteX223" fmla="*/ 256828 w 443370"/>
                <a:gd name="connsiteY223" fmla="*/ 295512 h 398172"/>
                <a:gd name="connsiteX224" fmla="*/ 256828 w 443370"/>
                <a:gd name="connsiteY224" fmla="*/ 286903 h 398172"/>
                <a:gd name="connsiteX225" fmla="*/ 263285 w 443370"/>
                <a:gd name="connsiteY225" fmla="*/ 286903 h 398172"/>
                <a:gd name="connsiteX226" fmla="*/ 263285 w 443370"/>
                <a:gd name="connsiteY226" fmla="*/ 284751 h 398172"/>
                <a:gd name="connsiteX227" fmla="*/ 265437 w 443370"/>
                <a:gd name="connsiteY227" fmla="*/ 284751 h 398172"/>
                <a:gd name="connsiteX228" fmla="*/ 265437 w 443370"/>
                <a:gd name="connsiteY228" fmla="*/ 282598 h 398172"/>
                <a:gd name="connsiteX229" fmla="*/ 271894 w 443370"/>
                <a:gd name="connsiteY229" fmla="*/ 282598 h 398172"/>
                <a:gd name="connsiteX230" fmla="*/ 271894 w 443370"/>
                <a:gd name="connsiteY230" fmla="*/ 280446 h 398172"/>
                <a:gd name="connsiteX231" fmla="*/ 276199 w 443370"/>
                <a:gd name="connsiteY231" fmla="*/ 280446 h 398172"/>
                <a:gd name="connsiteX232" fmla="*/ 276199 w 443370"/>
                <a:gd name="connsiteY232" fmla="*/ 278294 h 398172"/>
                <a:gd name="connsiteX233" fmla="*/ 280503 w 443370"/>
                <a:gd name="connsiteY233" fmla="*/ 278294 h 398172"/>
                <a:gd name="connsiteX234" fmla="*/ 280503 w 443370"/>
                <a:gd name="connsiteY234" fmla="*/ 276142 h 398172"/>
                <a:gd name="connsiteX235" fmla="*/ 284808 w 443370"/>
                <a:gd name="connsiteY235" fmla="*/ 276142 h 398172"/>
                <a:gd name="connsiteX236" fmla="*/ 284808 w 443370"/>
                <a:gd name="connsiteY236" fmla="*/ 273989 h 398172"/>
                <a:gd name="connsiteX237" fmla="*/ 289112 w 443370"/>
                <a:gd name="connsiteY237" fmla="*/ 273989 h 398172"/>
                <a:gd name="connsiteX238" fmla="*/ 289112 w 443370"/>
                <a:gd name="connsiteY238" fmla="*/ 271837 h 398172"/>
                <a:gd name="connsiteX239" fmla="*/ 291265 w 443370"/>
                <a:gd name="connsiteY239" fmla="*/ 271837 h 398172"/>
                <a:gd name="connsiteX240" fmla="*/ 291265 w 443370"/>
                <a:gd name="connsiteY240" fmla="*/ 269685 h 398172"/>
                <a:gd name="connsiteX241" fmla="*/ 295569 w 443370"/>
                <a:gd name="connsiteY241" fmla="*/ 269685 h 398172"/>
                <a:gd name="connsiteX242" fmla="*/ 295569 w 443370"/>
                <a:gd name="connsiteY242" fmla="*/ 267532 h 398172"/>
                <a:gd name="connsiteX243" fmla="*/ 299874 w 443370"/>
                <a:gd name="connsiteY243" fmla="*/ 267532 h 398172"/>
                <a:gd name="connsiteX244" fmla="*/ 299874 w 443370"/>
                <a:gd name="connsiteY244" fmla="*/ 265380 h 398172"/>
                <a:gd name="connsiteX245" fmla="*/ 302026 w 443370"/>
                <a:gd name="connsiteY245" fmla="*/ 265380 h 398172"/>
                <a:gd name="connsiteX246" fmla="*/ 302026 w 443370"/>
                <a:gd name="connsiteY246" fmla="*/ 263228 h 398172"/>
                <a:gd name="connsiteX247" fmla="*/ 306331 w 443370"/>
                <a:gd name="connsiteY247" fmla="*/ 263228 h 398172"/>
                <a:gd name="connsiteX248" fmla="*/ 306331 w 443370"/>
                <a:gd name="connsiteY248" fmla="*/ 261076 h 398172"/>
                <a:gd name="connsiteX249" fmla="*/ 308483 w 443370"/>
                <a:gd name="connsiteY249" fmla="*/ 261076 h 398172"/>
                <a:gd name="connsiteX250" fmla="*/ 308483 w 443370"/>
                <a:gd name="connsiteY250" fmla="*/ 258923 h 398172"/>
                <a:gd name="connsiteX251" fmla="*/ 310635 w 443370"/>
                <a:gd name="connsiteY251" fmla="*/ 258923 h 398172"/>
                <a:gd name="connsiteX252" fmla="*/ 310635 w 443370"/>
                <a:gd name="connsiteY252" fmla="*/ 256771 h 398172"/>
                <a:gd name="connsiteX253" fmla="*/ 312788 w 443370"/>
                <a:gd name="connsiteY253" fmla="*/ 256771 h 398172"/>
                <a:gd name="connsiteX254" fmla="*/ 312788 w 443370"/>
                <a:gd name="connsiteY254" fmla="*/ 254619 h 398172"/>
                <a:gd name="connsiteX255" fmla="*/ 317092 w 443370"/>
                <a:gd name="connsiteY255" fmla="*/ 254619 h 398172"/>
                <a:gd name="connsiteX256" fmla="*/ 317092 w 443370"/>
                <a:gd name="connsiteY256" fmla="*/ 252466 h 398172"/>
                <a:gd name="connsiteX257" fmla="*/ 319244 w 443370"/>
                <a:gd name="connsiteY257" fmla="*/ 252466 h 398172"/>
                <a:gd name="connsiteX258" fmla="*/ 319244 w 443370"/>
                <a:gd name="connsiteY258" fmla="*/ 250314 h 398172"/>
                <a:gd name="connsiteX259" fmla="*/ 321397 w 443370"/>
                <a:gd name="connsiteY259" fmla="*/ 250314 h 398172"/>
                <a:gd name="connsiteX260" fmla="*/ 321397 w 443370"/>
                <a:gd name="connsiteY260" fmla="*/ 248162 h 398172"/>
                <a:gd name="connsiteX261" fmla="*/ 323549 w 443370"/>
                <a:gd name="connsiteY261" fmla="*/ 248162 h 398172"/>
                <a:gd name="connsiteX262" fmla="*/ 323549 w 443370"/>
                <a:gd name="connsiteY262" fmla="*/ 246010 h 398172"/>
                <a:gd name="connsiteX263" fmla="*/ 325701 w 443370"/>
                <a:gd name="connsiteY263" fmla="*/ 246010 h 398172"/>
                <a:gd name="connsiteX264" fmla="*/ 325701 w 443370"/>
                <a:gd name="connsiteY264" fmla="*/ 241705 h 398172"/>
                <a:gd name="connsiteX265" fmla="*/ 327854 w 443370"/>
                <a:gd name="connsiteY265" fmla="*/ 241705 h 398172"/>
                <a:gd name="connsiteX266" fmla="*/ 327854 w 443370"/>
                <a:gd name="connsiteY266" fmla="*/ 239553 h 398172"/>
                <a:gd name="connsiteX267" fmla="*/ 330006 w 443370"/>
                <a:gd name="connsiteY267" fmla="*/ 239553 h 398172"/>
                <a:gd name="connsiteX268" fmla="*/ 330006 w 443370"/>
                <a:gd name="connsiteY268" fmla="*/ 237400 h 398172"/>
                <a:gd name="connsiteX269" fmla="*/ 332158 w 443370"/>
                <a:gd name="connsiteY269" fmla="*/ 237400 h 398172"/>
                <a:gd name="connsiteX270" fmla="*/ 332158 w 443370"/>
                <a:gd name="connsiteY270" fmla="*/ 235248 h 398172"/>
                <a:gd name="connsiteX271" fmla="*/ 334310 w 443370"/>
                <a:gd name="connsiteY271" fmla="*/ 235248 h 398172"/>
                <a:gd name="connsiteX272" fmla="*/ 334310 w 443370"/>
                <a:gd name="connsiteY272" fmla="*/ 233096 h 398172"/>
                <a:gd name="connsiteX273" fmla="*/ 336463 w 443370"/>
                <a:gd name="connsiteY273" fmla="*/ 233096 h 398172"/>
                <a:gd name="connsiteX274" fmla="*/ 336463 w 443370"/>
                <a:gd name="connsiteY274" fmla="*/ 228791 h 398172"/>
                <a:gd name="connsiteX275" fmla="*/ 338615 w 443370"/>
                <a:gd name="connsiteY275" fmla="*/ 228791 h 398172"/>
                <a:gd name="connsiteX276" fmla="*/ 338615 w 443370"/>
                <a:gd name="connsiteY276" fmla="*/ 226639 h 398172"/>
                <a:gd name="connsiteX277" fmla="*/ 342920 w 443370"/>
                <a:gd name="connsiteY277" fmla="*/ 226639 h 398172"/>
                <a:gd name="connsiteX278" fmla="*/ 342920 w 443370"/>
                <a:gd name="connsiteY278" fmla="*/ 224487 h 398172"/>
                <a:gd name="connsiteX279" fmla="*/ 347224 w 443370"/>
                <a:gd name="connsiteY279" fmla="*/ 224487 h 398172"/>
                <a:gd name="connsiteX280" fmla="*/ 347224 w 443370"/>
                <a:gd name="connsiteY280" fmla="*/ 222334 h 398172"/>
                <a:gd name="connsiteX281" fmla="*/ 349376 w 443370"/>
                <a:gd name="connsiteY281" fmla="*/ 222334 h 398172"/>
                <a:gd name="connsiteX282" fmla="*/ 349376 w 443370"/>
                <a:gd name="connsiteY282" fmla="*/ 224487 h 398172"/>
                <a:gd name="connsiteX283" fmla="*/ 351529 w 443370"/>
                <a:gd name="connsiteY283" fmla="*/ 224487 h 398172"/>
                <a:gd name="connsiteX284" fmla="*/ 351529 w 443370"/>
                <a:gd name="connsiteY284" fmla="*/ 228791 h 398172"/>
                <a:gd name="connsiteX285" fmla="*/ 353681 w 443370"/>
                <a:gd name="connsiteY285" fmla="*/ 228791 h 398172"/>
                <a:gd name="connsiteX286" fmla="*/ 353681 w 443370"/>
                <a:gd name="connsiteY286" fmla="*/ 230944 h 398172"/>
                <a:gd name="connsiteX287" fmla="*/ 355833 w 443370"/>
                <a:gd name="connsiteY287" fmla="*/ 230944 h 398172"/>
                <a:gd name="connsiteX288" fmla="*/ 355833 w 443370"/>
                <a:gd name="connsiteY288" fmla="*/ 233096 h 398172"/>
                <a:gd name="connsiteX289" fmla="*/ 357986 w 443370"/>
                <a:gd name="connsiteY289" fmla="*/ 233096 h 398172"/>
                <a:gd name="connsiteX290" fmla="*/ 357986 w 443370"/>
                <a:gd name="connsiteY290" fmla="*/ 237400 h 398172"/>
                <a:gd name="connsiteX291" fmla="*/ 355833 w 443370"/>
                <a:gd name="connsiteY291" fmla="*/ 237400 h 398172"/>
                <a:gd name="connsiteX292" fmla="*/ 355833 w 443370"/>
                <a:gd name="connsiteY292" fmla="*/ 239553 h 398172"/>
                <a:gd name="connsiteX293" fmla="*/ 353681 w 443370"/>
                <a:gd name="connsiteY293" fmla="*/ 239553 h 398172"/>
                <a:gd name="connsiteX294" fmla="*/ 353681 w 443370"/>
                <a:gd name="connsiteY294" fmla="*/ 254619 h 398172"/>
                <a:gd name="connsiteX295" fmla="*/ 351529 w 443370"/>
                <a:gd name="connsiteY295" fmla="*/ 254619 h 398172"/>
                <a:gd name="connsiteX296" fmla="*/ 351529 w 443370"/>
                <a:gd name="connsiteY296" fmla="*/ 256771 h 398172"/>
                <a:gd name="connsiteX297" fmla="*/ 349376 w 443370"/>
                <a:gd name="connsiteY297" fmla="*/ 256771 h 398172"/>
                <a:gd name="connsiteX298" fmla="*/ 349376 w 443370"/>
                <a:gd name="connsiteY298" fmla="*/ 261076 h 398172"/>
                <a:gd name="connsiteX299" fmla="*/ 347224 w 443370"/>
                <a:gd name="connsiteY299" fmla="*/ 261076 h 398172"/>
                <a:gd name="connsiteX300" fmla="*/ 347224 w 443370"/>
                <a:gd name="connsiteY300" fmla="*/ 263228 h 398172"/>
                <a:gd name="connsiteX301" fmla="*/ 345072 w 443370"/>
                <a:gd name="connsiteY301" fmla="*/ 263228 h 398172"/>
                <a:gd name="connsiteX302" fmla="*/ 345072 w 443370"/>
                <a:gd name="connsiteY302" fmla="*/ 265380 h 398172"/>
                <a:gd name="connsiteX303" fmla="*/ 342920 w 443370"/>
                <a:gd name="connsiteY303" fmla="*/ 265380 h 398172"/>
                <a:gd name="connsiteX304" fmla="*/ 342920 w 443370"/>
                <a:gd name="connsiteY304" fmla="*/ 267532 h 398172"/>
                <a:gd name="connsiteX305" fmla="*/ 340767 w 443370"/>
                <a:gd name="connsiteY305" fmla="*/ 267532 h 398172"/>
                <a:gd name="connsiteX306" fmla="*/ 340767 w 443370"/>
                <a:gd name="connsiteY306" fmla="*/ 269685 h 398172"/>
                <a:gd name="connsiteX307" fmla="*/ 338615 w 443370"/>
                <a:gd name="connsiteY307" fmla="*/ 269685 h 398172"/>
                <a:gd name="connsiteX308" fmla="*/ 338615 w 443370"/>
                <a:gd name="connsiteY308" fmla="*/ 271837 h 398172"/>
                <a:gd name="connsiteX309" fmla="*/ 336463 w 443370"/>
                <a:gd name="connsiteY309" fmla="*/ 271837 h 398172"/>
                <a:gd name="connsiteX310" fmla="*/ 336463 w 443370"/>
                <a:gd name="connsiteY310" fmla="*/ 273989 h 398172"/>
                <a:gd name="connsiteX311" fmla="*/ 334310 w 443370"/>
                <a:gd name="connsiteY311" fmla="*/ 273989 h 398172"/>
                <a:gd name="connsiteX312" fmla="*/ 334310 w 443370"/>
                <a:gd name="connsiteY312" fmla="*/ 276142 h 398172"/>
                <a:gd name="connsiteX313" fmla="*/ 332158 w 443370"/>
                <a:gd name="connsiteY313" fmla="*/ 276142 h 398172"/>
                <a:gd name="connsiteX314" fmla="*/ 332158 w 443370"/>
                <a:gd name="connsiteY314" fmla="*/ 280446 h 398172"/>
                <a:gd name="connsiteX315" fmla="*/ 330006 w 443370"/>
                <a:gd name="connsiteY315" fmla="*/ 280446 h 398172"/>
                <a:gd name="connsiteX316" fmla="*/ 330006 w 443370"/>
                <a:gd name="connsiteY316" fmla="*/ 282598 h 398172"/>
                <a:gd name="connsiteX317" fmla="*/ 327854 w 443370"/>
                <a:gd name="connsiteY317" fmla="*/ 282598 h 398172"/>
                <a:gd name="connsiteX318" fmla="*/ 327854 w 443370"/>
                <a:gd name="connsiteY318" fmla="*/ 284751 h 398172"/>
                <a:gd name="connsiteX319" fmla="*/ 323549 w 443370"/>
                <a:gd name="connsiteY319" fmla="*/ 284751 h 398172"/>
                <a:gd name="connsiteX320" fmla="*/ 323549 w 443370"/>
                <a:gd name="connsiteY320" fmla="*/ 286903 h 398172"/>
                <a:gd name="connsiteX321" fmla="*/ 321397 w 443370"/>
                <a:gd name="connsiteY321" fmla="*/ 286903 h 398172"/>
                <a:gd name="connsiteX322" fmla="*/ 321397 w 443370"/>
                <a:gd name="connsiteY322" fmla="*/ 289055 h 398172"/>
                <a:gd name="connsiteX323" fmla="*/ 349376 w 443370"/>
                <a:gd name="connsiteY323" fmla="*/ 289055 h 398172"/>
                <a:gd name="connsiteX324" fmla="*/ 349376 w 443370"/>
                <a:gd name="connsiteY324" fmla="*/ 291208 h 398172"/>
                <a:gd name="connsiteX325" fmla="*/ 353681 w 443370"/>
                <a:gd name="connsiteY325" fmla="*/ 291208 h 398172"/>
                <a:gd name="connsiteX326" fmla="*/ 353681 w 443370"/>
                <a:gd name="connsiteY326" fmla="*/ 299817 h 398172"/>
                <a:gd name="connsiteX327" fmla="*/ 351529 w 443370"/>
                <a:gd name="connsiteY327" fmla="*/ 299817 h 398172"/>
                <a:gd name="connsiteX328" fmla="*/ 351529 w 443370"/>
                <a:gd name="connsiteY328" fmla="*/ 304121 h 398172"/>
                <a:gd name="connsiteX329" fmla="*/ 349376 w 443370"/>
                <a:gd name="connsiteY329" fmla="*/ 304121 h 398172"/>
                <a:gd name="connsiteX330" fmla="*/ 349376 w 443370"/>
                <a:gd name="connsiteY330" fmla="*/ 306274 h 398172"/>
                <a:gd name="connsiteX331" fmla="*/ 347224 w 443370"/>
                <a:gd name="connsiteY331" fmla="*/ 306274 h 398172"/>
                <a:gd name="connsiteX332" fmla="*/ 347224 w 443370"/>
                <a:gd name="connsiteY332" fmla="*/ 310578 h 398172"/>
                <a:gd name="connsiteX333" fmla="*/ 345072 w 443370"/>
                <a:gd name="connsiteY333" fmla="*/ 310578 h 398172"/>
                <a:gd name="connsiteX334" fmla="*/ 345072 w 443370"/>
                <a:gd name="connsiteY334" fmla="*/ 312731 h 398172"/>
                <a:gd name="connsiteX335" fmla="*/ 342920 w 443370"/>
                <a:gd name="connsiteY335" fmla="*/ 312731 h 398172"/>
                <a:gd name="connsiteX336" fmla="*/ 342920 w 443370"/>
                <a:gd name="connsiteY336" fmla="*/ 314883 h 398172"/>
                <a:gd name="connsiteX337" fmla="*/ 340767 w 443370"/>
                <a:gd name="connsiteY337" fmla="*/ 314883 h 398172"/>
                <a:gd name="connsiteX338" fmla="*/ 340767 w 443370"/>
                <a:gd name="connsiteY338" fmla="*/ 317035 h 398172"/>
                <a:gd name="connsiteX339" fmla="*/ 338615 w 443370"/>
                <a:gd name="connsiteY339" fmla="*/ 317035 h 398172"/>
                <a:gd name="connsiteX340" fmla="*/ 338615 w 443370"/>
                <a:gd name="connsiteY340" fmla="*/ 319187 h 398172"/>
                <a:gd name="connsiteX341" fmla="*/ 336463 w 443370"/>
                <a:gd name="connsiteY341" fmla="*/ 319187 h 398172"/>
                <a:gd name="connsiteX342" fmla="*/ 336463 w 443370"/>
                <a:gd name="connsiteY342" fmla="*/ 321340 h 398172"/>
                <a:gd name="connsiteX343" fmla="*/ 332158 w 443370"/>
                <a:gd name="connsiteY343" fmla="*/ 321340 h 398172"/>
                <a:gd name="connsiteX344" fmla="*/ 332158 w 443370"/>
                <a:gd name="connsiteY344" fmla="*/ 323492 h 398172"/>
                <a:gd name="connsiteX345" fmla="*/ 330006 w 443370"/>
                <a:gd name="connsiteY345" fmla="*/ 323492 h 398172"/>
                <a:gd name="connsiteX346" fmla="*/ 330006 w 443370"/>
                <a:gd name="connsiteY346" fmla="*/ 325644 h 398172"/>
                <a:gd name="connsiteX347" fmla="*/ 325701 w 443370"/>
                <a:gd name="connsiteY347" fmla="*/ 325644 h 398172"/>
                <a:gd name="connsiteX348" fmla="*/ 325701 w 443370"/>
                <a:gd name="connsiteY348" fmla="*/ 327797 h 398172"/>
                <a:gd name="connsiteX349" fmla="*/ 323549 w 443370"/>
                <a:gd name="connsiteY349" fmla="*/ 327797 h 398172"/>
                <a:gd name="connsiteX350" fmla="*/ 323549 w 443370"/>
                <a:gd name="connsiteY350" fmla="*/ 329949 h 398172"/>
                <a:gd name="connsiteX351" fmla="*/ 319244 w 443370"/>
                <a:gd name="connsiteY351" fmla="*/ 329949 h 398172"/>
                <a:gd name="connsiteX352" fmla="*/ 319244 w 443370"/>
                <a:gd name="connsiteY352" fmla="*/ 332101 h 398172"/>
                <a:gd name="connsiteX353" fmla="*/ 317092 w 443370"/>
                <a:gd name="connsiteY353" fmla="*/ 332101 h 398172"/>
                <a:gd name="connsiteX354" fmla="*/ 317092 w 443370"/>
                <a:gd name="connsiteY354" fmla="*/ 334253 h 398172"/>
                <a:gd name="connsiteX355" fmla="*/ 312788 w 443370"/>
                <a:gd name="connsiteY355" fmla="*/ 334253 h 398172"/>
                <a:gd name="connsiteX356" fmla="*/ 312788 w 443370"/>
                <a:gd name="connsiteY356" fmla="*/ 336406 h 398172"/>
                <a:gd name="connsiteX357" fmla="*/ 310635 w 443370"/>
                <a:gd name="connsiteY357" fmla="*/ 336406 h 398172"/>
                <a:gd name="connsiteX358" fmla="*/ 310635 w 443370"/>
                <a:gd name="connsiteY358" fmla="*/ 338558 h 398172"/>
                <a:gd name="connsiteX359" fmla="*/ 304178 w 443370"/>
                <a:gd name="connsiteY359" fmla="*/ 338558 h 398172"/>
                <a:gd name="connsiteX360" fmla="*/ 304178 w 443370"/>
                <a:gd name="connsiteY360" fmla="*/ 340710 h 398172"/>
                <a:gd name="connsiteX361" fmla="*/ 302026 w 443370"/>
                <a:gd name="connsiteY361" fmla="*/ 340710 h 398172"/>
                <a:gd name="connsiteX362" fmla="*/ 302026 w 443370"/>
                <a:gd name="connsiteY362" fmla="*/ 342863 h 398172"/>
                <a:gd name="connsiteX363" fmla="*/ 295569 w 443370"/>
                <a:gd name="connsiteY363" fmla="*/ 342863 h 398172"/>
                <a:gd name="connsiteX364" fmla="*/ 295569 w 443370"/>
                <a:gd name="connsiteY364" fmla="*/ 345015 h 398172"/>
                <a:gd name="connsiteX365" fmla="*/ 289112 w 443370"/>
                <a:gd name="connsiteY365" fmla="*/ 345015 h 398172"/>
                <a:gd name="connsiteX366" fmla="*/ 289112 w 443370"/>
                <a:gd name="connsiteY366" fmla="*/ 347167 h 398172"/>
                <a:gd name="connsiteX367" fmla="*/ 284808 w 443370"/>
                <a:gd name="connsiteY367" fmla="*/ 347167 h 398172"/>
                <a:gd name="connsiteX368" fmla="*/ 284808 w 443370"/>
                <a:gd name="connsiteY368" fmla="*/ 349319 h 398172"/>
                <a:gd name="connsiteX369" fmla="*/ 274046 w 443370"/>
                <a:gd name="connsiteY369" fmla="*/ 349319 h 398172"/>
                <a:gd name="connsiteX370" fmla="*/ 274046 w 443370"/>
                <a:gd name="connsiteY370" fmla="*/ 351472 h 398172"/>
                <a:gd name="connsiteX371" fmla="*/ 263285 w 443370"/>
                <a:gd name="connsiteY371" fmla="*/ 351472 h 398172"/>
                <a:gd name="connsiteX372" fmla="*/ 263285 w 443370"/>
                <a:gd name="connsiteY372" fmla="*/ 353624 h 398172"/>
                <a:gd name="connsiteX373" fmla="*/ 243914 w 443370"/>
                <a:gd name="connsiteY373" fmla="*/ 353624 h 398172"/>
                <a:gd name="connsiteX374" fmla="*/ 243914 w 443370"/>
                <a:gd name="connsiteY374" fmla="*/ 355776 h 398172"/>
                <a:gd name="connsiteX375" fmla="*/ 241762 w 443370"/>
                <a:gd name="connsiteY375" fmla="*/ 355776 h 398172"/>
                <a:gd name="connsiteX376" fmla="*/ 241762 w 443370"/>
                <a:gd name="connsiteY376" fmla="*/ 357929 h 398172"/>
                <a:gd name="connsiteX377" fmla="*/ 239610 w 443370"/>
                <a:gd name="connsiteY377" fmla="*/ 357929 h 398172"/>
                <a:gd name="connsiteX378" fmla="*/ 239610 w 443370"/>
                <a:gd name="connsiteY378" fmla="*/ 362233 h 398172"/>
                <a:gd name="connsiteX379" fmla="*/ 237457 w 443370"/>
                <a:gd name="connsiteY379" fmla="*/ 362233 h 398172"/>
                <a:gd name="connsiteX380" fmla="*/ 237457 w 443370"/>
                <a:gd name="connsiteY380" fmla="*/ 364385 h 398172"/>
                <a:gd name="connsiteX381" fmla="*/ 235305 w 443370"/>
                <a:gd name="connsiteY381" fmla="*/ 364385 h 398172"/>
                <a:gd name="connsiteX382" fmla="*/ 235305 w 443370"/>
                <a:gd name="connsiteY382" fmla="*/ 368690 h 398172"/>
                <a:gd name="connsiteX383" fmla="*/ 433316 w 443370"/>
                <a:gd name="connsiteY383" fmla="*/ 368690 h 398172"/>
                <a:gd name="connsiteX384" fmla="*/ 433316 w 443370"/>
                <a:gd name="connsiteY384" fmla="*/ 370842 h 398172"/>
                <a:gd name="connsiteX385" fmla="*/ 435468 w 443370"/>
                <a:gd name="connsiteY385" fmla="*/ 370842 h 398172"/>
                <a:gd name="connsiteX386" fmla="*/ 435468 w 443370"/>
                <a:gd name="connsiteY386" fmla="*/ 372995 h 398172"/>
                <a:gd name="connsiteX387" fmla="*/ 437620 w 443370"/>
                <a:gd name="connsiteY387" fmla="*/ 372995 h 398172"/>
                <a:gd name="connsiteX388" fmla="*/ 437620 w 443370"/>
                <a:gd name="connsiteY388" fmla="*/ 375147 h 398172"/>
                <a:gd name="connsiteX389" fmla="*/ 439772 w 443370"/>
                <a:gd name="connsiteY389" fmla="*/ 375147 h 398172"/>
                <a:gd name="connsiteX390" fmla="*/ 439772 w 443370"/>
                <a:gd name="connsiteY390" fmla="*/ 377299 h 398172"/>
                <a:gd name="connsiteX391" fmla="*/ 441925 w 443370"/>
                <a:gd name="connsiteY391" fmla="*/ 377299 h 398172"/>
                <a:gd name="connsiteX392" fmla="*/ 441925 w 443370"/>
                <a:gd name="connsiteY392" fmla="*/ 379451 h 398172"/>
                <a:gd name="connsiteX393" fmla="*/ 444077 w 443370"/>
                <a:gd name="connsiteY393" fmla="*/ 379451 h 398172"/>
                <a:gd name="connsiteX394" fmla="*/ 444077 w 443370"/>
                <a:gd name="connsiteY394" fmla="*/ 388061 h 398172"/>
                <a:gd name="connsiteX395" fmla="*/ 441925 w 443370"/>
                <a:gd name="connsiteY395" fmla="*/ 388061 h 398172"/>
                <a:gd name="connsiteX396" fmla="*/ 441925 w 443370"/>
                <a:gd name="connsiteY396" fmla="*/ 390213 h 398172"/>
                <a:gd name="connsiteX397" fmla="*/ 439772 w 443370"/>
                <a:gd name="connsiteY397" fmla="*/ 390213 h 398172"/>
                <a:gd name="connsiteX398" fmla="*/ 439772 w 443370"/>
                <a:gd name="connsiteY398" fmla="*/ 394517 h 398172"/>
                <a:gd name="connsiteX399" fmla="*/ 437620 w 443370"/>
                <a:gd name="connsiteY399" fmla="*/ 394517 h 398172"/>
                <a:gd name="connsiteX400" fmla="*/ 437620 w 443370"/>
                <a:gd name="connsiteY400" fmla="*/ 396670 h 398172"/>
                <a:gd name="connsiteX401" fmla="*/ 433316 w 443370"/>
                <a:gd name="connsiteY401" fmla="*/ 396670 h 398172"/>
                <a:gd name="connsiteX402" fmla="*/ 433316 w 443370"/>
                <a:gd name="connsiteY402" fmla="*/ 398822 h 398172"/>
                <a:gd name="connsiteX403" fmla="*/ 706 w 443370"/>
                <a:gd name="connsiteY403" fmla="*/ 398822 h 398172"/>
                <a:gd name="connsiteX404" fmla="*/ 706 w 443370"/>
                <a:gd name="connsiteY404" fmla="*/ 396670 h 398172"/>
                <a:gd name="connsiteX405" fmla="*/ 93254 w 443370"/>
                <a:gd name="connsiteY405" fmla="*/ 396670 h 398172"/>
                <a:gd name="connsiteX406" fmla="*/ 93254 w 443370"/>
                <a:gd name="connsiteY406" fmla="*/ 394517 h 398172"/>
                <a:gd name="connsiteX407" fmla="*/ 86797 w 443370"/>
                <a:gd name="connsiteY407" fmla="*/ 394517 h 398172"/>
                <a:gd name="connsiteX408" fmla="*/ 86797 w 443370"/>
                <a:gd name="connsiteY408" fmla="*/ 379451 h 398172"/>
                <a:gd name="connsiteX409" fmla="*/ 88950 w 443370"/>
                <a:gd name="connsiteY409" fmla="*/ 379451 h 398172"/>
                <a:gd name="connsiteX410" fmla="*/ 88950 w 443370"/>
                <a:gd name="connsiteY410" fmla="*/ 377299 h 398172"/>
                <a:gd name="connsiteX411" fmla="*/ 97559 w 443370"/>
                <a:gd name="connsiteY411" fmla="*/ 377299 h 398172"/>
                <a:gd name="connsiteX412" fmla="*/ 97559 w 443370"/>
                <a:gd name="connsiteY412" fmla="*/ 375147 h 398172"/>
                <a:gd name="connsiteX413" fmla="*/ 93254 w 443370"/>
                <a:gd name="connsiteY413" fmla="*/ 375147 h 398172"/>
                <a:gd name="connsiteX414" fmla="*/ 93254 w 443370"/>
                <a:gd name="connsiteY414" fmla="*/ 372995 h 398172"/>
                <a:gd name="connsiteX415" fmla="*/ 91102 w 443370"/>
                <a:gd name="connsiteY415" fmla="*/ 372995 h 398172"/>
                <a:gd name="connsiteX416" fmla="*/ 91102 w 443370"/>
                <a:gd name="connsiteY416" fmla="*/ 370842 h 398172"/>
                <a:gd name="connsiteX417" fmla="*/ 58818 w 443370"/>
                <a:gd name="connsiteY417" fmla="*/ 370842 h 398172"/>
                <a:gd name="connsiteX418" fmla="*/ 58818 w 443370"/>
                <a:gd name="connsiteY418" fmla="*/ 360081 h 398172"/>
                <a:gd name="connsiteX419" fmla="*/ 60970 w 443370"/>
                <a:gd name="connsiteY419" fmla="*/ 360081 h 398172"/>
                <a:gd name="connsiteX420" fmla="*/ 60970 w 443370"/>
                <a:gd name="connsiteY420" fmla="*/ 357929 h 398172"/>
                <a:gd name="connsiteX421" fmla="*/ 63122 w 443370"/>
                <a:gd name="connsiteY421" fmla="*/ 357929 h 398172"/>
                <a:gd name="connsiteX422" fmla="*/ 63122 w 443370"/>
                <a:gd name="connsiteY422" fmla="*/ 353624 h 398172"/>
                <a:gd name="connsiteX423" fmla="*/ 65275 w 443370"/>
                <a:gd name="connsiteY423" fmla="*/ 353624 h 398172"/>
                <a:gd name="connsiteX424" fmla="*/ 65275 w 443370"/>
                <a:gd name="connsiteY424" fmla="*/ 351472 h 398172"/>
                <a:gd name="connsiteX425" fmla="*/ 67427 w 443370"/>
                <a:gd name="connsiteY425" fmla="*/ 351472 h 398172"/>
                <a:gd name="connsiteX426" fmla="*/ 67427 w 443370"/>
                <a:gd name="connsiteY426" fmla="*/ 347167 h 398172"/>
                <a:gd name="connsiteX427" fmla="*/ 69579 w 443370"/>
                <a:gd name="connsiteY427" fmla="*/ 347167 h 398172"/>
                <a:gd name="connsiteX428" fmla="*/ 69579 w 443370"/>
                <a:gd name="connsiteY428" fmla="*/ 345015 h 398172"/>
                <a:gd name="connsiteX429" fmla="*/ 71731 w 443370"/>
                <a:gd name="connsiteY429" fmla="*/ 345015 h 398172"/>
                <a:gd name="connsiteX430" fmla="*/ 71731 w 443370"/>
                <a:gd name="connsiteY430" fmla="*/ 340710 h 398172"/>
                <a:gd name="connsiteX431" fmla="*/ 73884 w 443370"/>
                <a:gd name="connsiteY431" fmla="*/ 340710 h 398172"/>
                <a:gd name="connsiteX432" fmla="*/ 73884 w 443370"/>
                <a:gd name="connsiteY432" fmla="*/ 336406 h 398172"/>
                <a:gd name="connsiteX433" fmla="*/ 76036 w 443370"/>
                <a:gd name="connsiteY433" fmla="*/ 336406 h 398172"/>
                <a:gd name="connsiteX434" fmla="*/ 76036 w 443370"/>
                <a:gd name="connsiteY434" fmla="*/ 334253 h 398172"/>
                <a:gd name="connsiteX435" fmla="*/ 78188 w 443370"/>
                <a:gd name="connsiteY435" fmla="*/ 334253 h 398172"/>
                <a:gd name="connsiteX436" fmla="*/ 78188 w 443370"/>
                <a:gd name="connsiteY436" fmla="*/ 329949 h 398172"/>
                <a:gd name="connsiteX437" fmla="*/ 80341 w 443370"/>
                <a:gd name="connsiteY437" fmla="*/ 329949 h 398172"/>
                <a:gd name="connsiteX438" fmla="*/ 80341 w 443370"/>
                <a:gd name="connsiteY438" fmla="*/ 325644 h 398172"/>
                <a:gd name="connsiteX439" fmla="*/ 82493 w 443370"/>
                <a:gd name="connsiteY439" fmla="*/ 325644 h 398172"/>
                <a:gd name="connsiteX440" fmla="*/ 82493 w 443370"/>
                <a:gd name="connsiteY440" fmla="*/ 321340 h 398172"/>
                <a:gd name="connsiteX441" fmla="*/ 84645 w 443370"/>
                <a:gd name="connsiteY441" fmla="*/ 321340 h 398172"/>
                <a:gd name="connsiteX442" fmla="*/ 84645 w 443370"/>
                <a:gd name="connsiteY442" fmla="*/ 317035 h 398172"/>
                <a:gd name="connsiteX443" fmla="*/ 86797 w 443370"/>
                <a:gd name="connsiteY443" fmla="*/ 317035 h 398172"/>
                <a:gd name="connsiteX444" fmla="*/ 86797 w 443370"/>
                <a:gd name="connsiteY444" fmla="*/ 310578 h 398172"/>
                <a:gd name="connsiteX445" fmla="*/ 88950 w 443370"/>
                <a:gd name="connsiteY445" fmla="*/ 310578 h 398172"/>
                <a:gd name="connsiteX446" fmla="*/ 88950 w 443370"/>
                <a:gd name="connsiteY446" fmla="*/ 308426 h 398172"/>
                <a:gd name="connsiteX447" fmla="*/ 91102 w 443370"/>
                <a:gd name="connsiteY447" fmla="*/ 308426 h 398172"/>
                <a:gd name="connsiteX448" fmla="*/ 91102 w 443370"/>
                <a:gd name="connsiteY448" fmla="*/ 299817 h 398172"/>
                <a:gd name="connsiteX449" fmla="*/ 93254 w 443370"/>
                <a:gd name="connsiteY449" fmla="*/ 299817 h 398172"/>
                <a:gd name="connsiteX450" fmla="*/ 93254 w 443370"/>
                <a:gd name="connsiteY450" fmla="*/ 295512 h 398172"/>
                <a:gd name="connsiteX451" fmla="*/ 95407 w 443370"/>
                <a:gd name="connsiteY451" fmla="*/ 295512 h 398172"/>
                <a:gd name="connsiteX452" fmla="*/ 95407 w 443370"/>
                <a:gd name="connsiteY452" fmla="*/ 286903 h 398172"/>
                <a:gd name="connsiteX453" fmla="*/ 97559 w 443370"/>
                <a:gd name="connsiteY453" fmla="*/ 286903 h 398172"/>
                <a:gd name="connsiteX454" fmla="*/ 97559 w 443370"/>
                <a:gd name="connsiteY454" fmla="*/ 282598 h 398172"/>
                <a:gd name="connsiteX455" fmla="*/ 99711 w 443370"/>
                <a:gd name="connsiteY455" fmla="*/ 282598 h 398172"/>
                <a:gd name="connsiteX456" fmla="*/ 99711 w 443370"/>
                <a:gd name="connsiteY456" fmla="*/ 269685 h 398172"/>
                <a:gd name="connsiteX457" fmla="*/ 101863 w 443370"/>
                <a:gd name="connsiteY457" fmla="*/ 269685 h 398172"/>
                <a:gd name="connsiteX458" fmla="*/ 101863 w 443370"/>
                <a:gd name="connsiteY458" fmla="*/ 261076 h 398172"/>
                <a:gd name="connsiteX459" fmla="*/ 104016 w 443370"/>
                <a:gd name="connsiteY459" fmla="*/ 261076 h 398172"/>
                <a:gd name="connsiteX460" fmla="*/ 104016 w 443370"/>
                <a:gd name="connsiteY460" fmla="*/ 241705 h 398172"/>
                <a:gd name="connsiteX461" fmla="*/ 106168 w 443370"/>
                <a:gd name="connsiteY461" fmla="*/ 241705 h 398172"/>
                <a:gd name="connsiteX462" fmla="*/ 106168 w 443370"/>
                <a:gd name="connsiteY462" fmla="*/ 239553 h 398172"/>
                <a:gd name="connsiteX463" fmla="*/ 112625 w 443370"/>
                <a:gd name="connsiteY463" fmla="*/ 239553 h 398172"/>
                <a:gd name="connsiteX464" fmla="*/ 112625 w 443370"/>
                <a:gd name="connsiteY464" fmla="*/ 237400 h 398172"/>
                <a:gd name="connsiteX465" fmla="*/ 153518 w 443370"/>
                <a:gd name="connsiteY465" fmla="*/ 237400 h 398172"/>
                <a:gd name="connsiteX466" fmla="*/ 153518 w 443370"/>
                <a:gd name="connsiteY466" fmla="*/ 239553 h 398172"/>
                <a:gd name="connsiteX467" fmla="*/ 164280 w 443370"/>
                <a:gd name="connsiteY467" fmla="*/ 239553 h 398172"/>
                <a:gd name="connsiteX468" fmla="*/ 164280 w 443370"/>
                <a:gd name="connsiteY468" fmla="*/ 237400 h 398172"/>
                <a:gd name="connsiteX469" fmla="*/ 172889 w 443370"/>
                <a:gd name="connsiteY469" fmla="*/ 237400 h 398172"/>
                <a:gd name="connsiteX470" fmla="*/ 172889 w 443370"/>
                <a:gd name="connsiteY470" fmla="*/ 224487 h 398172"/>
                <a:gd name="connsiteX471" fmla="*/ 175041 w 443370"/>
                <a:gd name="connsiteY471" fmla="*/ 224487 h 398172"/>
                <a:gd name="connsiteX472" fmla="*/ 175041 w 443370"/>
                <a:gd name="connsiteY472" fmla="*/ 218030 h 398172"/>
                <a:gd name="connsiteX473" fmla="*/ 168584 w 443370"/>
                <a:gd name="connsiteY473" fmla="*/ 218030 h 398172"/>
                <a:gd name="connsiteX474" fmla="*/ 168584 w 443370"/>
                <a:gd name="connsiteY474" fmla="*/ 213725 h 398172"/>
                <a:gd name="connsiteX475" fmla="*/ 164280 w 443370"/>
                <a:gd name="connsiteY475" fmla="*/ 213725 h 398172"/>
                <a:gd name="connsiteX476" fmla="*/ 164280 w 443370"/>
                <a:gd name="connsiteY476" fmla="*/ 211573 h 398172"/>
                <a:gd name="connsiteX477" fmla="*/ 153518 w 443370"/>
                <a:gd name="connsiteY477" fmla="*/ 211573 h 398172"/>
                <a:gd name="connsiteX478" fmla="*/ 153518 w 443370"/>
                <a:gd name="connsiteY478" fmla="*/ 209421 h 398172"/>
                <a:gd name="connsiteX479" fmla="*/ 125539 w 443370"/>
                <a:gd name="connsiteY479" fmla="*/ 209421 h 398172"/>
                <a:gd name="connsiteX480" fmla="*/ 125539 w 443370"/>
                <a:gd name="connsiteY480" fmla="*/ 211573 h 398172"/>
                <a:gd name="connsiteX481" fmla="*/ 108320 w 443370"/>
                <a:gd name="connsiteY481" fmla="*/ 211573 h 398172"/>
                <a:gd name="connsiteX482" fmla="*/ 108320 w 443370"/>
                <a:gd name="connsiteY482" fmla="*/ 205116 h 398172"/>
                <a:gd name="connsiteX483" fmla="*/ 106168 w 443370"/>
                <a:gd name="connsiteY483" fmla="*/ 205116 h 398172"/>
                <a:gd name="connsiteX484" fmla="*/ 106168 w 443370"/>
                <a:gd name="connsiteY484" fmla="*/ 196507 h 398172"/>
                <a:gd name="connsiteX485" fmla="*/ 104016 w 443370"/>
                <a:gd name="connsiteY485" fmla="*/ 196507 h 398172"/>
                <a:gd name="connsiteX486" fmla="*/ 104016 w 443370"/>
                <a:gd name="connsiteY486" fmla="*/ 183593 h 398172"/>
                <a:gd name="connsiteX487" fmla="*/ 101863 w 443370"/>
                <a:gd name="connsiteY487" fmla="*/ 183593 h 398172"/>
                <a:gd name="connsiteX488" fmla="*/ 101863 w 443370"/>
                <a:gd name="connsiteY488" fmla="*/ 177136 h 398172"/>
                <a:gd name="connsiteX489" fmla="*/ 99711 w 443370"/>
                <a:gd name="connsiteY489" fmla="*/ 177136 h 398172"/>
                <a:gd name="connsiteX490" fmla="*/ 99711 w 443370"/>
                <a:gd name="connsiteY490" fmla="*/ 170680 h 398172"/>
                <a:gd name="connsiteX491" fmla="*/ 97559 w 443370"/>
                <a:gd name="connsiteY491" fmla="*/ 170680 h 398172"/>
                <a:gd name="connsiteX492" fmla="*/ 97559 w 443370"/>
                <a:gd name="connsiteY492" fmla="*/ 166375 h 398172"/>
                <a:gd name="connsiteX493" fmla="*/ 95407 w 443370"/>
                <a:gd name="connsiteY493" fmla="*/ 166375 h 398172"/>
                <a:gd name="connsiteX494" fmla="*/ 95407 w 443370"/>
                <a:gd name="connsiteY494" fmla="*/ 162070 h 398172"/>
                <a:gd name="connsiteX495" fmla="*/ 91102 w 443370"/>
                <a:gd name="connsiteY495" fmla="*/ 162070 h 398172"/>
                <a:gd name="connsiteX496" fmla="*/ 91102 w 443370"/>
                <a:gd name="connsiteY496" fmla="*/ 157766 h 398172"/>
                <a:gd name="connsiteX497" fmla="*/ 112625 w 443370"/>
                <a:gd name="connsiteY497" fmla="*/ 157766 h 398172"/>
                <a:gd name="connsiteX498" fmla="*/ 112625 w 443370"/>
                <a:gd name="connsiteY498" fmla="*/ 155614 h 398172"/>
                <a:gd name="connsiteX499" fmla="*/ 114777 w 443370"/>
                <a:gd name="connsiteY499" fmla="*/ 155614 h 398172"/>
                <a:gd name="connsiteX500" fmla="*/ 114777 w 443370"/>
                <a:gd name="connsiteY500" fmla="*/ 153461 h 398172"/>
                <a:gd name="connsiteX501" fmla="*/ 116929 w 443370"/>
                <a:gd name="connsiteY501" fmla="*/ 153461 h 398172"/>
                <a:gd name="connsiteX502" fmla="*/ 116929 w 443370"/>
                <a:gd name="connsiteY502" fmla="*/ 151309 h 398172"/>
                <a:gd name="connsiteX503" fmla="*/ 119082 w 443370"/>
                <a:gd name="connsiteY503" fmla="*/ 151309 h 398172"/>
                <a:gd name="connsiteX504" fmla="*/ 119082 w 443370"/>
                <a:gd name="connsiteY504" fmla="*/ 149157 h 398172"/>
                <a:gd name="connsiteX505" fmla="*/ 121234 w 443370"/>
                <a:gd name="connsiteY505" fmla="*/ 149157 h 398172"/>
                <a:gd name="connsiteX506" fmla="*/ 121234 w 443370"/>
                <a:gd name="connsiteY506" fmla="*/ 147004 h 398172"/>
                <a:gd name="connsiteX507" fmla="*/ 123386 w 443370"/>
                <a:gd name="connsiteY507" fmla="*/ 147004 h 398172"/>
                <a:gd name="connsiteX508" fmla="*/ 123386 w 443370"/>
                <a:gd name="connsiteY508" fmla="*/ 142700 h 398172"/>
                <a:gd name="connsiteX509" fmla="*/ 125539 w 443370"/>
                <a:gd name="connsiteY509" fmla="*/ 142700 h 398172"/>
                <a:gd name="connsiteX510" fmla="*/ 125539 w 443370"/>
                <a:gd name="connsiteY510" fmla="*/ 134091 h 398172"/>
                <a:gd name="connsiteX511" fmla="*/ 123386 w 443370"/>
                <a:gd name="connsiteY511" fmla="*/ 134091 h 398172"/>
                <a:gd name="connsiteX512" fmla="*/ 123386 w 443370"/>
                <a:gd name="connsiteY512" fmla="*/ 121177 h 398172"/>
                <a:gd name="connsiteX513" fmla="*/ 121234 w 443370"/>
                <a:gd name="connsiteY513" fmla="*/ 121177 h 398172"/>
                <a:gd name="connsiteX514" fmla="*/ 121234 w 443370"/>
                <a:gd name="connsiteY514" fmla="*/ 119025 h 398172"/>
                <a:gd name="connsiteX515" fmla="*/ 119082 w 443370"/>
                <a:gd name="connsiteY515" fmla="*/ 119025 h 398172"/>
                <a:gd name="connsiteX516" fmla="*/ 119082 w 443370"/>
                <a:gd name="connsiteY516" fmla="*/ 114720 h 398172"/>
                <a:gd name="connsiteX517" fmla="*/ 116929 w 443370"/>
                <a:gd name="connsiteY517" fmla="*/ 114720 h 398172"/>
                <a:gd name="connsiteX518" fmla="*/ 116929 w 443370"/>
                <a:gd name="connsiteY518" fmla="*/ 110416 h 398172"/>
                <a:gd name="connsiteX519" fmla="*/ 114777 w 443370"/>
                <a:gd name="connsiteY519" fmla="*/ 110416 h 398172"/>
                <a:gd name="connsiteX520" fmla="*/ 114777 w 443370"/>
                <a:gd name="connsiteY520" fmla="*/ 106111 h 398172"/>
                <a:gd name="connsiteX521" fmla="*/ 112625 w 443370"/>
                <a:gd name="connsiteY521" fmla="*/ 106111 h 398172"/>
                <a:gd name="connsiteX522" fmla="*/ 112625 w 443370"/>
                <a:gd name="connsiteY522" fmla="*/ 101806 h 398172"/>
                <a:gd name="connsiteX523" fmla="*/ 110473 w 443370"/>
                <a:gd name="connsiteY523" fmla="*/ 101806 h 398172"/>
                <a:gd name="connsiteX524" fmla="*/ 110473 w 443370"/>
                <a:gd name="connsiteY524" fmla="*/ 97502 h 398172"/>
                <a:gd name="connsiteX525" fmla="*/ 108320 w 443370"/>
                <a:gd name="connsiteY525" fmla="*/ 97502 h 398172"/>
                <a:gd name="connsiteX526" fmla="*/ 108320 w 443370"/>
                <a:gd name="connsiteY526" fmla="*/ 93197 h 398172"/>
                <a:gd name="connsiteX527" fmla="*/ 106168 w 443370"/>
                <a:gd name="connsiteY527" fmla="*/ 93197 h 398172"/>
                <a:gd name="connsiteX528" fmla="*/ 106168 w 443370"/>
                <a:gd name="connsiteY528" fmla="*/ 88893 h 398172"/>
                <a:gd name="connsiteX529" fmla="*/ 104016 w 443370"/>
                <a:gd name="connsiteY529" fmla="*/ 88893 h 398172"/>
                <a:gd name="connsiteX530" fmla="*/ 104016 w 443370"/>
                <a:gd name="connsiteY530" fmla="*/ 84588 h 398172"/>
                <a:gd name="connsiteX531" fmla="*/ 101863 w 443370"/>
                <a:gd name="connsiteY531" fmla="*/ 84588 h 398172"/>
                <a:gd name="connsiteX532" fmla="*/ 101863 w 443370"/>
                <a:gd name="connsiteY532" fmla="*/ 80284 h 398172"/>
                <a:gd name="connsiteX533" fmla="*/ 99711 w 443370"/>
                <a:gd name="connsiteY533" fmla="*/ 80284 h 398172"/>
                <a:gd name="connsiteX534" fmla="*/ 99711 w 443370"/>
                <a:gd name="connsiteY534" fmla="*/ 78131 h 398172"/>
                <a:gd name="connsiteX535" fmla="*/ 97559 w 443370"/>
                <a:gd name="connsiteY535" fmla="*/ 78131 h 398172"/>
                <a:gd name="connsiteX536" fmla="*/ 97559 w 443370"/>
                <a:gd name="connsiteY536" fmla="*/ 71674 h 398172"/>
                <a:gd name="connsiteX537" fmla="*/ 95407 w 443370"/>
                <a:gd name="connsiteY537" fmla="*/ 71674 h 398172"/>
                <a:gd name="connsiteX538" fmla="*/ 95407 w 443370"/>
                <a:gd name="connsiteY538" fmla="*/ 67370 h 398172"/>
                <a:gd name="connsiteX539" fmla="*/ 93254 w 443370"/>
                <a:gd name="connsiteY539" fmla="*/ 67370 h 398172"/>
                <a:gd name="connsiteX540" fmla="*/ 93254 w 443370"/>
                <a:gd name="connsiteY540" fmla="*/ 63065 h 398172"/>
                <a:gd name="connsiteX541" fmla="*/ 91102 w 443370"/>
                <a:gd name="connsiteY541" fmla="*/ 63065 h 398172"/>
                <a:gd name="connsiteX542" fmla="*/ 91102 w 443370"/>
                <a:gd name="connsiteY542" fmla="*/ 58761 h 398172"/>
                <a:gd name="connsiteX543" fmla="*/ 88950 w 443370"/>
                <a:gd name="connsiteY543" fmla="*/ 58761 h 398172"/>
                <a:gd name="connsiteX544" fmla="*/ 88950 w 443370"/>
                <a:gd name="connsiteY544" fmla="*/ 54456 h 398172"/>
                <a:gd name="connsiteX545" fmla="*/ 86797 w 443370"/>
                <a:gd name="connsiteY545" fmla="*/ 54456 h 398172"/>
                <a:gd name="connsiteX546" fmla="*/ 86797 w 443370"/>
                <a:gd name="connsiteY546" fmla="*/ 52304 h 398172"/>
                <a:gd name="connsiteX547" fmla="*/ 84645 w 443370"/>
                <a:gd name="connsiteY547" fmla="*/ 52304 h 398172"/>
                <a:gd name="connsiteX548" fmla="*/ 84645 w 443370"/>
                <a:gd name="connsiteY548" fmla="*/ 47999 h 398172"/>
                <a:gd name="connsiteX549" fmla="*/ 82493 w 443370"/>
                <a:gd name="connsiteY549" fmla="*/ 47999 h 398172"/>
                <a:gd name="connsiteX550" fmla="*/ 82493 w 443370"/>
                <a:gd name="connsiteY550" fmla="*/ 43695 h 398172"/>
                <a:gd name="connsiteX551" fmla="*/ 80341 w 443370"/>
                <a:gd name="connsiteY551" fmla="*/ 43695 h 398172"/>
                <a:gd name="connsiteX552" fmla="*/ 80341 w 443370"/>
                <a:gd name="connsiteY552" fmla="*/ 41542 h 398172"/>
                <a:gd name="connsiteX553" fmla="*/ 78188 w 443370"/>
                <a:gd name="connsiteY553" fmla="*/ 41542 h 398172"/>
                <a:gd name="connsiteX554" fmla="*/ 78188 w 443370"/>
                <a:gd name="connsiteY554" fmla="*/ 39390 h 398172"/>
                <a:gd name="connsiteX555" fmla="*/ 76036 w 443370"/>
                <a:gd name="connsiteY555" fmla="*/ 39390 h 398172"/>
                <a:gd name="connsiteX556" fmla="*/ 76036 w 443370"/>
                <a:gd name="connsiteY556" fmla="*/ 35086 h 398172"/>
                <a:gd name="connsiteX557" fmla="*/ 73884 w 443370"/>
                <a:gd name="connsiteY557" fmla="*/ 35086 h 398172"/>
                <a:gd name="connsiteX558" fmla="*/ 73884 w 443370"/>
                <a:gd name="connsiteY558" fmla="*/ 32933 h 398172"/>
                <a:gd name="connsiteX559" fmla="*/ 71731 w 443370"/>
                <a:gd name="connsiteY559" fmla="*/ 32933 h 398172"/>
                <a:gd name="connsiteX560" fmla="*/ 71731 w 443370"/>
                <a:gd name="connsiteY560" fmla="*/ 28629 h 398172"/>
                <a:gd name="connsiteX561" fmla="*/ 69579 w 443370"/>
                <a:gd name="connsiteY561" fmla="*/ 28629 h 398172"/>
                <a:gd name="connsiteX562" fmla="*/ 69579 w 443370"/>
                <a:gd name="connsiteY562" fmla="*/ 26476 h 398172"/>
                <a:gd name="connsiteX563" fmla="*/ 67427 w 443370"/>
                <a:gd name="connsiteY563" fmla="*/ 26476 h 398172"/>
                <a:gd name="connsiteX564" fmla="*/ 67427 w 443370"/>
                <a:gd name="connsiteY564" fmla="*/ 24324 h 398172"/>
                <a:gd name="connsiteX565" fmla="*/ 65275 w 443370"/>
                <a:gd name="connsiteY565" fmla="*/ 24324 h 398172"/>
                <a:gd name="connsiteX566" fmla="*/ 65275 w 443370"/>
                <a:gd name="connsiteY566" fmla="*/ 20020 h 398172"/>
                <a:gd name="connsiteX567" fmla="*/ 78188 w 443370"/>
                <a:gd name="connsiteY567" fmla="*/ 20020 h 398172"/>
                <a:gd name="connsiteX568" fmla="*/ 78188 w 443370"/>
                <a:gd name="connsiteY568" fmla="*/ 17867 h 398172"/>
                <a:gd name="connsiteX569" fmla="*/ 82493 w 443370"/>
                <a:gd name="connsiteY569" fmla="*/ 17867 h 398172"/>
                <a:gd name="connsiteX570" fmla="*/ 82493 w 443370"/>
                <a:gd name="connsiteY570" fmla="*/ 15715 h 398172"/>
                <a:gd name="connsiteX571" fmla="*/ 86797 w 443370"/>
                <a:gd name="connsiteY571" fmla="*/ 15715 h 398172"/>
                <a:gd name="connsiteX572" fmla="*/ 86797 w 443370"/>
                <a:gd name="connsiteY572" fmla="*/ 13563 h 398172"/>
                <a:gd name="connsiteX573" fmla="*/ 88950 w 443370"/>
                <a:gd name="connsiteY573" fmla="*/ 13563 h 398172"/>
                <a:gd name="connsiteX574" fmla="*/ 88950 w 443370"/>
                <a:gd name="connsiteY574" fmla="*/ 11410 h 398172"/>
                <a:gd name="connsiteX575" fmla="*/ 93254 w 443370"/>
                <a:gd name="connsiteY575" fmla="*/ 11410 h 398172"/>
                <a:gd name="connsiteX576" fmla="*/ 93254 w 443370"/>
                <a:gd name="connsiteY576" fmla="*/ 9258 h 398172"/>
                <a:gd name="connsiteX577" fmla="*/ 95407 w 443370"/>
                <a:gd name="connsiteY577" fmla="*/ 9258 h 398172"/>
                <a:gd name="connsiteX578" fmla="*/ 95407 w 443370"/>
                <a:gd name="connsiteY578" fmla="*/ 7106 h 398172"/>
                <a:gd name="connsiteX579" fmla="*/ 97559 w 443370"/>
                <a:gd name="connsiteY579" fmla="*/ 7106 h 398172"/>
                <a:gd name="connsiteX580" fmla="*/ 97559 w 443370"/>
                <a:gd name="connsiteY580" fmla="*/ 2801 h 398172"/>
                <a:gd name="connsiteX581" fmla="*/ 99711 w 443370"/>
                <a:gd name="connsiteY581" fmla="*/ 2801 h 398172"/>
                <a:gd name="connsiteX582" fmla="*/ 353681 w 443370"/>
                <a:gd name="connsiteY582" fmla="*/ 233096 h 398172"/>
                <a:gd name="connsiteX583" fmla="*/ 353681 w 443370"/>
                <a:gd name="connsiteY583" fmla="*/ 235248 h 398172"/>
                <a:gd name="connsiteX584" fmla="*/ 355833 w 443370"/>
                <a:gd name="connsiteY584" fmla="*/ 235248 h 398172"/>
                <a:gd name="connsiteX585" fmla="*/ 355833 w 443370"/>
                <a:gd name="connsiteY585" fmla="*/ 233096 h 39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</a:cxnLst>
              <a:rect l="l" t="t" r="r" b="b"/>
              <a:pathLst>
                <a:path w="443370" h="398172">
                  <a:moveTo>
                    <a:pt x="99711" y="649"/>
                  </a:moveTo>
                  <a:lnTo>
                    <a:pt x="106168" y="649"/>
                  </a:lnTo>
                  <a:lnTo>
                    <a:pt x="106168" y="2801"/>
                  </a:lnTo>
                  <a:lnTo>
                    <a:pt x="108320" y="2801"/>
                  </a:lnTo>
                  <a:lnTo>
                    <a:pt x="108320" y="4954"/>
                  </a:lnTo>
                  <a:lnTo>
                    <a:pt x="110473" y="4954"/>
                  </a:lnTo>
                  <a:lnTo>
                    <a:pt x="110473" y="9258"/>
                  </a:lnTo>
                  <a:lnTo>
                    <a:pt x="112625" y="9258"/>
                  </a:lnTo>
                  <a:lnTo>
                    <a:pt x="112625" y="11410"/>
                  </a:lnTo>
                  <a:lnTo>
                    <a:pt x="114777" y="11410"/>
                  </a:lnTo>
                  <a:lnTo>
                    <a:pt x="114777" y="13563"/>
                  </a:lnTo>
                  <a:lnTo>
                    <a:pt x="116929" y="13563"/>
                  </a:lnTo>
                  <a:lnTo>
                    <a:pt x="116929" y="15715"/>
                  </a:lnTo>
                  <a:lnTo>
                    <a:pt x="119082" y="15715"/>
                  </a:lnTo>
                  <a:lnTo>
                    <a:pt x="119082" y="17867"/>
                  </a:lnTo>
                  <a:lnTo>
                    <a:pt x="121234" y="17867"/>
                  </a:lnTo>
                  <a:lnTo>
                    <a:pt x="121234" y="20020"/>
                  </a:lnTo>
                  <a:lnTo>
                    <a:pt x="123386" y="20020"/>
                  </a:lnTo>
                  <a:lnTo>
                    <a:pt x="123386" y="22172"/>
                  </a:lnTo>
                  <a:lnTo>
                    <a:pt x="125539" y="22172"/>
                  </a:lnTo>
                  <a:lnTo>
                    <a:pt x="125539" y="24324"/>
                  </a:lnTo>
                  <a:lnTo>
                    <a:pt x="127691" y="24324"/>
                  </a:lnTo>
                  <a:lnTo>
                    <a:pt x="127691" y="26476"/>
                  </a:lnTo>
                  <a:lnTo>
                    <a:pt x="129843" y="26476"/>
                  </a:lnTo>
                  <a:lnTo>
                    <a:pt x="129843" y="28629"/>
                  </a:lnTo>
                  <a:lnTo>
                    <a:pt x="131995" y="28629"/>
                  </a:lnTo>
                  <a:lnTo>
                    <a:pt x="131995" y="30781"/>
                  </a:lnTo>
                  <a:lnTo>
                    <a:pt x="134148" y="30781"/>
                  </a:lnTo>
                  <a:lnTo>
                    <a:pt x="134148" y="35086"/>
                  </a:lnTo>
                  <a:lnTo>
                    <a:pt x="136300" y="35086"/>
                  </a:lnTo>
                  <a:lnTo>
                    <a:pt x="136300" y="37238"/>
                  </a:lnTo>
                  <a:lnTo>
                    <a:pt x="138452" y="37238"/>
                  </a:lnTo>
                  <a:lnTo>
                    <a:pt x="138452" y="41542"/>
                  </a:lnTo>
                  <a:lnTo>
                    <a:pt x="140605" y="41542"/>
                  </a:lnTo>
                  <a:lnTo>
                    <a:pt x="140605" y="43695"/>
                  </a:lnTo>
                  <a:lnTo>
                    <a:pt x="142757" y="43695"/>
                  </a:lnTo>
                  <a:lnTo>
                    <a:pt x="142757" y="45847"/>
                  </a:lnTo>
                  <a:lnTo>
                    <a:pt x="144909" y="45847"/>
                  </a:lnTo>
                  <a:lnTo>
                    <a:pt x="144909" y="50152"/>
                  </a:lnTo>
                  <a:lnTo>
                    <a:pt x="147061" y="50152"/>
                  </a:lnTo>
                  <a:lnTo>
                    <a:pt x="147061" y="52304"/>
                  </a:lnTo>
                  <a:lnTo>
                    <a:pt x="149214" y="52304"/>
                  </a:lnTo>
                  <a:lnTo>
                    <a:pt x="149214" y="56608"/>
                  </a:lnTo>
                  <a:lnTo>
                    <a:pt x="151366" y="56608"/>
                  </a:lnTo>
                  <a:lnTo>
                    <a:pt x="151366" y="58761"/>
                  </a:lnTo>
                  <a:lnTo>
                    <a:pt x="153518" y="58761"/>
                  </a:lnTo>
                  <a:lnTo>
                    <a:pt x="153518" y="60913"/>
                  </a:lnTo>
                  <a:lnTo>
                    <a:pt x="155671" y="60913"/>
                  </a:lnTo>
                  <a:lnTo>
                    <a:pt x="155671" y="65218"/>
                  </a:lnTo>
                  <a:lnTo>
                    <a:pt x="157823" y="65218"/>
                  </a:lnTo>
                  <a:lnTo>
                    <a:pt x="157823" y="67370"/>
                  </a:lnTo>
                  <a:lnTo>
                    <a:pt x="159975" y="67370"/>
                  </a:lnTo>
                  <a:lnTo>
                    <a:pt x="159975" y="71674"/>
                  </a:lnTo>
                  <a:lnTo>
                    <a:pt x="162127" y="71674"/>
                  </a:lnTo>
                  <a:lnTo>
                    <a:pt x="162127" y="75979"/>
                  </a:lnTo>
                  <a:lnTo>
                    <a:pt x="164280" y="75979"/>
                  </a:lnTo>
                  <a:lnTo>
                    <a:pt x="164280" y="78131"/>
                  </a:lnTo>
                  <a:lnTo>
                    <a:pt x="166432" y="78131"/>
                  </a:lnTo>
                  <a:lnTo>
                    <a:pt x="166432" y="82436"/>
                  </a:lnTo>
                  <a:lnTo>
                    <a:pt x="168584" y="82436"/>
                  </a:lnTo>
                  <a:lnTo>
                    <a:pt x="168584" y="86740"/>
                  </a:lnTo>
                  <a:lnTo>
                    <a:pt x="170737" y="86740"/>
                  </a:lnTo>
                  <a:lnTo>
                    <a:pt x="170737" y="88893"/>
                  </a:lnTo>
                  <a:lnTo>
                    <a:pt x="172889" y="88893"/>
                  </a:lnTo>
                  <a:lnTo>
                    <a:pt x="172889" y="93197"/>
                  </a:lnTo>
                  <a:lnTo>
                    <a:pt x="175041" y="93197"/>
                  </a:lnTo>
                  <a:lnTo>
                    <a:pt x="175041" y="97502"/>
                  </a:lnTo>
                  <a:lnTo>
                    <a:pt x="177193" y="97502"/>
                  </a:lnTo>
                  <a:lnTo>
                    <a:pt x="177193" y="101806"/>
                  </a:lnTo>
                  <a:lnTo>
                    <a:pt x="179346" y="101806"/>
                  </a:lnTo>
                  <a:lnTo>
                    <a:pt x="179346" y="106111"/>
                  </a:lnTo>
                  <a:lnTo>
                    <a:pt x="181498" y="106111"/>
                  </a:lnTo>
                  <a:lnTo>
                    <a:pt x="181498" y="110416"/>
                  </a:lnTo>
                  <a:lnTo>
                    <a:pt x="183650" y="110416"/>
                  </a:lnTo>
                  <a:lnTo>
                    <a:pt x="183650" y="121177"/>
                  </a:lnTo>
                  <a:lnTo>
                    <a:pt x="181498" y="121177"/>
                  </a:lnTo>
                  <a:lnTo>
                    <a:pt x="181498" y="119025"/>
                  </a:lnTo>
                  <a:lnTo>
                    <a:pt x="179346" y="119025"/>
                  </a:lnTo>
                  <a:lnTo>
                    <a:pt x="179346" y="116872"/>
                  </a:lnTo>
                  <a:lnTo>
                    <a:pt x="175041" y="116872"/>
                  </a:lnTo>
                  <a:lnTo>
                    <a:pt x="175041" y="114720"/>
                  </a:lnTo>
                  <a:lnTo>
                    <a:pt x="172889" y="114720"/>
                  </a:lnTo>
                  <a:lnTo>
                    <a:pt x="172889" y="112568"/>
                  </a:lnTo>
                  <a:lnTo>
                    <a:pt x="170737" y="112568"/>
                  </a:lnTo>
                  <a:lnTo>
                    <a:pt x="170737" y="110416"/>
                  </a:lnTo>
                  <a:lnTo>
                    <a:pt x="159975" y="110416"/>
                  </a:lnTo>
                  <a:lnTo>
                    <a:pt x="159975" y="112568"/>
                  </a:lnTo>
                  <a:lnTo>
                    <a:pt x="157823" y="112568"/>
                  </a:lnTo>
                  <a:lnTo>
                    <a:pt x="157823" y="116872"/>
                  </a:lnTo>
                  <a:lnTo>
                    <a:pt x="155671" y="116872"/>
                  </a:lnTo>
                  <a:lnTo>
                    <a:pt x="155671" y="129786"/>
                  </a:lnTo>
                  <a:lnTo>
                    <a:pt x="157823" y="129786"/>
                  </a:lnTo>
                  <a:lnTo>
                    <a:pt x="157823" y="131938"/>
                  </a:lnTo>
                  <a:lnTo>
                    <a:pt x="159975" y="131938"/>
                  </a:lnTo>
                  <a:lnTo>
                    <a:pt x="159975" y="136243"/>
                  </a:lnTo>
                  <a:lnTo>
                    <a:pt x="162127" y="136243"/>
                  </a:lnTo>
                  <a:lnTo>
                    <a:pt x="162127" y="138395"/>
                  </a:lnTo>
                  <a:lnTo>
                    <a:pt x="164280" y="138395"/>
                  </a:lnTo>
                  <a:lnTo>
                    <a:pt x="164280" y="140548"/>
                  </a:lnTo>
                  <a:lnTo>
                    <a:pt x="166432" y="140548"/>
                  </a:lnTo>
                  <a:lnTo>
                    <a:pt x="166432" y="142700"/>
                  </a:lnTo>
                  <a:lnTo>
                    <a:pt x="168584" y="142700"/>
                  </a:lnTo>
                  <a:lnTo>
                    <a:pt x="168584" y="144852"/>
                  </a:lnTo>
                  <a:lnTo>
                    <a:pt x="170737" y="144852"/>
                  </a:lnTo>
                  <a:lnTo>
                    <a:pt x="170737" y="147004"/>
                  </a:lnTo>
                  <a:lnTo>
                    <a:pt x="172889" y="147004"/>
                  </a:lnTo>
                  <a:lnTo>
                    <a:pt x="172889" y="151309"/>
                  </a:lnTo>
                  <a:lnTo>
                    <a:pt x="175041" y="151309"/>
                  </a:lnTo>
                  <a:lnTo>
                    <a:pt x="175041" y="155614"/>
                  </a:lnTo>
                  <a:lnTo>
                    <a:pt x="177193" y="155614"/>
                  </a:lnTo>
                  <a:lnTo>
                    <a:pt x="177193" y="157766"/>
                  </a:lnTo>
                  <a:lnTo>
                    <a:pt x="179346" y="157766"/>
                  </a:lnTo>
                  <a:lnTo>
                    <a:pt x="179346" y="162070"/>
                  </a:lnTo>
                  <a:lnTo>
                    <a:pt x="181498" y="162070"/>
                  </a:lnTo>
                  <a:lnTo>
                    <a:pt x="181498" y="166375"/>
                  </a:lnTo>
                  <a:lnTo>
                    <a:pt x="183650" y="166375"/>
                  </a:lnTo>
                  <a:lnTo>
                    <a:pt x="183650" y="172832"/>
                  </a:lnTo>
                  <a:lnTo>
                    <a:pt x="185803" y="172832"/>
                  </a:lnTo>
                  <a:lnTo>
                    <a:pt x="185803" y="181441"/>
                  </a:lnTo>
                  <a:lnTo>
                    <a:pt x="187955" y="181441"/>
                  </a:lnTo>
                  <a:lnTo>
                    <a:pt x="187955" y="168527"/>
                  </a:lnTo>
                  <a:lnTo>
                    <a:pt x="190107" y="168527"/>
                  </a:lnTo>
                  <a:lnTo>
                    <a:pt x="190107" y="166375"/>
                  </a:lnTo>
                  <a:lnTo>
                    <a:pt x="185803" y="166375"/>
                  </a:lnTo>
                  <a:lnTo>
                    <a:pt x="185803" y="162070"/>
                  </a:lnTo>
                  <a:lnTo>
                    <a:pt x="183650" y="162070"/>
                  </a:lnTo>
                  <a:lnTo>
                    <a:pt x="183650" y="159918"/>
                  </a:lnTo>
                  <a:lnTo>
                    <a:pt x="187955" y="159918"/>
                  </a:lnTo>
                  <a:lnTo>
                    <a:pt x="187955" y="162070"/>
                  </a:lnTo>
                  <a:lnTo>
                    <a:pt x="190107" y="162070"/>
                  </a:lnTo>
                  <a:lnTo>
                    <a:pt x="190107" y="164223"/>
                  </a:lnTo>
                  <a:lnTo>
                    <a:pt x="198716" y="164223"/>
                  </a:lnTo>
                  <a:lnTo>
                    <a:pt x="198716" y="162070"/>
                  </a:lnTo>
                  <a:lnTo>
                    <a:pt x="200869" y="162070"/>
                  </a:lnTo>
                  <a:lnTo>
                    <a:pt x="200869" y="159918"/>
                  </a:lnTo>
                  <a:lnTo>
                    <a:pt x="203021" y="159918"/>
                  </a:lnTo>
                  <a:lnTo>
                    <a:pt x="203021" y="155614"/>
                  </a:lnTo>
                  <a:lnTo>
                    <a:pt x="207325" y="155614"/>
                  </a:lnTo>
                  <a:lnTo>
                    <a:pt x="207325" y="162070"/>
                  </a:lnTo>
                  <a:lnTo>
                    <a:pt x="205173" y="162070"/>
                  </a:lnTo>
                  <a:lnTo>
                    <a:pt x="205173" y="172832"/>
                  </a:lnTo>
                  <a:lnTo>
                    <a:pt x="209478" y="172832"/>
                  </a:lnTo>
                  <a:lnTo>
                    <a:pt x="209478" y="183593"/>
                  </a:lnTo>
                  <a:lnTo>
                    <a:pt x="211630" y="183593"/>
                  </a:lnTo>
                  <a:lnTo>
                    <a:pt x="211630" y="185746"/>
                  </a:lnTo>
                  <a:lnTo>
                    <a:pt x="213782" y="185746"/>
                  </a:lnTo>
                  <a:lnTo>
                    <a:pt x="213782" y="187898"/>
                  </a:lnTo>
                  <a:lnTo>
                    <a:pt x="215935" y="187898"/>
                  </a:lnTo>
                  <a:lnTo>
                    <a:pt x="215935" y="192202"/>
                  </a:lnTo>
                  <a:lnTo>
                    <a:pt x="218087" y="192202"/>
                  </a:lnTo>
                  <a:lnTo>
                    <a:pt x="218087" y="200812"/>
                  </a:lnTo>
                  <a:lnTo>
                    <a:pt x="250371" y="200812"/>
                  </a:lnTo>
                  <a:lnTo>
                    <a:pt x="250371" y="202964"/>
                  </a:lnTo>
                  <a:lnTo>
                    <a:pt x="252523" y="202964"/>
                  </a:lnTo>
                  <a:lnTo>
                    <a:pt x="252523" y="205116"/>
                  </a:lnTo>
                  <a:lnTo>
                    <a:pt x="256828" y="205116"/>
                  </a:lnTo>
                  <a:lnTo>
                    <a:pt x="256828" y="207268"/>
                  </a:lnTo>
                  <a:lnTo>
                    <a:pt x="258980" y="207268"/>
                  </a:lnTo>
                  <a:lnTo>
                    <a:pt x="258980" y="224487"/>
                  </a:lnTo>
                  <a:lnTo>
                    <a:pt x="256828" y="224487"/>
                  </a:lnTo>
                  <a:lnTo>
                    <a:pt x="256828" y="226639"/>
                  </a:lnTo>
                  <a:lnTo>
                    <a:pt x="252523" y="226639"/>
                  </a:lnTo>
                  <a:lnTo>
                    <a:pt x="252523" y="228791"/>
                  </a:lnTo>
                  <a:lnTo>
                    <a:pt x="248219" y="228791"/>
                  </a:lnTo>
                  <a:lnTo>
                    <a:pt x="248219" y="230944"/>
                  </a:lnTo>
                  <a:lnTo>
                    <a:pt x="241762" y="230944"/>
                  </a:lnTo>
                  <a:lnTo>
                    <a:pt x="241762" y="233096"/>
                  </a:lnTo>
                  <a:lnTo>
                    <a:pt x="222391" y="233096"/>
                  </a:lnTo>
                  <a:lnTo>
                    <a:pt x="222391" y="239553"/>
                  </a:lnTo>
                  <a:lnTo>
                    <a:pt x="224544" y="239553"/>
                  </a:lnTo>
                  <a:lnTo>
                    <a:pt x="224544" y="250314"/>
                  </a:lnTo>
                  <a:lnTo>
                    <a:pt x="226696" y="250314"/>
                  </a:lnTo>
                  <a:lnTo>
                    <a:pt x="226696" y="254619"/>
                  </a:lnTo>
                  <a:lnTo>
                    <a:pt x="228848" y="254619"/>
                  </a:lnTo>
                  <a:lnTo>
                    <a:pt x="228848" y="256771"/>
                  </a:lnTo>
                  <a:lnTo>
                    <a:pt x="231001" y="256771"/>
                  </a:lnTo>
                  <a:lnTo>
                    <a:pt x="231001" y="258923"/>
                  </a:lnTo>
                  <a:lnTo>
                    <a:pt x="233153" y="258923"/>
                  </a:lnTo>
                  <a:lnTo>
                    <a:pt x="233153" y="263228"/>
                  </a:lnTo>
                  <a:lnTo>
                    <a:pt x="235305" y="263228"/>
                  </a:lnTo>
                  <a:lnTo>
                    <a:pt x="235305" y="265380"/>
                  </a:lnTo>
                  <a:lnTo>
                    <a:pt x="237457" y="265380"/>
                  </a:lnTo>
                  <a:lnTo>
                    <a:pt x="237457" y="269685"/>
                  </a:lnTo>
                  <a:lnTo>
                    <a:pt x="239610" y="269685"/>
                  </a:lnTo>
                  <a:lnTo>
                    <a:pt x="239610" y="273989"/>
                  </a:lnTo>
                  <a:lnTo>
                    <a:pt x="241762" y="273989"/>
                  </a:lnTo>
                  <a:lnTo>
                    <a:pt x="241762" y="278294"/>
                  </a:lnTo>
                  <a:lnTo>
                    <a:pt x="243914" y="278294"/>
                  </a:lnTo>
                  <a:lnTo>
                    <a:pt x="243914" y="282598"/>
                  </a:lnTo>
                  <a:lnTo>
                    <a:pt x="246067" y="282598"/>
                  </a:lnTo>
                  <a:lnTo>
                    <a:pt x="246067" y="286903"/>
                  </a:lnTo>
                  <a:lnTo>
                    <a:pt x="248219" y="286903"/>
                  </a:lnTo>
                  <a:lnTo>
                    <a:pt x="248219" y="291208"/>
                  </a:lnTo>
                  <a:lnTo>
                    <a:pt x="250371" y="291208"/>
                  </a:lnTo>
                  <a:lnTo>
                    <a:pt x="250371" y="295512"/>
                  </a:lnTo>
                  <a:lnTo>
                    <a:pt x="252523" y="295512"/>
                  </a:lnTo>
                  <a:lnTo>
                    <a:pt x="252523" y="304121"/>
                  </a:lnTo>
                  <a:lnTo>
                    <a:pt x="254676" y="304121"/>
                  </a:lnTo>
                  <a:lnTo>
                    <a:pt x="254676" y="323492"/>
                  </a:lnTo>
                  <a:lnTo>
                    <a:pt x="258980" y="323492"/>
                  </a:lnTo>
                  <a:lnTo>
                    <a:pt x="258980" y="321340"/>
                  </a:lnTo>
                  <a:lnTo>
                    <a:pt x="271894" y="321340"/>
                  </a:lnTo>
                  <a:lnTo>
                    <a:pt x="271894" y="319187"/>
                  </a:lnTo>
                  <a:lnTo>
                    <a:pt x="276199" y="319187"/>
                  </a:lnTo>
                  <a:lnTo>
                    <a:pt x="276199" y="317035"/>
                  </a:lnTo>
                  <a:lnTo>
                    <a:pt x="280503" y="317035"/>
                  </a:lnTo>
                  <a:lnTo>
                    <a:pt x="280503" y="314883"/>
                  </a:lnTo>
                  <a:lnTo>
                    <a:pt x="293417" y="314883"/>
                  </a:lnTo>
                  <a:lnTo>
                    <a:pt x="293417" y="310578"/>
                  </a:lnTo>
                  <a:lnTo>
                    <a:pt x="289112" y="310578"/>
                  </a:lnTo>
                  <a:lnTo>
                    <a:pt x="289112" y="308426"/>
                  </a:lnTo>
                  <a:lnTo>
                    <a:pt x="278351" y="308426"/>
                  </a:lnTo>
                  <a:lnTo>
                    <a:pt x="278351" y="306274"/>
                  </a:lnTo>
                  <a:lnTo>
                    <a:pt x="276199" y="306274"/>
                  </a:lnTo>
                  <a:lnTo>
                    <a:pt x="276199" y="304121"/>
                  </a:lnTo>
                  <a:lnTo>
                    <a:pt x="269742" y="304121"/>
                  </a:lnTo>
                  <a:lnTo>
                    <a:pt x="269742" y="301969"/>
                  </a:lnTo>
                  <a:lnTo>
                    <a:pt x="265437" y="301969"/>
                  </a:lnTo>
                  <a:lnTo>
                    <a:pt x="265437" y="299817"/>
                  </a:lnTo>
                  <a:lnTo>
                    <a:pt x="261133" y="299817"/>
                  </a:lnTo>
                  <a:lnTo>
                    <a:pt x="261133" y="297665"/>
                  </a:lnTo>
                  <a:lnTo>
                    <a:pt x="258980" y="297665"/>
                  </a:lnTo>
                  <a:lnTo>
                    <a:pt x="258980" y="295512"/>
                  </a:lnTo>
                  <a:lnTo>
                    <a:pt x="256828" y="295512"/>
                  </a:lnTo>
                  <a:lnTo>
                    <a:pt x="256828" y="286903"/>
                  </a:lnTo>
                  <a:lnTo>
                    <a:pt x="263285" y="286903"/>
                  </a:lnTo>
                  <a:lnTo>
                    <a:pt x="263285" y="284751"/>
                  </a:lnTo>
                  <a:lnTo>
                    <a:pt x="265437" y="284751"/>
                  </a:lnTo>
                  <a:lnTo>
                    <a:pt x="265437" y="282598"/>
                  </a:lnTo>
                  <a:lnTo>
                    <a:pt x="271894" y="282598"/>
                  </a:lnTo>
                  <a:lnTo>
                    <a:pt x="271894" y="280446"/>
                  </a:lnTo>
                  <a:lnTo>
                    <a:pt x="276199" y="280446"/>
                  </a:lnTo>
                  <a:lnTo>
                    <a:pt x="276199" y="278294"/>
                  </a:lnTo>
                  <a:lnTo>
                    <a:pt x="280503" y="278294"/>
                  </a:lnTo>
                  <a:lnTo>
                    <a:pt x="280503" y="276142"/>
                  </a:lnTo>
                  <a:lnTo>
                    <a:pt x="284808" y="276142"/>
                  </a:lnTo>
                  <a:lnTo>
                    <a:pt x="284808" y="273989"/>
                  </a:lnTo>
                  <a:lnTo>
                    <a:pt x="289112" y="273989"/>
                  </a:lnTo>
                  <a:lnTo>
                    <a:pt x="289112" y="271837"/>
                  </a:lnTo>
                  <a:lnTo>
                    <a:pt x="291265" y="271837"/>
                  </a:lnTo>
                  <a:lnTo>
                    <a:pt x="291265" y="269685"/>
                  </a:lnTo>
                  <a:lnTo>
                    <a:pt x="295569" y="269685"/>
                  </a:lnTo>
                  <a:lnTo>
                    <a:pt x="295569" y="267532"/>
                  </a:lnTo>
                  <a:lnTo>
                    <a:pt x="299874" y="267532"/>
                  </a:lnTo>
                  <a:lnTo>
                    <a:pt x="299874" y="265380"/>
                  </a:lnTo>
                  <a:lnTo>
                    <a:pt x="302026" y="265380"/>
                  </a:lnTo>
                  <a:lnTo>
                    <a:pt x="302026" y="263228"/>
                  </a:lnTo>
                  <a:lnTo>
                    <a:pt x="306331" y="263228"/>
                  </a:lnTo>
                  <a:lnTo>
                    <a:pt x="306331" y="261076"/>
                  </a:lnTo>
                  <a:lnTo>
                    <a:pt x="308483" y="261076"/>
                  </a:lnTo>
                  <a:lnTo>
                    <a:pt x="308483" y="258923"/>
                  </a:lnTo>
                  <a:lnTo>
                    <a:pt x="310635" y="258923"/>
                  </a:lnTo>
                  <a:lnTo>
                    <a:pt x="310635" y="256771"/>
                  </a:lnTo>
                  <a:lnTo>
                    <a:pt x="312788" y="256771"/>
                  </a:lnTo>
                  <a:lnTo>
                    <a:pt x="312788" y="254619"/>
                  </a:lnTo>
                  <a:lnTo>
                    <a:pt x="317092" y="254619"/>
                  </a:lnTo>
                  <a:lnTo>
                    <a:pt x="317092" y="252466"/>
                  </a:lnTo>
                  <a:lnTo>
                    <a:pt x="319244" y="252466"/>
                  </a:lnTo>
                  <a:lnTo>
                    <a:pt x="319244" y="250314"/>
                  </a:lnTo>
                  <a:lnTo>
                    <a:pt x="321397" y="250314"/>
                  </a:lnTo>
                  <a:lnTo>
                    <a:pt x="321397" y="248162"/>
                  </a:lnTo>
                  <a:lnTo>
                    <a:pt x="323549" y="248162"/>
                  </a:lnTo>
                  <a:lnTo>
                    <a:pt x="323549" y="246010"/>
                  </a:lnTo>
                  <a:lnTo>
                    <a:pt x="325701" y="246010"/>
                  </a:lnTo>
                  <a:lnTo>
                    <a:pt x="325701" y="241705"/>
                  </a:lnTo>
                  <a:lnTo>
                    <a:pt x="327854" y="241705"/>
                  </a:lnTo>
                  <a:lnTo>
                    <a:pt x="327854" y="239553"/>
                  </a:lnTo>
                  <a:lnTo>
                    <a:pt x="330006" y="239553"/>
                  </a:lnTo>
                  <a:lnTo>
                    <a:pt x="330006" y="237400"/>
                  </a:lnTo>
                  <a:lnTo>
                    <a:pt x="332158" y="237400"/>
                  </a:lnTo>
                  <a:lnTo>
                    <a:pt x="332158" y="235248"/>
                  </a:lnTo>
                  <a:lnTo>
                    <a:pt x="334310" y="235248"/>
                  </a:lnTo>
                  <a:lnTo>
                    <a:pt x="334310" y="233096"/>
                  </a:lnTo>
                  <a:lnTo>
                    <a:pt x="336463" y="233096"/>
                  </a:lnTo>
                  <a:lnTo>
                    <a:pt x="336463" y="228791"/>
                  </a:lnTo>
                  <a:lnTo>
                    <a:pt x="338615" y="228791"/>
                  </a:lnTo>
                  <a:lnTo>
                    <a:pt x="338615" y="226639"/>
                  </a:lnTo>
                  <a:lnTo>
                    <a:pt x="342920" y="226639"/>
                  </a:lnTo>
                  <a:lnTo>
                    <a:pt x="342920" y="224487"/>
                  </a:lnTo>
                  <a:lnTo>
                    <a:pt x="347224" y="224487"/>
                  </a:lnTo>
                  <a:lnTo>
                    <a:pt x="347224" y="222334"/>
                  </a:lnTo>
                  <a:lnTo>
                    <a:pt x="349376" y="222334"/>
                  </a:lnTo>
                  <a:lnTo>
                    <a:pt x="349376" y="224487"/>
                  </a:lnTo>
                  <a:lnTo>
                    <a:pt x="351529" y="224487"/>
                  </a:lnTo>
                  <a:lnTo>
                    <a:pt x="351529" y="228791"/>
                  </a:lnTo>
                  <a:lnTo>
                    <a:pt x="353681" y="228791"/>
                  </a:lnTo>
                  <a:lnTo>
                    <a:pt x="353681" y="230944"/>
                  </a:lnTo>
                  <a:lnTo>
                    <a:pt x="355833" y="230944"/>
                  </a:lnTo>
                  <a:lnTo>
                    <a:pt x="355833" y="233096"/>
                  </a:lnTo>
                  <a:lnTo>
                    <a:pt x="357986" y="233096"/>
                  </a:lnTo>
                  <a:lnTo>
                    <a:pt x="357986" y="237400"/>
                  </a:lnTo>
                  <a:lnTo>
                    <a:pt x="355833" y="237400"/>
                  </a:lnTo>
                  <a:lnTo>
                    <a:pt x="355833" y="239553"/>
                  </a:lnTo>
                  <a:lnTo>
                    <a:pt x="353681" y="239553"/>
                  </a:lnTo>
                  <a:lnTo>
                    <a:pt x="353681" y="254619"/>
                  </a:lnTo>
                  <a:lnTo>
                    <a:pt x="351529" y="254619"/>
                  </a:lnTo>
                  <a:lnTo>
                    <a:pt x="351529" y="256771"/>
                  </a:lnTo>
                  <a:lnTo>
                    <a:pt x="349376" y="256771"/>
                  </a:lnTo>
                  <a:lnTo>
                    <a:pt x="349376" y="261076"/>
                  </a:lnTo>
                  <a:lnTo>
                    <a:pt x="347224" y="261076"/>
                  </a:lnTo>
                  <a:lnTo>
                    <a:pt x="347224" y="263228"/>
                  </a:lnTo>
                  <a:lnTo>
                    <a:pt x="345072" y="263228"/>
                  </a:lnTo>
                  <a:lnTo>
                    <a:pt x="345072" y="265380"/>
                  </a:lnTo>
                  <a:lnTo>
                    <a:pt x="342920" y="265380"/>
                  </a:lnTo>
                  <a:lnTo>
                    <a:pt x="342920" y="267532"/>
                  </a:lnTo>
                  <a:lnTo>
                    <a:pt x="340767" y="267532"/>
                  </a:lnTo>
                  <a:lnTo>
                    <a:pt x="340767" y="269685"/>
                  </a:lnTo>
                  <a:lnTo>
                    <a:pt x="338615" y="269685"/>
                  </a:lnTo>
                  <a:lnTo>
                    <a:pt x="338615" y="271837"/>
                  </a:lnTo>
                  <a:lnTo>
                    <a:pt x="336463" y="271837"/>
                  </a:lnTo>
                  <a:lnTo>
                    <a:pt x="336463" y="273989"/>
                  </a:lnTo>
                  <a:lnTo>
                    <a:pt x="334310" y="273989"/>
                  </a:lnTo>
                  <a:lnTo>
                    <a:pt x="334310" y="276142"/>
                  </a:lnTo>
                  <a:lnTo>
                    <a:pt x="332158" y="276142"/>
                  </a:lnTo>
                  <a:lnTo>
                    <a:pt x="332158" y="280446"/>
                  </a:lnTo>
                  <a:lnTo>
                    <a:pt x="330006" y="280446"/>
                  </a:lnTo>
                  <a:lnTo>
                    <a:pt x="330006" y="282598"/>
                  </a:lnTo>
                  <a:lnTo>
                    <a:pt x="327854" y="282598"/>
                  </a:lnTo>
                  <a:lnTo>
                    <a:pt x="327854" y="284751"/>
                  </a:lnTo>
                  <a:lnTo>
                    <a:pt x="323549" y="284751"/>
                  </a:lnTo>
                  <a:lnTo>
                    <a:pt x="323549" y="286903"/>
                  </a:lnTo>
                  <a:lnTo>
                    <a:pt x="321397" y="286903"/>
                  </a:lnTo>
                  <a:lnTo>
                    <a:pt x="321397" y="289055"/>
                  </a:lnTo>
                  <a:lnTo>
                    <a:pt x="349376" y="289055"/>
                  </a:lnTo>
                  <a:lnTo>
                    <a:pt x="349376" y="291208"/>
                  </a:lnTo>
                  <a:lnTo>
                    <a:pt x="353681" y="291208"/>
                  </a:lnTo>
                  <a:lnTo>
                    <a:pt x="353681" y="299817"/>
                  </a:lnTo>
                  <a:lnTo>
                    <a:pt x="351529" y="299817"/>
                  </a:lnTo>
                  <a:lnTo>
                    <a:pt x="351529" y="304121"/>
                  </a:lnTo>
                  <a:lnTo>
                    <a:pt x="349376" y="304121"/>
                  </a:lnTo>
                  <a:lnTo>
                    <a:pt x="349376" y="306274"/>
                  </a:lnTo>
                  <a:lnTo>
                    <a:pt x="347224" y="306274"/>
                  </a:lnTo>
                  <a:lnTo>
                    <a:pt x="347224" y="310578"/>
                  </a:lnTo>
                  <a:lnTo>
                    <a:pt x="345072" y="310578"/>
                  </a:lnTo>
                  <a:lnTo>
                    <a:pt x="345072" y="312731"/>
                  </a:lnTo>
                  <a:lnTo>
                    <a:pt x="342920" y="312731"/>
                  </a:lnTo>
                  <a:lnTo>
                    <a:pt x="342920" y="314883"/>
                  </a:lnTo>
                  <a:lnTo>
                    <a:pt x="340767" y="314883"/>
                  </a:lnTo>
                  <a:lnTo>
                    <a:pt x="340767" y="317035"/>
                  </a:lnTo>
                  <a:lnTo>
                    <a:pt x="338615" y="317035"/>
                  </a:lnTo>
                  <a:lnTo>
                    <a:pt x="338615" y="319187"/>
                  </a:lnTo>
                  <a:lnTo>
                    <a:pt x="336463" y="319187"/>
                  </a:lnTo>
                  <a:lnTo>
                    <a:pt x="336463" y="321340"/>
                  </a:lnTo>
                  <a:lnTo>
                    <a:pt x="332158" y="321340"/>
                  </a:lnTo>
                  <a:lnTo>
                    <a:pt x="332158" y="323492"/>
                  </a:lnTo>
                  <a:lnTo>
                    <a:pt x="330006" y="323492"/>
                  </a:lnTo>
                  <a:lnTo>
                    <a:pt x="330006" y="325644"/>
                  </a:lnTo>
                  <a:lnTo>
                    <a:pt x="325701" y="325644"/>
                  </a:lnTo>
                  <a:lnTo>
                    <a:pt x="325701" y="327797"/>
                  </a:lnTo>
                  <a:lnTo>
                    <a:pt x="323549" y="327797"/>
                  </a:lnTo>
                  <a:lnTo>
                    <a:pt x="323549" y="329949"/>
                  </a:lnTo>
                  <a:lnTo>
                    <a:pt x="319244" y="329949"/>
                  </a:lnTo>
                  <a:lnTo>
                    <a:pt x="319244" y="332101"/>
                  </a:lnTo>
                  <a:lnTo>
                    <a:pt x="317092" y="332101"/>
                  </a:lnTo>
                  <a:lnTo>
                    <a:pt x="317092" y="334253"/>
                  </a:lnTo>
                  <a:lnTo>
                    <a:pt x="312788" y="334253"/>
                  </a:lnTo>
                  <a:lnTo>
                    <a:pt x="312788" y="336406"/>
                  </a:lnTo>
                  <a:lnTo>
                    <a:pt x="310635" y="336406"/>
                  </a:lnTo>
                  <a:lnTo>
                    <a:pt x="310635" y="338558"/>
                  </a:lnTo>
                  <a:lnTo>
                    <a:pt x="304178" y="338558"/>
                  </a:lnTo>
                  <a:lnTo>
                    <a:pt x="304178" y="340710"/>
                  </a:lnTo>
                  <a:lnTo>
                    <a:pt x="302026" y="340710"/>
                  </a:lnTo>
                  <a:lnTo>
                    <a:pt x="302026" y="342863"/>
                  </a:lnTo>
                  <a:lnTo>
                    <a:pt x="295569" y="342863"/>
                  </a:lnTo>
                  <a:lnTo>
                    <a:pt x="295569" y="345015"/>
                  </a:lnTo>
                  <a:lnTo>
                    <a:pt x="289112" y="345015"/>
                  </a:lnTo>
                  <a:lnTo>
                    <a:pt x="289112" y="347167"/>
                  </a:lnTo>
                  <a:lnTo>
                    <a:pt x="284808" y="347167"/>
                  </a:lnTo>
                  <a:lnTo>
                    <a:pt x="284808" y="349319"/>
                  </a:lnTo>
                  <a:lnTo>
                    <a:pt x="274046" y="349319"/>
                  </a:lnTo>
                  <a:lnTo>
                    <a:pt x="274046" y="351472"/>
                  </a:lnTo>
                  <a:lnTo>
                    <a:pt x="263285" y="351472"/>
                  </a:lnTo>
                  <a:lnTo>
                    <a:pt x="263285" y="353624"/>
                  </a:lnTo>
                  <a:lnTo>
                    <a:pt x="243914" y="353624"/>
                  </a:lnTo>
                  <a:lnTo>
                    <a:pt x="243914" y="355776"/>
                  </a:lnTo>
                  <a:lnTo>
                    <a:pt x="241762" y="355776"/>
                  </a:lnTo>
                  <a:lnTo>
                    <a:pt x="241762" y="357929"/>
                  </a:lnTo>
                  <a:lnTo>
                    <a:pt x="239610" y="357929"/>
                  </a:lnTo>
                  <a:lnTo>
                    <a:pt x="239610" y="362233"/>
                  </a:lnTo>
                  <a:lnTo>
                    <a:pt x="237457" y="362233"/>
                  </a:lnTo>
                  <a:lnTo>
                    <a:pt x="237457" y="364385"/>
                  </a:lnTo>
                  <a:lnTo>
                    <a:pt x="235305" y="364385"/>
                  </a:lnTo>
                  <a:lnTo>
                    <a:pt x="235305" y="368690"/>
                  </a:lnTo>
                  <a:lnTo>
                    <a:pt x="433316" y="368690"/>
                  </a:lnTo>
                  <a:lnTo>
                    <a:pt x="433316" y="370842"/>
                  </a:lnTo>
                  <a:lnTo>
                    <a:pt x="435468" y="370842"/>
                  </a:lnTo>
                  <a:lnTo>
                    <a:pt x="435468" y="372995"/>
                  </a:lnTo>
                  <a:lnTo>
                    <a:pt x="437620" y="372995"/>
                  </a:lnTo>
                  <a:lnTo>
                    <a:pt x="437620" y="375147"/>
                  </a:lnTo>
                  <a:lnTo>
                    <a:pt x="439772" y="375147"/>
                  </a:lnTo>
                  <a:lnTo>
                    <a:pt x="439772" y="377299"/>
                  </a:lnTo>
                  <a:lnTo>
                    <a:pt x="441925" y="377299"/>
                  </a:lnTo>
                  <a:lnTo>
                    <a:pt x="441925" y="379451"/>
                  </a:lnTo>
                  <a:lnTo>
                    <a:pt x="444077" y="379451"/>
                  </a:lnTo>
                  <a:lnTo>
                    <a:pt x="444077" y="388061"/>
                  </a:lnTo>
                  <a:lnTo>
                    <a:pt x="441925" y="388061"/>
                  </a:lnTo>
                  <a:lnTo>
                    <a:pt x="441925" y="390213"/>
                  </a:lnTo>
                  <a:lnTo>
                    <a:pt x="439772" y="390213"/>
                  </a:lnTo>
                  <a:lnTo>
                    <a:pt x="439772" y="394517"/>
                  </a:lnTo>
                  <a:lnTo>
                    <a:pt x="437620" y="394517"/>
                  </a:lnTo>
                  <a:lnTo>
                    <a:pt x="437620" y="396670"/>
                  </a:lnTo>
                  <a:lnTo>
                    <a:pt x="433316" y="396670"/>
                  </a:lnTo>
                  <a:lnTo>
                    <a:pt x="433316" y="398822"/>
                  </a:lnTo>
                  <a:lnTo>
                    <a:pt x="706" y="398822"/>
                  </a:lnTo>
                  <a:lnTo>
                    <a:pt x="706" y="396670"/>
                  </a:lnTo>
                  <a:lnTo>
                    <a:pt x="93254" y="396670"/>
                  </a:lnTo>
                  <a:lnTo>
                    <a:pt x="93254" y="394517"/>
                  </a:lnTo>
                  <a:lnTo>
                    <a:pt x="86797" y="394517"/>
                  </a:lnTo>
                  <a:lnTo>
                    <a:pt x="86797" y="379451"/>
                  </a:lnTo>
                  <a:lnTo>
                    <a:pt x="88950" y="379451"/>
                  </a:lnTo>
                  <a:lnTo>
                    <a:pt x="88950" y="377299"/>
                  </a:lnTo>
                  <a:lnTo>
                    <a:pt x="97559" y="377299"/>
                  </a:lnTo>
                  <a:lnTo>
                    <a:pt x="97559" y="375147"/>
                  </a:lnTo>
                  <a:lnTo>
                    <a:pt x="93254" y="375147"/>
                  </a:lnTo>
                  <a:lnTo>
                    <a:pt x="93254" y="372995"/>
                  </a:lnTo>
                  <a:lnTo>
                    <a:pt x="91102" y="372995"/>
                  </a:lnTo>
                  <a:lnTo>
                    <a:pt x="91102" y="370842"/>
                  </a:lnTo>
                  <a:lnTo>
                    <a:pt x="58818" y="370842"/>
                  </a:lnTo>
                  <a:lnTo>
                    <a:pt x="58818" y="360081"/>
                  </a:lnTo>
                  <a:lnTo>
                    <a:pt x="60970" y="360081"/>
                  </a:lnTo>
                  <a:lnTo>
                    <a:pt x="60970" y="357929"/>
                  </a:lnTo>
                  <a:lnTo>
                    <a:pt x="63122" y="357929"/>
                  </a:lnTo>
                  <a:lnTo>
                    <a:pt x="63122" y="353624"/>
                  </a:lnTo>
                  <a:lnTo>
                    <a:pt x="65275" y="353624"/>
                  </a:lnTo>
                  <a:lnTo>
                    <a:pt x="65275" y="351472"/>
                  </a:lnTo>
                  <a:lnTo>
                    <a:pt x="67427" y="351472"/>
                  </a:lnTo>
                  <a:lnTo>
                    <a:pt x="67427" y="347167"/>
                  </a:lnTo>
                  <a:lnTo>
                    <a:pt x="69579" y="347167"/>
                  </a:lnTo>
                  <a:lnTo>
                    <a:pt x="69579" y="345015"/>
                  </a:lnTo>
                  <a:lnTo>
                    <a:pt x="71731" y="345015"/>
                  </a:lnTo>
                  <a:lnTo>
                    <a:pt x="71731" y="340710"/>
                  </a:lnTo>
                  <a:lnTo>
                    <a:pt x="73884" y="340710"/>
                  </a:lnTo>
                  <a:lnTo>
                    <a:pt x="73884" y="336406"/>
                  </a:lnTo>
                  <a:lnTo>
                    <a:pt x="76036" y="336406"/>
                  </a:lnTo>
                  <a:lnTo>
                    <a:pt x="76036" y="334253"/>
                  </a:lnTo>
                  <a:lnTo>
                    <a:pt x="78188" y="334253"/>
                  </a:lnTo>
                  <a:lnTo>
                    <a:pt x="78188" y="329949"/>
                  </a:lnTo>
                  <a:lnTo>
                    <a:pt x="80341" y="329949"/>
                  </a:lnTo>
                  <a:lnTo>
                    <a:pt x="80341" y="325644"/>
                  </a:lnTo>
                  <a:lnTo>
                    <a:pt x="82493" y="325644"/>
                  </a:lnTo>
                  <a:lnTo>
                    <a:pt x="82493" y="321340"/>
                  </a:lnTo>
                  <a:lnTo>
                    <a:pt x="84645" y="321340"/>
                  </a:lnTo>
                  <a:lnTo>
                    <a:pt x="84645" y="317035"/>
                  </a:lnTo>
                  <a:lnTo>
                    <a:pt x="86797" y="317035"/>
                  </a:lnTo>
                  <a:lnTo>
                    <a:pt x="86797" y="310578"/>
                  </a:lnTo>
                  <a:lnTo>
                    <a:pt x="88950" y="310578"/>
                  </a:lnTo>
                  <a:lnTo>
                    <a:pt x="88950" y="308426"/>
                  </a:lnTo>
                  <a:lnTo>
                    <a:pt x="91102" y="308426"/>
                  </a:lnTo>
                  <a:lnTo>
                    <a:pt x="91102" y="299817"/>
                  </a:lnTo>
                  <a:lnTo>
                    <a:pt x="93254" y="299817"/>
                  </a:lnTo>
                  <a:lnTo>
                    <a:pt x="93254" y="295512"/>
                  </a:lnTo>
                  <a:lnTo>
                    <a:pt x="95407" y="295512"/>
                  </a:lnTo>
                  <a:lnTo>
                    <a:pt x="95407" y="286903"/>
                  </a:lnTo>
                  <a:lnTo>
                    <a:pt x="97559" y="286903"/>
                  </a:lnTo>
                  <a:lnTo>
                    <a:pt x="97559" y="282598"/>
                  </a:lnTo>
                  <a:lnTo>
                    <a:pt x="99711" y="282598"/>
                  </a:lnTo>
                  <a:lnTo>
                    <a:pt x="99711" y="269685"/>
                  </a:lnTo>
                  <a:lnTo>
                    <a:pt x="101863" y="269685"/>
                  </a:lnTo>
                  <a:lnTo>
                    <a:pt x="101863" y="261076"/>
                  </a:lnTo>
                  <a:lnTo>
                    <a:pt x="104016" y="261076"/>
                  </a:lnTo>
                  <a:lnTo>
                    <a:pt x="104016" y="241705"/>
                  </a:lnTo>
                  <a:lnTo>
                    <a:pt x="106168" y="241705"/>
                  </a:lnTo>
                  <a:lnTo>
                    <a:pt x="106168" y="239553"/>
                  </a:lnTo>
                  <a:lnTo>
                    <a:pt x="112625" y="239553"/>
                  </a:lnTo>
                  <a:lnTo>
                    <a:pt x="112625" y="237400"/>
                  </a:lnTo>
                  <a:lnTo>
                    <a:pt x="153518" y="237400"/>
                  </a:lnTo>
                  <a:lnTo>
                    <a:pt x="153518" y="239553"/>
                  </a:lnTo>
                  <a:lnTo>
                    <a:pt x="164280" y="239553"/>
                  </a:lnTo>
                  <a:lnTo>
                    <a:pt x="164280" y="237400"/>
                  </a:lnTo>
                  <a:lnTo>
                    <a:pt x="172889" y="237400"/>
                  </a:lnTo>
                  <a:lnTo>
                    <a:pt x="172889" y="224487"/>
                  </a:lnTo>
                  <a:lnTo>
                    <a:pt x="175041" y="224487"/>
                  </a:lnTo>
                  <a:lnTo>
                    <a:pt x="175041" y="218030"/>
                  </a:lnTo>
                  <a:lnTo>
                    <a:pt x="168584" y="218030"/>
                  </a:lnTo>
                  <a:lnTo>
                    <a:pt x="168584" y="213725"/>
                  </a:lnTo>
                  <a:lnTo>
                    <a:pt x="164280" y="213725"/>
                  </a:lnTo>
                  <a:lnTo>
                    <a:pt x="164280" y="211573"/>
                  </a:lnTo>
                  <a:lnTo>
                    <a:pt x="153518" y="211573"/>
                  </a:lnTo>
                  <a:lnTo>
                    <a:pt x="153518" y="209421"/>
                  </a:lnTo>
                  <a:lnTo>
                    <a:pt x="125539" y="209421"/>
                  </a:lnTo>
                  <a:lnTo>
                    <a:pt x="125539" y="211573"/>
                  </a:lnTo>
                  <a:lnTo>
                    <a:pt x="108320" y="211573"/>
                  </a:lnTo>
                  <a:lnTo>
                    <a:pt x="108320" y="205116"/>
                  </a:lnTo>
                  <a:lnTo>
                    <a:pt x="106168" y="205116"/>
                  </a:lnTo>
                  <a:lnTo>
                    <a:pt x="106168" y="196507"/>
                  </a:lnTo>
                  <a:lnTo>
                    <a:pt x="104016" y="196507"/>
                  </a:lnTo>
                  <a:lnTo>
                    <a:pt x="104016" y="183593"/>
                  </a:lnTo>
                  <a:lnTo>
                    <a:pt x="101863" y="183593"/>
                  </a:lnTo>
                  <a:lnTo>
                    <a:pt x="101863" y="177136"/>
                  </a:lnTo>
                  <a:lnTo>
                    <a:pt x="99711" y="177136"/>
                  </a:lnTo>
                  <a:lnTo>
                    <a:pt x="99711" y="170680"/>
                  </a:lnTo>
                  <a:lnTo>
                    <a:pt x="97559" y="170680"/>
                  </a:lnTo>
                  <a:lnTo>
                    <a:pt x="97559" y="166375"/>
                  </a:lnTo>
                  <a:lnTo>
                    <a:pt x="95407" y="166375"/>
                  </a:lnTo>
                  <a:lnTo>
                    <a:pt x="95407" y="162070"/>
                  </a:lnTo>
                  <a:lnTo>
                    <a:pt x="91102" y="162070"/>
                  </a:lnTo>
                  <a:lnTo>
                    <a:pt x="91102" y="157766"/>
                  </a:lnTo>
                  <a:lnTo>
                    <a:pt x="112625" y="157766"/>
                  </a:lnTo>
                  <a:lnTo>
                    <a:pt x="112625" y="155614"/>
                  </a:lnTo>
                  <a:lnTo>
                    <a:pt x="114777" y="155614"/>
                  </a:lnTo>
                  <a:lnTo>
                    <a:pt x="114777" y="153461"/>
                  </a:lnTo>
                  <a:lnTo>
                    <a:pt x="116929" y="153461"/>
                  </a:lnTo>
                  <a:lnTo>
                    <a:pt x="116929" y="151309"/>
                  </a:lnTo>
                  <a:lnTo>
                    <a:pt x="119082" y="151309"/>
                  </a:lnTo>
                  <a:lnTo>
                    <a:pt x="119082" y="149157"/>
                  </a:lnTo>
                  <a:lnTo>
                    <a:pt x="121234" y="149157"/>
                  </a:lnTo>
                  <a:lnTo>
                    <a:pt x="121234" y="147004"/>
                  </a:lnTo>
                  <a:lnTo>
                    <a:pt x="123386" y="147004"/>
                  </a:lnTo>
                  <a:lnTo>
                    <a:pt x="123386" y="142700"/>
                  </a:lnTo>
                  <a:lnTo>
                    <a:pt x="125539" y="142700"/>
                  </a:lnTo>
                  <a:lnTo>
                    <a:pt x="125539" y="134091"/>
                  </a:lnTo>
                  <a:lnTo>
                    <a:pt x="123386" y="134091"/>
                  </a:lnTo>
                  <a:lnTo>
                    <a:pt x="123386" y="121177"/>
                  </a:lnTo>
                  <a:lnTo>
                    <a:pt x="121234" y="121177"/>
                  </a:lnTo>
                  <a:lnTo>
                    <a:pt x="121234" y="119025"/>
                  </a:lnTo>
                  <a:lnTo>
                    <a:pt x="119082" y="119025"/>
                  </a:lnTo>
                  <a:lnTo>
                    <a:pt x="119082" y="114720"/>
                  </a:lnTo>
                  <a:lnTo>
                    <a:pt x="116929" y="114720"/>
                  </a:lnTo>
                  <a:lnTo>
                    <a:pt x="116929" y="110416"/>
                  </a:lnTo>
                  <a:lnTo>
                    <a:pt x="114777" y="110416"/>
                  </a:lnTo>
                  <a:lnTo>
                    <a:pt x="114777" y="106111"/>
                  </a:lnTo>
                  <a:lnTo>
                    <a:pt x="112625" y="106111"/>
                  </a:lnTo>
                  <a:lnTo>
                    <a:pt x="112625" y="101806"/>
                  </a:lnTo>
                  <a:lnTo>
                    <a:pt x="110473" y="101806"/>
                  </a:lnTo>
                  <a:lnTo>
                    <a:pt x="110473" y="97502"/>
                  </a:lnTo>
                  <a:lnTo>
                    <a:pt x="108320" y="97502"/>
                  </a:lnTo>
                  <a:lnTo>
                    <a:pt x="108320" y="93197"/>
                  </a:lnTo>
                  <a:lnTo>
                    <a:pt x="106168" y="93197"/>
                  </a:lnTo>
                  <a:lnTo>
                    <a:pt x="106168" y="88893"/>
                  </a:lnTo>
                  <a:lnTo>
                    <a:pt x="104016" y="88893"/>
                  </a:lnTo>
                  <a:lnTo>
                    <a:pt x="104016" y="84588"/>
                  </a:lnTo>
                  <a:lnTo>
                    <a:pt x="101863" y="84588"/>
                  </a:lnTo>
                  <a:lnTo>
                    <a:pt x="101863" y="80284"/>
                  </a:lnTo>
                  <a:lnTo>
                    <a:pt x="99711" y="80284"/>
                  </a:lnTo>
                  <a:lnTo>
                    <a:pt x="99711" y="78131"/>
                  </a:lnTo>
                  <a:lnTo>
                    <a:pt x="97559" y="78131"/>
                  </a:lnTo>
                  <a:lnTo>
                    <a:pt x="97559" y="71674"/>
                  </a:lnTo>
                  <a:lnTo>
                    <a:pt x="95407" y="71674"/>
                  </a:lnTo>
                  <a:lnTo>
                    <a:pt x="95407" y="67370"/>
                  </a:lnTo>
                  <a:lnTo>
                    <a:pt x="93254" y="67370"/>
                  </a:lnTo>
                  <a:lnTo>
                    <a:pt x="93254" y="63065"/>
                  </a:lnTo>
                  <a:lnTo>
                    <a:pt x="91102" y="63065"/>
                  </a:lnTo>
                  <a:lnTo>
                    <a:pt x="91102" y="58761"/>
                  </a:lnTo>
                  <a:lnTo>
                    <a:pt x="88950" y="58761"/>
                  </a:lnTo>
                  <a:lnTo>
                    <a:pt x="88950" y="54456"/>
                  </a:lnTo>
                  <a:lnTo>
                    <a:pt x="86797" y="54456"/>
                  </a:lnTo>
                  <a:lnTo>
                    <a:pt x="86797" y="52304"/>
                  </a:lnTo>
                  <a:lnTo>
                    <a:pt x="84645" y="52304"/>
                  </a:lnTo>
                  <a:lnTo>
                    <a:pt x="84645" y="47999"/>
                  </a:lnTo>
                  <a:lnTo>
                    <a:pt x="82493" y="47999"/>
                  </a:lnTo>
                  <a:lnTo>
                    <a:pt x="82493" y="43695"/>
                  </a:lnTo>
                  <a:lnTo>
                    <a:pt x="80341" y="43695"/>
                  </a:lnTo>
                  <a:lnTo>
                    <a:pt x="80341" y="41542"/>
                  </a:lnTo>
                  <a:lnTo>
                    <a:pt x="78188" y="41542"/>
                  </a:lnTo>
                  <a:lnTo>
                    <a:pt x="78188" y="39390"/>
                  </a:lnTo>
                  <a:lnTo>
                    <a:pt x="76036" y="39390"/>
                  </a:lnTo>
                  <a:lnTo>
                    <a:pt x="76036" y="35086"/>
                  </a:lnTo>
                  <a:lnTo>
                    <a:pt x="73884" y="35086"/>
                  </a:lnTo>
                  <a:lnTo>
                    <a:pt x="73884" y="32933"/>
                  </a:lnTo>
                  <a:lnTo>
                    <a:pt x="71731" y="32933"/>
                  </a:lnTo>
                  <a:lnTo>
                    <a:pt x="71731" y="28629"/>
                  </a:lnTo>
                  <a:lnTo>
                    <a:pt x="69579" y="28629"/>
                  </a:lnTo>
                  <a:lnTo>
                    <a:pt x="69579" y="26476"/>
                  </a:lnTo>
                  <a:lnTo>
                    <a:pt x="67427" y="26476"/>
                  </a:lnTo>
                  <a:lnTo>
                    <a:pt x="67427" y="24324"/>
                  </a:lnTo>
                  <a:lnTo>
                    <a:pt x="65275" y="24324"/>
                  </a:lnTo>
                  <a:lnTo>
                    <a:pt x="65275" y="20020"/>
                  </a:lnTo>
                  <a:lnTo>
                    <a:pt x="78188" y="20020"/>
                  </a:lnTo>
                  <a:lnTo>
                    <a:pt x="78188" y="17867"/>
                  </a:lnTo>
                  <a:lnTo>
                    <a:pt x="82493" y="17867"/>
                  </a:lnTo>
                  <a:lnTo>
                    <a:pt x="82493" y="15715"/>
                  </a:lnTo>
                  <a:lnTo>
                    <a:pt x="86797" y="15715"/>
                  </a:lnTo>
                  <a:lnTo>
                    <a:pt x="86797" y="13563"/>
                  </a:lnTo>
                  <a:lnTo>
                    <a:pt x="88950" y="13563"/>
                  </a:lnTo>
                  <a:lnTo>
                    <a:pt x="88950" y="11410"/>
                  </a:lnTo>
                  <a:lnTo>
                    <a:pt x="93254" y="11410"/>
                  </a:lnTo>
                  <a:lnTo>
                    <a:pt x="93254" y="9258"/>
                  </a:lnTo>
                  <a:lnTo>
                    <a:pt x="95407" y="9258"/>
                  </a:lnTo>
                  <a:lnTo>
                    <a:pt x="95407" y="7106"/>
                  </a:lnTo>
                  <a:lnTo>
                    <a:pt x="97559" y="7106"/>
                  </a:lnTo>
                  <a:lnTo>
                    <a:pt x="97559" y="2801"/>
                  </a:lnTo>
                  <a:lnTo>
                    <a:pt x="99711" y="2801"/>
                  </a:lnTo>
                  <a:close/>
                  <a:moveTo>
                    <a:pt x="353681" y="233096"/>
                  </a:moveTo>
                  <a:lnTo>
                    <a:pt x="353681" y="235248"/>
                  </a:lnTo>
                  <a:lnTo>
                    <a:pt x="355833" y="235248"/>
                  </a:lnTo>
                  <a:lnTo>
                    <a:pt x="355833" y="233096"/>
                  </a:lnTo>
                  <a:close/>
                </a:path>
              </a:pathLst>
            </a:custGeom>
            <a:solidFill>
              <a:srgbClr val="070B1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2B582E7A-EFEA-9012-0F35-598E3435F1D8}"/>
                </a:ext>
              </a:extLst>
            </p:cNvPr>
            <p:cNvSpPr/>
            <p:nvPr/>
          </p:nvSpPr>
          <p:spPr>
            <a:xfrm>
              <a:off x="11953838" y="8298089"/>
              <a:ext cx="314233" cy="413238"/>
            </a:xfrm>
            <a:custGeom>
              <a:avLst/>
              <a:gdLst>
                <a:gd name="connsiteX0" fmla="*/ 103637 w 314233"/>
                <a:gd name="connsiteY0" fmla="*/ 393 h 413238"/>
                <a:gd name="connsiteX1" fmla="*/ 110094 w 314233"/>
                <a:gd name="connsiteY1" fmla="*/ 393 h 413238"/>
                <a:gd name="connsiteX2" fmla="*/ 110094 w 314233"/>
                <a:gd name="connsiteY2" fmla="*/ 2545 h 413238"/>
                <a:gd name="connsiteX3" fmla="*/ 105789 w 314233"/>
                <a:gd name="connsiteY3" fmla="*/ 2545 h 413238"/>
                <a:gd name="connsiteX4" fmla="*/ 105789 w 314233"/>
                <a:gd name="connsiteY4" fmla="*/ 11154 h 413238"/>
                <a:gd name="connsiteX5" fmla="*/ 107941 w 314233"/>
                <a:gd name="connsiteY5" fmla="*/ 11154 h 413238"/>
                <a:gd name="connsiteX6" fmla="*/ 107941 w 314233"/>
                <a:gd name="connsiteY6" fmla="*/ 21916 h 413238"/>
                <a:gd name="connsiteX7" fmla="*/ 110094 w 314233"/>
                <a:gd name="connsiteY7" fmla="*/ 21916 h 413238"/>
                <a:gd name="connsiteX8" fmla="*/ 110094 w 314233"/>
                <a:gd name="connsiteY8" fmla="*/ 32677 h 413238"/>
                <a:gd name="connsiteX9" fmla="*/ 112246 w 314233"/>
                <a:gd name="connsiteY9" fmla="*/ 32677 h 413238"/>
                <a:gd name="connsiteX10" fmla="*/ 112246 w 314233"/>
                <a:gd name="connsiteY10" fmla="*/ 36982 h 413238"/>
                <a:gd name="connsiteX11" fmla="*/ 114398 w 314233"/>
                <a:gd name="connsiteY11" fmla="*/ 36982 h 413238"/>
                <a:gd name="connsiteX12" fmla="*/ 114398 w 314233"/>
                <a:gd name="connsiteY12" fmla="*/ 41286 h 413238"/>
                <a:gd name="connsiteX13" fmla="*/ 116550 w 314233"/>
                <a:gd name="connsiteY13" fmla="*/ 41286 h 413238"/>
                <a:gd name="connsiteX14" fmla="*/ 116550 w 314233"/>
                <a:gd name="connsiteY14" fmla="*/ 45591 h 413238"/>
                <a:gd name="connsiteX15" fmla="*/ 118703 w 314233"/>
                <a:gd name="connsiteY15" fmla="*/ 45591 h 413238"/>
                <a:gd name="connsiteX16" fmla="*/ 118703 w 314233"/>
                <a:gd name="connsiteY16" fmla="*/ 47743 h 413238"/>
                <a:gd name="connsiteX17" fmla="*/ 120855 w 314233"/>
                <a:gd name="connsiteY17" fmla="*/ 47743 h 413238"/>
                <a:gd name="connsiteX18" fmla="*/ 120855 w 314233"/>
                <a:gd name="connsiteY18" fmla="*/ 52048 h 413238"/>
                <a:gd name="connsiteX19" fmla="*/ 123007 w 314233"/>
                <a:gd name="connsiteY19" fmla="*/ 52048 h 413238"/>
                <a:gd name="connsiteX20" fmla="*/ 123007 w 314233"/>
                <a:gd name="connsiteY20" fmla="*/ 54200 h 413238"/>
                <a:gd name="connsiteX21" fmla="*/ 125160 w 314233"/>
                <a:gd name="connsiteY21" fmla="*/ 54200 h 413238"/>
                <a:gd name="connsiteX22" fmla="*/ 125160 w 314233"/>
                <a:gd name="connsiteY22" fmla="*/ 56352 h 413238"/>
                <a:gd name="connsiteX23" fmla="*/ 127312 w 314233"/>
                <a:gd name="connsiteY23" fmla="*/ 56352 h 413238"/>
                <a:gd name="connsiteX24" fmla="*/ 127312 w 314233"/>
                <a:gd name="connsiteY24" fmla="*/ 58505 h 413238"/>
                <a:gd name="connsiteX25" fmla="*/ 129464 w 314233"/>
                <a:gd name="connsiteY25" fmla="*/ 58505 h 413238"/>
                <a:gd name="connsiteX26" fmla="*/ 129464 w 314233"/>
                <a:gd name="connsiteY26" fmla="*/ 60657 h 413238"/>
                <a:gd name="connsiteX27" fmla="*/ 131616 w 314233"/>
                <a:gd name="connsiteY27" fmla="*/ 60657 h 413238"/>
                <a:gd name="connsiteX28" fmla="*/ 131616 w 314233"/>
                <a:gd name="connsiteY28" fmla="*/ 62809 h 413238"/>
                <a:gd name="connsiteX29" fmla="*/ 133769 w 314233"/>
                <a:gd name="connsiteY29" fmla="*/ 62809 h 413238"/>
                <a:gd name="connsiteX30" fmla="*/ 133769 w 314233"/>
                <a:gd name="connsiteY30" fmla="*/ 64962 h 413238"/>
                <a:gd name="connsiteX31" fmla="*/ 135921 w 314233"/>
                <a:gd name="connsiteY31" fmla="*/ 64962 h 413238"/>
                <a:gd name="connsiteX32" fmla="*/ 135921 w 314233"/>
                <a:gd name="connsiteY32" fmla="*/ 67114 h 413238"/>
                <a:gd name="connsiteX33" fmla="*/ 138073 w 314233"/>
                <a:gd name="connsiteY33" fmla="*/ 67114 h 413238"/>
                <a:gd name="connsiteX34" fmla="*/ 138073 w 314233"/>
                <a:gd name="connsiteY34" fmla="*/ 69266 h 413238"/>
                <a:gd name="connsiteX35" fmla="*/ 140226 w 314233"/>
                <a:gd name="connsiteY35" fmla="*/ 69266 h 413238"/>
                <a:gd name="connsiteX36" fmla="*/ 140226 w 314233"/>
                <a:gd name="connsiteY36" fmla="*/ 71418 h 413238"/>
                <a:gd name="connsiteX37" fmla="*/ 144530 w 314233"/>
                <a:gd name="connsiteY37" fmla="*/ 71418 h 413238"/>
                <a:gd name="connsiteX38" fmla="*/ 144530 w 314233"/>
                <a:gd name="connsiteY38" fmla="*/ 73571 h 413238"/>
                <a:gd name="connsiteX39" fmla="*/ 146682 w 314233"/>
                <a:gd name="connsiteY39" fmla="*/ 73571 h 413238"/>
                <a:gd name="connsiteX40" fmla="*/ 146682 w 314233"/>
                <a:gd name="connsiteY40" fmla="*/ 75723 h 413238"/>
                <a:gd name="connsiteX41" fmla="*/ 148835 w 314233"/>
                <a:gd name="connsiteY41" fmla="*/ 75723 h 413238"/>
                <a:gd name="connsiteX42" fmla="*/ 148835 w 314233"/>
                <a:gd name="connsiteY42" fmla="*/ 77875 h 413238"/>
                <a:gd name="connsiteX43" fmla="*/ 150987 w 314233"/>
                <a:gd name="connsiteY43" fmla="*/ 77875 h 413238"/>
                <a:gd name="connsiteX44" fmla="*/ 150987 w 314233"/>
                <a:gd name="connsiteY44" fmla="*/ 105855 h 413238"/>
                <a:gd name="connsiteX45" fmla="*/ 153139 w 314233"/>
                <a:gd name="connsiteY45" fmla="*/ 105855 h 413238"/>
                <a:gd name="connsiteX46" fmla="*/ 153139 w 314233"/>
                <a:gd name="connsiteY46" fmla="*/ 118769 h 413238"/>
                <a:gd name="connsiteX47" fmla="*/ 155292 w 314233"/>
                <a:gd name="connsiteY47" fmla="*/ 118769 h 413238"/>
                <a:gd name="connsiteX48" fmla="*/ 155292 w 314233"/>
                <a:gd name="connsiteY48" fmla="*/ 125226 h 413238"/>
                <a:gd name="connsiteX49" fmla="*/ 157444 w 314233"/>
                <a:gd name="connsiteY49" fmla="*/ 125226 h 413238"/>
                <a:gd name="connsiteX50" fmla="*/ 157444 w 314233"/>
                <a:gd name="connsiteY50" fmla="*/ 129530 h 413238"/>
                <a:gd name="connsiteX51" fmla="*/ 159596 w 314233"/>
                <a:gd name="connsiteY51" fmla="*/ 129530 h 413238"/>
                <a:gd name="connsiteX52" fmla="*/ 159596 w 314233"/>
                <a:gd name="connsiteY52" fmla="*/ 133835 h 413238"/>
                <a:gd name="connsiteX53" fmla="*/ 161748 w 314233"/>
                <a:gd name="connsiteY53" fmla="*/ 133835 h 413238"/>
                <a:gd name="connsiteX54" fmla="*/ 161748 w 314233"/>
                <a:gd name="connsiteY54" fmla="*/ 140292 h 413238"/>
                <a:gd name="connsiteX55" fmla="*/ 163901 w 314233"/>
                <a:gd name="connsiteY55" fmla="*/ 140292 h 413238"/>
                <a:gd name="connsiteX56" fmla="*/ 163901 w 314233"/>
                <a:gd name="connsiteY56" fmla="*/ 144596 h 413238"/>
                <a:gd name="connsiteX57" fmla="*/ 166053 w 314233"/>
                <a:gd name="connsiteY57" fmla="*/ 144596 h 413238"/>
                <a:gd name="connsiteX58" fmla="*/ 166053 w 314233"/>
                <a:gd name="connsiteY58" fmla="*/ 153205 h 413238"/>
                <a:gd name="connsiteX59" fmla="*/ 168205 w 314233"/>
                <a:gd name="connsiteY59" fmla="*/ 153205 h 413238"/>
                <a:gd name="connsiteX60" fmla="*/ 168205 w 314233"/>
                <a:gd name="connsiteY60" fmla="*/ 157510 h 413238"/>
                <a:gd name="connsiteX61" fmla="*/ 170358 w 314233"/>
                <a:gd name="connsiteY61" fmla="*/ 157510 h 413238"/>
                <a:gd name="connsiteX62" fmla="*/ 170358 w 314233"/>
                <a:gd name="connsiteY62" fmla="*/ 161814 h 413238"/>
                <a:gd name="connsiteX63" fmla="*/ 174662 w 314233"/>
                <a:gd name="connsiteY63" fmla="*/ 161814 h 413238"/>
                <a:gd name="connsiteX64" fmla="*/ 174662 w 314233"/>
                <a:gd name="connsiteY64" fmla="*/ 166119 h 413238"/>
                <a:gd name="connsiteX65" fmla="*/ 176814 w 314233"/>
                <a:gd name="connsiteY65" fmla="*/ 166119 h 413238"/>
                <a:gd name="connsiteX66" fmla="*/ 176814 w 314233"/>
                <a:gd name="connsiteY66" fmla="*/ 168271 h 413238"/>
                <a:gd name="connsiteX67" fmla="*/ 178967 w 314233"/>
                <a:gd name="connsiteY67" fmla="*/ 168271 h 413238"/>
                <a:gd name="connsiteX68" fmla="*/ 178967 w 314233"/>
                <a:gd name="connsiteY68" fmla="*/ 172576 h 413238"/>
                <a:gd name="connsiteX69" fmla="*/ 181119 w 314233"/>
                <a:gd name="connsiteY69" fmla="*/ 172576 h 413238"/>
                <a:gd name="connsiteX70" fmla="*/ 181119 w 314233"/>
                <a:gd name="connsiteY70" fmla="*/ 174728 h 413238"/>
                <a:gd name="connsiteX71" fmla="*/ 183271 w 314233"/>
                <a:gd name="connsiteY71" fmla="*/ 174728 h 413238"/>
                <a:gd name="connsiteX72" fmla="*/ 183271 w 314233"/>
                <a:gd name="connsiteY72" fmla="*/ 176880 h 413238"/>
                <a:gd name="connsiteX73" fmla="*/ 185424 w 314233"/>
                <a:gd name="connsiteY73" fmla="*/ 176880 h 413238"/>
                <a:gd name="connsiteX74" fmla="*/ 185424 w 314233"/>
                <a:gd name="connsiteY74" fmla="*/ 179033 h 413238"/>
                <a:gd name="connsiteX75" fmla="*/ 187576 w 314233"/>
                <a:gd name="connsiteY75" fmla="*/ 179033 h 413238"/>
                <a:gd name="connsiteX76" fmla="*/ 187576 w 314233"/>
                <a:gd name="connsiteY76" fmla="*/ 183337 h 413238"/>
                <a:gd name="connsiteX77" fmla="*/ 189728 w 314233"/>
                <a:gd name="connsiteY77" fmla="*/ 183337 h 413238"/>
                <a:gd name="connsiteX78" fmla="*/ 189728 w 314233"/>
                <a:gd name="connsiteY78" fmla="*/ 185490 h 413238"/>
                <a:gd name="connsiteX79" fmla="*/ 191880 w 314233"/>
                <a:gd name="connsiteY79" fmla="*/ 185490 h 413238"/>
                <a:gd name="connsiteX80" fmla="*/ 191880 w 314233"/>
                <a:gd name="connsiteY80" fmla="*/ 187642 h 413238"/>
                <a:gd name="connsiteX81" fmla="*/ 194033 w 314233"/>
                <a:gd name="connsiteY81" fmla="*/ 187642 h 413238"/>
                <a:gd name="connsiteX82" fmla="*/ 194033 w 314233"/>
                <a:gd name="connsiteY82" fmla="*/ 189794 h 413238"/>
                <a:gd name="connsiteX83" fmla="*/ 196185 w 314233"/>
                <a:gd name="connsiteY83" fmla="*/ 189794 h 413238"/>
                <a:gd name="connsiteX84" fmla="*/ 196185 w 314233"/>
                <a:gd name="connsiteY84" fmla="*/ 191946 h 413238"/>
                <a:gd name="connsiteX85" fmla="*/ 198337 w 314233"/>
                <a:gd name="connsiteY85" fmla="*/ 191946 h 413238"/>
                <a:gd name="connsiteX86" fmla="*/ 198337 w 314233"/>
                <a:gd name="connsiteY86" fmla="*/ 194099 h 413238"/>
                <a:gd name="connsiteX87" fmla="*/ 200490 w 314233"/>
                <a:gd name="connsiteY87" fmla="*/ 194099 h 413238"/>
                <a:gd name="connsiteX88" fmla="*/ 200490 w 314233"/>
                <a:gd name="connsiteY88" fmla="*/ 196251 h 413238"/>
                <a:gd name="connsiteX89" fmla="*/ 202642 w 314233"/>
                <a:gd name="connsiteY89" fmla="*/ 196251 h 413238"/>
                <a:gd name="connsiteX90" fmla="*/ 202642 w 314233"/>
                <a:gd name="connsiteY90" fmla="*/ 198403 h 413238"/>
                <a:gd name="connsiteX91" fmla="*/ 204794 w 314233"/>
                <a:gd name="connsiteY91" fmla="*/ 198403 h 413238"/>
                <a:gd name="connsiteX92" fmla="*/ 204794 w 314233"/>
                <a:gd name="connsiteY92" fmla="*/ 200556 h 413238"/>
                <a:gd name="connsiteX93" fmla="*/ 206946 w 314233"/>
                <a:gd name="connsiteY93" fmla="*/ 200556 h 413238"/>
                <a:gd name="connsiteX94" fmla="*/ 206946 w 314233"/>
                <a:gd name="connsiteY94" fmla="*/ 202708 h 413238"/>
                <a:gd name="connsiteX95" fmla="*/ 211251 w 314233"/>
                <a:gd name="connsiteY95" fmla="*/ 202708 h 413238"/>
                <a:gd name="connsiteX96" fmla="*/ 211251 w 314233"/>
                <a:gd name="connsiteY96" fmla="*/ 204860 h 413238"/>
                <a:gd name="connsiteX97" fmla="*/ 213403 w 314233"/>
                <a:gd name="connsiteY97" fmla="*/ 204860 h 413238"/>
                <a:gd name="connsiteX98" fmla="*/ 213403 w 314233"/>
                <a:gd name="connsiteY98" fmla="*/ 207012 h 413238"/>
                <a:gd name="connsiteX99" fmla="*/ 215556 w 314233"/>
                <a:gd name="connsiteY99" fmla="*/ 207012 h 413238"/>
                <a:gd name="connsiteX100" fmla="*/ 215556 w 314233"/>
                <a:gd name="connsiteY100" fmla="*/ 209165 h 413238"/>
                <a:gd name="connsiteX101" fmla="*/ 219860 w 314233"/>
                <a:gd name="connsiteY101" fmla="*/ 209165 h 413238"/>
                <a:gd name="connsiteX102" fmla="*/ 219860 w 314233"/>
                <a:gd name="connsiteY102" fmla="*/ 211317 h 413238"/>
                <a:gd name="connsiteX103" fmla="*/ 222012 w 314233"/>
                <a:gd name="connsiteY103" fmla="*/ 211317 h 413238"/>
                <a:gd name="connsiteX104" fmla="*/ 222012 w 314233"/>
                <a:gd name="connsiteY104" fmla="*/ 213469 h 413238"/>
                <a:gd name="connsiteX105" fmla="*/ 226317 w 314233"/>
                <a:gd name="connsiteY105" fmla="*/ 213469 h 413238"/>
                <a:gd name="connsiteX106" fmla="*/ 226317 w 314233"/>
                <a:gd name="connsiteY106" fmla="*/ 215622 h 413238"/>
                <a:gd name="connsiteX107" fmla="*/ 230622 w 314233"/>
                <a:gd name="connsiteY107" fmla="*/ 215622 h 413238"/>
                <a:gd name="connsiteX108" fmla="*/ 230622 w 314233"/>
                <a:gd name="connsiteY108" fmla="*/ 217774 h 413238"/>
                <a:gd name="connsiteX109" fmla="*/ 234926 w 314233"/>
                <a:gd name="connsiteY109" fmla="*/ 217774 h 413238"/>
                <a:gd name="connsiteX110" fmla="*/ 234926 w 314233"/>
                <a:gd name="connsiteY110" fmla="*/ 219926 h 413238"/>
                <a:gd name="connsiteX111" fmla="*/ 239231 w 314233"/>
                <a:gd name="connsiteY111" fmla="*/ 219926 h 413238"/>
                <a:gd name="connsiteX112" fmla="*/ 239231 w 314233"/>
                <a:gd name="connsiteY112" fmla="*/ 222078 h 413238"/>
                <a:gd name="connsiteX113" fmla="*/ 243535 w 314233"/>
                <a:gd name="connsiteY113" fmla="*/ 222078 h 413238"/>
                <a:gd name="connsiteX114" fmla="*/ 243535 w 314233"/>
                <a:gd name="connsiteY114" fmla="*/ 224231 h 413238"/>
                <a:gd name="connsiteX115" fmla="*/ 252144 w 314233"/>
                <a:gd name="connsiteY115" fmla="*/ 224231 h 413238"/>
                <a:gd name="connsiteX116" fmla="*/ 252144 w 314233"/>
                <a:gd name="connsiteY116" fmla="*/ 226383 h 413238"/>
                <a:gd name="connsiteX117" fmla="*/ 258601 w 314233"/>
                <a:gd name="connsiteY117" fmla="*/ 226383 h 413238"/>
                <a:gd name="connsiteX118" fmla="*/ 258601 w 314233"/>
                <a:gd name="connsiteY118" fmla="*/ 228535 h 413238"/>
                <a:gd name="connsiteX119" fmla="*/ 265058 w 314233"/>
                <a:gd name="connsiteY119" fmla="*/ 228535 h 413238"/>
                <a:gd name="connsiteX120" fmla="*/ 265058 w 314233"/>
                <a:gd name="connsiteY120" fmla="*/ 230688 h 413238"/>
                <a:gd name="connsiteX121" fmla="*/ 269363 w 314233"/>
                <a:gd name="connsiteY121" fmla="*/ 230688 h 413238"/>
                <a:gd name="connsiteX122" fmla="*/ 269363 w 314233"/>
                <a:gd name="connsiteY122" fmla="*/ 232840 h 413238"/>
                <a:gd name="connsiteX123" fmla="*/ 277972 w 314233"/>
                <a:gd name="connsiteY123" fmla="*/ 232840 h 413238"/>
                <a:gd name="connsiteX124" fmla="*/ 277972 w 314233"/>
                <a:gd name="connsiteY124" fmla="*/ 234992 h 413238"/>
                <a:gd name="connsiteX125" fmla="*/ 314561 w 314233"/>
                <a:gd name="connsiteY125" fmla="*/ 234992 h 413238"/>
                <a:gd name="connsiteX126" fmla="*/ 314561 w 314233"/>
                <a:gd name="connsiteY126" fmla="*/ 237144 h 413238"/>
                <a:gd name="connsiteX127" fmla="*/ 308104 w 314233"/>
                <a:gd name="connsiteY127" fmla="*/ 237144 h 413238"/>
                <a:gd name="connsiteX128" fmla="*/ 308104 w 314233"/>
                <a:gd name="connsiteY128" fmla="*/ 239297 h 413238"/>
                <a:gd name="connsiteX129" fmla="*/ 301647 w 314233"/>
                <a:gd name="connsiteY129" fmla="*/ 239297 h 413238"/>
                <a:gd name="connsiteX130" fmla="*/ 301647 w 314233"/>
                <a:gd name="connsiteY130" fmla="*/ 241449 h 413238"/>
                <a:gd name="connsiteX131" fmla="*/ 297343 w 314233"/>
                <a:gd name="connsiteY131" fmla="*/ 241449 h 413238"/>
                <a:gd name="connsiteX132" fmla="*/ 297343 w 314233"/>
                <a:gd name="connsiteY132" fmla="*/ 243601 h 413238"/>
                <a:gd name="connsiteX133" fmla="*/ 295190 w 314233"/>
                <a:gd name="connsiteY133" fmla="*/ 243601 h 413238"/>
                <a:gd name="connsiteX134" fmla="*/ 295190 w 314233"/>
                <a:gd name="connsiteY134" fmla="*/ 245754 h 413238"/>
                <a:gd name="connsiteX135" fmla="*/ 286581 w 314233"/>
                <a:gd name="connsiteY135" fmla="*/ 245754 h 413238"/>
                <a:gd name="connsiteX136" fmla="*/ 286581 w 314233"/>
                <a:gd name="connsiteY136" fmla="*/ 247906 h 413238"/>
                <a:gd name="connsiteX137" fmla="*/ 284429 w 314233"/>
                <a:gd name="connsiteY137" fmla="*/ 247906 h 413238"/>
                <a:gd name="connsiteX138" fmla="*/ 284429 w 314233"/>
                <a:gd name="connsiteY138" fmla="*/ 250058 h 413238"/>
                <a:gd name="connsiteX139" fmla="*/ 280124 w 314233"/>
                <a:gd name="connsiteY139" fmla="*/ 250058 h 413238"/>
                <a:gd name="connsiteX140" fmla="*/ 280124 w 314233"/>
                <a:gd name="connsiteY140" fmla="*/ 252210 h 413238"/>
                <a:gd name="connsiteX141" fmla="*/ 277972 w 314233"/>
                <a:gd name="connsiteY141" fmla="*/ 252210 h 413238"/>
                <a:gd name="connsiteX142" fmla="*/ 277972 w 314233"/>
                <a:gd name="connsiteY142" fmla="*/ 254363 h 413238"/>
                <a:gd name="connsiteX143" fmla="*/ 275820 w 314233"/>
                <a:gd name="connsiteY143" fmla="*/ 254363 h 413238"/>
                <a:gd name="connsiteX144" fmla="*/ 275820 w 314233"/>
                <a:gd name="connsiteY144" fmla="*/ 256515 h 413238"/>
                <a:gd name="connsiteX145" fmla="*/ 273667 w 314233"/>
                <a:gd name="connsiteY145" fmla="*/ 256515 h 413238"/>
                <a:gd name="connsiteX146" fmla="*/ 273667 w 314233"/>
                <a:gd name="connsiteY146" fmla="*/ 258667 h 413238"/>
                <a:gd name="connsiteX147" fmla="*/ 271515 w 314233"/>
                <a:gd name="connsiteY147" fmla="*/ 258667 h 413238"/>
                <a:gd name="connsiteX148" fmla="*/ 271515 w 314233"/>
                <a:gd name="connsiteY148" fmla="*/ 260820 h 413238"/>
                <a:gd name="connsiteX149" fmla="*/ 269363 w 314233"/>
                <a:gd name="connsiteY149" fmla="*/ 260820 h 413238"/>
                <a:gd name="connsiteX150" fmla="*/ 269363 w 314233"/>
                <a:gd name="connsiteY150" fmla="*/ 265124 h 413238"/>
                <a:gd name="connsiteX151" fmla="*/ 267210 w 314233"/>
                <a:gd name="connsiteY151" fmla="*/ 265124 h 413238"/>
                <a:gd name="connsiteX152" fmla="*/ 267210 w 314233"/>
                <a:gd name="connsiteY152" fmla="*/ 267276 h 413238"/>
                <a:gd name="connsiteX153" fmla="*/ 262906 w 314233"/>
                <a:gd name="connsiteY153" fmla="*/ 267276 h 413238"/>
                <a:gd name="connsiteX154" fmla="*/ 262906 w 314233"/>
                <a:gd name="connsiteY154" fmla="*/ 269429 h 413238"/>
                <a:gd name="connsiteX155" fmla="*/ 260754 w 314233"/>
                <a:gd name="connsiteY155" fmla="*/ 269429 h 413238"/>
                <a:gd name="connsiteX156" fmla="*/ 260754 w 314233"/>
                <a:gd name="connsiteY156" fmla="*/ 273733 h 413238"/>
                <a:gd name="connsiteX157" fmla="*/ 258601 w 314233"/>
                <a:gd name="connsiteY157" fmla="*/ 273733 h 413238"/>
                <a:gd name="connsiteX158" fmla="*/ 258601 w 314233"/>
                <a:gd name="connsiteY158" fmla="*/ 278038 h 413238"/>
                <a:gd name="connsiteX159" fmla="*/ 256449 w 314233"/>
                <a:gd name="connsiteY159" fmla="*/ 278038 h 413238"/>
                <a:gd name="connsiteX160" fmla="*/ 256449 w 314233"/>
                <a:gd name="connsiteY160" fmla="*/ 282342 h 413238"/>
                <a:gd name="connsiteX161" fmla="*/ 254297 w 314233"/>
                <a:gd name="connsiteY161" fmla="*/ 282342 h 413238"/>
                <a:gd name="connsiteX162" fmla="*/ 254297 w 314233"/>
                <a:gd name="connsiteY162" fmla="*/ 286647 h 413238"/>
                <a:gd name="connsiteX163" fmla="*/ 252144 w 314233"/>
                <a:gd name="connsiteY163" fmla="*/ 286647 h 413238"/>
                <a:gd name="connsiteX164" fmla="*/ 252144 w 314233"/>
                <a:gd name="connsiteY164" fmla="*/ 288799 h 413238"/>
                <a:gd name="connsiteX165" fmla="*/ 249992 w 314233"/>
                <a:gd name="connsiteY165" fmla="*/ 288799 h 413238"/>
                <a:gd name="connsiteX166" fmla="*/ 249992 w 314233"/>
                <a:gd name="connsiteY166" fmla="*/ 290952 h 413238"/>
                <a:gd name="connsiteX167" fmla="*/ 247840 w 314233"/>
                <a:gd name="connsiteY167" fmla="*/ 290952 h 413238"/>
                <a:gd name="connsiteX168" fmla="*/ 247840 w 314233"/>
                <a:gd name="connsiteY168" fmla="*/ 295256 h 413238"/>
                <a:gd name="connsiteX169" fmla="*/ 245688 w 314233"/>
                <a:gd name="connsiteY169" fmla="*/ 295256 h 413238"/>
                <a:gd name="connsiteX170" fmla="*/ 245688 w 314233"/>
                <a:gd name="connsiteY170" fmla="*/ 297409 h 413238"/>
                <a:gd name="connsiteX171" fmla="*/ 243535 w 314233"/>
                <a:gd name="connsiteY171" fmla="*/ 297409 h 413238"/>
                <a:gd name="connsiteX172" fmla="*/ 243535 w 314233"/>
                <a:gd name="connsiteY172" fmla="*/ 301713 h 413238"/>
                <a:gd name="connsiteX173" fmla="*/ 241383 w 314233"/>
                <a:gd name="connsiteY173" fmla="*/ 301713 h 413238"/>
                <a:gd name="connsiteX174" fmla="*/ 241383 w 314233"/>
                <a:gd name="connsiteY174" fmla="*/ 303865 h 413238"/>
                <a:gd name="connsiteX175" fmla="*/ 239231 w 314233"/>
                <a:gd name="connsiteY175" fmla="*/ 303865 h 413238"/>
                <a:gd name="connsiteX176" fmla="*/ 239231 w 314233"/>
                <a:gd name="connsiteY176" fmla="*/ 308170 h 413238"/>
                <a:gd name="connsiteX177" fmla="*/ 237078 w 314233"/>
                <a:gd name="connsiteY177" fmla="*/ 308170 h 413238"/>
                <a:gd name="connsiteX178" fmla="*/ 237078 w 314233"/>
                <a:gd name="connsiteY178" fmla="*/ 310322 h 413238"/>
                <a:gd name="connsiteX179" fmla="*/ 234926 w 314233"/>
                <a:gd name="connsiteY179" fmla="*/ 310322 h 413238"/>
                <a:gd name="connsiteX180" fmla="*/ 234926 w 314233"/>
                <a:gd name="connsiteY180" fmla="*/ 314627 h 413238"/>
                <a:gd name="connsiteX181" fmla="*/ 232774 w 314233"/>
                <a:gd name="connsiteY181" fmla="*/ 314627 h 413238"/>
                <a:gd name="connsiteX182" fmla="*/ 232774 w 314233"/>
                <a:gd name="connsiteY182" fmla="*/ 316779 h 413238"/>
                <a:gd name="connsiteX183" fmla="*/ 230622 w 314233"/>
                <a:gd name="connsiteY183" fmla="*/ 316779 h 413238"/>
                <a:gd name="connsiteX184" fmla="*/ 230622 w 314233"/>
                <a:gd name="connsiteY184" fmla="*/ 327541 h 413238"/>
                <a:gd name="connsiteX185" fmla="*/ 247840 w 314233"/>
                <a:gd name="connsiteY185" fmla="*/ 327541 h 413238"/>
                <a:gd name="connsiteX186" fmla="*/ 247840 w 314233"/>
                <a:gd name="connsiteY186" fmla="*/ 329693 h 413238"/>
                <a:gd name="connsiteX187" fmla="*/ 245688 w 314233"/>
                <a:gd name="connsiteY187" fmla="*/ 329693 h 413238"/>
                <a:gd name="connsiteX188" fmla="*/ 245688 w 314233"/>
                <a:gd name="connsiteY188" fmla="*/ 331845 h 413238"/>
                <a:gd name="connsiteX189" fmla="*/ 241383 w 314233"/>
                <a:gd name="connsiteY189" fmla="*/ 331845 h 413238"/>
                <a:gd name="connsiteX190" fmla="*/ 241383 w 314233"/>
                <a:gd name="connsiteY190" fmla="*/ 333997 h 413238"/>
                <a:gd name="connsiteX191" fmla="*/ 239231 w 314233"/>
                <a:gd name="connsiteY191" fmla="*/ 333997 h 413238"/>
                <a:gd name="connsiteX192" fmla="*/ 239231 w 314233"/>
                <a:gd name="connsiteY192" fmla="*/ 336150 h 413238"/>
                <a:gd name="connsiteX193" fmla="*/ 237078 w 314233"/>
                <a:gd name="connsiteY193" fmla="*/ 336150 h 413238"/>
                <a:gd name="connsiteX194" fmla="*/ 237078 w 314233"/>
                <a:gd name="connsiteY194" fmla="*/ 338302 h 413238"/>
                <a:gd name="connsiteX195" fmla="*/ 234926 w 314233"/>
                <a:gd name="connsiteY195" fmla="*/ 338302 h 413238"/>
                <a:gd name="connsiteX196" fmla="*/ 234926 w 314233"/>
                <a:gd name="connsiteY196" fmla="*/ 340454 h 413238"/>
                <a:gd name="connsiteX197" fmla="*/ 230622 w 314233"/>
                <a:gd name="connsiteY197" fmla="*/ 340454 h 413238"/>
                <a:gd name="connsiteX198" fmla="*/ 230622 w 314233"/>
                <a:gd name="connsiteY198" fmla="*/ 342607 h 413238"/>
                <a:gd name="connsiteX199" fmla="*/ 226317 w 314233"/>
                <a:gd name="connsiteY199" fmla="*/ 342607 h 413238"/>
                <a:gd name="connsiteX200" fmla="*/ 226317 w 314233"/>
                <a:gd name="connsiteY200" fmla="*/ 344759 h 413238"/>
                <a:gd name="connsiteX201" fmla="*/ 222012 w 314233"/>
                <a:gd name="connsiteY201" fmla="*/ 344759 h 413238"/>
                <a:gd name="connsiteX202" fmla="*/ 222012 w 314233"/>
                <a:gd name="connsiteY202" fmla="*/ 346911 h 413238"/>
                <a:gd name="connsiteX203" fmla="*/ 219860 w 314233"/>
                <a:gd name="connsiteY203" fmla="*/ 346911 h 413238"/>
                <a:gd name="connsiteX204" fmla="*/ 219860 w 314233"/>
                <a:gd name="connsiteY204" fmla="*/ 349063 h 413238"/>
                <a:gd name="connsiteX205" fmla="*/ 217708 w 314233"/>
                <a:gd name="connsiteY205" fmla="*/ 349063 h 413238"/>
                <a:gd name="connsiteX206" fmla="*/ 217708 w 314233"/>
                <a:gd name="connsiteY206" fmla="*/ 351216 h 413238"/>
                <a:gd name="connsiteX207" fmla="*/ 211251 w 314233"/>
                <a:gd name="connsiteY207" fmla="*/ 351216 h 413238"/>
                <a:gd name="connsiteX208" fmla="*/ 211251 w 314233"/>
                <a:gd name="connsiteY208" fmla="*/ 353368 h 413238"/>
                <a:gd name="connsiteX209" fmla="*/ 209099 w 314233"/>
                <a:gd name="connsiteY209" fmla="*/ 353368 h 413238"/>
                <a:gd name="connsiteX210" fmla="*/ 209099 w 314233"/>
                <a:gd name="connsiteY210" fmla="*/ 355520 h 413238"/>
                <a:gd name="connsiteX211" fmla="*/ 202642 w 314233"/>
                <a:gd name="connsiteY211" fmla="*/ 355520 h 413238"/>
                <a:gd name="connsiteX212" fmla="*/ 202642 w 314233"/>
                <a:gd name="connsiteY212" fmla="*/ 357673 h 413238"/>
                <a:gd name="connsiteX213" fmla="*/ 200490 w 314233"/>
                <a:gd name="connsiteY213" fmla="*/ 357673 h 413238"/>
                <a:gd name="connsiteX214" fmla="*/ 200490 w 314233"/>
                <a:gd name="connsiteY214" fmla="*/ 359825 h 413238"/>
                <a:gd name="connsiteX215" fmla="*/ 198337 w 314233"/>
                <a:gd name="connsiteY215" fmla="*/ 359825 h 413238"/>
                <a:gd name="connsiteX216" fmla="*/ 198337 w 314233"/>
                <a:gd name="connsiteY216" fmla="*/ 361977 h 413238"/>
                <a:gd name="connsiteX217" fmla="*/ 196185 w 314233"/>
                <a:gd name="connsiteY217" fmla="*/ 361977 h 413238"/>
                <a:gd name="connsiteX218" fmla="*/ 196185 w 314233"/>
                <a:gd name="connsiteY218" fmla="*/ 372739 h 413238"/>
                <a:gd name="connsiteX219" fmla="*/ 194033 w 314233"/>
                <a:gd name="connsiteY219" fmla="*/ 372739 h 413238"/>
                <a:gd name="connsiteX220" fmla="*/ 194033 w 314233"/>
                <a:gd name="connsiteY220" fmla="*/ 402871 h 413238"/>
                <a:gd name="connsiteX221" fmla="*/ 191880 w 314233"/>
                <a:gd name="connsiteY221" fmla="*/ 402871 h 413238"/>
                <a:gd name="connsiteX222" fmla="*/ 191880 w 314233"/>
                <a:gd name="connsiteY222" fmla="*/ 405023 h 413238"/>
                <a:gd name="connsiteX223" fmla="*/ 194033 w 314233"/>
                <a:gd name="connsiteY223" fmla="*/ 405023 h 413238"/>
                <a:gd name="connsiteX224" fmla="*/ 194033 w 314233"/>
                <a:gd name="connsiteY224" fmla="*/ 407175 h 413238"/>
                <a:gd name="connsiteX225" fmla="*/ 191880 w 314233"/>
                <a:gd name="connsiteY225" fmla="*/ 407175 h 413238"/>
                <a:gd name="connsiteX226" fmla="*/ 191880 w 314233"/>
                <a:gd name="connsiteY226" fmla="*/ 409327 h 413238"/>
                <a:gd name="connsiteX227" fmla="*/ 189728 w 314233"/>
                <a:gd name="connsiteY227" fmla="*/ 409327 h 413238"/>
                <a:gd name="connsiteX228" fmla="*/ 189728 w 314233"/>
                <a:gd name="connsiteY228" fmla="*/ 411480 h 413238"/>
                <a:gd name="connsiteX229" fmla="*/ 194033 w 314233"/>
                <a:gd name="connsiteY229" fmla="*/ 411480 h 413238"/>
                <a:gd name="connsiteX230" fmla="*/ 194033 w 314233"/>
                <a:gd name="connsiteY230" fmla="*/ 413632 h 413238"/>
                <a:gd name="connsiteX231" fmla="*/ 144530 w 314233"/>
                <a:gd name="connsiteY231" fmla="*/ 413632 h 413238"/>
                <a:gd name="connsiteX232" fmla="*/ 144530 w 314233"/>
                <a:gd name="connsiteY232" fmla="*/ 411480 h 413238"/>
                <a:gd name="connsiteX233" fmla="*/ 140226 w 314233"/>
                <a:gd name="connsiteY233" fmla="*/ 411480 h 413238"/>
                <a:gd name="connsiteX234" fmla="*/ 140226 w 314233"/>
                <a:gd name="connsiteY234" fmla="*/ 409327 h 413238"/>
                <a:gd name="connsiteX235" fmla="*/ 138073 w 314233"/>
                <a:gd name="connsiteY235" fmla="*/ 409327 h 413238"/>
                <a:gd name="connsiteX236" fmla="*/ 138073 w 314233"/>
                <a:gd name="connsiteY236" fmla="*/ 407175 h 413238"/>
                <a:gd name="connsiteX237" fmla="*/ 135921 w 314233"/>
                <a:gd name="connsiteY237" fmla="*/ 407175 h 413238"/>
                <a:gd name="connsiteX238" fmla="*/ 135921 w 314233"/>
                <a:gd name="connsiteY238" fmla="*/ 402871 h 413238"/>
                <a:gd name="connsiteX239" fmla="*/ 133769 w 314233"/>
                <a:gd name="connsiteY239" fmla="*/ 402871 h 413238"/>
                <a:gd name="connsiteX240" fmla="*/ 133769 w 314233"/>
                <a:gd name="connsiteY240" fmla="*/ 398566 h 413238"/>
                <a:gd name="connsiteX241" fmla="*/ 131616 w 314233"/>
                <a:gd name="connsiteY241" fmla="*/ 398566 h 413238"/>
                <a:gd name="connsiteX242" fmla="*/ 131616 w 314233"/>
                <a:gd name="connsiteY242" fmla="*/ 387805 h 413238"/>
                <a:gd name="connsiteX243" fmla="*/ 129464 w 314233"/>
                <a:gd name="connsiteY243" fmla="*/ 387805 h 413238"/>
                <a:gd name="connsiteX244" fmla="*/ 129464 w 314233"/>
                <a:gd name="connsiteY244" fmla="*/ 355520 h 413238"/>
                <a:gd name="connsiteX245" fmla="*/ 131616 w 314233"/>
                <a:gd name="connsiteY245" fmla="*/ 355520 h 413238"/>
                <a:gd name="connsiteX246" fmla="*/ 131616 w 314233"/>
                <a:gd name="connsiteY246" fmla="*/ 340454 h 413238"/>
                <a:gd name="connsiteX247" fmla="*/ 133769 w 314233"/>
                <a:gd name="connsiteY247" fmla="*/ 340454 h 413238"/>
                <a:gd name="connsiteX248" fmla="*/ 133769 w 314233"/>
                <a:gd name="connsiteY248" fmla="*/ 333997 h 413238"/>
                <a:gd name="connsiteX249" fmla="*/ 135921 w 314233"/>
                <a:gd name="connsiteY249" fmla="*/ 333997 h 413238"/>
                <a:gd name="connsiteX250" fmla="*/ 135921 w 314233"/>
                <a:gd name="connsiteY250" fmla="*/ 325388 h 413238"/>
                <a:gd name="connsiteX251" fmla="*/ 138073 w 314233"/>
                <a:gd name="connsiteY251" fmla="*/ 325388 h 413238"/>
                <a:gd name="connsiteX252" fmla="*/ 138073 w 314233"/>
                <a:gd name="connsiteY252" fmla="*/ 323236 h 413238"/>
                <a:gd name="connsiteX253" fmla="*/ 140226 w 314233"/>
                <a:gd name="connsiteY253" fmla="*/ 323236 h 413238"/>
                <a:gd name="connsiteX254" fmla="*/ 140226 w 314233"/>
                <a:gd name="connsiteY254" fmla="*/ 321084 h 413238"/>
                <a:gd name="connsiteX255" fmla="*/ 142378 w 314233"/>
                <a:gd name="connsiteY255" fmla="*/ 321084 h 413238"/>
                <a:gd name="connsiteX256" fmla="*/ 142378 w 314233"/>
                <a:gd name="connsiteY256" fmla="*/ 316779 h 413238"/>
                <a:gd name="connsiteX257" fmla="*/ 131616 w 314233"/>
                <a:gd name="connsiteY257" fmla="*/ 316779 h 413238"/>
                <a:gd name="connsiteX258" fmla="*/ 131616 w 314233"/>
                <a:gd name="connsiteY258" fmla="*/ 318931 h 413238"/>
                <a:gd name="connsiteX259" fmla="*/ 127312 w 314233"/>
                <a:gd name="connsiteY259" fmla="*/ 318931 h 413238"/>
                <a:gd name="connsiteX260" fmla="*/ 127312 w 314233"/>
                <a:gd name="connsiteY260" fmla="*/ 321084 h 413238"/>
                <a:gd name="connsiteX261" fmla="*/ 120855 w 314233"/>
                <a:gd name="connsiteY261" fmla="*/ 321084 h 413238"/>
                <a:gd name="connsiteX262" fmla="*/ 120855 w 314233"/>
                <a:gd name="connsiteY262" fmla="*/ 323236 h 413238"/>
                <a:gd name="connsiteX263" fmla="*/ 114398 w 314233"/>
                <a:gd name="connsiteY263" fmla="*/ 323236 h 413238"/>
                <a:gd name="connsiteX264" fmla="*/ 114398 w 314233"/>
                <a:gd name="connsiteY264" fmla="*/ 325388 h 413238"/>
                <a:gd name="connsiteX265" fmla="*/ 103637 w 314233"/>
                <a:gd name="connsiteY265" fmla="*/ 325388 h 413238"/>
                <a:gd name="connsiteX266" fmla="*/ 103637 w 314233"/>
                <a:gd name="connsiteY266" fmla="*/ 327541 h 413238"/>
                <a:gd name="connsiteX267" fmla="*/ 75657 w 314233"/>
                <a:gd name="connsiteY267" fmla="*/ 327541 h 413238"/>
                <a:gd name="connsiteX268" fmla="*/ 75657 w 314233"/>
                <a:gd name="connsiteY268" fmla="*/ 325388 h 413238"/>
                <a:gd name="connsiteX269" fmla="*/ 64896 w 314233"/>
                <a:gd name="connsiteY269" fmla="*/ 325388 h 413238"/>
                <a:gd name="connsiteX270" fmla="*/ 64896 w 314233"/>
                <a:gd name="connsiteY270" fmla="*/ 323236 h 413238"/>
                <a:gd name="connsiteX271" fmla="*/ 60591 w 314233"/>
                <a:gd name="connsiteY271" fmla="*/ 323236 h 413238"/>
                <a:gd name="connsiteX272" fmla="*/ 60591 w 314233"/>
                <a:gd name="connsiteY272" fmla="*/ 321084 h 413238"/>
                <a:gd name="connsiteX273" fmla="*/ 56286 w 314233"/>
                <a:gd name="connsiteY273" fmla="*/ 321084 h 413238"/>
                <a:gd name="connsiteX274" fmla="*/ 56286 w 314233"/>
                <a:gd name="connsiteY274" fmla="*/ 318931 h 413238"/>
                <a:gd name="connsiteX275" fmla="*/ 51982 w 314233"/>
                <a:gd name="connsiteY275" fmla="*/ 318931 h 413238"/>
                <a:gd name="connsiteX276" fmla="*/ 51982 w 314233"/>
                <a:gd name="connsiteY276" fmla="*/ 316779 h 413238"/>
                <a:gd name="connsiteX277" fmla="*/ 49830 w 314233"/>
                <a:gd name="connsiteY277" fmla="*/ 316779 h 413238"/>
                <a:gd name="connsiteX278" fmla="*/ 49830 w 314233"/>
                <a:gd name="connsiteY278" fmla="*/ 295256 h 413238"/>
                <a:gd name="connsiteX279" fmla="*/ 51982 w 314233"/>
                <a:gd name="connsiteY279" fmla="*/ 295256 h 413238"/>
                <a:gd name="connsiteX280" fmla="*/ 51982 w 314233"/>
                <a:gd name="connsiteY280" fmla="*/ 282342 h 413238"/>
                <a:gd name="connsiteX281" fmla="*/ 54134 w 314233"/>
                <a:gd name="connsiteY281" fmla="*/ 282342 h 413238"/>
                <a:gd name="connsiteX282" fmla="*/ 54134 w 314233"/>
                <a:gd name="connsiteY282" fmla="*/ 265124 h 413238"/>
                <a:gd name="connsiteX283" fmla="*/ 56286 w 314233"/>
                <a:gd name="connsiteY283" fmla="*/ 265124 h 413238"/>
                <a:gd name="connsiteX284" fmla="*/ 56286 w 314233"/>
                <a:gd name="connsiteY284" fmla="*/ 256515 h 413238"/>
                <a:gd name="connsiteX285" fmla="*/ 58439 w 314233"/>
                <a:gd name="connsiteY285" fmla="*/ 256515 h 413238"/>
                <a:gd name="connsiteX286" fmla="*/ 58439 w 314233"/>
                <a:gd name="connsiteY286" fmla="*/ 252210 h 413238"/>
                <a:gd name="connsiteX287" fmla="*/ 60591 w 314233"/>
                <a:gd name="connsiteY287" fmla="*/ 252210 h 413238"/>
                <a:gd name="connsiteX288" fmla="*/ 60591 w 314233"/>
                <a:gd name="connsiteY288" fmla="*/ 245754 h 413238"/>
                <a:gd name="connsiteX289" fmla="*/ 62743 w 314233"/>
                <a:gd name="connsiteY289" fmla="*/ 245754 h 413238"/>
                <a:gd name="connsiteX290" fmla="*/ 62743 w 314233"/>
                <a:gd name="connsiteY290" fmla="*/ 241449 h 413238"/>
                <a:gd name="connsiteX291" fmla="*/ 64896 w 314233"/>
                <a:gd name="connsiteY291" fmla="*/ 241449 h 413238"/>
                <a:gd name="connsiteX292" fmla="*/ 64896 w 314233"/>
                <a:gd name="connsiteY292" fmla="*/ 234992 h 413238"/>
                <a:gd name="connsiteX293" fmla="*/ 67048 w 314233"/>
                <a:gd name="connsiteY293" fmla="*/ 234992 h 413238"/>
                <a:gd name="connsiteX294" fmla="*/ 67048 w 314233"/>
                <a:gd name="connsiteY294" fmla="*/ 230688 h 413238"/>
                <a:gd name="connsiteX295" fmla="*/ 69200 w 314233"/>
                <a:gd name="connsiteY295" fmla="*/ 230688 h 413238"/>
                <a:gd name="connsiteX296" fmla="*/ 69200 w 314233"/>
                <a:gd name="connsiteY296" fmla="*/ 226383 h 413238"/>
                <a:gd name="connsiteX297" fmla="*/ 71352 w 314233"/>
                <a:gd name="connsiteY297" fmla="*/ 226383 h 413238"/>
                <a:gd name="connsiteX298" fmla="*/ 71352 w 314233"/>
                <a:gd name="connsiteY298" fmla="*/ 219926 h 413238"/>
                <a:gd name="connsiteX299" fmla="*/ 73505 w 314233"/>
                <a:gd name="connsiteY299" fmla="*/ 219926 h 413238"/>
                <a:gd name="connsiteX300" fmla="*/ 73505 w 314233"/>
                <a:gd name="connsiteY300" fmla="*/ 215622 h 413238"/>
                <a:gd name="connsiteX301" fmla="*/ 75657 w 314233"/>
                <a:gd name="connsiteY301" fmla="*/ 215622 h 413238"/>
                <a:gd name="connsiteX302" fmla="*/ 75657 w 314233"/>
                <a:gd name="connsiteY302" fmla="*/ 211317 h 413238"/>
                <a:gd name="connsiteX303" fmla="*/ 77809 w 314233"/>
                <a:gd name="connsiteY303" fmla="*/ 211317 h 413238"/>
                <a:gd name="connsiteX304" fmla="*/ 77809 w 314233"/>
                <a:gd name="connsiteY304" fmla="*/ 209165 h 413238"/>
                <a:gd name="connsiteX305" fmla="*/ 79962 w 314233"/>
                <a:gd name="connsiteY305" fmla="*/ 209165 h 413238"/>
                <a:gd name="connsiteX306" fmla="*/ 79962 w 314233"/>
                <a:gd name="connsiteY306" fmla="*/ 204860 h 413238"/>
                <a:gd name="connsiteX307" fmla="*/ 82114 w 314233"/>
                <a:gd name="connsiteY307" fmla="*/ 204860 h 413238"/>
                <a:gd name="connsiteX308" fmla="*/ 82114 w 314233"/>
                <a:gd name="connsiteY308" fmla="*/ 202708 h 413238"/>
                <a:gd name="connsiteX309" fmla="*/ 84266 w 314233"/>
                <a:gd name="connsiteY309" fmla="*/ 202708 h 413238"/>
                <a:gd name="connsiteX310" fmla="*/ 84266 w 314233"/>
                <a:gd name="connsiteY310" fmla="*/ 198403 h 413238"/>
                <a:gd name="connsiteX311" fmla="*/ 79962 w 314233"/>
                <a:gd name="connsiteY311" fmla="*/ 198403 h 413238"/>
                <a:gd name="connsiteX312" fmla="*/ 79962 w 314233"/>
                <a:gd name="connsiteY312" fmla="*/ 200556 h 413238"/>
                <a:gd name="connsiteX313" fmla="*/ 77809 w 314233"/>
                <a:gd name="connsiteY313" fmla="*/ 200556 h 413238"/>
                <a:gd name="connsiteX314" fmla="*/ 77809 w 314233"/>
                <a:gd name="connsiteY314" fmla="*/ 202708 h 413238"/>
                <a:gd name="connsiteX315" fmla="*/ 75657 w 314233"/>
                <a:gd name="connsiteY315" fmla="*/ 202708 h 413238"/>
                <a:gd name="connsiteX316" fmla="*/ 75657 w 314233"/>
                <a:gd name="connsiteY316" fmla="*/ 204860 h 413238"/>
                <a:gd name="connsiteX317" fmla="*/ 71352 w 314233"/>
                <a:gd name="connsiteY317" fmla="*/ 204860 h 413238"/>
                <a:gd name="connsiteX318" fmla="*/ 71352 w 314233"/>
                <a:gd name="connsiteY318" fmla="*/ 207012 h 413238"/>
                <a:gd name="connsiteX319" fmla="*/ 67048 w 314233"/>
                <a:gd name="connsiteY319" fmla="*/ 207012 h 413238"/>
                <a:gd name="connsiteX320" fmla="*/ 67048 w 314233"/>
                <a:gd name="connsiteY320" fmla="*/ 209165 h 413238"/>
                <a:gd name="connsiteX321" fmla="*/ 30459 w 314233"/>
                <a:gd name="connsiteY321" fmla="*/ 209165 h 413238"/>
                <a:gd name="connsiteX322" fmla="*/ 30459 w 314233"/>
                <a:gd name="connsiteY322" fmla="*/ 207012 h 413238"/>
                <a:gd name="connsiteX323" fmla="*/ 24002 w 314233"/>
                <a:gd name="connsiteY323" fmla="*/ 207012 h 413238"/>
                <a:gd name="connsiteX324" fmla="*/ 24002 w 314233"/>
                <a:gd name="connsiteY324" fmla="*/ 204860 h 413238"/>
                <a:gd name="connsiteX325" fmla="*/ 19698 w 314233"/>
                <a:gd name="connsiteY325" fmla="*/ 204860 h 413238"/>
                <a:gd name="connsiteX326" fmla="*/ 19698 w 314233"/>
                <a:gd name="connsiteY326" fmla="*/ 202708 h 413238"/>
                <a:gd name="connsiteX327" fmla="*/ 15393 w 314233"/>
                <a:gd name="connsiteY327" fmla="*/ 202708 h 413238"/>
                <a:gd name="connsiteX328" fmla="*/ 15393 w 314233"/>
                <a:gd name="connsiteY328" fmla="*/ 200556 h 413238"/>
                <a:gd name="connsiteX329" fmla="*/ 13241 w 314233"/>
                <a:gd name="connsiteY329" fmla="*/ 200556 h 413238"/>
                <a:gd name="connsiteX330" fmla="*/ 13241 w 314233"/>
                <a:gd name="connsiteY330" fmla="*/ 198403 h 413238"/>
                <a:gd name="connsiteX331" fmla="*/ 8936 w 314233"/>
                <a:gd name="connsiteY331" fmla="*/ 198403 h 413238"/>
                <a:gd name="connsiteX332" fmla="*/ 8936 w 314233"/>
                <a:gd name="connsiteY332" fmla="*/ 196251 h 413238"/>
                <a:gd name="connsiteX333" fmla="*/ 6784 w 314233"/>
                <a:gd name="connsiteY333" fmla="*/ 196251 h 413238"/>
                <a:gd name="connsiteX334" fmla="*/ 6784 w 314233"/>
                <a:gd name="connsiteY334" fmla="*/ 194099 h 413238"/>
                <a:gd name="connsiteX335" fmla="*/ 4632 w 314233"/>
                <a:gd name="connsiteY335" fmla="*/ 194099 h 413238"/>
                <a:gd name="connsiteX336" fmla="*/ 4632 w 314233"/>
                <a:gd name="connsiteY336" fmla="*/ 191946 h 413238"/>
                <a:gd name="connsiteX337" fmla="*/ 327 w 314233"/>
                <a:gd name="connsiteY337" fmla="*/ 191946 h 413238"/>
                <a:gd name="connsiteX338" fmla="*/ 327 w 314233"/>
                <a:gd name="connsiteY338" fmla="*/ 183337 h 413238"/>
                <a:gd name="connsiteX339" fmla="*/ 2479 w 314233"/>
                <a:gd name="connsiteY339" fmla="*/ 183337 h 413238"/>
                <a:gd name="connsiteX340" fmla="*/ 2479 w 314233"/>
                <a:gd name="connsiteY340" fmla="*/ 181185 h 413238"/>
                <a:gd name="connsiteX341" fmla="*/ 4632 w 314233"/>
                <a:gd name="connsiteY341" fmla="*/ 181185 h 413238"/>
                <a:gd name="connsiteX342" fmla="*/ 4632 w 314233"/>
                <a:gd name="connsiteY342" fmla="*/ 172576 h 413238"/>
                <a:gd name="connsiteX343" fmla="*/ 6784 w 314233"/>
                <a:gd name="connsiteY343" fmla="*/ 172576 h 413238"/>
                <a:gd name="connsiteX344" fmla="*/ 6784 w 314233"/>
                <a:gd name="connsiteY344" fmla="*/ 166119 h 413238"/>
                <a:gd name="connsiteX345" fmla="*/ 8936 w 314233"/>
                <a:gd name="connsiteY345" fmla="*/ 166119 h 413238"/>
                <a:gd name="connsiteX346" fmla="*/ 8936 w 314233"/>
                <a:gd name="connsiteY346" fmla="*/ 161814 h 413238"/>
                <a:gd name="connsiteX347" fmla="*/ 11088 w 314233"/>
                <a:gd name="connsiteY347" fmla="*/ 161814 h 413238"/>
                <a:gd name="connsiteX348" fmla="*/ 11088 w 314233"/>
                <a:gd name="connsiteY348" fmla="*/ 157510 h 413238"/>
                <a:gd name="connsiteX349" fmla="*/ 13241 w 314233"/>
                <a:gd name="connsiteY349" fmla="*/ 157510 h 413238"/>
                <a:gd name="connsiteX350" fmla="*/ 13241 w 314233"/>
                <a:gd name="connsiteY350" fmla="*/ 153205 h 413238"/>
                <a:gd name="connsiteX351" fmla="*/ 15393 w 314233"/>
                <a:gd name="connsiteY351" fmla="*/ 153205 h 413238"/>
                <a:gd name="connsiteX352" fmla="*/ 15393 w 314233"/>
                <a:gd name="connsiteY352" fmla="*/ 148901 h 413238"/>
                <a:gd name="connsiteX353" fmla="*/ 17545 w 314233"/>
                <a:gd name="connsiteY353" fmla="*/ 148901 h 413238"/>
                <a:gd name="connsiteX354" fmla="*/ 17545 w 314233"/>
                <a:gd name="connsiteY354" fmla="*/ 144596 h 413238"/>
                <a:gd name="connsiteX355" fmla="*/ 19698 w 314233"/>
                <a:gd name="connsiteY355" fmla="*/ 144596 h 413238"/>
                <a:gd name="connsiteX356" fmla="*/ 19698 w 314233"/>
                <a:gd name="connsiteY356" fmla="*/ 140292 h 413238"/>
                <a:gd name="connsiteX357" fmla="*/ 21850 w 314233"/>
                <a:gd name="connsiteY357" fmla="*/ 140292 h 413238"/>
                <a:gd name="connsiteX358" fmla="*/ 21850 w 314233"/>
                <a:gd name="connsiteY358" fmla="*/ 138139 h 413238"/>
                <a:gd name="connsiteX359" fmla="*/ 24002 w 314233"/>
                <a:gd name="connsiteY359" fmla="*/ 138139 h 413238"/>
                <a:gd name="connsiteX360" fmla="*/ 24002 w 314233"/>
                <a:gd name="connsiteY360" fmla="*/ 133835 h 413238"/>
                <a:gd name="connsiteX361" fmla="*/ 26154 w 314233"/>
                <a:gd name="connsiteY361" fmla="*/ 133835 h 413238"/>
                <a:gd name="connsiteX362" fmla="*/ 26154 w 314233"/>
                <a:gd name="connsiteY362" fmla="*/ 129530 h 413238"/>
                <a:gd name="connsiteX363" fmla="*/ 28307 w 314233"/>
                <a:gd name="connsiteY363" fmla="*/ 129530 h 413238"/>
                <a:gd name="connsiteX364" fmla="*/ 28307 w 314233"/>
                <a:gd name="connsiteY364" fmla="*/ 127378 h 413238"/>
                <a:gd name="connsiteX365" fmla="*/ 30459 w 314233"/>
                <a:gd name="connsiteY365" fmla="*/ 127378 h 413238"/>
                <a:gd name="connsiteX366" fmla="*/ 30459 w 314233"/>
                <a:gd name="connsiteY366" fmla="*/ 123073 h 413238"/>
                <a:gd name="connsiteX367" fmla="*/ 32611 w 314233"/>
                <a:gd name="connsiteY367" fmla="*/ 123073 h 413238"/>
                <a:gd name="connsiteX368" fmla="*/ 32611 w 314233"/>
                <a:gd name="connsiteY368" fmla="*/ 120921 h 413238"/>
                <a:gd name="connsiteX369" fmla="*/ 34764 w 314233"/>
                <a:gd name="connsiteY369" fmla="*/ 120921 h 413238"/>
                <a:gd name="connsiteX370" fmla="*/ 34764 w 314233"/>
                <a:gd name="connsiteY370" fmla="*/ 118769 h 413238"/>
                <a:gd name="connsiteX371" fmla="*/ 36916 w 314233"/>
                <a:gd name="connsiteY371" fmla="*/ 118769 h 413238"/>
                <a:gd name="connsiteX372" fmla="*/ 36916 w 314233"/>
                <a:gd name="connsiteY372" fmla="*/ 116616 h 413238"/>
                <a:gd name="connsiteX373" fmla="*/ 39068 w 314233"/>
                <a:gd name="connsiteY373" fmla="*/ 116616 h 413238"/>
                <a:gd name="connsiteX374" fmla="*/ 39068 w 314233"/>
                <a:gd name="connsiteY374" fmla="*/ 114464 h 413238"/>
                <a:gd name="connsiteX375" fmla="*/ 41220 w 314233"/>
                <a:gd name="connsiteY375" fmla="*/ 114464 h 413238"/>
                <a:gd name="connsiteX376" fmla="*/ 41220 w 314233"/>
                <a:gd name="connsiteY376" fmla="*/ 112312 h 413238"/>
                <a:gd name="connsiteX377" fmla="*/ 43373 w 314233"/>
                <a:gd name="connsiteY377" fmla="*/ 112312 h 413238"/>
                <a:gd name="connsiteX378" fmla="*/ 43373 w 314233"/>
                <a:gd name="connsiteY378" fmla="*/ 110160 h 413238"/>
                <a:gd name="connsiteX379" fmla="*/ 45525 w 314233"/>
                <a:gd name="connsiteY379" fmla="*/ 110160 h 413238"/>
                <a:gd name="connsiteX380" fmla="*/ 45525 w 314233"/>
                <a:gd name="connsiteY380" fmla="*/ 108007 h 413238"/>
                <a:gd name="connsiteX381" fmla="*/ 47677 w 314233"/>
                <a:gd name="connsiteY381" fmla="*/ 108007 h 413238"/>
                <a:gd name="connsiteX382" fmla="*/ 47677 w 314233"/>
                <a:gd name="connsiteY382" fmla="*/ 105855 h 413238"/>
                <a:gd name="connsiteX383" fmla="*/ 49830 w 314233"/>
                <a:gd name="connsiteY383" fmla="*/ 105855 h 413238"/>
                <a:gd name="connsiteX384" fmla="*/ 49830 w 314233"/>
                <a:gd name="connsiteY384" fmla="*/ 103703 h 413238"/>
                <a:gd name="connsiteX385" fmla="*/ 51982 w 314233"/>
                <a:gd name="connsiteY385" fmla="*/ 103703 h 413238"/>
                <a:gd name="connsiteX386" fmla="*/ 51982 w 314233"/>
                <a:gd name="connsiteY386" fmla="*/ 101550 h 413238"/>
                <a:gd name="connsiteX387" fmla="*/ 54134 w 314233"/>
                <a:gd name="connsiteY387" fmla="*/ 101550 h 413238"/>
                <a:gd name="connsiteX388" fmla="*/ 54134 w 314233"/>
                <a:gd name="connsiteY388" fmla="*/ 99398 h 413238"/>
                <a:gd name="connsiteX389" fmla="*/ 56286 w 314233"/>
                <a:gd name="connsiteY389" fmla="*/ 99398 h 413238"/>
                <a:gd name="connsiteX390" fmla="*/ 56286 w 314233"/>
                <a:gd name="connsiteY390" fmla="*/ 97246 h 413238"/>
                <a:gd name="connsiteX391" fmla="*/ 58439 w 314233"/>
                <a:gd name="connsiteY391" fmla="*/ 97246 h 413238"/>
                <a:gd name="connsiteX392" fmla="*/ 58439 w 314233"/>
                <a:gd name="connsiteY392" fmla="*/ 95094 h 413238"/>
                <a:gd name="connsiteX393" fmla="*/ 60591 w 314233"/>
                <a:gd name="connsiteY393" fmla="*/ 95094 h 413238"/>
                <a:gd name="connsiteX394" fmla="*/ 60591 w 314233"/>
                <a:gd name="connsiteY394" fmla="*/ 92941 h 413238"/>
                <a:gd name="connsiteX395" fmla="*/ 62743 w 314233"/>
                <a:gd name="connsiteY395" fmla="*/ 92941 h 413238"/>
                <a:gd name="connsiteX396" fmla="*/ 62743 w 314233"/>
                <a:gd name="connsiteY396" fmla="*/ 90789 h 413238"/>
                <a:gd name="connsiteX397" fmla="*/ 64896 w 314233"/>
                <a:gd name="connsiteY397" fmla="*/ 90789 h 413238"/>
                <a:gd name="connsiteX398" fmla="*/ 64896 w 314233"/>
                <a:gd name="connsiteY398" fmla="*/ 86484 h 413238"/>
                <a:gd name="connsiteX399" fmla="*/ 67048 w 314233"/>
                <a:gd name="connsiteY399" fmla="*/ 86484 h 413238"/>
                <a:gd name="connsiteX400" fmla="*/ 67048 w 314233"/>
                <a:gd name="connsiteY400" fmla="*/ 84332 h 413238"/>
                <a:gd name="connsiteX401" fmla="*/ 69200 w 314233"/>
                <a:gd name="connsiteY401" fmla="*/ 84332 h 413238"/>
                <a:gd name="connsiteX402" fmla="*/ 69200 w 314233"/>
                <a:gd name="connsiteY402" fmla="*/ 82180 h 413238"/>
                <a:gd name="connsiteX403" fmla="*/ 71352 w 314233"/>
                <a:gd name="connsiteY403" fmla="*/ 82180 h 413238"/>
                <a:gd name="connsiteX404" fmla="*/ 71352 w 314233"/>
                <a:gd name="connsiteY404" fmla="*/ 80028 h 413238"/>
                <a:gd name="connsiteX405" fmla="*/ 73505 w 314233"/>
                <a:gd name="connsiteY405" fmla="*/ 80028 h 413238"/>
                <a:gd name="connsiteX406" fmla="*/ 73505 w 314233"/>
                <a:gd name="connsiteY406" fmla="*/ 77875 h 413238"/>
                <a:gd name="connsiteX407" fmla="*/ 54134 w 314233"/>
                <a:gd name="connsiteY407" fmla="*/ 77875 h 413238"/>
                <a:gd name="connsiteX408" fmla="*/ 54134 w 314233"/>
                <a:gd name="connsiteY408" fmla="*/ 80028 h 413238"/>
                <a:gd name="connsiteX409" fmla="*/ 36916 w 314233"/>
                <a:gd name="connsiteY409" fmla="*/ 80028 h 413238"/>
                <a:gd name="connsiteX410" fmla="*/ 36916 w 314233"/>
                <a:gd name="connsiteY410" fmla="*/ 77875 h 413238"/>
                <a:gd name="connsiteX411" fmla="*/ 24002 w 314233"/>
                <a:gd name="connsiteY411" fmla="*/ 77875 h 413238"/>
                <a:gd name="connsiteX412" fmla="*/ 24002 w 314233"/>
                <a:gd name="connsiteY412" fmla="*/ 75723 h 413238"/>
                <a:gd name="connsiteX413" fmla="*/ 17545 w 314233"/>
                <a:gd name="connsiteY413" fmla="*/ 75723 h 413238"/>
                <a:gd name="connsiteX414" fmla="*/ 17545 w 314233"/>
                <a:gd name="connsiteY414" fmla="*/ 67114 h 413238"/>
                <a:gd name="connsiteX415" fmla="*/ 19698 w 314233"/>
                <a:gd name="connsiteY415" fmla="*/ 67114 h 413238"/>
                <a:gd name="connsiteX416" fmla="*/ 19698 w 314233"/>
                <a:gd name="connsiteY416" fmla="*/ 71418 h 413238"/>
                <a:gd name="connsiteX417" fmla="*/ 21850 w 314233"/>
                <a:gd name="connsiteY417" fmla="*/ 71418 h 413238"/>
                <a:gd name="connsiteX418" fmla="*/ 21850 w 314233"/>
                <a:gd name="connsiteY418" fmla="*/ 69266 h 413238"/>
                <a:gd name="connsiteX419" fmla="*/ 30459 w 314233"/>
                <a:gd name="connsiteY419" fmla="*/ 69266 h 413238"/>
                <a:gd name="connsiteX420" fmla="*/ 30459 w 314233"/>
                <a:gd name="connsiteY420" fmla="*/ 67114 h 413238"/>
                <a:gd name="connsiteX421" fmla="*/ 32611 w 314233"/>
                <a:gd name="connsiteY421" fmla="*/ 67114 h 413238"/>
                <a:gd name="connsiteX422" fmla="*/ 32611 w 314233"/>
                <a:gd name="connsiteY422" fmla="*/ 64962 h 413238"/>
                <a:gd name="connsiteX423" fmla="*/ 36916 w 314233"/>
                <a:gd name="connsiteY423" fmla="*/ 64962 h 413238"/>
                <a:gd name="connsiteX424" fmla="*/ 36916 w 314233"/>
                <a:gd name="connsiteY424" fmla="*/ 62809 h 413238"/>
                <a:gd name="connsiteX425" fmla="*/ 41220 w 314233"/>
                <a:gd name="connsiteY425" fmla="*/ 62809 h 413238"/>
                <a:gd name="connsiteX426" fmla="*/ 41220 w 314233"/>
                <a:gd name="connsiteY426" fmla="*/ 60657 h 413238"/>
                <a:gd name="connsiteX427" fmla="*/ 45525 w 314233"/>
                <a:gd name="connsiteY427" fmla="*/ 60657 h 413238"/>
                <a:gd name="connsiteX428" fmla="*/ 45525 w 314233"/>
                <a:gd name="connsiteY428" fmla="*/ 58505 h 413238"/>
                <a:gd name="connsiteX429" fmla="*/ 47677 w 314233"/>
                <a:gd name="connsiteY429" fmla="*/ 58505 h 413238"/>
                <a:gd name="connsiteX430" fmla="*/ 47677 w 314233"/>
                <a:gd name="connsiteY430" fmla="*/ 56352 h 413238"/>
                <a:gd name="connsiteX431" fmla="*/ 49830 w 314233"/>
                <a:gd name="connsiteY431" fmla="*/ 56352 h 413238"/>
                <a:gd name="connsiteX432" fmla="*/ 49830 w 314233"/>
                <a:gd name="connsiteY432" fmla="*/ 54200 h 413238"/>
                <a:gd name="connsiteX433" fmla="*/ 51982 w 314233"/>
                <a:gd name="connsiteY433" fmla="*/ 54200 h 413238"/>
                <a:gd name="connsiteX434" fmla="*/ 51982 w 314233"/>
                <a:gd name="connsiteY434" fmla="*/ 52048 h 413238"/>
                <a:gd name="connsiteX435" fmla="*/ 54134 w 314233"/>
                <a:gd name="connsiteY435" fmla="*/ 52048 h 413238"/>
                <a:gd name="connsiteX436" fmla="*/ 54134 w 314233"/>
                <a:gd name="connsiteY436" fmla="*/ 49896 h 413238"/>
                <a:gd name="connsiteX437" fmla="*/ 58439 w 314233"/>
                <a:gd name="connsiteY437" fmla="*/ 49896 h 413238"/>
                <a:gd name="connsiteX438" fmla="*/ 58439 w 314233"/>
                <a:gd name="connsiteY438" fmla="*/ 47743 h 413238"/>
                <a:gd name="connsiteX439" fmla="*/ 60591 w 314233"/>
                <a:gd name="connsiteY439" fmla="*/ 47743 h 413238"/>
                <a:gd name="connsiteX440" fmla="*/ 60591 w 314233"/>
                <a:gd name="connsiteY440" fmla="*/ 45591 h 413238"/>
                <a:gd name="connsiteX441" fmla="*/ 62743 w 314233"/>
                <a:gd name="connsiteY441" fmla="*/ 45591 h 413238"/>
                <a:gd name="connsiteX442" fmla="*/ 62743 w 314233"/>
                <a:gd name="connsiteY442" fmla="*/ 43439 h 413238"/>
                <a:gd name="connsiteX443" fmla="*/ 64896 w 314233"/>
                <a:gd name="connsiteY443" fmla="*/ 43439 h 413238"/>
                <a:gd name="connsiteX444" fmla="*/ 64896 w 314233"/>
                <a:gd name="connsiteY444" fmla="*/ 41286 h 413238"/>
                <a:gd name="connsiteX445" fmla="*/ 67048 w 314233"/>
                <a:gd name="connsiteY445" fmla="*/ 41286 h 413238"/>
                <a:gd name="connsiteX446" fmla="*/ 67048 w 314233"/>
                <a:gd name="connsiteY446" fmla="*/ 39134 h 413238"/>
                <a:gd name="connsiteX447" fmla="*/ 69200 w 314233"/>
                <a:gd name="connsiteY447" fmla="*/ 39134 h 413238"/>
                <a:gd name="connsiteX448" fmla="*/ 69200 w 314233"/>
                <a:gd name="connsiteY448" fmla="*/ 36982 h 413238"/>
                <a:gd name="connsiteX449" fmla="*/ 71352 w 314233"/>
                <a:gd name="connsiteY449" fmla="*/ 36982 h 413238"/>
                <a:gd name="connsiteX450" fmla="*/ 71352 w 314233"/>
                <a:gd name="connsiteY450" fmla="*/ 34830 h 413238"/>
                <a:gd name="connsiteX451" fmla="*/ 73505 w 314233"/>
                <a:gd name="connsiteY451" fmla="*/ 34830 h 413238"/>
                <a:gd name="connsiteX452" fmla="*/ 73505 w 314233"/>
                <a:gd name="connsiteY452" fmla="*/ 32677 h 413238"/>
                <a:gd name="connsiteX453" fmla="*/ 75657 w 314233"/>
                <a:gd name="connsiteY453" fmla="*/ 32677 h 413238"/>
                <a:gd name="connsiteX454" fmla="*/ 75657 w 314233"/>
                <a:gd name="connsiteY454" fmla="*/ 30525 h 413238"/>
                <a:gd name="connsiteX455" fmla="*/ 79962 w 314233"/>
                <a:gd name="connsiteY455" fmla="*/ 30525 h 413238"/>
                <a:gd name="connsiteX456" fmla="*/ 79962 w 314233"/>
                <a:gd name="connsiteY456" fmla="*/ 28373 h 413238"/>
                <a:gd name="connsiteX457" fmla="*/ 82114 w 314233"/>
                <a:gd name="connsiteY457" fmla="*/ 28373 h 413238"/>
                <a:gd name="connsiteX458" fmla="*/ 82114 w 314233"/>
                <a:gd name="connsiteY458" fmla="*/ 26220 h 413238"/>
                <a:gd name="connsiteX459" fmla="*/ 84266 w 314233"/>
                <a:gd name="connsiteY459" fmla="*/ 26220 h 413238"/>
                <a:gd name="connsiteX460" fmla="*/ 84266 w 314233"/>
                <a:gd name="connsiteY460" fmla="*/ 24068 h 413238"/>
                <a:gd name="connsiteX461" fmla="*/ 86418 w 314233"/>
                <a:gd name="connsiteY461" fmla="*/ 24068 h 413238"/>
                <a:gd name="connsiteX462" fmla="*/ 86418 w 314233"/>
                <a:gd name="connsiteY462" fmla="*/ 21916 h 413238"/>
                <a:gd name="connsiteX463" fmla="*/ 88571 w 314233"/>
                <a:gd name="connsiteY463" fmla="*/ 21916 h 413238"/>
                <a:gd name="connsiteX464" fmla="*/ 88571 w 314233"/>
                <a:gd name="connsiteY464" fmla="*/ 19764 h 413238"/>
                <a:gd name="connsiteX465" fmla="*/ 90723 w 314233"/>
                <a:gd name="connsiteY465" fmla="*/ 19764 h 413238"/>
                <a:gd name="connsiteX466" fmla="*/ 90723 w 314233"/>
                <a:gd name="connsiteY466" fmla="*/ 17611 h 413238"/>
                <a:gd name="connsiteX467" fmla="*/ 92875 w 314233"/>
                <a:gd name="connsiteY467" fmla="*/ 17611 h 413238"/>
                <a:gd name="connsiteX468" fmla="*/ 92875 w 314233"/>
                <a:gd name="connsiteY468" fmla="*/ 15459 h 413238"/>
                <a:gd name="connsiteX469" fmla="*/ 95028 w 314233"/>
                <a:gd name="connsiteY469" fmla="*/ 15459 h 413238"/>
                <a:gd name="connsiteX470" fmla="*/ 95028 w 314233"/>
                <a:gd name="connsiteY470" fmla="*/ 13307 h 413238"/>
                <a:gd name="connsiteX471" fmla="*/ 97180 w 314233"/>
                <a:gd name="connsiteY471" fmla="*/ 13307 h 413238"/>
                <a:gd name="connsiteX472" fmla="*/ 97180 w 314233"/>
                <a:gd name="connsiteY472" fmla="*/ 11154 h 413238"/>
                <a:gd name="connsiteX473" fmla="*/ 99332 w 314233"/>
                <a:gd name="connsiteY473" fmla="*/ 11154 h 413238"/>
                <a:gd name="connsiteX474" fmla="*/ 99332 w 314233"/>
                <a:gd name="connsiteY474" fmla="*/ 9002 h 413238"/>
                <a:gd name="connsiteX475" fmla="*/ 101484 w 314233"/>
                <a:gd name="connsiteY475" fmla="*/ 9002 h 413238"/>
                <a:gd name="connsiteX476" fmla="*/ 101484 w 314233"/>
                <a:gd name="connsiteY476" fmla="*/ 6850 h 413238"/>
                <a:gd name="connsiteX477" fmla="*/ 103637 w 314233"/>
                <a:gd name="connsiteY477" fmla="*/ 6850 h 41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</a:cxnLst>
              <a:rect l="l" t="t" r="r" b="b"/>
              <a:pathLst>
                <a:path w="314233" h="413238">
                  <a:moveTo>
                    <a:pt x="103637" y="393"/>
                  </a:moveTo>
                  <a:lnTo>
                    <a:pt x="110094" y="393"/>
                  </a:lnTo>
                  <a:lnTo>
                    <a:pt x="110094" y="2545"/>
                  </a:lnTo>
                  <a:lnTo>
                    <a:pt x="105789" y="2545"/>
                  </a:lnTo>
                  <a:lnTo>
                    <a:pt x="105789" y="11154"/>
                  </a:lnTo>
                  <a:lnTo>
                    <a:pt x="107941" y="11154"/>
                  </a:lnTo>
                  <a:lnTo>
                    <a:pt x="107941" y="21916"/>
                  </a:lnTo>
                  <a:lnTo>
                    <a:pt x="110094" y="21916"/>
                  </a:lnTo>
                  <a:lnTo>
                    <a:pt x="110094" y="32677"/>
                  </a:lnTo>
                  <a:lnTo>
                    <a:pt x="112246" y="32677"/>
                  </a:lnTo>
                  <a:lnTo>
                    <a:pt x="112246" y="36982"/>
                  </a:lnTo>
                  <a:lnTo>
                    <a:pt x="114398" y="36982"/>
                  </a:lnTo>
                  <a:lnTo>
                    <a:pt x="114398" y="41286"/>
                  </a:lnTo>
                  <a:lnTo>
                    <a:pt x="116550" y="41286"/>
                  </a:lnTo>
                  <a:lnTo>
                    <a:pt x="116550" y="45591"/>
                  </a:lnTo>
                  <a:lnTo>
                    <a:pt x="118703" y="45591"/>
                  </a:lnTo>
                  <a:lnTo>
                    <a:pt x="118703" y="47743"/>
                  </a:lnTo>
                  <a:lnTo>
                    <a:pt x="120855" y="47743"/>
                  </a:lnTo>
                  <a:lnTo>
                    <a:pt x="120855" y="52048"/>
                  </a:lnTo>
                  <a:lnTo>
                    <a:pt x="123007" y="52048"/>
                  </a:lnTo>
                  <a:lnTo>
                    <a:pt x="123007" y="54200"/>
                  </a:lnTo>
                  <a:lnTo>
                    <a:pt x="125160" y="54200"/>
                  </a:lnTo>
                  <a:lnTo>
                    <a:pt x="125160" y="56352"/>
                  </a:lnTo>
                  <a:lnTo>
                    <a:pt x="127312" y="56352"/>
                  </a:lnTo>
                  <a:lnTo>
                    <a:pt x="127312" y="58505"/>
                  </a:lnTo>
                  <a:lnTo>
                    <a:pt x="129464" y="58505"/>
                  </a:lnTo>
                  <a:lnTo>
                    <a:pt x="129464" y="60657"/>
                  </a:lnTo>
                  <a:lnTo>
                    <a:pt x="131616" y="60657"/>
                  </a:lnTo>
                  <a:lnTo>
                    <a:pt x="131616" y="62809"/>
                  </a:lnTo>
                  <a:lnTo>
                    <a:pt x="133769" y="62809"/>
                  </a:lnTo>
                  <a:lnTo>
                    <a:pt x="133769" y="64962"/>
                  </a:lnTo>
                  <a:lnTo>
                    <a:pt x="135921" y="64962"/>
                  </a:lnTo>
                  <a:lnTo>
                    <a:pt x="135921" y="67114"/>
                  </a:lnTo>
                  <a:lnTo>
                    <a:pt x="138073" y="67114"/>
                  </a:lnTo>
                  <a:lnTo>
                    <a:pt x="138073" y="69266"/>
                  </a:lnTo>
                  <a:lnTo>
                    <a:pt x="140226" y="69266"/>
                  </a:lnTo>
                  <a:lnTo>
                    <a:pt x="140226" y="71418"/>
                  </a:lnTo>
                  <a:lnTo>
                    <a:pt x="144530" y="71418"/>
                  </a:lnTo>
                  <a:lnTo>
                    <a:pt x="144530" y="73571"/>
                  </a:lnTo>
                  <a:lnTo>
                    <a:pt x="146682" y="73571"/>
                  </a:lnTo>
                  <a:lnTo>
                    <a:pt x="146682" y="75723"/>
                  </a:lnTo>
                  <a:lnTo>
                    <a:pt x="148835" y="75723"/>
                  </a:lnTo>
                  <a:lnTo>
                    <a:pt x="148835" y="77875"/>
                  </a:lnTo>
                  <a:lnTo>
                    <a:pt x="150987" y="77875"/>
                  </a:lnTo>
                  <a:lnTo>
                    <a:pt x="150987" y="105855"/>
                  </a:lnTo>
                  <a:lnTo>
                    <a:pt x="153139" y="105855"/>
                  </a:lnTo>
                  <a:lnTo>
                    <a:pt x="153139" y="118769"/>
                  </a:lnTo>
                  <a:lnTo>
                    <a:pt x="155292" y="118769"/>
                  </a:lnTo>
                  <a:lnTo>
                    <a:pt x="155292" y="125226"/>
                  </a:lnTo>
                  <a:lnTo>
                    <a:pt x="157444" y="125226"/>
                  </a:lnTo>
                  <a:lnTo>
                    <a:pt x="157444" y="129530"/>
                  </a:lnTo>
                  <a:lnTo>
                    <a:pt x="159596" y="129530"/>
                  </a:lnTo>
                  <a:lnTo>
                    <a:pt x="159596" y="133835"/>
                  </a:lnTo>
                  <a:lnTo>
                    <a:pt x="161748" y="133835"/>
                  </a:lnTo>
                  <a:lnTo>
                    <a:pt x="161748" y="140292"/>
                  </a:lnTo>
                  <a:lnTo>
                    <a:pt x="163901" y="140292"/>
                  </a:lnTo>
                  <a:lnTo>
                    <a:pt x="163901" y="144596"/>
                  </a:lnTo>
                  <a:lnTo>
                    <a:pt x="166053" y="144596"/>
                  </a:lnTo>
                  <a:lnTo>
                    <a:pt x="166053" y="153205"/>
                  </a:lnTo>
                  <a:lnTo>
                    <a:pt x="168205" y="153205"/>
                  </a:lnTo>
                  <a:lnTo>
                    <a:pt x="168205" y="157510"/>
                  </a:lnTo>
                  <a:lnTo>
                    <a:pt x="170358" y="157510"/>
                  </a:lnTo>
                  <a:lnTo>
                    <a:pt x="170358" y="161814"/>
                  </a:lnTo>
                  <a:lnTo>
                    <a:pt x="174662" y="161814"/>
                  </a:lnTo>
                  <a:lnTo>
                    <a:pt x="174662" y="166119"/>
                  </a:lnTo>
                  <a:lnTo>
                    <a:pt x="176814" y="166119"/>
                  </a:lnTo>
                  <a:lnTo>
                    <a:pt x="176814" y="168271"/>
                  </a:lnTo>
                  <a:lnTo>
                    <a:pt x="178967" y="168271"/>
                  </a:lnTo>
                  <a:lnTo>
                    <a:pt x="178967" y="172576"/>
                  </a:lnTo>
                  <a:lnTo>
                    <a:pt x="181119" y="172576"/>
                  </a:lnTo>
                  <a:lnTo>
                    <a:pt x="181119" y="174728"/>
                  </a:lnTo>
                  <a:lnTo>
                    <a:pt x="183271" y="174728"/>
                  </a:lnTo>
                  <a:lnTo>
                    <a:pt x="183271" y="176880"/>
                  </a:lnTo>
                  <a:lnTo>
                    <a:pt x="185424" y="176880"/>
                  </a:lnTo>
                  <a:lnTo>
                    <a:pt x="185424" y="179033"/>
                  </a:lnTo>
                  <a:lnTo>
                    <a:pt x="187576" y="179033"/>
                  </a:lnTo>
                  <a:lnTo>
                    <a:pt x="187576" y="183337"/>
                  </a:lnTo>
                  <a:lnTo>
                    <a:pt x="189728" y="183337"/>
                  </a:lnTo>
                  <a:lnTo>
                    <a:pt x="189728" y="185490"/>
                  </a:lnTo>
                  <a:lnTo>
                    <a:pt x="191880" y="185490"/>
                  </a:lnTo>
                  <a:lnTo>
                    <a:pt x="191880" y="187642"/>
                  </a:lnTo>
                  <a:lnTo>
                    <a:pt x="194033" y="187642"/>
                  </a:lnTo>
                  <a:lnTo>
                    <a:pt x="194033" y="189794"/>
                  </a:lnTo>
                  <a:lnTo>
                    <a:pt x="196185" y="189794"/>
                  </a:lnTo>
                  <a:lnTo>
                    <a:pt x="196185" y="191946"/>
                  </a:lnTo>
                  <a:lnTo>
                    <a:pt x="198337" y="191946"/>
                  </a:lnTo>
                  <a:lnTo>
                    <a:pt x="198337" y="194099"/>
                  </a:lnTo>
                  <a:lnTo>
                    <a:pt x="200490" y="194099"/>
                  </a:lnTo>
                  <a:lnTo>
                    <a:pt x="200490" y="196251"/>
                  </a:lnTo>
                  <a:lnTo>
                    <a:pt x="202642" y="196251"/>
                  </a:lnTo>
                  <a:lnTo>
                    <a:pt x="202642" y="198403"/>
                  </a:lnTo>
                  <a:lnTo>
                    <a:pt x="204794" y="198403"/>
                  </a:lnTo>
                  <a:lnTo>
                    <a:pt x="204794" y="200556"/>
                  </a:lnTo>
                  <a:lnTo>
                    <a:pt x="206946" y="200556"/>
                  </a:lnTo>
                  <a:lnTo>
                    <a:pt x="206946" y="202708"/>
                  </a:lnTo>
                  <a:lnTo>
                    <a:pt x="211251" y="202708"/>
                  </a:lnTo>
                  <a:lnTo>
                    <a:pt x="211251" y="204860"/>
                  </a:lnTo>
                  <a:lnTo>
                    <a:pt x="213403" y="204860"/>
                  </a:lnTo>
                  <a:lnTo>
                    <a:pt x="213403" y="207012"/>
                  </a:lnTo>
                  <a:lnTo>
                    <a:pt x="215556" y="207012"/>
                  </a:lnTo>
                  <a:lnTo>
                    <a:pt x="215556" y="209165"/>
                  </a:lnTo>
                  <a:lnTo>
                    <a:pt x="219860" y="209165"/>
                  </a:lnTo>
                  <a:lnTo>
                    <a:pt x="219860" y="211317"/>
                  </a:lnTo>
                  <a:lnTo>
                    <a:pt x="222012" y="211317"/>
                  </a:lnTo>
                  <a:lnTo>
                    <a:pt x="222012" y="213469"/>
                  </a:lnTo>
                  <a:lnTo>
                    <a:pt x="226317" y="213469"/>
                  </a:lnTo>
                  <a:lnTo>
                    <a:pt x="226317" y="215622"/>
                  </a:lnTo>
                  <a:lnTo>
                    <a:pt x="230622" y="215622"/>
                  </a:lnTo>
                  <a:lnTo>
                    <a:pt x="230622" y="217774"/>
                  </a:lnTo>
                  <a:lnTo>
                    <a:pt x="234926" y="217774"/>
                  </a:lnTo>
                  <a:lnTo>
                    <a:pt x="234926" y="219926"/>
                  </a:lnTo>
                  <a:lnTo>
                    <a:pt x="239231" y="219926"/>
                  </a:lnTo>
                  <a:lnTo>
                    <a:pt x="239231" y="222078"/>
                  </a:lnTo>
                  <a:lnTo>
                    <a:pt x="243535" y="222078"/>
                  </a:lnTo>
                  <a:lnTo>
                    <a:pt x="243535" y="224231"/>
                  </a:lnTo>
                  <a:lnTo>
                    <a:pt x="252144" y="224231"/>
                  </a:lnTo>
                  <a:lnTo>
                    <a:pt x="252144" y="226383"/>
                  </a:lnTo>
                  <a:lnTo>
                    <a:pt x="258601" y="226383"/>
                  </a:lnTo>
                  <a:lnTo>
                    <a:pt x="258601" y="228535"/>
                  </a:lnTo>
                  <a:lnTo>
                    <a:pt x="265058" y="228535"/>
                  </a:lnTo>
                  <a:lnTo>
                    <a:pt x="265058" y="230688"/>
                  </a:lnTo>
                  <a:lnTo>
                    <a:pt x="269363" y="230688"/>
                  </a:lnTo>
                  <a:lnTo>
                    <a:pt x="269363" y="232840"/>
                  </a:lnTo>
                  <a:lnTo>
                    <a:pt x="277972" y="232840"/>
                  </a:lnTo>
                  <a:lnTo>
                    <a:pt x="277972" y="234992"/>
                  </a:lnTo>
                  <a:lnTo>
                    <a:pt x="314561" y="234992"/>
                  </a:lnTo>
                  <a:lnTo>
                    <a:pt x="314561" y="237144"/>
                  </a:lnTo>
                  <a:lnTo>
                    <a:pt x="308104" y="237144"/>
                  </a:lnTo>
                  <a:lnTo>
                    <a:pt x="308104" y="239297"/>
                  </a:lnTo>
                  <a:lnTo>
                    <a:pt x="301647" y="239297"/>
                  </a:lnTo>
                  <a:lnTo>
                    <a:pt x="301647" y="241449"/>
                  </a:lnTo>
                  <a:lnTo>
                    <a:pt x="297343" y="241449"/>
                  </a:lnTo>
                  <a:lnTo>
                    <a:pt x="297343" y="243601"/>
                  </a:lnTo>
                  <a:lnTo>
                    <a:pt x="295190" y="243601"/>
                  </a:lnTo>
                  <a:lnTo>
                    <a:pt x="295190" y="245754"/>
                  </a:lnTo>
                  <a:lnTo>
                    <a:pt x="286581" y="245754"/>
                  </a:lnTo>
                  <a:lnTo>
                    <a:pt x="286581" y="247906"/>
                  </a:lnTo>
                  <a:lnTo>
                    <a:pt x="284429" y="247906"/>
                  </a:lnTo>
                  <a:lnTo>
                    <a:pt x="284429" y="250058"/>
                  </a:lnTo>
                  <a:lnTo>
                    <a:pt x="280124" y="250058"/>
                  </a:lnTo>
                  <a:lnTo>
                    <a:pt x="280124" y="252210"/>
                  </a:lnTo>
                  <a:lnTo>
                    <a:pt x="277972" y="252210"/>
                  </a:lnTo>
                  <a:lnTo>
                    <a:pt x="277972" y="254363"/>
                  </a:lnTo>
                  <a:lnTo>
                    <a:pt x="275820" y="254363"/>
                  </a:lnTo>
                  <a:lnTo>
                    <a:pt x="275820" y="256515"/>
                  </a:lnTo>
                  <a:lnTo>
                    <a:pt x="273667" y="256515"/>
                  </a:lnTo>
                  <a:lnTo>
                    <a:pt x="273667" y="258667"/>
                  </a:lnTo>
                  <a:lnTo>
                    <a:pt x="271515" y="258667"/>
                  </a:lnTo>
                  <a:lnTo>
                    <a:pt x="271515" y="260820"/>
                  </a:lnTo>
                  <a:lnTo>
                    <a:pt x="269363" y="260820"/>
                  </a:lnTo>
                  <a:lnTo>
                    <a:pt x="269363" y="265124"/>
                  </a:lnTo>
                  <a:lnTo>
                    <a:pt x="267210" y="265124"/>
                  </a:lnTo>
                  <a:lnTo>
                    <a:pt x="267210" y="267276"/>
                  </a:lnTo>
                  <a:lnTo>
                    <a:pt x="262906" y="267276"/>
                  </a:lnTo>
                  <a:lnTo>
                    <a:pt x="262906" y="269429"/>
                  </a:lnTo>
                  <a:lnTo>
                    <a:pt x="260754" y="269429"/>
                  </a:lnTo>
                  <a:lnTo>
                    <a:pt x="260754" y="273733"/>
                  </a:lnTo>
                  <a:lnTo>
                    <a:pt x="258601" y="273733"/>
                  </a:lnTo>
                  <a:lnTo>
                    <a:pt x="258601" y="278038"/>
                  </a:lnTo>
                  <a:lnTo>
                    <a:pt x="256449" y="278038"/>
                  </a:lnTo>
                  <a:lnTo>
                    <a:pt x="256449" y="282342"/>
                  </a:lnTo>
                  <a:lnTo>
                    <a:pt x="254297" y="282342"/>
                  </a:lnTo>
                  <a:lnTo>
                    <a:pt x="254297" y="286647"/>
                  </a:lnTo>
                  <a:lnTo>
                    <a:pt x="252144" y="286647"/>
                  </a:lnTo>
                  <a:lnTo>
                    <a:pt x="252144" y="288799"/>
                  </a:lnTo>
                  <a:lnTo>
                    <a:pt x="249992" y="288799"/>
                  </a:lnTo>
                  <a:lnTo>
                    <a:pt x="249992" y="290952"/>
                  </a:lnTo>
                  <a:lnTo>
                    <a:pt x="247840" y="290952"/>
                  </a:lnTo>
                  <a:lnTo>
                    <a:pt x="247840" y="295256"/>
                  </a:lnTo>
                  <a:lnTo>
                    <a:pt x="245688" y="295256"/>
                  </a:lnTo>
                  <a:lnTo>
                    <a:pt x="245688" y="297409"/>
                  </a:lnTo>
                  <a:lnTo>
                    <a:pt x="243535" y="297409"/>
                  </a:lnTo>
                  <a:lnTo>
                    <a:pt x="243535" y="301713"/>
                  </a:lnTo>
                  <a:lnTo>
                    <a:pt x="241383" y="301713"/>
                  </a:lnTo>
                  <a:lnTo>
                    <a:pt x="241383" y="303865"/>
                  </a:lnTo>
                  <a:lnTo>
                    <a:pt x="239231" y="303865"/>
                  </a:lnTo>
                  <a:lnTo>
                    <a:pt x="239231" y="308170"/>
                  </a:lnTo>
                  <a:lnTo>
                    <a:pt x="237078" y="308170"/>
                  </a:lnTo>
                  <a:lnTo>
                    <a:pt x="237078" y="310322"/>
                  </a:lnTo>
                  <a:lnTo>
                    <a:pt x="234926" y="310322"/>
                  </a:lnTo>
                  <a:lnTo>
                    <a:pt x="234926" y="314627"/>
                  </a:lnTo>
                  <a:lnTo>
                    <a:pt x="232774" y="314627"/>
                  </a:lnTo>
                  <a:lnTo>
                    <a:pt x="232774" y="316779"/>
                  </a:lnTo>
                  <a:lnTo>
                    <a:pt x="230622" y="316779"/>
                  </a:lnTo>
                  <a:lnTo>
                    <a:pt x="230622" y="327541"/>
                  </a:lnTo>
                  <a:lnTo>
                    <a:pt x="247840" y="327541"/>
                  </a:lnTo>
                  <a:lnTo>
                    <a:pt x="247840" y="329693"/>
                  </a:lnTo>
                  <a:lnTo>
                    <a:pt x="245688" y="329693"/>
                  </a:lnTo>
                  <a:lnTo>
                    <a:pt x="245688" y="331845"/>
                  </a:lnTo>
                  <a:lnTo>
                    <a:pt x="241383" y="331845"/>
                  </a:lnTo>
                  <a:lnTo>
                    <a:pt x="241383" y="333997"/>
                  </a:lnTo>
                  <a:lnTo>
                    <a:pt x="239231" y="333997"/>
                  </a:lnTo>
                  <a:lnTo>
                    <a:pt x="239231" y="336150"/>
                  </a:lnTo>
                  <a:lnTo>
                    <a:pt x="237078" y="336150"/>
                  </a:lnTo>
                  <a:lnTo>
                    <a:pt x="237078" y="338302"/>
                  </a:lnTo>
                  <a:lnTo>
                    <a:pt x="234926" y="338302"/>
                  </a:lnTo>
                  <a:lnTo>
                    <a:pt x="234926" y="340454"/>
                  </a:lnTo>
                  <a:lnTo>
                    <a:pt x="230622" y="340454"/>
                  </a:lnTo>
                  <a:lnTo>
                    <a:pt x="230622" y="342607"/>
                  </a:lnTo>
                  <a:lnTo>
                    <a:pt x="226317" y="342607"/>
                  </a:lnTo>
                  <a:lnTo>
                    <a:pt x="226317" y="344759"/>
                  </a:lnTo>
                  <a:lnTo>
                    <a:pt x="222012" y="344759"/>
                  </a:lnTo>
                  <a:lnTo>
                    <a:pt x="222012" y="346911"/>
                  </a:lnTo>
                  <a:lnTo>
                    <a:pt x="219860" y="346911"/>
                  </a:lnTo>
                  <a:lnTo>
                    <a:pt x="219860" y="349063"/>
                  </a:lnTo>
                  <a:lnTo>
                    <a:pt x="217708" y="349063"/>
                  </a:lnTo>
                  <a:lnTo>
                    <a:pt x="217708" y="351216"/>
                  </a:lnTo>
                  <a:lnTo>
                    <a:pt x="211251" y="351216"/>
                  </a:lnTo>
                  <a:lnTo>
                    <a:pt x="211251" y="353368"/>
                  </a:lnTo>
                  <a:lnTo>
                    <a:pt x="209099" y="353368"/>
                  </a:lnTo>
                  <a:lnTo>
                    <a:pt x="209099" y="355520"/>
                  </a:lnTo>
                  <a:lnTo>
                    <a:pt x="202642" y="355520"/>
                  </a:lnTo>
                  <a:lnTo>
                    <a:pt x="202642" y="357673"/>
                  </a:lnTo>
                  <a:lnTo>
                    <a:pt x="200490" y="357673"/>
                  </a:lnTo>
                  <a:lnTo>
                    <a:pt x="200490" y="359825"/>
                  </a:lnTo>
                  <a:lnTo>
                    <a:pt x="198337" y="359825"/>
                  </a:lnTo>
                  <a:lnTo>
                    <a:pt x="198337" y="361977"/>
                  </a:lnTo>
                  <a:lnTo>
                    <a:pt x="196185" y="361977"/>
                  </a:lnTo>
                  <a:lnTo>
                    <a:pt x="196185" y="372739"/>
                  </a:lnTo>
                  <a:lnTo>
                    <a:pt x="194033" y="372739"/>
                  </a:lnTo>
                  <a:lnTo>
                    <a:pt x="194033" y="402871"/>
                  </a:lnTo>
                  <a:lnTo>
                    <a:pt x="191880" y="402871"/>
                  </a:lnTo>
                  <a:lnTo>
                    <a:pt x="191880" y="405023"/>
                  </a:lnTo>
                  <a:lnTo>
                    <a:pt x="194033" y="405023"/>
                  </a:lnTo>
                  <a:lnTo>
                    <a:pt x="194033" y="407175"/>
                  </a:lnTo>
                  <a:lnTo>
                    <a:pt x="191880" y="407175"/>
                  </a:lnTo>
                  <a:lnTo>
                    <a:pt x="191880" y="409327"/>
                  </a:lnTo>
                  <a:lnTo>
                    <a:pt x="189728" y="409327"/>
                  </a:lnTo>
                  <a:lnTo>
                    <a:pt x="189728" y="411480"/>
                  </a:lnTo>
                  <a:lnTo>
                    <a:pt x="194033" y="411480"/>
                  </a:lnTo>
                  <a:lnTo>
                    <a:pt x="194033" y="413632"/>
                  </a:lnTo>
                  <a:lnTo>
                    <a:pt x="144530" y="413632"/>
                  </a:lnTo>
                  <a:lnTo>
                    <a:pt x="144530" y="411480"/>
                  </a:lnTo>
                  <a:lnTo>
                    <a:pt x="140226" y="411480"/>
                  </a:lnTo>
                  <a:lnTo>
                    <a:pt x="140226" y="409327"/>
                  </a:lnTo>
                  <a:lnTo>
                    <a:pt x="138073" y="409327"/>
                  </a:lnTo>
                  <a:lnTo>
                    <a:pt x="138073" y="407175"/>
                  </a:lnTo>
                  <a:lnTo>
                    <a:pt x="135921" y="407175"/>
                  </a:lnTo>
                  <a:lnTo>
                    <a:pt x="135921" y="402871"/>
                  </a:lnTo>
                  <a:lnTo>
                    <a:pt x="133769" y="402871"/>
                  </a:lnTo>
                  <a:lnTo>
                    <a:pt x="133769" y="398566"/>
                  </a:lnTo>
                  <a:lnTo>
                    <a:pt x="131616" y="398566"/>
                  </a:lnTo>
                  <a:lnTo>
                    <a:pt x="131616" y="387805"/>
                  </a:lnTo>
                  <a:lnTo>
                    <a:pt x="129464" y="387805"/>
                  </a:lnTo>
                  <a:lnTo>
                    <a:pt x="129464" y="355520"/>
                  </a:lnTo>
                  <a:lnTo>
                    <a:pt x="131616" y="355520"/>
                  </a:lnTo>
                  <a:lnTo>
                    <a:pt x="131616" y="340454"/>
                  </a:lnTo>
                  <a:lnTo>
                    <a:pt x="133769" y="340454"/>
                  </a:lnTo>
                  <a:lnTo>
                    <a:pt x="133769" y="333997"/>
                  </a:lnTo>
                  <a:lnTo>
                    <a:pt x="135921" y="333997"/>
                  </a:lnTo>
                  <a:lnTo>
                    <a:pt x="135921" y="325388"/>
                  </a:lnTo>
                  <a:lnTo>
                    <a:pt x="138073" y="325388"/>
                  </a:lnTo>
                  <a:lnTo>
                    <a:pt x="138073" y="323236"/>
                  </a:lnTo>
                  <a:lnTo>
                    <a:pt x="140226" y="323236"/>
                  </a:lnTo>
                  <a:lnTo>
                    <a:pt x="140226" y="321084"/>
                  </a:lnTo>
                  <a:lnTo>
                    <a:pt x="142378" y="321084"/>
                  </a:lnTo>
                  <a:lnTo>
                    <a:pt x="142378" y="316779"/>
                  </a:lnTo>
                  <a:lnTo>
                    <a:pt x="131616" y="316779"/>
                  </a:lnTo>
                  <a:lnTo>
                    <a:pt x="131616" y="318931"/>
                  </a:lnTo>
                  <a:lnTo>
                    <a:pt x="127312" y="318931"/>
                  </a:lnTo>
                  <a:lnTo>
                    <a:pt x="127312" y="321084"/>
                  </a:lnTo>
                  <a:lnTo>
                    <a:pt x="120855" y="321084"/>
                  </a:lnTo>
                  <a:lnTo>
                    <a:pt x="120855" y="323236"/>
                  </a:lnTo>
                  <a:lnTo>
                    <a:pt x="114398" y="323236"/>
                  </a:lnTo>
                  <a:lnTo>
                    <a:pt x="114398" y="325388"/>
                  </a:lnTo>
                  <a:lnTo>
                    <a:pt x="103637" y="325388"/>
                  </a:lnTo>
                  <a:lnTo>
                    <a:pt x="103637" y="327541"/>
                  </a:lnTo>
                  <a:lnTo>
                    <a:pt x="75657" y="327541"/>
                  </a:lnTo>
                  <a:lnTo>
                    <a:pt x="75657" y="325388"/>
                  </a:lnTo>
                  <a:lnTo>
                    <a:pt x="64896" y="325388"/>
                  </a:lnTo>
                  <a:lnTo>
                    <a:pt x="64896" y="323236"/>
                  </a:lnTo>
                  <a:lnTo>
                    <a:pt x="60591" y="323236"/>
                  </a:lnTo>
                  <a:lnTo>
                    <a:pt x="60591" y="321084"/>
                  </a:lnTo>
                  <a:lnTo>
                    <a:pt x="56286" y="321084"/>
                  </a:lnTo>
                  <a:lnTo>
                    <a:pt x="56286" y="318931"/>
                  </a:lnTo>
                  <a:lnTo>
                    <a:pt x="51982" y="318931"/>
                  </a:lnTo>
                  <a:lnTo>
                    <a:pt x="51982" y="316779"/>
                  </a:lnTo>
                  <a:lnTo>
                    <a:pt x="49830" y="316779"/>
                  </a:lnTo>
                  <a:lnTo>
                    <a:pt x="49830" y="295256"/>
                  </a:lnTo>
                  <a:lnTo>
                    <a:pt x="51982" y="295256"/>
                  </a:lnTo>
                  <a:lnTo>
                    <a:pt x="51982" y="282342"/>
                  </a:lnTo>
                  <a:lnTo>
                    <a:pt x="54134" y="282342"/>
                  </a:lnTo>
                  <a:lnTo>
                    <a:pt x="54134" y="265124"/>
                  </a:lnTo>
                  <a:lnTo>
                    <a:pt x="56286" y="265124"/>
                  </a:lnTo>
                  <a:lnTo>
                    <a:pt x="56286" y="256515"/>
                  </a:lnTo>
                  <a:lnTo>
                    <a:pt x="58439" y="256515"/>
                  </a:lnTo>
                  <a:lnTo>
                    <a:pt x="58439" y="252210"/>
                  </a:lnTo>
                  <a:lnTo>
                    <a:pt x="60591" y="252210"/>
                  </a:lnTo>
                  <a:lnTo>
                    <a:pt x="60591" y="245754"/>
                  </a:lnTo>
                  <a:lnTo>
                    <a:pt x="62743" y="245754"/>
                  </a:lnTo>
                  <a:lnTo>
                    <a:pt x="62743" y="241449"/>
                  </a:lnTo>
                  <a:lnTo>
                    <a:pt x="64896" y="241449"/>
                  </a:lnTo>
                  <a:lnTo>
                    <a:pt x="64896" y="234992"/>
                  </a:lnTo>
                  <a:lnTo>
                    <a:pt x="67048" y="234992"/>
                  </a:lnTo>
                  <a:lnTo>
                    <a:pt x="67048" y="230688"/>
                  </a:lnTo>
                  <a:lnTo>
                    <a:pt x="69200" y="230688"/>
                  </a:lnTo>
                  <a:lnTo>
                    <a:pt x="69200" y="226383"/>
                  </a:lnTo>
                  <a:lnTo>
                    <a:pt x="71352" y="226383"/>
                  </a:lnTo>
                  <a:lnTo>
                    <a:pt x="71352" y="219926"/>
                  </a:lnTo>
                  <a:lnTo>
                    <a:pt x="73505" y="219926"/>
                  </a:lnTo>
                  <a:lnTo>
                    <a:pt x="73505" y="215622"/>
                  </a:lnTo>
                  <a:lnTo>
                    <a:pt x="75657" y="215622"/>
                  </a:lnTo>
                  <a:lnTo>
                    <a:pt x="75657" y="211317"/>
                  </a:lnTo>
                  <a:lnTo>
                    <a:pt x="77809" y="211317"/>
                  </a:lnTo>
                  <a:lnTo>
                    <a:pt x="77809" y="209165"/>
                  </a:lnTo>
                  <a:lnTo>
                    <a:pt x="79962" y="209165"/>
                  </a:lnTo>
                  <a:lnTo>
                    <a:pt x="79962" y="204860"/>
                  </a:lnTo>
                  <a:lnTo>
                    <a:pt x="82114" y="204860"/>
                  </a:lnTo>
                  <a:lnTo>
                    <a:pt x="82114" y="202708"/>
                  </a:lnTo>
                  <a:lnTo>
                    <a:pt x="84266" y="202708"/>
                  </a:lnTo>
                  <a:lnTo>
                    <a:pt x="84266" y="198403"/>
                  </a:lnTo>
                  <a:lnTo>
                    <a:pt x="79962" y="198403"/>
                  </a:lnTo>
                  <a:lnTo>
                    <a:pt x="79962" y="200556"/>
                  </a:lnTo>
                  <a:lnTo>
                    <a:pt x="77809" y="200556"/>
                  </a:lnTo>
                  <a:lnTo>
                    <a:pt x="77809" y="202708"/>
                  </a:lnTo>
                  <a:lnTo>
                    <a:pt x="75657" y="202708"/>
                  </a:lnTo>
                  <a:lnTo>
                    <a:pt x="75657" y="204860"/>
                  </a:lnTo>
                  <a:lnTo>
                    <a:pt x="71352" y="204860"/>
                  </a:lnTo>
                  <a:lnTo>
                    <a:pt x="71352" y="207012"/>
                  </a:lnTo>
                  <a:lnTo>
                    <a:pt x="67048" y="207012"/>
                  </a:lnTo>
                  <a:lnTo>
                    <a:pt x="67048" y="209165"/>
                  </a:lnTo>
                  <a:lnTo>
                    <a:pt x="30459" y="209165"/>
                  </a:lnTo>
                  <a:lnTo>
                    <a:pt x="30459" y="207012"/>
                  </a:lnTo>
                  <a:lnTo>
                    <a:pt x="24002" y="207012"/>
                  </a:lnTo>
                  <a:lnTo>
                    <a:pt x="24002" y="204860"/>
                  </a:lnTo>
                  <a:lnTo>
                    <a:pt x="19698" y="204860"/>
                  </a:lnTo>
                  <a:lnTo>
                    <a:pt x="19698" y="202708"/>
                  </a:lnTo>
                  <a:lnTo>
                    <a:pt x="15393" y="202708"/>
                  </a:lnTo>
                  <a:lnTo>
                    <a:pt x="15393" y="200556"/>
                  </a:lnTo>
                  <a:lnTo>
                    <a:pt x="13241" y="200556"/>
                  </a:lnTo>
                  <a:lnTo>
                    <a:pt x="13241" y="198403"/>
                  </a:lnTo>
                  <a:lnTo>
                    <a:pt x="8936" y="198403"/>
                  </a:lnTo>
                  <a:lnTo>
                    <a:pt x="8936" y="196251"/>
                  </a:lnTo>
                  <a:lnTo>
                    <a:pt x="6784" y="196251"/>
                  </a:lnTo>
                  <a:lnTo>
                    <a:pt x="6784" y="194099"/>
                  </a:lnTo>
                  <a:lnTo>
                    <a:pt x="4632" y="194099"/>
                  </a:lnTo>
                  <a:lnTo>
                    <a:pt x="4632" y="191946"/>
                  </a:lnTo>
                  <a:lnTo>
                    <a:pt x="327" y="191946"/>
                  </a:lnTo>
                  <a:lnTo>
                    <a:pt x="327" y="183337"/>
                  </a:lnTo>
                  <a:lnTo>
                    <a:pt x="2479" y="183337"/>
                  </a:lnTo>
                  <a:lnTo>
                    <a:pt x="2479" y="181185"/>
                  </a:lnTo>
                  <a:lnTo>
                    <a:pt x="4632" y="181185"/>
                  </a:lnTo>
                  <a:lnTo>
                    <a:pt x="4632" y="172576"/>
                  </a:lnTo>
                  <a:lnTo>
                    <a:pt x="6784" y="172576"/>
                  </a:lnTo>
                  <a:lnTo>
                    <a:pt x="6784" y="166119"/>
                  </a:lnTo>
                  <a:lnTo>
                    <a:pt x="8936" y="166119"/>
                  </a:lnTo>
                  <a:lnTo>
                    <a:pt x="8936" y="161814"/>
                  </a:lnTo>
                  <a:lnTo>
                    <a:pt x="11088" y="161814"/>
                  </a:lnTo>
                  <a:lnTo>
                    <a:pt x="11088" y="157510"/>
                  </a:lnTo>
                  <a:lnTo>
                    <a:pt x="13241" y="157510"/>
                  </a:lnTo>
                  <a:lnTo>
                    <a:pt x="13241" y="153205"/>
                  </a:lnTo>
                  <a:lnTo>
                    <a:pt x="15393" y="153205"/>
                  </a:lnTo>
                  <a:lnTo>
                    <a:pt x="15393" y="148901"/>
                  </a:lnTo>
                  <a:lnTo>
                    <a:pt x="17545" y="148901"/>
                  </a:lnTo>
                  <a:lnTo>
                    <a:pt x="17545" y="144596"/>
                  </a:lnTo>
                  <a:lnTo>
                    <a:pt x="19698" y="144596"/>
                  </a:lnTo>
                  <a:lnTo>
                    <a:pt x="19698" y="140292"/>
                  </a:lnTo>
                  <a:lnTo>
                    <a:pt x="21850" y="140292"/>
                  </a:lnTo>
                  <a:lnTo>
                    <a:pt x="21850" y="138139"/>
                  </a:lnTo>
                  <a:lnTo>
                    <a:pt x="24002" y="138139"/>
                  </a:lnTo>
                  <a:lnTo>
                    <a:pt x="24002" y="133835"/>
                  </a:lnTo>
                  <a:lnTo>
                    <a:pt x="26154" y="133835"/>
                  </a:lnTo>
                  <a:lnTo>
                    <a:pt x="26154" y="129530"/>
                  </a:lnTo>
                  <a:lnTo>
                    <a:pt x="28307" y="129530"/>
                  </a:lnTo>
                  <a:lnTo>
                    <a:pt x="28307" y="127378"/>
                  </a:lnTo>
                  <a:lnTo>
                    <a:pt x="30459" y="127378"/>
                  </a:lnTo>
                  <a:lnTo>
                    <a:pt x="30459" y="123073"/>
                  </a:lnTo>
                  <a:lnTo>
                    <a:pt x="32611" y="123073"/>
                  </a:lnTo>
                  <a:lnTo>
                    <a:pt x="32611" y="120921"/>
                  </a:lnTo>
                  <a:lnTo>
                    <a:pt x="34764" y="120921"/>
                  </a:lnTo>
                  <a:lnTo>
                    <a:pt x="34764" y="118769"/>
                  </a:lnTo>
                  <a:lnTo>
                    <a:pt x="36916" y="118769"/>
                  </a:lnTo>
                  <a:lnTo>
                    <a:pt x="36916" y="116616"/>
                  </a:lnTo>
                  <a:lnTo>
                    <a:pt x="39068" y="116616"/>
                  </a:lnTo>
                  <a:lnTo>
                    <a:pt x="39068" y="114464"/>
                  </a:lnTo>
                  <a:lnTo>
                    <a:pt x="41220" y="114464"/>
                  </a:lnTo>
                  <a:lnTo>
                    <a:pt x="41220" y="112312"/>
                  </a:lnTo>
                  <a:lnTo>
                    <a:pt x="43373" y="112312"/>
                  </a:lnTo>
                  <a:lnTo>
                    <a:pt x="43373" y="110160"/>
                  </a:lnTo>
                  <a:lnTo>
                    <a:pt x="45525" y="110160"/>
                  </a:lnTo>
                  <a:lnTo>
                    <a:pt x="45525" y="108007"/>
                  </a:lnTo>
                  <a:lnTo>
                    <a:pt x="47677" y="108007"/>
                  </a:lnTo>
                  <a:lnTo>
                    <a:pt x="47677" y="105855"/>
                  </a:lnTo>
                  <a:lnTo>
                    <a:pt x="49830" y="105855"/>
                  </a:lnTo>
                  <a:lnTo>
                    <a:pt x="49830" y="103703"/>
                  </a:lnTo>
                  <a:lnTo>
                    <a:pt x="51982" y="103703"/>
                  </a:lnTo>
                  <a:lnTo>
                    <a:pt x="51982" y="101550"/>
                  </a:lnTo>
                  <a:lnTo>
                    <a:pt x="54134" y="101550"/>
                  </a:lnTo>
                  <a:lnTo>
                    <a:pt x="54134" y="99398"/>
                  </a:lnTo>
                  <a:lnTo>
                    <a:pt x="56286" y="99398"/>
                  </a:lnTo>
                  <a:lnTo>
                    <a:pt x="56286" y="97246"/>
                  </a:lnTo>
                  <a:lnTo>
                    <a:pt x="58439" y="97246"/>
                  </a:lnTo>
                  <a:lnTo>
                    <a:pt x="58439" y="95094"/>
                  </a:lnTo>
                  <a:lnTo>
                    <a:pt x="60591" y="95094"/>
                  </a:lnTo>
                  <a:lnTo>
                    <a:pt x="60591" y="92941"/>
                  </a:lnTo>
                  <a:lnTo>
                    <a:pt x="62743" y="92941"/>
                  </a:lnTo>
                  <a:lnTo>
                    <a:pt x="62743" y="90789"/>
                  </a:lnTo>
                  <a:lnTo>
                    <a:pt x="64896" y="90789"/>
                  </a:lnTo>
                  <a:lnTo>
                    <a:pt x="64896" y="86484"/>
                  </a:lnTo>
                  <a:lnTo>
                    <a:pt x="67048" y="86484"/>
                  </a:lnTo>
                  <a:lnTo>
                    <a:pt x="67048" y="84332"/>
                  </a:lnTo>
                  <a:lnTo>
                    <a:pt x="69200" y="84332"/>
                  </a:lnTo>
                  <a:lnTo>
                    <a:pt x="69200" y="82180"/>
                  </a:lnTo>
                  <a:lnTo>
                    <a:pt x="71352" y="82180"/>
                  </a:lnTo>
                  <a:lnTo>
                    <a:pt x="71352" y="80028"/>
                  </a:lnTo>
                  <a:lnTo>
                    <a:pt x="73505" y="80028"/>
                  </a:lnTo>
                  <a:lnTo>
                    <a:pt x="73505" y="77875"/>
                  </a:lnTo>
                  <a:lnTo>
                    <a:pt x="54134" y="77875"/>
                  </a:lnTo>
                  <a:lnTo>
                    <a:pt x="54134" y="80028"/>
                  </a:lnTo>
                  <a:lnTo>
                    <a:pt x="36916" y="80028"/>
                  </a:lnTo>
                  <a:lnTo>
                    <a:pt x="36916" y="77875"/>
                  </a:lnTo>
                  <a:lnTo>
                    <a:pt x="24002" y="77875"/>
                  </a:lnTo>
                  <a:lnTo>
                    <a:pt x="24002" y="75723"/>
                  </a:lnTo>
                  <a:lnTo>
                    <a:pt x="17545" y="75723"/>
                  </a:lnTo>
                  <a:lnTo>
                    <a:pt x="17545" y="67114"/>
                  </a:lnTo>
                  <a:lnTo>
                    <a:pt x="19698" y="67114"/>
                  </a:lnTo>
                  <a:lnTo>
                    <a:pt x="19698" y="71418"/>
                  </a:lnTo>
                  <a:lnTo>
                    <a:pt x="21850" y="71418"/>
                  </a:lnTo>
                  <a:lnTo>
                    <a:pt x="21850" y="69266"/>
                  </a:lnTo>
                  <a:lnTo>
                    <a:pt x="30459" y="69266"/>
                  </a:lnTo>
                  <a:lnTo>
                    <a:pt x="30459" y="67114"/>
                  </a:lnTo>
                  <a:lnTo>
                    <a:pt x="32611" y="67114"/>
                  </a:lnTo>
                  <a:lnTo>
                    <a:pt x="32611" y="64962"/>
                  </a:lnTo>
                  <a:lnTo>
                    <a:pt x="36916" y="64962"/>
                  </a:lnTo>
                  <a:lnTo>
                    <a:pt x="36916" y="62809"/>
                  </a:lnTo>
                  <a:lnTo>
                    <a:pt x="41220" y="62809"/>
                  </a:lnTo>
                  <a:lnTo>
                    <a:pt x="41220" y="60657"/>
                  </a:lnTo>
                  <a:lnTo>
                    <a:pt x="45525" y="60657"/>
                  </a:lnTo>
                  <a:lnTo>
                    <a:pt x="45525" y="58505"/>
                  </a:lnTo>
                  <a:lnTo>
                    <a:pt x="47677" y="58505"/>
                  </a:lnTo>
                  <a:lnTo>
                    <a:pt x="47677" y="56352"/>
                  </a:lnTo>
                  <a:lnTo>
                    <a:pt x="49830" y="56352"/>
                  </a:lnTo>
                  <a:lnTo>
                    <a:pt x="49830" y="54200"/>
                  </a:lnTo>
                  <a:lnTo>
                    <a:pt x="51982" y="54200"/>
                  </a:lnTo>
                  <a:lnTo>
                    <a:pt x="51982" y="52048"/>
                  </a:lnTo>
                  <a:lnTo>
                    <a:pt x="54134" y="52048"/>
                  </a:lnTo>
                  <a:lnTo>
                    <a:pt x="54134" y="49896"/>
                  </a:lnTo>
                  <a:lnTo>
                    <a:pt x="58439" y="49896"/>
                  </a:lnTo>
                  <a:lnTo>
                    <a:pt x="58439" y="47743"/>
                  </a:lnTo>
                  <a:lnTo>
                    <a:pt x="60591" y="47743"/>
                  </a:lnTo>
                  <a:lnTo>
                    <a:pt x="60591" y="45591"/>
                  </a:lnTo>
                  <a:lnTo>
                    <a:pt x="62743" y="45591"/>
                  </a:lnTo>
                  <a:lnTo>
                    <a:pt x="62743" y="43439"/>
                  </a:lnTo>
                  <a:lnTo>
                    <a:pt x="64896" y="43439"/>
                  </a:lnTo>
                  <a:lnTo>
                    <a:pt x="64896" y="41286"/>
                  </a:lnTo>
                  <a:lnTo>
                    <a:pt x="67048" y="41286"/>
                  </a:lnTo>
                  <a:lnTo>
                    <a:pt x="67048" y="39134"/>
                  </a:lnTo>
                  <a:lnTo>
                    <a:pt x="69200" y="39134"/>
                  </a:lnTo>
                  <a:lnTo>
                    <a:pt x="69200" y="36982"/>
                  </a:lnTo>
                  <a:lnTo>
                    <a:pt x="71352" y="36982"/>
                  </a:lnTo>
                  <a:lnTo>
                    <a:pt x="71352" y="34830"/>
                  </a:lnTo>
                  <a:lnTo>
                    <a:pt x="73505" y="34830"/>
                  </a:lnTo>
                  <a:lnTo>
                    <a:pt x="73505" y="32677"/>
                  </a:lnTo>
                  <a:lnTo>
                    <a:pt x="75657" y="32677"/>
                  </a:lnTo>
                  <a:lnTo>
                    <a:pt x="75657" y="30525"/>
                  </a:lnTo>
                  <a:lnTo>
                    <a:pt x="79962" y="30525"/>
                  </a:lnTo>
                  <a:lnTo>
                    <a:pt x="79962" y="28373"/>
                  </a:lnTo>
                  <a:lnTo>
                    <a:pt x="82114" y="28373"/>
                  </a:lnTo>
                  <a:lnTo>
                    <a:pt x="82114" y="26220"/>
                  </a:lnTo>
                  <a:lnTo>
                    <a:pt x="84266" y="26220"/>
                  </a:lnTo>
                  <a:lnTo>
                    <a:pt x="84266" y="24068"/>
                  </a:lnTo>
                  <a:lnTo>
                    <a:pt x="86418" y="24068"/>
                  </a:lnTo>
                  <a:lnTo>
                    <a:pt x="86418" y="21916"/>
                  </a:lnTo>
                  <a:lnTo>
                    <a:pt x="88571" y="21916"/>
                  </a:lnTo>
                  <a:lnTo>
                    <a:pt x="88571" y="19764"/>
                  </a:lnTo>
                  <a:lnTo>
                    <a:pt x="90723" y="19764"/>
                  </a:lnTo>
                  <a:lnTo>
                    <a:pt x="90723" y="17611"/>
                  </a:lnTo>
                  <a:lnTo>
                    <a:pt x="92875" y="17611"/>
                  </a:lnTo>
                  <a:lnTo>
                    <a:pt x="92875" y="15459"/>
                  </a:lnTo>
                  <a:lnTo>
                    <a:pt x="95028" y="15459"/>
                  </a:lnTo>
                  <a:lnTo>
                    <a:pt x="95028" y="13307"/>
                  </a:lnTo>
                  <a:lnTo>
                    <a:pt x="97180" y="13307"/>
                  </a:lnTo>
                  <a:lnTo>
                    <a:pt x="97180" y="11154"/>
                  </a:lnTo>
                  <a:lnTo>
                    <a:pt x="99332" y="11154"/>
                  </a:lnTo>
                  <a:lnTo>
                    <a:pt x="99332" y="9002"/>
                  </a:lnTo>
                  <a:lnTo>
                    <a:pt x="101484" y="9002"/>
                  </a:lnTo>
                  <a:lnTo>
                    <a:pt x="101484" y="6850"/>
                  </a:lnTo>
                  <a:lnTo>
                    <a:pt x="103637" y="6850"/>
                  </a:lnTo>
                  <a:close/>
                </a:path>
              </a:pathLst>
            </a:custGeom>
            <a:solidFill>
              <a:srgbClr val="F8CE9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D8AF981F-DADA-FA1C-9E71-A86A528C4648}"/>
                </a:ext>
              </a:extLst>
            </p:cNvPr>
            <p:cNvSpPr/>
            <p:nvPr/>
          </p:nvSpPr>
          <p:spPr>
            <a:xfrm>
              <a:off x="12143240" y="8554211"/>
              <a:ext cx="798498" cy="281949"/>
            </a:xfrm>
            <a:custGeom>
              <a:avLst/>
              <a:gdLst>
                <a:gd name="connsiteX0" fmla="*/ 790623 w 798498"/>
                <a:gd name="connsiteY0" fmla="*/ 512 h 281949"/>
                <a:gd name="connsiteX1" fmla="*/ 792775 w 798498"/>
                <a:gd name="connsiteY1" fmla="*/ 512 h 281949"/>
                <a:gd name="connsiteX2" fmla="*/ 792775 w 798498"/>
                <a:gd name="connsiteY2" fmla="*/ 6969 h 281949"/>
                <a:gd name="connsiteX3" fmla="*/ 794928 w 798498"/>
                <a:gd name="connsiteY3" fmla="*/ 6969 h 281949"/>
                <a:gd name="connsiteX4" fmla="*/ 794928 w 798498"/>
                <a:gd name="connsiteY4" fmla="*/ 26339 h 281949"/>
                <a:gd name="connsiteX5" fmla="*/ 797080 w 798498"/>
                <a:gd name="connsiteY5" fmla="*/ 26339 h 281949"/>
                <a:gd name="connsiteX6" fmla="*/ 797080 w 798498"/>
                <a:gd name="connsiteY6" fmla="*/ 43558 h 281949"/>
                <a:gd name="connsiteX7" fmla="*/ 799232 w 798498"/>
                <a:gd name="connsiteY7" fmla="*/ 43558 h 281949"/>
                <a:gd name="connsiteX8" fmla="*/ 799232 w 798498"/>
                <a:gd name="connsiteY8" fmla="*/ 60776 h 281949"/>
                <a:gd name="connsiteX9" fmla="*/ 797080 w 798498"/>
                <a:gd name="connsiteY9" fmla="*/ 60776 h 281949"/>
                <a:gd name="connsiteX10" fmla="*/ 797080 w 798498"/>
                <a:gd name="connsiteY10" fmla="*/ 62928 h 281949"/>
                <a:gd name="connsiteX11" fmla="*/ 792775 w 798498"/>
                <a:gd name="connsiteY11" fmla="*/ 62928 h 281949"/>
                <a:gd name="connsiteX12" fmla="*/ 792775 w 798498"/>
                <a:gd name="connsiteY12" fmla="*/ 65081 h 281949"/>
                <a:gd name="connsiteX13" fmla="*/ 788471 w 798498"/>
                <a:gd name="connsiteY13" fmla="*/ 65081 h 281949"/>
                <a:gd name="connsiteX14" fmla="*/ 788471 w 798498"/>
                <a:gd name="connsiteY14" fmla="*/ 67233 h 281949"/>
                <a:gd name="connsiteX15" fmla="*/ 782014 w 798498"/>
                <a:gd name="connsiteY15" fmla="*/ 67233 h 281949"/>
                <a:gd name="connsiteX16" fmla="*/ 782014 w 798498"/>
                <a:gd name="connsiteY16" fmla="*/ 69385 h 281949"/>
                <a:gd name="connsiteX17" fmla="*/ 741120 w 798498"/>
                <a:gd name="connsiteY17" fmla="*/ 69385 h 281949"/>
                <a:gd name="connsiteX18" fmla="*/ 741120 w 798498"/>
                <a:gd name="connsiteY18" fmla="*/ 67233 h 281949"/>
                <a:gd name="connsiteX19" fmla="*/ 736816 w 798498"/>
                <a:gd name="connsiteY19" fmla="*/ 67233 h 281949"/>
                <a:gd name="connsiteX20" fmla="*/ 736816 w 798498"/>
                <a:gd name="connsiteY20" fmla="*/ 65081 h 281949"/>
                <a:gd name="connsiteX21" fmla="*/ 732511 w 798498"/>
                <a:gd name="connsiteY21" fmla="*/ 65081 h 281949"/>
                <a:gd name="connsiteX22" fmla="*/ 732511 w 798498"/>
                <a:gd name="connsiteY22" fmla="*/ 62928 h 281949"/>
                <a:gd name="connsiteX23" fmla="*/ 730359 w 798498"/>
                <a:gd name="connsiteY23" fmla="*/ 62928 h 281949"/>
                <a:gd name="connsiteX24" fmla="*/ 730359 w 798498"/>
                <a:gd name="connsiteY24" fmla="*/ 60776 h 281949"/>
                <a:gd name="connsiteX25" fmla="*/ 726054 w 798498"/>
                <a:gd name="connsiteY25" fmla="*/ 60776 h 281949"/>
                <a:gd name="connsiteX26" fmla="*/ 726054 w 798498"/>
                <a:gd name="connsiteY26" fmla="*/ 58624 h 281949"/>
                <a:gd name="connsiteX27" fmla="*/ 721750 w 798498"/>
                <a:gd name="connsiteY27" fmla="*/ 58624 h 281949"/>
                <a:gd name="connsiteX28" fmla="*/ 721750 w 798498"/>
                <a:gd name="connsiteY28" fmla="*/ 56471 h 281949"/>
                <a:gd name="connsiteX29" fmla="*/ 710988 w 798498"/>
                <a:gd name="connsiteY29" fmla="*/ 56471 h 281949"/>
                <a:gd name="connsiteX30" fmla="*/ 710988 w 798498"/>
                <a:gd name="connsiteY30" fmla="*/ 62928 h 281949"/>
                <a:gd name="connsiteX31" fmla="*/ 713141 w 798498"/>
                <a:gd name="connsiteY31" fmla="*/ 62928 h 281949"/>
                <a:gd name="connsiteX32" fmla="*/ 713141 w 798498"/>
                <a:gd name="connsiteY32" fmla="*/ 69385 h 281949"/>
                <a:gd name="connsiteX33" fmla="*/ 715293 w 798498"/>
                <a:gd name="connsiteY33" fmla="*/ 69385 h 281949"/>
                <a:gd name="connsiteX34" fmla="*/ 715293 w 798498"/>
                <a:gd name="connsiteY34" fmla="*/ 75842 h 281949"/>
                <a:gd name="connsiteX35" fmla="*/ 717445 w 798498"/>
                <a:gd name="connsiteY35" fmla="*/ 75842 h 281949"/>
                <a:gd name="connsiteX36" fmla="*/ 717445 w 798498"/>
                <a:gd name="connsiteY36" fmla="*/ 82299 h 281949"/>
                <a:gd name="connsiteX37" fmla="*/ 719598 w 798498"/>
                <a:gd name="connsiteY37" fmla="*/ 82299 h 281949"/>
                <a:gd name="connsiteX38" fmla="*/ 719598 w 798498"/>
                <a:gd name="connsiteY38" fmla="*/ 86603 h 281949"/>
                <a:gd name="connsiteX39" fmla="*/ 721750 w 798498"/>
                <a:gd name="connsiteY39" fmla="*/ 86603 h 281949"/>
                <a:gd name="connsiteX40" fmla="*/ 721750 w 798498"/>
                <a:gd name="connsiteY40" fmla="*/ 129649 h 281949"/>
                <a:gd name="connsiteX41" fmla="*/ 719598 w 798498"/>
                <a:gd name="connsiteY41" fmla="*/ 129649 h 281949"/>
                <a:gd name="connsiteX42" fmla="*/ 719598 w 798498"/>
                <a:gd name="connsiteY42" fmla="*/ 138258 h 281949"/>
                <a:gd name="connsiteX43" fmla="*/ 717445 w 798498"/>
                <a:gd name="connsiteY43" fmla="*/ 138258 h 281949"/>
                <a:gd name="connsiteX44" fmla="*/ 717445 w 798498"/>
                <a:gd name="connsiteY44" fmla="*/ 151172 h 281949"/>
                <a:gd name="connsiteX45" fmla="*/ 715293 w 798498"/>
                <a:gd name="connsiteY45" fmla="*/ 151172 h 281949"/>
                <a:gd name="connsiteX46" fmla="*/ 715293 w 798498"/>
                <a:gd name="connsiteY46" fmla="*/ 153324 h 281949"/>
                <a:gd name="connsiteX47" fmla="*/ 713141 w 798498"/>
                <a:gd name="connsiteY47" fmla="*/ 153324 h 281949"/>
                <a:gd name="connsiteX48" fmla="*/ 713141 w 798498"/>
                <a:gd name="connsiteY48" fmla="*/ 155477 h 281949"/>
                <a:gd name="connsiteX49" fmla="*/ 704532 w 798498"/>
                <a:gd name="connsiteY49" fmla="*/ 155477 h 281949"/>
                <a:gd name="connsiteX50" fmla="*/ 704532 w 798498"/>
                <a:gd name="connsiteY50" fmla="*/ 157629 h 281949"/>
                <a:gd name="connsiteX51" fmla="*/ 700227 w 798498"/>
                <a:gd name="connsiteY51" fmla="*/ 157629 h 281949"/>
                <a:gd name="connsiteX52" fmla="*/ 700227 w 798498"/>
                <a:gd name="connsiteY52" fmla="*/ 159781 h 281949"/>
                <a:gd name="connsiteX53" fmla="*/ 663638 w 798498"/>
                <a:gd name="connsiteY53" fmla="*/ 159781 h 281949"/>
                <a:gd name="connsiteX54" fmla="*/ 663638 w 798498"/>
                <a:gd name="connsiteY54" fmla="*/ 157629 h 281949"/>
                <a:gd name="connsiteX55" fmla="*/ 655029 w 798498"/>
                <a:gd name="connsiteY55" fmla="*/ 157629 h 281949"/>
                <a:gd name="connsiteX56" fmla="*/ 655029 w 798498"/>
                <a:gd name="connsiteY56" fmla="*/ 155477 h 281949"/>
                <a:gd name="connsiteX57" fmla="*/ 644268 w 798498"/>
                <a:gd name="connsiteY57" fmla="*/ 155477 h 281949"/>
                <a:gd name="connsiteX58" fmla="*/ 644268 w 798498"/>
                <a:gd name="connsiteY58" fmla="*/ 153324 h 281949"/>
                <a:gd name="connsiteX59" fmla="*/ 642115 w 798498"/>
                <a:gd name="connsiteY59" fmla="*/ 153324 h 281949"/>
                <a:gd name="connsiteX60" fmla="*/ 642115 w 798498"/>
                <a:gd name="connsiteY60" fmla="*/ 151172 h 281949"/>
                <a:gd name="connsiteX61" fmla="*/ 637811 w 798498"/>
                <a:gd name="connsiteY61" fmla="*/ 151172 h 281949"/>
                <a:gd name="connsiteX62" fmla="*/ 637811 w 798498"/>
                <a:gd name="connsiteY62" fmla="*/ 149020 h 281949"/>
                <a:gd name="connsiteX63" fmla="*/ 635658 w 798498"/>
                <a:gd name="connsiteY63" fmla="*/ 149020 h 281949"/>
                <a:gd name="connsiteX64" fmla="*/ 635658 w 798498"/>
                <a:gd name="connsiteY64" fmla="*/ 146867 h 281949"/>
                <a:gd name="connsiteX65" fmla="*/ 629202 w 798498"/>
                <a:gd name="connsiteY65" fmla="*/ 146867 h 281949"/>
                <a:gd name="connsiteX66" fmla="*/ 629202 w 798498"/>
                <a:gd name="connsiteY66" fmla="*/ 176999 h 281949"/>
                <a:gd name="connsiteX67" fmla="*/ 627049 w 798498"/>
                <a:gd name="connsiteY67" fmla="*/ 176999 h 281949"/>
                <a:gd name="connsiteX68" fmla="*/ 627049 w 798498"/>
                <a:gd name="connsiteY68" fmla="*/ 181304 h 281949"/>
                <a:gd name="connsiteX69" fmla="*/ 624897 w 798498"/>
                <a:gd name="connsiteY69" fmla="*/ 181304 h 281949"/>
                <a:gd name="connsiteX70" fmla="*/ 624897 w 798498"/>
                <a:gd name="connsiteY70" fmla="*/ 185609 h 281949"/>
                <a:gd name="connsiteX71" fmla="*/ 622745 w 798498"/>
                <a:gd name="connsiteY71" fmla="*/ 185609 h 281949"/>
                <a:gd name="connsiteX72" fmla="*/ 622745 w 798498"/>
                <a:gd name="connsiteY72" fmla="*/ 189913 h 281949"/>
                <a:gd name="connsiteX73" fmla="*/ 620592 w 798498"/>
                <a:gd name="connsiteY73" fmla="*/ 189913 h 281949"/>
                <a:gd name="connsiteX74" fmla="*/ 620592 w 798498"/>
                <a:gd name="connsiteY74" fmla="*/ 194218 h 281949"/>
                <a:gd name="connsiteX75" fmla="*/ 618440 w 798498"/>
                <a:gd name="connsiteY75" fmla="*/ 194218 h 281949"/>
                <a:gd name="connsiteX76" fmla="*/ 618440 w 798498"/>
                <a:gd name="connsiteY76" fmla="*/ 196370 h 281949"/>
                <a:gd name="connsiteX77" fmla="*/ 616288 w 798498"/>
                <a:gd name="connsiteY77" fmla="*/ 196370 h 281949"/>
                <a:gd name="connsiteX78" fmla="*/ 616288 w 798498"/>
                <a:gd name="connsiteY78" fmla="*/ 198522 h 281949"/>
                <a:gd name="connsiteX79" fmla="*/ 614136 w 798498"/>
                <a:gd name="connsiteY79" fmla="*/ 198522 h 281949"/>
                <a:gd name="connsiteX80" fmla="*/ 614136 w 798498"/>
                <a:gd name="connsiteY80" fmla="*/ 200675 h 281949"/>
                <a:gd name="connsiteX81" fmla="*/ 611983 w 798498"/>
                <a:gd name="connsiteY81" fmla="*/ 200675 h 281949"/>
                <a:gd name="connsiteX82" fmla="*/ 611983 w 798498"/>
                <a:gd name="connsiteY82" fmla="*/ 204979 h 281949"/>
                <a:gd name="connsiteX83" fmla="*/ 609831 w 798498"/>
                <a:gd name="connsiteY83" fmla="*/ 204979 h 281949"/>
                <a:gd name="connsiteX84" fmla="*/ 609831 w 798498"/>
                <a:gd name="connsiteY84" fmla="*/ 207131 h 281949"/>
                <a:gd name="connsiteX85" fmla="*/ 605526 w 798498"/>
                <a:gd name="connsiteY85" fmla="*/ 207131 h 281949"/>
                <a:gd name="connsiteX86" fmla="*/ 605526 w 798498"/>
                <a:gd name="connsiteY86" fmla="*/ 209284 h 281949"/>
                <a:gd name="connsiteX87" fmla="*/ 603374 w 798498"/>
                <a:gd name="connsiteY87" fmla="*/ 209284 h 281949"/>
                <a:gd name="connsiteX88" fmla="*/ 603374 w 798498"/>
                <a:gd name="connsiteY88" fmla="*/ 211436 h 281949"/>
                <a:gd name="connsiteX89" fmla="*/ 601222 w 798498"/>
                <a:gd name="connsiteY89" fmla="*/ 211436 h 281949"/>
                <a:gd name="connsiteX90" fmla="*/ 601222 w 798498"/>
                <a:gd name="connsiteY90" fmla="*/ 213588 h 281949"/>
                <a:gd name="connsiteX91" fmla="*/ 596917 w 798498"/>
                <a:gd name="connsiteY91" fmla="*/ 213588 h 281949"/>
                <a:gd name="connsiteX92" fmla="*/ 596917 w 798498"/>
                <a:gd name="connsiteY92" fmla="*/ 215741 h 281949"/>
                <a:gd name="connsiteX93" fmla="*/ 592613 w 798498"/>
                <a:gd name="connsiteY93" fmla="*/ 215741 h 281949"/>
                <a:gd name="connsiteX94" fmla="*/ 592613 w 798498"/>
                <a:gd name="connsiteY94" fmla="*/ 217893 h 281949"/>
                <a:gd name="connsiteX95" fmla="*/ 586156 w 798498"/>
                <a:gd name="connsiteY95" fmla="*/ 217893 h 281949"/>
                <a:gd name="connsiteX96" fmla="*/ 586156 w 798498"/>
                <a:gd name="connsiteY96" fmla="*/ 220045 h 281949"/>
                <a:gd name="connsiteX97" fmla="*/ 584004 w 798498"/>
                <a:gd name="connsiteY97" fmla="*/ 220045 h 281949"/>
                <a:gd name="connsiteX98" fmla="*/ 584004 w 798498"/>
                <a:gd name="connsiteY98" fmla="*/ 222197 h 281949"/>
                <a:gd name="connsiteX99" fmla="*/ 556024 w 798498"/>
                <a:gd name="connsiteY99" fmla="*/ 222197 h 281949"/>
                <a:gd name="connsiteX100" fmla="*/ 556024 w 798498"/>
                <a:gd name="connsiteY100" fmla="*/ 220045 h 281949"/>
                <a:gd name="connsiteX101" fmla="*/ 549567 w 798498"/>
                <a:gd name="connsiteY101" fmla="*/ 220045 h 281949"/>
                <a:gd name="connsiteX102" fmla="*/ 549567 w 798498"/>
                <a:gd name="connsiteY102" fmla="*/ 217893 h 281949"/>
                <a:gd name="connsiteX103" fmla="*/ 545262 w 798498"/>
                <a:gd name="connsiteY103" fmla="*/ 217893 h 281949"/>
                <a:gd name="connsiteX104" fmla="*/ 545262 w 798498"/>
                <a:gd name="connsiteY104" fmla="*/ 215741 h 281949"/>
                <a:gd name="connsiteX105" fmla="*/ 540958 w 798498"/>
                <a:gd name="connsiteY105" fmla="*/ 215741 h 281949"/>
                <a:gd name="connsiteX106" fmla="*/ 540958 w 798498"/>
                <a:gd name="connsiteY106" fmla="*/ 213588 h 281949"/>
                <a:gd name="connsiteX107" fmla="*/ 536653 w 798498"/>
                <a:gd name="connsiteY107" fmla="*/ 213588 h 281949"/>
                <a:gd name="connsiteX108" fmla="*/ 536653 w 798498"/>
                <a:gd name="connsiteY108" fmla="*/ 211436 h 281949"/>
                <a:gd name="connsiteX109" fmla="*/ 532349 w 798498"/>
                <a:gd name="connsiteY109" fmla="*/ 211436 h 281949"/>
                <a:gd name="connsiteX110" fmla="*/ 532349 w 798498"/>
                <a:gd name="connsiteY110" fmla="*/ 209284 h 281949"/>
                <a:gd name="connsiteX111" fmla="*/ 530196 w 798498"/>
                <a:gd name="connsiteY111" fmla="*/ 209284 h 281949"/>
                <a:gd name="connsiteX112" fmla="*/ 530196 w 798498"/>
                <a:gd name="connsiteY112" fmla="*/ 207131 h 281949"/>
                <a:gd name="connsiteX113" fmla="*/ 528044 w 798498"/>
                <a:gd name="connsiteY113" fmla="*/ 207131 h 281949"/>
                <a:gd name="connsiteX114" fmla="*/ 528044 w 798498"/>
                <a:gd name="connsiteY114" fmla="*/ 204979 h 281949"/>
                <a:gd name="connsiteX115" fmla="*/ 525892 w 798498"/>
                <a:gd name="connsiteY115" fmla="*/ 204979 h 281949"/>
                <a:gd name="connsiteX116" fmla="*/ 525892 w 798498"/>
                <a:gd name="connsiteY116" fmla="*/ 202827 h 281949"/>
                <a:gd name="connsiteX117" fmla="*/ 521587 w 798498"/>
                <a:gd name="connsiteY117" fmla="*/ 202827 h 281949"/>
                <a:gd name="connsiteX118" fmla="*/ 521587 w 798498"/>
                <a:gd name="connsiteY118" fmla="*/ 200675 h 281949"/>
                <a:gd name="connsiteX119" fmla="*/ 519435 w 798498"/>
                <a:gd name="connsiteY119" fmla="*/ 200675 h 281949"/>
                <a:gd name="connsiteX120" fmla="*/ 519435 w 798498"/>
                <a:gd name="connsiteY120" fmla="*/ 198522 h 281949"/>
                <a:gd name="connsiteX121" fmla="*/ 517283 w 798498"/>
                <a:gd name="connsiteY121" fmla="*/ 198522 h 281949"/>
                <a:gd name="connsiteX122" fmla="*/ 517283 w 798498"/>
                <a:gd name="connsiteY122" fmla="*/ 207131 h 281949"/>
                <a:gd name="connsiteX123" fmla="*/ 515130 w 798498"/>
                <a:gd name="connsiteY123" fmla="*/ 207131 h 281949"/>
                <a:gd name="connsiteX124" fmla="*/ 515130 w 798498"/>
                <a:gd name="connsiteY124" fmla="*/ 211436 h 281949"/>
                <a:gd name="connsiteX125" fmla="*/ 512978 w 798498"/>
                <a:gd name="connsiteY125" fmla="*/ 211436 h 281949"/>
                <a:gd name="connsiteX126" fmla="*/ 512978 w 798498"/>
                <a:gd name="connsiteY126" fmla="*/ 217893 h 281949"/>
                <a:gd name="connsiteX127" fmla="*/ 510826 w 798498"/>
                <a:gd name="connsiteY127" fmla="*/ 217893 h 281949"/>
                <a:gd name="connsiteX128" fmla="*/ 510826 w 798498"/>
                <a:gd name="connsiteY128" fmla="*/ 224350 h 281949"/>
                <a:gd name="connsiteX129" fmla="*/ 508674 w 798498"/>
                <a:gd name="connsiteY129" fmla="*/ 224350 h 281949"/>
                <a:gd name="connsiteX130" fmla="*/ 508674 w 798498"/>
                <a:gd name="connsiteY130" fmla="*/ 228654 h 281949"/>
                <a:gd name="connsiteX131" fmla="*/ 506521 w 798498"/>
                <a:gd name="connsiteY131" fmla="*/ 228654 h 281949"/>
                <a:gd name="connsiteX132" fmla="*/ 506521 w 798498"/>
                <a:gd name="connsiteY132" fmla="*/ 232959 h 281949"/>
                <a:gd name="connsiteX133" fmla="*/ 504369 w 798498"/>
                <a:gd name="connsiteY133" fmla="*/ 232959 h 281949"/>
                <a:gd name="connsiteX134" fmla="*/ 504369 w 798498"/>
                <a:gd name="connsiteY134" fmla="*/ 235111 h 281949"/>
                <a:gd name="connsiteX135" fmla="*/ 502217 w 798498"/>
                <a:gd name="connsiteY135" fmla="*/ 235111 h 281949"/>
                <a:gd name="connsiteX136" fmla="*/ 502217 w 798498"/>
                <a:gd name="connsiteY136" fmla="*/ 239416 h 281949"/>
                <a:gd name="connsiteX137" fmla="*/ 500064 w 798498"/>
                <a:gd name="connsiteY137" fmla="*/ 239416 h 281949"/>
                <a:gd name="connsiteX138" fmla="*/ 500064 w 798498"/>
                <a:gd name="connsiteY138" fmla="*/ 241568 h 281949"/>
                <a:gd name="connsiteX139" fmla="*/ 497912 w 798498"/>
                <a:gd name="connsiteY139" fmla="*/ 241568 h 281949"/>
                <a:gd name="connsiteX140" fmla="*/ 497912 w 798498"/>
                <a:gd name="connsiteY140" fmla="*/ 243720 h 281949"/>
                <a:gd name="connsiteX141" fmla="*/ 495760 w 798498"/>
                <a:gd name="connsiteY141" fmla="*/ 243720 h 281949"/>
                <a:gd name="connsiteX142" fmla="*/ 495760 w 798498"/>
                <a:gd name="connsiteY142" fmla="*/ 245873 h 281949"/>
                <a:gd name="connsiteX143" fmla="*/ 491455 w 798498"/>
                <a:gd name="connsiteY143" fmla="*/ 245873 h 281949"/>
                <a:gd name="connsiteX144" fmla="*/ 491455 w 798498"/>
                <a:gd name="connsiteY144" fmla="*/ 248025 h 281949"/>
                <a:gd name="connsiteX145" fmla="*/ 489303 w 798498"/>
                <a:gd name="connsiteY145" fmla="*/ 248025 h 281949"/>
                <a:gd name="connsiteX146" fmla="*/ 489303 w 798498"/>
                <a:gd name="connsiteY146" fmla="*/ 250177 h 281949"/>
                <a:gd name="connsiteX147" fmla="*/ 484998 w 798498"/>
                <a:gd name="connsiteY147" fmla="*/ 250177 h 281949"/>
                <a:gd name="connsiteX148" fmla="*/ 484998 w 798498"/>
                <a:gd name="connsiteY148" fmla="*/ 252329 h 281949"/>
                <a:gd name="connsiteX149" fmla="*/ 482846 w 798498"/>
                <a:gd name="connsiteY149" fmla="*/ 252329 h 281949"/>
                <a:gd name="connsiteX150" fmla="*/ 482846 w 798498"/>
                <a:gd name="connsiteY150" fmla="*/ 254482 h 281949"/>
                <a:gd name="connsiteX151" fmla="*/ 478542 w 798498"/>
                <a:gd name="connsiteY151" fmla="*/ 254482 h 281949"/>
                <a:gd name="connsiteX152" fmla="*/ 478542 w 798498"/>
                <a:gd name="connsiteY152" fmla="*/ 256634 h 281949"/>
                <a:gd name="connsiteX153" fmla="*/ 476389 w 798498"/>
                <a:gd name="connsiteY153" fmla="*/ 256634 h 281949"/>
                <a:gd name="connsiteX154" fmla="*/ 476389 w 798498"/>
                <a:gd name="connsiteY154" fmla="*/ 258786 h 281949"/>
                <a:gd name="connsiteX155" fmla="*/ 469932 w 798498"/>
                <a:gd name="connsiteY155" fmla="*/ 258786 h 281949"/>
                <a:gd name="connsiteX156" fmla="*/ 469932 w 798498"/>
                <a:gd name="connsiteY156" fmla="*/ 260939 h 281949"/>
                <a:gd name="connsiteX157" fmla="*/ 459171 w 798498"/>
                <a:gd name="connsiteY157" fmla="*/ 260939 h 281949"/>
                <a:gd name="connsiteX158" fmla="*/ 459171 w 798498"/>
                <a:gd name="connsiteY158" fmla="*/ 263091 h 281949"/>
                <a:gd name="connsiteX159" fmla="*/ 435496 w 798498"/>
                <a:gd name="connsiteY159" fmla="*/ 263091 h 281949"/>
                <a:gd name="connsiteX160" fmla="*/ 435496 w 798498"/>
                <a:gd name="connsiteY160" fmla="*/ 260939 h 281949"/>
                <a:gd name="connsiteX161" fmla="*/ 426887 w 798498"/>
                <a:gd name="connsiteY161" fmla="*/ 260939 h 281949"/>
                <a:gd name="connsiteX162" fmla="*/ 426887 w 798498"/>
                <a:gd name="connsiteY162" fmla="*/ 258786 h 281949"/>
                <a:gd name="connsiteX163" fmla="*/ 420430 w 798498"/>
                <a:gd name="connsiteY163" fmla="*/ 258786 h 281949"/>
                <a:gd name="connsiteX164" fmla="*/ 420430 w 798498"/>
                <a:gd name="connsiteY164" fmla="*/ 256634 h 281949"/>
                <a:gd name="connsiteX165" fmla="*/ 418278 w 798498"/>
                <a:gd name="connsiteY165" fmla="*/ 256634 h 281949"/>
                <a:gd name="connsiteX166" fmla="*/ 418278 w 798498"/>
                <a:gd name="connsiteY166" fmla="*/ 254482 h 281949"/>
                <a:gd name="connsiteX167" fmla="*/ 413973 w 798498"/>
                <a:gd name="connsiteY167" fmla="*/ 254482 h 281949"/>
                <a:gd name="connsiteX168" fmla="*/ 413973 w 798498"/>
                <a:gd name="connsiteY168" fmla="*/ 252329 h 281949"/>
                <a:gd name="connsiteX169" fmla="*/ 409668 w 798498"/>
                <a:gd name="connsiteY169" fmla="*/ 252329 h 281949"/>
                <a:gd name="connsiteX170" fmla="*/ 409668 w 798498"/>
                <a:gd name="connsiteY170" fmla="*/ 250177 h 281949"/>
                <a:gd name="connsiteX171" fmla="*/ 407516 w 798498"/>
                <a:gd name="connsiteY171" fmla="*/ 250177 h 281949"/>
                <a:gd name="connsiteX172" fmla="*/ 407516 w 798498"/>
                <a:gd name="connsiteY172" fmla="*/ 248025 h 281949"/>
                <a:gd name="connsiteX173" fmla="*/ 405364 w 798498"/>
                <a:gd name="connsiteY173" fmla="*/ 248025 h 281949"/>
                <a:gd name="connsiteX174" fmla="*/ 405364 w 798498"/>
                <a:gd name="connsiteY174" fmla="*/ 245873 h 281949"/>
                <a:gd name="connsiteX175" fmla="*/ 403212 w 798498"/>
                <a:gd name="connsiteY175" fmla="*/ 245873 h 281949"/>
                <a:gd name="connsiteX176" fmla="*/ 403212 w 798498"/>
                <a:gd name="connsiteY176" fmla="*/ 241568 h 281949"/>
                <a:gd name="connsiteX177" fmla="*/ 401059 w 798498"/>
                <a:gd name="connsiteY177" fmla="*/ 241568 h 281949"/>
                <a:gd name="connsiteX178" fmla="*/ 401059 w 798498"/>
                <a:gd name="connsiteY178" fmla="*/ 239416 h 281949"/>
                <a:gd name="connsiteX179" fmla="*/ 398907 w 798498"/>
                <a:gd name="connsiteY179" fmla="*/ 239416 h 281949"/>
                <a:gd name="connsiteX180" fmla="*/ 398907 w 798498"/>
                <a:gd name="connsiteY180" fmla="*/ 237263 h 281949"/>
                <a:gd name="connsiteX181" fmla="*/ 396755 w 798498"/>
                <a:gd name="connsiteY181" fmla="*/ 237263 h 281949"/>
                <a:gd name="connsiteX182" fmla="*/ 396755 w 798498"/>
                <a:gd name="connsiteY182" fmla="*/ 235111 h 281949"/>
                <a:gd name="connsiteX183" fmla="*/ 394602 w 798498"/>
                <a:gd name="connsiteY183" fmla="*/ 235111 h 281949"/>
                <a:gd name="connsiteX184" fmla="*/ 394602 w 798498"/>
                <a:gd name="connsiteY184" fmla="*/ 232959 h 281949"/>
                <a:gd name="connsiteX185" fmla="*/ 390298 w 798498"/>
                <a:gd name="connsiteY185" fmla="*/ 232959 h 281949"/>
                <a:gd name="connsiteX186" fmla="*/ 390298 w 798498"/>
                <a:gd name="connsiteY186" fmla="*/ 237263 h 281949"/>
                <a:gd name="connsiteX187" fmla="*/ 388146 w 798498"/>
                <a:gd name="connsiteY187" fmla="*/ 237263 h 281949"/>
                <a:gd name="connsiteX188" fmla="*/ 388146 w 798498"/>
                <a:gd name="connsiteY188" fmla="*/ 241568 h 281949"/>
                <a:gd name="connsiteX189" fmla="*/ 385993 w 798498"/>
                <a:gd name="connsiteY189" fmla="*/ 241568 h 281949"/>
                <a:gd name="connsiteX190" fmla="*/ 385993 w 798498"/>
                <a:gd name="connsiteY190" fmla="*/ 245873 h 281949"/>
                <a:gd name="connsiteX191" fmla="*/ 383841 w 798498"/>
                <a:gd name="connsiteY191" fmla="*/ 245873 h 281949"/>
                <a:gd name="connsiteX192" fmla="*/ 383841 w 798498"/>
                <a:gd name="connsiteY192" fmla="*/ 250177 h 281949"/>
                <a:gd name="connsiteX193" fmla="*/ 381689 w 798498"/>
                <a:gd name="connsiteY193" fmla="*/ 250177 h 281949"/>
                <a:gd name="connsiteX194" fmla="*/ 381689 w 798498"/>
                <a:gd name="connsiteY194" fmla="*/ 252329 h 281949"/>
                <a:gd name="connsiteX195" fmla="*/ 379536 w 798498"/>
                <a:gd name="connsiteY195" fmla="*/ 252329 h 281949"/>
                <a:gd name="connsiteX196" fmla="*/ 379536 w 798498"/>
                <a:gd name="connsiteY196" fmla="*/ 254482 h 281949"/>
                <a:gd name="connsiteX197" fmla="*/ 377384 w 798498"/>
                <a:gd name="connsiteY197" fmla="*/ 254482 h 281949"/>
                <a:gd name="connsiteX198" fmla="*/ 377384 w 798498"/>
                <a:gd name="connsiteY198" fmla="*/ 256634 h 281949"/>
                <a:gd name="connsiteX199" fmla="*/ 375232 w 798498"/>
                <a:gd name="connsiteY199" fmla="*/ 256634 h 281949"/>
                <a:gd name="connsiteX200" fmla="*/ 375232 w 798498"/>
                <a:gd name="connsiteY200" fmla="*/ 258786 h 281949"/>
                <a:gd name="connsiteX201" fmla="*/ 373080 w 798498"/>
                <a:gd name="connsiteY201" fmla="*/ 258786 h 281949"/>
                <a:gd name="connsiteX202" fmla="*/ 373080 w 798498"/>
                <a:gd name="connsiteY202" fmla="*/ 260939 h 281949"/>
                <a:gd name="connsiteX203" fmla="*/ 370927 w 798498"/>
                <a:gd name="connsiteY203" fmla="*/ 260939 h 281949"/>
                <a:gd name="connsiteX204" fmla="*/ 370927 w 798498"/>
                <a:gd name="connsiteY204" fmla="*/ 263091 h 281949"/>
                <a:gd name="connsiteX205" fmla="*/ 368775 w 798498"/>
                <a:gd name="connsiteY205" fmla="*/ 263091 h 281949"/>
                <a:gd name="connsiteX206" fmla="*/ 368775 w 798498"/>
                <a:gd name="connsiteY206" fmla="*/ 265243 h 281949"/>
                <a:gd name="connsiteX207" fmla="*/ 364470 w 798498"/>
                <a:gd name="connsiteY207" fmla="*/ 265243 h 281949"/>
                <a:gd name="connsiteX208" fmla="*/ 364470 w 798498"/>
                <a:gd name="connsiteY208" fmla="*/ 267395 h 281949"/>
                <a:gd name="connsiteX209" fmla="*/ 362318 w 798498"/>
                <a:gd name="connsiteY209" fmla="*/ 267395 h 281949"/>
                <a:gd name="connsiteX210" fmla="*/ 362318 w 798498"/>
                <a:gd name="connsiteY210" fmla="*/ 269548 h 281949"/>
                <a:gd name="connsiteX211" fmla="*/ 358014 w 798498"/>
                <a:gd name="connsiteY211" fmla="*/ 269548 h 281949"/>
                <a:gd name="connsiteX212" fmla="*/ 358014 w 798498"/>
                <a:gd name="connsiteY212" fmla="*/ 271700 h 281949"/>
                <a:gd name="connsiteX213" fmla="*/ 353709 w 798498"/>
                <a:gd name="connsiteY213" fmla="*/ 271700 h 281949"/>
                <a:gd name="connsiteX214" fmla="*/ 353709 w 798498"/>
                <a:gd name="connsiteY214" fmla="*/ 273852 h 281949"/>
                <a:gd name="connsiteX215" fmla="*/ 349404 w 798498"/>
                <a:gd name="connsiteY215" fmla="*/ 273852 h 281949"/>
                <a:gd name="connsiteX216" fmla="*/ 349404 w 798498"/>
                <a:gd name="connsiteY216" fmla="*/ 276005 h 281949"/>
                <a:gd name="connsiteX217" fmla="*/ 345100 w 798498"/>
                <a:gd name="connsiteY217" fmla="*/ 276005 h 281949"/>
                <a:gd name="connsiteX218" fmla="*/ 345100 w 798498"/>
                <a:gd name="connsiteY218" fmla="*/ 278157 h 281949"/>
                <a:gd name="connsiteX219" fmla="*/ 340795 w 798498"/>
                <a:gd name="connsiteY219" fmla="*/ 278157 h 281949"/>
                <a:gd name="connsiteX220" fmla="*/ 340795 w 798498"/>
                <a:gd name="connsiteY220" fmla="*/ 280309 h 281949"/>
                <a:gd name="connsiteX221" fmla="*/ 334338 w 798498"/>
                <a:gd name="connsiteY221" fmla="*/ 280309 h 281949"/>
                <a:gd name="connsiteX222" fmla="*/ 334338 w 798498"/>
                <a:gd name="connsiteY222" fmla="*/ 282461 h 281949"/>
                <a:gd name="connsiteX223" fmla="*/ 321425 w 798498"/>
                <a:gd name="connsiteY223" fmla="*/ 282461 h 281949"/>
                <a:gd name="connsiteX224" fmla="*/ 321425 w 798498"/>
                <a:gd name="connsiteY224" fmla="*/ 280309 h 281949"/>
                <a:gd name="connsiteX225" fmla="*/ 319272 w 798498"/>
                <a:gd name="connsiteY225" fmla="*/ 280309 h 281949"/>
                <a:gd name="connsiteX226" fmla="*/ 319272 w 798498"/>
                <a:gd name="connsiteY226" fmla="*/ 278157 h 281949"/>
                <a:gd name="connsiteX227" fmla="*/ 312816 w 798498"/>
                <a:gd name="connsiteY227" fmla="*/ 278157 h 281949"/>
                <a:gd name="connsiteX228" fmla="*/ 312816 w 798498"/>
                <a:gd name="connsiteY228" fmla="*/ 276005 h 281949"/>
                <a:gd name="connsiteX229" fmla="*/ 308511 w 798498"/>
                <a:gd name="connsiteY229" fmla="*/ 276005 h 281949"/>
                <a:gd name="connsiteX230" fmla="*/ 308511 w 798498"/>
                <a:gd name="connsiteY230" fmla="*/ 273852 h 281949"/>
                <a:gd name="connsiteX231" fmla="*/ 304206 w 798498"/>
                <a:gd name="connsiteY231" fmla="*/ 273852 h 281949"/>
                <a:gd name="connsiteX232" fmla="*/ 304206 w 798498"/>
                <a:gd name="connsiteY232" fmla="*/ 271700 h 281949"/>
                <a:gd name="connsiteX233" fmla="*/ 299902 w 798498"/>
                <a:gd name="connsiteY233" fmla="*/ 271700 h 281949"/>
                <a:gd name="connsiteX234" fmla="*/ 299902 w 798498"/>
                <a:gd name="connsiteY234" fmla="*/ 269548 h 281949"/>
                <a:gd name="connsiteX235" fmla="*/ 297750 w 798498"/>
                <a:gd name="connsiteY235" fmla="*/ 269548 h 281949"/>
                <a:gd name="connsiteX236" fmla="*/ 297750 w 798498"/>
                <a:gd name="connsiteY236" fmla="*/ 267395 h 281949"/>
                <a:gd name="connsiteX237" fmla="*/ 293445 w 798498"/>
                <a:gd name="connsiteY237" fmla="*/ 267395 h 281949"/>
                <a:gd name="connsiteX238" fmla="*/ 293445 w 798498"/>
                <a:gd name="connsiteY238" fmla="*/ 265243 h 281949"/>
                <a:gd name="connsiteX239" fmla="*/ 291293 w 798498"/>
                <a:gd name="connsiteY239" fmla="*/ 265243 h 281949"/>
                <a:gd name="connsiteX240" fmla="*/ 291293 w 798498"/>
                <a:gd name="connsiteY240" fmla="*/ 263091 h 281949"/>
                <a:gd name="connsiteX241" fmla="*/ 289140 w 798498"/>
                <a:gd name="connsiteY241" fmla="*/ 263091 h 281949"/>
                <a:gd name="connsiteX242" fmla="*/ 289140 w 798498"/>
                <a:gd name="connsiteY242" fmla="*/ 260939 h 281949"/>
                <a:gd name="connsiteX243" fmla="*/ 286988 w 798498"/>
                <a:gd name="connsiteY243" fmla="*/ 260939 h 281949"/>
                <a:gd name="connsiteX244" fmla="*/ 286988 w 798498"/>
                <a:gd name="connsiteY244" fmla="*/ 258786 h 281949"/>
                <a:gd name="connsiteX245" fmla="*/ 284836 w 798498"/>
                <a:gd name="connsiteY245" fmla="*/ 258786 h 281949"/>
                <a:gd name="connsiteX246" fmla="*/ 284836 w 798498"/>
                <a:gd name="connsiteY246" fmla="*/ 256634 h 281949"/>
                <a:gd name="connsiteX247" fmla="*/ 282683 w 798498"/>
                <a:gd name="connsiteY247" fmla="*/ 256634 h 281949"/>
                <a:gd name="connsiteX248" fmla="*/ 282683 w 798498"/>
                <a:gd name="connsiteY248" fmla="*/ 252329 h 281949"/>
                <a:gd name="connsiteX249" fmla="*/ 280531 w 798498"/>
                <a:gd name="connsiteY249" fmla="*/ 252329 h 281949"/>
                <a:gd name="connsiteX250" fmla="*/ 280531 w 798498"/>
                <a:gd name="connsiteY250" fmla="*/ 250177 h 281949"/>
                <a:gd name="connsiteX251" fmla="*/ 278379 w 798498"/>
                <a:gd name="connsiteY251" fmla="*/ 250177 h 281949"/>
                <a:gd name="connsiteX252" fmla="*/ 278379 w 798498"/>
                <a:gd name="connsiteY252" fmla="*/ 245873 h 281949"/>
                <a:gd name="connsiteX253" fmla="*/ 276227 w 798498"/>
                <a:gd name="connsiteY253" fmla="*/ 245873 h 281949"/>
                <a:gd name="connsiteX254" fmla="*/ 276227 w 798498"/>
                <a:gd name="connsiteY254" fmla="*/ 241568 h 281949"/>
                <a:gd name="connsiteX255" fmla="*/ 274074 w 798498"/>
                <a:gd name="connsiteY255" fmla="*/ 241568 h 281949"/>
                <a:gd name="connsiteX256" fmla="*/ 274074 w 798498"/>
                <a:gd name="connsiteY256" fmla="*/ 235111 h 281949"/>
                <a:gd name="connsiteX257" fmla="*/ 267617 w 798498"/>
                <a:gd name="connsiteY257" fmla="*/ 235111 h 281949"/>
                <a:gd name="connsiteX258" fmla="*/ 267617 w 798498"/>
                <a:gd name="connsiteY258" fmla="*/ 237263 h 281949"/>
                <a:gd name="connsiteX259" fmla="*/ 265465 w 798498"/>
                <a:gd name="connsiteY259" fmla="*/ 237263 h 281949"/>
                <a:gd name="connsiteX260" fmla="*/ 265465 w 798498"/>
                <a:gd name="connsiteY260" fmla="*/ 239416 h 281949"/>
                <a:gd name="connsiteX261" fmla="*/ 263313 w 798498"/>
                <a:gd name="connsiteY261" fmla="*/ 239416 h 281949"/>
                <a:gd name="connsiteX262" fmla="*/ 263313 w 798498"/>
                <a:gd name="connsiteY262" fmla="*/ 241568 h 281949"/>
                <a:gd name="connsiteX263" fmla="*/ 261161 w 798498"/>
                <a:gd name="connsiteY263" fmla="*/ 241568 h 281949"/>
                <a:gd name="connsiteX264" fmla="*/ 261161 w 798498"/>
                <a:gd name="connsiteY264" fmla="*/ 243720 h 281949"/>
                <a:gd name="connsiteX265" fmla="*/ 259008 w 798498"/>
                <a:gd name="connsiteY265" fmla="*/ 243720 h 281949"/>
                <a:gd name="connsiteX266" fmla="*/ 259008 w 798498"/>
                <a:gd name="connsiteY266" fmla="*/ 245873 h 281949"/>
                <a:gd name="connsiteX267" fmla="*/ 254704 w 798498"/>
                <a:gd name="connsiteY267" fmla="*/ 245873 h 281949"/>
                <a:gd name="connsiteX268" fmla="*/ 254704 w 798498"/>
                <a:gd name="connsiteY268" fmla="*/ 248025 h 281949"/>
                <a:gd name="connsiteX269" fmla="*/ 250399 w 798498"/>
                <a:gd name="connsiteY269" fmla="*/ 248025 h 281949"/>
                <a:gd name="connsiteX270" fmla="*/ 250399 w 798498"/>
                <a:gd name="connsiteY270" fmla="*/ 250177 h 281949"/>
                <a:gd name="connsiteX271" fmla="*/ 246095 w 798498"/>
                <a:gd name="connsiteY271" fmla="*/ 250177 h 281949"/>
                <a:gd name="connsiteX272" fmla="*/ 246095 w 798498"/>
                <a:gd name="connsiteY272" fmla="*/ 252329 h 281949"/>
                <a:gd name="connsiteX273" fmla="*/ 241790 w 798498"/>
                <a:gd name="connsiteY273" fmla="*/ 252329 h 281949"/>
                <a:gd name="connsiteX274" fmla="*/ 241790 w 798498"/>
                <a:gd name="connsiteY274" fmla="*/ 254482 h 281949"/>
                <a:gd name="connsiteX275" fmla="*/ 237485 w 798498"/>
                <a:gd name="connsiteY275" fmla="*/ 254482 h 281949"/>
                <a:gd name="connsiteX276" fmla="*/ 237485 w 798498"/>
                <a:gd name="connsiteY276" fmla="*/ 256634 h 281949"/>
                <a:gd name="connsiteX277" fmla="*/ 231029 w 798498"/>
                <a:gd name="connsiteY277" fmla="*/ 256634 h 281949"/>
                <a:gd name="connsiteX278" fmla="*/ 231029 w 798498"/>
                <a:gd name="connsiteY278" fmla="*/ 258786 h 281949"/>
                <a:gd name="connsiteX279" fmla="*/ 226724 w 798498"/>
                <a:gd name="connsiteY279" fmla="*/ 258786 h 281949"/>
                <a:gd name="connsiteX280" fmla="*/ 226724 w 798498"/>
                <a:gd name="connsiteY280" fmla="*/ 260939 h 281949"/>
                <a:gd name="connsiteX281" fmla="*/ 218115 w 798498"/>
                <a:gd name="connsiteY281" fmla="*/ 260939 h 281949"/>
                <a:gd name="connsiteX282" fmla="*/ 218115 w 798498"/>
                <a:gd name="connsiteY282" fmla="*/ 263091 h 281949"/>
                <a:gd name="connsiteX283" fmla="*/ 198744 w 798498"/>
                <a:gd name="connsiteY283" fmla="*/ 263091 h 281949"/>
                <a:gd name="connsiteX284" fmla="*/ 198744 w 798498"/>
                <a:gd name="connsiteY284" fmla="*/ 260939 h 281949"/>
                <a:gd name="connsiteX285" fmla="*/ 194440 w 798498"/>
                <a:gd name="connsiteY285" fmla="*/ 260939 h 281949"/>
                <a:gd name="connsiteX286" fmla="*/ 194440 w 798498"/>
                <a:gd name="connsiteY286" fmla="*/ 258786 h 281949"/>
                <a:gd name="connsiteX287" fmla="*/ 190135 w 798498"/>
                <a:gd name="connsiteY287" fmla="*/ 258786 h 281949"/>
                <a:gd name="connsiteX288" fmla="*/ 190135 w 798498"/>
                <a:gd name="connsiteY288" fmla="*/ 256634 h 281949"/>
                <a:gd name="connsiteX289" fmla="*/ 185831 w 798498"/>
                <a:gd name="connsiteY289" fmla="*/ 256634 h 281949"/>
                <a:gd name="connsiteX290" fmla="*/ 185831 w 798498"/>
                <a:gd name="connsiteY290" fmla="*/ 254482 h 281949"/>
                <a:gd name="connsiteX291" fmla="*/ 181526 w 798498"/>
                <a:gd name="connsiteY291" fmla="*/ 254482 h 281949"/>
                <a:gd name="connsiteX292" fmla="*/ 181526 w 798498"/>
                <a:gd name="connsiteY292" fmla="*/ 252329 h 281949"/>
                <a:gd name="connsiteX293" fmla="*/ 179374 w 798498"/>
                <a:gd name="connsiteY293" fmla="*/ 252329 h 281949"/>
                <a:gd name="connsiteX294" fmla="*/ 179374 w 798498"/>
                <a:gd name="connsiteY294" fmla="*/ 250177 h 281949"/>
                <a:gd name="connsiteX295" fmla="*/ 177221 w 798498"/>
                <a:gd name="connsiteY295" fmla="*/ 250177 h 281949"/>
                <a:gd name="connsiteX296" fmla="*/ 177221 w 798498"/>
                <a:gd name="connsiteY296" fmla="*/ 248025 h 281949"/>
                <a:gd name="connsiteX297" fmla="*/ 172917 w 798498"/>
                <a:gd name="connsiteY297" fmla="*/ 248025 h 281949"/>
                <a:gd name="connsiteX298" fmla="*/ 172917 w 798498"/>
                <a:gd name="connsiteY298" fmla="*/ 245873 h 281949"/>
                <a:gd name="connsiteX299" fmla="*/ 170765 w 798498"/>
                <a:gd name="connsiteY299" fmla="*/ 245873 h 281949"/>
                <a:gd name="connsiteX300" fmla="*/ 170765 w 798498"/>
                <a:gd name="connsiteY300" fmla="*/ 243720 h 281949"/>
                <a:gd name="connsiteX301" fmla="*/ 168612 w 798498"/>
                <a:gd name="connsiteY301" fmla="*/ 243720 h 281949"/>
                <a:gd name="connsiteX302" fmla="*/ 168612 w 798498"/>
                <a:gd name="connsiteY302" fmla="*/ 241568 h 281949"/>
                <a:gd name="connsiteX303" fmla="*/ 166460 w 798498"/>
                <a:gd name="connsiteY303" fmla="*/ 241568 h 281949"/>
                <a:gd name="connsiteX304" fmla="*/ 166460 w 798498"/>
                <a:gd name="connsiteY304" fmla="*/ 239416 h 281949"/>
                <a:gd name="connsiteX305" fmla="*/ 164308 w 798498"/>
                <a:gd name="connsiteY305" fmla="*/ 239416 h 281949"/>
                <a:gd name="connsiteX306" fmla="*/ 164308 w 798498"/>
                <a:gd name="connsiteY306" fmla="*/ 237263 h 281949"/>
                <a:gd name="connsiteX307" fmla="*/ 162155 w 798498"/>
                <a:gd name="connsiteY307" fmla="*/ 237263 h 281949"/>
                <a:gd name="connsiteX308" fmla="*/ 162155 w 798498"/>
                <a:gd name="connsiteY308" fmla="*/ 232959 h 281949"/>
                <a:gd name="connsiteX309" fmla="*/ 160003 w 798498"/>
                <a:gd name="connsiteY309" fmla="*/ 232959 h 281949"/>
                <a:gd name="connsiteX310" fmla="*/ 160003 w 798498"/>
                <a:gd name="connsiteY310" fmla="*/ 230807 h 281949"/>
                <a:gd name="connsiteX311" fmla="*/ 157851 w 798498"/>
                <a:gd name="connsiteY311" fmla="*/ 230807 h 281949"/>
                <a:gd name="connsiteX312" fmla="*/ 157851 w 798498"/>
                <a:gd name="connsiteY312" fmla="*/ 226502 h 281949"/>
                <a:gd name="connsiteX313" fmla="*/ 155699 w 798498"/>
                <a:gd name="connsiteY313" fmla="*/ 226502 h 281949"/>
                <a:gd name="connsiteX314" fmla="*/ 155699 w 798498"/>
                <a:gd name="connsiteY314" fmla="*/ 222197 h 281949"/>
                <a:gd name="connsiteX315" fmla="*/ 153546 w 798498"/>
                <a:gd name="connsiteY315" fmla="*/ 222197 h 281949"/>
                <a:gd name="connsiteX316" fmla="*/ 153546 w 798498"/>
                <a:gd name="connsiteY316" fmla="*/ 220045 h 281949"/>
                <a:gd name="connsiteX317" fmla="*/ 151394 w 798498"/>
                <a:gd name="connsiteY317" fmla="*/ 220045 h 281949"/>
                <a:gd name="connsiteX318" fmla="*/ 151394 w 798498"/>
                <a:gd name="connsiteY318" fmla="*/ 211436 h 281949"/>
                <a:gd name="connsiteX319" fmla="*/ 149242 w 798498"/>
                <a:gd name="connsiteY319" fmla="*/ 211436 h 281949"/>
                <a:gd name="connsiteX320" fmla="*/ 149242 w 798498"/>
                <a:gd name="connsiteY320" fmla="*/ 200675 h 281949"/>
                <a:gd name="connsiteX321" fmla="*/ 144937 w 798498"/>
                <a:gd name="connsiteY321" fmla="*/ 200675 h 281949"/>
                <a:gd name="connsiteX322" fmla="*/ 144937 w 798498"/>
                <a:gd name="connsiteY322" fmla="*/ 202827 h 281949"/>
                <a:gd name="connsiteX323" fmla="*/ 140633 w 798498"/>
                <a:gd name="connsiteY323" fmla="*/ 202827 h 281949"/>
                <a:gd name="connsiteX324" fmla="*/ 140633 w 798498"/>
                <a:gd name="connsiteY324" fmla="*/ 204979 h 281949"/>
                <a:gd name="connsiteX325" fmla="*/ 138480 w 798498"/>
                <a:gd name="connsiteY325" fmla="*/ 204979 h 281949"/>
                <a:gd name="connsiteX326" fmla="*/ 138480 w 798498"/>
                <a:gd name="connsiteY326" fmla="*/ 207131 h 281949"/>
                <a:gd name="connsiteX327" fmla="*/ 134176 w 798498"/>
                <a:gd name="connsiteY327" fmla="*/ 207131 h 281949"/>
                <a:gd name="connsiteX328" fmla="*/ 134176 w 798498"/>
                <a:gd name="connsiteY328" fmla="*/ 209284 h 281949"/>
                <a:gd name="connsiteX329" fmla="*/ 129871 w 798498"/>
                <a:gd name="connsiteY329" fmla="*/ 209284 h 281949"/>
                <a:gd name="connsiteX330" fmla="*/ 129871 w 798498"/>
                <a:gd name="connsiteY330" fmla="*/ 211436 h 281949"/>
                <a:gd name="connsiteX331" fmla="*/ 123414 w 798498"/>
                <a:gd name="connsiteY331" fmla="*/ 211436 h 281949"/>
                <a:gd name="connsiteX332" fmla="*/ 123414 w 798498"/>
                <a:gd name="connsiteY332" fmla="*/ 213588 h 281949"/>
                <a:gd name="connsiteX333" fmla="*/ 119110 w 798498"/>
                <a:gd name="connsiteY333" fmla="*/ 213588 h 281949"/>
                <a:gd name="connsiteX334" fmla="*/ 119110 w 798498"/>
                <a:gd name="connsiteY334" fmla="*/ 215741 h 281949"/>
                <a:gd name="connsiteX335" fmla="*/ 112653 w 798498"/>
                <a:gd name="connsiteY335" fmla="*/ 215741 h 281949"/>
                <a:gd name="connsiteX336" fmla="*/ 112653 w 798498"/>
                <a:gd name="connsiteY336" fmla="*/ 217893 h 281949"/>
                <a:gd name="connsiteX337" fmla="*/ 101891 w 798498"/>
                <a:gd name="connsiteY337" fmla="*/ 217893 h 281949"/>
                <a:gd name="connsiteX338" fmla="*/ 101891 w 798498"/>
                <a:gd name="connsiteY338" fmla="*/ 220045 h 281949"/>
                <a:gd name="connsiteX339" fmla="*/ 73912 w 798498"/>
                <a:gd name="connsiteY339" fmla="*/ 220045 h 281949"/>
                <a:gd name="connsiteX340" fmla="*/ 73912 w 798498"/>
                <a:gd name="connsiteY340" fmla="*/ 217893 h 281949"/>
                <a:gd name="connsiteX341" fmla="*/ 67455 w 798498"/>
                <a:gd name="connsiteY341" fmla="*/ 217893 h 281949"/>
                <a:gd name="connsiteX342" fmla="*/ 67455 w 798498"/>
                <a:gd name="connsiteY342" fmla="*/ 215741 h 281949"/>
                <a:gd name="connsiteX343" fmla="*/ 63150 w 798498"/>
                <a:gd name="connsiteY343" fmla="*/ 215741 h 281949"/>
                <a:gd name="connsiteX344" fmla="*/ 63150 w 798498"/>
                <a:gd name="connsiteY344" fmla="*/ 213588 h 281949"/>
                <a:gd name="connsiteX345" fmla="*/ 60998 w 798498"/>
                <a:gd name="connsiteY345" fmla="*/ 213588 h 281949"/>
                <a:gd name="connsiteX346" fmla="*/ 60998 w 798498"/>
                <a:gd name="connsiteY346" fmla="*/ 211436 h 281949"/>
                <a:gd name="connsiteX347" fmla="*/ 58846 w 798498"/>
                <a:gd name="connsiteY347" fmla="*/ 211436 h 281949"/>
                <a:gd name="connsiteX348" fmla="*/ 58846 w 798498"/>
                <a:gd name="connsiteY348" fmla="*/ 209284 h 281949"/>
                <a:gd name="connsiteX349" fmla="*/ 56693 w 798498"/>
                <a:gd name="connsiteY349" fmla="*/ 209284 h 281949"/>
                <a:gd name="connsiteX350" fmla="*/ 56693 w 798498"/>
                <a:gd name="connsiteY350" fmla="*/ 207131 h 281949"/>
                <a:gd name="connsiteX351" fmla="*/ 52389 w 798498"/>
                <a:gd name="connsiteY351" fmla="*/ 207131 h 281949"/>
                <a:gd name="connsiteX352" fmla="*/ 52389 w 798498"/>
                <a:gd name="connsiteY352" fmla="*/ 204979 h 281949"/>
                <a:gd name="connsiteX353" fmla="*/ 50237 w 798498"/>
                <a:gd name="connsiteY353" fmla="*/ 204979 h 281949"/>
                <a:gd name="connsiteX354" fmla="*/ 50237 w 798498"/>
                <a:gd name="connsiteY354" fmla="*/ 200675 h 281949"/>
                <a:gd name="connsiteX355" fmla="*/ 48084 w 798498"/>
                <a:gd name="connsiteY355" fmla="*/ 200675 h 281949"/>
                <a:gd name="connsiteX356" fmla="*/ 48084 w 798498"/>
                <a:gd name="connsiteY356" fmla="*/ 198522 h 281949"/>
                <a:gd name="connsiteX357" fmla="*/ 45932 w 798498"/>
                <a:gd name="connsiteY357" fmla="*/ 198522 h 281949"/>
                <a:gd name="connsiteX358" fmla="*/ 45932 w 798498"/>
                <a:gd name="connsiteY358" fmla="*/ 194218 h 281949"/>
                <a:gd name="connsiteX359" fmla="*/ 43780 w 798498"/>
                <a:gd name="connsiteY359" fmla="*/ 194218 h 281949"/>
                <a:gd name="connsiteX360" fmla="*/ 43780 w 798498"/>
                <a:gd name="connsiteY360" fmla="*/ 189913 h 281949"/>
                <a:gd name="connsiteX361" fmla="*/ 41627 w 798498"/>
                <a:gd name="connsiteY361" fmla="*/ 189913 h 281949"/>
                <a:gd name="connsiteX362" fmla="*/ 41627 w 798498"/>
                <a:gd name="connsiteY362" fmla="*/ 187761 h 281949"/>
                <a:gd name="connsiteX363" fmla="*/ 39475 w 798498"/>
                <a:gd name="connsiteY363" fmla="*/ 187761 h 281949"/>
                <a:gd name="connsiteX364" fmla="*/ 39475 w 798498"/>
                <a:gd name="connsiteY364" fmla="*/ 183456 h 281949"/>
                <a:gd name="connsiteX365" fmla="*/ 37323 w 798498"/>
                <a:gd name="connsiteY365" fmla="*/ 183456 h 281949"/>
                <a:gd name="connsiteX366" fmla="*/ 37323 w 798498"/>
                <a:gd name="connsiteY366" fmla="*/ 176999 h 281949"/>
                <a:gd name="connsiteX367" fmla="*/ 35171 w 798498"/>
                <a:gd name="connsiteY367" fmla="*/ 176999 h 281949"/>
                <a:gd name="connsiteX368" fmla="*/ 35171 w 798498"/>
                <a:gd name="connsiteY368" fmla="*/ 144715 h 281949"/>
                <a:gd name="connsiteX369" fmla="*/ 30866 w 798498"/>
                <a:gd name="connsiteY369" fmla="*/ 144715 h 281949"/>
                <a:gd name="connsiteX370" fmla="*/ 30866 w 798498"/>
                <a:gd name="connsiteY370" fmla="*/ 146867 h 281949"/>
                <a:gd name="connsiteX371" fmla="*/ 26561 w 798498"/>
                <a:gd name="connsiteY371" fmla="*/ 146867 h 281949"/>
                <a:gd name="connsiteX372" fmla="*/ 26561 w 798498"/>
                <a:gd name="connsiteY372" fmla="*/ 149020 h 281949"/>
                <a:gd name="connsiteX373" fmla="*/ 24409 w 798498"/>
                <a:gd name="connsiteY373" fmla="*/ 149020 h 281949"/>
                <a:gd name="connsiteX374" fmla="*/ 24409 w 798498"/>
                <a:gd name="connsiteY374" fmla="*/ 151172 h 281949"/>
                <a:gd name="connsiteX375" fmla="*/ 20105 w 798498"/>
                <a:gd name="connsiteY375" fmla="*/ 151172 h 281949"/>
                <a:gd name="connsiteX376" fmla="*/ 20105 w 798498"/>
                <a:gd name="connsiteY376" fmla="*/ 153324 h 281949"/>
                <a:gd name="connsiteX377" fmla="*/ 13648 w 798498"/>
                <a:gd name="connsiteY377" fmla="*/ 153324 h 281949"/>
                <a:gd name="connsiteX378" fmla="*/ 13648 w 798498"/>
                <a:gd name="connsiteY378" fmla="*/ 155477 h 281949"/>
                <a:gd name="connsiteX379" fmla="*/ 734 w 798498"/>
                <a:gd name="connsiteY379" fmla="*/ 155477 h 281949"/>
                <a:gd name="connsiteX380" fmla="*/ 734 w 798498"/>
                <a:gd name="connsiteY380" fmla="*/ 153324 h 281949"/>
                <a:gd name="connsiteX381" fmla="*/ 2886 w 798498"/>
                <a:gd name="connsiteY381" fmla="*/ 153324 h 281949"/>
                <a:gd name="connsiteX382" fmla="*/ 2886 w 798498"/>
                <a:gd name="connsiteY382" fmla="*/ 151172 h 281949"/>
                <a:gd name="connsiteX383" fmla="*/ 5039 w 798498"/>
                <a:gd name="connsiteY383" fmla="*/ 151172 h 281949"/>
                <a:gd name="connsiteX384" fmla="*/ 5039 w 798498"/>
                <a:gd name="connsiteY384" fmla="*/ 149020 h 281949"/>
                <a:gd name="connsiteX385" fmla="*/ 2886 w 798498"/>
                <a:gd name="connsiteY385" fmla="*/ 149020 h 281949"/>
                <a:gd name="connsiteX386" fmla="*/ 2886 w 798498"/>
                <a:gd name="connsiteY386" fmla="*/ 146867 h 281949"/>
                <a:gd name="connsiteX387" fmla="*/ 5039 w 798498"/>
                <a:gd name="connsiteY387" fmla="*/ 146867 h 281949"/>
                <a:gd name="connsiteX388" fmla="*/ 5039 w 798498"/>
                <a:gd name="connsiteY388" fmla="*/ 116735 h 281949"/>
                <a:gd name="connsiteX389" fmla="*/ 7191 w 798498"/>
                <a:gd name="connsiteY389" fmla="*/ 116735 h 281949"/>
                <a:gd name="connsiteX390" fmla="*/ 7191 w 798498"/>
                <a:gd name="connsiteY390" fmla="*/ 105974 h 281949"/>
                <a:gd name="connsiteX391" fmla="*/ 9343 w 798498"/>
                <a:gd name="connsiteY391" fmla="*/ 105974 h 281949"/>
                <a:gd name="connsiteX392" fmla="*/ 9343 w 798498"/>
                <a:gd name="connsiteY392" fmla="*/ 103822 h 281949"/>
                <a:gd name="connsiteX393" fmla="*/ 11495 w 798498"/>
                <a:gd name="connsiteY393" fmla="*/ 103822 h 281949"/>
                <a:gd name="connsiteX394" fmla="*/ 11495 w 798498"/>
                <a:gd name="connsiteY394" fmla="*/ 108126 h 281949"/>
                <a:gd name="connsiteX395" fmla="*/ 17952 w 798498"/>
                <a:gd name="connsiteY395" fmla="*/ 108126 h 281949"/>
                <a:gd name="connsiteX396" fmla="*/ 17952 w 798498"/>
                <a:gd name="connsiteY396" fmla="*/ 110279 h 281949"/>
                <a:gd name="connsiteX397" fmla="*/ 22257 w 798498"/>
                <a:gd name="connsiteY397" fmla="*/ 110279 h 281949"/>
                <a:gd name="connsiteX398" fmla="*/ 22257 w 798498"/>
                <a:gd name="connsiteY398" fmla="*/ 112431 h 281949"/>
                <a:gd name="connsiteX399" fmla="*/ 26561 w 798498"/>
                <a:gd name="connsiteY399" fmla="*/ 112431 h 281949"/>
                <a:gd name="connsiteX400" fmla="*/ 26561 w 798498"/>
                <a:gd name="connsiteY400" fmla="*/ 114583 h 281949"/>
                <a:gd name="connsiteX401" fmla="*/ 28714 w 798498"/>
                <a:gd name="connsiteY401" fmla="*/ 114583 h 281949"/>
                <a:gd name="connsiteX402" fmla="*/ 28714 w 798498"/>
                <a:gd name="connsiteY402" fmla="*/ 116735 h 281949"/>
                <a:gd name="connsiteX403" fmla="*/ 33018 w 798498"/>
                <a:gd name="connsiteY403" fmla="*/ 116735 h 281949"/>
                <a:gd name="connsiteX404" fmla="*/ 33018 w 798498"/>
                <a:gd name="connsiteY404" fmla="*/ 118888 h 281949"/>
                <a:gd name="connsiteX405" fmla="*/ 37323 w 798498"/>
                <a:gd name="connsiteY405" fmla="*/ 118888 h 281949"/>
                <a:gd name="connsiteX406" fmla="*/ 37323 w 798498"/>
                <a:gd name="connsiteY406" fmla="*/ 121040 h 281949"/>
                <a:gd name="connsiteX407" fmla="*/ 41627 w 798498"/>
                <a:gd name="connsiteY407" fmla="*/ 121040 h 281949"/>
                <a:gd name="connsiteX408" fmla="*/ 41627 w 798498"/>
                <a:gd name="connsiteY408" fmla="*/ 123192 h 281949"/>
                <a:gd name="connsiteX409" fmla="*/ 45932 w 798498"/>
                <a:gd name="connsiteY409" fmla="*/ 123192 h 281949"/>
                <a:gd name="connsiteX410" fmla="*/ 45932 w 798498"/>
                <a:gd name="connsiteY410" fmla="*/ 125345 h 281949"/>
                <a:gd name="connsiteX411" fmla="*/ 50237 w 798498"/>
                <a:gd name="connsiteY411" fmla="*/ 125345 h 281949"/>
                <a:gd name="connsiteX412" fmla="*/ 50237 w 798498"/>
                <a:gd name="connsiteY412" fmla="*/ 127497 h 281949"/>
                <a:gd name="connsiteX413" fmla="*/ 54541 w 798498"/>
                <a:gd name="connsiteY413" fmla="*/ 127497 h 281949"/>
                <a:gd name="connsiteX414" fmla="*/ 54541 w 798498"/>
                <a:gd name="connsiteY414" fmla="*/ 129649 h 281949"/>
                <a:gd name="connsiteX415" fmla="*/ 58846 w 798498"/>
                <a:gd name="connsiteY415" fmla="*/ 129649 h 281949"/>
                <a:gd name="connsiteX416" fmla="*/ 58846 w 798498"/>
                <a:gd name="connsiteY416" fmla="*/ 131801 h 281949"/>
                <a:gd name="connsiteX417" fmla="*/ 60998 w 798498"/>
                <a:gd name="connsiteY417" fmla="*/ 131801 h 281949"/>
                <a:gd name="connsiteX418" fmla="*/ 60998 w 798498"/>
                <a:gd name="connsiteY418" fmla="*/ 133954 h 281949"/>
                <a:gd name="connsiteX419" fmla="*/ 65303 w 798498"/>
                <a:gd name="connsiteY419" fmla="*/ 133954 h 281949"/>
                <a:gd name="connsiteX420" fmla="*/ 65303 w 798498"/>
                <a:gd name="connsiteY420" fmla="*/ 136106 h 281949"/>
                <a:gd name="connsiteX421" fmla="*/ 69607 w 798498"/>
                <a:gd name="connsiteY421" fmla="*/ 136106 h 281949"/>
                <a:gd name="connsiteX422" fmla="*/ 69607 w 798498"/>
                <a:gd name="connsiteY422" fmla="*/ 138258 h 281949"/>
                <a:gd name="connsiteX423" fmla="*/ 71759 w 798498"/>
                <a:gd name="connsiteY423" fmla="*/ 138258 h 281949"/>
                <a:gd name="connsiteX424" fmla="*/ 71759 w 798498"/>
                <a:gd name="connsiteY424" fmla="*/ 140411 h 281949"/>
                <a:gd name="connsiteX425" fmla="*/ 76064 w 798498"/>
                <a:gd name="connsiteY425" fmla="*/ 140411 h 281949"/>
                <a:gd name="connsiteX426" fmla="*/ 76064 w 798498"/>
                <a:gd name="connsiteY426" fmla="*/ 142563 h 281949"/>
                <a:gd name="connsiteX427" fmla="*/ 78216 w 798498"/>
                <a:gd name="connsiteY427" fmla="*/ 142563 h 281949"/>
                <a:gd name="connsiteX428" fmla="*/ 78216 w 798498"/>
                <a:gd name="connsiteY428" fmla="*/ 144715 h 281949"/>
                <a:gd name="connsiteX429" fmla="*/ 82521 w 798498"/>
                <a:gd name="connsiteY429" fmla="*/ 144715 h 281949"/>
                <a:gd name="connsiteX430" fmla="*/ 82521 w 798498"/>
                <a:gd name="connsiteY430" fmla="*/ 146867 h 281949"/>
                <a:gd name="connsiteX431" fmla="*/ 86825 w 798498"/>
                <a:gd name="connsiteY431" fmla="*/ 146867 h 281949"/>
                <a:gd name="connsiteX432" fmla="*/ 86825 w 798498"/>
                <a:gd name="connsiteY432" fmla="*/ 149020 h 281949"/>
                <a:gd name="connsiteX433" fmla="*/ 91130 w 798498"/>
                <a:gd name="connsiteY433" fmla="*/ 149020 h 281949"/>
                <a:gd name="connsiteX434" fmla="*/ 91130 w 798498"/>
                <a:gd name="connsiteY434" fmla="*/ 151172 h 281949"/>
                <a:gd name="connsiteX435" fmla="*/ 95435 w 798498"/>
                <a:gd name="connsiteY435" fmla="*/ 151172 h 281949"/>
                <a:gd name="connsiteX436" fmla="*/ 95435 w 798498"/>
                <a:gd name="connsiteY436" fmla="*/ 153324 h 281949"/>
                <a:gd name="connsiteX437" fmla="*/ 99739 w 798498"/>
                <a:gd name="connsiteY437" fmla="*/ 153324 h 281949"/>
                <a:gd name="connsiteX438" fmla="*/ 99739 w 798498"/>
                <a:gd name="connsiteY438" fmla="*/ 155477 h 281949"/>
                <a:gd name="connsiteX439" fmla="*/ 104044 w 798498"/>
                <a:gd name="connsiteY439" fmla="*/ 155477 h 281949"/>
                <a:gd name="connsiteX440" fmla="*/ 104044 w 798498"/>
                <a:gd name="connsiteY440" fmla="*/ 157629 h 281949"/>
                <a:gd name="connsiteX441" fmla="*/ 108348 w 798498"/>
                <a:gd name="connsiteY441" fmla="*/ 157629 h 281949"/>
                <a:gd name="connsiteX442" fmla="*/ 108348 w 798498"/>
                <a:gd name="connsiteY442" fmla="*/ 159781 h 281949"/>
                <a:gd name="connsiteX443" fmla="*/ 112653 w 798498"/>
                <a:gd name="connsiteY443" fmla="*/ 159781 h 281949"/>
                <a:gd name="connsiteX444" fmla="*/ 112653 w 798498"/>
                <a:gd name="connsiteY444" fmla="*/ 161933 h 281949"/>
                <a:gd name="connsiteX445" fmla="*/ 116957 w 798498"/>
                <a:gd name="connsiteY445" fmla="*/ 161933 h 281949"/>
                <a:gd name="connsiteX446" fmla="*/ 116957 w 798498"/>
                <a:gd name="connsiteY446" fmla="*/ 164086 h 281949"/>
                <a:gd name="connsiteX447" fmla="*/ 121262 w 798498"/>
                <a:gd name="connsiteY447" fmla="*/ 164086 h 281949"/>
                <a:gd name="connsiteX448" fmla="*/ 121262 w 798498"/>
                <a:gd name="connsiteY448" fmla="*/ 166238 h 281949"/>
                <a:gd name="connsiteX449" fmla="*/ 127719 w 798498"/>
                <a:gd name="connsiteY449" fmla="*/ 166238 h 281949"/>
                <a:gd name="connsiteX450" fmla="*/ 127719 w 798498"/>
                <a:gd name="connsiteY450" fmla="*/ 168390 h 281949"/>
                <a:gd name="connsiteX451" fmla="*/ 132023 w 798498"/>
                <a:gd name="connsiteY451" fmla="*/ 168390 h 281949"/>
                <a:gd name="connsiteX452" fmla="*/ 132023 w 798498"/>
                <a:gd name="connsiteY452" fmla="*/ 170543 h 281949"/>
                <a:gd name="connsiteX453" fmla="*/ 138480 w 798498"/>
                <a:gd name="connsiteY453" fmla="*/ 170543 h 281949"/>
                <a:gd name="connsiteX454" fmla="*/ 138480 w 798498"/>
                <a:gd name="connsiteY454" fmla="*/ 172695 h 281949"/>
                <a:gd name="connsiteX455" fmla="*/ 142785 w 798498"/>
                <a:gd name="connsiteY455" fmla="*/ 172695 h 281949"/>
                <a:gd name="connsiteX456" fmla="*/ 142785 w 798498"/>
                <a:gd name="connsiteY456" fmla="*/ 174847 h 281949"/>
                <a:gd name="connsiteX457" fmla="*/ 149242 w 798498"/>
                <a:gd name="connsiteY457" fmla="*/ 174847 h 281949"/>
                <a:gd name="connsiteX458" fmla="*/ 149242 w 798498"/>
                <a:gd name="connsiteY458" fmla="*/ 176999 h 281949"/>
                <a:gd name="connsiteX459" fmla="*/ 153546 w 798498"/>
                <a:gd name="connsiteY459" fmla="*/ 176999 h 281949"/>
                <a:gd name="connsiteX460" fmla="*/ 153546 w 798498"/>
                <a:gd name="connsiteY460" fmla="*/ 179152 h 281949"/>
                <a:gd name="connsiteX461" fmla="*/ 157851 w 798498"/>
                <a:gd name="connsiteY461" fmla="*/ 179152 h 281949"/>
                <a:gd name="connsiteX462" fmla="*/ 157851 w 798498"/>
                <a:gd name="connsiteY462" fmla="*/ 181304 h 281949"/>
                <a:gd name="connsiteX463" fmla="*/ 166460 w 798498"/>
                <a:gd name="connsiteY463" fmla="*/ 181304 h 281949"/>
                <a:gd name="connsiteX464" fmla="*/ 166460 w 798498"/>
                <a:gd name="connsiteY464" fmla="*/ 183456 h 281949"/>
                <a:gd name="connsiteX465" fmla="*/ 175069 w 798498"/>
                <a:gd name="connsiteY465" fmla="*/ 183456 h 281949"/>
                <a:gd name="connsiteX466" fmla="*/ 175069 w 798498"/>
                <a:gd name="connsiteY466" fmla="*/ 185609 h 281949"/>
                <a:gd name="connsiteX467" fmla="*/ 183678 w 798498"/>
                <a:gd name="connsiteY467" fmla="*/ 185609 h 281949"/>
                <a:gd name="connsiteX468" fmla="*/ 183678 w 798498"/>
                <a:gd name="connsiteY468" fmla="*/ 187761 h 281949"/>
                <a:gd name="connsiteX469" fmla="*/ 185831 w 798498"/>
                <a:gd name="connsiteY469" fmla="*/ 187761 h 281949"/>
                <a:gd name="connsiteX470" fmla="*/ 185831 w 798498"/>
                <a:gd name="connsiteY470" fmla="*/ 189913 h 281949"/>
                <a:gd name="connsiteX471" fmla="*/ 192287 w 798498"/>
                <a:gd name="connsiteY471" fmla="*/ 189913 h 281949"/>
                <a:gd name="connsiteX472" fmla="*/ 192287 w 798498"/>
                <a:gd name="connsiteY472" fmla="*/ 192065 h 281949"/>
                <a:gd name="connsiteX473" fmla="*/ 200897 w 798498"/>
                <a:gd name="connsiteY473" fmla="*/ 192065 h 281949"/>
                <a:gd name="connsiteX474" fmla="*/ 200897 w 798498"/>
                <a:gd name="connsiteY474" fmla="*/ 194218 h 281949"/>
                <a:gd name="connsiteX475" fmla="*/ 209506 w 798498"/>
                <a:gd name="connsiteY475" fmla="*/ 194218 h 281949"/>
                <a:gd name="connsiteX476" fmla="*/ 209506 w 798498"/>
                <a:gd name="connsiteY476" fmla="*/ 196370 h 281949"/>
                <a:gd name="connsiteX477" fmla="*/ 218115 w 798498"/>
                <a:gd name="connsiteY477" fmla="*/ 196370 h 281949"/>
                <a:gd name="connsiteX478" fmla="*/ 218115 w 798498"/>
                <a:gd name="connsiteY478" fmla="*/ 198522 h 281949"/>
                <a:gd name="connsiteX479" fmla="*/ 235333 w 798498"/>
                <a:gd name="connsiteY479" fmla="*/ 198522 h 281949"/>
                <a:gd name="connsiteX480" fmla="*/ 235333 w 798498"/>
                <a:gd name="connsiteY480" fmla="*/ 200675 h 281949"/>
                <a:gd name="connsiteX481" fmla="*/ 243942 w 798498"/>
                <a:gd name="connsiteY481" fmla="*/ 200675 h 281949"/>
                <a:gd name="connsiteX482" fmla="*/ 243942 w 798498"/>
                <a:gd name="connsiteY482" fmla="*/ 202827 h 281949"/>
                <a:gd name="connsiteX483" fmla="*/ 254704 w 798498"/>
                <a:gd name="connsiteY483" fmla="*/ 202827 h 281949"/>
                <a:gd name="connsiteX484" fmla="*/ 254704 w 798498"/>
                <a:gd name="connsiteY484" fmla="*/ 204979 h 281949"/>
                <a:gd name="connsiteX485" fmla="*/ 278379 w 798498"/>
                <a:gd name="connsiteY485" fmla="*/ 204979 h 281949"/>
                <a:gd name="connsiteX486" fmla="*/ 278379 w 798498"/>
                <a:gd name="connsiteY486" fmla="*/ 209284 h 281949"/>
                <a:gd name="connsiteX487" fmla="*/ 351557 w 798498"/>
                <a:gd name="connsiteY487" fmla="*/ 209284 h 281949"/>
                <a:gd name="connsiteX488" fmla="*/ 351557 w 798498"/>
                <a:gd name="connsiteY488" fmla="*/ 207131 h 281949"/>
                <a:gd name="connsiteX489" fmla="*/ 381689 w 798498"/>
                <a:gd name="connsiteY489" fmla="*/ 207131 h 281949"/>
                <a:gd name="connsiteX490" fmla="*/ 381689 w 798498"/>
                <a:gd name="connsiteY490" fmla="*/ 204979 h 281949"/>
                <a:gd name="connsiteX491" fmla="*/ 392450 w 798498"/>
                <a:gd name="connsiteY491" fmla="*/ 204979 h 281949"/>
                <a:gd name="connsiteX492" fmla="*/ 392450 w 798498"/>
                <a:gd name="connsiteY492" fmla="*/ 202827 h 281949"/>
                <a:gd name="connsiteX493" fmla="*/ 411821 w 798498"/>
                <a:gd name="connsiteY493" fmla="*/ 202827 h 281949"/>
                <a:gd name="connsiteX494" fmla="*/ 411821 w 798498"/>
                <a:gd name="connsiteY494" fmla="*/ 200675 h 281949"/>
                <a:gd name="connsiteX495" fmla="*/ 422582 w 798498"/>
                <a:gd name="connsiteY495" fmla="*/ 200675 h 281949"/>
                <a:gd name="connsiteX496" fmla="*/ 422582 w 798498"/>
                <a:gd name="connsiteY496" fmla="*/ 198522 h 281949"/>
                <a:gd name="connsiteX497" fmla="*/ 437648 w 798498"/>
                <a:gd name="connsiteY497" fmla="*/ 198522 h 281949"/>
                <a:gd name="connsiteX498" fmla="*/ 437648 w 798498"/>
                <a:gd name="connsiteY498" fmla="*/ 196370 h 281949"/>
                <a:gd name="connsiteX499" fmla="*/ 450562 w 798498"/>
                <a:gd name="connsiteY499" fmla="*/ 196370 h 281949"/>
                <a:gd name="connsiteX500" fmla="*/ 450562 w 798498"/>
                <a:gd name="connsiteY500" fmla="*/ 194218 h 281949"/>
                <a:gd name="connsiteX501" fmla="*/ 457019 w 798498"/>
                <a:gd name="connsiteY501" fmla="*/ 194218 h 281949"/>
                <a:gd name="connsiteX502" fmla="*/ 457019 w 798498"/>
                <a:gd name="connsiteY502" fmla="*/ 192065 h 281949"/>
                <a:gd name="connsiteX503" fmla="*/ 459171 w 798498"/>
                <a:gd name="connsiteY503" fmla="*/ 192065 h 281949"/>
                <a:gd name="connsiteX504" fmla="*/ 459171 w 798498"/>
                <a:gd name="connsiteY504" fmla="*/ 189913 h 281949"/>
                <a:gd name="connsiteX505" fmla="*/ 467780 w 798498"/>
                <a:gd name="connsiteY505" fmla="*/ 189913 h 281949"/>
                <a:gd name="connsiteX506" fmla="*/ 467780 w 798498"/>
                <a:gd name="connsiteY506" fmla="*/ 187761 h 281949"/>
                <a:gd name="connsiteX507" fmla="*/ 476389 w 798498"/>
                <a:gd name="connsiteY507" fmla="*/ 187761 h 281949"/>
                <a:gd name="connsiteX508" fmla="*/ 476389 w 798498"/>
                <a:gd name="connsiteY508" fmla="*/ 185609 h 281949"/>
                <a:gd name="connsiteX509" fmla="*/ 480694 w 798498"/>
                <a:gd name="connsiteY509" fmla="*/ 185609 h 281949"/>
                <a:gd name="connsiteX510" fmla="*/ 480694 w 798498"/>
                <a:gd name="connsiteY510" fmla="*/ 183456 h 281949"/>
                <a:gd name="connsiteX511" fmla="*/ 487151 w 798498"/>
                <a:gd name="connsiteY511" fmla="*/ 183456 h 281949"/>
                <a:gd name="connsiteX512" fmla="*/ 487151 w 798498"/>
                <a:gd name="connsiteY512" fmla="*/ 181304 h 281949"/>
                <a:gd name="connsiteX513" fmla="*/ 495760 w 798498"/>
                <a:gd name="connsiteY513" fmla="*/ 181304 h 281949"/>
                <a:gd name="connsiteX514" fmla="*/ 495760 w 798498"/>
                <a:gd name="connsiteY514" fmla="*/ 179152 h 281949"/>
                <a:gd name="connsiteX515" fmla="*/ 502217 w 798498"/>
                <a:gd name="connsiteY515" fmla="*/ 179152 h 281949"/>
                <a:gd name="connsiteX516" fmla="*/ 502217 w 798498"/>
                <a:gd name="connsiteY516" fmla="*/ 176999 h 281949"/>
                <a:gd name="connsiteX517" fmla="*/ 506521 w 798498"/>
                <a:gd name="connsiteY517" fmla="*/ 176999 h 281949"/>
                <a:gd name="connsiteX518" fmla="*/ 506521 w 798498"/>
                <a:gd name="connsiteY518" fmla="*/ 174847 h 281949"/>
                <a:gd name="connsiteX519" fmla="*/ 512978 w 798498"/>
                <a:gd name="connsiteY519" fmla="*/ 174847 h 281949"/>
                <a:gd name="connsiteX520" fmla="*/ 512978 w 798498"/>
                <a:gd name="connsiteY520" fmla="*/ 172695 h 281949"/>
                <a:gd name="connsiteX521" fmla="*/ 519435 w 798498"/>
                <a:gd name="connsiteY521" fmla="*/ 172695 h 281949"/>
                <a:gd name="connsiteX522" fmla="*/ 519435 w 798498"/>
                <a:gd name="connsiteY522" fmla="*/ 170543 h 281949"/>
                <a:gd name="connsiteX523" fmla="*/ 523740 w 798498"/>
                <a:gd name="connsiteY523" fmla="*/ 170543 h 281949"/>
                <a:gd name="connsiteX524" fmla="*/ 523740 w 798498"/>
                <a:gd name="connsiteY524" fmla="*/ 168390 h 281949"/>
                <a:gd name="connsiteX525" fmla="*/ 530196 w 798498"/>
                <a:gd name="connsiteY525" fmla="*/ 168390 h 281949"/>
                <a:gd name="connsiteX526" fmla="*/ 530196 w 798498"/>
                <a:gd name="connsiteY526" fmla="*/ 166238 h 281949"/>
                <a:gd name="connsiteX527" fmla="*/ 532349 w 798498"/>
                <a:gd name="connsiteY527" fmla="*/ 166238 h 281949"/>
                <a:gd name="connsiteX528" fmla="*/ 532349 w 798498"/>
                <a:gd name="connsiteY528" fmla="*/ 164086 h 281949"/>
                <a:gd name="connsiteX529" fmla="*/ 538806 w 798498"/>
                <a:gd name="connsiteY529" fmla="*/ 164086 h 281949"/>
                <a:gd name="connsiteX530" fmla="*/ 538806 w 798498"/>
                <a:gd name="connsiteY530" fmla="*/ 161933 h 281949"/>
                <a:gd name="connsiteX531" fmla="*/ 543110 w 798498"/>
                <a:gd name="connsiteY531" fmla="*/ 161933 h 281949"/>
                <a:gd name="connsiteX532" fmla="*/ 543110 w 798498"/>
                <a:gd name="connsiteY532" fmla="*/ 159781 h 281949"/>
                <a:gd name="connsiteX533" fmla="*/ 549567 w 798498"/>
                <a:gd name="connsiteY533" fmla="*/ 159781 h 281949"/>
                <a:gd name="connsiteX534" fmla="*/ 549567 w 798498"/>
                <a:gd name="connsiteY534" fmla="*/ 157629 h 281949"/>
                <a:gd name="connsiteX535" fmla="*/ 553872 w 798498"/>
                <a:gd name="connsiteY535" fmla="*/ 157629 h 281949"/>
                <a:gd name="connsiteX536" fmla="*/ 553872 w 798498"/>
                <a:gd name="connsiteY536" fmla="*/ 155477 h 281949"/>
                <a:gd name="connsiteX537" fmla="*/ 560328 w 798498"/>
                <a:gd name="connsiteY537" fmla="*/ 155477 h 281949"/>
                <a:gd name="connsiteX538" fmla="*/ 560328 w 798498"/>
                <a:gd name="connsiteY538" fmla="*/ 153324 h 281949"/>
                <a:gd name="connsiteX539" fmla="*/ 562481 w 798498"/>
                <a:gd name="connsiteY539" fmla="*/ 153324 h 281949"/>
                <a:gd name="connsiteX540" fmla="*/ 562481 w 798498"/>
                <a:gd name="connsiteY540" fmla="*/ 151172 h 281949"/>
                <a:gd name="connsiteX541" fmla="*/ 568938 w 798498"/>
                <a:gd name="connsiteY541" fmla="*/ 151172 h 281949"/>
                <a:gd name="connsiteX542" fmla="*/ 568938 w 798498"/>
                <a:gd name="connsiteY542" fmla="*/ 149020 h 281949"/>
                <a:gd name="connsiteX543" fmla="*/ 571090 w 798498"/>
                <a:gd name="connsiteY543" fmla="*/ 149020 h 281949"/>
                <a:gd name="connsiteX544" fmla="*/ 571090 w 798498"/>
                <a:gd name="connsiteY544" fmla="*/ 146867 h 281949"/>
                <a:gd name="connsiteX545" fmla="*/ 575394 w 798498"/>
                <a:gd name="connsiteY545" fmla="*/ 146867 h 281949"/>
                <a:gd name="connsiteX546" fmla="*/ 575394 w 798498"/>
                <a:gd name="connsiteY546" fmla="*/ 144715 h 281949"/>
                <a:gd name="connsiteX547" fmla="*/ 579699 w 798498"/>
                <a:gd name="connsiteY547" fmla="*/ 144715 h 281949"/>
                <a:gd name="connsiteX548" fmla="*/ 579699 w 798498"/>
                <a:gd name="connsiteY548" fmla="*/ 142563 h 281949"/>
                <a:gd name="connsiteX549" fmla="*/ 584004 w 798498"/>
                <a:gd name="connsiteY549" fmla="*/ 142563 h 281949"/>
                <a:gd name="connsiteX550" fmla="*/ 584004 w 798498"/>
                <a:gd name="connsiteY550" fmla="*/ 140411 h 281949"/>
                <a:gd name="connsiteX551" fmla="*/ 586156 w 798498"/>
                <a:gd name="connsiteY551" fmla="*/ 140411 h 281949"/>
                <a:gd name="connsiteX552" fmla="*/ 586156 w 798498"/>
                <a:gd name="connsiteY552" fmla="*/ 138258 h 281949"/>
                <a:gd name="connsiteX553" fmla="*/ 588308 w 798498"/>
                <a:gd name="connsiteY553" fmla="*/ 138258 h 281949"/>
                <a:gd name="connsiteX554" fmla="*/ 588308 w 798498"/>
                <a:gd name="connsiteY554" fmla="*/ 136106 h 281949"/>
                <a:gd name="connsiteX555" fmla="*/ 594765 w 798498"/>
                <a:gd name="connsiteY555" fmla="*/ 136106 h 281949"/>
                <a:gd name="connsiteX556" fmla="*/ 594765 w 798498"/>
                <a:gd name="connsiteY556" fmla="*/ 133954 h 281949"/>
                <a:gd name="connsiteX557" fmla="*/ 596917 w 798498"/>
                <a:gd name="connsiteY557" fmla="*/ 133954 h 281949"/>
                <a:gd name="connsiteX558" fmla="*/ 596917 w 798498"/>
                <a:gd name="connsiteY558" fmla="*/ 131801 h 281949"/>
                <a:gd name="connsiteX559" fmla="*/ 601222 w 798498"/>
                <a:gd name="connsiteY559" fmla="*/ 131801 h 281949"/>
                <a:gd name="connsiteX560" fmla="*/ 601222 w 798498"/>
                <a:gd name="connsiteY560" fmla="*/ 129649 h 281949"/>
                <a:gd name="connsiteX561" fmla="*/ 605526 w 798498"/>
                <a:gd name="connsiteY561" fmla="*/ 129649 h 281949"/>
                <a:gd name="connsiteX562" fmla="*/ 605526 w 798498"/>
                <a:gd name="connsiteY562" fmla="*/ 127497 h 281949"/>
                <a:gd name="connsiteX563" fmla="*/ 614136 w 798498"/>
                <a:gd name="connsiteY563" fmla="*/ 127497 h 281949"/>
                <a:gd name="connsiteX564" fmla="*/ 614136 w 798498"/>
                <a:gd name="connsiteY564" fmla="*/ 125345 h 281949"/>
                <a:gd name="connsiteX565" fmla="*/ 616288 w 798498"/>
                <a:gd name="connsiteY565" fmla="*/ 125345 h 281949"/>
                <a:gd name="connsiteX566" fmla="*/ 616288 w 798498"/>
                <a:gd name="connsiteY566" fmla="*/ 123192 h 281949"/>
                <a:gd name="connsiteX567" fmla="*/ 620592 w 798498"/>
                <a:gd name="connsiteY567" fmla="*/ 123192 h 281949"/>
                <a:gd name="connsiteX568" fmla="*/ 620592 w 798498"/>
                <a:gd name="connsiteY568" fmla="*/ 121040 h 281949"/>
                <a:gd name="connsiteX569" fmla="*/ 622745 w 798498"/>
                <a:gd name="connsiteY569" fmla="*/ 121040 h 281949"/>
                <a:gd name="connsiteX570" fmla="*/ 622745 w 798498"/>
                <a:gd name="connsiteY570" fmla="*/ 118888 h 281949"/>
                <a:gd name="connsiteX571" fmla="*/ 627049 w 798498"/>
                <a:gd name="connsiteY571" fmla="*/ 118888 h 281949"/>
                <a:gd name="connsiteX572" fmla="*/ 627049 w 798498"/>
                <a:gd name="connsiteY572" fmla="*/ 116735 h 281949"/>
                <a:gd name="connsiteX573" fmla="*/ 631354 w 798498"/>
                <a:gd name="connsiteY573" fmla="*/ 116735 h 281949"/>
                <a:gd name="connsiteX574" fmla="*/ 631354 w 798498"/>
                <a:gd name="connsiteY574" fmla="*/ 114583 h 281949"/>
                <a:gd name="connsiteX575" fmla="*/ 635658 w 798498"/>
                <a:gd name="connsiteY575" fmla="*/ 114583 h 281949"/>
                <a:gd name="connsiteX576" fmla="*/ 635658 w 798498"/>
                <a:gd name="connsiteY576" fmla="*/ 112431 h 281949"/>
                <a:gd name="connsiteX577" fmla="*/ 637811 w 798498"/>
                <a:gd name="connsiteY577" fmla="*/ 112431 h 281949"/>
                <a:gd name="connsiteX578" fmla="*/ 637811 w 798498"/>
                <a:gd name="connsiteY578" fmla="*/ 110279 h 281949"/>
                <a:gd name="connsiteX579" fmla="*/ 642115 w 798498"/>
                <a:gd name="connsiteY579" fmla="*/ 110279 h 281949"/>
                <a:gd name="connsiteX580" fmla="*/ 642115 w 798498"/>
                <a:gd name="connsiteY580" fmla="*/ 108126 h 281949"/>
                <a:gd name="connsiteX581" fmla="*/ 644268 w 798498"/>
                <a:gd name="connsiteY581" fmla="*/ 108126 h 281949"/>
                <a:gd name="connsiteX582" fmla="*/ 644268 w 798498"/>
                <a:gd name="connsiteY582" fmla="*/ 105974 h 281949"/>
                <a:gd name="connsiteX583" fmla="*/ 648572 w 798498"/>
                <a:gd name="connsiteY583" fmla="*/ 105974 h 281949"/>
                <a:gd name="connsiteX584" fmla="*/ 648572 w 798498"/>
                <a:gd name="connsiteY584" fmla="*/ 103822 h 281949"/>
                <a:gd name="connsiteX585" fmla="*/ 652877 w 798498"/>
                <a:gd name="connsiteY585" fmla="*/ 103822 h 281949"/>
                <a:gd name="connsiteX586" fmla="*/ 652877 w 798498"/>
                <a:gd name="connsiteY586" fmla="*/ 99517 h 281949"/>
                <a:gd name="connsiteX587" fmla="*/ 642115 w 798498"/>
                <a:gd name="connsiteY587" fmla="*/ 99517 h 281949"/>
                <a:gd name="connsiteX588" fmla="*/ 642115 w 798498"/>
                <a:gd name="connsiteY588" fmla="*/ 97365 h 281949"/>
                <a:gd name="connsiteX589" fmla="*/ 637811 w 798498"/>
                <a:gd name="connsiteY589" fmla="*/ 97365 h 281949"/>
                <a:gd name="connsiteX590" fmla="*/ 637811 w 798498"/>
                <a:gd name="connsiteY590" fmla="*/ 95213 h 281949"/>
                <a:gd name="connsiteX591" fmla="*/ 635658 w 798498"/>
                <a:gd name="connsiteY591" fmla="*/ 95213 h 281949"/>
                <a:gd name="connsiteX592" fmla="*/ 635658 w 798498"/>
                <a:gd name="connsiteY592" fmla="*/ 93060 h 281949"/>
                <a:gd name="connsiteX593" fmla="*/ 633506 w 798498"/>
                <a:gd name="connsiteY593" fmla="*/ 93060 h 281949"/>
                <a:gd name="connsiteX594" fmla="*/ 633506 w 798498"/>
                <a:gd name="connsiteY594" fmla="*/ 90908 h 281949"/>
                <a:gd name="connsiteX595" fmla="*/ 624897 w 798498"/>
                <a:gd name="connsiteY595" fmla="*/ 90908 h 281949"/>
                <a:gd name="connsiteX596" fmla="*/ 624897 w 798498"/>
                <a:gd name="connsiteY596" fmla="*/ 88756 h 281949"/>
                <a:gd name="connsiteX597" fmla="*/ 622745 w 798498"/>
                <a:gd name="connsiteY597" fmla="*/ 88756 h 281949"/>
                <a:gd name="connsiteX598" fmla="*/ 622745 w 798498"/>
                <a:gd name="connsiteY598" fmla="*/ 86603 h 281949"/>
                <a:gd name="connsiteX599" fmla="*/ 620592 w 798498"/>
                <a:gd name="connsiteY599" fmla="*/ 86603 h 281949"/>
                <a:gd name="connsiteX600" fmla="*/ 620592 w 798498"/>
                <a:gd name="connsiteY600" fmla="*/ 84451 h 281949"/>
                <a:gd name="connsiteX601" fmla="*/ 618440 w 798498"/>
                <a:gd name="connsiteY601" fmla="*/ 84451 h 281949"/>
                <a:gd name="connsiteX602" fmla="*/ 618440 w 798498"/>
                <a:gd name="connsiteY602" fmla="*/ 82299 h 281949"/>
                <a:gd name="connsiteX603" fmla="*/ 616288 w 798498"/>
                <a:gd name="connsiteY603" fmla="*/ 82299 h 281949"/>
                <a:gd name="connsiteX604" fmla="*/ 616288 w 798498"/>
                <a:gd name="connsiteY604" fmla="*/ 75842 h 281949"/>
                <a:gd name="connsiteX605" fmla="*/ 624897 w 798498"/>
                <a:gd name="connsiteY605" fmla="*/ 75842 h 281949"/>
                <a:gd name="connsiteX606" fmla="*/ 624897 w 798498"/>
                <a:gd name="connsiteY606" fmla="*/ 80147 h 281949"/>
                <a:gd name="connsiteX607" fmla="*/ 627049 w 798498"/>
                <a:gd name="connsiteY607" fmla="*/ 80147 h 281949"/>
                <a:gd name="connsiteX608" fmla="*/ 627049 w 798498"/>
                <a:gd name="connsiteY608" fmla="*/ 82299 h 281949"/>
                <a:gd name="connsiteX609" fmla="*/ 631354 w 798498"/>
                <a:gd name="connsiteY609" fmla="*/ 82299 h 281949"/>
                <a:gd name="connsiteX610" fmla="*/ 631354 w 798498"/>
                <a:gd name="connsiteY610" fmla="*/ 84451 h 281949"/>
                <a:gd name="connsiteX611" fmla="*/ 639963 w 798498"/>
                <a:gd name="connsiteY611" fmla="*/ 84451 h 281949"/>
                <a:gd name="connsiteX612" fmla="*/ 639963 w 798498"/>
                <a:gd name="connsiteY612" fmla="*/ 86603 h 281949"/>
                <a:gd name="connsiteX613" fmla="*/ 646420 w 798498"/>
                <a:gd name="connsiteY613" fmla="*/ 86603 h 281949"/>
                <a:gd name="connsiteX614" fmla="*/ 646420 w 798498"/>
                <a:gd name="connsiteY614" fmla="*/ 88756 h 281949"/>
                <a:gd name="connsiteX615" fmla="*/ 661486 w 798498"/>
                <a:gd name="connsiteY615" fmla="*/ 88756 h 281949"/>
                <a:gd name="connsiteX616" fmla="*/ 661486 w 798498"/>
                <a:gd name="connsiteY616" fmla="*/ 90908 h 281949"/>
                <a:gd name="connsiteX617" fmla="*/ 695922 w 798498"/>
                <a:gd name="connsiteY617" fmla="*/ 90908 h 281949"/>
                <a:gd name="connsiteX618" fmla="*/ 695922 w 798498"/>
                <a:gd name="connsiteY618" fmla="*/ 88756 h 281949"/>
                <a:gd name="connsiteX619" fmla="*/ 700227 w 798498"/>
                <a:gd name="connsiteY619" fmla="*/ 88756 h 281949"/>
                <a:gd name="connsiteX620" fmla="*/ 700227 w 798498"/>
                <a:gd name="connsiteY620" fmla="*/ 86603 h 281949"/>
                <a:gd name="connsiteX621" fmla="*/ 702379 w 798498"/>
                <a:gd name="connsiteY621" fmla="*/ 86603 h 281949"/>
                <a:gd name="connsiteX622" fmla="*/ 702379 w 798498"/>
                <a:gd name="connsiteY622" fmla="*/ 84451 h 281949"/>
                <a:gd name="connsiteX623" fmla="*/ 704532 w 798498"/>
                <a:gd name="connsiteY623" fmla="*/ 84451 h 281949"/>
                <a:gd name="connsiteX624" fmla="*/ 704532 w 798498"/>
                <a:gd name="connsiteY624" fmla="*/ 73690 h 281949"/>
                <a:gd name="connsiteX625" fmla="*/ 702379 w 798498"/>
                <a:gd name="connsiteY625" fmla="*/ 73690 h 281949"/>
                <a:gd name="connsiteX626" fmla="*/ 702379 w 798498"/>
                <a:gd name="connsiteY626" fmla="*/ 69385 h 281949"/>
                <a:gd name="connsiteX627" fmla="*/ 700227 w 798498"/>
                <a:gd name="connsiteY627" fmla="*/ 69385 h 281949"/>
                <a:gd name="connsiteX628" fmla="*/ 700227 w 798498"/>
                <a:gd name="connsiteY628" fmla="*/ 65081 h 281949"/>
                <a:gd name="connsiteX629" fmla="*/ 698075 w 798498"/>
                <a:gd name="connsiteY629" fmla="*/ 65081 h 281949"/>
                <a:gd name="connsiteX630" fmla="*/ 698075 w 798498"/>
                <a:gd name="connsiteY630" fmla="*/ 60776 h 281949"/>
                <a:gd name="connsiteX631" fmla="*/ 693770 w 798498"/>
                <a:gd name="connsiteY631" fmla="*/ 60776 h 281949"/>
                <a:gd name="connsiteX632" fmla="*/ 693770 w 798498"/>
                <a:gd name="connsiteY632" fmla="*/ 54319 h 281949"/>
                <a:gd name="connsiteX633" fmla="*/ 691618 w 798498"/>
                <a:gd name="connsiteY633" fmla="*/ 54319 h 281949"/>
                <a:gd name="connsiteX634" fmla="*/ 691618 w 798498"/>
                <a:gd name="connsiteY634" fmla="*/ 50015 h 281949"/>
                <a:gd name="connsiteX635" fmla="*/ 689466 w 798498"/>
                <a:gd name="connsiteY635" fmla="*/ 50015 h 281949"/>
                <a:gd name="connsiteX636" fmla="*/ 689466 w 798498"/>
                <a:gd name="connsiteY636" fmla="*/ 47862 h 281949"/>
                <a:gd name="connsiteX637" fmla="*/ 687313 w 798498"/>
                <a:gd name="connsiteY637" fmla="*/ 47862 h 281949"/>
                <a:gd name="connsiteX638" fmla="*/ 687313 w 798498"/>
                <a:gd name="connsiteY638" fmla="*/ 45710 h 281949"/>
                <a:gd name="connsiteX639" fmla="*/ 685161 w 798498"/>
                <a:gd name="connsiteY639" fmla="*/ 45710 h 281949"/>
                <a:gd name="connsiteX640" fmla="*/ 685161 w 798498"/>
                <a:gd name="connsiteY640" fmla="*/ 41405 h 281949"/>
                <a:gd name="connsiteX641" fmla="*/ 683009 w 798498"/>
                <a:gd name="connsiteY641" fmla="*/ 41405 h 281949"/>
                <a:gd name="connsiteX642" fmla="*/ 683009 w 798498"/>
                <a:gd name="connsiteY642" fmla="*/ 32796 h 281949"/>
                <a:gd name="connsiteX643" fmla="*/ 700227 w 798498"/>
                <a:gd name="connsiteY643" fmla="*/ 32796 h 281949"/>
                <a:gd name="connsiteX644" fmla="*/ 700227 w 798498"/>
                <a:gd name="connsiteY644" fmla="*/ 34949 h 281949"/>
                <a:gd name="connsiteX645" fmla="*/ 713141 w 798498"/>
                <a:gd name="connsiteY645" fmla="*/ 34949 h 281949"/>
                <a:gd name="connsiteX646" fmla="*/ 713141 w 798498"/>
                <a:gd name="connsiteY646" fmla="*/ 37101 h 281949"/>
                <a:gd name="connsiteX647" fmla="*/ 717445 w 798498"/>
                <a:gd name="connsiteY647" fmla="*/ 37101 h 281949"/>
                <a:gd name="connsiteX648" fmla="*/ 717445 w 798498"/>
                <a:gd name="connsiteY648" fmla="*/ 39253 h 281949"/>
                <a:gd name="connsiteX649" fmla="*/ 751882 w 798498"/>
                <a:gd name="connsiteY649" fmla="*/ 39253 h 281949"/>
                <a:gd name="connsiteX650" fmla="*/ 751882 w 798498"/>
                <a:gd name="connsiteY650" fmla="*/ 37101 h 281949"/>
                <a:gd name="connsiteX651" fmla="*/ 756186 w 798498"/>
                <a:gd name="connsiteY651" fmla="*/ 37101 h 281949"/>
                <a:gd name="connsiteX652" fmla="*/ 756186 w 798498"/>
                <a:gd name="connsiteY652" fmla="*/ 34949 h 281949"/>
                <a:gd name="connsiteX653" fmla="*/ 762643 w 798498"/>
                <a:gd name="connsiteY653" fmla="*/ 34949 h 281949"/>
                <a:gd name="connsiteX654" fmla="*/ 762643 w 798498"/>
                <a:gd name="connsiteY654" fmla="*/ 32796 h 281949"/>
                <a:gd name="connsiteX655" fmla="*/ 766948 w 798498"/>
                <a:gd name="connsiteY655" fmla="*/ 32796 h 281949"/>
                <a:gd name="connsiteX656" fmla="*/ 766948 w 798498"/>
                <a:gd name="connsiteY656" fmla="*/ 30644 h 281949"/>
                <a:gd name="connsiteX657" fmla="*/ 771252 w 798498"/>
                <a:gd name="connsiteY657" fmla="*/ 30644 h 281949"/>
                <a:gd name="connsiteX658" fmla="*/ 771252 w 798498"/>
                <a:gd name="connsiteY658" fmla="*/ 28492 h 281949"/>
                <a:gd name="connsiteX659" fmla="*/ 773405 w 798498"/>
                <a:gd name="connsiteY659" fmla="*/ 28492 h 281949"/>
                <a:gd name="connsiteX660" fmla="*/ 773405 w 798498"/>
                <a:gd name="connsiteY660" fmla="*/ 26339 h 281949"/>
                <a:gd name="connsiteX661" fmla="*/ 775557 w 798498"/>
                <a:gd name="connsiteY661" fmla="*/ 26339 h 281949"/>
                <a:gd name="connsiteX662" fmla="*/ 775557 w 798498"/>
                <a:gd name="connsiteY662" fmla="*/ 24187 h 281949"/>
                <a:gd name="connsiteX663" fmla="*/ 777709 w 798498"/>
                <a:gd name="connsiteY663" fmla="*/ 24187 h 281949"/>
                <a:gd name="connsiteX664" fmla="*/ 777709 w 798498"/>
                <a:gd name="connsiteY664" fmla="*/ 19883 h 281949"/>
                <a:gd name="connsiteX665" fmla="*/ 779862 w 798498"/>
                <a:gd name="connsiteY665" fmla="*/ 19883 h 281949"/>
                <a:gd name="connsiteX666" fmla="*/ 779862 w 798498"/>
                <a:gd name="connsiteY666" fmla="*/ 13426 h 281949"/>
                <a:gd name="connsiteX667" fmla="*/ 784166 w 798498"/>
                <a:gd name="connsiteY667" fmla="*/ 13426 h 281949"/>
                <a:gd name="connsiteX668" fmla="*/ 784166 w 798498"/>
                <a:gd name="connsiteY668" fmla="*/ 17730 h 281949"/>
                <a:gd name="connsiteX669" fmla="*/ 786318 w 798498"/>
                <a:gd name="connsiteY669" fmla="*/ 17730 h 281949"/>
                <a:gd name="connsiteX670" fmla="*/ 786318 w 798498"/>
                <a:gd name="connsiteY670" fmla="*/ 24187 h 281949"/>
                <a:gd name="connsiteX671" fmla="*/ 788471 w 798498"/>
                <a:gd name="connsiteY671" fmla="*/ 24187 h 281949"/>
                <a:gd name="connsiteX672" fmla="*/ 788471 w 798498"/>
                <a:gd name="connsiteY672" fmla="*/ 28492 h 281949"/>
                <a:gd name="connsiteX673" fmla="*/ 792775 w 798498"/>
                <a:gd name="connsiteY673" fmla="*/ 28492 h 281949"/>
                <a:gd name="connsiteX674" fmla="*/ 792775 w 798498"/>
                <a:gd name="connsiteY674" fmla="*/ 9121 h 281949"/>
                <a:gd name="connsiteX675" fmla="*/ 790623 w 798498"/>
                <a:gd name="connsiteY675" fmla="*/ 9121 h 28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</a:cxnLst>
              <a:rect l="l" t="t" r="r" b="b"/>
              <a:pathLst>
                <a:path w="798498" h="281949">
                  <a:moveTo>
                    <a:pt x="790623" y="512"/>
                  </a:moveTo>
                  <a:lnTo>
                    <a:pt x="792775" y="512"/>
                  </a:lnTo>
                  <a:lnTo>
                    <a:pt x="792775" y="6969"/>
                  </a:lnTo>
                  <a:lnTo>
                    <a:pt x="794928" y="6969"/>
                  </a:lnTo>
                  <a:lnTo>
                    <a:pt x="794928" y="26339"/>
                  </a:lnTo>
                  <a:lnTo>
                    <a:pt x="797080" y="26339"/>
                  </a:lnTo>
                  <a:lnTo>
                    <a:pt x="797080" y="43558"/>
                  </a:lnTo>
                  <a:lnTo>
                    <a:pt x="799232" y="43558"/>
                  </a:lnTo>
                  <a:lnTo>
                    <a:pt x="799232" y="60776"/>
                  </a:lnTo>
                  <a:lnTo>
                    <a:pt x="797080" y="60776"/>
                  </a:lnTo>
                  <a:lnTo>
                    <a:pt x="797080" y="62928"/>
                  </a:lnTo>
                  <a:lnTo>
                    <a:pt x="792775" y="62928"/>
                  </a:lnTo>
                  <a:lnTo>
                    <a:pt x="792775" y="65081"/>
                  </a:lnTo>
                  <a:lnTo>
                    <a:pt x="788471" y="65081"/>
                  </a:lnTo>
                  <a:lnTo>
                    <a:pt x="788471" y="67233"/>
                  </a:lnTo>
                  <a:lnTo>
                    <a:pt x="782014" y="67233"/>
                  </a:lnTo>
                  <a:lnTo>
                    <a:pt x="782014" y="69385"/>
                  </a:lnTo>
                  <a:lnTo>
                    <a:pt x="741120" y="69385"/>
                  </a:lnTo>
                  <a:lnTo>
                    <a:pt x="741120" y="67233"/>
                  </a:lnTo>
                  <a:lnTo>
                    <a:pt x="736816" y="67233"/>
                  </a:lnTo>
                  <a:lnTo>
                    <a:pt x="736816" y="65081"/>
                  </a:lnTo>
                  <a:lnTo>
                    <a:pt x="732511" y="65081"/>
                  </a:lnTo>
                  <a:lnTo>
                    <a:pt x="732511" y="62928"/>
                  </a:lnTo>
                  <a:lnTo>
                    <a:pt x="730359" y="62928"/>
                  </a:lnTo>
                  <a:lnTo>
                    <a:pt x="730359" y="60776"/>
                  </a:lnTo>
                  <a:lnTo>
                    <a:pt x="726054" y="60776"/>
                  </a:lnTo>
                  <a:lnTo>
                    <a:pt x="726054" y="58624"/>
                  </a:lnTo>
                  <a:lnTo>
                    <a:pt x="721750" y="58624"/>
                  </a:lnTo>
                  <a:lnTo>
                    <a:pt x="721750" y="56471"/>
                  </a:lnTo>
                  <a:lnTo>
                    <a:pt x="710988" y="56471"/>
                  </a:lnTo>
                  <a:lnTo>
                    <a:pt x="710988" y="62928"/>
                  </a:lnTo>
                  <a:lnTo>
                    <a:pt x="713141" y="62928"/>
                  </a:lnTo>
                  <a:lnTo>
                    <a:pt x="713141" y="69385"/>
                  </a:lnTo>
                  <a:lnTo>
                    <a:pt x="715293" y="69385"/>
                  </a:lnTo>
                  <a:lnTo>
                    <a:pt x="715293" y="75842"/>
                  </a:lnTo>
                  <a:lnTo>
                    <a:pt x="717445" y="75842"/>
                  </a:lnTo>
                  <a:lnTo>
                    <a:pt x="717445" y="82299"/>
                  </a:lnTo>
                  <a:lnTo>
                    <a:pt x="719598" y="82299"/>
                  </a:lnTo>
                  <a:lnTo>
                    <a:pt x="719598" y="86603"/>
                  </a:lnTo>
                  <a:lnTo>
                    <a:pt x="721750" y="86603"/>
                  </a:lnTo>
                  <a:lnTo>
                    <a:pt x="721750" y="129649"/>
                  </a:lnTo>
                  <a:lnTo>
                    <a:pt x="719598" y="129649"/>
                  </a:lnTo>
                  <a:lnTo>
                    <a:pt x="719598" y="138258"/>
                  </a:lnTo>
                  <a:lnTo>
                    <a:pt x="717445" y="138258"/>
                  </a:lnTo>
                  <a:lnTo>
                    <a:pt x="717445" y="151172"/>
                  </a:lnTo>
                  <a:lnTo>
                    <a:pt x="715293" y="151172"/>
                  </a:lnTo>
                  <a:lnTo>
                    <a:pt x="715293" y="153324"/>
                  </a:lnTo>
                  <a:lnTo>
                    <a:pt x="713141" y="153324"/>
                  </a:lnTo>
                  <a:lnTo>
                    <a:pt x="713141" y="155477"/>
                  </a:lnTo>
                  <a:lnTo>
                    <a:pt x="704532" y="155477"/>
                  </a:lnTo>
                  <a:lnTo>
                    <a:pt x="704532" y="157629"/>
                  </a:lnTo>
                  <a:lnTo>
                    <a:pt x="700227" y="157629"/>
                  </a:lnTo>
                  <a:lnTo>
                    <a:pt x="700227" y="159781"/>
                  </a:lnTo>
                  <a:lnTo>
                    <a:pt x="663638" y="159781"/>
                  </a:lnTo>
                  <a:lnTo>
                    <a:pt x="663638" y="157629"/>
                  </a:lnTo>
                  <a:lnTo>
                    <a:pt x="655029" y="157629"/>
                  </a:lnTo>
                  <a:lnTo>
                    <a:pt x="655029" y="155477"/>
                  </a:lnTo>
                  <a:lnTo>
                    <a:pt x="644268" y="155477"/>
                  </a:lnTo>
                  <a:lnTo>
                    <a:pt x="644268" y="153324"/>
                  </a:lnTo>
                  <a:lnTo>
                    <a:pt x="642115" y="153324"/>
                  </a:lnTo>
                  <a:lnTo>
                    <a:pt x="642115" y="151172"/>
                  </a:lnTo>
                  <a:lnTo>
                    <a:pt x="637811" y="151172"/>
                  </a:lnTo>
                  <a:lnTo>
                    <a:pt x="637811" y="149020"/>
                  </a:lnTo>
                  <a:lnTo>
                    <a:pt x="635658" y="149020"/>
                  </a:lnTo>
                  <a:lnTo>
                    <a:pt x="635658" y="146867"/>
                  </a:lnTo>
                  <a:lnTo>
                    <a:pt x="629202" y="146867"/>
                  </a:lnTo>
                  <a:lnTo>
                    <a:pt x="629202" y="176999"/>
                  </a:lnTo>
                  <a:lnTo>
                    <a:pt x="627049" y="176999"/>
                  </a:lnTo>
                  <a:lnTo>
                    <a:pt x="627049" y="181304"/>
                  </a:lnTo>
                  <a:lnTo>
                    <a:pt x="624897" y="181304"/>
                  </a:lnTo>
                  <a:lnTo>
                    <a:pt x="624897" y="185609"/>
                  </a:lnTo>
                  <a:lnTo>
                    <a:pt x="622745" y="185609"/>
                  </a:lnTo>
                  <a:lnTo>
                    <a:pt x="622745" y="189913"/>
                  </a:lnTo>
                  <a:lnTo>
                    <a:pt x="620592" y="189913"/>
                  </a:lnTo>
                  <a:lnTo>
                    <a:pt x="620592" y="194218"/>
                  </a:lnTo>
                  <a:lnTo>
                    <a:pt x="618440" y="194218"/>
                  </a:lnTo>
                  <a:lnTo>
                    <a:pt x="618440" y="196370"/>
                  </a:lnTo>
                  <a:lnTo>
                    <a:pt x="616288" y="196370"/>
                  </a:lnTo>
                  <a:lnTo>
                    <a:pt x="616288" y="198522"/>
                  </a:lnTo>
                  <a:lnTo>
                    <a:pt x="614136" y="198522"/>
                  </a:lnTo>
                  <a:lnTo>
                    <a:pt x="614136" y="200675"/>
                  </a:lnTo>
                  <a:lnTo>
                    <a:pt x="611983" y="200675"/>
                  </a:lnTo>
                  <a:lnTo>
                    <a:pt x="611983" y="204979"/>
                  </a:lnTo>
                  <a:lnTo>
                    <a:pt x="609831" y="204979"/>
                  </a:lnTo>
                  <a:lnTo>
                    <a:pt x="609831" y="207131"/>
                  </a:lnTo>
                  <a:lnTo>
                    <a:pt x="605526" y="207131"/>
                  </a:lnTo>
                  <a:lnTo>
                    <a:pt x="605526" y="209284"/>
                  </a:lnTo>
                  <a:lnTo>
                    <a:pt x="603374" y="209284"/>
                  </a:lnTo>
                  <a:lnTo>
                    <a:pt x="603374" y="211436"/>
                  </a:lnTo>
                  <a:lnTo>
                    <a:pt x="601222" y="211436"/>
                  </a:lnTo>
                  <a:lnTo>
                    <a:pt x="601222" y="213588"/>
                  </a:lnTo>
                  <a:lnTo>
                    <a:pt x="596917" y="213588"/>
                  </a:lnTo>
                  <a:lnTo>
                    <a:pt x="596917" y="215741"/>
                  </a:lnTo>
                  <a:lnTo>
                    <a:pt x="592613" y="215741"/>
                  </a:lnTo>
                  <a:lnTo>
                    <a:pt x="592613" y="217893"/>
                  </a:lnTo>
                  <a:lnTo>
                    <a:pt x="586156" y="217893"/>
                  </a:lnTo>
                  <a:lnTo>
                    <a:pt x="586156" y="220045"/>
                  </a:lnTo>
                  <a:lnTo>
                    <a:pt x="584004" y="220045"/>
                  </a:lnTo>
                  <a:lnTo>
                    <a:pt x="584004" y="222197"/>
                  </a:lnTo>
                  <a:lnTo>
                    <a:pt x="556024" y="222197"/>
                  </a:lnTo>
                  <a:lnTo>
                    <a:pt x="556024" y="220045"/>
                  </a:lnTo>
                  <a:lnTo>
                    <a:pt x="549567" y="220045"/>
                  </a:lnTo>
                  <a:lnTo>
                    <a:pt x="549567" y="217893"/>
                  </a:lnTo>
                  <a:lnTo>
                    <a:pt x="545262" y="217893"/>
                  </a:lnTo>
                  <a:lnTo>
                    <a:pt x="545262" y="215741"/>
                  </a:lnTo>
                  <a:lnTo>
                    <a:pt x="540958" y="215741"/>
                  </a:lnTo>
                  <a:lnTo>
                    <a:pt x="540958" y="213588"/>
                  </a:lnTo>
                  <a:lnTo>
                    <a:pt x="536653" y="213588"/>
                  </a:lnTo>
                  <a:lnTo>
                    <a:pt x="536653" y="211436"/>
                  </a:lnTo>
                  <a:lnTo>
                    <a:pt x="532349" y="211436"/>
                  </a:lnTo>
                  <a:lnTo>
                    <a:pt x="532349" y="209284"/>
                  </a:lnTo>
                  <a:lnTo>
                    <a:pt x="530196" y="209284"/>
                  </a:lnTo>
                  <a:lnTo>
                    <a:pt x="530196" y="207131"/>
                  </a:lnTo>
                  <a:lnTo>
                    <a:pt x="528044" y="207131"/>
                  </a:lnTo>
                  <a:lnTo>
                    <a:pt x="528044" y="204979"/>
                  </a:lnTo>
                  <a:lnTo>
                    <a:pt x="525892" y="204979"/>
                  </a:lnTo>
                  <a:lnTo>
                    <a:pt x="525892" y="202827"/>
                  </a:lnTo>
                  <a:lnTo>
                    <a:pt x="521587" y="202827"/>
                  </a:lnTo>
                  <a:lnTo>
                    <a:pt x="521587" y="200675"/>
                  </a:lnTo>
                  <a:lnTo>
                    <a:pt x="519435" y="200675"/>
                  </a:lnTo>
                  <a:lnTo>
                    <a:pt x="519435" y="198522"/>
                  </a:lnTo>
                  <a:lnTo>
                    <a:pt x="517283" y="198522"/>
                  </a:lnTo>
                  <a:lnTo>
                    <a:pt x="517283" y="207131"/>
                  </a:lnTo>
                  <a:lnTo>
                    <a:pt x="515130" y="207131"/>
                  </a:lnTo>
                  <a:lnTo>
                    <a:pt x="515130" y="211436"/>
                  </a:lnTo>
                  <a:lnTo>
                    <a:pt x="512978" y="211436"/>
                  </a:lnTo>
                  <a:lnTo>
                    <a:pt x="512978" y="217893"/>
                  </a:lnTo>
                  <a:lnTo>
                    <a:pt x="510826" y="217893"/>
                  </a:lnTo>
                  <a:lnTo>
                    <a:pt x="510826" y="224350"/>
                  </a:lnTo>
                  <a:lnTo>
                    <a:pt x="508674" y="224350"/>
                  </a:lnTo>
                  <a:lnTo>
                    <a:pt x="508674" y="228654"/>
                  </a:lnTo>
                  <a:lnTo>
                    <a:pt x="506521" y="228654"/>
                  </a:lnTo>
                  <a:lnTo>
                    <a:pt x="506521" y="232959"/>
                  </a:lnTo>
                  <a:lnTo>
                    <a:pt x="504369" y="232959"/>
                  </a:lnTo>
                  <a:lnTo>
                    <a:pt x="504369" y="235111"/>
                  </a:lnTo>
                  <a:lnTo>
                    <a:pt x="502217" y="235111"/>
                  </a:lnTo>
                  <a:lnTo>
                    <a:pt x="502217" y="239416"/>
                  </a:lnTo>
                  <a:lnTo>
                    <a:pt x="500064" y="239416"/>
                  </a:lnTo>
                  <a:lnTo>
                    <a:pt x="500064" y="241568"/>
                  </a:lnTo>
                  <a:lnTo>
                    <a:pt x="497912" y="241568"/>
                  </a:lnTo>
                  <a:lnTo>
                    <a:pt x="497912" y="243720"/>
                  </a:lnTo>
                  <a:lnTo>
                    <a:pt x="495760" y="243720"/>
                  </a:lnTo>
                  <a:lnTo>
                    <a:pt x="495760" y="245873"/>
                  </a:lnTo>
                  <a:lnTo>
                    <a:pt x="491455" y="245873"/>
                  </a:lnTo>
                  <a:lnTo>
                    <a:pt x="491455" y="248025"/>
                  </a:lnTo>
                  <a:lnTo>
                    <a:pt x="489303" y="248025"/>
                  </a:lnTo>
                  <a:lnTo>
                    <a:pt x="489303" y="250177"/>
                  </a:lnTo>
                  <a:lnTo>
                    <a:pt x="484998" y="250177"/>
                  </a:lnTo>
                  <a:lnTo>
                    <a:pt x="484998" y="252329"/>
                  </a:lnTo>
                  <a:lnTo>
                    <a:pt x="482846" y="252329"/>
                  </a:lnTo>
                  <a:lnTo>
                    <a:pt x="482846" y="254482"/>
                  </a:lnTo>
                  <a:lnTo>
                    <a:pt x="478542" y="254482"/>
                  </a:lnTo>
                  <a:lnTo>
                    <a:pt x="478542" y="256634"/>
                  </a:lnTo>
                  <a:lnTo>
                    <a:pt x="476389" y="256634"/>
                  </a:lnTo>
                  <a:lnTo>
                    <a:pt x="476389" y="258786"/>
                  </a:lnTo>
                  <a:lnTo>
                    <a:pt x="469932" y="258786"/>
                  </a:lnTo>
                  <a:lnTo>
                    <a:pt x="469932" y="260939"/>
                  </a:lnTo>
                  <a:lnTo>
                    <a:pt x="459171" y="260939"/>
                  </a:lnTo>
                  <a:lnTo>
                    <a:pt x="459171" y="263091"/>
                  </a:lnTo>
                  <a:lnTo>
                    <a:pt x="435496" y="263091"/>
                  </a:lnTo>
                  <a:lnTo>
                    <a:pt x="435496" y="260939"/>
                  </a:lnTo>
                  <a:lnTo>
                    <a:pt x="426887" y="260939"/>
                  </a:lnTo>
                  <a:lnTo>
                    <a:pt x="426887" y="258786"/>
                  </a:lnTo>
                  <a:lnTo>
                    <a:pt x="420430" y="258786"/>
                  </a:lnTo>
                  <a:lnTo>
                    <a:pt x="420430" y="256634"/>
                  </a:lnTo>
                  <a:lnTo>
                    <a:pt x="418278" y="256634"/>
                  </a:lnTo>
                  <a:lnTo>
                    <a:pt x="418278" y="254482"/>
                  </a:lnTo>
                  <a:lnTo>
                    <a:pt x="413973" y="254482"/>
                  </a:lnTo>
                  <a:lnTo>
                    <a:pt x="413973" y="252329"/>
                  </a:lnTo>
                  <a:lnTo>
                    <a:pt x="409668" y="252329"/>
                  </a:lnTo>
                  <a:lnTo>
                    <a:pt x="409668" y="250177"/>
                  </a:lnTo>
                  <a:lnTo>
                    <a:pt x="407516" y="250177"/>
                  </a:lnTo>
                  <a:lnTo>
                    <a:pt x="407516" y="248025"/>
                  </a:lnTo>
                  <a:lnTo>
                    <a:pt x="405364" y="248025"/>
                  </a:lnTo>
                  <a:lnTo>
                    <a:pt x="405364" y="245873"/>
                  </a:lnTo>
                  <a:lnTo>
                    <a:pt x="403212" y="245873"/>
                  </a:lnTo>
                  <a:lnTo>
                    <a:pt x="403212" y="241568"/>
                  </a:lnTo>
                  <a:lnTo>
                    <a:pt x="401059" y="241568"/>
                  </a:lnTo>
                  <a:lnTo>
                    <a:pt x="401059" y="239416"/>
                  </a:lnTo>
                  <a:lnTo>
                    <a:pt x="398907" y="239416"/>
                  </a:lnTo>
                  <a:lnTo>
                    <a:pt x="398907" y="237263"/>
                  </a:lnTo>
                  <a:lnTo>
                    <a:pt x="396755" y="237263"/>
                  </a:lnTo>
                  <a:lnTo>
                    <a:pt x="396755" y="235111"/>
                  </a:lnTo>
                  <a:lnTo>
                    <a:pt x="394602" y="235111"/>
                  </a:lnTo>
                  <a:lnTo>
                    <a:pt x="394602" y="232959"/>
                  </a:lnTo>
                  <a:lnTo>
                    <a:pt x="390298" y="232959"/>
                  </a:lnTo>
                  <a:lnTo>
                    <a:pt x="390298" y="237263"/>
                  </a:lnTo>
                  <a:lnTo>
                    <a:pt x="388146" y="237263"/>
                  </a:lnTo>
                  <a:lnTo>
                    <a:pt x="388146" y="241568"/>
                  </a:lnTo>
                  <a:lnTo>
                    <a:pt x="385993" y="241568"/>
                  </a:lnTo>
                  <a:lnTo>
                    <a:pt x="385993" y="245873"/>
                  </a:lnTo>
                  <a:lnTo>
                    <a:pt x="383841" y="245873"/>
                  </a:lnTo>
                  <a:lnTo>
                    <a:pt x="383841" y="250177"/>
                  </a:lnTo>
                  <a:lnTo>
                    <a:pt x="381689" y="250177"/>
                  </a:lnTo>
                  <a:lnTo>
                    <a:pt x="381689" y="252329"/>
                  </a:lnTo>
                  <a:lnTo>
                    <a:pt x="379536" y="252329"/>
                  </a:lnTo>
                  <a:lnTo>
                    <a:pt x="379536" y="254482"/>
                  </a:lnTo>
                  <a:lnTo>
                    <a:pt x="377384" y="254482"/>
                  </a:lnTo>
                  <a:lnTo>
                    <a:pt x="377384" y="256634"/>
                  </a:lnTo>
                  <a:lnTo>
                    <a:pt x="375232" y="256634"/>
                  </a:lnTo>
                  <a:lnTo>
                    <a:pt x="375232" y="258786"/>
                  </a:lnTo>
                  <a:lnTo>
                    <a:pt x="373080" y="258786"/>
                  </a:lnTo>
                  <a:lnTo>
                    <a:pt x="373080" y="260939"/>
                  </a:lnTo>
                  <a:lnTo>
                    <a:pt x="370927" y="260939"/>
                  </a:lnTo>
                  <a:lnTo>
                    <a:pt x="370927" y="263091"/>
                  </a:lnTo>
                  <a:lnTo>
                    <a:pt x="368775" y="263091"/>
                  </a:lnTo>
                  <a:lnTo>
                    <a:pt x="368775" y="265243"/>
                  </a:lnTo>
                  <a:lnTo>
                    <a:pt x="364470" y="265243"/>
                  </a:lnTo>
                  <a:lnTo>
                    <a:pt x="364470" y="267395"/>
                  </a:lnTo>
                  <a:lnTo>
                    <a:pt x="362318" y="267395"/>
                  </a:lnTo>
                  <a:lnTo>
                    <a:pt x="362318" y="269548"/>
                  </a:lnTo>
                  <a:lnTo>
                    <a:pt x="358014" y="269548"/>
                  </a:lnTo>
                  <a:lnTo>
                    <a:pt x="358014" y="271700"/>
                  </a:lnTo>
                  <a:lnTo>
                    <a:pt x="353709" y="271700"/>
                  </a:lnTo>
                  <a:lnTo>
                    <a:pt x="353709" y="273852"/>
                  </a:lnTo>
                  <a:lnTo>
                    <a:pt x="349404" y="273852"/>
                  </a:lnTo>
                  <a:lnTo>
                    <a:pt x="349404" y="276005"/>
                  </a:lnTo>
                  <a:lnTo>
                    <a:pt x="345100" y="276005"/>
                  </a:lnTo>
                  <a:lnTo>
                    <a:pt x="345100" y="278157"/>
                  </a:lnTo>
                  <a:lnTo>
                    <a:pt x="340795" y="278157"/>
                  </a:lnTo>
                  <a:lnTo>
                    <a:pt x="340795" y="280309"/>
                  </a:lnTo>
                  <a:lnTo>
                    <a:pt x="334338" y="280309"/>
                  </a:lnTo>
                  <a:lnTo>
                    <a:pt x="334338" y="282461"/>
                  </a:lnTo>
                  <a:lnTo>
                    <a:pt x="321425" y="282461"/>
                  </a:lnTo>
                  <a:lnTo>
                    <a:pt x="321425" y="280309"/>
                  </a:lnTo>
                  <a:lnTo>
                    <a:pt x="319272" y="280309"/>
                  </a:lnTo>
                  <a:lnTo>
                    <a:pt x="319272" y="278157"/>
                  </a:lnTo>
                  <a:lnTo>
                    <a:pt x="312816" y="278157"/>
                  </a:lnTo>
                  <a:lnTo>
                    <a:pt x="312816" y="276005"/>
                  </a:lnTo>
                  <a:lnTo>
                    <a:pt x="308511" y="276005"/>
                  </a:lnTo>
                  <a:lnTo>
                    <a:pt x="308511" y="273852"/>
                  </a:lnTo>
                  <a:lnTo>
                    <a:pt x="304206" y="273852"/>
                  </a:lnTo>
                  <a:lnTo>
                    <a:pt x="304206" y="271700"/>
                  </a:lnTo>
                  <a:lnTo>
                    <a:pt x="299902" y="271700"/>
                  </a:lnTo>
                  <a:lnTo>
                    <a:pt x="299902" y="269548"/>
                  </a:lnTo>
                  <a:lnTo>
                    <a:pt x="297750" y="269548"/>
                  </a:lnTo>
                  <a:lnTo>
                    <a:pt x="297750" y="267395"/>
                  </a:lnTo>
                  <a:lnTo>
                    <a:pt x="293445" y="267395"/>
                  </a:lnTo>
                  <a:lnTo>
                    <a:pt x="293445" y="265243"/>
                  </a:lnTo>
                  <a:lnTo>
                    <a:pt x="291293" y="265243"/>
                  </a:lnTo>
                  <a:lnTo>
                    <a:pt x="291293" y="263091"/>
                  </a:lnTo>
                  <a:lnTo>
                    <a:pt x="289140" y="263091"/>
                  </a:lnTo>
                  <a:lnTo>
                    <a:pt x="289140" y="260939"/>
                  </a:lnTo>
                  <a:lnTo>
                    <a:pt x="286988" y="260939"/>
                  </a:lnTo>
                  <a:lnTo>
                    <a:pt x="286988" y="258786"/>
                  </a:lnTo>
                  <a:lnTo>
                    <a:pt x="284836" y="258786"/>
                  </a:lnTo>
                  <a:lnTo>
                    <a:pt x="284836" y="256634"/>
                  </a:lnTo>
                  <a:lnTo>
                    <a:pt x="282683" y="256634"/>
                  </a:lnTo>
                  <a:lnTo>
                    <a:pt x="282683" y="252329"/>
                  </a:lnTo>
                  <a:lnTo>
                    <a:pt x="280531" y="252329"/>
                  </a:lnTo>
                  <a:lnTo>
                    <a:pt x="280531" y="250177"/>
                  </a:lnTo>
                  <a:lnTo>
                    <a:pt x="278379" y="250177"/>
                  </a:lnTo>
                  <a:lnTo>
                    <a:pt x="278379" y="245873"/>
                  </a:lnTo>
                  <a:lnTo>
                    <a:pt x="276227" y="245873"/>
                  </a:lnTo>
                  <a:lnTo>
                    <a:pt x="276227" y="241568"/>
                  </a:lnTo>
                  <a:lnTo>
                    <a:pt x="274074" y="241568"/>
                  </a:lnTo>
                  <a:lnTo>
                    <a:pt x="274074" y="235111"/>
                  </a:lnTo>
                  <a:lnTo>
                    <a:pt x="267617" y="235111"/>
                  </a:lnTo>
                  <a:lnTo>
                    <a:pt x="267617" y="237263"/>
                  </a:lnTo>
                  <a:lnTo>
                    <a:pt x="265465" y="237263"/>
                  </a:lnTo>
                  <a:lnTo>
                    <a:pt x="265465" y="239416"/>
                  </a:lnTo>
                  <a:lnTo>
                    <a:pt x="263313" y="239416"/>
                  </a:lnTo>
                  <a:lnTo>
                    <a:pt x="263313" y="241568"/>
                  </a:lnTo>
                  <a:lnTo>
                    <a:pt x="261161" y="241568"/>
                  </a:lnTo>
                  <a:lnTo>
                    <a:pt x="261161" y="243720"/>
                  </a:lnTo>
                  <a:lnTo>
                    <a:pt x="259008" y="243720"/>
                  </a:lnTo>
                  <a:lnTo>
                    <a:pt x="259008" y="245873"/>
                  </a:lnTo>
                  <a:lnTo>
                    <a:pt x="254704" y="245873"/>
                  </a:lnTo>
                  <a:lnTo>
                    <a:pt x="254704" y="248025"/>
                  </a:lnTo>
                  <a:lnTo>
                    <a:pt x="250399" y="248025"/>
                  </a:lnTo>
                  <a:lnTo>
                    <a:pt x="250399" y="250177"/>
                  </a:lnTo>
                  <a:lnTo>
                    <a:pt x="246095" y="250177"/>
                  </a:lnTo>
                  <a:lnTo>
                    <a:pt x="246095" y="252329"/>
                  </a:lnTo>
                  <a:lnTo>
                    <a:pt x="241790" y="252329"/>
                  </a:lnTo>
                  <a:lnTo>
                    <a:pt x="241790" y="254482"/>
                  </a:lnTo>
                  <a:lnTo>
                    <a:pt x="237485" y="254482"/>
                  </a:lnTo>
                  <a:lnTo>
                    <a:pt x="237485" y="256634"/>
                  </a:lnTo>
                  <a:lnTo>
                    <a:pt x="231029" y="256634"/>
                  </a:lnTo>
                  <a:lnTo>
                    <a:pt x="231029" y="258786"/>
                  </a:lnTo>
                  <a:lnTo>
                    <a:pt x="226724" y="258786"/>
                  </a:lnTo>
                  <a:lnTo>
                    <a:pt x="226724" y="260939"/>
                  </a:lnTo>
                  <a:lnTo>
                    <a:pt x="218115" y="260939"/>
                  </a:lnTo>
                  <a:lnTo>
                    <a:pt x="218115" y="263091"/>
                  </a:lnTo>
                  <a:lnTo>
                    <a:pt x="198744" y="263091"/>
                  </a:lnTo>
                  <a:lnTo>
                    <a:pt x="198744" y="260939"/>
                  </a:lnTo>
                  <a:lnTo>
                    <a:pt x="194440" y="260939"/>
                  </a:lnTo>
                  <a:lnTo>
                    <a:pt x="194440" y="258786"/>
                  </a:lnTo>
                  <a:lnTo>
                    <a:pt x="190135" y="258786"/>
                  </a:lnTo>
                  <a:lnTo>
                    <a:pt x="190135" y="256634"/>
                  </a:lnTo>
                  <a:lnTo>
                    <a:pt x="185831" y="256634"/>
                  </a:lnTo>
                  <a:lnTo>
                    <a:pt x="185831" y="254482"/>
                  </a:lnTo>
                  <a:lnTo>
                    <a:pt x="181526" y="254482"/>
                  </a:lnTo>
                  <a:lnTo>
                    <a:pt x="181526" y="252329"/>
                  </a:lnTo>
                  <a:lnTo>
                    <a:pt x="179374" y="252329"/>
                  </a:lnTo>
                  <a:lnTo>
                    <a:pt x="179374" y="250177"/>
                  </a:lnTo>
                  <a:lnTo>
                    <a:pt x="177221" y="250177"/>
                  </a:lnTo>
                  <a:lnTo>
                    <a:pt x="177221" y="248025"/>
                  </a:lnTo>
                  <a:lnTo>
                    <a:pt x="172917" y="248025"/>
                  </a:lnTo>
                  <a:lnTo>
                    <a:pt x="172917" y="245873"/>
                  </a:lnTo>
                  <a:lnTo>
                    <a:pt x="170765" y="245873"/>
                  </a:lnTo>
                  <a:lnTo>
                    <a:pt x="170765" y="243720"/>
                  </a:lnTo>
                  <a:lnTo>
                    <a:pt x="168612" y="243720"/>
                  </a:lnTo>
                  <a:lnTo>
                    <a:pt x="168612" y="241568"/>
                  </a:lnTo>
                  <a:lnTo>
                    <a:pt x="166460" y="241568"/>
                  </a:lnTo>
                  <a:lnTo>
                    <a:pt x="166460" y="239416"/>
                  </a:lnTo>
                  <a:lnTo>
                    <a:pt x="164308" y="239416"/>
                  </a:lnTo>
                  <a:lnTo>
                    <a:pt x="164308" y="237263"/>
                  </a:lnTo>
                  <a:lnTo>
                    <a:pt x="162155" y="237263"/>
                  </a:lnTo>
                  <a:lnTo>
                    <a:pt x="162155" y="232959"/>
                  </a:lnTo>
                  <a:lnTo>
                    <a:pt x="160003" y="232959"/>
                  </a:lnTo>
                  <a:lnTo>
                    <a:pt x="160003" y="230807"/>
                  </a:lnTo>
                  <a:lnTo>
                    <a:pt x="157851" y="230807"/>
                  </a:lnTo>
                  <a:lnTo>
                    <a:pt x="157851" y="226502"/>
                  </a:lnTo>
                  <a:lnTo>
                    <a:pt x="155699" y="226502"/>
                  </a:lnTo>
                  <a:lnTo>
                    <a:pt x="155699" y="222197"/>
                  </a:lnTo>
                  <a:lnTo>
                    <a:pt x="153546" y="222197"/>
                  </a:lnTo>
                  <a:lnTo>
                    <a:pt x="153546" y="220045"/>
                  </a:lnTo>
                  <a:lnTo>
                    <a:pt x="151394" y="220045"/>
                  </a:lnTo>
                  <a:lnTo>
                    <a:pt x="151394" y="211436"/>
                  </a:lnTo>
                  <a:lnTo>
                    <a:pt x="149242" y="211436"/>
                  </a:lnTo>
                  <a:lnTo>
                    <a:pt x="149242" y="200675"/>
                  </a:lnTo>
                  <a:lnTo>
                    <a:pt x="144937" y="200675"/>
                  </a:lnTo>
                  <a:lnTo>
                    <a:pt x="144937" y="202827"/>
                  </a:lnTo>
                  <a:lnTo>
                    <a:pt x="140633" y="202827"/>
                  </a:lnTo>
                  <a:lnTo>
                    <a:pt x="140633" y="204979"/>
                  </a:lnTo>
                  <a:lnTo>
                    <a:pt x="138480" y="204979"/>
                  </a:lnTo>
                  <a:lnTo>
                    <a:pt x="138480" y="207131"/>
                  </a:lnTo>
                  <a:lnTo>
                    <a:pt x="134176" y="207131"/>
                  </a:lnTo>
                  <a:lnTo>
                    <a:pt x="134176" y="209284"/>
                  </a:lnTo>
                  <a:lnTo>
                    <a:pt x="129871" y="209284"/>
                  </a:lnTo>
                  <a:lnTo>
                    <a:pt x="129871" y="211436"/>
                  </a:lnTo>
                  <a:lnTo>
                    <a:pt x="123414" y="211436"/>
                  </a:lnTo>
                  <a:lnTo>
                    <a:pt x="123414" y="213588"/>
                  </a:lnTo>
                  <a:lnTo>
                    <a:pt x="119110" y="213588"/>
                  </a:lnTo>
                  <a:lnTo>
                    <a:pt x="119110" y="215741"/>
                  </a:lnTo>
                  <a:lnTo>
                    <a:pt x="112653" y="215741"/>
                  </a:lnTo>
                  <a:lnTo>
                    <a:pt x="112653" y="217893"/>
                  </a:lnTo>
                  <a:lnTo>
                    <a:pt x="101891" y="217893"/>
                  </a:lnTo>
                  <a:lnTo>
                    <a:pt x="101891" y="220045"/>
                  </a:lnTo>
                  <a:lnTo>
                    <a:pt x="73912" y="220045"/>
                  </a:lnTo>
                  <a:lnTo>
                    <a:pt x="73912" y="217893"/>
                  </a:lnTo>
                  <a:lnTo>
                    <a:pt x="67455" y="217893"/>
                  </a:lnTo>
                  <a:lnTo>
                    <a:pt x="67455" y="215741"/>
                  </a:lnTo>
                  <a:lnTo>
                    <a:pt x="63150" y="215741"/>
                  </a:lnTo>
                  <a:lnTo>
                    <a:pt x="63150" y="213588"/>
                  </a:lnTo>
                  <a:lnTo>
                    <a:pt x="60998" y="213588"/>
                  </a:lnTo>
                  <a:lnTo>
                    <a:pt x="60998" y="211436"/>
                  </a:lnTo>
                  <a:lnTo>
                    <a:pt x="58846" y="211436"/>
                  </a:lnTo>
                  <a:lnTo>
                    <a:pt x="58846" y="209284"/>
                  </a:lnTo>
                  <a:lnTo>
                    <a:pt x="56693" y="209284"/>
                  </a:lnTo>
                  <a:lnTo>
                    <a:pt x="56693" y="207131"/>
                  </a:lnTo>
                  <a:lnTo>
                    <a:pt x="52389" y="207131"/>
                  </a:lnTo>
                  <a:lnTo>
                    <a:pt x="52389" y="204979"/>
                  </a:lnTo>
                  <a:lnTo>
                    <a:pt x="50237" y="204979"/>
                  </a:lnTo>
                  <a:lnTo>
                    <a:pt x="50237" y="200675"/>
                  </a:lnTo>
                  <a:lnTo>
                    <a:pt x="48084" y="200675"/>
                  </a:lnTo>
                  <a:lnTo>
                    <a:pt x="48084" y="198522"/>
                  </a:lnTo>
                  <a:lnTo>
                    <a:pt x="45932" y="198522"/>
                  </a:lnTo>
                  <a:lnTo>
                    <a:pt x="45932" y="194218"/>
                  </a:lnTo>
                  <a:lnTo>
                    <a:pt x="43780" y="194218"/>
                  </a:lnTo>
                  <a:lnTo>
                    <a:pt x="43780" y="189913"/>
                  </a:lnTo>
                  <a:lnTo>
                    <a:pt x="41627" y="189913"/>
                  </a:lnTo>
                  <a:lnTo>
                    <a:pt x="41627" y="187761"/>
                  </a:lnTo>
                  <a:lnTo>
                    <a:pt x="39475" y="187761"/>
                  </a:lnTo>
                  <a:lnTo>
                    <a:pt x="39475" y="183456"/>
                  </a:lnTo>
                  <a:lnTo>
                    <a:pt x="37323" y="183456"/>
                  </a:lnTo>
                  <a:lnTo>
                    <a:pt x="37323" y="176999"/>
                  </a:lnTo>
                  <a:lnTo>
                    <a:pt x="35171" y="176999"/>
                  </a:lnTo>
                  <a:lnTo>
                    <a:pt x="35171" y="144715"/>
                  </a:lnTo>
                  <a:lnTo>
                    <a:pt x="30866" y="144715"/>
                  </a:lnTo>
                  <a:lnTo>
                    <a:pt x="30866" y="146867"/>
                  </a:lnTo>
                  <a:lnTo>
                    <a:pt x="26561" y="146867"/>
                  </a:lnTo>
                  <a:lnTo>
                    <a:pt x="26561" y="149020"/>
                  </a:lnTo>
                  <a:lnTo>
                    <a:pt x="24409" y="149020"/>
                  </a:lnTo>
                  <a:lnTo>
                    <a:pt x="24409" y="151172"/>
                  </a:lnTo>
                  <a:lnTo>
                    <a:pt x="20105" y="151172"/>
                  </a:lnTo>
                  <a:lnTo>
                    <a:pt x="20105" y="153324"/>
                  </a:lnTo>
                  <a:lnTo>
                    <a:pt x="13648" y="153324"/>
                  </a:lnTo>
                  <a:lnTo>
                    <a:pt x="13648" y="155477"/>
                  </a:lnTo>
                  <a:lnTo>
                    <a:pt x="734" y="155477"/>
                  </a:lnTo>
                  <a:lnTo>
                    <a:pt x="734" y="153324"/>
                  </a:lnTo>
                  <a:lnTo>
                    <a:pt x="2886" y="153324"/>
                  </a:lnTo>
                  <a:lnTo>
                    <a:pt x="2886" y="151172"/>
                  </a:lnTo>
                  <a:lnTo>
                    <a:pt x="5039" y="151172"/>
                  </a:lnTo>
                  <a:lnTo>
                    <a:pt x="5039" y="149020"/>
                  </a:lnTo>
                  <a:lnTo>
                    <a:pt x="2886" y="149020"/>
                  </a:lnTo>
                  <a:lnTo>
                    <a:pt x="2886" y="146867"/>
                  </a:lnTo>
                  <a:lnTo>
                    <a:pt x="5039" y="146867"/>
                  </a:lnTo>
                  <a:lnTo>
                    <a:pt x="5039" y="116735"/>
                  </a:lnTo>
                  <a:lnTo>
                    <a:pt x="7191" y="116735"/>
                  </a:lnTo>
                  <a:lnTo>
                    <a:pt x="7191" y="105974"/>
                  </a:lnTo>
                  <a:lnTo>
                    <a:pt x="9343" y="105974"/>
                  </a:lnTo>
                  <a:lnTo>
                    <a:pt x="9343" y="103822"/>
                  </a:lnTo>
                  <a:lnTo>
                    <a:pt x="11495" y="103822"/>
                  </a:lnTo>
                  <a:lnTo>
                    <a:pt x="11495" y="108126"/>
                  </a:lnTo>
                  <a:lnTo>
                    <a:pt x="17952" y="108126"/>
                  </a:lnTo>
                  <a:lnTo>
                    <a:pt x="17952" y="110279"/>
                  </a:lnTo>
                  <a:lnTo>
                    <a:pt x="22257" y="110279"/>
                  </a:lnTo>
                  <a:lnTo>
                    <a:pt x="22257" y="112431"/>
                  </a:lnTo>
                  <a:lnTo>
                    <a:pt x="26561" y="112431"/>
                  </a:lnTo>
                  <a:lnTo>
                    <a:pt x="26561" y="114583"/>
                  </a:lnTo>
                  <a:lnTo>
                    <a:pt x="28714" y="114583"/>
                  </a:lnTo>
                  <a:lnTo>
                    <a:pt x="28714" y="116735"/>
                  </a:lnTo>
                  <a:lnTo>
                    <a:pt x="33018" y="116735"/>
                  </a:lnTo>
                  <a:lnTo>
                    <a:pt x="33018" y="118888"/>
                  </a:lnTo>
                  <a:lnTo>
                    <a:pt x="37323" y="118888"/>
                  </a:lnTo>
                  <a:lnTo>
                    <a:pt x="37323" y="121040"/>
                  </a:lnTo>
                  <a:lnTo>
                    <a:pt x="41627" y="121040"/>
                  </a:lnTo>
                  <a:lnTo>
                    <a:pt x="41627" y="123192"/>
                  </a:lnTo>
                  <a:lnTo>
                    <a:pt x="45932" y="123192"/>
                  </a:lnTo>
                  <a:lnTo>
                    <a:pt x="45932" y="125345"/>
                  </a:lnTo>
                  <a:lnTo>
                    <a:pt x="50237" y="125345"/>
                  </a:lnTo>
                  <a:lnTo>
                    <a:pt x="50237" y="127497"/>
                  </a:lnTo>
                  <a:lnTo>
                    <a:pt x="54541" y="127497"/>
                  </a:lnTo>
                  <a:lnTo>
                    <a:pt x="54541" y="129649"/>
                  </a:lnTo>
                  <a:lnTo>
                    <a:pt x="58846" y="129649"/>
                  </a:lnTo>
                  <a:lnTo>
                    <a:pt x="58846" y="131801"/>
                  </a:lnTo>
                  <a:lnTo>
                    <a:pt x="60998" y="131801"/>
                  </a:lnTo>
                  <a:lnTo>
                    <a:pt x="60998" y="133954"/>
                  </a:lnTo>
                  <a:lnTo>
                    <a:pt x="65303" y="133954"/>
                  </a:lnTo>
                  <a:lnTo>
                    <a:pt x="65303" y="136106"/>
                  </a:lnTo>
                  <a:lnTo>
                    <a:pt x="69607" y="136106"/>
                  </a:lnTo>
                  <a:lnTo>
                    <a:pt x="69607" y="138258"/>
                  </a:lnTo>
                  <a:lnTo>
                    <a:pt x="71759" y="138258"/>
                  </a:lnTo>
                  <a:lnTo>
                    <a:pt x="71759" y="140411"/>
                  </a:lnTo>
                  <a:lnTo>
                    <a:pt x="76064" y="140411"/>
                  </a:lnTo>
                  <a:lnTo>
                    <a:pt x="76064" y="142563"/>
                  </a:lnTo>
                  <a:lnTo>
                    <a:pt x="78216" y="142563"/>
                  </a:lnTo>
                  <a:lnTo>
                    <a:pt x="78216" y="144715"/>
                  </a:lnTo>
                  <a:lnTo>
                    <a:pt x="82521" y="144715"/>
                  </a:lnTo>
                  <a:lnTo>
                    <a:pt x="82521" y="146867"/>
                  </a:lnTo>
                  <a:lnTo>
                    <a:pt x="86825" y="146867"/>
                  </a:lnTo>
                  <a:lnTo>
                    <a:pt x="86825" y="149020"/>
                  </a:lnTo>
                  <a:lnTo>
                    <a:pt x="91130" y="149020"/>
                  </a:lnTo>
                  <a:lnTo>
                    <a:pt x="91130" y="151172"/>
                  </a:lnTo>
                  <a:lnTo>
                    <a:pt x="95435" y="151172"/>
                  </a:lnTo>
                  <a:lnTo>
                    <a:pt x="95435" y="153324"/>
                  </a:lnTo>
                  <a:lnTo>
                    <a:pt x="99739" y="153324"/>
                  </a:lnTo>
                  <a:lnTo>
                    <a:pt x="99739" y="155477"/>
                  </a:lnTo>
                  <a:lnTo>
                    <a:pt x="104044" y="155477"/>
                  </a:lnTo>
                  <a:lnTo>
                    <a:pt x="104044" y="157629"/>
                  </a:lnTo>
                  <a:lnTo>
                    <a:pt x="108348" y="157629"/>
                  </a:lnTo>
                  <a:lnTo>
                    <a:pt x="108348" y="159781"/>
                  </a:lnTo>
                  <a:lnTo>
                    <a:pt x="112653" y="159781"/>
                  </a:lnTo>
                  <a:lnTo>
                    <a:pt x="112653" y="161933"/>
                  </a:lnTo>
                  <a:lnTo>
                    <a:pt x="116957" y="161933"/>
                  </a:lnTo>
                  <a:lnTo>
                    <a:pt x="116957" y="164086"/>
                  </a:lnTo>
                  <a:lnTo>
                    <a:pt x="121262" y="164086"/>
                  </a:lnTo>
                  <a:lnTo>
                    <a:pt x="121262" y="166238"/>
                  </a:lnTo>
                  <a:lnTo>
                    <a:pt x="127719" y="166238"/>
                  </a:lnTo>
                  <a:lnTo>
                    <a:pt x="127719" y="168390"/>
                  </a:lnTo>
                  <a:lnTo>
                    <a:pt x="132023" y="168390"/>
                  </a:lnTo>
                  <a:lnTo>
                    <a:pt x="132023" y="170543"/>
                  </a:lnTo>
                  <a:lnTo>
                    <a:pt x="138480" y="170543"/>
                  </a:lnTo>
                  <a:lnTo>
                    <a:pt x="138480" y="172695"/>
                  </a:lnTo>
                  <a:lnTo>
                    <a:pt x="142785" y="172695"/>
                  </a:lnTo>
                  <a:lnTo>
                    <a:pt x="142785" y="174847"/>
                  </a:lnTo>
                  <a:lnTo>
                    <a:pt x="149242" y="174847"/>
                  </a:lnTo>
                  <a:lnTo>
                    <a:pt x="149242" y="176999"/>
                  </a:lnTo>
                  <a:lnTo>
                    <a:pt x="153546" y="176999"/>
                  </a:lnTo>
                  <a:lnTo>
                    <a:pt x="153546" y="179152"/>
                  </a:lnTo>
                  <a:lnTo>
                    <a:pt x="157851" y="179152"/>
                  </a:lnTo>
                  <a:lnTo>
                    <a:pt x="157851" y="181304"/>
                  </a:lnTo>
                  <a:lnTo>
                    <a:pt x="166460" y="181304"/>
                  </a:lnTo>
                  <a:lnTo>
                    <a:pt x="166460" y="183456"/>
                  </a:lnTo>
                  <a:lnTo>
                    <a:pt x="175069" y="183456"/>
                  </a:lnTo>
                  <a:lnTo>
                    <a:pt x="175069" y="185609"/>
                  </a:lnTo>
                  <a:lnTo>
                    <a:pt x="183678" y="185609"/>
                  </a:lnTo>
                  <a:lnTo>
                    <a:pt x="183678" y="187761"/>
                  </a:lnTo>
                  <a:lnTo>
                    <a:pt x="185831" y="187761"/>
                  </a:lnTo>
                  <a:lnTo>
                    <a:pt x="185831" y="189913"/>
                  </a:lnTo>
                  <a:lnTo>
                    <a:pt x="192287" y="189913"/>
                  </a:lnTo>
                  <a:lnTo>
                    <a:pt x="192287" y="192065"/>
                  </a:lnTo>
                  <a:lnTo>
                    <a:pt x="200897" y="192065"/>
                  </a:lnTo>
                  <a:lnTo>
                    <a:pt x="200897" y="194218"/>
                  </a:lnTo>
                  <a:lnTo>
                    <a:pt x="209506" y="194218"/>
                  </a:lnTo>
                  <a:lnTo>
                    <a:pt x="209506" y="196370"/>
                  </a:lnTo>
                  <a:lnTo>
                    <a:pt x="218115" y="196370"/>
                  </a:lnTo>
                  <a:lnTo>
                    <a:pt x="218115" y="198522"/>
                  </a:lnTo>
                  <a:lnTo>
                    <a:pt x="235333" y="198522"/>
                  </a:lnTo>
                  <a:lnTo>
                    <a:pt x="235333" y="200675"/>
                  </a:lnTo>
                  <a:lnTo>
                    <a:pt x="243942" y="200675"/>
                  </a:lnTo>
                  <a:lnTo>
                    <a:pt x="243942" y="202827"/>
                  </a:lnTo>
                  <a:lnTo>
                    <a:pt x="254704" y="202827"/>
                  </a:lnTo>
                  <a:lnTo>
                    <a:pt x="254704" y="204979"/>
                  </a:lnTo>
                  <a:lnTo>
                    <a:pt x="278379" y="204979"/>
                  </a:lnTo>
                  <a:lnTo>
                    <a:pt x="278379" y="209284"/>
                  </a:lnTo>
                  <a:lnTo>
                    <a:pt x="351557" y="209284"/>
                  </a:lnTo>
                  <a:lnTo>
                    <a:pt x="351557" y="207131"/>
                  </a:lnTo>
                  <a:lnTo>
                    <a:pt x="381689" y="207131"/>
                  </a:lnTo>
                  <a:lnTo>
                    <a:pt x="381689" y="204979"/>
                  </a:lnTo>
                  <a:lnTo>
                    <a:pt x="392450" y="204979"/>
                  </a:lnTo>
                  <a:lnTo>
                    <a:pt x="392450" y="202827"/>
                  </a:lnTo>
                  <a:lnTo>
                    <a:pt x="411821" y="202827"/>
                  </a:lnTo>
                  <a:lnTo>
                    <a:pt x="411821" y="200675"/>
                  </a:lnTo>
                  <a:lnTo>
                    <a:pt x="422582" y="200675"/>
                  </a:lnTo>
                  <a:lnTo>
                    <a:pt x="422582" y="198522"/>
                  </a:lnTo>
                  <a:lnTo>
                    <a:pt x="437648" y="198522"/>
                  </a:lnTo>
                  <a:lnTo>
                    <a:pt x="437648" y="196370"/>
                  </a:lnTo>
                  <a:lnTo>
                    <a:pt x="450562" y="196370"/>
                  </a:lnTo>
                  <a:lnTo>
                    <a:pt x="450562" y="194218"/>
                  </a:lnTo>
                  <a:lnTo>
                    <a:pt x="457019" y="194218"/>
                  </a:lnTo>
                  <a:lnTo>
                    <a:pt x="457019" y="192065"/>
                  </a:lnTo>
                  <a:lnTo>
                    <a:pt x="459171" y="192065"/>
                  </a:lnTo>
                  <a:lnTo>
                    <a:pt x="459171" y="189913"/>
                  </a:lnTo>
                  <a:lnTo>
                    <a:pt x="467780" y="189913"/>
                  </a:lnTo>
                  <a:lnTo>
                    <a:pt x="467780" y="187761"/>
                  </a:lnTo>
                  <a:lnTo>
                    <a:pt x="476389" y="187761"/>
                  </a:lnTo>
                  <a:lnTo>
                    <a:pt x="476389" y="185609"/>
                  </a:lnTo>
                  <a:lnTo>
                    <a:pt x="480694" y="185609"/>
                  </a:lnTo>
                  <a:lnTo>
                    <a:pt x="480694" y="183456"/>
                  </a:lnTo>
                  <a:lnTo>
                    <a:pt x="487151" y="183456"/>
                  </a:lnTo>
                  <a:lnTo>
                    <a:pt x="487151" y="181304"/>
                  </a:lnTo>
                  <a:lnTo>
                    <a:pt x="495760" y="181304"/>
                  </a:lnTo>
                  <a:lnTo>
                    <a:pt x="495760" y="179152"/>
                  </a:lnTo>
                  <a:lnTo>
                    <a:pt x="502217" y="179152"/>
                  </a:lnTo>
                  <a:lnTo>
                    <a:pt x="502217" y="176999"/>
                  </a:lnTo>
                  <a:lnTo>
                    <a:pt x="506521" y="176999"/>
                  </a:lnTo>
                  <a:lnTo>
                    <a:pt x="506521" y="174847"/>
                  </a:lnTo>
                  <a:lnTo>
                    <a:pt x="512978" y="174847"/>
                  </a:lnTo>
                  <a:lnTo>
                    <a:pt x="512978" y="172695"/>
                  </a:lnTo>
                  <a:lnTo>
                    <a:pt x="519435" y="172695"/>
                  </a:lnTo>
                  <a:lnTo>
                    <a:pt x="519435" y="170543"/>
                  </a:lnTo>
                  <a:lnTo>
                    <a:pt x="523740" y="170543"/>
                  </a:lnTo>
                  <a:lnTo>
                    <a:pt x="523740" y="168390"/>
                  </a:lnTo>
                  <a:lnTo>
                    <a:pt x="530196" y="168390"/>
                  </a:lnTo>
                  <a:lnTo>
                    <a:pt x="530196" y="166238"/>
                  </a:lnTo>
                  <a:lnTo>
                    <a:pt x="532349" y="166238"/>
                  </a:lnTo>
                  <a:lnTo>
                    <a:pt x="532349" y="164086"/>
                  </a:lnTo>
                  <a:lnTo>
                    <a:pt x="538806" y="164086"/>
                  </a:lnTo>
                  <a:lnTo>
                    <a:pt x="538806" y="161933"/>
                  </a:lnTo>
                  <a:lnTo>
                    <a:pt x="543110" y="161933"/>
                  </a:lnTo>
                  <a:lnTo>
                    <a:pt x="543110" y="159781"/>
                  </a:lnTo>
                  <a:lnTo>
                    <a:pt x="549567" y="159781"/>
                  </a:lnTo>
                  <a:lnTo>
                    <a:pt x="549567" y="157629"/>
                  </a:lnTo>
                  <a:lnTo>
                    <a:pt x="553872" y="157629"/>
                  </a:lnTo>
                  <a:lnTo>
                    <a:pt x="553872" y="155477"/>
                  </a:lnTo>
                  <a:lnTo>
                    <a:pt x="560328" y="155477"/>
                  </a:lnTo>
                  <a:lnTo>
                    <a:pt x="560328" y="153324"/>
                  </a:lnTo>
                  <a:lnTo>
                    <a:pt x="562481" y="153324"/>
                  </a:lnTo>
                  <a:lnTo>
                    <a:pt x="562481" y="151172"/>
                  </a:lnTo>
                  <a:lnTo>
                    <a:pt x="568938" y="151172"/>
                  </a:lnTo>
                  <a:lnTo>
                    <a:pt x="568938" y="149020"/>
                  </a:lnTo>
                  <a:lnTo>
                    <a:pt x="571090" y="149020"/>
                  </a:lnTo>
                  <a:lnTo>
                    <a:pt x="571090" y="146867"/>
                  </a:lnTo>
                  <a:lnTo>
                    <a:pt x="575394" y="146867"/>
                  </a:lnTo>
                  <a:lnTo>
                    <a:pt x="575394" y="144715"/>
                  </a:lnTo>
                  <a:lnTo>
                    <a:pt x="579699" y="144715"/>
                  </a:lnTo>
                  <a:lnTo>
                    <a:pt x="579699" y="142563"/>
                  </a:lnTo>
                  <a:lnTo>
                    <a:pt x="584004" y="142563"/>
                  </a:lnTo>
                  <a:lnTo>
                    <a:pt x="584004" y="140411"/>
                  </a:lnTo>
                  <a:lnTo>
                    <a:pt x="586156" y="140411"/>
                  </a:lnTo>
                  <a:lnTo>
                    <a:pt x="586156" y="138258"/>
                  </a:lnTo>
                  <a:lnTo>
                    <a:pt x="588308" y="138258"/>
                  </a:lnTo>
                  <a:lnTo>
                    <a:pt x="588308" y="136106"/>
                  </a:lnTo>
                  <a:lnTo>
                    <a:pt x="594765" y="136106"/>
                  </a:lnTo>
                  <a:lnTo>
                    <a:pt x="594765" y="133954"/>
                  </a:lnTo>
                  <a:lnTo>
                    <a:pt x="596917" y="133954"/>
                  </a:lnTo>
                  <a:lnTo>
                    <a:pt x="596917" y="131801"/>
                  </a:lnTo>
                  <a:lnTo>
                    <a:pt x="601222" y="131801"/>
                  </a:lnTo>
                  <a:lnTo>
                    <a:pt x="601222" y="129649"/>
                  </a:lnTo>
                  <a:lnTo>
                    <a:pt x="605526" y="129649"/>
                  </a:lnTo>
                  <a:lnTo>
                    <a:pt x="605526" y="127497"/>
                  </a:lnTo>
                  <a:lnTo>
                    <a:pt x="614136" y="127497"/>
                  </a:lnTo>
                  <a:lnTo>
                    <a:pt x="614136" y="125345"/>
                  </a:lnTo>
                  <a:lnTo>
                    <a:pt x="616288" y="125345"/>
                  </a:lnTo>
                  <a:lnTo>
                    <a:pt x="616288" y="123192"/>
                  </a:lnTo>
                  <a:lnTo>
                    <a:pt x="620592" y="123192"/>
                  </a:lnTo>
                  <a:lnTo>
                    <a:pt x="620592" y="121040"/>
                  </a:lnTo>
                  <a:lnTo>
                    <a:pt x="622745" y="121040"/>
                  </a:lnTo>
                  <a:lnTo>
                    <a:pt x="622745" y="118888"/>
                  </a:lnTo>
                  <a:lnTo>
                    <a:pt x="627049" y="118888"/>
                  </a:lnTo>
                  <a:lnTo>
                    <a:pt x="627049" y="116735"/>
                  </a:lnTo>
                  <a:lnTo>
                    <a:pt x="631354" y="116735"/>
                  </a:lnTo>
                  <a:lnTo>
                    <a:pt x="631354" y="114583"/>
                  </a:lnTo>
                  <a:lnTo>
                    <a:pt x="635658" y="114583"/>
                  </a:lnTo>
                  <a:lnTo>
                    <a:pt x="635658" y="112431"/>
                  </a:lnTo>
                  <a:lnTo>
                    <a:pt x="637811" y="112431"/>
                  </a:lnTo>
                  <a:lnTo>
                    <a:pt x="637811" y="110279"/>
                  </a:lnTo>
                  <a:lnTo>
                    <a:pt x="642115" y="110279"/>
                  </a:lnTo>
                  <a:lnTo>
                    <a:pt x="642115" y="108126"/>
                  </a:lnTo>
                  <a:lnTo>
                    <a:pt x="644268" y="108126"/>
                  </a:lnTo>
                  <a:lnTo>
                    <a:pt x="644268" y="105974"/>
                  </a:lnTo>
                  <a:lnTo>
                    <a:pt x="648572" y="105974"/>
                  </a:lnTo>
                  <a:lnTo>
                    <a:pt x="648572" y="103822"/>
                  </a:lnTo>
                  <a:lnTo>
                    <a:pt x="652877" y="103822"/>
                  </a:lnTo>
                  <a:lnTo>
                    <a:pt x="652877" y="99517"/>
                  </a:lnTo>
                  <a:lnTo>
                    <a:pt x="642115" y="99517"/>
                  </a:lnTo>
                  <a:lnTo>
                    <a:pt x="642115" y="97365"/>
                  </a:lnTo>
                  <a:lnTo>
                    <a:pt x="637811" y="97365"/>
                  </a:lnTo>
                  <a:lnTo>
                    <a:pt x="637811" y="95213"/>
                  </a:lnTo>
                  <a:lnTo>
                    <a:pt x="635658" y="95213"/>
                  </a:lnTo>
                  <a:lnTo>
                    <a:pt x="635658" y="93060"/>
                  </a:lnTo>
                  <a:lnTo>
                    <a:pt x="633506" y="93060"/>
                  </a:lnTo>
                  <a:lnTo>
                    <a:pt x="633506" y="90908"/>
                  </a:lnTo>
                  <a:lnTo>
                    <a:pt x="624897" y="90908"/>
                  </a:lnTo>
                  <a:lnTo>
                    <a:pt x="624897" y="88756"/>
                  </a:lnTo>
                  <a:lnTo>
                    <a:pt x="622745" y="88756"/>
                  </a:lnTo>
                  <a:lnTo>
                    <a:pt x="622745" y="86603"/>
                  </a:lnTo>
                  <a:lnTo>
                    <a:pt x="620592" y="86603"/>
                  </a:lnTo>
                  <a:lnTo>
                    <a:pt x="620592" y="84451"/>
                  </a:lnTo>
                  <a:lnTo>
                    <a:pt x="618440" y="84451"/>
                  </a:lnTo>
                  <a:lnTo>
                    <a:pt x="618440" y="82299"/>
                  </a:lnTo>
                  <a:lnTo>
                    <a:pt x="616288" y="82299"/>
                  </a:lnTo>
                  <a:lnTo>
                    <a:pt x="616288" y="75842"/>
                  </a:lnTo>
                  <a:lnTo>
                    <a:pt x="624897" y="75842"/>
                  </a:lnTo>
                  <a:lnTo>
                    <a:pt x="624897" y="80147"/>
                  </a:lnTo>
                  <a:lnTo>
                    <a:pt x="627049" y="80147"/>
                  </a:lnTo>
                  <a:lnTo>
                    <a:pt x="627049" y="82299"/>
                  </a:lnTo>
                  <a:lnTo>
                    <a:pt x="631354" y="82299"/>
                  </a:lnTo>
                  <a:lnTo>
                    <a:pt x="631354" y="84451"/>
                  </a:lnTo>
                  <a:lnTo>
                    <a:pt x="639963" y="84451"/>
                  </a:lnTo>
                  <a:lnTo>
                    <a:pt x="639963" y="86603"/>
                  </a:lnTo>
                  <a:lnTo>
                    <a:pt x="646420" y="86603"/>
                  </a:lnTo>
                  <a:lnTo>
                    <a:pt x="646420" y="88756"/>
                  </a:lnTo>
                  <a:lnTo>
                    <a:pt x="661486" y="88756"/>
                  </a:lnTo>
                  <a:lnTo>
                    <a:pt x="661486" y="90908"/>
                  </a:lnTo>
                  <a:lnTo>
                    <a:pt x="695922" y="90908"/>
                  </a:lnTo>
                  <a:lnTo>
                    <a:pt x="695922" y="88756"/>
                  </a:lnTo>
                  <a:lnTo>
                    <a:pt x="700227" y="88756"/>
                  </a:lnTo>
                  <a:lnTo>
                    <a:pt x="700227" y="86603"/>
                  </a:lnTo>
                  <a:lnTo>
                    <a:pt x="702379" y="86603"/>
                  </a:lnTo>
                  <a:lnTo>
                    <a:pt x="702379" y="84451"/>
                  </a:lnTo>
                  <a:lnTo>
                    <a:pt x="704532" y="84451"/>
                  </a:lnTo>
                  <a:lnTo>
                    <a:pt x="704532" y="73690"/>
                  </a:lnTo>
                  <a:lnTo>
                    <a:pt x="702379" y="73690"/>
                  </a:lnTo>
                  <a:lnTo>
                    <a:pt x="702379" y="69385"/>
                  </a:lnTo>
                  <a:lnTo>
                    <a:pt x="700227" y="69385"/>
                  </a:lnTo>
                  <a:lnTo>
                    <a:pt x="700227" y="65081"/>
                  </a:lnTo>
                  <a:lnTo>
                    <a:pt x="698075" y="65081"/>
                  </a:lnTo>
                  <a:lnTo>
                    <a:pt x="698075" y="60776"/>
                  </a:lnTo>
                  <a:lnTo>
                    <a:pt x="693770" y="60776"/>
                  </a:lnTo>
                  <a:lnTo>
                    <a:pt x="693770" y="54319"/>
                  </a:lnTo>
                  <a:lnTo>
                    <a:pt x="691618" y="54319"/>
                  </a:lnTo>
                  <a:lnTo>
                    <a:pt x="691618" y="50015"/>
                  </a:lnTo>
                  <a:lnTo>
                    <a:pt x="689466" y="50015"/>
                  </a:lnTo>
                  <a:lnTo>
                    <a:pt x="689466" y="47862"/>
                  </a:lnTo>
                  <a:lnTo>
                    <a:pt x="687313" y="47862"/>
                  </a:lnTo>
                  <a:lnTo>
                    <a:pt x="687313" y="45710"/>
                  </a:lnTo>
                  <a:lnTo>
                    <a:pt x="685161" y="45710"/>
                  </a:lnTo>
                  <a:lnTo>
                    <a:pt x="685161" y="41405"/>
                  </a:lnTo>
                  <a:lnTo>
                    <a:pt x="683009" y="41405"/>
                  </a:lnTo>
                  <a:lnTo>
                    <a:pt x="683009" y="32796"/>
                  </a:lnTo>
                  <a:lnTo>
                    <a:pt x="700227" y="32796"/>
                  </a:lnTo>
                  <a:lnTo>
                    <a:pt x="700227" y="34949"/>
                  </a:lnTo>
                  <a:lnTo>
                    <a:pt x="713141" y="34949"/>
                  </a:lnTo>
                  <a:lnTo>
                    <a:pt x="713141" y="37101"/>
                  </a:lnTo>
                  <a:lnTo>
                    <a:pt x="717445" y="37101"/>
                  </a:lnTo>
                  <a:lnTo>
                    <a:pt x="717445" y="39253"/>
                  </a:lnTo>
                  <a:lnTo>
                    <a:pt x="751882" y="39253"/>
                  </a:lnTo>
                  <a:lnTo>
                    <a:pt x="751882" y="37101"/>
                  </a:lnTo>
                  <a:lnTo>
                    <a:pt x="756186" y="37101"/>
                  </a:lnTo>
                  <a:lnTo>
                    <a:pt x="756186" y="34949"/>
                  </a:lnTo>
                  <a:lnTo>
                    <a:pt x="762643" y="34949"/>
                  </a:lnTo>
                  <a:lnTo>
                    <a:pt x="762643" y="32796"/>
                  </a:lnTo>
                  <a:lnTo>
                    <a:pt x="766948" y="32796"/>
                  </a:lnTo>
                  <a:lnTo>
                    <a:pt x="766948" y="30644"/>
                  </a:lnTo>
                  <a:lnTo>
                    <a:pt x="771252" y="30644"/>
                  </a:lnTo>
                  <a:lnTo>
                    <a:pt x="771252" y="28492"/>
                  </a:lnTo>
                  <a:lnTo>
                    <a:pt x="773405" y="28492"/>
                  </a:lnTo>
                  <a:lnTo>
                    <a:pt x="773405" y="26339"/>
                  </a:lnTo>
                  <a:lnTo>
                    <a:pt x="775557" y="26339"/>
                  </a:lnTo>
                  <a:lnTo>
                    <a:pt x="775557" y="24187"/>
                  </a:lnTo>
                  <a:lnTo>
                    <a:pt x="777709" y="24187"/>
                  </a:lnTo>
                  <a:lnTo>
                    <a:pt x="777709" y="19883"/>
                  </a:lnTo>
                  <a:lnTo>
                    <a:pt x="779862" y="19883"/>
                  </a:lnTo>
                  <a:lnTo>
                    <a:pt x="779862" y="13426"/>
                  </a:lnTo>
                  <a:lnTo>
                    <a:pt x="784166" y="13426"/>
                  </a:lnTo>
                  <a:lnTo>
                    <a:pt x="784166" y="17730"/>
                  </a:lnTo>
                  <a:lnTo>
                    <a:pt x="786318" y="17730"/>
                  </a:lnTo>
                  <a:lnTo>
                    <a:pt x="786318" y="24187"/>
                  </a:lnTo>
                  <a:lnTo>
                    <a:pt x="788471" y="24187"/>
                  </a:lnTo>
                  <a:lnTo>
                    <a:pt x="788471" y="28492"/>
                  </a:lnTo>
                  <a:lnTo>
                    <a:pt x="792775" y="28492"/>
                  </a:lnTo>
                  <a:lnTo>
                    <a:pt x="792775" y="9121"/>
                  </a:lnTo>
                  <a:lnTo>
                    <a:pt x="790623" y="9121"/>
                  </a:lnTo>
                  <a:close/>
                </a:path>
              </a:pathLst>
            </a:custGeom>
            <a:solidFill>
              <a:srgbClr val="B8B2C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A7E9220-CF7B-D091-633B-493DD3B9834B}"/>
                </a:ext>
              </a:extLst>
            </p:cNvPr>
            <p:cNvSpPr/>
            <p:nvPr/>
          </p:nvSpPr>
          <p:spPr>
            <a:xfrm>
              <a:off x="11908640" y="7938657"/>
              <a:ext cx="247512" cy="798498"/>
            </a:xfrm>
            <a:custGeom>
              <a:avLst/>
              <a:gdLst>
                <a:gd name="connsiteX0" fmla="*/ 75623 w 247512"/>
                <a:gd name="connsiteY0" fmla="*/ 226 h 798498"/>
                <a:gd name="connsiteX1" fmla="*/ 116516 w 247512"/>
                <a:gd name="connsiteY1" fmla="*/ 226 h 798498"/>
                <a:gd name="connsiteX2" fmla="*/ 116516 w 247512"/>
                <a:gd name="connsiteY2" fmla="*/ 2378 h 798498"/>
                <a:gd name="connsiteX3" fmla="*/ 125126 w 247512"/>
                <a:gd name="connsiteY3" fmla="*/ 2378 h 798498"/>
                <a:gd name="connsiteX4" fmla="*/ 125126 w 247512"/>
                <a:gd name="connsiteY4" fmla="*/ 4531 h 798498"/>
                <a:gd name="connsiteX5" fmla="*/ 133735 w 247512"/>
                <a:gd name="connsiteY5" fmla="*/ 4531 h 798498"/>
                <a:gd name="connsiteX6" fmla="*/ 133735 w 247512"/>
                <a:gd name="connsiteY6" fmla="*/ 6683 h 798498"/>
                <a:gd name="connsiteX7" fmla="*/ 142344 w 247512"/>
                <a:gd name="connsiteY7" fmla="*/ 6683 h 798498"/>
                <a:gd name="connsiteX8" fmla="*/ 142344 w 247512"/>
                <a:gd name="connsiteY8" fmla="*/ 8835 h 798498"/>
                <a:gd name="connsiteX9" fmla="*/ 146648 w 247512"/>
                <a:gd name="connsiteY9" fmla="*/ 8835 h 798498"/>
                <a:gd name="connsiteX10" fmla="*/ 146648 w 247512"/>
                <a:gd name="connsiteY10" fmla="*/ 10987 h 798498"/>
                <a:gd name="connsiteX11" fmla="*/ 150953 w 247512"/>
                <a:gd name="connsiteY11" fmla="*/ 10987 h 798498"/>
                <a:gd name="connsiteX12" fmla="*/ 150953 w 247512"/>
                <a:gd name="connsiteY12" fmla="*/ 13140 h 798498"/>
                <a:gd name="connsiteX13" fmla="*/ 157410 w 247512"/>
                <a:gd name="connsiteY13" fmla="*/ 13140 h 798498"/>
                <a:gd name="connsiteX14" fmla="*/ 157410 w 247512"/>
                <a:gd name="connsiteY14" fmla="*/ 15292 h 798498"/>
                <a:gd name="connsiteX15" fmla="*/ 161714 w 247512"/>
                <a:gd name="connsiteY15" fmla="*/ 15292 h 798498"/>
                <a:gd name="connsiteX16" fmla="*/ 161714 w 247512"/>
                <a:gd name="connsiteY16" fmla="*/ 17444 h 798498"/>
                <a:gd name="connsiteX17" fmla="*/ 166019 w 247512"/>
                <a:gd name="connsiteY17" fmla="*/ 17444 h 798498"/>
                <a:gd name="connsiteX18" fmla="*/ 166019 w 247512"/>
                <a:gd name="connsiteY18" fmla="*/ 19597 h 798498"/>
                <a:gd name="connsiteX19" fmla="*/ 170324 w 247512"/>
                <a:gd name="connsiteY19" fmla="*/ 19597 h 798498"/>
                <a:gd name="connsiteX20" fmla="*/ 170324 w 247512"/>
                <a:gd name="connsiteY20" fmla="*/ 21749 h 798498"/>
                <a:gd name="connsiteX21" fmla="*/ 174628 w 247512"/>
                <a:gd name="connsiteY21" fmla="*/ 21749 h 798498"/>
                <a:gd name="connsiteX22" fmla="*/ 174628 w 247512"/>
                <a:gd name="connsiteY22" fmla="*/ 23901 h 798498"/>
                <a:gd name="connsiteX23" fmla="*/ 178933 w 247512"/>
                <a:gd name="connsiteY23" fmla="*/ 23901 h 798498"/>
                <a:gd name="connsiteX24" fmla="*/ 178933 w 247512"/>
                <a:gd name="connsiteY24" fmla="*/ 26053 h 798498"/>
                <a:gd name="connsiteX25" fmla="*/ 181085 w 247512"/>
                <a:gd name="connsiteY25" fmla="*/ 26053 h 798498"/>
                <a:gd name="connsiteX26" fmla="*/ 181085 w 247512"/>
                <a:gd name="connsiteY26" fmla="*/ 28206 h 798498"/>
                <a:gd name="connsiteX27" fmla="*/ 185390 w 247512"/>
                <a:gd name="connsiteY27" fmla="*/ 28206 h 798498"/>
                <a:gd name="connsiteX28" fmla="*/ 185390 w 247512"/>
                <a:gd name="connsiteY28" fmla="*/ 30358 h 798498"/>
                <a:gd name="connsiteX29" fmla="*/ 187542 w 247512"/>
                <a:gd name="connsiteY29" fmla="*/ 30358 h 798498"/>
                <a:gd name="connsiteX30" fmla="*/ 187542 w 247512"/>
                <a:gd name="connsiteY30" fmla="*/ 32510 h 798498"/>
                <a:gd name="connsiteX31" fmla="*/ 189694 w 247512"/>
                <a:gd name="connsiteY31" fmla="*/ 32510 h 798498"/>
                <a:gd name="connsiteX32" fmla="*/ 189694 w 247512"/>
                <a:gd name="connsiteY32" fmla="*/ 34663 h 798498"/>
                <a:gd name="connsiteX33" fmla="*/ 193999 w 247512"/>
                <a:gd name="connsiteY33" fmla="*/ 34663 h 798498"/>
                <a:gd name="connsiteX34" fmla="*/ 193999 w 247512"/>
                <a:gd name="connsiteY34" fmla="*/ 36815 h 798498"/>
                <a:gd name="connsiteX35" fmla="*/ 196151 w 247512"/>
                <a:gd name="connsiteY35" fmla="*/ 36815 h 798498"/>
                <a:gd name="connsiteX36" fmla="*/ 196151 w 247512"/>
                <a:gd name="connsiteY36" fmla="*/ 38967 h 798498"/>
                <a:gd name="connsiteX37" fmla="*/ 198303 w 247512"/>
                <a:gd name="connsiteY37" fmla="*/ 38967 h 798498"/>
                <a:gd name="connsiteX38" fmla="*/ 198303 w 247512"/>
                <a:gd name="connsiteY38" fmla="*/ 41119 h 798498"/>
                <a:gd name="connsiteX39" fmla="*/ 202608 w 247512"/>
                <a:gd name="connsiteY39" fmla="*/ 41119 h 798498"/>
                <a:gd name="connsiteX40" fmla="*/ 202608 w 247512"/>
                <a:gd name="connsiteY40" fmla="*/ 43272 h 798498"/>
                <a:gd name="connsiteX41" fmla="*/ 204760 w 247512"/>
                <a:gd name="connsiteY41" fmla="*/ 43272 h 798498"/>
                <a:gd name="connsiteX42" fmla="*/ 204760 w 247512"/>
                <a:gd name="connsiteY42" fmla="*/ 45424 h 798498"/>
                <a:gd name="connsiteX43" fmla="*/ 206912 w 247512"/>
                <a:gd name="connsiteY43" fmla="*/ 45424 h 798498"/>
                <a:gd name="connsiteX44" fmla="*/ 206912 w 247512"/>
                <a:gd name="connsiteY44" fmla="*/ 47576 h 798498"/>
                <a:gd name="connsiteX45" fmla="*/ 209065 w 247512"/>
                <a:gd name="connsiteY45" fmla="*/ 47576 h 798498"/>
                <a:gd name="connsiteX46" fmla="*/ 209065 w 247512"/>
                <a:gd name="connsiteY46" fmla="*/ 49729 h 798498"/>
                <a:gd name="connsiteX47" fmla="*/ 211217 w 247512"/>
                <a:gd name="connsiteY47" fmla="*/ 49729 h 798498"/>
                <a:gd name="connsiteX48" fmla="*/ 211217 w 247512"/>
                <a:gd name="connsiteY48" fmla="*/ 51881 h 798498"/>
                <a:gd name="connsiteX49" fmla="*/ 215522 w 247512"/>
                <a:gd name="connsiteY49" fmla="*/ 51881 h 798498"/>
                <a:gd name="connsiteX50" fmla="*/ 215522 w 247512"/>
                <a:gd name="connsiteY50" fmla="*/ 54033 h 798498"/>
                <a:gd name="connsiteX51" fmla="*/ 217674 w 247512"/>
                <a:gd name="connsiteY51" fmla="*/ 54033 h 798498"/>
                <a:gd name="connsiteX52" fmla="*/ 217674 w 247512"/>
                <a:gd name="connsiteY52" fmla="*/ 56185 h 798498"/>
                <a:gd name="connsiteX53" fmla="*/ 219826 w 247512"/>
                <a:gd name="connsiteY53" fmla="*/ 56185 h 798498"/>
                <a:gd name="connsiteX54" fmla="*/ 219826 w 247512"/>
                <a:gd name="connsiteY54" fmla="*/ 58338 h 798498"/>
                <a:gd name="connsiteX55" fmla="*/ 224131 w 247512"/>
                <a:gd name="connsiteY55" fmla="*/ 58338 h 798498"/>
                <a:gd name="connsiteX56" fmla="*/ 224131 w 247512"/>
                <a:gd name="connsiteY56" fmla="*/ 60490 h 798498"/>
                <a:gd name="connsiteX57" fmla="*/ 226283 w 247512"/>
                <a:gd name="connsiteY57" fmla="*/ 60490 h 798498"/>
                <a:gd name="connsiteX58" fmla="*/ 226283 w 247512"/>
                <a:gd name="connsiteY58" fmla="*/ 62642 h 798498"/>
                <a:gd name="connsiteX59" fmla="*/ 228435 w 247512"/>
                <a:gd name="connsiteY59" fmla="*/ 62642 h 798498"/>
                <a:gd name="connsiteX60" fmla="*/ 228435 w 247512"/>
                <a:gd name="connsiteY60" fmla="*/ 64795 h 798498"/>
                <a:gd name="connsiteX61" fmla="*/ 230588 w 247512"/>
                <a:gd name="connsiteY61" fmla="*/ 64795 h 798498"/>
                <a:gd name="connsiteX62" fmla="*/ 230588 w 247512"/>
                <a:gd name="connsiteY62" fmla="*/ 69099 h 798498"/>
                <a:gd name="connsiteX63" fmla="*/ 232740 w 247512"/>
                <a:gd name="connsiteY63" fmla="*/ 69099 h 798498"/>
                <a:gd name="connsiteX64" fmla="*/ 232740 w 247512"/>
                <a:gd name="connsiteY64" fmla="*/ 73404 h 798498"/>
                <a:gd name="connsiteX65" fmla="*/ 234892 w 247512"/>
                <a:gd name="connsiteY65" fmla="*/ 73404 h 798498"/>
                <a:gd name="connsiteX66" fmla="*/ 234892 w 247512"/>
                <a:gd name="connsiteY66" fmla="*/ 77708 h 798498"/>
                <a:gd name="connsiteX67" fmla="*/ 228435 w 247512"/>
                <a:gd name="connsiteY67" fmla="*/ 77708 h 798498"/>
                <a:gd name="connsiteX68" fmla="*/ 228435 w 247512"/>
                <a:gd name="connsiteY68" fmla="*/ 75556 h 798498"/>
                <a:gd name="connsiteX69" fmla="*/ 226283 w 247512"/>
                <a:gd name="connsiteY69" fmla="*/ 75556 h 798498"/>
                <a:gd name="connsiteX70" fmla="*/ 226283 w 247512"/>
                <a:gd name="connsiteY70" fmla="*/ 77708 h 798498"/>
                <a:gd name="connsiteX71" fmla="*/ 224131 w 247512"/>
                <a:gd name="connsiteY71" fmla="*/ 77708 h 798498"/>
                <a:gd name="connsiteX72" fmla="*/ 224131 w 247512"/>
                <a:gd name="connsiteY72" fmla="*/ 82013 h 798498"/>
                <a:gd name="connsiteX73" fmla="*/ 219826 w 247512"/>
                <a:gd name="connsiteY73" fmla="*/ 82013 h 798498"/>
                <a:gd name="connsiteX74" fmla="*/ 219826 w 247512"/>
                <a:gd name="connsiteY74" fmla="*/ 88470 h 798498"/>
                <a:gd name="connsiteX75" fmla="*/ 217674 w 247512"/>
                <a:gd name="connsiteY75" fmla="*/ 88470 h 798498"/>
                <a:gd name="connsiteX76" fmla="*/ 217674 w 247512"/>
                <a:gd name="connsiteY76" fmla="*/ 84165 h 798498"/>
                <a:gd name="connsiteX77" fmla="*/ 215522 w 247512"/>
                <a:gd name="connsiteY77" fmla="*/ 84165 h 798498"/>
                <a:gd name="connsiteX78" fmla="*/ 215522 w 247512"/>
                <a:gd name="connsiteY78" fmla="*/ 82013 h 798498"/>
                <a:gd name="connsiteX79" fmla="*/ 211217 w 247512"/>
                <a:gd name="connsiteY79" fmla="*/ 82013 h 798498"/>
                <a:gd name="connsiteX80" fmla="*/ 211217 w 247512"/>
                <a:gd name="connsiteY80" fmla="*/ 79861 h 798498"/>
                <a:gd name="connsiteX81" fmla="*/ 209065 w 247512"/>
                <a:gd name="connsiteY81" fmla="*/ 79861 h 798498"/>
                <a:gd name="connsiteX82" fmla="*/ 209065 w 247512"/>
                <a:gd name="connsiteY82" fmla="*/ 75556 h 798498"/>
                <a:gd name="connsiteX83" fmla="*/ 204760 w 247512"/>
                <a:gd name="connsiteY83" fmla="*/ 75556 h 798498"/>
                <a:gd name="connsiteX84" fmla="*/ 204760 w 247512"/>
                <a:gd name="connsiteY84" fmla="*/ 73404 h 798498"/>
                <a:gd name="connsiteX85" fmla="*/ 200456 w 247512"/>
                <a:gd name="connsiteY85" fmla="*/ 73404 h 798498"/>
                <a:gd name="connsiteX86" fmla="*/ 200456 w 247512"/>
                <a:gd name="connsiteY86" fmla="*/ 71251 h 798498"/>
                <a:gd name="connsiteX87" fmla="*/ 198303 w 247512"/>
                <a:gd name="connsiteY87" fmla="*/ 71251 h 798498"/>
                <a:gd name="connsiteX88" fmla="*/ 198303 w 247512"/>
                <a:gd name="connsiteY88" fmla="*/ 69099 h 798498"/>
                <a:gd name="connsiteX89" fmla="*/ 200456 w 247512"/>
                <a:gd name="connsiteY89" fmla="*/ 69099 h 798498"/>
                <a:gd name="connsiteX90" fmla="*/ 200456 w 247512"/>
                <a:gd name="connsiteY90" fmla="*/ 66947 h 798498"/>
                <a:gd name="connsiteX91" fmla="*/ 193999 w 247512"/>
                <a:gd name="connsiteY91" fmla="*/ 66947 h 798498"/>
                <a:gd name="connsiteX92" fmla="*/ 193999 w 247512"/>
                <a:gd name="connsiteY92" fmla="*/ 64795 h 798498"/>
                <a:gd name="connsiteX93" fmla="*/ 181085 w 247512"/>
                <a:gd name="connsiteY93" fmla="*/ 64795 h 798498"/>
                <a:gd name="connsiteX94" fmla="*/ 181085 w 247512"/>
                <a:gd name="connsiteY94" fmla="*/ 62642 h 798498"/>
                <a:gd name="connsiteX95" fmla="*/ 178933 w 247512"/>
                <a:gd name="connsiteY95" fmla="*/ 62642 h 798498"/>
                <a:gd name="connsiteX96" fmla="*/ 178933 w 247512"/>
                <a:gd name="connsiteY96" fmla="*/ 60490 h 798498"/>
                <a:gd name="connsiteX97" fmla="*/ 174628 w 247512"/>
                <a:gd name="connsiteY97" fmla="*/ 60490 h 798498"/>
                <a:gd name="connsiteX98" fmla="*/ 174628 w 247512"/>
                <a:gd name="connsiteY98" fmla="*/ 58338 h 798498"/>
                <a:gd name="connsiteX99" fmla="*/ 172476 w 247512"/>
                <a:gd name="connsiteY99" fmla="*/ 58338 h 798498"/>
                <a:gd name="connsiteX100" fmla="*/ 172476 w 247512"/>
                <a:gd name="connsiteY100" fmla="*/ 56185 h 798498"/>
                <a:gd name="connsiteX101" fmla="*/ 168171 w 247512"/>
                <a:gd name="connsiteY101" fmla="*/ 56185 h 798498"/>
                <a:gd name="connsiteX102" fmla="*/ 168171 w 247512"/>
                <a:gd name="connsiteY102" fmla="*/ 54033 h 798498"/>
                <a:gd name="connsiteX103" fmla="*/ 166019 w 247512"/>
                <a:gd name="connsiteY103" fmla="*/ 54033 h 798498"/>
                <a:gd name="connsiteX104" fmla="*/ 166019 w 247512"/>
                <a:gd name="connsiteY104" fmla="*/ 51881 h 798498"/>
                <a:gd name="connsiteX105" fmla="*/ 161714 w 247512"/>
                <a:gd name="connsiteY105" fmla="*/ 51881 h 798498"/>
                <a:gd name="connsiteX106" fmla="*/ 161714 w 247512"/>
                <a:gd name="connsiteY106" fmla="*/ 49729 h 798498"/>
                <a:gd name="connsiteX107" fmla="*/ 157410 w 247512"/>
                <a:gd name="connsiteY107" fmla="*/ 49729 h 798498"/>
                <a:gd name="connsiteX108" fmla="*/ 157410 w 247512"/>
                <a:gd name="connsiteY108" fmla="*/ 47576 h 798498"/>
                <a:gd name="connsiteX109" fmla="*/ 155258 w 247512"/>
                <a:gd name="connsiteY109" fmla="*/ 47576 h 798498"/>
                <a:gd name="connsiteX110" fmla="*/ 155258 w 247512"/>
                <a:gd name="connsiteY110" fmla="*/ 45424 h 798498"/>
                <a:gd name="connsiteX111" fmla="*/ 150953 w 247512"/>
                <a:gd name="connsiteY111" fmla="*/ 45424 h 798498"/>
                <a:gd name="connsiteX112" fmla="*/ 150953 w 247512"/>
                <a:gd name="connsiteY112" fmla="*/ 43272 h 798498"/>
                <a:gd name="connsiteX113" fmla="*/ 142344 w 247512"/>
                <a:gd name="connsiteY113" fmla="*/ 43272 h 798498"/>
                <a:gd name="connsiteX114" fmla="*/ 142344 w 247512"/>
                <a:gd name="connsiteY114" fmla="*/ 41119 h 798498"/>
                <a:gd name="connsiteX115" fmla="*/ 138039 w 247512"/>
                <a:gd name="connsiteY115" fmla="*/ 41119 h 798498"/>
                <a:gd name="connsiteX116" fmla="*/ 138039 w 247512"/>
                <a:gd name="connsiteY116" fmla="*/ 38967 h 798498"/>
                <a:gd name="connsiteX117" fmla="*/ 131582 w 247512"/>
                <a:gd name="connsiteY117" fmla="*/ 38967 h 798498"/>
                <a:gd name="connsiteX118" fmla="*/ 131582 w 247512"/>
                <a:gd name="connsiteY118" fmla="*/ 36815 h 798498"/>
                <a:gd name="connsiteX119" fmla="*/ 127278 w 247512"/>
                <a:gd name="connsiteY119" fmla="*/ 36815 h 798498"/>
                <a:gd name="connsiteX120" fmla="*/ 127278 w 247512"/>
                <a:gd name="connsiteY120" fmla="*/ 34663 h 798498"/>
                <a:gd name="connsiteX121" fmla="*/ 125126 w 247512"/>
                <a:gd name="connsiteY121" fmla="*/ 34663 h 798498"/>
                <a:gd name="connsiteX122" fmla="*/ 125126 w 247512"/>
                <a:gd name="connsiteY122" fmla="*/ 32510 h 798498"/>
                <a:gd name="connsiteX123" fmla="*/ 118669 w 247512"/>
                <a:gd name="connsiteY123" fmla="*/ 32510 h 798498"/>
                <a:gd name="connsiteX124" fmla="*/ 118669 w 247512"/>
                <a:gd name="connsiteY124" fmla="*/ 30358 h 798498"/>
                <a:gd name="connsiteX125" fmla="*/ 114364 w 247512"/>
                <a:gd name="connsiteY125" fmla="*/ 30358 h 798498"/>
                <a:gd name="connsiteX126" fmla="*/ 114364 w 247512"/>
                <a:gd name="connsiteY126" fmla="*/ 28206 h 798498"/>
                <a:gd name="connsiteX127" fmla="*/ 107907 w 247512"/>
                <a:gd name="connsiteY127" fmla="*/ 28206 h 798498"/>
                <a:gd name="connsiteX128" fmla="*/ 107907 w 247512"/>
                <a:gd name="connsiteY128" fmla="*/ 26053 h 798498"/>
                <a:gd name="connsiteX129" fmla="*/ 99298 w 247512"/>
                <a:gd name="connsiteY129" fmla="*/ 26053 h 798498"/>
                <a:gd name="connsiteX130" fmla="*/ 99298 w 247512"/>
                <a:gd name="connsiteY130" fmla="*/ 23901 h 798498"/>
                <a:gd name="connsiteX131" fmla="*/ 88537 w 247512"/>
                <a:gd name="connsiteY131" fmla="*/ 23901 h 798498"/>
                <a:gd name="connsiteX132" fmla="*/ 88537 w 247512"/>
                <a:gd name="connsiteY132" fmla="*/ 26053 h 798498"/>
                <a:gd name="connsiteX133" fmla="*/ 86384 w 247512"/>
                <a:gd name="connsiteY133" fmla="*/ 26053 h 798498"/>
                <a:gd name="connsiteX134" fmla="*/ 86384 w 247512"/>
                <a:gd name="connsiteY134" fmla="*/ 28206 h 798498"/>
                <a:gd name="connsiteX135" fmla="*/ 84232 w 247512"/>
                <a:gd name="connsiteY135" fmla="*/ 28206 h 798498"/>
                <a:gd name="connsiteX136" fmla="*/ 84232 w 247512"/>
                <a:gd name="connsiteY136" fmla="*/ 32510 h 798498"/>
                <a:gd name="connsiteX137" fmla="*/ 82080 w 247512"/>
                <a:gd name="connsiteY137" fmla="*/ 32510 h 798498"/>
                <a:gd name="connsiteX138" fmla="*/ 82080 w 247512"/>
                <a:gd name="connsiteY138" fmla="*/ 34663 h 798498"/>
                <a:gd name="connsiteX139" fmla="*/ 79928 w 247512"/>
                <a:gd name="connsiteY139" fmla="*/ 34663 h 798498"/>
                <a:gd name="connsiteX140" fmla="*/ 79928 w 247512"/>
                <a:gd name="connsiteY140" fmla="*/ 38967 h 798498"/>
                <a:gd name="connsiteX141" fmla="*/ 77775 w 247512"/>
                <a:gd name="connsiteY141" fmla="*/ 38967 h 798498"/>
                <a:gd name="connsiteX142" fmla="*/ 77775 w 247512"/>
                <a:gd name="connsiteY142" fmla="*/ 43272 h 798498"/>
                <a:gd name="connsiteX143" fmla="*/ 75623 w 247512"/>
                <a:gd name="connsiteY143" fmla="*/ 43272 h 798498"/>
                <a:gd name="connsiteX144" fmla="*/ 75623 w 247512"/>
                <a:gd name="connsiteY144" fmla="*/ 51881 h 798498"/>
                <a:gd name="connsiteX145" fmla="*/ 73471 w 247512"/>
                <a:gd name="connsiteY145" fmla="*/ 51881 h 798498"/>
                <a:gd name="connsiteX146" fmla="*/ 73471 w 247512"/>
                <a:gd name="connsiteY146" fmla="*/ 58338 h 798498"/>
                <a:gd name="connsiteX147" fmla="*/ 71318 w 247512"/>
                <a:gd name="connsiteY147" fmla="*/ 58338 h 798498"/>
                <a:gd name="connsiteX148" fmla="*/ 71318 w 247512"/>
                <a:gd name="connsiteY148" fmla="*/ 62642 h 798498"/>
                <a:gd name="connsiteX149" fmla="*/ 69166 w 247512"/>
                <a:gd name="connsiteY149" fmla="*/ 62642 h 798498"/>
                <a:gd name="connsiteX150" fmla="*/ 69166 w 247512"/>
                <a:gd name="connsiteY150" fmla="*/ 69099 h 798498"/>
                <a:gd name="connsiteX151" fmla="*/ 67014 w 247512"/>
                <a:gd name="connsiteY151" fmla="*/ 69099 h 798498"/>
                <a:gd name="connsiteX152" fmla="*/ 67014 w 247512"/>
                <a:gd name="connsiteY152" fmla="*/ 77708 h 798498"/>
                <a:gd name="connsiteX153" fmla="*/ 64862 w 247512"/>
                <a:gd name="connsiteY153" fmla="*/ 77708 h 798498"/>
                <a:gd name="connsiteX154" fmla="*/ 64862 w 247512"/>
                <a:gd name="connsiteY154" fmla="*/ 88470 h 798498"/>
                <a:gd name="connsiteX155" fmla="*/ 62709 w 247512"/>
                <a:gd name="connsiteY155" fmla="*/ 88470 h 798498"/>
                <a:gd name="connsiteX156" fmla="*/ 62709 w 247512"/>
                <a:gd name="connsiteY156" fmla="*/ 116449 h 798498"/>
                <a:gd name="connsiteX157" fmla="*/ 60557 w 247512"/>
                <a:gd name="connsiteY157" fmla="*/ 116449 h 798498"/>
                <a:gd name="connsiteX158" fmla="*/ 60557 w 247512"/>
                <a:gd name="connsiteY158" fmla="*/ 181018 h 798498"/>
                <a:gd name="connsiteX159" fmla="*/ 62709 w 247512"/>
                <a:gd name="connsiteY159" fmla="*/ 181018 h 798498"/>
                <a:gd name="connsiteX160" fmla="*/ 62709 w 247512"/>
                <a:gd name="connsiteY160" fmla="*/ 198236 h 798498"/>
                <a:gd name="connsiteX161" fmla="*/ 64862 w 247512"/>
                <a:gd name="connsiteY161" fmla="*/ 198236 h 798498"/>
                <a:gd name="connsiteX162" fmla="*/ 64862 w 247512"/>
                <a:gd name="connsiteY162" fmla="*/ 206845 h 798498"/>
                <a:gd name="connsiteX163" fmla="*/ 67014 w 247512"/>
                <a:gd name="connsiteY163" fmla="*/ 206845 h 798498"/>
                <a:gd name="connsiteX164" fmla="*/ 67014 w 247512"/>
                <a:gd name="connsiteY164" fmla="*/ 213302 h 798498"/>
                <a:gd name="connsiteX165" fmla="*/ 69166 w 247512"/>
                <a:gd name="connsiteY165" fmla="*/ 213302 h 798498"/>
                <a:gd name="connsiteX166" fmla="*/ 69166 w 247512"/>
                <a:gd name="connsiteY166" fmla="*/ 221911 h 798498"/>
                <a:gd name="connsiteX167" fmla="*/ 71318 w 247512"/>
                <a:gd name="connsiteY167" fmla="*/ 221911 h 798498"/>
                <a:gd name="connsiteX168" fmla="*/ 71318 w 247512"/>
                <a:gd name="connsiteY168" fmla="*/ 226216 h 798498"/>
                <a:gd name="connsiteX169" fmla="*/ 73471 w 247512"/>
                <a:gd name="connsiteY169" fmla="*/ 226216 h 798498"/>
                <a:gd name="connsiteX170" fmla="*/ 73471 w 247512"/>
                <a:gd name="connsiteY170" fmla="*/ 232673 h 798498"/>
                <a:gd name="connsiteX171" fmla="*/ 75623 w 247512"/>
                <a:gd name="connsiteY171" fmla="*/ 232673 h 798498"/>
                <a:gd name="connsiteX172" fmla="*/ 75623 w 247512"/>
                <a:gd name="connsiteY172" fmla="*/ 239130 h 798498"/>
                <a:gd name="connsiteX173" fmla="*/ 77775 w 247512"/>
                <a:gd name="connsiteY173" fmla="*/ 239130 h 798498"/>
                <a:gd name="connsiteX174" fmla="*/ 77775 w 247512"/>
                <a:gd name="connsiteY174" fmla="*/ 247739 h 798498"/>
                <a:gd name="connsiteX175" fmla="*/ 79928 w 247512"/>
                <a:gd name="connsiteY175" fmla="*/ 247739 h 798498"/>
                <a:gd name="connsiteX176" fmla="*/ 79928 w 247512"/>
                <a:gd name="connsiteY176" fmla="*/ 254196 h 798498"/>
                <a:gd name="connsiteX177" fmla="*/ 82080 w 247512"/>
                <a:gd name="connsiteY177" fmla="*/ 254196 h 798498"/>
                <a:gd name="connsiteX178" fmla="*/ 82080 w 247512"/>
                <a:gd name="connsiteY178" fmla="*/ 256348 h 798498"/>
                <a:gd name="connsiteX179" fmla="*/ 84232 w 247512"/>
                <a:gd name="connsiteY179" fmla="*/ 256348 h 798498"/>
                <a:gd name="connsiteX180" fmla="*/ 84232 w 247512"/>
                <a:gd name="connsiteY180" fmla="*/ 260653 h 798498"/>
                <a:gd name="connsiteX181" fmla="*/ 86384 w 247512"/>
                <a:gd name="connsiteY181" fmla="*/ 260653 h 798498"/>
                <a:gd name="connsiteX182" fmla="*/ 86384 w 247512"/>
                <a:gd name="connsiteY182" fmla="*/ 267109 h 798498"/>
                <a:gd name="connsiteX183" fmla="*/ 88537 w 247512"/>
                <a:gd name="connsiteY183" fmla="*/ 267109 h 798498"/>
                <a:gd name="connsiteX184" fmla="*/ 88537 w 247512"/>
                <a:gd name="connsiteY184" fmla="*/ 269262 h 798498"/>
                <a:gd name="connsiteX185" fmla="*/ 90689 w 247512"/>
                <a:gd name="connsiteY185" fmla="*/ 269262 h 798498"/>
                <a:gd name="connsiteX186" fmla="*/ 90689 w 247512"/>
                <a:gd name="connsiteY186" fmla="*/ 273566 h 798498"/>
                <a:gd name="connsiteX187" fmla="*/ 92841 w 247512"/>
                <a:gd name="connsiteY187" fmla="*/ 273566 h 798498"/>
                <a:gd name="connsiteX188" fmla="*/ 92841 w 247512"/>
                <a:gd name="connsiteY188" fmla="*/ 277871 h 798498"/>
                <a:gd name="connsiteX189" fmla="*/ 94994 w 247512"/>
                <a:gd name="connsiteY189" fmla="*/ 277871 h 798498"/>
                <a:gd name="connsiteX190" fmla="*/ 94994 w 247512"/>
                <a:gd name="connsiteY190" fmla="*/ 282175 h 798498"/>
                <a:gd name="connsiteX191" fmla="*/ 97146 w 247512"/>
                <a:gd name="connsiteY191" fmla="*/ 282175 h 798498"/>
                <a:gd name="connsiteX192" fmla="*/ 97146 w 247512"/>
                <a:gd name="connsiteY192" fmla="*/ 286480 h 798498"/>
                <a:gd name="connsiteX193" fmla="*/ 99298 w 247512"/>
                <a:gd name="connsiteY193" fmla="*/ 286480 h 798498"/>
                <a:gd name="connsiteX194" fmla="*/ 99298 w 247512"/>
                <a:gd name="connsiteY194" fmla="*/ 288632 h 798498"/>
                <a:gd name="connsiteX195" fmla="*/ 101450 w 247512"/>
                <a:gd name="connsiteY195" fmla="*/ 288632 h 798498"/>
                <a:gd name="connsiteX196" fmla="*/ 101450 w 247512"/>
                <a:gd name="connsiteY196" fmla="*/ 292937 h 798498"/>
                <a:gd name="connsiteX197" fmla="*/ 103603 w 247512"/>
                <a:gd name="connsiteY197" fmla="*/ 292937 h 798498"/>
                <a:gd name="connsiteX198" fmla="*/ 103603 w 247512"/>
                <a:gd name="connsiteY198" fmla="*/ 295089 h 798498"/>
                <a:gd name="connsiteX199" fmla="*/ 105755 w 247512"/>
                <a:gd name="connsiteY199" fmla="*/ 295089 h 798498"/>
                <a:gd name="connsiteX200" fmla="*/ 105755 w 247512"/>
                <a:gd name="connsiteY200" fmla="*/ 297242 h 798498"/>
                <a:gd name="connsiteX201" fmla="*/ 110060 w 247512"/>
                <a:gd name="connsiteY201" fmla="*/ 297242 h 798498"/>
                <a:gd name="connsiteX202" fmla="*/ 110060 w 247512"/>
                <a:gd name="connsiteY202" fmla="*/ 295089 h 798498"/>
                <a:gd name="connsiteX203" fmla="*/ 112212 w 247512"/>
                <a:gd name="connsiteY203" fmla="*/ 295089 h 798498"/>
                <a:gd name="connsiteX204" fmla="*/ 112212 w 247512"/>
                <a:gd name="connsiteY204" fmla="*/ 292937 h 798498"/>
                <a:gd name="connsiteX205" fmla="*/ 114364 w 247512"/>
                <a:gd name="connsiteY205" fmla="*/ 292937 h 798498"/>
                <a:gd name="connsiteX206" fmla="*/ 114364 w 247512"/>
                <a:gd name="connsiteY206" fmla="*/ 290785 h 798498"/>
                <a:gd name="connsiteX207" fmla="*/ 116516 w 247512"/>
                <a:gd name="connsiteY207" fmla="*/ 290785 h 798498"/>
                <a:gd name="connsiteX208" fmla="*/ 116516 w 247512"/>
                <a:gd name="connsiteY208" fmla="*/ 288632 h 798498"/>
                <a:gd name="connsiteX209" fmla="*/ 118669 w 247512"/>
                <a:gd name="connsiteY209" fmla="*/ 288632 h 798498"/>
                <a:gd name="connsiteX210" fmla="*/ 118669 w 247512"/>
                <a:gd name="connsiteY210" fmla="*/ 286480 h 798498"/>
                <a:gd name="connsiteX211" fmla="*/ 120821 w 247512"/>
                <a:gd name="connsiteY211" fmla="*/ 286480 h 798498"/>
                <a:gd name="connsiteX212" fmla="*/ 120821 w 247512"/>
                <a:gd name="connsiteY212" fmla="*/ 284328 h 798498"/>
                <a:gd name="connsiteX213" fmla="*/ 122973 w 247512"/>
                <a:gd name="connsiteY213" fmla="*/ 284328 h 798498"/>
                <a:gd name="connsiteX214" fmla="*/ 122973 w 247512"/>
                <a:gd name="connsiteY214" fmla="*/ 282175 h 798498"/>
                <a:gd name="connsiteX215" fmla="*/ 125126 w 247512"/>
                <a:gd name="connsiteY215" fmla="*/ 282175 h 798498"/>
                <a:gd name="connsiteX216" fmla="*/ 125126 w 247512"/>
                <a:gd name="connsiteY216" fmla="*/ 280023 h 798498"/>
                <a:gd name="connsiteX217" fmla="*/ 127278 w 247512"/>
                <a:gd name="connsiteY217" fmla="*/ 280023 h 798498"/>
                <a:gd name="connsiteX218" fmla="*/ 127278 w 247512"/>
                <a:gd name="connsiteY218" fmla="*/ 277871 h 798498"/>
                <a:gd name="connsiteX219" fmla="*/ 129430 w 247512"/>
                <a:gd name="connsiteY219" fmla="*/ 277871 h 798498"/>
                <a:gd name="connsiteX220" fmla="*/ 129430 w 247512"/>
                <a:gd name="connsiteY220" fmla="*/ 275719 h 798498"/>
                <a:gd name="connsiteX221" fmla="*/ 131582 w 247512"/>
                <a:gd name="connsiteY221" fmla="*/ 275719 h 798498"/>
                <a:gd name="connsiteX222" fmla="*/ 131582 w 247512"/>
                <a:gd name="connsiteY222" fmla="*/ 273566 h 798498"/>
                <a:gd name="connsiteX223" fmla="*/ 135887 w 247512"/>
                <a:gd name="connsiteY223" fmla="*/ 273566 h 798498"/>
                <a:gd name="connsiteX224" fmla="*/ 135887 w 247512"/>
                <a:gd name="connsiteY224" fmla="*/ 271414 h 798498"/>
                <a:gd name="connsiteX225" fmla="*/ 140192 w 247512"/>
                <a:gd name="connsiteY225" fmla="*/ 271414 h 798498"/>
                <a:gd name="connsiteX226" fmla="*/ 140192 w 247512"/>
                <a:gd name="connsiteY226" fmla="*/ 269262 h 798498"/>
                <a:gd name="connsiteX227" fmla="*/ 142344 w 247512"/>
                <a:gd name="connsiteY227" fmla="*/ 269262 h 798498"/>
                <a:gd name="connsiteX228" fmla="*/ 142344 w 247512"/>
                <a:gd name="connsiteY228" fmla="*/ 267109 h 798498"/>
                <a:gd name="connsiteX229" fmla="*/ 148801 w 247512"/>
                <a:gd name="connsiteY229" fmla="*/ 267109 h 798498"/>
                <a:gd name="connsiteX230" fmla="*/ 148801 w 247512"/>
                <a:gd name="connsiteY230" fmla="*/ 264957 h 798498"/>
                <a:gd name="connsiteX231" fmla="*/ 150953 w 247512"/>
                <a:gd name="connsiteY231" fmla="*/ 264957 h 798498"/>
                <a:gd name="connsiteX232" fmla="*/ 150953 w 247512"/>
                <a:gd name="connsiteY232" fmla="*/ 262805 h 798498"/>
                <a:gd name="connsiteX233" fmla="*/ 153105 w 247512"/>
                <a:gd name="connsiteY233" fmla="*/ 262805 h 798498"/>
                <a:gd name="connsiteX234" fmla="*/ 153105 w 247512"/>
                <a:gd name="connsiteY234" fmla="*/ 258500 h 798498"/>
                <a:gd name="connsiteX235" fmla="*/ 148801 w 247512"/>
                <a:gd name="connsiteY235" fmla="*/ 258500 h 798498"/>
                <a:gd name="connsiteX236" fmla="*/ 148801 w 247512"/>
                <a:gd name="connsiteY236" fmla="*/ 256348 h 798498"/>
                <a:gd name="connsiteX237" fmla="*/ 146648 w 247512"/>
                <a:gd name="connsiteY237" fmla="*/ 256348 h 798498"/>
                <a:gd name="connsiteX238" fmla="*/ 146648 w 247512"/>
                <a:gd name="connsiteY238" fmla="*/ 254196 h 798498"/>
                <a:gd name="connsiteX239" fmla="*/ 138039 w 247512"/>
                <a:gd name="connsiteY239" fmla="*/ 254196 h 798498"/>
                <a:gd name="connsiteX240" fmla="*/ 138039 w 247512"/>
                <a:gd name="connsiteY240" fmla="*/ 252043 h 798498"/>
                <a:gd name="connsiteX241" fmla="*/ 135887 w 247512"/>
                <a:gd name="connsiteY241" fmla="*/ 252043 h 798498"/>
                <a:gd name="connsiteX242" fmla="*/ 135887 w 247512"/>
                <a:gd name="connsiteY242" fmla="*/ 249891 h 798498"/>
                <a:gd name="connsiteX243" fmla="*/ 133735 w 247512"/>
                <a:gd name="connsiteY243" fmla="*/ 249891 h 798498"/>
                <a:gd name="connsiteX244" fmla="*/ 133735 w 247512"/>
                <a:gd name="connsiteY244" fmla="*/ 247739 h 798498"/>
                <a:gd name="connsiteX245" fmla="*/ 131582 w 247512"/>
                <a:gd name="connsiteY245" fmla="*/ 247739 h 798498"/>
                <a:gd name="connsiteX246" fmla="*/ 131582 w 247512"/>
                <a:gd name="connsiteY246" fmla="*/ 245587 h 798498"/>
                <a:gd name="connsiteX247" fmla="*/ 129430 w 247512"/>
                <a:gd name="connsiteY247" fmla="*/ 245587 h 798498"/>
                <a:gd name="connsiteX248" fmla="*/ 129430 w 247512"/>
                <a:gd name="connsiteY248" fmla="*/ 241282 h 798498"/>
                <a:gd name="connsiteX249" fmla="*/ 127278 w 247512"/>
                <a:gd name="connsiteY249" fmla="*/ 241282 h 798498"/>
                <a:gd name="connsiteX250" fmla="*/ 127278 w 247512"/>
                <a:gd name="connsiteY250" fmla="*/ 239130 h 798498"/>
                <a:gd name="connsiteX251" fmla="*/ 125126 w 247512"/>
                <a:gd name="connsiteY251" fmla="*/ 239130 h 798498"/>
                <a:gd name="connsiteX252" fmla="*/ 125126 w 247512"/>
                <a:gd name="connsiteY252" fmla="*/ 236977 h 798498"/>
                <a:gd name="connsiteX253" fmla="*/ 122973 w 247512"/>
                <a:gd name="connsiteY253" fmla="*/ 236977 h 798498"/>
                <a:gd name="connsiteX254" fmla="*/ 122973 w 247512"/>
                <a:gd name="connsiteY254" fmla="*/ 234825 h 798498"/>
                <a:gd name="connsiteX255" fmla="*/ 120821 w 247512"/>
                <a:gd name="connsiteY255" fmla="*/ 234825 h 798498"/>
                <a:gd name="connsiteX256" fmla="*/ 120821 w 247512"/>
                <a:gd name="connsiteY256" fmla="*/ 224064 h 798498"/>
                <a:gd name="connsiteX257" fmla="*/ 118669 w 247512"/>
                <a:gd name="connsiteY257" fmla="*/ 224064 h 798498"/>
                <a:gd name="connsiteX258" fmla="*/ 118669 w 247512"/>
                <a:gd name="connsiteY258" fmla="*/ 221911 h 798498"/>
                <a:gd name="connsiteX259" fmla="*/ 116516 w 247512"/>
                <a:gd name="connsiteY259" fmla="*/ 221911 h 798498"/>
                <a:gd name="connsiteX260" fmla="*/ 116516 w 247512"/>
                <a:gd name="connsiteY260" fmla="*/ 206845 h 798498"/>
                <a:gd name="connsiteX261" fmla="*/ 125126 w 247512"/>
                <a:gd name="connsiteY261" fmla="*/ 206845 h 798498"/>
                <a:gd name="connsiteX262" fmla="*/ 125126 w 247512"/>
                <a:gd name="connsiteY262" fmla="*/ 204693 h 798498"/>
                <a:gd name="connsiteX263" fmla="*/ 131582 w 247512"/>
                <a:gd name="connsiteY263" fmla="*/ 204693 h 798498"/>
                <a:gd name="connsiteX264" fmla="*/ 131582 w 247512"/>
                <a:gd name="connsiteY264" fmla="*/ 202541 h 798498"/>
                <a:gd name="connsiteX265" fmla="*/ 138039 w 247512"/>
                <a:gd name="connsiteY265" fmla="*/ 202541 h 798498"/>
                <a:gd name="connsiteX266" fmla="*/ 138039 w 247512"/>
                <a:gd name="connsiteY266" fmla="*/ 200389 h 798498"/>
                <a:gd name="connsiteX267" fmla="*/ 142344 w 247512"/>
                <a:gd name="connsiteY267" fmla="*/ 200389 h 798498"/>
                <a:gd name="connsiteX268" fmla="*/ 142344 w 247512"/>
                <a:gd name="connsiteY268" fmla="*/ 198236 h 798498"/>
                <a:gd name="connsiteX269" fmla="*/ 150953 w 247512"/>
                <a:gd name="connsiteY269" fmla="*/ 198236 h 798498"/>
                <a:gd name="connsiteX270" fmla="*/ 150953 w 247512"/>
                <a:gd name="connsiteY270" fmla="*/ 196084 h 798498"/>
                <a:gd name="connsiteX271" fmla="*/ 155258 w 247512"/>
                <a:gd name="connsiteY271" fmla="*/ 196084 h 798498"/>
                <a:gd name="connsiteX272" fmla="*/ 155258 w 247512"/>
                <a:gd name="connsiteY272" fmla="*/ 193932 h 798498"/>
                <a:gd name="connsiteX273" fmla="*/ 163867 w 247512"/>
                <a:gd name="connsiteY273" fmla="*/ 193932 h 798498"/>
                <a:gd name="connsiteX274" fmla="*/ 163867 w 247512"/>
                <a:gd name="connsiteY274" fmla="*/ 191779 h 798498"/>
                <a:gd name="connsiteX275" fmla="*/ 172476 w 247512"/>
                <a:gd name="connsiteY275" fmla="*/ 191779 h 798498"/>
                <a:gd name="connsiteX276" fmla="*/ 172476 w 247512"/>
                <a:gd name="connsiteY276" fmla="*/ 189627 h 798498"/>
                <a:gd name="connsiteX277" fmla="*/ 183237 w 247512"/>
                <a:gd name="connsiteY277" fmla="*/ 189627 h 798498"/>
                <a:gd name="connsiteX278" fmla="*/ 183237 w 247512"/>
                <a:gd name="connsiteY278" fmla="*/ 185323 h 798498"/>
                <a:gd name="connsiteX279" fmla="*/ 178933 w 247512"/>
                <a:gd name="connsiteY279" fmla="*/ 185323 h 798498"/>
                <a:gd name="connsiteX280" fmla="*/ 178933 w 247512"/>
                <a:gd name="connsiteY280" fmla="*/ 183170 h 798498"/>
                <a:gd name="connsiteX281" fmla="*/ 174628 w 247512"/>
                <a:gd name="connsiteY281" fmla="*/ 183170 h 798498"/>
                <a:gd name="connsiteX282" fmla="*/ 174628 w 247512"/>
                <a:gd name="connsiteY282" fmla="*/ 181018 h 798498"/>
                <a:gd name="connsiteX283" fmla="*/ 172476 w 247512"/>
                <a:gd name="connsiteY283" fmla="*/ 181018 h 798498"/>
                <a:gd name="connsiteX284" fmla="*/ 172476 w 247512"/>
                <a:gd name="connsiteY284" fmla="*/ 178866 h 798498"/>
                <a:gd name="connsiteX285" fmla="*/ 170324 w 247512"/>
                <a:gd name="connsiteY285" fmla="*/ 178866 h 798498"/>
                <a:gd name="connsiteX286" fmla="*/ 170324 w 247512"/>
                <a:gd name="connsiteY286" fmla="*/ 176713 h 798498"/>
                <a:gd name="connsiteX287" fmla="*/ 168171 w 247512"/>
                <a:gd name="connsiteY287" fmla="*/ 176713 h 798498"/>
                <a:gd name="connsiteX288" fmla="*/ 168171 w 247512"/>
                <a:gd name="connsiteY288" fmla="*/ 172409 h 798498"/>
                <a:gd name="connsiteX289" fmla="*/ 166019 w 247512"/>
                <a:gd name="connsiteY289" fmla="*/ 172409 h 798498"/>
                <a:gd name="connsiteX290" fmla="*/ 166019 w 247512"/>
                <a:gd name="connsiteY290" fmla="*/ 170257 h 798498"/>
                <a:gd name="connsiteX291" fmla="*/ 163867 w 247512"/>
                <a:gd name="connsiteY291" fmla="*/ 170257 h 798498"/>
                <a:gd name="connsiteX292" fmla="*/ 163867 w 247512"/>
                <a:gd name="connsiteY292" fmla="*/ 168104 h 798498"/>
                <a:gd name="connsiteX293" fmla="*/ 161714 w 247512"/>
                <a:gd name="connsiteY293" fmla="*/ 168104 h 798498"/>
                <a:gd name="connsiteX294" fmla="*/ 161714 w 247512"/>
                <a:gd name="connsiteY294" fmla="*/ 163800 h 798498"/>
                <a:gd name="connsiteX295" fmla="*/ 159562 w 247512"/>
                <a:gd name="connsiteY295" fmla="*/ 163800 h 798498"/>
                <a:gd name="connsiteX296" fmla="*/ 159562 w 247512"/>
                <a:gd name="connsiteY296" fmla="*/ 159495 h 798498"/>
                <a:gd name="connsiteX297" fmla="*/ 155258 w 247512"/>
                <a:gd name="connsiteY297" fmla="*/ 159495 h 798498"/>
                <a:gd name="connsiteX298" fmla="*/ 155258 w 247512"/>
                <a:gd name="connsiteY298" fmla="*/ 146581 h 798498"/>
                <a:gd name="connsiteX299" fmla="*/ 157410 w 247512"/>
                <a:gd name="connsiteY299" fmla="*/ 146581 h 798498"/>
                <a:gd name="connsiteX300" fmla="*/ 157410 w 247512"/>
                <a:gd name="connsiteY300" fmla="*/ 144429 h 798498"/>
                <a:gd name="connsiteX301" fmla="*/ 161714 w 247512"/>
                <a:gd name="connsiteY301" fmla="*/ 144429 h 798498"/>
                <a:gd name="connsiteX302" fmla="*/ 161714 w 247512"/>
                <a:gd name="connsiteY302" fmla="*/ 142277 h 798498"/>
                <a:gd name="connsiteX303" fmla="*/ 163867 w 247512"/>
                <a:gd name="connsiteY303" fmla="*/ 142277 h 798498"/>
                <a:gd name="connsiteX304" fmla="*/ 163867 w 247512"/>
                <a:gd name="connsiteY304" fmla="*/ 140125 h 798498"/>
                <a:gd name="connsiteX305" fmla="*/ 166019 w 247512"/>
                <a:gd name="connsiteY305" fmla="*/ 140125 h 798498"/>
                <a:gd name="connsiteX306" fmla="*/ 166019 w 247512"/>
                <a:gd name="connsiteY306" fmla="*/ 137972 h 798498"/>
                <a:gd name="connsiteX307" fmla="*/ 172476 w 247512"/>
                <a:gd name="connsiteY307" fmla="*/ 137972 h 798498"/>
                <a:gd name="connsiteX308" fmla="*/ 172476 w 247512"/>
                <a:gd name="connsiteY308" fmla="*/ 135820 h 798498"/>
                <a:gd name="connsiteX309" fmla="*/ 181085 w 247512"/>
                <a:gd name="connsiteY309" fmla="*/ 135820 h 798498"/>
                <a:gd name="connsiteX310" fmla="*/ 181085 w 247512"/>
                <a:gd name="connsiteY310" fmla="*/ 133668 h 798498"/>
                <a:gd name="connsiteX311" fmla="*/ 189694 w 247512"/>
                <a:gd name="connsiteY311" fmla="*/ 133668 h 798498"/>
                <a:gd name="connsiteX312" fmla="*/ 189694 w 247512"/>
                <a:gd name="connsiteY312" fmla="*/ 135820 h 798498"/>
                <a:gd name="connsiteX313" fmla="*/ 206912 w 247512"/>
                <a:gd name="connsiteY313" fmla="*/ 135820 h 798498"/>
                <a:gd name="connsiteX314" fmla="*/ 206912 w 247512"/>
                <a:gd name="connsiteY314" fmla="*/ 133668 h 798498"/>
                <a:gd name="connsiteX315" fmla="*/ 219826 w 247512"/>
                <a:gd name="connsiteY315" fmla="*/ 133668 h 798498"/>
                <a:gd name="connsiteX316" fmla="*/ 219826 w 247512"/>
                <a:gd name="connsiteY316" fmla="*/ 131515 h 798498"/>
                <a:gd name="connsiteX317" fmla="*/ 228435 w 247512"/>
                <a:gd name="connsiteY317" fmla="*/ 131515 h 798498"/>
                <a:gd name="connsiteX318" fmla="*/ 228435 w 247512"/>
                <a:gd name="connsiteY318" fmla="*/ 133668 h 798498"/>
                <a:gd name="connsiteX319" fmla="*/ 221978 w 247512"/>
                <a:gd name="connsiteY319" fmla="*/ 133668 h 798498"/>
                <a:gd name="connsiteX320" fmla="*/ 221978 w 247512"/>
                <a:gd name="connsiteY320" fmla="*/ 135820 h 798498"/>
                <a:gd name="connsiteX321" fmla="*/ 217674 w 247512"/>
                <a:gd name="connsiteY321" fmla="*/ 135820 h 798498"/>
                <a:gd name="connsiteX322" fmla="*/ 217674 w 247512"/>
                <a:gd name="connsiteY322" fmla="*/ 140125 h 798498"/>
                <a:gd name="connsiteX323" fmla="*/ 224131 w 247512"/>
                <a:gd name="connsiteY323" fmla="*/ 140125 h 798498"/>
                <a:gd name="connsiteX324" fmla="*/ 224131 w 247512"/>
                <a:gd name="connsiteY324" fmla="*/ 144429 h 798498"/>
                <a:gd name="connsiteX325" fmla="*/ 228435 w 247512"/>
                <a:gd name="connsiteY325" fmla="*/ 144429 h 798498"/>
                <a:gd name="connsiteX326" fmla="*/ 228435 w 247512"/>
                <a:gd name="connsiteY326" fmla="*/ 146581 h 798498"/>
                <a:gd name="connsiteX327" fmla="*/ 226283 w 247512"/>
                <a:gd name="connsiteY327" fmla="*/ 146581 h 798498"/>
                <a:gd name="connsiteX328" fmla="*/ 226283 w 247512"/>
                <a:gd name="connsiteY328" fmla="*/ 148734 h 798498"/>
                <a:gd name="connsiteX329" fmla="*/ 230588 w 247512"/>
                <a:gd name="connsiteY329" fmla="*/ 148734 h 798498"/>
                <a:gd name="connsiteX330" fmla="*/ 230588 w 247512"/>
                <a:gd name="connsiteY330" fmla="*/ 150886 h 798498"/>
                <a:gd name="connsiteX331" fmla="*/ 224131 w 247512"/>
                <a:gd name="connsiteY331" fmla="*/ 150886 h 798498"/>
                <a:gd name="connsiteX332" fmla="*/ 224131 w 247512"/>
                <a:gd name="connsiteY332" fmla="*/ 153038 h 798498"/>
                <a:gd name="connsiteX333" fmla="*/ 211217 w 247512"/>
                <a:gd name="connsiteY333" fmla="*/ 153038 h 798498"/>
                <a:gd name="connsiteX334" fmla="*/ 211217 w 247512"/>
                <a:gd name="connsiteY334" fmla="*/ 155191 h 798498"/>
                <a:gd name="connsiteX335" fmla="*/ 200456 w 247512"/>
                <a:gd name="connsiteY335" fmla="*/ 155191 h 798498"/>
                <a:gd name="connsiteX336" fmla="*/ 200456 w 247512"/>
                <a:gd name="connsiteY336" fmla="*/ 157343 h 798498"/>
                <a:gd name="connsiteX337" fmla="*/ 193999 w 247512"/>
                <a:gd name="connsiteY337" fmla="*/ 157343 h 798498"/>
                <a:gd name="connsiteX338" fmla="*/ 193999 w 247512"/>
                <a:gd name="connsiteY338" fmla="*/ 163800 h 798498"/>
                <a:gd name="connsiteX339" fmla="*/ 196151 w 247512"/>
                <a:gd name="connsiteY339" fmla="*/ 163800 h 798498"/>
                <a:gd name="connsiteX340" fmla="*/ 196151 w 247512"/>
                <a:gd name="connsiteY340" fmla="*/ 165952 h 798498"/>
                <a:gd name="connsiteX341" fmla="*/ 198303 w 247512"/>
                <a:gd name="connsiteY341" fmla="*/ 165952 h 798498"/>
                <a:gd name="connsiteX342" fmla="*/ 198303 w 247512"/>
                <a:gd name="connsiteY342" fmla="*/ 168104 h 798498"/>
                <a:gd name="connsiteX343" fmla="*/ 202608 w 247512"/>
                <a:gd name="connsiteY343" fmla="*/ 168104 h 798498"/>
                <a:gd name="connsiteX344" fmla="*/ 202608 w 247512"/>
                <a:gd name="connsiteY344" fmla="*/ 170257 h 798498"/>
                <a:gd name="connsiteX345" fmla="*/ 204760 w 247512"/>
                <a:gd name="connsiteY345" fmla="*/ 170257 h 798498"/>
                <a:gd name="connsiteX346" fmla="*/ 204760 w 247512"/>
                <a:gd name="connsiteY346" fmla="*/ 172409 h 798498"/>
                <a:gd name="connsiteX347" fmla="*/ 206912 w 247512"/>
                <a:gd name="connsiteY347" fmla="*/ 172409 h 798498"/>
                <a:gd name="connsiteX348" fmla="*/ 206912 w 247512"/>
                <a:gd name="connsiteY348" fmla="*/ 174561 h 798498"/>
                <a:gd name="connsiteX349" fmla="*/ 211217 w 247512"/>
                <a:gd name="connsiteY349" fmla="*/ 174561 h 798498"/>
                <a:gd name="connsiteX350" fmla="*/ 211217 w 247512"/>
                <a:gd name="connsiteY350" fmla="*/ 176713 h 798498"/>
                <a:gd name="connsiteX351" fmla="*/ 213369 w 247512"/>
                <a:gd name="connsiteY351" fmla="*/ 176713 h 798498"/>
                <a:gd name="connsiteX352" fmla="*/ 213369 w 247512"/>
                <a:gd name="connsiteY352" fmla="*/ 178866 h 798498"/>
                <a:gd name="connsiteX353" fmla="*/ 217674 w 247512"/>
                <a:gd name="connsiteY353" fmla="*/ 178866 h 798498"/>
                <a:gd name="connsiteX354" fmla="*/ 217674 w 247512"/>
                <a:gd name="connsiteY354" fmla="*/ 181018 h 798498"/>
                <a:gd name="connsiteX355" fmla="*/ 219826 w 247512"/>
                <a:gd name="connsiteY355" fmla="*/ 181018 h 798498"/>
                <a:gd name="connsiteX356" fmla="*/ 219826 w 247512"/>
                <a:gd name="connsiteY356" fmla="*/ 183170 h 798498"/>
                <a:gd name="connsiteX357" fmla="*/ 224131 w 247512"/>
                <a:gd name="connsiteY357" fmla="*/ 183170 h 798498"/>
                <a:gd name="connsiteX358" fmla="*/ 224131 w 247512"/>
                <a:gd name="connsiteY358" fmla="*/ 185323 h 798498"/>
                <a:gd name="connsiteX359" fmla="*/ 226283 w 247512"/>
                <a:gd name="connsiteY359" fmla="*/ 185323 h 798498"/>
                <a:gd name="connsiteX360" fmla="*/ 226283 w 247512"/>
                <a:gd name="connsiteY360" fmla="*/ 187475 h 798498"/>
                <a:gd name="connsiteX361" fmla="*/ 230588 w 247512"/>
                <a:gd name="connsiteY361" fmla="*/ 187475 h 798498"/>
                <a:gd name="connsiteX362" fmla="*/ 230588 w 247512"/>
                <a:gd name="connsiteY362" fmla="*/ 189627 h 798498"/>
                <a:gd name="connsiteX363" fmla="*/ 234892 w 247512"/>
                <a:gd name="connsiteY363" fmla="*/ 189627 h 798498"/>
                <a:gd name="connsiteX364" fmla="*/ 234892 w 247512"/>
                <a:gd name="connsiteY364" fmla="*/ 191779 h 798498"/>
                <a:gd name="connsiteX365" fmla="*/ 239197 w 247512"/>
                <a:gd name="connsiteY365" fmla="*/ 191779 h 798498"/>
                <a:gd name="connsiteX366" fmla="*/ 239197 w 247512"/>
                <a:gd name="connsiteY366" fmla="*/ 193932 h 798498"/>
                <a:gd name="connsiteX367" fmla="*/ 245654 w 247512"/>
                <a:gd name="connsiteY367" fmla="*/ 193932 h 798498"/>
                <a:gd name="connsiteX368" fmla="*/ 245654 w 247512"/>
                <a:gd name="connsiteY368" fmla="*/ 196084 h 798498"/>
                <a:gd name="connsiteX369" fmla="*/ 247806 w 247512"/>
                <a:gd name="connsiteY369" fmla="*/ 196084 h 798498"/>
                <a:gd name="connsiteX370" fmla="*/ 247806 w 247512"/>
                <a:gd name="connsiteY370" fmla="*/ 200389 h 798498"/>
                <a:gd name="connsiteX371" fmla="*/ 241349 w 247512"/>
                <a:gd name="connsiteY371" fmla="*/ 200389 h 798498"/>
                <a:gd name="connsiteX372" fmla="*/ 241349 w 247512"/>
                <a:gd name="connsiteY372" fmla="*/ 202541 h 798498"/>
                <a:gd name="connsiteX373" fmla="*/ 232740 w 247512"/>
                <a:gd name="connsiteY373" fmla="*/ 202541 h 798498"/>
                <a:gd name="connsiteX374" fmla="*/ 232740 w 247512"/>
                <a:gd name="connsiteY374" fmla="*/ 204693 h 798498"/>
                <a:gd name="connsiteX375" fmla="*/ 219826 w 247512"/>
                <a:gd name="connsiteY375" fmla="*/ 204693 h 798498"/>
                <a:gd name="connsiteX376" fmla="*/ 219826 w 247512"/>
                <a:gd name="connsiteY376" fmla="*/ 206845 h 798498"/>
                <a:gd name="connsiteX377" fmla="*/ 211217 w 247512"/>
                <a:gd name="connsiteY377" fmla="*/ 206845 h 798498"/>
                <a:gd name="connsiteX378" fmla="*/ 211217 w 247512"/>
                <a:gd name="connsiteY378" fmla="*/ 208998 h 798498"/>
                <a:gd name="connsiteX379" fmla="*/ 202608 w 247512"/>
                <a:gd name="connsiteY379" fmla="*/ 208998 h 798498"/>
                <a:gd name="connsiteX380" fmla="*/ 202608 w 247512"/>
                <a:gd name="connsiteY380" fmla="*/ 211150 h 798498"/>
                <a:gd name="connsiteX381" fmla="*/ 193999 w 247512"/>
                <a:gd name="connsiteY381" fmla="*/ 211150 h 798498"/>
                <a:gd name="connsiteX382" fmla="*/ 193999 w 247512"/>
                <a:gd name="connsiteY382" fmla="*/ 213302 h 798498"/>
                <a:gd name="connsiteX383" fmla="*/ 185390 w 247512"/>
                <a:gd name="connsiteY383" fmla="*/ 213302 h 798498"/>
                <a:gd name="connsiteX384" fmla="*/ 185390 w 247512"/>
                <a:gd name="connsiteY384" fmla="*/ 215455 h 798498"/>
                <a:gd name="connsiteX385" fmla="*/ 181085 w 247512"/>
                <a:gd name="connsiteY385" fmla="*/ 215455 h 798498"/>
                <a:gd name="connsiteX386" fmla="*/ 181085 w 247512"/>
                <a:gd name="connsiteY386" fmla="*/ 217607 h 798498"/>
                <a:gd name="connsiteX387" fmla="*/ 170324 w 247512"/>
                <a:gd name="connsiteY387" fmla="*/ 217607 h 798498"/>
                <a:gd name="connsiteX388" fmla="*/ 170324 w 247512"/>
                <a:gd name="connsiteY388" fmla="*/ 219759 h 798498"/>
                <a:gd name="connsiteX389" fmla="*/ 166019 w 247512"/>
                <a:gd name="connsiteY389" fmla="*/ 219759 h 798498"/>
                <a:gd name="connsiteX390" fmla="*/ 166019 w 247512"/>
                <a:gd name="connsiteY390" fmla="*/ 221911 h 798498"/>
                <a:gd name="connsiteX391" fmla="*/ 157410 w 247512"/>
                <a:gd name="connsiteY391" fmla="*/ 221911 h 798498"/>
                <a:gd name="connsiteX392" fmla="*/ 157410 w 247512"/>
                <a:gd name="connsiteY392" fmla="*/ 224064 h 798498"/>
                <a:gd name="connsiteX393" fmla="*/ 150953 w 247512"/>
                <a:gd name="connsiteY393" fmla="*/ 224064 h 798498"/>
                <a:gd name="connsiteX394" fmla="*/ 150953 w 247512"/>
                <a:gd name="connsiteY394" fmla="*/ 228368 h 798498"/>
                <a:gd name="connsiteX395" fmla="*/ 153105 w 247512"/>
                <a:gd name="connsiteY395" fmla="*/ 228368 h 798498"/>
                <a:gd name="connsiteX396" fmla="*/ 153105 w 247512"/>
                <a:gd name="connsiteY396" fmla="*/ 230521 h 798498"/>
                <a:gd name="connsiteX397" fmla="*/ 155258 w 247512"/>
                <a:gd name="connsiteY397" fmla="*/ 230521 h 798498"/>
                <a:gd name="connsiteX398" fmla="*/ 155258 w 247512"/>
                <a:gd name="connsiteY398" fmla="*/ 232673 h 798498"/>
                <a:gd name="connsiteX399" fmla="*/ 157410 w 247512"/>
                <a:gd name="connsiteY399" fmla="*/ 232673 h 798498"/>
                <a:gd name="connsiteX400" fmla="*/ 157410 w 247512"/>
                <a:gd name="connsiteY400" fmla="*/ 234825 h 798498"/>
                <a:gd name="connsiteX401" fmla="*/ 159562 w 247512"/>
                <a:gd name="connsiteY401" fmla="*/ 234825 h 798498"/>
                <a:gd name="connsiteX402" fmla="*/ 159562 w 247512"/>
                <a:gd name="connsiteY402" fmla="*/ 236977 h 798498"/>
                <a:gd name="connsiteX403" fmla="*/ 161714 w 247512"/>
                <a:gd name="connsiteY403" fmla="*/ 236977 h 798498"/>
                <a:gd name="connsiteX404" fmla="*/ 161714 w 247512"/>
                <a:gd name="connsiteY404" fmla="*/ 239130 h 798498"/>
                <a:gd name="connsiteX405" fmla="*/ 166019 w 247512"/>
                <a:gd name="connsiteY405" fmla="*/ 239130 h 798498"/>
                <a:gd name="connsiteX406" fmla="*/ 166019 w 247512"/>
                <a:gd name="connsiteY406" fmla="*/ 241282 h 798498"/>
                <a:gd name="connsiteX407" fmla="*/ 168171 w 247512"/>
                <a:gd name="connsiteY407" fmla="*/ 241282 h 798498"/>
                <a:gd name="connsiteX408" fmla="*/ 168171 w 247512"/>
                <a:gd name="connsiteY408" fmla="*/ 243434 h 798498"/>
                <a:gd name="connsiteX409" fmla="*/ 172476 w 247512"/>
                <a:gd name="connsiteY409" fmla="*/ 243434 h 798498"/>
                <a:gd name="connsiteX410" fmla="*/ 172476 w 247512"/>
                <a:gd name="connsiteY410" fmla="*/ 245587 h 798498"/>
                <a:gd name="connsiteX411" fmla="*/ 176780 w 247512"/>
                <a:gd name="connsiteY411" fmla="*/ 245587 h 798498"/>
                <a:gd name="connsiteX412" fmla="*/ 176780 w 247512"/>
                <a:gd name="connsiteY412" fmla="*/ 247739 h 798498"/>
                <a:gd name="connsiteX413" fmla="*/ 181085 w 247512"/>
                <a:gd name="connsiteY413" fmla="*/ 247739 h 798498"/>
                <a:gd name="connsiteX414" fmla="*/ 181085 w 247512"/>
                <a:gd name="connsiteY414" fmla="*/ 249891 h 798498"/>
                <a:gd name="connsiteX415" fmla="*/ 187542 w 247512"/>
                <a:gd name="connsiteY415" fmla="*/ 249891 h 798498"/>
                <a:gd name="connsiteX416" fmla="*/ 187542 w 247512"/>
                <a:gd name="connsiteY416" fmla="*/ 252043 h 798498"/>
                <a:gd name="connsiteX417" fmla="*/ 193999 w 247512"/>
                <a:gd name="connsiteY417" fmla="*/ 252043 h 798498"/>
                <a:gd name="connsiteX418" fmla="*/ 193999 w 247512"/>
                <a:gd name="connsiteY418" fmla="*/ 254196 h 798498"/>
                <a:gd name="connsiteX419" fmla="*/ 198303 w 247512"/>
                <a:gd name="connsiteY419" fmla="*/ 254196 h 798498"/>
                <a:gd name="connsiteX420" fmla="*/ 198303 w 247512"/>
                <a:gd name="connsiteY420" fmla="*/ 256348 h 798498"/>
                <a:gd name="connsiteX421" fmla="*/ 206912 w 247512"/>
                <a:gd name="connsiteY421" fmla="*/ 256348 h 798498"/>
                <a:gd name="connsiteX422" fmla="*/ 206912 w 247512"/>
                <a:gd name="connsiteY422" fmla="*/ 258500 h 798498"/>
                <a:gd name="connsiteX423" fmla="*/ 209065 w 247512"/>
                <a:gd name="connsiteY423" fmla="*/ 258500 h 798498"/>
                <a:gd name="connsiteX424" fmla="*/ 209065 w 247512"/>
                <a:gd name="connsiteY424" fmla="*/ 262805 h 798498"/>
                <a:gd name="connsiteX425" fmla="*/ 204760 w 247512"/>
                <a:gd name="connsiteY425" fmla="*/ 262805 h 798498"/>
                <a:gd name="connsiteX426" fmla="*/ 204760 w 247512"/>
                <a:gd name="connsiteY426" fmla="*/ 264957 h 798498"/>
                <a:gd name="connsiteX427" fmla="*/ 200456 w 247512"/>
                <a:gd name="connsiteY427" fmla="*/ 264957 h 798498"/>
                <a:gd name="connsiteX428" fmla="*/ 200456 w 247512"/>
                <a:gd name="connsiteY428" fmla="*/ 267109 h 798498"/>
                <a:gd name="connsiteX429" fmla="*/ 196151 w 247512"/>
                <a:gd name="connsiteY429" fmla="*/ 267109 h 798498"/>
                <a:gd name="connsiteX430" fmla="*/ 196151 w 247512"/>
                <a:gd name="connsiteY430" fmla="*/ 269262 h 798498"/>
                <a:gd name="connsiteX431" fmla="*/ 191846 w 247512"/>
                <a:gd name="connsiteY431" fmla="*/ 269262 h 798498"/>
                <a:gd name="connsiteX432" fmla="*/ 191846 w 247512"/>
                <a:gd name="connsiteY432" fmla="*/ 271414 h 798498"/>
                <a:gd name="connsiteX433" fmla="*/ 187542 w 247512"/>
                <a:gd name="connsiteY433" fmla="*/ 271414 h 798498"/>
                <a:gd name="connsiteX434" fmla="*/ 187542 w 247512"/>
                <a:gd name="connsiteY434" fmla="*/ 273566 h 798498"/>
                <a:gd name="connsiteX435" fmla="*/ 183237 w 247512"/>
                <a:gd name="connsiteY435" fmla="*/ 273566 h 798498"/>
                <a:gd name="connsiteX436" fmla="*/ 183237 w 247512"/>
                <a:gd name="connsiteY436" fmla="*/ 275719 h 798498"/>
                <a:gd name="connsiteX437" fmla="*/ 178933 w 247512"/>
                <a:gd name="connsiteY437" fmla="*/ 275719 h 798498"/>
                <a:gd name="connsiteX438" fmla="*/ 178933 w 247512"/>
                <a:gd name="connsiteY438" fmla="*/ 277871 h 798498"/>
                <a:gd name="connsiteX439" fmla="*/ 174628 w 247512"/>
                <a:gd name="connsiteY439" fmla="*/ 277871 h 798498"/>
                <a:gd name="connsiteX440" fmla="*/ 174628 w 247512"/>
                <a:gd name="connsiteY440" fmla="*/ 280023 h 798498"/>
                <a:gd name="connsiteX441" fmla="*/ 170324 w 247512"/>
                <a:gd name="connsiteY441" fmla="*/ 280023 h 798498"/>
                <a:gd name="connsiteX442" fmla="*/ 170324 w 247512"/>
                <a:gd name="connsiteY442" fmla="*/ 282175 h 798498"/>
                <a:gd name="connsiteX443" fmla="*/ 168171 w 247512"/>
                <a:gd name="connsiteY443" fmla="*/ 282175 h 798498"/>
                <a:gd name="connsiteX444" fmla="*/ 168171 w 247512"/>
                <a:gd name="connsiteY444" fmla="*/ 284328 h 798498"/>
                <a:gd name="connsiteX445" fmla="*/ 163867 w 247512"/>
                <a:gd name="connsiteY445" fmla="*/ 284328 h 798498"/>
                <a:gd name="connsiteX446" fmla="*/ 163867 w 247512"/>
                <a:gd name="connsiteY446" fmla="*/ 286480 h 798498"/>
                <a:gd name="connsiteX447" fmla="*/ 161714 w 247512"/>
                <a:gd name="connsiteY447" fmla="*/ 286480 h 798498"/>
                <a:gd name="connsiteX448" fmla="*/ 161714 w 247512"/>
                <a:gd name="connsiteY448" fmla="*/ 288632 h 798498"/>
                <a:gd name="connsiteX449" fmla="*/ 157410 w 247512"/>
                <a:gd name="connsiteY449" fmla="*/ 288632 h 798498"/>
                <a:gd name="connsiteX450" fmla="*/ 157410 w 247512"/>
                <a:gd name="connsiteY450" fmla="*/ 290785 h 798498"/>
                <a:gd name="connsiteX451" fmla="*/ 155258 w 247512"/>
                <a:gd name="connsiteY451" fmla="*/ 290785 h 798498"/>
                <a:gd name="connsiteX452" fmla="*/ 155258 w 247512"/>
                <a:gd name="connsiteY452" fmla="*/ 292937 h 798498"/>
                <a:gd name="connsiteX453" fmla="*/ 153105 w 247512"/>
                <a:gd name="connsiteY453" fmla="*/ 292937 h 798498"/>
                <a:gd name="connsiteX454" fmla="*/ 153105 w 247512"/>
                <a:gd name="connsiteY454" fmla="*/ 295089 h 798498"/>
                <a:gd name="connsiteX455" fmla="*/ 148801 w 247512"/>
                <a:gd name="connsiteY455" fmla="*/ 295089 h 798498"/>
                <a:gd name="connsiteX456" fmla="*/ 148801 w 247512"/>
                <a:gd name="connsiteY456" fmla="*/ 297242 h 798498"/>
                <a:gd name="connsiteX457" fmla="*/ 146648 w 247512"/>
                <a:gd name="connsiteY457" fmla="*/ 297242 h 798498"/>
                <a:gd name="connsiteX458" fmla="*/ 146648 w 247512"/>
                <a:gd name="connsiteY458" fmla="*/ 299394 h 798498"/>
                <a:gd name="connsiteX459" fmla="*/ 144496 w 247512"/>
                <a:gd name="connsiteY459" fmla="*/ 299394 h 798498"/>
                <a:gd name="connsiteX460" fmla="*/ 144496 w 247512"/>
                <a:gd name="connsiteY460" fmla="*/ 301546 h 798498"/>
                <a:gd name="connsiteX461" fmla="*/ 142344 w 247512"/>
                <a:gd name="connsiteY461" fmla="*/ 301546 h 798498"/>
                <a:gd name="connsiteX462" fmla="*/ 142344 w 247512"/>
                <a:gd name="connsiteY462" fmla="*/ 303698 h 798498"/>
                <a:gd name="connsiteX463" fmla="*/ 140192 w 247512"/>
                <a:gd name="connsiteY463" fmla="*/ 303698 h 798498"/>
                <a:gd name="connsiteX464" fmla="*/ 140192 w 247512"/>
                <a:gd name="connsiteY464" fmla="*/ 305851 h 798498"/>
                <a:gd name="connsiteX465" fmla="*/ 138039 w 247512"/>
                <a:gd name="connsiteY465" fmla="*/ 305851 h 798498"/>
                <a:gd name="connsiteX466" fmla="*/ 138039 w 247512"/>
                <a:gd name="connsiteY466" fmla="*/ 308003 h 798498"/>
                <a:gd name="connsiteX467" fmla="*/ 135887 w 247512"/>
                <a:gd name="connsiteY467" fmla="*/ 308003 h 798498"/>
                <a:gd name="connsiteX468" fmla="*/ 135887 w 247512"/>
                <a:gd name="connsiteY468" fmla="*/ 310155 h 798498"/>
                <a:gd name="connsiteX469" fmla="*/ 133735 w 247512"/>
                <a:gd name="connsiteY469" fmla="*/ 310155 h 798498"/>
                <a:gd name="connsiteX470" fmla="*/ 133735 w 247512"/>
                <a:gd name="connsiteY470" fmla="*/ 312308 h 798498"/>
                <a:gd name="connsiteX471" fmla="*/ 131582 w 247512"/>
                <a:gd name="connsiteY471" fmla="*/ 312308 h 798498"/>
                <a:gd name="connsiteX472" fmla="*/ 131582 w 247512"/>
                <a:gd name="connsiteY472" fmla="*/ 314460 h 798498"/>
                <a:gd name="connsiteX473" fmla="*/ 129430 w 247512"/>
                <a:gd name="connsiteY473" fmla="*/ 314460 h 798498"/>
                <a:gd name="connsiteX474" fmla="*/ 129430 w 247512"/>
                <a:gd name="connsiteY474" fmla="*/ 316612 h 798498"/>
                <a:gd name="connsiteX475" fmla="*/ 127278 w 247512"/>
                <a:gd name="connsiteY475" fmla="*/ 316612 h 798498"/>
                <a:gd name="connsiteX476" fmla="*/ 127278 w 247512"/>
                <a:gd name="connsiteY476" fmla="*/ 318764 h 798498"/>
                <a:gd name="connsiteX477" fmla="*/ 125126 w 247512"/>
                <a:gd name="connsiteY477" fmla="*/ 318764 h 798498"/>
                <a:gd name="connsiteX478" fmla="*/ 125126 w 247512"/>
                <a:gd name="connsiteY478" fmla="*/ 320917 h 798498"/>
                <a:gd name="connsiteX479" fmla="*/ 122973 w 247512"/>
                <a:gd name="connsiteY479" fmla="*/ 320917 h 798498"/>
                <a:gd name="connsiteX480" fmla="*/ 122973 w 247512"/>
                <a:gd name="connsiteY480" fmla="*/ 325221 h 798498"/>
                <a:gd name="connsiteX481" fmla="*/ 120821 w 247512"/>
                <a:gd name="connsiteY481" fmla="*/ 325221 h 798498"/>
                <a:gd name="connsiteX482" fmla="*/ 120821 w 247512"/>
                <a:gd name="connsiteY482" fmla="*/ 327374 h 798498"/>
                <a:gd name="connsiteX483" fmla="*/ 118669 w 247512"/>
                <a:gd name="connsiteY483" fmla="*/ 327374 h 798498"/>
                <a:gd name="connsiteX484" fmla="*/ 118669 w 247512"/>
                <a:gd name="connsiteY484" fmla="*/ 329526 h 798498"/>
                <a:gd name="connsiteX485" fmla="*/ 116516 w 247512"/>
                <a:gd name="connsiteY485" fmla="*/ 329526 h 798498"/>
                <a:gd name="connsiteX486" fmla="*/ 116516 w 247512"/>
                <a:gd name="connsiteY486" fmla="*/ 333830 h 798498"/>
                <a:gd name="connsiteX487" fmla="*/ 114364 w 247512"/>
                <a:gd name="connsiteY487" fmla="*/ 333830 h 798498"/>
                <a:gd name="connsiteX488" fmla="*/ 114364 w 247512"/>
                <a:gd name="connsiteY488" fmla="*/ 335983 h 798498"/>
                <a:gd name="connsiteX489" fmla="*/ 112212 w 247512"/>
                <a:gd name="connsiteY489" fmla="*/ 335983 h 798498"/>
                <a:gd name="connsiteX490" fmla="*/ 112212 w 247512"/>
                <a:gd name="connsiteY490" fmla="*/ 340287 h 798498"/>
                <a:gd name="connsiteX491" fmla="*/ 110060 w 247512"/>
                <a:gd name="connsiteY491" fmla="*/ 340287 h 798498"/>
                <a:gd name="connsiteX492" fmla="*/ 110060 w 247512"/>
                <a:gd name="connsiteY492" fmla="*/ 346744 h 798498"/>
                <a:gd name="connsiteX493" fmla="*/ 114364 w 247512"/>
                <a:gd name="connsiteY493" fmla="*/ 346744 h 798498"/>
                <a:gd name="connsiteX494" fmla="*/ 114364 w 247512"/>
                <a:gd name="connsiteY494" fmla="*/ 344592 h 798498"/>
                <a:gd name="connsiteX495" fmla="*/ 120821 w 247512"/>
                <a:gd name="connsiteY495" fmla="*/ 344592 h 798498"/>
                <a:gd name="connsiteX496" fmla="*/ 120821 w 247512"/>
                <a:gd name="connsiteY496" fmla="*/ 342440 h 798498"/>
                <a:gd name="connsiteX497" fmla="*/ 131582 w 247512"/>
                <a:gd name="connsiteY497" fmla="*/ 342440 h 798498"/>
                <a:gd name="connsiteX498" fmla="*/ 131582 w 247512"/>
                <a:gd name="connsiteY498" fmla="*/ 340287 h 798498"/>
                <a:gd name="connsiteX499" fmla="*/ 142344 w 247512"/>
                <a:gd name="connsiteY499" fmla="*/ 340287 h 798498"/>
                <a:gd name="connsiteX500" fmla="*/ 142344 w 247512"/>
                <a:gd name="connsiteY500" fmla="*/ 353201 h 798498"/>
                <a:gd name="connsiteX501" fmla="*/ 140192 w 247512"/>
                <a:gd name="connsiteY501" fmla="*/ 353201 h 798498"/>
                <a:gd name="connsiteX502" fmla="*/ 140192 w 247512"/>
                <a:gd name="connsiteY502" fmla="*/ 355353 h 798498"/>
                <a:gd name="connsiteX503" fmla="*/ 138039 w 247512"/>
                <a:gd name="connsiteY503" fmla="*/ 355353 h 798498"/>
                <a:gd name="connsiteX504" fmla="*/ 138039 w 247512"/>
                <a:gd name="connsiteY504" fmla="*/ 357506 h 798498"/>
                <a:gd name="connsiteX505" fmla="*/ 135887 w 247512"/>
                <a:gd name="connsiteY505" fmla="*/ 357506 h 798498"/>
                <a:gd name="connsiteX506" fmla="*/ 135887 w 247512"/>
                <a:gd name="connsiteY506" fmla="*/ 359658 h 798498"/>
                <a:gd name="connsiteX507" fmla="*/ 131582 w 247512"/>
                <a:gd name="connsiteY507" fmla="*/ 359658 h 798498"/>
                <a:gd name="connsiteX508" fmla="*/ 131582 w 247512"/>
                <a:gd name="connsiteY508" fmla="*/ 361810 h 798498"/>
                <a:gd name="connsiteX509" fmla="*/ 129430 w 247512"/>
                <a:gd name="connsiteY509" fmla="*/ 361810 h 798498"/>
                <a:gd name="connsiteX510" fmla="*/ 129430 w 247512"/>
                <a:gd name="connsiteY510" fmla="*/ 363962 h 798498"/>
                <a:gd name="connsiteX511" fmla="*/ 127278 w 247512"/>
                <a:gd name="connsiteY511" fmla="*/ 363962 h 798498"/>
                <a:gd name="connsiteX512" fmla="*/ 127278 w 247512"/>
                <a:gd name="connsiteY512" fmla="*/ 366115 h 798498"/>
                <a:gd name="connsiteX513" fmla="*/ 122973 w 247512"/>
                <a:gd name="connsiteY513" fmla="*/ 366115 h 798498"/>
                <a:gd name="connsiteX514" fmla="*/ 122973 w 247512"/>
                <a:gd name="connsiteY514" fmla="*/ 368267 h 798498"/>
                <a:gd name="connsiteX515" fmla="*/ 120821 w 247512"/>
                <a:gd name="connsiteY515" fmla="*/ 368267 h 798498"/>
                <a:gd name="connsiteX516" fmla="*/ 120821 w 247512"/>
                <a:gd name="connsiteY516" fmla="*/ 370419 h 798498"/>
                <a:gd name="connsiteX517" fmla="*/ 118669 w 247512"/>
                <a:gd name="connsiteY517" fmla="*/ 370419 h 798498"/>
                <a:gd name="connsiteX518" fmla="*/ 118669 w 247512"/>
                <a:gd name="connsiteY518" fmla="*/ 372572 h 798498"/>
                <a:gd name="connsiteX519" fmla="*/ 116516 w 247512"/>
                <a:gd name="connsiteY519" fmla="*/ 372572 h 798498"/>
                <a:gd name="connsiteX520" fmla="*/ 116516 w 247512"/>
                <a:gd name="connsiteY520" fmla="*/ 374724 h 798498"/>
                <a:gd name="connsiteX521" fmla="*/ 112212 w 247512"/>
                <a:gd name="connsiteY521" fmla="*/ 374724 h 798498"/>
                <a:gd name="connsiteX522" fmla="*/ 112212 w 247512"/>
                <a:gd name="connsiteY522" fmla="*/ 376876 h 798498"/>
                <a:gd name="connsiteX523" fmla="*/ 110060 w 247512"/>
                <a:gd name="connsiteY523" fmla="*/ 376876 h 798498"/>
                <a:gd name="connsiteX524" fmla="*/ 110060 w 247512"/>
                <a:gd name="connsiteY524" fmla="*/ 379028 h 798498"/>
                <a:gd name="connsiteX525" fmla="*/ 107907 w 247512"/>
                <a:gd name="connsiteY525" fmla="*/ 379028 h 798498"/>
                <a:gd name="connsiteX526" fmla="*/ 107907 w 247512"/>
                <a:gd name="connsiteY526" fmla="*/ 381181 h 798498"/>
                <a:gd name="connsiteX527" fmla="*/ 103603 w 247512"/>
                <a:gd name="connsiteY527" fmla="*/ 381181 h 798498"/>
                <a:gd name="connsiteX528" fmla="*/ 103603 w 247512"/>
                <a:gd name="connsiteY528" fmla="*/ 383333 h 798498"/>
                <a:gd name="connsiteX529" fmla="*/ 101450 w 247512"/>
                <a:gd name="connsiteY529" fmla="*/ 383333 h 798498"/>
                <a:gd name="connsiteX530" fmla="*/ 101450 w 247512"/>
                <a:gd name="connsiteY530" fmla="*/ 385485 h 798498"/>
                <a:gd name="connsiteX531" fmla="*/ 99298 w 247512"/>
                <a:gd name="connsiteY531" fmla="*/ 385485 h 798498"/>
                <a:gd name="connsiteX532" fmla="*/ 99298 w 247512"/>
                <a:gd name="connsiteY532" fmla="*/ 387638 h 798498"/>
                <a:gd name="connsiteX533" fmla="*/ 97146 w 247512"/>
                <a:gd name="connsiteY533" fmla="*/ 387638 h 798498"/>
                <a:gd name="connsiteX534" fmla="*/ 97146 w 247512"/>
                <a:gd name="connsiteY534" fmla="*/ 389790 h 798498"/>
                <a:gd name="connsiteX535" fmla="*/ 94994 w 247512"/>
                <a:gd name="connsiteY535" fmla="*/ 389790 h 798498"/>
                <a:gd name="connsiteX536" fmla="*/ 94994 w 247512"/>
                <a:gd name="connsiteY536" fmla="*/ 391942 h 798498"/>
                <a:gd name="connsiteX537" fmla="*/ 92841 w 247512"/>
                <a:gd name="connsiteY537" fmla="*/ 391942 h 798498"/>
                <a:gd name="connsiteX538" fmla="*/ 92841 w 247512"/>
                <a:gd name="connsiteY538" fmla="*/ 394094 h 798498"/>
                <a:gd name="connsiteX539" fmla="*/ 90689 w 247512"/>
                <a:gd name="connsiteY539" fmla="*/ 394094 h 798498"/>
                <a:gd name="connsiteX540" fmla="*/ 90689 w 247512"/>
                <a:gd name="connsiteY540" fmla="*/ 396247 h 798498"/>
                <a:gd name="connsiteX541" fmla="*/ 88537 w 247512"/>
                <a:gd name="connsiteY541" fmla="*/ 396247 h 798498"/>
                <a:gd name="connsiteX542" fmla="*/ 88537 w 247512"/>
                <a:gd name="connsiteY542" fmla="*/ 398399 h 798498"/>
                <a:gd name="connsiteX543" fmla="*/ 86384 w 247512"/>
                <a:gd name="connsiteY543" fmla="*/ 398399 h 798498"/>
                <a:gd name="connsiteX544" fmla="*/ 86384 w 247512"/>
                <a:gd name="connsiteY544" fmla="*/ 400551 h 798498"/>
                <a:gd name="connsiteX545" fmla="*/ 84232 w 247512"/>
                <a:gd name="connsiteY545" fmla="*/ 400551 h 798498"/>
                <a:gd name="connsiteX546" fmla="*/ 84232 w 247512"/>
                <a:gd name="connsiteY546" fmla="*/ 402704 h 798498"/>
                <a:gd name="connsiteX547" fmla="*/ 82080 w 247512"/>
                <a:gd name="connsiteY547" fmla="*/ 402704 h 798498"/>
                <a:gd name="connsiteX548" fmla="*/ 82080 w 247512"/>
                <a:gd name="connsiteY548" fmla="*/ 404856 h 798498"/>
                <a:gd name="connsiteX549" fmla="*/ 79928 w 247512"/>
                <a:gd name="connsiteY549" fmla="*/ 404856 h 798498"/>
                <a:gd name="connsiteX550" fmla="*/ 79928 w 247512"/>
                <a:gd name="connsiteY550" fmla="*/ 407008 h 798498"/>
                <a:gd name="connsiteX551" fmla="*/ 77775 w 247512"/>
                <a:gd name="connsiteY551" fmla="*/ 407008 h 798498"/>
                <a:gd name="connsiteX552" fmla="*/ 77775 w 247512"/>
                <a:gd name="connsiteY552" fmla="*/ 409160 h 798498"/>
                <a:gd name="connsiteX553" fmla="*/ 75623 w 247512"/>
                <a:gd name="connsiteY553" fmla="*/ 409160 h 798498"/>
                <a:gd name="connsiteX554" fmla="*/ 75623 w 247512"/>
                <a:gd name="connsiteY554" fmla="*/ 413465 h 798498"/>
                <a:gd name="connsiteX555" fmla="*/ 73471 w 247512"/>
                <a:gd name="connsiteY555" fmla="*/ 413465 h 798498"/>
                <a:gd name="connsiteX556" fmla="*/ 73471 w 247512"/>
                <a:gd name="connsiteY556" fmla="*/ 415617 h 798498"/>
                <a:gd name="connsiteX557" fmla="*/ 71318 w 247512"/>
                <a:gd name="connsiteY557" fmla="*/ 415617 h 798498"/>
                <a:gd name="connsiteX558" fmla="*/ 71318 w 247512"/>
                <a:gd name="connsiteY558" fmla="*/ 417770 h 798498"/>
                <a:gd name="connsiteX559" fmla="*/ 69166 w 247512"/>
                <a:gd name="connsiteY559" fmla="*/ 417770 h 798498"/>
                <a:gd name="connsiteX560" fmla="*/ 69166 w 247512"/>
                <a:gd name="connsiteY560" fmla="*/ 419922 h 798498"/>
                <a:gd name="connsiteX561" fmla="*/ 67014 w 247512"/>
                <a:gd name="connsiteY561" fmla="*/ 419922 h 798498"/>
                <a:gd name="connsiteX562" fmla="*/ 67014 w 247512"/>
                <a:gd name="connsiteY562" fmla="*/ 424226 h 798498"/>
                <a:gd name="connsiteX563" fmla="*/ 64862 w 247512"/>
                <a:gd name="connsiteY563" fmla="*/ 424226 h 798498"/>
                <a:gd name="connsiteX564" fmla="*/ 64862 w 247512"/>
                <a:gd name="connsiteY564" fmla="*/ 426379 h 798498"/>
                <a:gd name="connsiteX565" fmla="*/ 62709 w 247512"/>
                <a:gd name="connsiteY565" fmla="*/ 426379 h 798498"/>
                <a:gd name="connsiteX566" fmla="*/ 62709 w 247512"/>
                <a:gd name="connsiteY566" fmla="*/ 434988 h 798498"/>
                <a:gd name="connsiteX567" fmla="*/ 69166 w 247512"/>
                <a:gd name="connsiteY567" fmla="*/ 434988 h 798498"/>
                <a:gd name="connsiteX568" fmla="*/ 69166 w 247512"/>
                <a:gd name="connsiteY568" fmla="*/ 437140 h 798498"/>
                <a:gd name="connsiteX569" fmla="*/ 82080 w 247512"/>
                <a:gd name="connsiteY569" fmla="*/ 437140 h 798498"/>
                <a:gd name="connsiteX570" fmla="*/ 82080 w 247512"/>
                <a:gd name="connsiteY570" fmla="*/ 439292 h 798498"/>
                <a:gd name="connsiteX571" fmla="*/ 99298 w 247512"/>
                <a:gd name="connsiteY571" fmla="*/ 439292 h 798498"/>
                <a:gd name="connsiteX572" fmla="*/ 99298 w 247512"/>
                <a:gd name="connsiteY572" fmla="*/ 437140 h 798498"/>
                <a:gd name="connsiteX573" fmla="*/ 118669 w 247512"/>
                <a:gd name="connsiteY573" fmla="*/ 437140 h 798498"/>
                <a:gd name="connsiteX574" fmla="*/ 118669 w 247512"/>
                <a:gd name="connsiteY574" fmla="*/ 439292 h 798498"/>
                <a:gd name="connsiteX575" fmla="*/ 116516 w 247512"/>
                <a:gd name="connsiteY575" fmla="*/ 439292 h 798498"/>
                <a:gd name="connsiteX576" fmla="*/ 116516 w 247512"/>
                <a:gd name="connsiteY576" fmla="*/ 441445 h 798498"/>
                <a:gd name="connsiteX577" fmla="*/ 114364 w 247512"/>
                <a:gd name="connsiteY577" fmla="*/ 441445 h 798498"/>
                <a:gd name="connsiteX578" fmla="*/ 114364 w 247512"/>
                <a:gd name="connsiteY578" fmla="*/ 443597 h 798498"/>
                <a:gd name="connsiteX579" fmla="*/ 112212 w 247512"/>
                <a:gd name="connsiteY579" fmla="*/ 443597 h 798498"/>
                <a:gd name="connsiteX580" fmla="*/ 112212 w 247512"/>
                <a:gd name="connsiteY580" fmla="*/ 445749 h 798498"/>
                <a:gd name="connsiteX581" fmla="*/ 110060 w 247512"/>
                <a:gd name="connsiteY581" fmla="*/ 445749 h 798498"/>
                <a:gd name="connsiteX582" fmla="*/ 110060 w 247512"/>
                <a:gd name="connsiteY582" fmla="*/ 450054 h 798498"/>
                <a:gd name="connsiteX583" fmla="*/ 107907 w 247512"/>
                <a:gd name="connsiteY583" fmla="*/ 450054 h 798498"/>
                <a:gd name="connsiteX584" fmla="*/ 107907 w 247512"/>
                <a:gd name="connsiteY584" fmla="*/ 452206 h 798498"/>
                <a:gd name="connsiteX585" fmla="*/ 105755 w 247512"/>
                <a:gd name="connsiteY585" fmla="*/ 452206 h 798498"/>
                <a:gd name="connsiteX586" fmla="*/ 105755 w 247512"/>
                <a:gd name="connsiteY586" fmla="*/ 454358 h 798498"/>
                <a:gd name="connsiteX587" fmla="*/ 103603 w 247512"/>
                <a:gd name="connsiteY587" fmla="*/ 454358 h 798498"/>
                <a:gd name="connsiteX588" fmla="*/ 103603 w 247512"/>
                <a:gd name="connsiteY588" fmla="*/ 456511 h 798498"/>
                <a:gd name="connsiteX589" fmla="*/ 101450 w 247512"/>
                <a:gd name="connsiteY589" fmla="*/ 456511 h 798498"/>
                <a:gd name="connsiteX590" fmla="*/ 101450 w 247512"/>
                <a:gd name="connsiteY590" fmla="*/ 458663 h 798498"/>
                <a:gd name="connsiteX591" fmla="*/ 99298 w 247512"/>
                <a:gd name="connsiteY591" fmla="*/ 458663 h 798498"/>
                <a:gd name="connsiteX592" fmla="*/ 99298 w 247512"/>
                <a:gd name="connsiteY592" fmla="*/ 460815 h 798498"/>
                <a:gd name="connsiteX593" fmla="*/ 97146 w 247512"/>
                <a:gd name="connsiteY593" fmla="*/ 460815 h 798498"/>
                <a:gd name="connsiteX594" fmla="*/ 97146 w 247512"/>
                <a:gd name="connsiteY594" fmla="*/ 462968 h 798498"/>
                <a:gd name="connsiteX595" fmla="*/ 94994 w 247512"/>
                <a:gd name="connsiteY595" fmla="*/ 462968 h 798498"/>
                <a:gd name="connsiteX596" fmla="*/ 94994 w 247512"/>
                <a:gd name="connsiteY596" fmla="*/ 465120 h 798498"/>
                <a:gd name="connsiteX597" fmla="*/ 92841 w 247512"/>
                <a:gd name="connsiteY597" fmla="*/ 465120 h 798498"/>
                <a:gd name="connsiteX598" fmla="*/ 92841 w 247512"/>
                <a:gd name="connsiteY598" fmla="*/ 467272 h 798498"/>
                <a:gd name="connsiteX599" fmla="*/ 90689 w 247512"/>
                <a:gd name="connsiteY599" fmla="*/ 467272 h 798498"/>
                <a:gd name="connsiteX600" fmla="*/ 90689 w 247512"/>
                <a:gd name="connsiteY600" fmla="*/ 469424 h 798498"/>
                <a:gd name="connsiteX601" fmla="*/ 88537 w 247512"/>
                <a:gd name="connsiteY601" fmla="*/ 469424 h 798498"/>
                <a:gd name="connsiteX602" fmla="*/ 88537 w 247512"/>
                <a:gd name="connsiteY602" fmla="*/ 471577 h 798498"/>
                <a:gd name="connsiteX603" fmla="*/ 86384 w 247512"/>
                <a:gd name="connsiteY603" fmla="*/ 471577 h 798498"/>
                <a:gd name="connsiteX604" fmla="*/ 86384 w 247512"/>
                <a:gd name="connsiteY604" fmla="*/ 473729 h 798498"/>
                <a:gd name="connsiteX605" fmla="*/ 84232 w 247512"/>
                <a:gd name="connsiteY605" fmla="*/ 473729 h 798498"/>
                <a:gd name="connsiteX606" fmla="*/ 84232 w 247512"/>
                <a:gd name="connsiteY606" fmla="*/ 475881 h 798498"/>
                <a:gd name="connsiteX607" fmla="*/ 82080 w 247512"/>
                <a:gd name="connsiteY607" fmla="*/ 475881 h 798498"/>
                <a:gd name="connsiteX608" fmla="*/ 82080 w 247512"/>
                <a:gd name="connsiteY608" fmla="*/ 478034 h 798498"/>
                <a:gd name="connsiteX609" fmla="*/ 79928 w 247512"/>
                <a:gd name="connsiteY609" fmla="*/ 478034 h 798498"/>
                <a:gd name="connsiteX610" fmla="*/ 79928 w 247512"/>
                <a:gd name="connsiteY610" fmla="*/ 480186 h 798498"/>
                <a:gd name="connsiteX611" fmla="*/ 77775 w 247512"/>
                <a:gd name="connsiteY611" fmla="*/ 480186 h 798498"/>
                <a:gd name="connsiteX612" fmla="*/ 77775 w 247512"/>
                <a:gd name="connsiteY612" fmla="*/ 482338 h 798498"/>
                <a:gd name="connsiteX613" fmla="*/ 75623 w 247512"/>
                <a:gd name="connsiteY613" fmla="*/ 482338 h 798498"/>
                <a:gd name="connsiteX614" fmla="*/ 75623 w 247512"/>
                <a:gd name="connsiteY614" fmla="*/ 486643 h 798498"/>
                <a:gd name="connsiteX615" fmla="*/ 73471 w 247512"/>
                <a:gd name="connsiteY615" fmla="*/ 486643 h 798498"/>
                <a:gd name="connsiteX616" fmla="*/ 73471 w 247512"/>
                <a:gd name="connsiteY616" fmla="*/ 488795 h 798498"/>
                <a:gd name="connsiteX617" fmla="*/ 71318 w 247512"/>
                <a:gd name="connsiteY617" fmla="*/ 488795 h 798498"/>
                <a:gd name="connsiteX618" fmla="*/ 71318 w 247512"/>
                <a:gd name="connsiteY618" fmla="*/ 493100 h 798498"/>
                <a:gd name="connsiteX619" fmla="*/ 69166 w 247512"/>
                <a:gd name="connsiteY619" fmla="*/ 493100 h 798498"/>
                <a:gd name="connsiteX620" fmla="*/ 69166 w 247512"/>
                <a:gd name="connsiteY620" fmla="*/ 497404 h 798498"/>
                <a:gd name="connsiteX621" fmla="*/ 67014 w 247512"/>
                <a:gd name="connsiteY621" fmla="*/ 497404 h 798498"/>
                <a:gd name="connsiteX622" fmla="*/ 67014 w 247512"/>
                <a:gd name="connsiteY622" fmla="*/ 499556 h 798498"/>
                <a:gd name="connsiteX623" fmla="*/ 64862 w 247512"/>
                <a:gd name="connsiteY623" fmla="*/ 499556 h 798498"/>
                <a:gd name="connsiteX624" fmla="*/ 64862 w 247512"/>
                <a:gd name="connsiteY624" fmla="*/ 503861 h 798498"/>
                <a:gd name="connsiteX625" fmla="*/ 62709 w 247512"/>
                <a:gd name="connsiteY625" fmla="*/ 503861 h 798498"/>
                <a:gd name="connsiteX626" fmla="*/ 62709 w 247512"/>
                <a:gd name="connsiteY626" fmla="*/ 508166 h 798498"/>
                <a:gd name="connsiteX627" fmla="*/ 60557 w 247512"/>
                <a:gd name="connsiteY627" fmla="*/ 508166 h 798498"/>
                <a:gd name="connsiteX628" fmla="*/ 60557 w 247512"/>
                <a:gd name="connsiteY628" fmla="*/ 512470 h 798498"/>
                <a:gd name="connsiteX629" fmla="*/ 58405 w 247512"/>
                <a:gd name="connsiteY629" fmla="*/ 512470 h 798498"/>
                <a:gd name="connsiteX630" fmla="*/ 58405 w 247512"/>
                <a:gd name="connsiteY630" fmla="*/ 516775 h 798498"/>
                <a:gd name="connsiteX631" fmla="*/ 56252 w 247512"/>
                <a:gd name="connsiteY631" fmla="*/ 516775 h 798498"/>
                <a:gd name="connsiteX632" fmla="*/ 56252 w 247512"/>
                <a:gd name="connsiteY632" fmla="*/ 521079 h 798498"/>
                <a:gd name="connsiteX633" fmla="*/ 54100 w 247512"/>
                <a:gd name="connsiteY633" fmla="*/ 521079 h 798498"/>
                <a:gd name="connsiteX634" fmla="*/ 54100 w 247512"/>
                <a:gd name="connsiteY634" fmla="*/ 525384 h 798498"/>
                <a:gd name="connsiteX635" fmla="*/ 51948 w 247512"/>
                <a:gd name="connsiteY635" fmla="*/ 525384 h 798498"/>
                <a:gd name="connsiteX636" fmla="*/ 51948 w 247512"/>
                <a:gd name="connsiteY636" fmla="*/ 531841 h 798498"/>
                <a:gd name="connsiteX637" fmla="*/ 49796 w 247512"/>
                <a:gd name="connsiteY637" fmla="*/ 531841 h 798498"/>
                <a:gd name="connsiteX638" fmla="*/ 49796 w 247512"/>
                <a:gd name="connsiteY638" fmla="*/ 540450 h 798498"/>
                <a:gd name="connsiteX639" fmla="*/ 47643 w 247512"/>
                <a:gd name="connsiteY639" fmla="*/ 540450 h 798498"/>
                <a:gd name="connsiteX640" fmla="*/ 47643 w 247512"/>
                <a:gd name="connsiteY640" fmla="*/ 542602 h 798498"/>
                <a:gd name="connsiteX641" fmla="*/ 45491 w 247512"/>
                <a:gd name="connsiteY641" fmla="*/ 542602 h 798498"/>
                <a:gd name="connsiteX642" fmla="*/ 45491 w 247512"/>
                <a:gd name="connsiteY642" fmla="*/ 551211 h 798498"/>
                <a:gd name="connsiteX643" fmla="*/ 49796 w 247512"/>
                <a:gd name="connsiteY643" fmla="*/ 551211 h 798498"/>
                <a:gd name="connsiteX644" fmla="*/ 49796 w 247512"/>
                <a:gd name="connsiteY644" fmla="*/ 553364 h 798498"/>
                <a:gd name="connsiteX645" fmla="*/ 51948 w 247512"/>
                <a:gd name="connsiteY645" fmla="*/ 553364 h 798498"/>
                <a:gd name="connsiteX646" fmla="*/ 51948 w 247512"/>
                <a:gd name="connsiteY646" fmla="*/ 555516 h 798498"/>
                <a:gd name="connsiteX647" fmla="*/ 54100 w 247512"/>
                <a:gd name="connsiteY647" fmla="*/ 555516 h 798498"/>
                <a:gd name="connsiteX648" fmla="*/ 54100 w 247512"/>
                <a:gd name="connsiteY648" fmla="*/ 557668 h 798498"/>
                <a:gd name="connsiteX649" fmla="*/ 58405 w 247512"/>
                <a:gd name="connsiteY649" fmla="*/ 557668 h 798498"/>
                <a:gd name="connsiteX650" fmla="*/ 58405 w 247512"/>
                <a:gd name="connsiteY650" fmla="*/ 559820 h 798498"/>
                <a:gd name="connsiteX651" fmla="*/ 60557 w 247512"/>
                <a:gd name="connsiteY651" fmla="*/ 559820 h 798498"/>
                <a:gd name="connsiteX652" fmla="*/ 60557 w 247512"/>
                <a:gd name="connsiteY652" fmla="*/ 561973 h 798498"/>
                <a:gd name="connsiteX653" fmla="*/ 64862 w 247512"/>
                <a:gd name="connsiteY653" fmla="*/ 561973 h 798498"/>
                <a:gd name="connsiteX654" fmla="*/ 64862 w 247512"/>
                <a:gd name="connsiteY654" fmla="*/ 564125 h 798498"/>
                <a:gd name="connsiteX655" fmla="*/ 69166 w 247512"/>
                <a:gd name="connsiteY655" fmla="*/ 564125 h 798498"/>
                <a:gd name="connsiteX656" fmla="*/ 69166 w 247512"/>
                <a:gd name="connsiteY656" fmla="*/ 566277 h 798498"/>
                <a:gd name="connsiteX657" fmla="*/ 75623 w 247512"/>
                <a:gd name="connsiteY657" fmla="*/ 566277 h 798498"/>
                <a:gd name="connsiteX658" fmla="*/ 75623 w 247512"/>
                <a:gd name="connsiteY658" fmla="*/ 568430 h 798498"/>
                <a:gd name="connsiteX659" fmla="*/ 112212 w 247512"/>
                <a:gd name="connsiteY659" fmla="*/ 568430 h 798498"/>
                <a:gd name="connsiteX660" fmla="*/ 112212 w 247512"/>
                <a:gd name="connsiteY660" fmla="*/ 566277 h 798498"/>
                <a:gd name="connsiteX661" fmla="*/ 116516 w 247512"/>
                <a:gd name="connsiteY661" fmla="*/ 566277 h 798498"/>
                <a:gd name="connsiteX662" fmla="*/ 116516 w 247512"/>
                <a:gd name="connsiteY662" fmla="*/ 564125 h 798498"/>
                <a:gd name="connsiteX663" fmla="*/ 120821 w 247512"/>
                <a:gd name="connsiteY663" fmla="*/ 564125 h 798498"/>
                <a:gd name="connsiteX664" fmla="*/ 120821 w 247512"/>
                <a:gd name="connsiteY664" fmla="*/ 561973 h 798498"/>
                <a:gd name="connsiteX665" fmla="*/ 122973 w 247512"/>
                <a:gd name="connsiteY665" fmla="*/ 561973 h 798498"/>
                <a:gd name="connsiteX666" fmla="*/ 122973 w 247512"/>
                <a:gd name="connsiteY666" fmla="*/ 559820 h 798498"/>
                <a:gd name="connsiteX667" fmla="*/ 125126 w 247512"/>
                <a:gd name="connsiteY667" fmla="*/ 559820 h 798498"/>
                <a:gd name="connsiteX668" fmla="*/ 125126 w 247512"/>
                <a:gd name="connsiteY668" fmla="*/ 557668 h 798498"/>
                <a:gd name="connsiteX669" fmla="*/ 129430 w 247512"/>
                <a:gd name="connsiteY669" fmla="*/ 557668 h 798498"/>
                <a:gd name="connsiteX670" fmla="*/ 129430 w 247512"/>
                <a:gd name="connsiteY670" fmla="*/ 561973 h 798498"/>
                <a:gd name="connsiteX671" fmla="*/ 127278 w 247512"/>
                <a:gd name="connsiteY671" fmla="*/ 561973 h 798498"/>
                <a:gd name="connsiteX672" fmla="*/ 127278 w 247512"/>
                <a:gd name="connsiteY672" fmla="*/ 564125 h 798498"/>
                <a:gd name="connsiteX673" fmla="*/ 125126 w 247512"/>
                <a:gd name="connsiteY673" fmla="*/ 564125 h 798498"/>
                <a:gd name="connsiteX674" fmla="*/ 125126 w 247512"/>
                <a:gd name="connsiteY674" fmla="*/ 568430 h 798498"/>
                <a:gd name="connsiteX675" fmla="*/ 122973 w 247512"/>
                <a:gd name="connsiteY675" fmla="*/ 568430 h 798498"/>
                <a:gd name="connsiteX676" fmla="*/ 122973 w 247512"/>
                <a:gd name="connsiteY676" fmla="*/ 570582 h 798498"/>
                <a:gd name="connsiteX677" fmla="*/ 120821 w 247512"/>
                <a:gd name="connsiteY677" fmla="*/ 570582 h 798498"/>
                <a:gd name="connsiteX678" fmla="*/ 120821 w 247512"/>
                <a:gd name="connsiteY678" fmla="*/ 574886 h 798498"/>
                <a:gd name="connsiteX679" fmla="*/ 118669 w 247512"/>
                <a:gd name="connsiteY679" fmla="*/ 574886 h 798498"/>
                <a:gd name="connsiteX680" fmla="*/ 118669 w 247512"/>
                <a:gd name="connsiteY680" fmla="*/ 579191 h 798498"/>
                <a:gd name="connsiteX681" fmla="*/ 116516 w 247512"/>
                <a:gd name="connsiteY681" fmla="*/ 579191 h 798498"/>
                <a:gd name="connsiteX682" fmla="*/ 116516 w 247512"/>
                <a:gd name="connsiteY682" fmla="*/ 585648 h 798498"/>
                <a:gd name="connsiteX683" fmla="*/ 114364 w 247512"/>
                <a:gd name="connsiteY683" fmla="*/ 585648 h 798498"/>
                <a:gd name="connsiteX684" fmla="*/ 114364 w 247512"/>
                <a:gd name="connsiteY684" fmla="*/ 589952 h 798498"/>
                <a:gd name="connsiteX685" fmla="*/ 112212 w 247512"/>
                <a:gd name="connsiteY685" fmla="*/ 589952 h 798498"/>
                <a:gd name="connsiteX686" fmla="*/ 112212 w 247512"/>
                <a:gd name="connsiteY686" fmla="*/ 594257 h 798498"/>
                <a:gd name="connsiteX687" fmla="*/ 110060 w 247512"/>
                <a:gd name="connsiteY687" fmla="*/ 594257 h 798498"/>
                <a:gd name="connsiteX688" fmla="*/ 110060 w 247512"/>
                <a:gd name="connsiteY688" fmla="*/ 600714 h 798498"/>
                <a:gd name="connsiteX689" fmla="*/ 107907 w 247512"/>
                <a:gd name="connsiteY689" fmla="*/ 600714 h 798498"/>
                <a:gd name="connsiteX690" fmla="*/ 107907 w 247512"/>
                <a:gd name="connsiteY690" fmla="*/ 605018 h 798498"/>
                <a:gd name="connsiteX691" fmla="*/ 105755 w 247512"/>
                <a:gd name="connsiteY691" fmla="*/ 605018 h 798498"/>
                <a:gd name="connsiteX692" fmla="*/ 105755 w 247512"/>
                <a:gd name="connsiteY692" fmla="*/ 611475 h 798498"/>
                <a:gd name="connsiteX693" fmla="*/ 103603 w 247512"/>
                <a:gd name="connsiteY693" fmla="*/ 611475 h 798498"/>
                <a:gd name="connsiteX694" fmla="*/ 103603 w 247512"/>
                <a:gd name="connsiteY694" fmla="*/ 615780 h 798498"/>
                <a:gd name="connsiteX695" fmla="*/ 101450 w 247512"/>
                <a:gd name="connsiteY695" fmla="*/ 615780 h 798498"/>
                <a:gd name="connsiteX696" fmla="*/ 101450 w 247512"/>
                <a:gd name="connsiteY696" fmla="*/ 624389 h 798498"/>
                <a:gd name="connsiteX697" fmla="*/ 99298 w 247512"/>
                <a:gd name="connsiteY697" fmla="*/ 624389 h 798498"/>
                <a:gd name="connsiteX698" fmla="*/ 99298 w 247512"/>
                <a:gd name="connsiteY698" fmla="*/ 641607 h 798498"/>
                <a:gd name="connsiteX699" fmla="*/ 97146 w 247512"/>
                <a:gd name="connsiteY699" fmla="*/ 641607 h 798498"/>
                <a:gd name="connsiteX700" fmla="*/ 97146 w 247512"/>
                <a:gd name="connsiteY700" fmla="*/ 654521 h 798498"/>
                <a:gd name="connsiteX701" fmla="*/ 94994 w 247512"/>
                <a:gd name="connsiteY701" fmla="*/ 654521 h 798498"/>
                <a:gd name="connsiteX702" fmla="*/ 94994 w 247512"/>
                <a:gd name="connsiteY702" fmla="*/ 676044 h 798498"/>
                <a:gd name="connsiteX703" fmla="*/ 97146 w 247512"/>
                <a:gd name="connsiteY703" fmla="*/ 676044 h 798498"/>
                <a:gd name="connsiteX704" fmla="*/ 97146 w 247512"/>
                <a:gd name="connsiteY704" fmla="*/ 678196 h 798498"/>
                <a:gd name="connsiteX705" fmla="*/ 101450 w 247512"/>
                <a:gd name="connsiteY705" fmla="*/ 678196 h 798498"/>
                <a:gd name="connsiteX706" fmla="*/ 101450 w 247512"/>
                <a:gd name="connsiteY706" fmla="*/ 680348 h 798498"/>
                <a:gd name="connsiteX707" fmla="*/ 105755 w 247512"/>
                <a:gd name="connsiteY707" fmla="*/ 680348 h 798498"/>
                <a:gd name="connsiteX708" fmla="*/ 105755 w 247512"/>
                <a:gd name="connsiteY708" fmla="*/ 682501 h 798498"/>
                <a:gd name="connsiteX709" fmla="*/ 110060 w 247512"/>
                <a:gd name="connsiteY709" fmla="*/ 682501 h 798498"/>
                <a:gd name="connsiteX710" fmla="*/ 110060 w 247512"/>
                <a:gd name="connsiteY710" fmla="*/ 684653 h 798498"/>
                <a:gd name="connsiteX711" fmla="*/ 120821 w 247512"/>
                <a:gd name="connsiteY711" fmla="*/ 684653 h 798498"/>
                <a:gd name="connsiteX712" fmla="*/ 120821 w 247512"/>
                <a:gd name="connsiteY712" fmla="*/ 686805 h 798498"/>
                <a:gd name="connsiteX713" fmla="*/ 148801 w 247512"/>
                <a:gd name="connsiteY713" fmla="*/ 686805 h 798498"/>
                <a:gd name="connsiteX714" fmla="*/ 148801 w 247512"/>
                <a:gd name="connsiteY714" fmla="*/ 684653 h 798498"/>
                <a:gd name="connsiteX715" fmla="*/ 159562 w 247512"/>
                <a:gd name="connsiteY715" fmla="*/ 684653 h 798498"/>
                <a:gd name="connsiteX716" fmla="*/ 159562 w 247512"/>
                <a:gd name="connsiteY716" fmla="*/ 682501 h 798498"/>
                <a:gd name="connsiteX717" fmla="*/ 166019 w 247512"/>
                <a:gd name="connsiteY717" fmla="*/ 682501 h 798498"/>
                <a:gd name="connsiteX718" fmla="*/ 166019 w 247512"/>
                <a:gd name="connsiteY718" fmla="*/ 680348 h 798498"/>
                <a:gd name="connsiteX719" fmla="*/ 172476 w 247512"/>
                <a:gd name="connsiteY719" fmla="*/ 680348 h 798498"/>
                <a:gd name="connsiteX720" fmla="*/ 172476 w 247512"/>
                <a:gd name="connsiteY720" fmla="*/ 678196 h 798498"/>
                <a:gd name="connsiteX721" fmla="*/ 176780 w 247512"/>
                <a:gd name="connsiteY721" fmla="*/ 678196 h 798498"/>
                <a:gd name="connsiteX722" fmla="*/ 176780 w 247512"/>
                <a:gd name="connsiteY722" fmla="*/ 676044 h 798498"/>
                <a:gd name="connsiteX723" fmla="*/ 187542 w 247512"/>
                <a:gd name="connsiteY723" fmla="*/ 676044 h 798498"/>
                <a:gd name="connsiteX724" fmla="*/ 187542 w 247512"/>
                <a:gd name="connsiteY724" fmla="*/ 680348 h 798498"/>
                <a:gd name="connsiteX725" fmla="*/ 185390 w 247512"/>
                <a:gd name="connsiteY725" fmla="*/ 680348 h 798498"/>
                <a:gd name="connsiteX726" fmla="*/ 185390 w 247512"/>
                <a:gd name="connsiteY726" fmla="*/ 682501 h 798498"/>
                <a:gd name="connsiteX727" fmla="*/ 183237 w 247512"/>
                <a:gd name="connsiteY727" fmla="*/ 682501 h 798498"/>
                <a:gd name="connsiteX728" fmla="*/ 183237 w 247512"/>
                <a:gd name="connsiteY728" fmla="*/ 684653 h 798498"/>
                <a:gd name="connsiteX729" fmla="*/ 181085 w 247512"/>
                <a:gd name="connsiteY729" fmla="*/ 684653 h 798498"/>
                <a:gd name="connsiteX730" fmla="*/ 181085 w 247512"/>
                <a:gd name="connsiteY730" fmla="*/ 693262 h 798498"/>
                <a:gd name="connsiteX731" fmla="*/ 178933 w 247512"/>
                <a:gd name="connsiteY731" fmla="*/ 693262 h 798498"/>
                <a:gd name="connsiteX732" fmla="*/ 178933 w 247512"/>
                <a:gd name="connsiteY732" fmla="*/ 699719 h 798498"/>
                <a:gd name="connsiteX733" fmla="*/ 176780 w 247512"/>
                <a:gd name="connsiteY733" fmla="*/ 699719 h 798498"/>
                <a:gd name="connsiteX734" fmla="*/ 176780 w 247512"/>
                <a:gd name="connsiteY734" fmla="*/ 714785 h 798498"/>
                <a:gd name="connsiteX735" fmla="*/ 174628 w 247512"/>
                <a:gd name="connsiteY735" fmla="*/ 714785 h 798498"/>
                <a:gd name="connsiteX736" fmla="*/ 174628 w 247512"/>
                <a:gd name="connsiteY736" fmla="*/ 747069 h 798498"/>
                <a:gd name="connsiteX737" fmla="*/ 176780 w 247512"/>
                <a:gd name="connsiteY737" fmla="*/ 747069 h 798498"/>
                <a:gd name="connsiteX738" fmla="*/ 176780 w 247512"/>
                <a:gd name="connsiteY738" fmla="*/ 757831 h 798498"/>
                <a:gd name="connsiteX739" fmla="*/ 178933 w 247512"/>
                <a:gd name="connsiteY739" fmla="*/ 757831 h 798498"/>
                <a:gd name="connsiteX740" fmla="*/ 178933 w 247512"/>
                <a:gd name="connsiteY740" fmla="*/ 762135 h 798498"/>
                <a:gd name="connsiteX741" fmla="*/ 181085 w 247512"/>
                <a:gd name="connsiteY741" fmla="*/ 762135 h 798498"/>
                <a:gd name="connsiteX742" fmla="*/ 181085 w 247512"/>
                <a:gd name="connsiteY742" fmla="*/ 766440 h 798498"/>
                <a:gd name="connsiteX743" fmla="*/ 183237 w 247512"/>
                <a:gd name="connsiteY743" fmla="*/ 766440 h 798498"/>
                <a:gd name="connsiteX744" fmla="*/ 183237 w 247512"/>
                <a:gd name="connsiteY744" fmla="*/ 772897 h 798498"/>
                <a:gd name="connsiteX745" fmla="*/ 185390 w 247512"/>
                <a:gd name="connsiteY745" fmla="*/ 772897 h 798498"/>
                <a:gd name="connsiteX746" fmla="*/ 185390 w 247512"/>
                <a:gd name="connsiteY746" fmla="*/ 775049 h 798498"/>
                <a:gd name="connsiteX747" fmla="*/ 189694 w 247512"/>
                <a:gd name="connsiteY747" fmla="*/ 775049 h 798498"/>
                <a:gd name="connsiteX748" fmla="*/ 189694 w 247512"/>
                <a:gd name="connsiteY748" fmla="*/ 777201 h 798498"/>
                <a:gd name="connsiteX749" fmla="*/ 187542 w 247512"/>
                <a:gd name="connsiteY749" fmla="*/ 777201 h 798498"/>
                <a:gd name="connsiteX750" fmla="*/ 187542 w 247512"/>
                <a:gd name="connsiteY750" fmla="*/ 779354 h 798498"/>
                <a:gd name="connsiteX751" fmla="*/ 185390 w 247512"/>
                <a:gd name="connsiteY751" fmla="*/ 779354 h 798498"/>
                <a:gd name="connsiteX752" fmla="*/ 185390 w 247512"/>
                <a:gd name="connsiteY752" fmla="*/ 783658 h 798498"/>
                <a:gd name="connsiteX753" fmla="*/ 187542 w 247512"/>
                <a:gd name="connsiteY753" fmla="*/ 783658 h 798498"/>
                <a:gd name="connsiteX754" fmla="*/ 187542 w 247512"/>
                <a:gd name="connsiteY754" fmla="*/ 790115 h 798498"/>
                <a:gd name="connsiteX755" fmla="*/ 185390 w 247512"/>
                <a:gd name="connsiteY755" fmla="*/ 790115 h 798498"/>
                <a:gd name="connsiteX756" fmla="*/ 185390 w 247512"/>
                <a:gd name="connsiteY756" fmla="*/ 796572 h 798498"/>
                <a:gd name="connsiteX757" fmla="*/ 183237 w 247512"/>
                <a:gd name="connsiteY757" fmla="*/ 796572 h 798498"/>
                <a:gd name="connsiteX758" fmla="*/ 183237 w 247512"/>
                <a:gd name="connsiteY758" fmla="*/ 798724 h 798498"/>
                <a:gd name="connsiteX759" fmla="*/ 178933 w 247512"/>
                <a:gd name="connsiteY759" fmla="*/ 798724 h 798498"/>
                <a:gd name="connsiteX760" fmla="*/ 178933 w 247512"/>
                <a:gd name="connsiteY760" fmla="*/ 796572 h 798498"/>
                <a:gd name="connsiteX761" fmla="*/ 174628 w 247512"/>
                <a:gd name="connsiteY761" fmla="*/ 796572 h 798498"/>
                <a:gd name="connsiteX762" fmla="*/ 174628 w 247512"/>
                <a:gd name="connsiteY762" fmla="*/ 794420 h 798498"/>
                <a:gd name="connsiteX763" fmla="*/ 172476 w 247512"/>
                <a:gd name="connsiteY763" fmla="*/ 794420 h 798498"/>
                <a:gd name="connsiteX764" fmla="*/ 172476 w 247512"/>
                <a:gd name="connsiteY764" fmla="*/ 792267 h 798498"/>
                <a:gd name="connsiteX765" fmla="*/ 170324 w 247512"/>
                <a:gd name="connsiteY765" fmla="*/ 792267 h 798498"/>
                <a:gd name="connsiteX766" fmla="*/ 170324 w 247512"/>
                <a:gd name="connsiteY766" fmla="*/ 790115 h 798498"/>
                <a:gd name="connsiteX767" fmla="*/ 166019 w 247512"/>
                <a:gd name="connsiteY767" fmla="*/ 790115 h 798498"/>
                <a:gd name="connsiteX768" fmla="*/ 166019 w 247512"/>
                <a:gd name="connsiteY768" fmla="*/ 787963 h 798498"/>
                <a:gd name="connsiteX769" fmla="*/ 163867 w 247512"/>
                <a:gd name="connsiteY769" fmla="*/ 787963 h 798498"/>
                <a:gd name="connsiteX770" fmla="*/ 163867 w 247512"/>
                <a:gd name="connsiteY770" fmla="*/ 785810 h 798498"/>
                <a:gd name="connsiteX771" fmla="*/ 161714 w 247512"/>
                <a:gd name="connsiteY771" fmla="*/ 785810 h 798498"/>
                <a:gd name="connsiteX772" fmla="*/ 161714 w 247512"/>
                <a:gd name="connsiteY772" fmla="*/ 781506 h 798498"/>
                <a:gd name="connsiteX773" fmla="*/ 159562 w 247512"/>
                <a:gd name="connsiteY773" fmla="*/ 781506 h 798498"/>
                <a:gd name="connsiteX774" fmla="*/ 159562 w 247512"/>
                <a:gd name="connsiteY774" fmla="*/ 779354 h 798498"/>
                <a:gd name="connsiteX775" fmla="*/ 157410 w 247512"/>
                <a:gd name="connsiteY775" fmla="*/ 779354 h 798498"/>
                <a:gd name="connsiteX776" fmla="*/ 157410 w 247512"/>
                <a:gd name="connsiteY776" fmla="*/ 775049 h 798498"/>
                <a:gd name="connsiteX777" fmla="*/ 155258 w 247512"/>
                <a:gd name="connsiteY777" fmla="*/ 775049 h 798498"/>
                <a:gd name="connsiteX778" fmla="*/ 155258 w 247512"/>
                <a:gd name="connsiteY778" fmla="*/ 770744 h 798498"/>
                <a:gd name="connsiteX779" fmla="*/ 153105 w 247512"/>
                <a:gd name="connsiteY779" fmla="*/ 770744 h 798498"/>
                <a:gd name="connsiteX780" fmla="*/ 153105 w 247512"/>
                <a:gd name="connsiteY780" fmla="*/ 768592 h 798498"/>
                <a:gd name="connsiteX781" fmla="*/ 150953 w 247512"/>
                <a:gd name="connsiteY781" fmla="*/ 768592 h 798498"/>
                <a:gd name="connsiteX782" fmla="*/ 150953 w 247512"/>
                <a:gd name="connsiteY782" fmla="*/ 762135 h 798498"/>
                <a:gd name="connsiteX783" fmla="*/ 148801 w 247512"/>
                <a:gd name="connsiteY783" fmla="*/ 762135 h 798498"/>
                <a:gd name="connsiteX784" fmla="*/ 148801 w 247512"/>
                <a:gd name="connsiteY784" fmla="*/ 753526 h 798498"/>
                <a:gd name="connsiteX785" fmla="*/ 146648 w 247512"/>
                <a:gd name="connsiteY785" fmla="*/ 753526 h 798498"/>
                <a:gd name="connsiteX786" fmla="*/ 146648 w 247512"/>
                <a:gd name="connsiteY786" fmla="*/ 736308 h 798498"/>
                <a:gd name="connsiteX787" fmla="*/ 144496 w 247512"/>
                <a:gd name="connsiteY787" fmla="*/ 736308 h 798498"/>
                <a:gd name="connsiteX788" fmla="*/ 144496 w 247512"/>
                <a:gd name="connsiteY788" fmla="*/ 716937 h 798498"/>
                <a:gd name="connsiteX789" fmla="*/ 120821 w 247512"/>
                <a:gd name="connsiteY789" fmla="*/ 716937 h 798498"/>
                <a:gd name="connsiteX790" fmla="*/ 120821 w 247512"/>
                <a:gd name="connsiteY790" fmla="*/ 714785 h 798498"/>
                <a:gd name="connsiteX791" fmla="*/ 114364 w 247512"/>
                <a:gd name="connsiteY791" fmla="*/ 714785 h 798498"/>
                <a:gd name="connsiteX792" fmla="*/ 114364 w 247512"/>
                <a:gd name="connsiteY792" fmla="*/ 712633 h 798498"/>
                <a:gd name="connsiteX793" fmla="*/ 105755 w 247512"/>
                <a:gd name="connsiteY793" fmla="*/ 712633 h 798498"/>
                <a:gd name="connsiteX794" fmla="*/ 105755 w 247512"/>
                <a:gd name="connsiteY794" fmla="*/ 710480 h 798498"/>
                <a:gd name="connsiteX795" fmla="*/ 99298 w 247512"/>
                <a:gd name="connsiteY795" fmla="*/ 710480 h 798498"/>
                <a:gd name="connsiteX796" fmla="*/ 99298 w 247512"/>
                <a:gd name="connsiteY796" fmla="*/ 708328 h 798498"/>
                <a:gd name="connsiteX797" fmla="*/ 94994 w 247512"/>
                <a:gd name="connsiteY797" fmla="*/ 708328 h 798498"/>
                <a:gd name="connsiteX798" fmla="*/ 94994 w 247512"/>
                <a:gd name="connsiteY798" fmla="*/ 706176 h 798498"/>
                <a:gd name="connsiteX799" fmla="*/ 92841 w 247512"/>
                <a:gd name="connsiteY799" fmla="*/ 706176 h 798498"/>
                <a:gd name="connsiteX800" fmla="*/ 92841 w 247512"/>
                <a:gd name="connsiteY800" fmla="*/ 704024 h 798498"/>
                <a:gd name="connsiteX801" fmla="*/ 88537 w 247512"/>
                <a:gd name="connsiteY801" fmla="*/ 704024 h 798498"/>
                <a:gd name="connsiteX802" fmla="*/ 88537 w 247512"/>
                <a:gd name="connsiteY802" fmla="*/ 701871 h 798498"/>
                <a:gd name="connsiteX803" fmla="*/ 84232 w 247512"/>
                <a:gd name="connsiteY803" fmla="*/ 701871 h 798498"/>
                <a:gd name="connsiteX804" fmla="*/ 84232 w 247512"/>
                <a:gd name="connsiteY804" fmla="*/ 699719 h 798498"/>
                <a:gd name="connsiteX805" fmla="*/ 82080 w 247512"/>
                <a:gd name="connsiteY805" fmla="*/ 699719 h 798498"/>
                <a:gd name="connsiteX806" fmla="*/ 82080 w 247512"/>
                <a:gd name="connsiteY806" fmla="*/ 697567 h 798498"/>
                <a:gd name="connsiteX807" fmla="*/ 77775 w 247512"/>
                <a:gd name="connsiteY807" fmla="*/ 697567 h 798498"/>
                <a:gd name="connsiteX808" fmla="*/ 77775 w 247512"/>
                <a:gd name="connsiteY808" fmla="*/ 695414 h 798498"/>
                <a:gd name="connsiteX809" fmla="*/ 75623 w 247512"/>
                <a:gd name="connsiteY809" fmla="*/ 695414 h 798498"/>
                <a:gd name="connsiteX810" fmla="*/ 75623 w 247512"/>
                <a:gd name="connsiteY810" fmla="*/ 693262 h 798498"/>
                <a:gd name="connsiteX811" fmla="*/ 73471 w 247512"/>
                <a:gd name="connsiteY811" fmla="*/ 693262 h 798498"/>
                <a:gd name="connsiteX812" fmla="*/ 73471 w 247512"/>
                <a:gd name="connsiteY812" fmla="*/ 691110 h 798498"/>
                <a:gd name="connsiteX813" fmla="*/ 71318 w 247512"/>
                <a:gd name="connsiteY813" fmla="*/ 691110 h 798498"/>
                <a:gd name="connsiteX814" fmla="*/ 71318 w 247512"/>
                <a:gd name="connsiteY814" fmla="*/ 688958 h 798498"/>
                <a:gd name="connsiteX815" fmla="*/ 69166 w 247512"/>
                <a:gd name="connsiteY815" fmla="*/ 688958 h 798498"/>
                <a:gd name="connsiteX816" fmla="*/ 69166 w 247512"/>
                <a:gd name="connsiteY816" fmla="*/ 645912 h 798498"/>
                <a:gd name="connsiteX817" fmla="*/ 71318 w 247512"/>
                <a:gd name="connsiteY817" fmla="*/ 645912 h 798498"/>
                <a:gd name="connsiteX818" fmla="*/ 71318 w 247512"/>
                <a:gd name="connsiteY818" fmla="*/ 620084 h 798498"/>
                <a:gd name="connsiteX819" fmla="*/ 73471 w 247512"/>
                <a:gd name="connsiteY819" fmla="*/ 620084 h 798498"/>
                <a:gd name="connsiteX820" fmla="*/ 73471 w 247512"/>
                <a:gd name="connsiteY820" fmla="*/ 613628 h 798498"/>
                <a:gd name="connsiteX821" fmla="*/ 75623 w 247512"/>
                <a:gd name="connsiteY821" fmla="*/ 613628 h 798498"/>
                <a:gd name="connsiteX822" fmla="*/ 75623 w 247512"/>
                <a:gd name="connsiteY822" fmla="*/ 609323 h 798498"/>
                <a:gd name="connsiteX823" fmla="*/ 77775 w 247512"/>
                <a:gd name="connsiteY823" fmla="*/ 609323 h 798498"/>
                <a:gd name="connsiteX824" fmla="*/ 77775 w 247512"/>
                <a:gd name="connsiteY824" fmla="*/ 605018 h 798498"/>
                <a:gd name="connsiteX825" fmla="*/ 79928 w 247512"/>
                <a:gd name="connsiteY825" fmla="*/ 605018 h 798498"/>
                <a:gd name="connsiteX826" fmla="*/ 79928 w 247512"/>
                <a:gd name="connsiteY826" fmla="*/ 596409 h 798498"/>
                <a:gd name="connsiteX827" fmla="*/ 71318 w 247512"/>
                <a:gd name="connsiteY827" fmla="*/ 596409 h 798498"/>
                <a:gd name="connsiteX828" fmla="*/ 71318 w 247512"/>
                <a:gd name="connsiteY828" fmla="*/ 594257 h 798498"/>
                <a:gd name="connsiteX829" fmla="*/ 62709 w 247512"/>
                <a:gd name="connsiteY829" fmla="*/ 594257 h 798498"/>
                <a:gd name="connsiteX830" fmla="*/ 62709 w 247512"/>
                <a:gd name="connsiteY830" fmla="*/ 592105 h 798498"/>
                <a:gd name="connsiteX831" fmla="*/ 58405 w 247512"/>
                <a:gd name="connsiteY831" fmla="*/ 592105 h 798498"/>
                <a:gd name="connsiteX832" fmla="*/ 58405 w 247512"/>
                <a:gd name="connsiteY832" fmla="*/ 589952 h 798498"/>
                <a:gd name="connsiteX833" fmla="*/ 54100 w 247512"/>
                <a:gd name="connsiteY833" fmla="*/ 589952 h 798498"/>
                <a:gd name="connsiteX834" fmla="*/ 54100 w 247512"/>
                <a:gd name="connsiteY834" fmla="*/ 587800 h 798498"/>
                <a:gd name="connsiteX835" fmla="*/ 51948 w 247512"/>
                <a:gd name="connsiteY835" fmla="*/ 587800 h 798498"/>
                <a:gd name="connsiteX836" fmla="*/ 51948 w 247512"/>
                <a:gd name="connsiteY836" fmla="*/ 585648 h 798498"/>
                <a:gd name="connsiteX837" fmla="*/ 47643 w 247512"/>
                <a:gd name="connsiteY837" fmla="*/ 585648 h 798498"/>
                <a:gd name="connsiteX838" fmla="*/ 47643 w 247512"/>
                <a:gd name="connsiteY838" fmla="*/ 583496 h 798498"/>
                <a:gd name="connsiteX839" fmla="*/ 43339 w 247512"/>
                <a:gd name="connsiteY839" fmla="*/ 583496 h 798498"/>
                <a:gd name="connsiteX840" fmla="*/ 43339 w 247512"/>
                <a:gd name="connsiteY840" fmla="*/ 581343 h 798498"/>
                <a:gd name="connsiteX841" fmla="*/ 39034 w 247512"/>
                <a:gd name="connsiteY841" fmla="*/ 581343 h 798498"/>
                <a:gd name="connsiteX842" fmla="*/ 39034 w 247512"/>
                <a:gd name="connsiteY842" fmla="*/ 579191 h 798498"/>
                <a:gd name="connsiteX843" fmla="*/ 36882 w 247512"/>
                <a:gd name="connsiteY843" fmla="*/ 579191 h 798498"/>
                <a:gd name="connsiteX844" fmla="*/ 36882 w 247512"/>
                <a:gd name="connsiteY844" fmla="*/ 577039 h 798498"/>
                <a:gd name="connsiteX845" fmla="*/ 34730 w 247512"/>
                <a:gd name="connsiteY845" fmla="*/ 577039 h 798498"/>
                <a:gd name="connsiteX846" fmla="*/ 34730 w 247512"/>
                <a:gd name="connsiteY846" fmla="*/ 574886 h 798498"/>
                <a:gd name="connsiteX847" fmla="*/ 32577 w 247512"/>
                <a:gd name="connsiteY847" fmla="*/ 574886 h 798498"/>
                <a:gd name="connsiteX848" fmla="*/ 32577 w 247512"/>
                <a:gd name="connsiteY848" fmla="*/ 572734 h 798498"/>
                <a:gd name="connsiteX849" fmla="*/ 28273 w 247512"/>
                <a:gd name="connsiteY849" fmla="*/ 572734 h 798498"/>
                <a:gd name="connsiteX850" fmla="*/ 28273 w 247512"/>
                <a:gd name="connsiteY850" fmla="*/ 570582 h 798498"/>
                <a:gd name="connsiteX851" fmla="*/ 26120 w 247512"/>
                <a:gd name="connsiteY851" fmla="*/ 570582 h 798498"/>
                <a:gd name="connsiteX852" fmla="*/ 26120 w 247512"/>
                <a:gd name="connsiteY852" fmla="*/ 568430 h 798498"/>
                <a:gd name="connsiteX853" fmla="*/ 23968 w 247512"/>
                <a:gd name="connsiteY853" fmla="*/ 568430 h 798498"/>
                <a:gd name="connsiteX854" fmla="*/ 23968 w 247512"/>
                <a:gd name="connsiteY854" fmla="*/ 566277 h 798498"/>
                <a:gd name="connsiteX855" fmla="*/ 21816 w 247512"/>
                <a:gd name="connsiteY855" fmla="*/ 566277 h 798498"/>
                <a:gd name="connsiteX856" fmla="*/ 21816 w 247512"/>
                <a:gd name="connsiteY856" fmla="*/ 564125 h 798498"/>
                <a:gd name="connsiteX857" fmla="*/ 19664 w 247512"/>
                <a:gd name="connsiteY857" fmla="*/ 564125 h 798498"/>
                <a:gd name="connsiteX858" fmla="*/ 19664 w 247512"/>
                <a:gd name="connsiteY858" fmla="*/ 561973 h 798498"/>
                <a:gd name="connsiteX859" fmla="*/ 17511 w 247512"/>
                <a:gd name="connsiteY859" fmla="*/ 561973 h 798498"/>
                <a:gd name="connsiteX860" fmla="*/ 17511 w 247512"/>
                <a:gd name="connsiteY860" fmla="*/ 559820 h 798498"/>
                <a:gd name="connsiteX861" fmla="*/ 15359 w 247512"/>
                <a:gd name="connsiteY861" fmla="*/ 559820 h 798498"/>
                <a:gd name="connsiteX862" fmla="*/ 15359 w 247512"/>
                <a:gd name="connsiteY862" fmla="*/ 555516 h 798498"/>
                <a:gd name="connsiteX863" fmla="*/ 13207 w 247512"/>
                <a:gd name="connsiteY863" fmla="*/ 555516 h 798498"/>
                <a:gd name="connsiteX864" fmla="*/ 13207 w 247512"/>
                <a:gd name="connsiteY864" fmla="*/ 542602 h 798498"/>
                <a:gd name="connsiteX865" fmla="*/ 15359 w 247512"/>
                <a:gd name="connsiteY865" fmla="*/ 542602 h 798498"/>
                <a:gd name="connsiteX866" fmla="*/ 15359 w 247512"/>
                <a:gd name="connsiteY866" fmla="*/ 538298 h 798498"/>
                <a:gd name="connsiteX867" fmla="*/ 17511 w 247512"/>
                <a:gd name="connsiteY867" fmla="*/ 538298 h 798498"/>
                <a:gd name="connsiteX868" fmla="*/ 17511 w 247512"/>
                <a:gd name="connsiteY868" fmla="*/ 533993 h 798498"/>
                <a:gd name="connsiteX869" fmla="*/ 19664 w 247512"/>
                <a:gd name="connsiteY869" fmla="*/ 533993 h 798498"/>
                <a:gd name="connsiteX870" fmla="*/ 19664 w 247512"/>
                <a:gd name="connsiteY870" fmla="*/ 529688 h 798498"/>
                <a:gd name="connsiteX871" fmla="*/ 21816 w 247512"/>
                <a:gd name="connsiteY871" fmla="*/ 529688 h 798498"/>
                <a:gd name="connsiteX872" fmla="*/ 21816 w 247512"/>
                <a:gd name="connsiteY872" fmla="*/ 527536 h 798498"/>
                <a:gd name="connsiteX873" fmla="*/ 23968 w 247512"/>
                <a:gd name="connsiteY873" fmla="*/ 527536 h 798498"/>
                <a:gd name="connsiteX874" fmla="*/ 23968 w 247512"/>
                <a:gd name="connsiteY874" fmla="*/ 518927 h 798498"/>
                <a:gd name="connsiteX875" fmla="*/ 26120 w 247512"/>
                <a:gd name="connsiteY875" fmla="*/ 518927 h 798498"/>
                <a:gd name="connsiteX876" fmla="*/ 26120 w 247512"/>
                <a:gd name="connsiteY876" fmla="*/ 514622 h 798498"/>
                <a:gd name="connsiteX877" fmla="*/ 28273 w 247512"/>
                <a:gd name="connsiteY877" fmla="*/ 514622 h 798498"/>
                <a:gd name="connsiteX878" fmla="*/ 28273 w 247512"/>
                <a:gd name="connsiteY878" fmla="*/ 512470 h 798498"/>
                <a:gd name="connsiteX879" fmla="*/ 30425 w 247512"/>
                <a:gd name="connsiteY879" fmla="*/ 512470 h 798498"/>
                <a:gd name="connsiteX880" fmla="*/ 30425 w 247512"/>
                <a:gd name="connsiteY880" fmla="*/ 503861 h 798498"/>
                <a:gd name="connsiteX881" fmla="*/ 32577 w 247512"/>
                <a:gd name="connsiteY881" fmla="*/ 503861 h 798498"/>
                <a:gd name="connsiteX882" fmla="*/ 32577 w 247512"/>
                <a:gd name="connsiteY882" fmla="*/ 499556 h 798498"/>
                <a:gd name="connsiteX883" fmla="*/ 34730 w 247512"/>
                <a:gd name="connsiteY883" fmla="*/ 499556 h 798498"/>
                <a:gd name="connsiteX884" fmla="*/ 34730 w 247512"/>
                <a:gd name="connsiteY884" fmla="*/ 495252 h 798498"/>
                <a:gd name="connsiteX885" fmla="*/ 36882 w 247512"/>
                <a:gd name="connsiteY885" fmla="*/ 495252 h 798498"/>
                <a:gd name="connsiteX886" fmla="*/ 36882 w 247512"/>
                <a:gd name="connsiteY886" fmla="*/ 493100 h 798498"/>
                <a:gd name="connsiteX887" fmla="*/ 39034 w 247512"/>
                <a:gd name="connsiteY887" fmla="*/ 493100 h 798498"/>
                <a:gd name="connsiteX888" fmla="*/ 39034 w 247512"/>
                <a:gd name="connsiteY888" fmla="*/ 488795 h 798498"/>
                <a:gd name="connsiteX889" fmla="*/ 41186 w 247512"/>
                <a:gd name="connsiteY889" fmla="*/ 488795 h 798498"/>
                <a:gd name="connsiteX890" fmla="*/ 41186 w 247512"/>
                <a:gd name="connsiteY890" fmla="*/ 484490 h 798498"/>
                <a:gd name="connsiteX891" fmla="*/ 43339 w 247512"/>
                <a:gd name="connsiteY891" fmla="*/ 484490 h 798498"/>
                <a:gd name="connsiteX892" fmla="*/ 43339 w 247512"/>
                <a:gd name="connsiteY892" fmla="*/ 482338 h 798498"/>
                <a:gd name="connsiteX893" fmla="*/ 45491 w 247512"/>
                <a:gd name="connsiteY893" fmla="*/ 482338 h 798498"/>
                <a:gd name="connsiteX894" fmla="*/ 45491 w 247512"/>
                <a:gd name="connsiteY894" fmla="*/ 478034 h 798498"/>
                <a:gd name="connsiteX895" fmla="*/ 47643 w 247512"/>
                <a:gd name="connsiteY895" fmla="*/ 478034 h 798498"/>
                <a:gd name="connsiteX896" fmla="*/ 47643 w 247512"/>
                <a:gd name="connsiteY896" fmla="*/ 475881 h 798498"/>
                <a:gd name="connsiteX897" fmla="*/ 49796 w 247512"/>
                <a:gd name="connsiteY897" fmla="*/ 475881 h 798498"/>
                <a:gd name="connsiteX898" fmla="*/ 49796 w 247512"/>
                <a:gd name="connsiteY898" fmla="*/ 471577 h 798498"/>
                <a:gd name="connsiteX899" fmla="*/ 51948 w 247512"/>
                <a:gd name="connsiteY899" fmla="*/ 471577 h 798498"/>
                <a:gd name="connsiteX900" fmla="*/ 51948 w 247512"/>
                <a:gd name="connsiteY900" fmla="*/ 469424 h 798498"/>
                <a:gd name="connsiteX901" fmla="*/ 54100 w 247512"/>
                <a:gd name="connsiteY901" fmla="*/ 469424 h 798498"/>
                <a:gd name="connsiteX902" fmla="*/ 54100 w 247512"/>
                <a:gd name="connsiteY902" fmla="*/ 467272 h 798498"/>
                <a:gd name="connsiteX903" fmla="*/ 56252 w 247512"/>
                <a:gd name="connsiteY903" fmla="*/ 467272 h 798498"/>
                <a:gd name="connsiteX904" fmla="*/ 56252 w 247512"/>
                <a:gd name="connsiteY904" fmla="*/ 465120 h 798498"/>
                <a:gd name="connsiteX905" fmla="*/ 60557 w 247512"/>
                <a:gd name="connsiteY905" fmla="*/ 465120 h 798498"/>
                <a:gd name="connsiteX906" fmla="*/ 60557 w 247512"/>
                <a:gd name="connsiteY906" fmla="*/ 460815 h 798498"/>
                <a:gd name="connsiteX907" fmla="*/ 56252 w 247512"/>
                <a:gd name="connsiteY907" fmla="*/ 460815 h 798498"/>
                <a:gd name="connsiteX908" fmla="*/ 56252 w 247512"/>
                <a:gd name="connsiteY908" fmla="*/ 458663 h 798498"/>
                <a:gd name="connsiteX909" fmla="*/ 51948 w 247512"/>
                <a:gd name="connsiteY909" fmla="*/ 458663 h 798498"/>
                <a:gd name="connsiteX910" fmla="*/ 51948 w 247512"/>
                <a:gd name="connsiteY910" fmla="*/ 456511 h 798498"/>
                <a:gd name="connsiteX911" fmla="*/ 47643 w 247512"/>
                <a:gd name="connsiteY911" fmla="*/ 456511 h 798498"/>
                <a:gd name="connsiteX912" fmla="*/ 47643 w 247512"/>
                <a:gd name="connsiteY912" fmla="*/ 454358 h 798498"/>
                <a:gd name="connsiteX913" fmla="*/ 43339 w 247512"/>
                <a:gd name="connsiteY913" fmla="*/ 454358 h 798498"/>
                <a:gd name="connsiteX914" fmla="*/ 43339 w 247512"/>
                <a:gd name="connsiteY914" fmla="*/ 452206 h 798498"/>
                <a:gd name="connsiteX915" fmla="*/ 39034 w 247512"/>
                <a:gd name="connsiteY915" fmla="*/ 452206 h 798498"/>
                <a:gd name="connsiteX916" fmla="*/ 39034 w 247512"/>
                <a:gd name="connsiteY916" fmla="*/ 450054 h 798498"/>
                <a:gd name="connsiteX917" fmla="*/ 36882 w 247512"/>
                <a:gd name="connsiteY917" fmla="*/ 450054 h 798498"/>
                <a:gd name="connsiteX918" fmla="*/ 36882 w 247512"/>
                <a:gd name="connsiteY918" fmla="*/ 447902 h 798498"/>
                <a:gd name="connsiteX919" fmla="*/ 34730 w 247512"/>
                <a:gd name="connsiteY919" fmla="*/ 447902 h 798498"/>
                <a:gd name="connsiteX920" fmla="*/ 34730 w 247512"/>
                <a:gd name="connsiteY920" fmla="*/ 445749 h 798498"/>
                <a:gd name="connsiteX921" fmla="*/ 32577 w 247512"/>
                <a:gd name="connsiteY921" fmla="*/ 445749 h 798498"/>
                <a:gd name="connsiteX922" fmla="*/ 32577 w 247512"/>
                <a:gd name="connsiteY922" fmla="*/ 443597 h 798498"/>
                <a:gd name="connsiteX923" fmla="*/ 30425 w 247512"/>
                <a:gd name="connsiteY923" fmla="*/ 443597 h 798498"/>
                <a:gd name="connsiteX924" fmla="*/ 30425 w 247512"/>
                <a:gd name="connsiteY924" fmla="*/ 441445 h 798498"/>
                <a:gd name="connsiteX925" fmla="*/ 28273 w 247512"/>
                <a:gd name="connsiteY925" fmla="*/ 441445 h 798498"/>
                <a:gd name="connsiteX926" fmla="*/ 28273 w 247512"/>
                <a:gd name="connsiteY926" fmla="*/ 439292 h 798498"/>
                <a:gd name="connsiteX927" fmla="*/ 26120 w 247512"/>
                <a:gd name="connsiteY927" fmla="*/ 439292 h 798498"/>
                <a:gd name="connsiteX928" fmla="*/ 26120 w 247512"/>
                <a:gd name="connsiteY928" fmla="*/ 424226 h 798498"/>
                <a:gd name="connsiteX929" fmla="*/ 28273 w 247512"/>
                <a:gd name="connsiteY929" fmla="*/ 424226 h 798498"/>
                <a:gd name="connsiteX930" fmla="*/ 28273 w 247512"/>
                <a:gd name="connsiteY930" fmla="*/ 419922 h 798498"/>
                <a:gd name="connsiteX931" fmla="*/ 30425 w 247512"/>
                <a:gd name="connsiteY931" fmla="*/ 419922 h 798498"/>
                <a:gd name="connsiteX932" fmla="*/ 30425 w 247512"/>
                <a:gd name="connsiteY932" fmla="*/ 417770 h 798498"/>
                <a:gd name="connsiteX933" fmla="*/ 32577 w 247512"/>
                <a:gd name="connsiteY933" fmla="*/ 417770 h 798498"/>
                <a:gd name="connsiteX934" fmla="*/ 32577 w 247512"/>
                <a:gd name="connsiteY934" fmla="*/ 415617 h 798498"/>
                <a:gd name="connsiteX935" fmla="*/ 34730 w 247512"/>
                <a:gd name="connsiteY935" fmla="*/ 415617 h 798498"/>
                <a:gd name="connsiteX936" fmla="*/ 34730 w 247512"/>
                <a:gd name="connsiteY936" fmla="*/ 413465 h 798498"/>
                <a:gd name="connsiteX937" fmla="*/ 36882 w 247512"/>
                <a:gd name="connsiteY937" fmla="*/ 413465 h 798498"/>
                <a:gd name="connsiteX938" fmla="*/ 36882 w 247512"/>
                <a:gd name="connsiteY938" fmla="*/ 411313 h 798498"/>
                <a:gd name="connsiteX939" fmla="*/ 39034 w 247512"/>
                <a:gd name="connsiteY939" fmla="*/ 411313 h 798498"/>
                <a:gd name="connsiteX940" fmla="*/ 39034 w 247512"/>
                <a:gd name="connsiteY940" fmla="*/ 409160 h 798498"/>
                <a:gd name="connsiteX941" fmla="*/ 41186 w 247512"/>
                <a:gd name="connsiteY941" fmla="*/ 409160 h 798498"/>
                <a:gd name="connsiteX942" fmla="*/ 41186 w 247512"/>
                <a:gd name="connsiteY942" fmla="*/ 407008 h 798498"/>
                <a:gd name="connsiteX943" fmla="*/ 43339 w 247512"/>
                <a:gd name="connsiteY943" fmla="*/ 407008 h 798498"/>
                <a:gd name="connsiteX944" fmla="*/ 43339 w 247512"/>
                <a:gd name="connsiteY944" fmla="*/ 404856 h 798498"/>
                <a:gd name="connsiteX945" fmla="*/ 45491 w 247512"/>
                <a:gd name="connsiteY945" fmla="*/ 404856 h 798498"/>
                <a:gd name="connsiteX946" fmla="*/ 45491 w 247512"/>
                <a:gd name="connsiteY946" fmla="*/ 402704 h 798498"/>
                <a:gd name="connsiteX947" fmla="*/ 47643 w 247512"/>
                <a:gd name="connsiteY947" fmla="*/ 402704 h 798498"/>
                <a:gd name="connsiteX948" fmla="*/ 47643 w 247512"/>
                <a:gd name="connsiteY948" fmla="*/ 400551 h 798498"/>
                <a:gd name="connsiteX949" fmla="*/ 49796 w 247512"/>
                <a:gd name="connsiteY949" fmla="*/ 400551 h 798498"/>
                <a:gd name="connsiteX950" fmla="*/ 49796 w 247512"/>
                <a:gd name="connsiteY950" fmla="*/ 398399 h 798498"/>
                <a:gd name="connsiteX951" fmla="*/ 51948 w 247512"/>
                <a:gd name="connsiteY951" fmla="*/ 398399 h 798498"/>
                <a:gd name="connsiteX952" fmla="*/ 51948 w 247512"/>
                <a:gd name="connsiteY952" fmla="*/ 394094 h 798498"/>
                <a:gd name="connsiteX953" fmla="*/ 54100 w 247512"/>
                <a:gd name="connsiteY953" fmla="*/ 394094 h 798498"/>
                <a:gd name="connsiteX954" fmla="*/ 54100 w 247512"/>
                <a:gd name="connsiteY954" fmla="*/ 391942 h 798498"/>
                <a:gd name="connsiteX955" fmla="*/ 58405 w 247512"/>
                <a:gd name="connsiteY955" fmla="*/ 391942 h 798498"/>
                <a:gd name="connsiteX956" fmla="*/ 58405 w 247512"/>
                <a:gd name="connsiteY956" fmla="*/ 387638 h 798498"/>
                <a:gd name="connsiteX957" fmla="*/ 56252 w 247512"/>
                <a:gd name="connsiteY957" fmla="*/ 387638 h 798498"/>
                <a:gd name="connsiteX958" fmla="*/ 56252 w 247512"/>
                <a:gd name="connsiteY958" fmla="*/ 385485 h 798498"/>
                <a:gd name="connsiteX959" fmla="*/ 51948 w 247512"/>
                <a:gd name="connsiteY959" fmla="*/ 385485 h 798498"/>
                <a:gd name="connsiteX960" fmla="*/ 51948 w 247512"/>
                <a:gd name="connsiteY960" fmla="*/ 383333 h 798498"/>
                <a:gd name="connsiteX961" fmla="*/ 49796 w 247512"/>
                <a:gd name="connsiteY961" fmla="*/ 383333 h 798498"/>
                <a:gd name="connsiteX962" fmla="*/ 49796 w 247512"/>
                <a:gd name="connsiteY962" fmla="*/ 381181 h 798498"/>
                <a:gd name="connsiteX963" fmla="*/ 47643 w 247512"/>
                <a:gd name="connsiteY963" fmla="*/ 381181 h 798498"/>
                <a:gd name="connsiteX964" fmla="*/ 47643 w 247512"/>
                <a:gd name="connsiteY964" fmla="*/ 379028 h 798498"/>
                <a:gd name="connsiteX965" fmla="*/ 45491 w 247512"/>
                <a:gd name="connsiteY965" fmla="*/ 379028 h 798498"/>
                <a:gd name="connsiteX966" fmla="*/ 45491 w 247512"/>
                <a:gd name="connsiteY966" fmla="*/ 376876 h 798498"/>
                <a:gd name="connsiteX967" fmla="*/ 41186 w 247512"/>
                <a:gd name="connsiteY967" fmla="*/ 376876 h 798498"/>
                <a:gd name="connsiteX968" fmla="*/ 41186 w 247512"/>
                <a:gd name="connsiteY968" fmla="*/ 374724 h 798498"/>
                <a:gd name="connsiteX969" fmla="*/ 39034 w 247512"/>
                <a:gd name="connsiteY969" fmla="*/ 374724 h 798498"/>
                <a:gd name="connsiteX970" fmla="*/ 39034 w 247512"/>
                <a:gd name="connsiteY970" fmla="*/ 372572 h 798498"/>
                <a:gd name="connsiteX971" fmla="*/ 36882 w 247512"/>
                <a:gd name="connsiteY971" fmla="*/ 372572 h 798498"/>
                <a:gd name="connsiteX972" fmla="*/ 36882 w 247512"/>
                <a:gd name="connsiteY972" fmla="*/ 370419 h 798498"/>
                <a:gd name="connsiteX973" fmla="*/ 34730 w 247512"/>
                <a:gd name="connsiteY973" fmla="*/ 370419 h 798498"/>
                <a:gd name="connsiteX974" fmla="*/ 34730 w 247512"/>
                <a:gd name="connsiteY974" fmla="*/ 368267 h 798498"/>
                <a:gd name="connsiteX975" fmla="*/ 32577 w 247512"/>
                <a:gd name="connsiteY975" fmla="*/ 368267 h 798498"/>
                <a:gd name="connsiteX976" fmla="*/ 32577 w 247512"/>
                <a:gd name="connsiteY976" fmla="*/ 366115 h 798498"/>
                <a:gd name="connsiteX977" fmla="*/ 30425 w 247512"/>
                <a:gd name="connsiteY977" fmla="*/ 366115 h 798498"/>
                <a:gd name="connsiteX978" fmla="*/ 30425 w 247512"/>
                <a:gd name="connsiteY978" fmla="*/ 363962 h 798498"/>
                <a:gd name="connsiteX979" fmla="*/ 28273 w 247512"/>
                <a:gd name="connsiteY979" fmla="*/ 363962 h 798498"/>
                <a:gd name="connsiteX980" fmla="*/ 28273 w 247512"/>
                <a:gd name="connsiteY980" fmla="*/ 361810 h 798498"/>
                <a:gd name="connsiteX981" fmla="*/ 26120 w 247512"/>
                <a:gd name="connsiteY981" fmla="*/ 361810 h 798498"/>
                <a:gd name="connsiteX982" fmla="*/ 26120 w 247512"/>
                <a:gd name="connsiteY982" fmla="*/ 357506 h 798498"/>
                <a:gd name="connsiteX983" fmla="*/ 23968 w 247512"/>
                <a:gd name="connsiteY983" fmla="*/ 357506 h 798498"/>
                <a:gd name="connsiteX984" fmla="*/ 23968 w 247512"/>
                <a:gd name="connsiteY984" fmla="*/ 355353 h 798498"/>
                <a:gd name="connsiteX985" fmla="*/ 21816 w 247512"/>
                <a:gd name="connsiteY985" fmla="*/ 355353 h 798498"/>
                <a:gd name="connsiteX986" fmla="*/ 21816 w 247512"/>
                <a:gd name="connsiteY986" fmla="*/ 353201 h 798498"/>
                <a:gd name="connsiteX987" fmla="*/ 19664 w 247512"/>
                <a:gd name="connsiteY987" fmla="*/ 353201 h 798498"/>
                <a:gd name="connsiteX988" fmla="*/ 19664 w 247512"/>
                <a:gd name="connsiteY988" fmla="*/ 348896 h 798498"/>
                <a:gd name="connsiteX989" fmla="*/ 17511 w 247512"/>
                <a:gd name="connsiteY989" fmla="*/ 348896 h 798498"/>
                <a:gd name="connsiteX990" fmla="*/ 17511 w 247512"/>
                <a:gd name="connsiteY990" fmla="*/ 346744 h 798498"/>
                <a:gd name="connsiteX991" fmla="*/ 15359 w 247512"/>
                <a:gd name="connsiteY991" fmla="*/ 346744 h 798498"/>
                <a:gd name="connsiteX992" fmla="*/ 15359 w 247512"/>
                <a:gd name="connsiteY992" fmla="*/ 342440 h 798498"/>
                <a:gd name="connsiteX993" fmla="*/ 13207 w 247512"/>
                <a:gd name="connsiteY993" fmla="*/ 342440 h 798498"/>
                <a:gd name="connsiteX994" fmla="*/ 13207 w 247512"/>
                <a:gd name="connsiteY994" fmla="*/ 338135 h 798498"/>
                <a:gd name="connsiteX995" fmla="*/ 11054 w 247512"/>
                <a:gd name="connsiteY995" fmla="*/ 338135 h 798498"/>
                <a:gd name="connsiteX996" fmla="*/ 11054 w 247512"/>
                <a:gd name="connsiteY996" fmla="*/ 331678 h 798498"/>
                <a:gd name="connsiteX997" fmla="*/ 23968 w 247512"/>
                <a:gd name="connsiteY997" fmla="*/ 331678 h 798498"/>
                <a:gd name="connsiteX998" fmla="*/ 23968 w 247512"/>
                <a:gd name="connsiteY998" fmla="*/ 327374 h 798498"/>
                <a:gd name="connsiteX999" fmla="*/ 21816 w 247512"/>
                <a:gd name="connsiteY999" fmla="*/ 327374 h 798498"/>
                <a:gd name="connsiteX1000" fmla="*/ 21816 w 247512"/>
                <a:gd name="connsiteY1000" fmla="*/ 325221 h 798498"/>
                <a:gd name="connsiteX1001" fmla="*/ 19664 w 247512"/>
                <a:gd name="connsiteY1001" fmla="*/ 325221 h 798498"/>
                <a:gd name="connsiteX1002" fmla="*/ 19664 w 247512"/>
                <a:gd name="connsiteY1002" fmla="*/ 320917 h 798498"/>
                <a:gd name="connsiteX1003" fmla="*/ 17511 w 247512"/>
                <a:gd name="connsiteY1003" fmla="*/ 320917 h 798498"/>
                <a:gd name="connsiteX1004" fmla="*/ 17511 w 247512"/>
                <a:gd name="connsiteY1004" fmla="*/ 316612 h 798498"/>
                <a:gd name="connsiteX1005" fmla="*/ 15359 w 247512"/>
                <a:gd name="connsiteY1005" fmla="*/ 316612 h 798498"/>
                <a:gd name="connsiteX1006" fmla="*/ 15359 w 247512"/>
                <a:gd name="connsiteY1006" fmla="*/ 312308 h 798498"/>
                <a:gd name="connsiteX1007" fmla="*/ 13207 w 247512"/>
                <a:gd name="connsiteY1007" fmla="*/ 312308 h 798498"/>
                <a:gd name="connsiteX1008" fmla="*/ 13207 w 247512"/>
                <a:gd name="connsiteY1008" fmla="*/ 310155 h 798498"/>
                <a:gd name="connsiteX1009" fmla="*/ 11054 w 247512"/>
                <a:gd name="connsiteY1009" fmla="*/ 310155 h 798498"/>
                <a:gd name="connsiteX1010" fmla="*/ 11054 w 247512"/>
                <a:gd name="connsiteY1010" fmla="*/ 303698 h 798498"/>
                <a:gd name="connsiteX1011" fmla="*/ 8902 w 247512"/>
                <a:gd name="connsiteY1011" fmla="*/ 303698 h 798498"/>
                <a:gd name="connsiteX1012" fmla="*/ 8902 w 247512"/>
                <a:gd name="connsiteY1012" fmla="*/ 297242 h 798498"/>
                <a:gd name="connsiteX1013" fmla="*/ 6750 w 247512"/>
                <a:gd name="connsiteY1013" fmla="*/ 297242 h 798498"/>
                <a:gd name="connsiteX1014" fmla="*/ 6750 w 247512"/>
                <a:gd name="connsiteY1014" fmla="*/ 292937 h 798498"/>
                <a:gd name="connsiteX1015" fmla="*/ 4598 w 247512"/>
                <a:gd name="connsiteY1015" fmla="*/ 292937 h 798498"/>
                <a:gd name="connsiteX1016" fmla="*/ 4598 w 247512"/>
                <a:gd name="connsiteY1016" fmla="*/ 288632 h 798498"/>
                <a:gd name="connsiteX1017" fmla="*/ 2445 w 247512"/>
                <a:gd name="connsiteY1017" fmla="*/ 288632 h 798498"/>
                <a:gd name="connsiteX1018" fmla="*/ 2445 w 247512"/>
                <a:gd name="connsiteY1018" fmla="*/ 286480 h 798498"/>
                <a:gd name="connsiteX1019" fmla="*/ 293 w 247512"/>
                <a:gd name="connsiteY1019" fmla="*/ 286480 h 798498"/>
                <a:gd name="connsiteX1020" fmla="*/ 293 w 247512"/>
                <a:gd name="connsiteY1020" fmla="*/ 282175 h 798498"/>
                <a:gd name="connsiteX1021" fmla="*/ 2445 w 247512"/>
                <a:gd name="connsiteY1021" fmla="*/ 282175 h 798498"/>
                <a:gd name="connsiteX1022" fmla="*/ 2445 w 247512"/>
                <a:gd name="connsiteY1022" fmla="*/ 280023 h 798498"/>
                <a:gd name="connsiteX1023" fmla="*/ 6750 w 247512"/>
                <a:gd name="connsiteY1023" fmla="*/ 280023 h 798498"/>
                <a:gd name="connsiteX1024" fmla="*/ 6750 w 247512"/>
                <a:gd name="connsiteY1024" fmla="*/ 286480 h 798498"/>
                <a:gd name="connsiteX1025" fmla="*/ 8902 w 247512"/>
                <a:gd name="connsiteY1025" fmla="*/ 286480 h 798498"/>
                <a:gd name="connsiteX1026" fmla="*/ 8902 w 247512"/>
                <a:gd name="connsiteY1026" fmla="*/ 284328 h 798498"/>
                <a:gd name="connsiteX1027" fmla="*/ 11054 w 247512"/>
                <a:gd name="connsiteY1027" fmla="*/ 284328 h 798498"/>
                <a:gd name="connsiteX1028" fmla="*/ 11054 w 247512"/>
                <a:gd name="connsiteY1028" fmla="*/ 282175 h 798498"/>
                <a:gd name="connsiteX1029" fmla="*/ 13207 w 247512"/>
                <a:gd name="connsiteY1029" fmla="*/ 282175 h 798498"/>
                <a:gd name="connsiteX1030" fmla="*/ 13207 w 247512"/>
                <a:gd name="connsiteY1030" fmla="*/ 280023 h 798498"/>
                <a:gd name="connsiteX1031" fmla="*/ 15359 w 247512"/>
                <a:gd name="connsiteY1031" fmla="*/ 280023 h 798498"/>
                <a:gd name="connsiteX1032" fmla="*/ 15359 w 247512"/>
                <a:gd name="connsiteY1032" fmla="*/ 273566 h 798498"/>
                <a:gd name="connsiteX1033" fmla="*/ 17511 w 247512"/>
                <a:gd name="connsiteY1033" fmla="*/ 273566 h 798498"/>
                <a:gd name="connsiteX1034" fmla="*/ 17511 w 247512"/>
                <a:gd name="connsiteY1034" fmla="*/ 271414 h 798498"/>
                <a:gd name="connsiteX1035" fmla="*/ 19664 w 247512"/>
                <a:gd name="connsiteY1035" fmla="*/ 271414 h 798498"/>
                <a:gd name="connsiteX1036" fmla="*/ 19664 w 247512"/>
                <a:gd name="connsiteY1036" fmla="*/ 258500 h 798498"/>
                <a:gd name="connsiteX1037" fmla="*/ 21816 w 247512"/>
                <a:gd name="connsiteY1037" fmla="*/ 258500 h 798498"/>
                <a:gd name="connsiteX1038" fmla="*/ 21816 w 247512"/>
                <a:gd name="connsiteY1038" fmla="*/ 267109 h 798498"/>
                <a:gd name="connsiteX1039" fmla="*/ 23968 w 247512"/>
                <a:gd name="connsiteY1039" fmla="*/ 267109 h 798498"/>
                <a:gd name="connsiteX1040" fmla="*/ 23968 w 247512"/>
                <a:gd name="connsiteY1040" fmla="*/ 271414 h 798498"/>
                <a:gd name="connsiteX1041" fmla="*/ 26120 w 247512"/>
                <a:gd name="connsiteY1041" fmla="*/ 271414 h 798498"/>
                <a:gd name="connsiteX1042" fmla="*/ 26120 w 247512"/>
                <a:gd name="connsiteY1042" fmla="*/ 275719 h 798498"/>
                <a:gd name="connsiteX1043" fmla="*/ 28273 w 247512"/>
                <a:gd name="connsiteY1043" fmla="*/ 275719 h 798498"/>
                <a:gd name="connsiteX1044" fmla="*/ 28273 w 247512"/>
                <a:gd name="connsiteY1044" fmla="*/ 282175 h 798498"/>
                <a:gd name="connsiteX1045" fmla="*/ 30425 w 247512"/>
                <a:gd name="connsiteY1045" fmla="*/ 282175 h 798498"/>
                <a:gd name="connsiteX1046" fmla="*/ 30425 w 247512"/>
                <a:gd name="connsiteY1046" fmla="*/ 286480 h 798498"/>
                <a:gd name="connsiteX1047" fmla="*/ 32577 w 247512"/>
                <a:gd name="connsiteY1047" fmla="*/ 286480 h 798498"/>
                <a:gd name="connsiteX1048" fmla="*/ 32577 w 247512"/>
                <a:gd name="connsiteY1048" fmla="*/ 295089 h 798498"/>
                <a:gd name="connsiteX1049" fmla="*/ 34730 w 247512"/>
                <a:gd name="connsiteY1049" fmla="*/ 295089 h 798498"/>
                <a:gd name="connsiteX1050" fmla="*/ 34730 w 247512"/>
                <a:gd name="connsiteY1050" fmla="*/ 297242 h 798498"/>
                <a:gd name="connsiteX1051" fmla="*/ 36882 w 247512"/>
                <a:gd name="connsiteY1051" fmla="*/ 297242 h 798498"/>
                <a:gd name="connsiteX1052" fmla="*/ 36882 w 247512"/>
                <a:gd name="connsiteY1052" fmla="*/ 303698 h 798498"/>
                <a:gd name="connsiteX1053" fmla="*/ 39034 w 247512"/>
                <a:gd name="connsiteY1053" fmla="*/ 303698 h 798498"/>
                <a:gd name="connsiteX1054" fmla="*/ 39034 w 247512"/>
                <a:gd name="connsiteY1054" fmla="*/ 308003 h 798498"/>
                <a:gd name="connsiteX1055" fmla="*/ 41186 w 247512"/>
                <a:gd name="connsiteY1055" fmla="*/ 308003 h 798498"/>
                <a:gd name="connsiteX1056" fmla="*/ 41186 w 247512"/>
                <a:gd name="connsiteY1056" fmla="*/ 312308 h 798498"/>
                <a:gd name="connsiteX1057" fmla="*/ 43339 w 247512"/>
                <a:gd name="connsiteY1057" fmla="*/ 312308 h 798498"/>
                <a:gd name="connsiteX1058" fmla="*/ 43339 w 247512"/>
                <a:gd name="connsiteY1058" fmla="*/ 316612 h 798498"/>
                <a:gd name="connsiteX1059" fmla="*/ 45491 w 247512"/>
                <a:gd name="connsiteY1059" fmla="*/ 316612 h 798498"/>
                <a:gd name="connsiteX1060" fmla="*/ 45491 w 247512"/>
                <a:gd name="connsiteY1060" fmla="*/ 320917 h 798498"/>
                <a:gd name="connsiteX1061" fmla="*/ 47643 w 247512"/>
                <a:gd name="connsiteY1061" fmla="*/ 320917 h 798498"/>
                <a:gd name="connsiteX1062" fmla="*/ 47643 w 247512"/>
                <a:gd name="connsiteY1062" fmla="*/ 323069 h 798498"/>
                <a:gd name="connsiteX1063" fmla="*/ 49796 w 247512"/>
                <a:gd name="connsiteY1063" fmla="*/ 323069 h 798498"/>
                <a:gd name="connsiteX1064" fmla="*/ 49796 w 247512"/>
                <a:gd name="connsiteY1064" fmla="*/ 327374 h 798498"/>
                <a:gd name="connsiteX1065" fmla="*/ 51948 w 247512"/>
                <a:gd name="connsiteY1065" fmla="*/ 327374 h 798498"/>
                <a:gd name="connsiteX1066" fmla="*/ 51948 w 247512"/>
                <a:gd name="connsiteY1066" fmla="*/ 331678 h 798498"/>
                <a:gd name="connsiteX1067" fmla="*/ 54100 w 247512"/>
                <a:gd name="connsiteY1067" fmla="*/ 331678 h 798498"/>
                <a:gd name="connsiteX1068" fmla="*/ 54100 w 247512"/>
                <a:gd name="connsiteY1068" fmla="*/ 333830 h 798498"/>
                <a:gd name="connsiteX1069" fmla="*/ 56252 w 247512"/>
                <a:gd name="connsiteY1069" fmla="*/ 333830 h 798498"/>
                <a:gd name="connsiteX1070" fmla="*/ 56252 w 247512"/>
                <a:gd name="connsiteY1070" fmla="*/ 338135 h 798498"/>
                <a:gd name="connsiteX1071" fmla="*/ 58405 w 247512"/>
                <a:gd name="connsiteY1071" fmla="*/ 338135 h 798498"/>
                <a:gd name="connsiteX1072" fmla="*/ 58405 w 247512"/>
                <a:gd name="connsiteY1072" fmla="*/ 342440 h 798498"/>
                <a:gd name="connsiteX1073" fmla="*/ 60557 w 247512"/>
                <a:gd name="connsiteY1073" fmla="*/ 342440 h 798498"/>
                <a:gd name="connsiteX1074" fmla="*/ 60557 w 247512"/>
                <a:gd name="connsiteY1074" fmla="*/ 346744 h 798498"/>
                <a:gd name="connsiteX1075" fmla="*/ 62709 w 247512"/>
                <a:gd name="connsiteY1075" fmla="*/ 346744 h 798498"/>
                <a:gd name="connsiteX1076" fmla="*/ 62709 w 247512"/>
                <a:gd name="connsiteY1076" fmla="*/ 351049 h 798498"/>
                <a:gd name="connsiteX1077" fmla="*/ 64862 w 247512"/>
                <a:gd name="connsiteY1077" fmla="*/ 351049 h 798498"/>
                <a:gd name="connsiteX1078" fmla="*/ 64862 w 247512"/>
                <a:gd name="connsiteY1078" fmla="*/ 353201 h 798498"/>
                <a:gd name="connsiteX1079" fmla="*/ 67014 w 247512"/>
                <a:gd name="connsiteY1079" fmla="*/ 353201 h 798498"/>
                <a:gd name="connsiteX1080" fmla="*/ 67014 w 247512"/>
                <a:gd name="connsiteY1080" fmla="*/ 357506 h 798498"/>
                <a:gd name="connsiteX1081" fmla="*/ 69166 w 247512"/>
                <a:gd name="connsiteY1081" fmla="*/ 357506 h 798498"/>
                <a:gd name="connsiteX1082" fmla="*/ 69166 w 247512"/>
                <a:gd name="connsiteY1082" fmla="*/ 359658 h 798498"/>
                <a:gd name="connsiteX1083" fmla="*/ 71318 w 247512"/>
                <a:gd name="connsiteY1083" fmla="*/ 359658 h 798498"/>
                <a:gd name="connsiteX1084" fmla="*/ 71318 w 247512"/>
                <a:gd name="connsiteY1084" fmla="*/ 361810 h 798498"/>
                <a:gd name="connsiteX1085" fmla="*/ 73471 w 247512"/>
                <a:gd name="connsiteY1085" fmla="*/ 361810 h 798498"/>
                <a:gd name="connsiteX1086" fmla="*/ 73471 w 247512"/>
                <a:gd name="connsiteY1086" fmla="*/ 366115 h 798498"/>
                <a:gd name="connsiteX1087" fmla="*/ 75623 w 247512"/>
                <a:gd name="connsiteY1087" fmla="*/ 366115 h 798498"/>
                <a:gd name="connsiteX1088" fmla="*/ 75623 w 247512"/>
                <a:gd name="connsiteY1088" fmla="*/ 348896 h 798498"/>
                <a:gd name="connsiteX1089" fmla="*/ 77775 w 247512"/>
                <a:gd name="connsiteY1089" fmla="*/ 348896 h 798498"/>
                <a:gd name="connsiteX1090" fmla="*/ 77775 w 247512"/>
                <a:gd name="connsiteY1090" fmla="*/ 344592 h 798498"/>
                <a:gd name="connsiteX1091" fmla="*/ 79928 w 247512"/>
                <a:gd name="connsiteY1091" fmla="*/ 344592 h 798498"/>
                <a:gd name="connsiteX1092" fmla="*/ 79928 w 247512"/>
                <a:gd name="connsiteY1092" fmla="*/ 340287 h 798498"/>
                <a:gd name="connsiteX1093" fmla="*/ 82080 w 247512"/>
                <a:gd name="connsiteY1093" fmla="*/ 340287 h 798498"/>
                <a:gd name="connsiteX1094" fmla="*/ 82080 w 247512"/>
                <a:gd name="connsiteY1094" fmla="*/ 333830 h 798498"/>
                <a:gd name="connsiteX1095" fmla="*/ 84232 w 247512"/>
                <a:gd name="connsiteY1095" fmla="*/ 333830 h 798498"/>
                <a:gd name="connsiteX1096" fmla="*/ 84232 w 247512"/>
                <a:gd name="connsiteY1096" fmla="*/ 331678 h 798498"/>
                <a:gd name="connsiteX1097" fmla="*/ 86384 w 247512"/>
                <a:gd name="connsiteY1097" fmla="*/ 331678 h 798498"/>
                <a:gd name="connsiteX1098" fmla="*/ 86384 w 247512"/>
                <a:gd name="connsiteY1098" fmla="*/ 327374 h 798498"/>
                <a:gd name="connsiteX1099" fmla="*/ 88537 w 247512"/>
                <a:gd name="connsiteY1099" fmla="*/ 327374 h 798498"/>
                <a:gd name="connsiteX1100" fmla="*/ 88537 w 247512"/>
                <a:gd name="connsiteY1100" fmla="*/ 316612 h 798498"/>
                <a:gd name="connsiteX1101" fmla="*/ 86384 w 247512"/>
                <a:gd name="connsiteY1101" fmla="*/ 316612 h 798498"/>
                <a:gd name="connsiteX1102" fmla="*/ 86384 w 247512"/>
                <a:gd name="connsiteY1102" fmla="*/ 312308 h 798498"/>
                <a:gd name="connsiteX1103" fmla="*/ 84232 w 247512"/>
                <a:gd name="connsiteY1103" fmla="*/ 312308 h 798498"/>
                <a:gd name="connsiteX1104" fmla="*/ 84232 w 247512"/>
                <a:gd name="connsiteY1104" fmla="*/ 310155 h 798498"/>
                <a:gd name="connsiteX1105" fmla="*/ 82080 w 247512"/>
                <a:gd name="connsiteY1105" fmla="*/ 310155 h 798498"/>
                <a:gd name="connsiteX1106" fmla="*/ 82080 w 247512"/>
                <a:gd name="connsiteY1106" fmla="*/ 305851 h 798498"/>
                <a:gd name="connsiteX1107" fmla="*/ 79928 w 247512"/>
                <a:gd name="connsiteY1107" fmla="*/ 305851 h 798498"/>
                <a:gd name="connsiteX1108" fmla="*/ 79928 w 247512"/>
                <a:gd name="connsiteY1108" fmla="*/ 303698 h 798498"/>
                <a:gd name="connsiteX1109" fmla="*/ 77775 w 247512"/>
                <a:gd name="connsiteY1109" fmla="*/ 303698 h 798498"/>
                <a:gd name="connsiteX1110" fmla="*/ 77775 w 247512"/>
                <a:gd name="connsiteY1110" fmla="*/ 299394 h 798498"/>
                <a:gd name="connsiteX1111" fmla="*/ 75623 w 247512"/>
                <a:gd name="connsiteY1111" fmla="*/ 299394 h 798498"/>
                <a:gd name="connsiteX1112" fmla="*/ 75623 w 247512"/>
                <a:gd name="connsiteY1112" fmla="*/ 295089 h 798498"/>
                <a:gd name="connsiteX1113" fmla="*/ 73471 w 247512"/>
                <a:gd name="connsiteY1113" fmla="*/ 295089 h 798498"/>
                <a:gd name="connsiteX1114" fmla="*/ 73471 w 247512"/>
                <a:gd name="connsiteY1114" fmla="*/ 290785 h 798498"/>
                <a:gd name="connsiteX1115" fmla="*/ 71318 w 247512"/>
                <a:gd name="connsiteY1115" fmla="*/ 290785 h 798498"/>
                <a:gd name="connsiteX1116" fmla="*/ 71318 w 247512"/>
                <a:gd name="connsiteY1116" fmla="*/ 288632 h 798498"/>
                <a:gd name="connsiteX1117" fmla="*/ 69166 w 247512"/>
                <a:gd name="connsiteY1117" fmla="*/ 288632 h 798498"/>
                <a:gd name="connsiteX1118" fmla="*/ 69166 w 247512"/>
                <a:gd name="connsiteY1118" fmla="*/ 282175 h 798498"/>
                <a:gd name="connsiteX1119" fmla="*/ 67014 w 247512"/>
                <a:gd name="connsiteY1119" fmla="*/ 282175 h 798498"/>
                <a:gd name="connsiteX1120" fmla="*/ 67014 w 247512"/>
                <a:gd name="connsiteY1120" fmla="*/ 277871 h 798498"/>
                <a:gd name="connsiteX1121" fmla="*/ 64862 w 247512"/>
                <a:gd name="connsiteY1121" fmla="*/ 277871 h 798498"/>
                <a:gd name="connsiteX1122" fmla="*/ 64862 w 247512"/>
                <a:gd name="connsiteY1122" fmla="*/ 273566 h 798498"/>
                <a:gd name="connsiteX1123" fmla="*/ 62709 w 247512"/>
                <a:gd name="connsiteY1123" fmla="*/ 273566 h 798498"/>
                <a:gd name="connsiteX1124" fmla="*/ 62709 w 247512"/>
                <a:gd name="connsiteY1124" fmla="*/ 269262 h 798498"/>
                <a:gd name="connsiteX1125" fmla="*/ 60557 w 247512"/>
                <a:gd name="connsiteY1125" fmla="*/ 269262 h 798498"/>
                <a:gd name="connsiteX1126" fmla="*/ 60557 w 247512"/>
                <a:gd name="connsiteY1126" fmla="*/ 264957 h 798498"/>
                <a:gd name="connsiteX1127" fmla="*/ 58405 w 247512"/>
                <a:gd name="connsiteY1127" fmla="*/ 264957 h 798498"/>
                <a:gd name="connsiteX1128" fmla="*/ 58405 w 247512"/>
                <a:gd name="connsiteY1128" fmla="*/ 262805 h 798498"/>
                <a:gd name="connsiteX1129" fmla="*/ 56252 w 247512"/>
                <a:gd name="connsiteY1129" fmla="*/ 262805 h 798498"/>
                <a:gd name="connsiteX1130" fmla="*/ 56252 w 247512"/>
                <a:gd name="connsiteY1130" fmla="*/ 254196 h 798498"/>
                <a:gd name="connsiteX1131" fmla="*/ 54100 w 247512"/>
                <a:gd name="connsiteY1131" fmla="*/ 254196 h 798498"/>
                <a:gd name="connsiteX1132" fmla="*/ 54100 w 247512"/>
                <a:gd name="connsiteY1132" fmla="*/ 247739 h 798498"/>
                <a:gd name="connsiteX1133" fmla="*/ 51948 w 247512"/>
                <a:gd name="connsiteY1133" fmla="*/ 247739 h 798498"/>
                <a:gd name="connsiteX1134" fmla="*/ 51948 w 247512"/>
                <a:gd name="connsiteY1134" fmla="*/ 245587 h 798498"/>
                <a:gd name="connsiteX1135" fmla="*/ 49796 w 247512"/>
                <a:gd name="connsiteY1135" fmla="*/ 245587 h 798498"/>
                <a:gd name="connsiteX1136" fmla="*/ 49796 w 247512"/>
                <a:gd name="connsiteY1136" fmla="*/ 236977 h 798498"/>
                <a:gd name="connsiteX1137" fmla="*/ 47643 w 247512"/>
                <a:gd name="connsiteY1137" fmla="*/ 236977 h 798498"/>
                <a:gd name="connsiteX1138" fmla="*/ 47643 w 247512"/>
                <a:gd name="connsiteY1138" fmla="*/ 234825 h 798498"/>
                <a:gd name="connsiteX1139" fmla="*/ 45491 w 247512"/>
                <a:gd name="connsiteY1139" fmla="*/ 234825 h 798498"/>
                <a:gd name="connsiteX1140" fmla="*/ 45491 w 247512"/>
                <a:gd name="connsiteY1140" fmla="*/ 228368 h 798498"/>
                <a:gd name="connsiteX1141" fmla="*/ 43339 w 247512"/>
                <a:gd name="connsiteY1141" fmla="*/ 228368 h 798498"/>
                <a:gd name="connsiteX1142" fmla="*/ 43339 w 247512"/>
                <a:gd name="connsiteY1142" fmla="*/ 213302 h 798498"/>
                <a:gd name="connsiteX1143" fmla="*/ 41186 w 247512"/>
                <a:gd name="connsiteY1143" fmla="*/ 213302 h 798498"/>
                <a:gd name="connsiteX1144" fmla="*/ 41186 w 247512"/>
                <a:gd name="connsiteY1144" fmla="*/ 206845 h 798498"/>
                <a:gd name="connsiteX1145" fmla="*/ 36882 w 247512"/>
                <a:gd name="connsiteY1145" fmla="*/ 206845 h 798498"/>
                <a:gd name="connsiteX1146" fmla="*/ 36882 w 247512"/>
                <a:gd name="connsiteY1146" fmla="*/ 193932 h 798498"/>
                <a:gd name="connsiteX1147" fmla="*/ 34730 w 247512"/>
                <a:gd name="connsiteY1147" fmla="*/ 193932 h 798498"/>
                <a:gd name="connsiteX1148" fmla="*/ 34730 w 247512"/>
                <a:gd name="connsiteY1148" fmla="*/ 112145 h 798498"/>
                <a:gd name="connsiteX1149" fmla="*/ 36882 w 247512"/>
                <a:gd name="connsiteY1149" fmla="*/ 112145 h 798498"/>
                <a:gd name="connsiteX1150" fmla="*/ 36882 w 247512"/>
                <a:gd name="connsiteY1150" fmla="*/ 90622 h 798498"/>
                <a:gd name="connsiteX1151" fmla="*/ 39034 w 247512"/>
                <a:gd name="connsiteY1151" fmla="*/ 90622 h 798498"/>
                <a:gd name="connsiteX1152" fmla="*/ 39034 w 247512"/>
                <a:gd name="connsiteY1152" fmla="*/ 82013 h 798498"/>
                <a:gd name="connsiteX1153" fmla="*/ 41186 w 247512"/>
                <a:gd name="connsiteY1153" fmla="*/ 82013 h 798498"/>
                <a:gd name="connsiteX1154" fmla="*/ 41186 w 247512"/>
                <a:gd name="connsiteY1154" fmla="*/ 69099 h 798498"/>
                <a:gd name="connsiteX1155" fmla="*/ 43339 w 247512"/>
                <a:gd name="connsiteY1155" fmla="*/ 69099 h 798498"/>
                <a:gd name="connsiteX1156" fmla="*/ 43339 w 247512"/>
                <a:gd name="connsiteY1156" fmla="*/ 60490 h 798498"/>
                <a:gd name="connsiteX1157" fmla="*/ 45491 w 247512"/>
                <a:gd name="connsiteY1157" fmla="*/ 60490 h 798498"/>
                <a:gd name="connsiteX1158" fmla="*/ 45491 w 247512"/>
                <a:gd name="connsiteY1158" fmla="*/ 51881 h 798498"/>
                <a:gd name="connsiteX1159" fmla="*/ 47643 w 247512"/>
                <a:gd name="connsiteY1159" fmla="*/ 51881 h 798498"/>
                <a:gd name="connsiteX1160" fmla="*/ 47643 w 247512"/>
                <a:gd name="connsiteY1160" fmla="*/ 45424 h 798498"/>
                <a:gd name="connsiteX1161" fmla="*/ 49796 w 247512"/>
                <a:gd name="connsiteY1161" fmla="*/ 45424 h 798498"/>
                <a:gd name="connsiteX1162" fmla="*/ 49796 w 247512"/>
                <a:gd name="connsiteY1162" fmla="*/ 41119 h 798498"/>
                <a:gd name="connsiteX1163" fmla="*/ 51948 w 247512"/>
                <a:gd name="connsiteY1163" fmla="*/ 41119 h 798498"/>
                <a:gd name="connsiteX1164" fmla="*/ 51948 w 247512"/>
                <a:gd name="connsiteY1164" fmla="*/ 36815 h 798498"/>
                <a:gd name="connsiteX1165" fmla="*/ 54100 w 247512"/>
                <a:gd name="connsiteY1165" fmla="*/ 36815 h 798498"/>
                <a:gd name="connsiteX1166" fmla="*/ 54100 w 247512"/>
                <a:gd name="connsiteY1166" fmla="*/ 34663 h 798498"/>
                <a:gd name="connsiteX1167" fmla="*/ 56252 w 247512"/>
                <a:gd name="connsiteY1167" fmla="*/ 34663 h 798498"/>
                <a:gd name="connsiteX1168" fmla="*/ 56252 w 247512"/>
                <a:gd name="connsiteY1168" fmla="*/ 26053 h 798498"/>
                <a:gd name="connsiteX1169" fmla="*/ 58405 w 247512"/>
                <a:gd name="connsiteY1169" fmla="*/ 26053 h 798498"/>
                <a:gd name="connsiteX1170" fmla="*/ 58405 w 247512"/>
                <a:gd name="connsiteY1170" fmla="*/ 21749 h 798498"/>
                <a:gd name="connsiteX1171" fmla="*/ 60557 w 247512"/>
                <a:gd name="connsiteY1171" fmla="*/ 21749 h 798498"/>
                <a:gd name="connsiteX1172" fmla="*/ 60557 w 247512"/>
                <a:gd name="connsiteY1172" fmla="*/ 17444 h 798498"/>
                <a:gd name="connsiteX1173" fmla="*/ 64862 w 247512"/>
                <a:gd name="connsiteY1173" fmla="*/ 17444 h 798498"/>
                <a:gd name="connsiteX1174" fmla="*/ 64862 w 247512"/>
                <a:gd name="connsiteY1174" fmla="*/ 10987 h 798498"/>
                <a:gd name="connsiteX1175" fmla="*/ 67014 w 247512"/>
                <a:gd name="connsiteY1175" fmla="*/ 10987 h 798498"/>
                <a:gd name="connsiteX1176" fmla="*/ 67014 w 247512"/>
                <a:gd name="connsiteY1176" fmla="*/ 8835 h 798498"/>
                <a:gd name="connsiteX1177" fmla="*/ 69166 w 247512"/>
                <a:gd name="connsiteY1177" fmla="*/ 8835 h 798498"/>
                <a:gd name="connsiteX1178" fmla="*/ 69166 w 247512"/>
                <a:gd name="connsiteY1178" fmla="*/ 6683 h 798498"/>
                <a:gd name="connsiteX1179" fmla="*/ 71318 w 247512"/>
                <a:gd name="connsiteY1179" fmla="*/ 6683 h 798498"/>
                <a:gd name="connsiteX1180" fmla="*/ 71318 w 247512"/>
                <a:gd name="connsiteY1180" fmla="*/ 4531 h 798498"/>
                <a:gd name="connsiteX1181" fmla="*/ 73471 w 247512"/>
                <a:gd name="connsiteY1181" fmla="*/ 4531 h 798498"/>
                <a:gd name="connsiteX1182" fmla="*/ 73471 w 247512"/>
                <a:gd name="connsiteY1182" fmla="*/ 2378 h 798498"/>
                <a:gd name="connsiteX1183" fmla="*/ 75623 w 247512"/>
                <a:gd name="connsiteY1183" fmla="*/ 2378 h 79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</a:cxnLst>
              <a:rect l="l" t="t" r="r" b="b"/>
              <a:pathLst>
                <a:path w="247512" h="798498">
                  <a:moveTo>
                    <a:pt x="75623" y="226"/>
                  </a:moveTo>
                  <a:lnTo>
                    <a:pt x="116516" y="226"/>
                  </a:lnTo>
                  <a:lnTo>
                    <a:pt x="116516" y="2378"/>
                  </a:lnTo>
                  <a:lnTo>
                    <a:pt x="125126" y="2378"/>
                  </a:lnTo>
                  <a:lnTo>
                    <a:pt x="125126" y="4531"/>
                  </a:lnTo>
                  <a:lnTo>
                    <a:pt x="133735" y="4531"/>
                  </a:lnTo>
                  <a:lnTo>
                    <a:pt x="133735" y="6683"/>
                  </a:lnTo>
                  <a:lnTo>
                    <a:pt x="142344" y="6683"/>
                  </a:lnTo>
                  <a:lnTo>
                    <a:pt x="142344" y="8835"/>
                  </a:lnTo>
                  <a:lnTo>
                    <a:pt x="146648" y="8835"/>
                  </a:lnTo>
                  <a:lnTo>
                    <a:pt x="146648" y="10987"/>
                  </a:lnTo>
                  <a:lnTo>
                    <a:pt x="150953" y="10987"/>
                  </a:lnTo>
                  <a:lnTo>
                    <a:pt x="150953" y="13140"/>
                  </a:lnTo>
                  <a:lnTo>
                    <a:pt x="157410" y="13140"/>
                  </a:lnTo>
                  <a:lnTo>
                    <a:pt x="157410" y="15292"/>
                  </a:lnTo>
                  <a:lnTo>
                    <a:pt x="161714" y="15292"/>
                  </a:lnTo>
                  <a:lnTo>
                    <a:pt x="161714" y="17444"/>
                  </a:lnTo>
                  <a:lnTo>
                    <a:pt x="166019" y="17444"/>
                  </a:lnTo>
                  <a:lnTo>
                    <a:pt x="166019" y="19597"/>
                  </a:lnTo>
                  <a:lnTo>
                    <a:pt x="170324" y="19597"/>
                  </a:lnTo>
                  <a:lnTo>
                    <a:pt x="170324" y="21749"/>
                  </a:lnTo>
                  <a:lnTo>
                    <a:pt x="174628" y="21749"/>
                  </a:lnTo>
                  <a:lnTo>
                    <a:pt x="174628" y="23901"/>
                  </a:lnTo>
                  <a:lnTo>
                    <a:pt x="178933" y="23901"/>
                  </a:lnTo>
                  <a:lnTo>
                    <a:pt x="178933" y="26053"/>
                  </a:lnTo>
                  <a:lnTo>
                    <a:pt x="181085" y="26053"/>
                  </a:lnTo>
                  <a:lnTo>
                    <a:pt x="181085" y="28206"/>
                  </a:lnTo>
                  <a:lnTo>
                    <a:pt x="185390" y="28206"/>
                  </a:lnTo>
                  <a:lnTo>
                    <a:pt x="185390" y="30358"/>
                  </a:lnTo>
                  <a:lnTo>
                    <a:pt x="187542" y="30358"/>
                  </a:lnTo>
                  <a:lnTo>
                    <a:pt x="187542" y="32510"/>
                  </a:lnTo>
                  <a:lnTo>
                    <a:pt x="189694" y="32510"/>
                  </a:lnTo>
                  <a:lnTo>
                    <a:pt x="189694" y="34663"/>
                  </a:lnTo>
                  <a:lnTo>
                    <a:pt x="193999" y="34663"/>
                  </a:lnTo>
                  <a:lnTo>
                    <a:pt x="193999" y="36815"/>
                  </a:lnTo>
                  <a:lnTo>
                    <a:pt x="196151" y="36815"/>
                  </a:lnTo>
                  <a:lnTo>
                    <a:pt x="196151" y="38967"/>
                  </a:lnTo>
                  <a:lnTo>
                    <a:pt x="198303" y="38967"/>
                  </a:lnTo>
                  <a:lnTo>
                    <a:pt x="198303" y="41119"/>
                  </a:lnTo>
                  <a:lnTo>
                    <a:pt x="202608" y="41119"/>
                  </a:lnTo>
                  <a:lnTo>
                    <a:pt x="202608" y="43272"/>
                  </a:lnTo>
                  <a:lnTo>
                    <a:pt x="204760" y="43272"/>
                  </a:lnTo>
                  <a:lnTo>
                    <a:pt x="204760" y="45424"/>
                  </a:lnTo>
                  <a:lnTo>
                    <a:pt x="206912" y="45424"/>
                  </a:lnTo>
                  <a:lnTo>
                    <a:pt x="206912" y="47576"/>
                  </a:lnTo>
                  <a:lnTo>
                    <a:pt x="209065" y="47576"/>
                  </a:lnTo>
                  <a:lnTo>
                    <a:pt x="209065" y="49729"/>
                  </a:lnTo>
                  <a:lnTo>
                    <a:pt x="211217" y="49729"/>
                  </a:lnTo>
                  <a:lnTo>
                    <a:pt x="211217" y="51881"/>
                  </a:lnTo>
                  <a:lnTo>
                    <a:pt x="215522" y="51881"/>
                  </a:lnTo>
                  <a:lnTo>
                    <a:pt x="215522" y="54033"/>
                  </a:lnTo>
                  <a:lnTo>
                    <a:pt x="217674" y="54033"/>
                  </a:lnTo>
                  <a:lnTo>
                    <a:pt x="217674" y="56185"/>
                  </a:lnTo>
                  <a:lnTo>
                    <a:pt x="219826" y="56185"/>
                  </a:lnTo>
                  <a:lnTo>
                    <a:pt x="219826" y="58338"/>
                  </a:lnTo>
                  <a:lnTo>
                    <a:pt x="224131" y="58338"/>
                  </a:lnTo>
                  <a:lnTo>
                    <a:pt x="224131" y="60490"/>
                  </a:lnTo>
                  <a:lnTo>
                    <a:pt x="226283" y="60490"/>
                  </a:lnTo>
                  <a:lnTo>
                    <a:pt x="226283" y="62642"/>
                  </a:lnTo>
                  <a:lnTo>
                    <a:pt x="228435" y="62642"/>
                  </a:lnTo>
                  <a:lnTo>
                    <a:pt x="228435" y="64795"/>
                  </a:lnTo>
                  <a:lnTo>
                    <a:pt x="230588" y="64795"/>
                  </a:lnTo>
                  <a:lnTo>
                    <a:pt x="230588" y="69099"/>
                  </a:lnTo>
                  <a:lnTo>
                    <a:pt x="232740" y="69099"/>
                  </a:lnTo>
                  <a:lnTo>
                    <a:pt x="232740" y="73404"/>
                  </a:lnTo>
                  <a:lnTo>
                    <a:pt x="234892" y="73404"/>
                  </a:lnTo>
                  <a:lnTo>
                    <a:pt x="234892" y="77708"/>
                  </a:lnTo>
                  <a:lnTo>
                    <a:pt x="228435" y="77708"/>
                  </a:lnTo>
                  <a:lnTo>
                    <a:pt x="228435" y="75556"/>
                  </a:lnTo>
                  <a:lnTo>
                    <a:pt x="226283" y="75556"/>
                  </a:lnTo>
                  <a:lnTo>
                    <a:pt x="226283" y="77708"/>
                  </a:lnTo>
                  <a:lnTo>
                    <a:pt x="224131" y="77708"/>
                  </a:lnTo>
                  <a:lnTo>
                    <a:pt x="224131" y="82013"/>
                  </a:lnTo>
                  <a:lnTo>
                    <a:pt x="219826" y="82013"/>
                  </a:lnTo>
                  <a:lnTo>
                    <a:pt x="219826" y="88470"/>
                  </a:lnTo>
                  <a:lnTo>
                    <a:pt x="217674" y="88470"/>
                  </a:lnTo>
                  <a:lnTo>
                    <a:pt x="217674" y="84165"/>
                  </a:lnTo>
                  <a:lnTo>
                    <a:pt x="215522" y="84165"/>
                  </a:lnTo>
                  <a:lnTo>
                    <a:pt x="215522" y="82013"/>
                  </a:lnTo>
                  <a:lnTo>
                    <a:pt x="211217" y="82013"/>
                  </a:lnTo>
                  <a:lnTo>
                    <a:pt x="211217" y="79861"/>
                  </a:lnTo>
                  <a:lnTo>
                    <a:pt x="209065" y="79861"/>
                  </a:lnTo>
                  <a:lnTo>
                    <a:pt x="209065" y="75556"/>
                  </a:lnTo>
                  <a:lnTo>
                    <a:pt x="204760" y="75556"/>
                  </a:lnTo>
                  <a:lnTo>
                    <a:pt x="204760" y="73404"/>
                  </a:lnTo>
                  <a:lnTo>
                    <a:pt x="200456" y="73404"/>
                  </a:lnTo>
                  <a:lnTo>
                    <a:pt x="200456" y="71251"/>
                  </a:lnTo>
                  <a:lnTo>
                    <a:pt x="198303" y="71251"/>
                  </a:lnTo>
                  <a:lnTo>
                    <a:pt x="198303" y="69099"/>
                  </a:lnTo>
                  <a:lnTo>
                    <a:pt x="200456" y="69099"/>
                  </a:lnTo>
                  <a:lnTo>
                    <a:pt x="200456" y="66947"/>
                  </a:lnTo>
                  <a:lnTo>
                    <a:pt x="193999" y="66947"/>
                  </a:lnTo>
                  <a:lnTo>
                    <a:pt x="193999" y="64795"/>
                  </a:lnTo>
                  <a:lnTo>
                    <a:pt x="181085" y="64795"/>
                  </a:lnTo>
                  <a:lnTo>
                    <a:pt x="181085" y="62642"/>
                  </a:lnTo>
                  <a:lnTo>
                    <a:pt x="178933" y="62642"/>
                  </a:lnTo>
                  <a:lnTo>
                    <a:pt x="178933" y="60490"/>
                  </a:lnTo>
                  <a:lnTo>
                    <a:pt x="174628" y="60490"/>
                  </a:lnTo>
                  <a:lnTo>
                    <a:pt x="174628" y="58338"/>
                  </a:lnTo>
                  <a:lnTo>
                    <a:pt x="172476" y="58338"/>
                  </a:lnTo>
                  <a:lnTo>
                    <a:pt x="172476" y="56185"/>
                  </a:lnTo>
                  <a:lnTo>
                    <a:pt x="168171" y="56185"/>
                  </a:lnTo>
                  <a:lnTo>
                    <a:pt x="168171" y="54033"/>
                  </a:lnTo>
                  <a:lnTo>
                    <a:pt x="166019" y="54033"/>
                  </a:lnTo>
                  <a:lnTo>
                    <a:pt x="166019" y="51881"/>
                  </a:lnTo>
                  <a:lnTo>
                    <a:pt x="161714" y="51881"/>
                  </a:lnTo>
                  <a:lnTo>
                    <a:pt x="161714" y="49729"/>
                  </a:lnTo>
                  <a:lnTo>
                    <a:pt x="157410" y="49729"/>
                  </a:lnTo>
                  <a:lnTo>
                    <a:pt x="157410" y="47576"/>
                  </a:lnTo>
                  <a:lnTo>
                    <a:pt x="155258" y="47576"/>
                  </a:lnTo>
                  <a:lnTo>
                    <a:pt x="155258" y="45424"/>
                  </a:lnTo>
                  <a:lnTo>
                    <a:pt x="150953" y="45424"/>
                  </a:lnTo>
                  <a:lnTo>
                    <a:pt x="150953" y="43272"/>
                  </a:lnTo>
                  <a:lnTo>
                    <a:pt x="142344" y="43272"/>
                  </a:lnTo>
                  <a:lnTo>
                    <a:pt x="142344" y="41119"/>
                  </a:lnTo>
                  <a:lnTo>
                    <a:pt x="138039" y="41119"/>
                  </a:lnTo>
                  <a:lnTo>
                    <a:pt x="138039" y="38967"/>
                  </a:lnTo>
                  <a:lnTo>
                    <a:pt x="131582" y="38967"/>
                  </a:lnTo>
                  <a:lnTo>
                    <a:pt x="131582" y="36815"/>
                  </a:lnTo>
                  <a:lnTo>
                    <a:pt x="127278" y="36815"/>
                  </a:lnTo>
                  <a:lnTo>
                    <a:pt x="127278" y="34663"/>
                  </a:lnTo>
                  <a:lnTo>
                    <a:pt x="125126" y="34663"/>
                  </a:lnTo>
                  <a:lnTo>
                    <a:pt x="125126" y="32510"/>
                  </a:lnTo>
                  <a:lnTo>
                    <a:pt x="118669" y="32510"/>
                  </a:lnTo>
                  <a:lnTo>
                    <a:pt x="118669" y="30358"/>
                  </a:lnTo>
                  <a:lnTo>
                    <a:pt x="114364" y="30358"/>
                  </a:lnTo>
                  <a:lnTo>
                    <a:pt x="114364" y="28206"/>
                  </a:lnTo>
                  <a:lnTo>
                    <a:pt x="107907" y="28206"/>
                  </a:lnTo>
                  <a:lnTo>
                    <a:pt x="107907" y="26053"/>
                  </a:lnTo>
                  <a:lnTo>
                    <a:pt x="99298" y="26053"/>
                  </a:lnTo>
                  <a:lnTo>
                    <a:pt x="99298" y="23901"/>
                  </a:lnTo>
                  <a:lnTo>
                    <a:pt x="88537" y="23901"/>
                  </a:lnTo>
                  <a:lnTo>
                    <a:pt x="88537" y="26053"/>
                  </a:lnTo>
                  <a:lnTo>
                    <a:pt x="86384" y="26053"/>
                  </a:lnTo>
                  <a:lnTo>
                    <a:pt x="86384" y="28206"/>
                  </a:lnTo>
                  <a:lnTo>
                    <a:pt x="84232" y="28206"/>
                  </a:lnTo>
                  <a:lnTo>
                    <a:pt x="84232" y="32510"/>
                  </a:lnTo>
                  <a:lnTo>
                    <a:pt x="82080" y="32510"/>
                  </a:lnTo>
                  <a:lnTo>
                    <a:pt x="82080" y="34663"/>
                  </a:lnTo>
                  <a:lnTo>
                    <a:pt x="79928" y="34663"/>
                  </a:lnTo>
                  <a:lnTo>
                    <a:pt x="79928" y="38967"/>
                  </a:lnTo>
                  <a:lnTo>
                    <a:pt x="77775" y="38967"/>
                  </a:lnTo>
                  <a:lnTo>
                    <a:pt x="77775" y="43272"/>
                  </a:lnTo>
                  <a:lnTo>
                    <a:pt x="75623" y="43272"/>
                  </a:lnTo>
                  <a:lnTo>
                    <a:pt x="75623" y="51881"/>
                  </a:lnTo>
                  <a:lnTo>
                    <a:pt x="73471" y="51881"/>
                  </a:lnTo>
                  <a:lnTo>
                    <a:pt x="73471" y="58338"/>
                  </a:lnTo>
                  <a:lnTo>
                    <a:pt x="71318" y="58338"/>
                  </a:lnTo>
                  <a:lnTo>
                    <a:pt x="71318" y="62642"/>
                  </a:lnTo>
                  <a:lnTo>
                    <a:pt x="69166" y="62642"/>
                  </a:lnTo>
                  <a:lnTo>
                    <a:pt x="69166" y="69099"/>
                  </a:lnTo>
                  <a:lnTo>
                    <a:pt x="67014" y="69099"/>
                  </a:lnTo>
                  <a:lnTo>
                    <a:pt x="67014" y="77708"/>
                  </a:lnTo>
                  <a:lnTo>
                    <a:pt x="64862" y="77708"/>
                  </a:lnTo>
                  <a:lnTo>
                    <a:pt x="64862" y="88470"/>
                  </a:lnTo>
                  <a:lnTo>
                    <a:pt x="62709" y="88470"/>
                  </a:lnTo>
                  <a:lnTo>
                    <a:pt x="62709" y="116449"/>
                  </a:lnTo>
                  <a:lnTo>
                    <a:pt x="60557" y="116449"/>
                  </a:lnTo>
                  <a:lnTo>
                    <a:pt x="60557" y="181018"/>
                  </a:lnTo>
                  <a:lnTo>
                    <a:pt x="62709" y="181018"/>
                  </a:lnTo>
                  <a:lnTo>
                    <a:pt x="62709" y="198236"/>
                  </a:lnTo>
                  <a:lnTo>
                    <a:pt x="64862" y="198236"/>
                  </a:lnTo>
                  <a:lnTo>
                    <a:pt x="64862" y="206845"/>
                  </a:lnTo>
                  <a:lnTo>
                    <a:pt x="67014" y="206845"/>
                  </a:lnTo>
                  <a:lnTo>
                    <a:pt x="67014" y="213302"/>
                  </a:lnTo>
                  <a:lnTo>
                    <a:pt x="69166" y="213302"/>
                  </a:lnTo>
                  <a:lnTo>
                    <a:pt x="69166" y="221911"/>
                  </a:lnTo>
                  <a:lnTo>
                    <a:pt x="71318" y="221911"/>
                  </a:lnTo>
                  <a:lnTo>
                    <a:pt x="71318" y="226216"/>
                  </a:lnTo>
                  <a:lnTo>
                    <a:pt x="73471" y="226216"/>
                  </a:lnTo>
                  <a:lnTo>
                    <a:pt x="73471" y="232673"/>
                  </a:lnTo>
                  <a:lnTo>
                    <a:pt x="75623" y="232673"/>
                  </a:lnTo>
                  <a:lnTo>
                    <a:pt x="75623" y="239130"/>
                  </a:lnTo>
                  <a:lnTo>
                    <a:pt x="77775" y="239130"/>
                  </a:lnTo>
                  <a:lnTo>
                    <a:pt x="77775" y="247739"/>
                  </a:lnTo>
                  <a:lnTo>
                    <a:pt x="79928" y="247739"/>
                  </a:lnTo>
                  <a:lnTo>
                    <a:pt x="79928" y="254196"/>
                  </a:lnTo>
                  <a:lnTo>
                    <a:pt x="82080" y="254196"/>
                  </a:lnTo>
                  <a:lnTo>
                    <a:pt x="82080" y="256348"/>
                  </a:lnTo>
                  <a:lnTo>
                    <a:pt x="84232" y="256348"/>
                  </a:lnTo>
                  <a:lnTo>
                    <a:pt x="84232" y="260653"/>
                  </a:lnTo>
                  <a:lnTo>
                    <a:pt x="86384" y="260653"/>
                  </a:lnTo>
                  <a:lnTo>
                    <a:pt x="86384" y="267109"/>
                  </a:lnTo>
                  <a:lnTo>
                    <a:pt x="88537" y="267109"/>
                  </a:lnTo>
                  <a:lnTo>
                    <a:pt x="88537" y="269262"/>
                  </a:lnTo>
                  <a:lnTo>
                    <a:pt x="90689" y="269262"/>
                  </a:lnTo>
                  <a:lnTo>
                    <a:pt x="90689" y="273566"/>
                  </a:lnTo>
                  <a:lnTo>
                    <a:pt x="92841" y="273566"/>
                  </a:lnTo>
                  <a:lnTo>
                    <a:pt x="92841" y="277871"/>
                  </a:lnTo>
                  <a:lnTo>
                    <a:pt x="94994" y="277871"/>
                  </a:lnTo>
                  <a:lnTo>
                    <a:pt x="94994" y="282175"/>
                  </a:lnTo>
                  <a:lnTo>
                    <a:pt x="97146" y="282175"/>
                  </a:lnTo>
                  <a:lnTo>
                    <a:pt x="97146" y="286480"/>
                  </a:lnTo>
                  <a:lnTo>
                    <a:pt x="99298" y="286480"/>
                  </a:lnTo>
                  <a:lnTo>
                    <a:pt x="99298" y="288632"/>
                  </a:lnTo>
                  <a:lnTo>
                    <a:pt x="101450" y="288632"/>
                  </a:lnTo>
                  <a:lnTo>
                    <a:pt x="101450" y="292937"/>
                  </a:lnTo>
                  <a:lnTo>
                    <a:pt x="103603" y="292937"/>
                  </a:lnTo>
                  <a:lnTo>
                    <a:pt x="103603" y="295089"/>
                  </a:lnTo>
                  <a:lnTo>
                    <a:pt x="105755" y="295089"/>
                  </a:lnTo>
                  <a:lnTo>
                    <a:pt x="105755" y="297242"/>
                  </a:lnTo>
                  <a:lnTo>
                    <a:pt x="110060" y="297242"/>
                  </a:lnTo>
                  <a:lnTo>
                    <a:pt x="110060" y="295089"/>
                  </a:lnTo>
                  <a:lnTo>
                    <a:pt x="112212" y="295089"/>
                  </a:lnTo>
                  <a:lnTo>
                    <a:pt x="112212" y="292937"/>
                  </a:lnTo>
                  <a:lnTo>
                    <a:pt x="114364" y="292937"/>
                  </a:lnTo>
                  <a:lnTo>
                    <a:pt x="114364" y="290785"/>
                  </a:lnTo>
                  <a:lnTo>
                    <a:pt x="116516" y="290785"/>
                  </a:lnTo>
                  <a:lnTo>
                    <a:pt x="116516" y="288632"/>
                  </a:lnTo>
                  <a:lnTo>
                    <a:pt x="118669" y="288632"/>
                  </a:lnTo>
                  <a:lnTo>
                    <a:pt x="118669" y="286480"/>
                  </a:lnTo>
                  <a:lnTo>
                    <a:pt x="120821" y="286480"/>
                  </a:lnTo>
                  <a:lnTo>
                    <a:pt x="120821" y="284328"/>
                  </a:lnTo>
                  <a:lnTo>
                    <a:pt x="122973" y="284328"/>
                  </a:lnTo>
                  <a:lnTo>
                    <a:pt x="122973" y="282175"/>
                  </a:lnTo>
                  <a:lnTo>
                    <a:pt x="125126" y="282175"/>
                  </a:lnTo>
                  <a:lnTo>
                    <a:pt x="125126" y="280023"/>
                  </a:lnTo>
                  <a:lnTo>
                    <a:pt x="127278" y="280023"/>
                  </a:lnTo>
                  <a:lnTo>
                    <a:pt x="127278" y="277871"/>
                  </a:lnTo>
                  <a:lnTo>
                    <a:pt x="129430" y="277871"/>
                  </a:lnTo>
                  <a:lnTo>
                    <a:pt x="129430" y="275719"/>
                  </a:lnTo>
                  <a:lnTo>
                    <a:pt x="131582" y="275719"/>
                  </a:lnTo>
                  <a:lnTo>
                    <a:pt x="131582" y="273566"/>
                  </a:lnTo>
                  <a:lnTo>
                    <a:pt x="135887" y="273566"/>
                  </a:lnTo>
                  <a:lnTo>
                    <a:pt x="135887" y="271414"/>
                  </a:lnTo>
                  <a:lnTo>
                    <a:pt x="140192" y="271414"/>
                  </a:lnTo>
                  <a:lnTo>
                    <a:pt x="140192" y="269262"/>
                  </a:lnTo>
                  <a:lnTo>
                    <a:pt x="142344" y="269262"/>
                  </a:lnTo>
                  <a:lnTo>
                    <a:pt x="142344" y="267109"/>
                  </a:lnTo>
                  <a:lnTo>
                    <a:pt x="148801" y="267109"/>
                  </a:lnTo>
                  <a:lnTo>
                    <a:pt x="148801" y="264957"/>
                  </a:lnTo>
                  <a:lnTo>
                    <a:pt x="150953" y="264957"/>
                  </a:lnTo>
                  <a:lnTo>
                    <a:pt x="150953" y="262805"/>
                  </a:lnTo>
                  <a:lnTo>
                    <a:pt x="153105" y="262805"/>
                  </a:lnTo>
                  <a:lnTo>
                    <a:pt x="153105" y="258500"/>
                  </a:lnTo>
                  <a:lnTo>
                    <a:pt x="148801" y="258500"/>
                  </a:lnTo>
                  <a:lnTo>
                    <a:pt x="148801" y="256348"/>
                  </a:lnTo>
                  <a:lnTo>
                    <a:pt x="146648" y="256348"/>
                  </a:lnTo>
                  <a:lnTo>
                    <a:pt x="146648" y="254196"/>
                  </a:lnTo>
                  <a:lnTo>
                    <a:pt x="138039" y="254196"/>
                  </a:lnTo>
                  <a:lnTo>
                    <a:pt x="138039" y="252043"/>
                  </a:lnTo>
                  <a:lnTo>
                    <a:pt x="135887" y="252043"/>
                  </a:lnTo>
                  <a:lnTo>
                    <a:pt x="135887" y="249891"/>
                  </a:lnTo>
                  <a:lnTo>
                    <a:pt x="133735" y="249891"/>
                  </a:lnTo>
                  <a:lnTo>
                    <a:pt x="133735" y="247739"/>
                  </a:lnTo>
                  <a:lnTo>
                    <a:pt x="131582" y="247739"/>
                  </a:lnTo>
                  <a:lnTo>
                    <a:pt x="131582" y="245587"/>
                  </a:lnTo>
                  <a:lnTo>
                    <a:pt x="129430" y="245587"/>
                  </a:lnTo>
                  <a:lnTo>
                    <a:pt x="129430" y="241282"/>
                  </a:lnTo>
                  <a:lnTo>
                    <a:pt x="127278" y="241282"/>
                  </a:lnTo>
                  <a:lnTo>
                    <a:pt x="127278" y="239130"/>
                  </a:lnTo>
                  <a:lnTo>
                    <a:pt x="125126" y="239130"/>
                  </a:lnTo>
                  <a:lnTo>
                    <a:pt x="125126" y="236977"/>
                  </a:lnTo>
                  <a:lnTo>
                    <a:pt x="122973" y="236977"/>
                  </a:lnTo>
                  <a:lnTo>
                    <a:pt x="122973" y="234825"/>
                  </a:lnTo>
                  <a:lnTo>
                    <a:pt x="120821" y="234825"/>
                  </a:lnTo>
                  <a:lnTo>
                    <a:pt x="120821" y="224064"/>
                  </a:lnTo>
                  <a:lnTo>
                    <a:pt x="118669" y="224064"/>
                  </a:lnTo>
                  <a:lnTo>
                    <a:pt x="118669" y="221911"/>
                  </a:lnTo>
                  <a:lnTo>
                    <a:pt x="116516" y="221911"/>
                  </a:lnTo>
                  <a:lnTo>
                    <a:pt x="116516" y="206845"/>
                  </a:lnTo>
                  <a:lnTo>
                    <a:pt x="125126" y="206845"/>
                  </a:lnTo>
                  <a:lnTo>
                    <a:pt x="125126" y="204693"/>
                  </a:lnTo>
                  <a:lnTo>
                    <a:pt x="131582" y="204693"/>
                  </a:lnTo>
                  <a:lnTo>
                    <a:pt x="131582" y="202541"/>
                  </a:lnTo>
                  <a:lnTo>
                    <a:pt x="138039" y="202541"/>
                  </a:lnTo>
                  <a:lnTo>
                    <a:pt x="138039" y="200389"/>
                  </a:lnTo>
                  <a:lnTo>
                    <a:pt x="142344" y="200389"/>
                  </a:lnTo>
                  <a:lnTo>
                    <a:pt x="142344" y="198236"/>
                  </a:lnTo>
                  <a:lnTo>
                    <a:pt x="150953" y="198236"/>
                  </a:lnTo>
                  <a:lnTo>
                    <a:pt x="150953" y="196084"/>
                  </a:lnTo>
                  <a:lnTo>
                    <a:pt x="155258" y="196084"/>
                  </a:lnTo>
                  <a:lnTo>
                    <a:pt x="155258" y="193932"/>
                  </a:lnTo>
                  <a:lnTo>
                    <a:pt x="163867" y="193932"/>
                  </a:lnTo>
                  <a:lnTo>
                    <a:pt x="163867" y="191779"/>
                  </a:lnTo>
                  <a:lnTo>
                    <a:pt x="172476" y="191779"/>
                  </a:lnTo>
                  <a:lnTo>
                    <a:pt x="172476" y="189627"/>
                  </a:lnTo>
                  <a:lnTo>
                    <a:pt x="183237" y="189627"/>
                  </a:lnTo>
                  <a:lnTo>
                    <a:pt x="183237" y="185323"/>
                  </a:lnTo>
                  <a:lnTo>
                    <a:pt x="178933" y="185323"/>
                  </a:lnTo>
                  <a:lnTo>
                    <a:pt x="178933" y="183170"/>
                  </a:lnTo>
                  <a:lnTo>
                    <a:pt x="174628" y="183170"/>
                  </a:lnTo>
                  <a:lnTo>
                    <a:pt x="174628" y="181018"/>
                  </a:lnTo>
                  <a:lnTo>
                    <a:pt x="172476" y="181018"/>
                  </a:lnTo>
                  <a:lnTo>
                    <a:pt x="172476" y="178866"/>
                  </a:lnTo>
                  <a:lnTo>
                    <a:pt x="170324" y="178866"/>
                  </a:lnTo>
                  <a:lnTo>
                    <a:pt x="170324" y="176713"/>
                  </a:lnTo>
                  <a:lnTo>
                    <a:pt x="168171" y="176713"/>
                  </a:lnTo>
                  <a:lnTo>
                    <a:pt x="168171" y="172409"/>
                  </a:lnTo>
                  <a:lnTo>
                    <a:pt x="166019" y="172409"/>
                  </a:lnTo>
                  <a:lnTo>
                    <a:pt x="166019" y="170257"/>
                  </a:lnTo>
                  <a:lnTo>
                    <a:pt x="163867" y="170257"/>
                  </a:lnTo>
                  <a:lnTo>
                    <a:pt x="163867" y="168104"/>
                  </a:lnTo>
                  <a:lnTo>
                    <a:pt x="161714" y="168104"/>
                  </a:lnTo>
                  <a:lnTo>
                    <a:pt x="161714" y="163800"/>
                  </a:lnTo>
                  <a:lnTo>
                    <a:pt x="159562" y="163800"/>
                  </a:lnTo>
                  <a:lnTo>
                    <a:pt x="159562" y="159495"/>
                  </a:lnTo>
                  <a:lnTo>
                    <a:pt x="155258" y="159495"/>
                  </a:lnTo>
                  <a:lnTo>
                    <a:pt x="155258" y="146581"/>
                  </a:lnTo>
                  <a:lnTo>
                    <a:pt x="157410" y="146581"/>
                  </a:lnTo>
                  <a:lnTo>
                    <a:pt x="157410" y="144429"/>
                  </a:lnTo>
                  <a:lnTo>
                    <a:pt x="161714" y="144429"/>
                  </a:lnTo>
                  <a:lnTo>
                    <a:pt x="161714" y="142277"/>
                  </a:lnTo>
                  <a:lnTo>
                    <a:pt x="163867" y="142277"/>
                  </a:lnTo>
                  <a:lnTo>
                    <a:pt x="163867" y="140125"/>
                  </a:lnTo>
                  <a:lnTo>
                    <a:pt x="166019" y="140125"/>
                  </a:lnTo>
                  <a:lnTo>
                    <a:pt x="166019" y="137972"/>
                  </a:lnTo>
                  <a:lnTo>
                    <a:pt x="172476" y="137972"/>
                  </a:lnTo>
                  <a:lnTo>
                    <a:pt x="172476" y="135820"/>
                  </a:lnTo>
                  <a:lnTo>
                    <a:pt x="181085" y="135820"/>
                  </a:lnTo>
                  <a:lnTo>
                    <a:pt x="181085" y="133668"/>
                  </a:lnTo>
                  <a:lnTo>
                    <a:pt x="189694" y="133668"/>
                  </a:lnTo>
                  <a:lnTo>
                    <a:pt x="189694" y="135820"/>
                  </a:lnTo>
                  <a:lnTo>
                    <a:pt x="206912" y="135820"/>
                  </a:lnTo>
                  <a:lnTo>
                    <a:pt x="206912" y="133668"/>
                  </a:lnTo>
                  <a:lnTo>
                    <a:pt x="219826" y="133668"/>
                  </a:lnTo>
                  <a:lnTo>
                    <a:pt x="219826" y="131515"/>
                  </a:lnTo>
                  <a:lnTo>
                    <a:pt x="228435" y="131515"/>
                  </a:lnTo>
                  <a:lnTo>
                    <a:pt x="228435" y="133668"/>
                  </a:lnTo>
                  <a:lnTo>
                    <a:pt x="221978" y="133668"/>
                  </a:lnTo>
                  <a:lnTo>
                    <a:pt x="221978" y="135820"/>
                  </a:lnTo>
                  <a:lnTo>
                    <a:pt x="217674" y="135820"/>
                  </a:lnTo>
                  <a:lnTo>
                    <a:pt x="217674" y="140125"/>
                  </a:lnTo>
                  <a:lnTo>
                    <a:pt x="224131" y="140125"/>
                  </a:lnTo>
                  <a:lnTo>
                    <a:pt x="224131" y="144429"/>
                  </a:lnTo>
                  <a:lnTo>
                    <a:pt x="228435" y="144429"/>
                  </a:lnTo>
                  <a:lnTo>
                    <a:pt x="228435" y="146581"/>
                  </a:lnTo>
                  <a:lnTo>
                    <a:pt x="226283" y="146581"/>
                  </a:lnTo>
                  <a:lnTo>
                    <a:pt x="226283" y="148734"/>
                  </a:lnTo>
                  <a:lnTo>
                    <a:pt x="230588" y="148734"/>
                  </a:lnTo>
                  <a:lnTo>
                    <a:pt x="230588" y="150886"/>
                  </a:lnTo>
                  <a:lnTo>
                    <a:pt x="224131" y="150886"/>
                  </a:lnTo>
                  <a:lnTo>
                    <a:pt x="224131" y="153038"/>
                  </a:lnTo>
                  <a:lnTo>
                    <a:pt x="211217" y="153038"/>
                  </a:lnTo>
                  <a:lnTo>
                    <a:pt x="211217" y="155191"/>
                  </a:lnTo>
                  <a:lnTo>
                    <a:pt x="200456" y="155191"/>
                  </a:lnTo>
                  <a:lnTo>
                    <a:pt x="200456" y="157343"/>
                  </a:lnTo>
                  <a:lnTo>
                    <a:pt x="193999" y="157343"/>
                  </a:lnTo>
                  <a:lnTo>
                    <a:pt x="193999" y="163800"/>
                  </a:lnTo>
                  <a:lnTo>
                    <a:pt x="196151" y="163800"/>
                  </a:lnTo>
                  <a:lnTo>
                    <a:pt x="196151" y="165952"/>
                  </a:lnTo>
                  <a:lnTo>
                    <a:pt x="198303" y="165952"/>
                  </a:lnTo>
                  <a:lnTo>
                    <a:pt x="198303" y="168104"/>
                  </a:lnTo>
                  <a:lnTo>
                    <a:pt x="202608" y="168104"/>
                  </a:lnTo>
                  <a:lnTo>
                    <a:pt x="202608" y="170257"/>
                  </a:lnTo>
                  <a:lnTo>
                    <a:pt x="204760" y="170257"/>
                  </a:lnTo>
                  <a:lnTo>
                    <a:pt x="204760" y="172409"/>
                  </a:lnTo>
                  <a:lnTo>
                    <a:pt x="206912" y="172409"/>
                  </a:lnTo>
                  <a:lnTo>
                    <a:pt x="206912" y="174561"/>
                  </a:lnTo>
                  <a:lnTo>
                    <a:pt x="211217" y="174561"/>
                  </a:lnTo>
                  <a:lnTo>
                    <a:pt x="211217" y="176713"/>
                  </a:lnTo>
                  <a:lnTo>
                    <a:pt x="213369" y="176713"/>
                  </a:lnTo>
                  <a:lnTo>
                    <a:pt x="213369" y="178866"/>
                  </a:lnTo>
                  <a:lnTo>
                    <a:pt x="217674" y="178866"/>
                  </a:lnTo>
                  <a:lnTo>
                    <a:pt x="217674" y="181018"/>
                  </a:lnTo>
                  <a:lnTo>
                    <a:pt x="219826" y="181018"/>
                  </a:lnTo>
                  <a:lnTo>
                    <a:pt x="219826" y="183170"/>
                  </a:lnTo>
                  <a:lnTo>
                    <a:pt x="224131" y="183170"/>
                  </a:lnTo>
                  <a:lnTo>
                    <a:pt x="224131" y="185323"/>
                  </a:lnTo>
                  <a:lnTo>
                    <a:pt x="226283" y="185323"/>
                  </a:lnTo>
                  <a:lnTo>
                    <a:pt x="226283" y="187475"/>
                  </a:lnTo>
                  <a:lnTo>
                    <a:pt x="230588" y="187475"/>
                  </a:lnTo>
                  <a:lnTo>
                    <a:pt x="230588" y="189627"/>
                  </a:lnTo>
                  <a:lnTo>
                    <a:pt x="234892" y="189627"/>
                  </a:lnTo>
                  <a:lnTo>
                    <a:pt x="234892" y="191779"/>
                  </a:lnTo>
                  <a:lnTo>
                    <a:pt x="239197" y="191779"/>
                  </a:lnTo>
                  <a:lnTo>
                    <a:pt x="239197" y="193932"/>
                  </a:lnTo>
                  <a:lnTo>
                    <a:pt x="245654" y="193932"/>
                  </a:lnTo>
                  <a:lnTo>
                    <a:pt x="245654" y="196084"/>
                  </a:lnTo>
                  <a:lnTo>
                    <a:pt x="247806" y="196084"/>
                  </a:lnTo>
                  <a:lnTo>
                    <a:pt x="247806" y="200389"/>
                  </a:lnTo>
                  <a:lnTo>
                    <a:pt x="241349" y="200389"/>
                  </a:lnTo>
                  <a:lnTo>
                    <a:pt x="241349" y="202541"/>
                  </a:lnTo>
                  <a:lnTo>
                    <a:pt x="232740" y="202541"/>
                  </a:lnTo>
                  <a:lnTo>
                    <a:pt x="232740" y="204693"/>
                  </a:lnTo>
                  <a:lnTo>
                    <a:pt x="219826" y="204693"/>
                  </a:lnTo>
                  <a:lnTo>
                    <a:pt x="219826" y="206845"/>
                  </a:lnTo>
                  <a:lnTo>
                    <a:pt x="211217" y="206845"/>
                  </a:lnTo>
                  <a:lnTo>
                    <a:pt x="211217" y="208998"/>
                  </a:lnTo>
                  <a:lnTo>
                    <a:pt x="202608" y="208998"/>
                  </a:lnTo>
                  <a:lnTo>
                    <a:pt x="202608" y="211150"/>
                  </a:lnTo>
                  <a:lnTo>
                    <a:pt x="193999" y="211150"/>
                  </a:lnTo>
                  <a:lnTo>
                    <a:pt x="193999" y="213302"/>
                  </a:lnTo>
                  <a:lnTo>
                    <a:pt x="185390" y="213302"/>
                  </a:lnTo>
                  <a:lnTo>
                    <a:pt x="185390" y="215455"/>
                  </a:lnTo>
                  <a:lnTo>
                    <a:pt x="181085" y="215455"/>
                  </a:lnTo>
                  <a:lnTo>
                    <a:pt x="181085" y="217607"/>
                  </a:lnTo>
                  <a:lnTo>
                    <a:pt x="170324" y="217607"/>
                  </a:lnTo>
                  <a:lnTo>
                    <a:pt x="170324" y="219759"/>
                  </a:lnTo>
                  <a:lnTo>
                    <a:pt x="166019" y="219759"/>
                  </a:lnTo>
                  <a:lnTo>
                    <a:pt x="166019" y="221911"/>
                  </a:lnTo>
                  <a:lnTo>
                    <a:pt x="157410" y="221911"/>
                  </a:lnTo>
                  <a:lnTo>
                    <a:pt x="157410" y="224064"/>
                  </a:lnTo>
                  <a:lnTo>
                    <a:pt x="150953" y="224064"/>
                  </a:lnTo>
                  <a:lnTo>
                    <a:pt x="150953" y="228368"/>
                  </a:lnTo>
                  <a:lnTo>
                    <a:pt x="153105" y="228368"/>
                  </a:lnTo>
                  <a:lnTo>
                    <a:pt x="153105" y="230521"/>
                  </a:lnTo>
                  <a:lnTo>
                    <a:pt x="155258" y="230521"/>
                  </a:lnTo>
                  <a:lnTo>
                    <a:pt x="155258" y="232673"/>
                  </a:lnTo>
                  <a:lnTo>
                    <a:pt x="157410" y="232673"/>
                  </a:lnTo>
                  <a:lnTo>
                    <a:pt x="157410" y="234825"/>
                  </a:lnTo>
                  <a:lnTo>
                    <a:pt x="159562" y="234825"/>
                  </a:lnTo>
                  <a:lnTo>
                    <a:pt x="159562" y="236977"/>
                  </a:lnTo>
                  <a:lnTo>
                    <a:pt x="161714" y="236977"/>
                  </a:lnTo>
                  <a:lnTo>
                    <a:pt x="161714" y="239130"/>
                  </a:lnTo>
                  <a:lnTo>
                    <a:pt x="166019" y="239130"/>
                  </a:lnTo>
                  <a:lnTo>
                    <a:pt x="166019" y="241282"/>
                  </a:lnTo>
                  <a:lnTo>
                    <a:pt x="168171" y="241282"/>
                  </a:lnTo>
                  <a:lnTo>
                    <a:pt x="168171" y="243434"/>
                  </a:lnTo>
                  <a:lnTo>
                    <a:pt x="172476" y="243434"/>
                  </a:lnTo>
                  <a:lnTo>
                    <a:pt x="172476" y="245587"/>
                  </a:lnTo>
                  <a:lnTo>
                    <a:pt x="176780" y="245587"/>
                  </a:lnTo>
                  <a:lnTo>
                    <a:pt x="176780" y="247739"/>
                  </a:lnTo>
                  <a:lnTo>
                    <a:pt x="181085" y="247739"/>
                  </a:lnTo>
                  <a:lnTo>
                    <a:pt x="181085" y="249891"/>
                  </a:lnTo>
                  <a:lnTo>
                    <a:pt x="187542" y="249891"/>
                  </a:lnTo>
                  <a:lnTo>
                    <a:pt x="187542" y="252043"/>
                  </a:lnTo>
                  <a:lnTo>
                    <a:pt x="193999" y="252043"/>
                  </a:lnTo>
                  <a:lnTo>
                    <a:pt x="193999" y="254196"/>
                  </a:lnTo>
                  <a:lnTo>
                    <a:pt x="198303" y="254196"/>
                  </a:lnTo>
                  <a:lnTo>
                    <a:pt x="198303" y="256348"/>
                  </a:lnTo>
                  <a:lnTo>
                    <a:pt x="206912" y="256348"/>
                  </a:lnTo>
                  <a:lnTo>
                    <a:pt x="206912" y="258500"/>
                  </a:lnTo>
                  <a:lnTo>
                    <a:pt x="209065" y="258500"/>
                  </a:lnTo>
                  <a:lnTo>
                    <a:pt x="209065" y="262805"/>
                  </a:lnTo>
                  <a:lnTo>
                    <a:pt x="204760" y="262805"/>
                  </a:lnTo>
                  <a:lnTo>
                    <a:pt x="204760" y="264957"/>
                  </a:lnTo>
                  <a:lnTo>
                    <a:pt x="200456" y="264957"/>
                  </a:lnTo>
                  <a:lnTo>
                    <a:pt x="200456" y="267109"/>
                  </a:lnTo>
                  <a:lnTo>
                    <a:pt x="196151" y="267109"/>
                  </a:lnTo>
                  <a:lnTo>
                    <a:pt x="196151" y="269262"/>
                  </a:lnTo>
                  <a:lnTo>
                    <a:pt x="191846" y="269262"/>
                  </a:lnTo>
                  <a:lnTo>
                    <a:pt x="191846" y="271414"/>
                  </a:lnTo>
                  <a:lnTo>
                    <a:pt x="187542" y="271414"/>
                  </a:lnTo>
                  <a:lnTo>
                    <a:pt x="187542" y="273566"/>
                  </a:lnTo>
                  <a:lnTo>
                    <a:pt x="183237" y="273566"/>
                  </a:lnTo>
                  <a:lnTo>
                    <a:pt x="183237" y="275719"/>
                  </a:lnTo>
                  <a:lnTo>
                    <a:pt x="178933" y="275719"/>
                  </a:lnTo>
                  <a:lnTo>
                    <a:pt x="178933" y="277871"/>
                  </a:lnTo>
                  <a:lnTo>
                    <a:pt x="174628" y="277871"/>
                  </a:lnTo>
                  <a:lnTo>
                    <a:pt x="174628" y="280023"/>
                  </a:lnTo>
                  <a:lnTo>
                    <a:pt x="170324" y="280023"/>
                  </a:lnTo>
                  <a:lnTo>
                    <a:pt x="170324" y="282175"/>
                  </a:lnTo>
                  <a:lnTo>
                    <a:pt x="168171" y="282175"/>
                  </a:lnTo>
                  <a:lnTo>
                    <a:pt x="168171" y="284328"/>
                  </a:lnTo>
                  <a:lnTo>
                    <a:pt x="163867" y="284328"/>
                  </a:lnTo>
                  <a:lnTo>
                    <a:pt x="163867" y="286480"/>
                  </a:lnTo>
                  <a:lnTo>
                    <a:pt x="161714" y="286480"/>
                  </a:lnTo>
                  <a:lnTo>
                    <a:pt x="161714" y="288632"/>
                  </a:lnTo>
                  <a:lnTo>
                    <a:pt x="157410" y="288632"/>
                  </a:lnTo>
                  <a:lnTo>
                    <a:pt x="157410" y="290785"/>
                  </a:lnTo>
                  <a:lnTo>
                    <a:pt x="155258" y="290785"/>
                  </a:lnTo>
                  <a:lnTo>
                    <a:pt x="155258" y="292937"/>
                  </a:lnTo>
                  <a:lnTo>
                    <a:pt x="153105" y="292937"/>
                  </a:lnTo>
                  <a:lnTo>
                    <a:pt x="153105" y="295089"/>
                  </a:lnTo>
                  <a:lnTo>
                    <a:pt x="148801" y="295089"/>
                  </a:lnTo>
                  <a:lnTo>
                    <a:pt x="148801" y="297242"/>
                  </a:lnTo>
                  <a:lnTo>
                    <a:pt x="146648" y="297242"/>
                  </a:lnTo>
                  <a:lnTo>
                    <a:pt x="146648" y="299394"/>
                  </a:lnTo>
                  <a:lnTo>
                    <a:pt x="144496" y="299394"/>
                  </a:lnTo>
                  <a:lnTo>
                    <a:pt x="144496" y="301546"/>
                  </a:lnTo>
                  <a:lnTo>
                    <a:pt x="142344" y="301546"/>
                  </a:lnTo>
                  <a:lnTo>
                    <a:pt x="142344" y="303698"/>
                  </a:lnTo>
                  <a:lnTo>
                    <a:pt x="140192" y="303698"/>
                  </a:lnTo>
                  <a:lnTo>
                    <a:pt x="140192" y="305851"/>
                  </a:lnTo>
                  <a:lnTo>
                    <a:pt x="138039" y="305851"/>
                  </a:lnTo>
                  <a:lnTo>
                    <a:pt x="138039" y="308003"/>
                  </a:lnTo>
                  <a:lnTo>
                    <a:pt x="135887" y="308003"/>
                  </a:lnTo>
                  <a:lnTo>
                    <a:pt x="135887" y="310155"/>
                  </a:lnTo>
                  <a:lnTo>
                    <a:pt x="133735" y="310155"/>
                  </a:lnTo>
                  <a:lnTo>
                    <a:pt x="133735" y="312308"/>
                  </a:lnTo>
                  <a:lnTo>
                    <a:pt x="131582" y="312308"/>
                  </a:lnTo>
                  <a:lnTo>
                    <a:pt x="131582" y="314460"/>
                  </a:lnTo>
                  <a:lnTo>
                    <a:pt x="129430" y="314460"/>
                  </a:lnTo>
                  <a:lnTo>
                    <a:pt x="129430" y="316612"/>
                  </a:lnTo>
                  <a:lnTo>
                    <a:pt x="127278" y="316612"/>
                  </a:lnTo>
                  <a:lnTo>
                    <a:pt x="127278" y="318764"/>
                  </a:lnTo>
                  <a:lnTo>
                    <a:pt x="125126" y="318764"/>
                  </a:lnTo>
                  <a:lnTo>
                    <a:pt x="125126" y="320917"/>
                  </a:lnTo>
                  <a:lnTo>
                    <a:pt x="122973" y="320917"/>
                  </a:lnTo>
                  <a:lnTo>
                    <a:pt x="122973" y="325221"/>
                  </a:lnTo>
                  <a:lnTo>
                    <a:pt x="120821" y="325221"/>
                  </a:lnTo>
                  <a:lnTo>
                    <a:pt x="120821" y="327374"/>
                  </a:lnTo>
                  <a:lnTo>
                    <a:pt x="118669" y="327374"/>
                  </a:lnTo>
                  <a:lnTo>
                    <a:pt x="118669" y="329526"/>
                  </a:lnTo>
                  <a:lnTo>
                    <a:pt x="116516" y="329526"/>
                  </a:lnTo>
                  <a:lnTo>
                    <a:pt x="116516" y="333830"/>
                  </a:lnTo>
                  <a:lnTo>
                    <a:pt x="114364" y="333830"/>
                  </a:lnTo>
                  <a:lnTo>
                    <a:pt x="114364" y="335983"/>
                  </a:lnTo>
                  <a:lnTo>
                    <a:pt x="112212" y="335983"/>
                  </a:lnTo>
                  <a:lnTo>
                    <a:pt x="112212" y="340287"/>
                  </a:lnTo>
                  <a:lnTo>
                    <a:pt x="110060" y="340287"/>
                  </a:lnTo>
                  <a:lnTo>
                    <a:pt x="110060" y="346744"/>
                  </a:lnTo>
                  <a:lnTo>
                    <a:pt x="114364" y="346744"/>
                  </a:lnTo>
                  <a:lnTo>
                    <a:pt x="114364" y="344592"/>
                  </a:lnTo>
                  <a:lnTo>
                    <a:pt x="120821" y="344592"/>
                  </a:lnTo>
                  <a:lnTo>
                    <a:pt x="120821" y="342440"/>
                  </a:lnTo>
                  <a:lnTo>
                    <a:pt x="131582" y="342440"/>
                  </a:lnTo>
                  <a:lnTo>
                    <a:pt x="131582" y="340287"/>
                  </a:lnTo>
                  <a:lnTo>
                    <a:pt x="142344" y="340287"/>
                  </a:lnTo>
                  <a:lnTo>
                    <a:pt x="142344" y="353201"/>
                  </a:lnTo>
                  <a:lnTo>
                    <a:pt x="140192" y="353201"/>
                  </a:lnTo>
                  <a:lnTo>
                    <a:pt x="140192" y="355353"/>
                  </a:lnTo>
                  <a:lnTo>
                    <a:pt x="138039" y="355353"/>
                  </a:lnTo>
                  <a:lnTo>
                    <a:pt x="138039" y="357506"/>
                  </a:lnTo>
                  <a:lnTo>
                    <a:pt x="135887" y="357506"/>
                  </a:lnTo>
                  <a:lnTo>
                    <a:pt x="135887" y="359658"/>
                  </a:lnTo>
                  <a:lnTo>
                    <a:pt x="131582" y="359658"/>
                  </a:lnTo>
                  <a:lnTo>
                    <a:pt x="131582" y="361810"/>
                  </a:lnTo>
                  <a:lnTo>
                    <a:pt x="129430" y="361810"/>
                  </a:lnTo>
                  <a:lnTo>
                    <a:pt x="129430" y="363962"/>
                  </a:lnTo>
                  <a:lnTo>
                    <a:pt x="127278" y="363962"/>
                  </a:lnTo>
                  <a:lnTo>
                    <a:pt x="127278" y="366115"/>
                  </a:lnTo>
                  <a:lnTo>
                    <a:pt x="122973" y="366115"/>
                  </a:lnTo>
                  <a:lnTo>
                    <a:pt x="122973" y="368267"/>
                  </a:lnTo>
                  <a:lnTo>
                    <a:pt x="120821" y="368267"/>
                  </a:lnTo>
                  <a:lnTo>
                    <a:pt x="120821" y="370419"/>
                  </a:lnTo>
                  <a:lnTo>
                    <a:pt x="118669" y="370419"/>
                  </a:lnTo>
                  <a:lnTo>
                    <a:pt x="118669" y="372572"/>
                  </a:lnTo>
                  <a:lnTo>
                    <a:pt x="116516" y="372572"/>
                  </a:lnTo>
                  <a:lnTo>
                    <a:pt x="116516" y="374724"/>
                  </a:lnTo>
                  <a:lnTo>
                    <a:pt x="112212" y="374724"/>
                  </a:lnTo>
                  <a:lnTo>
                    <a:pt x="112212" y="376876"/>
                  </a:lnTo>
                  <a:lnTo>
                    <a:pt x="110060" y="376876"/>
                  </a:lnTo>
                  <a:lnTo>
                    <a:pt x="110060" y="379028"/>
                  </a:lnTo>
                  <a:lnTo>
                    <a:pt x="107907" y="379028"/>
                  </a:lnTo>
                  <a:lnTo>
                    <a:pt x="107907" y="381181"/>
                  </a:lnTo>
                  <a:lnTo>
                    <a:pt x="103603" y="381181"/>
                  </a:lnTo>
                  <a:lnTo>
                    <a:pt x="103603" y="383333"/>
                  </a:lnTo>
                  <a:lnTo>
                    <a:pt x="101450" y="383333"/>
                  </a:lnTo>
                  <a:lnTo>
                    <a:pt x="101450" y="385485"/>
                  </a:lnTo>
                  <a:lnTo>
                    <a:pt x="99298" y="385485"/>
                  </a:lnTo>
                  <a:lnTo>
                    <a:pt x="99298" y="387638"/>
                  </a:lnTo>
                  <a:lnTo>
                    <a:pt x="97146" y="387638"/>
                  </a:lnTo>
                  <a:lnTo>
                    <a:pt x="97146" y="389790"/>
                  </a:lnTo>
                  <a:lnTo>
                    <a:pt x="94994" y="389790"/>
                  </a:lnTo>
                  <a:lnTo>
                    <a:pt x="94994" y="391942"/>
                  </a:lnTo>
                  <a:lnTo>
                    <a:pt x="92841" y="391942"/>
                  </a:lnTo>
                  <a:lnTo>
                    <a:pt x="92841" y="394094"/>
                  </a:lnTo>
                  <a:lnTo>
                    <a:pt x="90689" y="394094"/>
                  </a:lnTo>
                  <a:lnTo>
                    <a:pt x="90689" y="396247"/>
                  </a:lnTo>
                  <a:lnTo>
                    <a:pt x="88537" y="396247"/>
                  </a:lnTo>
                  <a:lnTo>
                    <a:pt x="88537" y="398399"/>
                  </a:lnTo>
                  <a:lnTo>
                    <a:pt x="86384" y="398399"/>
                  </a:lnTo>
                  <a:lnTo>
                    <a:pt x="86384" y="400551"/>
                  </a:lnTo>
                  <a:lnTo>
                    <a:pt x="84232" y="400551"/>
                  </a:lnTo>
                  <a:lnTo>
                    <a:pt x="84232" y="402704"/>
                  </a:lnTo>
                  <a:lnTo>
                    <a:pt x="82080" y="402704"/>
                  </a:lnTo>
                  <a:lnTo>
                    <a:pt x="82080" y="404856"/>
                  </a:lnTo>
                  <a:lnTo>
                    <a:pt x="79928" y="404856"/>
                  </a:lnTo>
                  <a:lnTo>
                    <a:pt x="79928" y="407008"/>
                  </a:lnTo>
                  <a:lnTo>
                    <a:pt x="77775" y="407008"/>
                  </a:lnTo>
                  <a:lnTo>
                    <a:pt x="77775" y="409160"/>
                  </a:lnTo>
                  <a:lnTo>
                    <a:pt x="75623" y="409160"/>
                  </a:lnTo>
                  <a:lnTo>
                    <a:pt x="75623" y="413465"/>
                  </a:lnTo>
                  <a:lnTo>
                    <a:pt x="73471" y="413465"/>
                  </a:lnTo>
                  <a:lnTo>
                    <a:pt x="73471" y="415617"/>
                  </a:lnTo>
                  <a:lnTo>
                    <a:pt x="71318" y="415617"/>
                  </a:lnTo>
                  <a:lnTo>
                    <a:pt x="71318" y="417770"/>
                  </a:lnTo>
                  <a:lnTo>
                    <a:pt x="69166" y="417770"/>
                  </a:lnTo>
                  <a:lnTo>
                    <a:pt x="69166" y="419922"/>
                  </a:lnTo>
                  <a:lnTo>
                    <a:pt x="67014" y="419922"/>
                  </a:lnTo>
                  <a:lnTo>
                    <a:pt x="67014" y="424226"/>
                  </a:lnTo>
                  <a:lnTo>
                    <a:pt x="64862" y="424226"/>
                  </a:lnTo>
                  <a:lnTo>
                    <a:pt x="64862" y="426379"/>
                  </a:lnTo>
                  <a:lnTo>
                    <a:pt x="62709" y="426379"/>
                  </a:lnTo>
                  <a:lnTo>
                    <a:pt x="62709" y="434988"/>
                  </a:lnTo>
                  <a:lnTo>
                    <a:pt x="69166" y="434988"/>
                  </a:lnTo>
                  <a:lnTo>
                    <a:pt x="69166" y="437140"/>
                  </a:lnTo>
                  <a:lnTo>
                    <a:pt x="82080" y="437140"/>
                  </a:lnTo>
                  <a:lnTo>
                    <a:pt x="82080" y="439292"/>
                  </a:lnTo>
                  <a:lnTo>
                    <a:pt x="99298" y="439292"/>
                  </a:lnTo>
                  <a:lnTo>
                    <a:pt x="99298" y="437140"/>
                  </a:lnTo>
                  <a:lnTo>
                    <a:pt x="118669" y="437140"/>
                  </a:lnTo>
                  <a:lnTo>
                    <a:pt x="118669" y="439292"/>
                  </a:lnTo>
                  <a:lnTo>
                    <a:pt x="116516" y="439292"/>
                  </a:lnTo>
                  <a:lnTo>
                    <a:pt x="116516" y="441445"/>
                  </a:lnTo>
                  <a:lnTo>
                    <a:pt x="114364" y="441445"/>
                  </a:lnTo>
                  <a:lnTo>
                    <a:pt x="114364" y="443597"/>
                  </a:lnTo>
                  <a:lnTo>
                    <a:pt x="112212" y="443597"/>
                  </a:lnTo>
                  <a:lnTo>
                    <a:pt x="112212" y="445749"/>
                  </a:lnTo>
                  <a:lnTo>
                    <a:pt x="110060" y="445749"/>
                  </a:lnTo>
                  <a:lnTo>
                    <a:pt x="110060" y="450054"/>
                  </a:lnTo>
                  <a:lnTo>
                    <a:pt x="107907" y="450054"/>
                  </a:lnTo>
                  <a:lnTo>
                    <a:pt x="107907" y="452206"/>
                  </a:lnTo>
                  <a:lnTo>
                    <a:pt x="105755" y="452206"/>
                  </a:lnTo>
                  <a:lnTo>
                    <a:pt x="105755" y="454358"/>
                  </a:lnTo>
                  <a:lnTo>
                    <a:pt x="103603" y="454358"/>
                  </a:lnTo>
                  <a:lnTo>
                    <a:pt x="103603" y="456511"/>
                  </a:lnTo>
                  <a:lnTo>
                    <a:pt x="101450" y="456511"/>
                  </a:lnTo>
                  <a:lnTo>
                    <a:pt x="101450" y="458663"/>
                  </a:lnTo>
                  <a:lnTo>
                    <a:pt x="99298" y="458663"/>
                  </a:lnTo>
                  <a:lnTo>
                    <a:pt x="99298" y="460815"/>
                  </a:lnTo>
                  <a:lnTo>
                    <a:pt x="97146" y="460815"/>
                  </a:lnTo>
                  <a:lnTo>
                    <a:pt x="97146" y="462968"/>
                  </a:lnTo>
                  <a:lnTo>
                    <a:pt x="94994" y="462968"/>
                  </a:lnTo>
                  <a:lnTo>
                    <a:pt x="94994" y="465120"/>
                  </a:lnTo>
                  <a:lnTo>
                    <a:pt x="92841" y="465120"/>
                  </a:lnTo>
                  <a:lnTo>
                    <a:pt x="92841" y="467272"/>
                  </a:lnTo>
                  <a:lnTo>
                    <a:pt x="90689" y="467272"/>
                  </a:lnTo>
                  <a:lnTo>
                    <a:pt x="90689" y="469424"/>
                  </a:lnTo>
                  <a:lnTo>
                    <a:pt x="88537" y="469424"/>
                  </a:lnTo>
                  <a:lnTo>
                    <a:pt x="88537" y="471577"/>
                  </a:lnTo>
                  <a:lnTo>
                    <a:pt x="86384" y="471577"/>
                  </a:lnTo>
                  <a:lnTo>
                    <a:pt x="86384" y="473729"/>
                  </a:lnTo>
                  <a:lnTo>
                    <a:pt x="84232" y="473729"/>
                  </a:lnTo>
                  <a:lnTo>
                    <a:pt x="84232" y="475881"/>
                  </a:lnTo>
                  <a:lnTo>
                    <a:pt x="82080" y="475881"/>
                  </a:lnTo>
                  <a:lnTo>
                    <a:pt x="82080" y="478034"/>
                  </a:lnTo>
                  <a:lnTo>
                    <a:pt x="79928" y="478034"/>
                  </a:lnTo>
                  <a:lnTo>
                    <a:pt x="79928" y="480186"/>
                  </a:lnTo>
                  <a:lnTo>
                    <a:pt x="77775" y="480186"/>
                  </a:lnTo>
                  <a:lnTo>
                    <a:pt x="77775" y="482338"/>
                  </a:lnTo>
                  <a:lnTo>
                    <a:pt x="75623" y="482338"/>
                  </a:lnTo>
                  <a:lnTo>
                    <a:pt x="75623" y="486643"/>
                  </a:lnTo>
                  <a:lnTo>
                    <a:pt x="73471" y="486643"/>
                  </a:lnTo>
                  <a:lnTo>
                    <a:pt x="73471" y="488795"/>
                  </a:lnTo>
                  <a:lnTo>
                    <a:pt x="71318" y="488795"/>
                  </a:lnTo>
                  <a:lnTo>
                    <a:pt x="71318" y="493100"/>
                  </a:lnTo>
                  <a:lnTo>
                    <a:pt x="69166" y="493100"/>
                  </a:lnTo>
                  <a:lnTo>
                    <a:pt x="69166" y="497404"/>
                  </a:lnTo>
                  <a:lnTo>
                    <a:pt x="67014" y="497404"/>
                  </a:lnTo>
                  <a:lnTo>
                    <a:pt x="67014" y="499556"/>
                  </a:lnTo>
                  <a:lnTo>
                    <a:pt x="64862" y="499556"/>
                  </a:lnTo>
                  <a:lnTo>
                    <a:pt x="64862" y="503861"/>
                  </a:lnTo>
                  <a:lnTo>
                    <a:pt x="62709" y="503861"/>
                  </a:lnTo>
                  <a:lnTo>
                    <a:pt x="62709" y="508166"/>
                  </a:lnTo>
                  <a:lnTo>
                    <a:pt x="60557" y="508166"/>
                  </a:lnTo>
                  <a:lnTo>
                    <a:pt x="60557" y="512470"/>
                  </a:lnTo>
                  <a:lnTo>
                    <a:pt x="58405" y="512470"/>
                  </a:lnTo>
                  <a:lnTo>
                    <a:pt x="58405" y="516775"/>
                  </a:lnTo>
                  <a:lnTo>
                    <a:pt x="56252" y="516775"/>
                  </a:lnTo>
                  <a:lnTo>
                    <a:pt x="56252" y="521079"/>
                  </a:lnTo>
                  <a:lnTo>
                    <a:pt x="54100" y="521079"/>
                  </a:lnTo>
                  <a:lnTo>
                    <a:pt x="54100" y="525384"/>
                  </a:lnTo>
                  <a:lnTo>
                    <a:pt x="51948" y="525384"/>
                  </a:lnTo>
                  <a:lnTo>
                    <a:pt x="51948" y="531841"/>
                  </a:lnTo>
                  <a:lnTo>
                    <a:pt x="49796" y="531841"/>
                  </a:lnTo>
                  <a:lnTo>
                    <a:pt x="49796" y="540450"/>
                  </a:lnTo>
                  <a:lnTo>
                    <a:pt x="47643" y="540450"/>
                  </a:lnTo>
                  <a:lnTo>
                    <a:pt x="47643" y="542602"/>
                  </a:lnTo>
                  <a:lnTo>
                    <a:pt x="45491" y="542602"/>
                  </a:lnTo>
                  <a:lnTo>
                    <a:pt x="45491" y="551211"/>
                  </a:lnTo>
                  <a:lnTo>
                    <a:pt x="49796" y="551211"/>
                  </a:lnTo>
                  <a:lnTo>
                    <a:pt x="49796" y="553364"/>
                  </a:lnTo>
                  <a:lnTo>
                    <a:pt x="51948" y="553364"/>
                  </a:lnTo>
                  <a:lnTo>
                    <a:pt x="51948" y="555516"/>
                  </a:lnTo>
                  <a:lnTo>
                    <a:pt x="54100" y="555516"/>
                  </a:lnTo>
                  <a:lnTo>
                    <a:pt x="54100" y="557668"/>
                  </a:lnTo>
                  <a:lnTo>
                    <a:pt x="58405" y="557668"/>
                  </a:lnTo>
                  <a:lnTo>
                    <a:pt x="58405" y="559820"/>
                  </a:lnTo>
                  <a:lnTo>
                    <a:pt x="60557" y="559820"/>
                  </a:lnTo>
                  <a:lnTo>
                    <a:pt x="60557" y="561973"/>
                  </a:lnTo>
                  <a:lnTo>
                    <a:pt x="64862" y="561973"/>
                  </a:lnTo>
                  <a:lnTo>
                    <a:pt x="64862" y="564125"/>
                  </a:lnTo>
                  <a:lnTo>
                    <a:pt x="69166" y="564125"/>
                  </a:lnTo>
                  <a:lnTo>
                    <a:pt x="69166" y="566277"/>
                  </a:lnTo>
                  <a:lnTo>
                    <a:pt x="75623" y="566277"/>
                  </a:lnTo>
                  <a:lnTo>
                    <a:pt x="75623" y="568430"/>
                  </a:lnTo>
                  <a:lnTo>
                    <a:pt x="112212" y="568430"/>
                  </a:lnTo>
                  <a:lnTo>
                    <a:pt x="112212" y="566277"/>
                  </a:lnTo>
                  <a:lnTo>
                    <a:pt x="116516" y="566277"/>
                  </a:lnTo>
                  <a:lnTo>
                    <a:pt x="116516" y="564125"/>
                  </a:lnTo>
                  <a:lnTo>
                    <a:pt x="120821" y="564125"/>
                  </a:lnTo>
                  <a:lnTo>
                    <a:pt x="120821" y="561973"/>
                  </a:lnTo>
                  <a:lnTo>
                    <a:pt x="122973" y="561973"/>
                  </a:lnTo>
                  <a:lnTo>
                    <a:pt x="122973" y="559820"/>
                  </a:lnTo>
                  <a:lnTo>
                    <a:pt x="125126" y="559820"/>
                  </a:lnTo>
                  <a:lnTo>
                    <a:pt x="125126" y="557668"/>
                  </a:lnTo>
                  <a:lnTo>
                    <a:pt x="129430" y="557668"/>
                  </a:lnTo>
                  <a:lnTo>
                    <a:pt x="129430" y="561973"/>
                  </a:lnTo>
                  <a:lnTo>
                    <a:pt x="127278" y="561973"/>
                  </a:lnTo>
                  <a:lnTo>
                    <a:pt x="127278" y="564125"/>
                  </a:lnTo>
                  <a:lnTo>
                    <a:pt x="125126" y="564125"/>
                  </a:lnTo>
                  <a:lnTo>
                    <a:pt x="125126" y="568430"/>
                  </a:lnTo>
                  <a:lnTo>
                    <a:pt x="122973" y="568430"/>
                  </a:lnTo>
                  <a:lnTo>
                    <a:pt x="122973" y="570582"/>
                  </a:lnTo>
                  <a:lnTo>
                    <a:pt x="120821" y="570582"/>
                  </a:lnTo>
                  <a:lnTo>
                    <a:pt x="120821" y="574886"/>
                  </a:lnTo>
                  <a:lnTo>
                    <a:pt x="118669" y="574886"/>
                  </a:lnTo>
                  <a:lnTo>
                    <a:pt x="118669" y="579191"/>
                  </a:lnTo>
                  <a:lnTo>
                    <a:pt x="116516" y="579191"/>
                  </a:lnTo>
                  <a:lnTo>
                    <a:pt x="116516" y="585648"/>
                  </a:lnTo>
                  <a:lnTo>
                    <a:pt x="114364" y="585648"/>
                  </a:lnTo>
                  <a:lnTo>
                    <a:pt x="114364" y="589952"/>
                  </a:lnTo>
                  <a:lnTo>
                    <a:pt x="112212" y="589952"/>
                  </a:lnTo>
                  <a:lnTo>
                    <a:pt x="112212" y="594257"/>
                  </a:lnTo>
                  <a:lnTo>
                    <a:pt x="110060" y="594257"/>
                  </a:lnTo>
                  <a:lnTo>
                    <a:pt x="110060" y="600714"/>
                  </a:lnTo>
                  <a:lnTo>
                    <a:pt x="107907" y="600714"/>
                  </a:lnTo>
                  <a:lnTo>
                    <a:pt x="107907" y="605018"/>
                  </a:lnTo>
                  <a:lnTo>
                    <a:pt x="105755" y="605018"/>
                  </a:lnTo>
                  <a:lnTo>
                    <a:pt x="105755" y="611475"/>
                  </a:lnTo>
                  <a:lnTo>
                    <a:pt x="103603" y="611475"/>
                  </a:lnTo>
                  <a:lnTo>
                    <a:pt x="103603" y="615780"/>
                  </a:lnTo>
                  <a:lnTo>
                    <a:pt x="101450" y="615780"/>
                  </a:lnTo>
                  <a:lnTo>
                    <a:pt x="101450" y="624389"/>
                  </a:lnTo>
                  <a:lnTo>
                    <a:pt x="99298" y="624389"/>
                  </a:lnTo>
                  <a:lnTo>
                    <a:pt x="99298" y="641607"/>
                  </a:lnTo>
                  <a:lnTo>
                    <a:pt x="97146" y="641607"/>
                  </a:lnTo>
                  <a:lnTo>
                    <a:pt x="97146" y="654521"/>
                  </a:lnTo>
                  <a:lnTo>
                    <a:pt x="94994" y="654521"/>
                  </a:lnTo>
                  <a:lnTo>
                    <a:pt x="94994" y="676044"/>
                  </a:lnTo>
                  <a:lnTo>
                    <a:pt x="97146" y="676044"/>
                  </a:lnTo>
                  <a:lnTo>
                    <a:pt x="97146" y="678196"/>
                  </a:lnTo>
                  <a:lnTo>
                    <a:pt x="101450" y="678196"/>
                  </a:lnTo>
                  <a:lnTo>
                    <a:pt x="101450" y="680348"/>
                  </a:lnTo>
                  <a:lnTo>
                    <a:pt x="105755" y="680348"/>
                  </a:lnTo>
                  <a:lnTo>
                    <a:pt x="105755" y="682501"/>
                  </a:lnTo>
                  <a:lnTo>
                    <a:pt x="110060" y="682501"/>
                  </a:lnTo>
                  <a:lnTo>
                    <a:pt x="110060" y="684653"/>
                  </a:lnTo>
                  <a:lnTo>
                    <a:pt x="120821" y="684653"/>
                  </a:lnTo>
                  <a:lnTo>
                    <a:pt x="120821" y="686805"/>
                  </a:lnTo>
                  <a:lnTo>
                    <a:pt x="148801" y="686805"/>
                  </a:lnTo>
                  <a:lnTo>
                    <a:pt x="148801" y="684653"/>
                  </a:lnTo>
                  <a:lnTo>
                    <a:pt x="159562" y="684653"/>
                  </a:lnTo>
                  <a:lnTo>
                    <a:pt x="159562" y="682501"/>
                  </a:lnTo>
                  <a:lnTo>
                    <a:pt x="166019" y="682501"/>
                  </a:lnTo>
                  <a:lnTo>
                    <a:pt x="166019" y="680348"/>
                  </a:lnTo>
                  <a:lnTo>
                    <a:pt x="172476" y="680348"/>
                  </a:lnTo>
                  <a:lnTo>
                    <a:pt x="172476" y="678196"/>
                  </a:lnTo>
                  <a:lnTo>
                    <a:pt x="176780" y="678196"/>
                  </a:lnTo>
                  <a:lnTo>
                    <a:pt x="176780" y="676044"/>
                  </a:lnTo>
                  <a:lnTo>
                    <a:pt x="187542" y="676044"/>
                  </a:lnTo>
                  <a:lnTo>
                    <a:pt x="187542" y="680348"/>
                  </a:lnTo>
                  <a:lnTo>
                    <a:pt x="185390" y="680348"/>
                  </a:lnTo>
                  <a:lnTo>
                    <a:pt x="185390" y="682501"/>
                  </a:lnTo>
                  <a:lnTo>
                    <a:pt x="183237" y="682501"/>
                  </a:lnTo>
                  <a:lnTo>
                    <a:pt x="183237" y="684653"/>
                  </a:lnTo>
                  <a:lnTo>
                    <a:pt x="181085" y="684653"/>
                  </a:lnTo>
                  <a:lnTo>
                    <a:pt x="181085" y="693262"/>
                  </a:lnTo>
                  <a:lnTo>
                    <a:pt x="178933" y="693262"/>
                  </a:lnTo>
                  <a:lnTo>
                    <a:pt x="178933" y="699719"/>
                  </a:lnTo>
                  <a:lnTo>
                    <a:pt x="176780" y="699719"/>
                  </a:lnTo>
                  <a:lnTo>
                    <a:pt x="176780" y="714785"/>
                  </a:lnTo>
                  <a:lnTo>
                    <a:pt x="174628" y="714785"/>
                  </a:lnTo>
                  <a:lnTo>
                    <a:pt x="174628" y="747069"/>
                  </a:lnTo>
                  <a:lnTo>
                    <a:pt x="176780" y="747069"/>
                  </a:lnTo>
                  <a:lnTo>
                    <a:pt x="176780" y="757831"/>
                  </a:lnTo>
                  <a:lnTo>
                    <a:pt x="178933" y="757831"/>
                  </a:lnTo>
                  <a:lnTo>
                    <a:pt x="178933" y="762135"/>
                  </a:lnTo>
                  <a:lnTo>
                    <a:pt x="181085" y="762135"/>
                  </a:lnTo>
                  <a:lnTo>
                    <a:pt x="181085" y="766440"/>
                  </a:lnTo>
                  <a:lnTo>
                    <a:pt x="183237" y="766440"/>
                  </a:lnTo>
                  <a:lnTo>
                    <a:pt x="183237" y="772897"/>
                  </a:lnTo>
                  <a:lnTo>
                    <a:pt x="185390" y="772897"/>
                  </a:lnTo>
                  <a:lnTo>
                    <a:pt x="185390" y="775049"/>
                  </a:lnTo>
                  <a:lnTo>
                    <a:pt x="189694" y="775049"/>
                  </a:lnTo>
                  <a:lnTo>
                    <a:pt x="189694" y="777201"/>
                  </a:lnTo>
                  <a:lnTo>
                    <a:pt x="187542" y="777201"/>
                  </a:lnTo>
                  <a:lnTo>
                    <a:pt x="187542" y="779354"/>
                  </a:lnTo>
                  <a:lnTo>
                    <a:pt x="185390" y="779354"/>
                  </a:lnTo>
                  <a:lnTo>
                    <a:pt x="185390" y="783658"/>
                  </a:lnTo>
                  <a:lnTo>
                    <a:pt x="187542" y="783658"/>
                  </a:lnTo>
                  <a:lnTo>
                    <a:pt x="187542" y="790115"/>
                  </a:lnTo>
                  <a:lnTo>
                    <a:pt x="185390" y="790115"/>
                  </a:lnTo>
                  <a:lnTo>
                    <a:pt x="185390" y="796572"/>
                  </a:lnTo>
                  <a:lnTo>
                    <a:pt x="183237" y="796572"/>
                  </a:lnTo>
                  <a:lnTo>
                    <a:pt x="183237" y="798724"/>
                  </a:lnTo>
                  <a:lnTo>
                    <a:pt x="178933" y="798724"/>
                  </a:lnTo>
                  <a:lnTo>
                    <a:pt x="178933" y="796572"/>
                  </a:lnTo>
                  <a:lnTo>
                    <a:pt x="174628" y="796572"/>
                  </a:lnTo>
                  <a:lnTo>
                    <a:pt x="174628" y="794420"/>
                  </a:lnTo>
                  <a:lnTo>
                    <a:pt x="172476" y="794420"/>
                  </a:lnTo>
                  <a:lnTo>
                    <a:pt x="172476" y="792267"/>
                  </a:lnTo>
                  <a:lnTo>
                    <a:pt x="170324" y="792267"/>
                  </a:lnTo>
                  <a:lnTo>
                    <a:pt x="170324" y="790115"/>
                  </a:lnTo>
                  <a:lnTo>
                    <a:pt x="166019" y="790115"/>
                  </a:lnTo>
                  <a:lnTo>
                    <a:pt x="166019" y="787963"/>
                  </a:lnTo>
                  <a:lnTo>
                    <a:pt x="163867" y="787963"/>
                  </a:lnTo>
                  <a:lnTo>
                    <a:pt x="163867" y="785810"/>
                  </a:lnTo>
                  <a:lnTo>
                    <a:pt x="161714" y="785810"/>
                  </a:lnTo>
                  <a:lnTo>
                    <a:pt x="161714" y="781506"/>
                  </a:lnTo>
                  <a:lnTo>
                    <a:pt x="159562" y="781506"/>
                  </a:lnTo>
                  <a:lnTo>
                    <a:pt x="159562" y="779354"/>
                  </a:lnTo>
                  <a:lnTo>
                    <a:pt x="157410" y="779354"/>
                  </a:lnTo>
                  <a:lnTo>
                    <a:pt x="157410" y="775049"/>
                  </a:lnTo>
                  <a:lnTo>
                    <a:pt x="155258" y="775049"/>
                  </a:lnTo>
                  <a:lnTo>
                    <a:pt x="155258" y="770744"/>
                  </a:lnTo>
                  <a:lnTo>
                    <a:pt x="153105" y="770744"/>
                  </a:lnTo>
                  <a:lnTo>
                    <a:pt x="153105" y="768592"/>
                  </a:lnTo>
                  <a:lnTo>
                    <a:pt x="150953" y="768592"/>
                  </a:lnTo>
                  <a:lnTo>
                    <a:pt x="150953" y="762135"/>
                  </a:lnTo>
                  <a:lnTo>
                    <a:pt x="148801" y="762135"/>
                  </a:lnTo>
                  <a:lnTo>
                    <a:pt x="148801" y="753526"/>
                  </a:lnTo>
                  <a:lnTo>
                    <a:pt x="146648" y="753526"/>
                  </a:lnTo>
                  <a:lnTo>
                    <a:pt x="146648" y="736308"/>
                  </a:lnTo>
                  <a:lnTo>
                    <a:pt x="144496" y="736308"/>
                  </a:lnTo>
                  <a:lnTo>
                    <a:pt x="144496" y="716937"/>
                  </a:lnTo>
                  <a:lnTo>
                    <a:pt x="120821" y="716937"/>
                  </a:lnTo>
                  <a:lnTo>
                    <a:pt x="120821" y="714785"/>
                  </a:lnTo>
                  <a:lnTo>
                    <a:pt x="114364" y="714785"/>
                  </a:lnTo>
                  <a:lnTo>
                    <a:pt x="114364" y="712633"/>
                  </a:lnTo>
                  <a:lnTo>
                    <a:pt x="105755" y="712633"/>
                  </a:lnTo>
                  <a:lnTo>
                    <a:pt x="105755" y="710480"/>
                  </a:lnTo>
                  <a:lnTo>
                    <a:pt x="99298" y="710480"/>
                  </a:lnTo>
                  <a:lnTo>
                    <a:pt x="99298" y="708328"/>
                  </a:lnTo>
                  <a:lnTo>
                    <a:pt x="94994" y="708328"/>
                  </a:lnTo>
                  <a:lnTo>
                    <a:pt x="94994" y="706176"/>
                  </a:lnTo>
                  <a:lnTo>
                    <a:pt x="92841" y="706176"/>
                  </a:lnTo>
                  <a:lnTo>
                    <a:pt x="92841" y="704024"/>
                  </a:lnTo>
                  <a:lnTo>
                    <a:pt x="88537" y="704024"/>
                  </a:lnTo>
                  <a:lnTo>
                    <a:pt x="88537" y="701871"/>
                  </a:lnTo>
                  <a:lnTo>
                    <a:pt x="84232" y="701871"/>
                  </a:lnTo>
                  <a:lnTo>
                    <a:pt x="84232" y="699719"/>
                  </a:lnTo>
                  <a:lnTo>
                    <a:pt x="82080" y="699719"/>
                  </a:lnTo>
                  <a:lnTo>
                    <a:pt x="82080" y="697567"/>
                  </a:lnTo>
                  <a:lnTo>
                    <a:pt x="77775" y="697567"/>
                  </a:lnTo>
                  <a:lnTo>
                    <a:pt x="77775" y="695414"/>
                  </a:lnTo>
                  <a:lnTo>
                    <a:pt x="75623" y="695414"/>
                  </a:lnTo>
                  <a:lnTo>
                    <a:pt x="75623" y="693262"/>
                  </a:lnTo>
                  <a:lnTo>
                    <a:pt x="73471" y="693262"/>
                  </a:lnTo>
                  <a:lnTo>
                    <a:pt x="73471" y="691110"/>
                  </a:lnTo>
                  <a:lnTo>
                    <a:pt x="71318" y="691110"/>
                  </a:lnTo>
                  <a:lnTo>
                    <a:pt x="71318" y="688958"/>
                  </a:lnTo>
                  <a:lnTo>
                    <a:pt x="69166" y="688958"/>
                  </a:lnTo>
                  <a:lnTo>
                    <a:pt x="69166" y="645912"/>
                  </a:lnTo>
                  <a:lnTo>
                    <a:pt x="71318" y="645912"/>
                  </a:lnTo>
                  <a:lnTo>
                    <a:pt x="71318" y="620084"/>
                  </a:lnTo>
                  <a:lnTo>
                    <a:pt x="73471" y="620084"/>
                  </a:lnTo>
                  <a:lnTo>
                    <a:pt x="73471" y="613628"/>
                  </a:lnTo>
                  <a:lnTo>
                    <a:pt x="75623" y="613628"/>
                  </a:lnTo>
                  <a:lnTo>
                    <a:pt x="75623" y="609323"/>
                  </a:lnTo>
                  <a:lnTo>
                    <a:pt x="77775" y="609323"/>
                  </a:lnTo>
                  <a:lnTo>
                    <a:pt x="77775" y="605018"/>
                  </a:lnTo>
                  <a:lnTo>
                    <a:pt x="79928" y="605018"/>
                  </a:lnTo>
                  <a:lnTo>
                    <a:pt x="79928" y="596409"/>
                  </a:lnTo>
                  <a:lnTo>
                    <a:pt x="71318" y="596409"/>
                  </a:lnTo>
                  <a:lnTo>
                    <a:pt x="71318" y="594257"/>
                  </a:lnTo>
                  <a:lnTo>
                    <a:pt x="62709" y="594257"/>
                  </a:lnTo>
                  <a:lnTo>
                    <a:pt x="62709" y="592105"/>
                  </a:lnTo>
                  <a:lnTo>
                    <a:pt x="58405" y="592105"/>
                  </a:lnTo>
                  <a:lnTo>
                    <a:pt x="58405" y="589952"/>
                  </a:lnTo>
                  <a:lnTo>
                    <a:pt x="54100" y="589952"/>
                  </a:lnTo>
                  <a:lnTo>
                    <a:pt x="54100" y="587800"/>
                  </a:lnTo>
                  <a:lnTo>
                    <a:pt x="51948" y="587800"/>
                  </a:lnTo>
                  <a:lnTo>
                    <a:pt x="51948" y="585648"/>
                  </a:lnTo>
                  <a:lnTo>
                    <a:pt x="47643" y="585648"/>
                  </a:lnTo>
                  <a:lnTo>
                    <a:pt x="47643" y="583496"/>
                  </a:lnTo>
                  <a:lnTo>
                    <a:pt x="43339" y="583496"/>
                  </a:lnTo>
                  <a:lnTo>
                    <a:pt x="43339" y="581343"/>
                  </a:lnTo>
                  <a:lnTo>
                    <a:pt x="39034" y="581343"/>
                  </a:lnTo>
                  <a:lnTo>
                    <a:pt x="39034" y="579191"/>
                  </a:lnTo>
                  <a:lnTo>
                    <a:pt x="36882" y="579191"/>
                  </a:lnTo>
                  <a:lnTo>
                    <a:pt x="36882" y="577039"/>
                  </a:lnTo>
                  <a:lnTo>
                    <a:pt x="34730" y="577039"/>
                  </a:lnTo>
                  <a:lnTo>
                    <a:pt x="34730" y="574886"/>
                  </a:lnTo>
                  <a:lnTo>
                    <a:pt x="32577" y="574886"/>
                  </a:lnTo>
                  <a:lnTo>
                    <a:pt x="32577" y="572734"/>
                  </a:lnTo>
                  <a:lnTo>
                    <a:pt x="28273" y="572734"/>
                  </a:lnTo>
                  <a:lnTo>
                    <a:pt x="28273" y="570582"/>
                  </a:lnTo>
                  <a:lnTo>
                    <a:pt x="26120" y="570582"/>
                  </a:lnTo>
                  <a:lnTo>
                    <a:pt x="26120" y="568430"/>
                  </a:lnTo>
                  <a:lnTo>
                    <a:pt x="23968" y="568430"/>
                  </a:lnTo>
                  <a:lnTo>
                    <a:pt x="23968" y="566277"/>
                  </a:lnTo>
                  <a:lnTo>
                    <a:pt x="21816" y="566277"/>
                  </a:lnTo>
                  <a:lnTo>
                    <a:pt x="21816" y="564125"/>
                  </a:lnTo>
                  <a:lnTo>
                    <a:pt x="19664" y="564125"/>
                  </a:lnTo>
                  <a:lnTo>
                    <a:pt x="19664" y="561973"/>
                  </a:lnTo>
                  <a:lnTo>
                    <a:pt x="17511" y="561973"/>
                  </a:lnTo>
                  <a:lnTo>
                    <a:pt x="17511" y="559820"/>
                  </a:lnTo>
                  <a:lnTo>
                    <a:pt x="15359" y="559820"/>
                  </a:lnTo>
                  <a:lnTo>
                    <a:pt x="15359" y="555516"/>
                  </a:lnTo>
                  <a:lnTo>
                    <a:pt x="13207" y="555516"/>
                  </a:lnTo>
                  <a:lnTo>
                    <a:pt x="13207" y="542602"/>
                  </a:lnTo>
                  <a:lnTo>
                    <a:pt x="15359" y="542602"/>
                  </a:lnTo>
                  <a:lnTo>
                    <a:pt x="15359" y="538298"/>
                  </a:lnTo>
                  <a:lnTo>
                    <a:pt x="17511" y="538298"/>
                  </a:lnTo>
                  <a:lnTo>
                    <a:pt x="17511" y="533993"/>
                  </a:lnTo>
                  <a:lnTo>
                    <a:pt x="19664" y="533993"/>
                  </a:lnTo>
                  <a:lnTo>
                    <a:pt x="19664" y="529688"/>
                  </a:lnTo>
                  <a:lnTo>
                    <a:pt x="21816" y="529688"/>
                  </a:lnTo>
                  <a:lnTo>
                    <a:pt x="21816" y="527536"/>
                  </a:lnTo>
                  <a:lnTo>
                    <a:pt x="23968" y="527536"/>
                  </a:lnTo>
                  <a:lnTo>
                    <a:pt x="23968" y="518927"/>
                  </a:lnTo>
                  <a:lnTo>
                    <a:pt x="26120" y="518927"/>
                  </a:lnTo>
                  <a:lnTo>
                    <a:pt x="26120" y="514622"/>
                  </a:lnTo>
                  <a:lnTo>
                    <a:pt x="28273" y="514622"/>
                  </a:lnTo>
                  <a:lnTo>
                    <a:pt x="28273" y="512470"/>
                  </a:lnTo>
                  <a:lnTo>
                    <a:pt x="30425" y="512470"/>
                  </a:lnTo>
                  <a:lnTo>
                    <a:pt x="30425" y="503861"/>
                  </a:lnTo>
                  <a:lnTo>
                    <a:pt x="32577" y="503861"/>
                  </a:lnTo>
                  <a:lnTo>
                    <a:pt x="32577" y="499556"/>
                  </a:lnTo>
                  <a:lnTo>
                    <a:pt x="34730" y="499556"/>
                  </a:lnTo>
                  <a:lnTo>
                    <a:pt x="34730" y="495252"/>
                  </a:lnTo>
                  <a:lnTo>
                    <a:pt x="36882" y="495252"/>
                  </a:lnTo>
                  <a:lnTo>
                    <a:pt x="36882" y="493100"/>
                  </a:lnTo>
                  <a:lnTo>
                    <a:pt x="39034" y="493100"/>
                  </a:lnTo>
                  <a:lnTo>
                    <a:pt x="39034" y="488795"/>
                  </a:lnTo>
                  <a:lnTo>
                    <a:pt x="41186" y="488795"/>
                  </a:lnTo>
                  <a:lnTo>
                    <a:pt x="41186" y="484490"/>
                  </a:lnTo>
                  <a:lnTo>
                    <a:pt x="43339" y="484490"/>
                  </a:lnTo>
                  <a:lnTo>
                    <a:pt x="43339" y="482338"/>
                  </a:lnTo>
                  <a:lnTo>
                    <a:pt x="45491" y="482338"/>
                  </a:lnTo>
                  <a:lnTo>
                    <a:pt x="45491" y="478034"/>
                  </a:lnTo>
                  <a:lnTo>
                    <a:pt x="47643" y="478034"/>
                  </a:lnTo>
                  <a:lnTo>
                    <a:pt x="47643" y="475881"/>
                  </a:lnTo>
                  <a:lnTo>
                    <a:pt x="49796" y="475881"/>
                  </a:lnTo>
                  <a:lnTo>
                    <a:pt x="49796" y="471577"/>
                  </a:lnTo>
                  <a:lnTo>
                    <a:pt x="51948" y="471577"/>
                  </a:lnTo>
                  <a:lnTo>
                    <a:pt x="51948" y="469424"/>
                  </a:lnTo>
                  <a:lnTo>
                    <a:pt x="54100" y="469424"/>
                  </a:lnTo>
                  <a:lnTo>
                    <a:pt x="54100" y="467272"/>
                  </a:lnTo>
                  <a:lnTo>
                    <a:pt x="56252" y="467272"/>
                  </a:lnTo>
                  <a:lnTo>
                    <a:pt x="56252" y="465120"/>
                  </a:lnTo>
                  <a:lnTo>
                    <a:pt x="60557" y="465120"/>
                  </a:lnTo>
                  <a:lnTo>
                    <a:pt x="60557" y="460815"/>
                  </a:lnTo>
                  <a:lnTo>
                    <a:pt x="56252" y="460815"/>
                  </a:lnTo>
                  <a:lnTo>
                    <a:pt x="56252" y="458663"/>
                  </a:lnTo>
                  <a:lnTo>
                    <a:pt x="51948" y="458663"/>
                  </a:lnTo>
                  <a:lnTo>
                    <a:pt x="51948" y="456511"/>
                  </a:lnTo>
                  <a:lnTo>
                    <a:pt x="47643" y="456511"/>
                  </a:lnTo>
                  <a:lnTo>
                    <a:pt x="47643" y="454358"/>
                  </a:lnTo>
                  <a:lnTo>
                    <a:pt x="43339" y="454358"/>
                  </a:lnTo>
                  <a:lnTo>
                    <a:pt x="43339" y="452206"/>
                  </a:lnTo>
                  <a:lnTo>
                    <a:pt x="39034" y="452206"/>
                  </a:lnTo>
                  <a:lnTo>
                    <a:pt x="39034" y="450054"/>
                  </a:lnTo>
                  <a:lnTo>
                    <a:pt x="36882" y="450054"/>
                  </a:lnTo>
                  <a:lnTo>
                    <a:pt x="36882" y="447902"/>
                  </a:lnTo>
                  <a:lnTo>
                    <a:pt x="34730" y="447902"/>
                  </a:lnTo>
                  <a:lnTo>
                    <a:pt x="34730" y="445749"/>
                  </a:lnTo>
                  <a:lnTo>
                    <a:pt x="32577" y="445749"/>
                  </a:lnTo>
                  <a:lnTo>
                    <a:pt x="32577" y="443597"/>
                  </a:lnTo>
                  <a:lnTo>
                    <a:pt x="30425" y="443597"/>
                  </a:lnTo>
                  <a:lnTo>
                    <a:pt x="30425" y="441445"/>
                  </a:lnTo>
                  <a:lnTo>
                    <a:pt x="28273" y="441445"/>
                  </a:lnTo>
                  <a:lnTo>
                    <a:pt x="28273" y="439292"/>
                  </a:lnTo>
                  <a:lnTo>
                    <a:pt x="26120" y="439292"/>
                  </a:lnTo>
                  <a:lnTo>
                    <a:pt x="26120" y="424226"/>
                  </a:lnTo>
                  <a:lnTo>
                    <a:pt x="28273" y="424226"/>
                  </a:lnTo>
                  <a:lnTo>
                    <a:pt x="28273" y="419922"/>
                  </a:lnTo>
                  <a:lnTo>
                    <a:pt x="30425" y="419922"/>
                  </a:lnTo>
                  <a:lnTo>
                    <a:pt x="30425" y="417770"/>
                  </a:lnTo>
                  <a:lnTo>
                    <a:pt x="32577" y="417770"/>
                  </a:lnTo>
                  <a:lnTo>
                    <a:pt x="32577" y="415617"/>
                  </a:lnTo>
                  <a:lnTo>
                    <a:pt x="34730" y="415617"/>
                  </a:lnTo>
                  <a:lnTo>
                    <a:pt x="34730" y="413465"/>
                  </a:lnTo>
                  <a:lnTo>
                    <a:pt x="36882" y="413465"/>
                  </a:lnTo>
                  <a:lnTo>
                    <a:pt x="36882" y="411313"/>
                  </a:lnTo>
                  <a:lnTo>
                    <a:pt x="39034" y="411313"/>
                  </a:lnTo>
                  <a:lnTo>
                    <a:pt x="39034" y="409160"/>
                  </a:lnTo>
                  <a:lnTo>
                    <a:pt x="41186" y="409160"/>
                  </a:lnTo>
                  <a:lnTo>
                    <a:pt x="41186" y="407008"/>
                  </a:lnTo>
                  <a:lnTo>
                    <a:pt x="43339" y="407008"/>
                  </a:lnTo>
                  <a:lnTo>
                    <a:pt x="43339" y="404856"/>
                  </a:lnTo>
                  <a:lnTo>
                    <a:pt x="45491" y="404856"/>
                  </a:lnTo>
                  <a:lnTo>
                    <a:pt x="45491" y="402704"/>
                  </a:lnTo>
                  <a:lnTo>
                    <a:pt x="47643" y="402704"/>
                  </a:lnTo>
                  <a:lnTo>
                    <a:pt x="47643" y="400551"/>
                  </a:lnTo>
                  <a:lnTo>
                    <a:pt x="49796" y="400551"/>
                  </a:lnTo>
                  <a:lnTo>
                    <a:pt x="49796" y="398399"/>
                  </a:lnTo>
                  <a:lnTo>
                    <a:pt x="51948" y="398399"/>
                  </a:lnTo>
                  <a:lnTo>
                    <a:pt x="51948" y="394094"/>
                  </a:lnTo>
                  <a:lnTo>
                    <a:pt x="54100" y="394094"/>
                  </a:lnTo>
                  <a:lnTo>
                    <a:pt x="54100" y="391942"/>
                  </a:lnTo>
                  <a:lnTo>
                    <a:pt x="58405" y="391942"/>
                  </a:lnTo>
                  <a:lnTo>
                    <a:pt x="58405" y="387638"/>
                  </a:lnTo>
                  <a:lnTo>
                    <a:pt x="56252" y="387638"/>
                  </a:lnTo>
                  <a:lnTo>
                    <a:pt x="56252" y="385485"/>
                  </a:lnTo>
                  <a:lnTo>
                    <a:pt x="51948" y="385485"/>
                  </a:lnTo>
                  <a:lnTo>
                    <a:pt x="51948" y="383333"/>
                  </a:lnTo>
                  <a:lnTo>
                    <a:pt x="49796" y="383333"/>
                  </a:lnTo>
                  <a:lnTo>
                    <a:pt x="49796" y="381181"/>
                  </a:lnTo>
                  <a:lnTo>
                    <a:pt x="47643" y="381181"/>
                  </a:lnTo>
                  <a:lnTo>
                    <a:pt x="47643" y="379028"/>
                  </a:lnTo>
                  <a:lnTo>
                    <a:pt x="45491" y="379028"/>
                  </a:lnTo>
                  <a:lnTo>
                    <a:pt x="45491" y="376876"/>
                  </a:lnTo>
                  <a:lnTo>
                    <a:pt x="41186" y="376876"/>
                  </a:lnTo>
                  <a:lnTo>
                    <a:pt x="41186" y="374724"/>
                  </a:lnTo>
                  <a:lnTo>
                    <a:pt x="39034" y="374724"/>
                  </a:lnTo>
                  <a:lnTo>
                    <a:pt x="39034" y="372572"/>
                  </a:lnTo>
                  <a:lnTo>
                    <a:pt x="36882" y="372572"/>
                  </a:lnTo>
                  <a:lnTo>
                    <a:pt x="36882" y="370419"/>
                  </a:lnTo>
                  <a:lnTo>
                    <a:pt x="34730" y="370419"/>
                  </a:lnTo>
                  <a:lnTo>
                    <a:pt x="34730" y="368267"/>
                  </a:lnTo>
                  <a:lnTo>
                    <a:pt x="32577" y="368267"/>
                  </a:lnTo>
                  <a:lnTo>
                    <a:pt x="32577" y="366115"/>
                  </a:lnTo>
                  <a:lnTo>
                    <a:pt x="30425" y="366115"/>
                  </a:lnTo>
                  <a:lnTo>
                    <a:pt x="30425" y="363962"/>
                  </a:lnTo>
                  <a:lnTo>
                    <a:pt x="28273" y="363962"/>
                  </a:lnTo>
                  <a:lnTo>
                    <a:pt x="28273" y="361810"/>
                  </a:lnTo>
                  <a:lnTo>
                    <a:pt x="26120" y="361810"/>
                  </a:lnTo>
                  <a:lnTo>
                    <a:pt x="26120" y="357506"/>
                  </a:lnTo>
                  <a:lnTo>
                    <a:pt x="23968" y="357506"/>
                  </a:lnTo>
                  <a:lnTo>
                    <a:pt x="23968" y="355353"/>
                  </a:lnTo>
                  <a:lnTo>
                    <a:pt x="21816" y="355353"/>
                  </a:lnTo>
                  <a:lnTo>
                    <a:pt x="21816" y="353201"/>
                  </a:lnTo>
                  <a:lnTo>
                    <a:pt x="19664" y="353201"/>
                  </a:lnTo>
                  <a:lnTo>
                    <a:pt x="19664" y="348896"/>
                  </a:lnTo>
                  <a:lnTo>
                    <a:pt x="17511" y="348896"/>
                  </a:lnTo>
                  <a:lnTo>
                    <a:pt x="17511" y="346744"/>
                  </a:lnTo>
                  <a:lnTo>
                    <a:pt x="15359" y="346744"/>
                  </a:lnTo>
                  <a:lnTo>
                    <a:pt x="15359" y="342440"/>
                  </a:lnTo>
                  <a:lnTo>
                    <a:pt x="13207" y="342440"/>
                  </a:lnTo>
                  <a:lnTo>
                    <a:pt x="13207" y="338135"/>
                  </a:lnTo>
                  <a:lnTo>
                    <a:pt x="11054" y="338135"/>
                  </a:lnTo>
                  <a:lnTo>
                    <a:pt x="11054" y="331678"/>
                  </a:lnTo>
                  <a:lnTo>
                    <a:pt x="23968" y="331678"/>
                  </a:lnTo>
                  <a:lnTo>
                    <a:pt x="23968" y="327374"/>
                  </a:lnTo>
                  <a:lnTo>
                    <a:pt x="21816" y="327374"/>
                  </a:lnTo>
                  <a:lnTo>
                    <a:pt x="21816" y="325221"/>
                  </a:lnTo>
                  <a:lnTo>
                    <a:pt x="19664" y="325221"/>
                  </a:lnTo>
                  <a:lnTo>
                    <a:pt x="19664" y="320917"/>
                  </a:lnTo>
                  <a:lnTo>
                    <a:pt x="17511" y="320917"/>
                  </a:lnTo>
                  <a:lnTo>
                    <a:pt x="17511" y="316612"/>
                  </a:lnTo>
                  <a:lnTo>
                    <a:pt x="15359" y="316612"/>
                  </a:lnTo>
                  <a:lnTo>
                    <a:pt x="15359" y="312308"/>
                  </a:lnTo>
                  <a:lnTo>
                    <a:pt x="13207" y="312308"/>
                  </a:lnTo>
                  <a:lnTo>
                    <a:pt x="13207" y="310155"/>
                  </a:lnTo>
                  <a:lnTo>
                    <a:pt x="11054" y="310155"/>
                  </a:lnTo>
                  <a:lnTo>
                    <a:pt x="11054" y="303698"/>
                  </a:lnTo>
                  <a:lnTo>
                    <a:pt x="8902" y="303698"/>
                  </a:lnTo>
                  <a:lnTo>
                    <a:pt x="8902" y="297242"/>
                  </a:lnTo>
                  <a:lnTo>
                    <a:pt x="6750" y="297242"/>
                  </a:lnTo>
                  <a:lnTo>
                    <a:pt x="6750" y="292937"/>
                  </a:lnTo>
                  <a:lnTo>
                    <a:pt x="4598" y="292937"/>
                  </a:lnTo>
                  <a:lnTo>
                    <a:pt x="4598" y="288632"/>
                  </a:lnTo>
                  <a:lnTo>
                    <a:pt x="2445" y="288632"/>
                  </a:lnTo>
                  <a:lnTo>
                    <a:pt x="2445" y="286480"/>
                  </a:lnTo>
                  <a:lnTo>
                    <a:pt x="293" y="286480"/>
                  </a:lnTo>
                  <a:lnTo>
                    <a:pt x="293" y="282175"/>
                  </a:lnTo>
                  <a:lnTo>
                    <a:pt x="2445" y="282175"/>
                  </a:lnTo>
                  <a:lnTo>
                    <a:pt x="2445" y="280023"/>
                  </a:lnTo>
                  <a:lnTo>
                    <a:pt x="6750" y="280023"/>
                  </a:lnTo>
                  <a:lnTo>
                    <a:pt x="6750" y="286480"/>
                  </a:lnTo>
                  <a:lnTo>
                    <a:pt x="8902" y="286480"/>
                  </a:lnTo>
                  <a:lnTo>
                    <a:pt x="8902" y="284328"/>
                  </a:lnTo>
                  <a:lnTo>
                    <a:pt x="11054" y="284328"/>
                  </a:lnTo>
                  <a:lnTo>
                    <a:pt x="11054" y="282175"/>
                  </a:lnTo>
                  <a:lnTo>
                    <a:pt x="13207" y="282175"/>
                  </a:lnTo>
                  <a:lnTo>
                    <a:pt x="13207" y="280023"/>
                  </a:lnTo>
                  <a:lnTo>
                    <a:pt x="15359" y="280023"/>
                  </a:lnTo>
                  <a:lnTo>
                    <a:pt x="15359" y="273566"/>
                  </a:lnTo>
                  <a:lnTo>
                    <a:pt x="17511" y="273566"/>
                  </a:lnTo>
                  <a:lnTo>
                    <a:pt x="17511" y="271414"/>
                  </a:lnTo>
                  <a:lnTo>
                    <a:pt x="19664" y="271414"/>
                  </a:lnTo>
                  <a:lnTo>
                    <a:pt x="19664" y="258500"/>
                  </a:lnTo>
                  <a:lnTo>
                    <a:pt x="21816" y="258500"/>
                  </a:lnTo>
                  <a:lnTo>
                    <a:pt x="21816" y="267109"/>
                  </a:lnTo>
                  <a:lnTo>
                    <a:pt x="23968" y="267109"/>
                  </a:lnTo>
                  <a:lnTo>
                    <a:pt x="23968" y="271414"/>
                  </a:lnTo>
                  <a:lnTo>
                    <a:pt x="26120" y="271414"/>
                  </a:lnTo>
                  <a:lnTo>
                    <a:pt x="26120" y="275719"/>
                  </a:lnTo>
                  <a:lnTo>
                    <a:pt x="28273" y="275719"/>
                  </a:lnTo>
                  <a:lnTo>
                    <a:pt x="28273" y="282175"/>
                  </a:lnTo>
                  <a:lnTo>
                    <a:pt x="30425" y="282175"/>
                  </a:lnTo>
                  <a:lnTo>
                    <a:pt x="30425" y="286480"/>
                  </a:lnTo>
                  <a:lnTo>
                    <a:pt x="32577" y="286480"/>
                  </a:lnTo>
                  <a:lnTo>
                    <a:pt x="32577" y="295089"/>
                  </a:lnTo>
                  <a:lnTo>
                    <a:pt x="34730" y="295089"/>
                  </a:lnTo>
                  <a:lnTo>
                    <a:pt x="34730" y="297242"/>
                  </a:lnTo>
                  <a:lnTo>
                    <a:pt x="36882" y="297242"/>
                  </a:lnTo>
                  <a:lnTo>
                    <a:pt x="36882" y="303698"/>
                  </a:lnTo>
                  <a:lnTo>
                    <a:pt x="39034" y="303698"/>
                  </a:lnTo>
                  <a:lnTo>
                    <a:pt x="39034" y="308003"/>
                  </a:lnTo>
                  <a:lnTo>
                    <a:pt x="41186" y="308003"/>
                  </a:lnTo>
                  <a:lnTo>
                    <a:pt x="41186" y="312308"/>
                  </a:lnTo>
                  <a:lnTo>
                    <a:pt x="43339" y="312308"/>
                  </a:lnTo>
                  <a:lnTo>
                    <a:pt x="43339" y="316612"/>
                  </a:lnTo>
                  <a:lnTo>
                    <a:pt x="45491" y="316612"/>
                  </a:lnTo>
                  <a:lnTo>
                    <a:pt x="45491" y="320917"/>
                  </a:lnTo>
                  <a:lnTo>
                    <a:pt x="47643" y="320917"/>
                  </a:lnTo>
                  <a:lnTo>
                    <a:pt x="47643" y="323069"/>
                  </a:lnTo>
                  <a:lnTo>
                    <a:pt x="49796" y="323069"/>
                  </a:lnTo>
                  <a:lnTo>
                    <a:pt x="49796" y="327374"/>
                  </a:lnTo>
                  <a:lnTo>
                    <a:pt x="51948" y="327374"/>
                  </a:lnTo>
                  <a:lnTo>
                    <a:pt x="51948" y="331678"/>
                  </a:lnTo>
                  <a:lnTo>
                    <a:pt x="54100" y="331678"/>
                  </a:lnTo>
                  <a:lnTo>
                    <a:pt x="54100" y="333830"/>
                  </a:lnTo>
                  <a:lnTo>
                    <a:pt x="56252" y="333830"/>
                  </a:lnTo>
                  <a:lnTo>
                    <a:pt x="56252" y="338135"/>
                  </a:lnTo>
                  <a:lnTo>
                    <a:pt x="58405" y="338135"/>
                  </a:lnTo>
                  <a:lnTo>
                    <a:pt x="58405" y="342440"/>
                  </a:lnTo>
                  <a:lnTo>
                    <a:pt x="60557" y="342440"/>
                  </a:lnTo>
                  <a:lnTo>
                    <a:pt x="60557" y="346744"/>
                  </a:lnTo>
                  <a:lnTo>
                    <a:pt x="62709" y="346744"/>
                  </a:lnTo>
                  <a:lnTo>
                    <a:pt x="62709" y="351049"/>
                  </a:lnTo>
                  <a:lnTo>
                    <a:pt x="64862" y="351049"/>
                  </a:lnTo>
                  <a:lnTo>
                    <a:pt x="64862" y="353201"/>
                  </a:lnTo>
                  <a:lnTo>
                    <a:pt x="67014" y="353201"/>
                  </a:lnTo>
                  <a:lnTo>
                    <a:pt x="67014" y="357506"/>
                  </a:lnTo>
                  <a:lnTo>
                    <a:pt x="69166" y="357506"/>
                  </a:lnTo>
                  <a:lnTo>
                    <a:pt x="69166" y="359658"/>
                  </a:lnTo>
                  <a:lnTo>
                    <a:pt x="71318" y="359658"/>
                  </a:lnTo>
                  <a:lnTo>
                    <a:pt x="71318" y="361810"/>
                  </a:lnTo>
                  <a:lnTo>
                    <a:pt x="73471" y="361810"/>
                  </a:lnTo>
                  <a:lnTo>
                    <a:pt x="73471" y="366115"/>
                  </a:lnTo>
                  <a:lnTo>
                    <a:pt x="75623" y="366115"/>
                  </a:lnTo>
                  <a:lnTo>
                    <a:pt x="75623" y="348896"/>
                  </a:lnTo>
                  <a:lnTo>
                    <a:pt x="77775" y="348896"/>
                  </a:lnTo>
                  <a:lnTo>
                    <a:pt x="77775" y="344592"/>
                  </a:lnTo>
                  <a:lnTo>
                    <a:pt x="79928" y="344592"/>
                  </a:lnTo>
                  <a:lnTo>
                    <a:pt x="79928" y="340287"/>
                  </a:lnTo>
                  <a:lnTo>
                    <a:pt x="82080" y="340287"/>
                  </a:lnTo>
                  <a:lnTo>
                    <a:pt x="82080" y="333830"/>
                  </a:lnTo>
                  <a:lnTo>
                    <a:pt x="84232" y="333830"/>
                  </a:lnTo>
                  <a:lnTo>
                    <a:pt x="84232" y="331678"/>
                  </a:lnTo>
                  <a:lnTo>
                    <a:pt x="86384" y="331678"/>
                  </a:lnTo>
                  <a:lnTo>
                    <a:pt x="86384" y="327374"/>
                  </a:lnTo>
                  <a:lnTo>
                    <a:pt x="88537" y="327374"/>
                  </a:lnTo>
                  <a:lnTo>
                    <a:pt x="88537" y="316612"/>
                  </a:lnTo>
                  <a:lnTo>
                    <a:pt x="86384" y="316612"/>
                  </a:lnTo>
                  <a:lnTo>
                    <a:pt x="86384" y="312308"/>
                  </a:lnTo>
                  <a:lnTo>
                    <a:pt x="84232" y="312308"/>
                  </a:lnTo>
                  <a:lnTo>
                    <a:pt x="84232" y="310155"/>
                  </a:lnTo>
                  <a:lnTo>
                    <a:pt x="82080" y="310155"/>
                  </a:lnTo>
                  <a:lnTo>
                    <a:pt x="82080" y="305851"/>
                  </a:lnTo>
                  <a:lnTo>
                    <a:pt x="79928" y="305851"/>
                  </a:lnTo>
                  <a:lnTo>
                    <a:pt x="79928" y="303698"/>
                  </a:lnTo>
                  <a:lnTo>
                    <a:pt x="77775" y="303698"/>
                  </a:lnTo>
                  <a:lnTo>
                    <a:pt x="77775" y="299394"/>
                  </a:lnTo>
                  <a:lnTo>
                    <a:pt x="75623" y="299394"/>
                  </a:lnTo>
                  <a:lnTo>
                    <a:pt x="75623" y="295089"/>
                  </a:lnTo>
                  <a:lnTo>
                    <a:pt x="73471" y="295089"/>
                  </a:lnTo>
                  <a:lnTo>
                    <a:pt x="73471" y="290785"/>
                  </a:lnTo>
                  <a:lnTo>
                    <a:pt x="71318" y="290785"/>
                  </a:lnTo>
                  <a:lnTo>
                    <a:pt x="71318" y="288632"/>
                  </a:lnTo>
                  <a:lnTo>
                    <a:pt x="69166" y="288632"/>
                  </a:lnTo>
                  <a:lnTo>
                    <a:pt x="69166" y="282175"/>
                  </a:lnTo>
                  <a:lnTo>
                    <a:pt x="67014" y="282175"/>
                  </a:lnTo>
                  <a:lnTo>
                    <a:pt x="67014" y="277871"/>
                  </a:lnTo>
                  <a:lnTo>
                    <a:pt x="64862" y="277871"/>
                  </a:lnTo>
                  <a:lnTo>
                    <a:pt x="64862" y="273566"/>
                  </a:lnTo>
                  <a:lnTo>
                    <a:pt x="62709" y="273566"/>
                  </a:lnTo>
                  <a:lnTo>
                    <a:pt x="62709" y="269262"/>
                  </a:lnTo>
                  <a:lnTo>
                    <a:pt x="60557" y="269262"/>
                  </a:lnTo>
                  <a:lnTo>
                    <a:pt x="60557" y="264957"/>
                  </a:lnTo>
                  <a:lnTo>
                    <a:pt x="58405" y="264957"/>
                  </a:lnTo>
                  <a:lnTo>
                    <a:pt x="58405" y="262805"/>
                  </a:lnTo>
                  <a:lnTo>
                    <a:pt x="56252" y="262805"/>
                  </a:lnTo>
                  <a:lnTo>
                    <a:pt x="56252" y="254196"/>
                  </a:lnTo>
                  <a:lnTo>
                    <a:pt x="54100" y="254196"/>
                  </a:lnTo>
                  <a:lnTo>
                    <a:pt x="54100" y="247739"/>
                  </a:lnTo>
                  <a:lnTo>
                    <a:pt x="51948" y="247739"/>
                  </a:lnTo>
                  <a:lnTo>
                    <a:pt x="51948" y="245587"/>
                  </a:lnTo>
                  <a:lnTo>
                    <a:pt x="49796" y="245587"/>
                  </a:lnTo>
                  <a:lnTo>
                    <a:pt x="49796" y="236977"/>
                  </a:lnTo>
                  <a:lnTo>
                    <a:pt x="47643" y="236977"/>
                  </a:lnTo>
                  <a:lnTo>
                    <a:pt x="47643" y="234825"/>
                  </a:lnTo>
                  <a:lnTo>
                    <a:pt x="45491" y="234825"/>
                  </a:lnTo>
                  <a:lnTo>
                    <a:pt x="45491" y="228368"/>
                  </a:lnTo>
                  <a:lnTo>
                    <a:pt x="43339" y="228368"/>
                  </a:lnTo>
                  <a:lnTo>
                    <a:pt x="43339" y="213302"/>
                  </a:lnTo>
                  <a:lnTo>
                    <a:pt x="41186" y="213302"/>
                  </a:lnTo>
                  <a:lnTo>
                    <a:pt x="41186" y="206845"/>
                  </a:lnTo>
                  <a:lnTo>
                    <a:pt x="36882" y="206845"/>
                  </a:lnTo>
                  <a:lnTo>
                    <a:pt x="36882" y="193932"/>
                  </a:lnTo>
                  <a:lnTo>
                    <a:pt x="34730" y="193932"/>
                  </a:lnTo>
                  <a:lnTo>
                    <a:pt x="34730" y="112145"/>
                  </a:lnTo>
                  <a:lnTo>
                    <a:pt x="36882" y="112145"/>
                  </a:lnTo>
                  <a:lnTo>
                    <a:pt x="36882" y="90622"/>
                  </a:lnTo>
                  <a:lnTo>
                    <a:pt x="39034" y="90622"/>
                  </a:lnTo>
                  <a:lnTo>
                    <a:pt x="39034" y="82013"/>
                  </a:lnTo>
                  <a:lnTo>
                    <a:pt x="41186" y="82013"/>
                  </a:lnTo>
                  <a:lnTo>
                    <a:pt x="41186" y="69099"/>
                  </a:lnTo>
                  <a:lnTo>
                    <a:pt x="43339" y="69099"/>
                  </a:lnTo>
                  <a:lnTo>
                    <a:pt x="43339" y="60490"/>
                  </a:lnTo>
                  <a:lnTo>
                    <a:pt x="45491" y="60490"/>
                  </a:lnTo>
                  <a:lnTo>
                    <a:pt x="45491" y="51881"/>
                  </a:lnTo>
                  <a:lnTo>
                    <a:pt x="47643" y="51881"/>
                  </a:lnTo>
                  <a:lnTo>
                    <a:pt x="47643" y="45424"/>
                  </a:lnTo>
                  <a:lnTo>
                    <a:pt x="49796" y="45424"/>
                  </a:lnTo>
                  <a:lnTo>
                    <a:pt x="49796" y="41119"/>
                  </a:lnTo>
                  <a:lnTo>
                    <a:pt x="51948" y="41119"/>
                  </a:lnTo>
                  <a:lnTo>
                    <a:pt x="51948" y="36815"/>
                  </a:lnTo>
                  <a:lnTo>
                    <a:pt x="54100" y="36815"/>
                  </a:lnTo>
                  <a:lnTo>
                    <a:pt x="54100" y="34663"/>
                  </a:lnTo>
                  <a:lnTo>
                    <a:pt x="56252" y="34663"/>
                  </a:lnTo>
                  <a:lnTo>
                    <a:pt x="56252" y="26053"/>
                  </a:lnTo>
                  <a:lnTo>
                    <a:pt x="58405" y="26053"/>
                  </a:lnTo>
                  <a:lnTo>
                    <a:pt x="58405" y="21749"/>
                  </a:lnTo>
                  <a:lnTo>
                    <a:pt x="60557" y="21749"/>
                  </a:lnTo>
                  <a:lnTo>
                    <a:pt x="60557" y="17444"/>
                  </a:lnTo>
                  <a:lnTo>
                    <a:pt x="64862" y="17444"/>
                  </a:lnTo>
                  <a:lnTo>
                    <a:pt x="64862" y="10987"/>
                  </a:lnTo>
                  <a:lnTo>
                    <a:pt x="67014" y="10987"/>
                  </a:lnTo>
                  <a:lnTo>
                    <a:pt x="67014" y="8835"/>
                  </a:lnTo>
                  <a:lnTo>
                    <a:pt x="69166" y="8835"/>
                  </a:lnTo>
                  <a:lnTo>
                    <a:pt x="69166" y="6683"/>
                  </a:lnTo>
                  <a:lnTo>
                    <a:pt x="71318" y="6683"/>
                  </a:lnTo>
                  <a:lnTo>
                    <a:pt x="71318" y="4531"/>
                  </a:lnTo>
                  <a:lnTo>
                    <a:pt x="73471" y="4531"/>
                  </a:lnTo>
                  <a:lnTo>
                    <a:pt x="73471" y="2378"/>
                  </a:lnTo>
                  <a:lnTo>
                    <a:pt x="75623" y="2378"/>
                  </a:lnTo>
                  <a:close/>
                </a:path>
              </a:pathLst>
            </a:custGeom>
            <a:solidFill>
              <a:srgbClr val="09091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185F30DF-4238-340A-C153-6E9BF2DFFBC7}"/>
                </a:ext>
              </a:extLst>
            </p:cNvPr>
            <p:cNvSpPr/>
            <p:nvPr/>
          </p:nvSpPr>
          <p:spPr>
            <a:xfrm>
              <a:off x="12664093" y="8291632"/>
              <a:ext cx="329299" cy="352974"/>
            </a:xfrm>
            <a:custGeom>
              <a:avLst/>
              <a:gdLst>
                <a:gd name="connsiteX0" fmla="*/ 228857 w 329299"/>
                <a:gd name="connsiteY0" fmla="*/ 390 h 352974"/>
                <a:gd name="connsiteX1" fmla="*/ 233162 w 329299"/>
                <a:gd name="connsiteY1" fmla="*/ 390 h 352974"/>
                <a:gd name="connsiteX2" fmla="*/ 233162 w 329299"/>
                <a:gd name="connsiteY2" fmla="*/ 2542 h 352974"/>
                <a:gd name="connsiteX3" fmla="*/ 237466 w 329299"/>
                <a:gd name="connsiteY3" fmla="*/ 2542 h 352974"/>
                <a:gd name="connsiteX4" fmla="*/ 237466 w 329299"/>
                <a:gd name="connsiteY4" fmla="*/ 4695 h 352974"/>
                <a:gd name="connsiteX5" fmla="*/ 239619 w 329299"/>
                <a:gd name="connsiteY5" fmla="*/ 4695 h 352974"/>
                <a:gd name="connsiteX6" fmla="*/ 239619 w 329299"/>
                <a:gd name="connsiteY6" fmla="*/ 6847 h 352974"/>
                <a:gd name="connsiteX7" fmla="*/ 241771 w 329299"/>
                <a:gd name="connsiteY7" fmla="*/ 6847 h 352974"/>
                <a:gd name="connsiteX8" fmla="*/ 241771 w 329299"/>
                <a:gd name="connsiteY8" fmla="*/ 8999 h 352974"/>
                <a:gd name="connsiteX9" fmla="*/ 246076 w 329299"/>
                <a:gd name="connsiteY9" fmla="*/ 8999 h 352974"/>
                <a:gd name="connsiteX10" fmla="*/ 246076 w 329299"/>
                <a:gd name="connsiteY10" fmla="*/ 11151 h 352974"/>
                <a:gd name="connsiteX11" fmla="*/ 248228 w 329299"/>
                <a:gd name="connsiteY11" fmla="*/ 11151 h 352974"/>
                <a:gd name="connsiteX12" fmla="*/ 248228 w 329299"/>
                <a:gd name="connsiteY12" fmla="*/ 13304 h 352974"/>
                <a:gd name="connsiteX13" fmla="*/ 250380 w 329299"/>
                <a:gd name="connsiteY13" fmla="*/ 13304 h 352974"/>
                <a:gd name="connsiteX14" fmla="*/ 250380 w 329299"/>
                <a:gd name="connsiteY14" fmla="*/ 15456 h 352974"/>
                <a:gd name="connsiteX15" fmla="*/ 254685 w 329299"/>
                <a:gd name="connsiteY15" fmla="*/ 15456 h 352974"/>
                <a:gd name="connsiteX16" fmla="*/ 254685 w 329299"/>
                <a:gd name="connsiteY16" fmla="*/ 17608 h 352974"/>
                <a:gd name="connsiteX17" fmla="*/ 256837 w 329299"/>
                <a:gd name="connsiteY17" fmla="*/ 17608 h 352974"/>
                <a:gd name="connsiteX18" fmla="*/ 256837 w 329299"/>
                <a:gd name="connsiteY18" fmla="*/ 19761 h 352974"/>
                <a:gd name="connsiteX19" fmla="*/ 258989 w 329299"/>
                <a:gd name="connsiteY19" fmla="*/ 19761 h 352974"/>
                <a:gd name="connsiteX20" fmla="*/ 258989 w 329299"/>
                <a:gd name="connsiteY20" fmla="*/ 21913 h 352974"/>
                <a:gd name="connsiteX21" fmla="*/ 263294 w 329299"/>
                <a:gd name="connsiteY21" fmla="*/ 21913 h 352974"/>
                <a:gd name="connsiteX22" fmla="*/ 263294 w 329299"/>
                <a:gd name="connsiteY22" fmla="*/ 24065 h 352974"/>
                <a:gd name="connsiteX23" fmla="*/ 265446 w 329299"/>
                <a:gd name="connsiteY23" fmla="*/ 24065 h 352974"/>
                <a:gd name="connsiteX24" fmla="*/ 265446 w 329299"/>
                <a:gd name="connsiteY24" fmla="*/ 26217 h 352974"/>
                <a:gd name="connsiteX25" fmla="*/ 267598 w 329299"/>
                <a:gd name="connsiteY25" fmla="*/ 26217 h 352974"/>
                <a:gd name="connsiteX26" fmla="*/ 267598 w 329299"/>
                <a:gd name="connsiteY26" fmla="*/ 28370 h 352974"/>
                <a:gd name="connsiteX27" fmla="*/ 269751 w 329299"/>
                <a:gd name="connsiteY27" fmla="*/ 28370 h 352974"/>
                <a:gd name="connsiteX28" fmla="*/ 269751 w 329299"/>
                <a:gd name="connsiteY28" fmla="*/ 30522 h 352974"/>
                <a:gd name="connsiteX29" fmla="*/ 271903 w 329299"/>
                <a:gd name="connsiteY29" fmla="*/ 30522 h 352974"/>
                <a:gd name="connsiteX30" fmla="*/ 271903 w 329299"/>
                <a:gd name="connsiteY30" fmla="*/ 32674 h 352974"/>
                <a:gd name="connsiteX31" fmla="*/ 274055 w 329299"/>
                <a:gd name="connsiteY31" fmla="*/ 32674 h 352974"/>
                <a:gd name="connsiteX32" fmla="*/ 274055 w 329299"/>
                <a:gd name="connsiteY32" fmla="*/ 34827 h 352974"/>
                <a:gd name="connsiteX33" fmla="*/ 276208 w 329299"/>
                <a:gd name="connsiteY33" fmla="*/ 34827 h 352974"/>
                <a:gd name="connsiteX34" fmla="*/ 276208 w 329299"/>
                <a:gd name="connsiteY34" fmla="*/ 36979 h 352974"/>
                <a:gd name="connsiteX35" fmla="*/ 278360 w 329299"/>
                <a:gd name="connsiteY35" fmla="*/ 36979 h 352974"/>
                <a:gd name="connsiteX36" fmla="*/ 278360 w 329299"/>
                <a:gd name="connsiteY36" fmla="*/ 39131 h 352974"/>
                <a:gd name="connsiteX37" fmla="*/ 280512 w 329299"/>
                <a:gd name="connsiteY37" fmla="*/ 39131 h 352974"/>
                <a:gd name="connsiteX38" fmla="*/ 280512 w 329299"/>
                <a:gd name="connsiteY38" fmla="*/ 41283 h 352974"/>
                <a:gd name="connsiteX39" fmla="*/ 282664 w 329299"/>
                <a:gd name="connsiteY39" fmla="*/ 41283 h 352974"/>
                <a:gd name="connsiteX40" fmla="*/ 282664 w 329299"/>
                <a:gd name="connsiteY40" fmla="*/ 43436 h 352974"/>
                <a:gd name="connsiteX41" fmla="*/ 284817 w 329299"/>
                <a:gd name="connsiteY41" fmla="*/ 43436 h 352974"/>
                <a:gd name="connsiteX42" fmla="*/ 284817 w 329299"/>
                <a:gd name="connsiteY42" fmla="*/ 45588 h 352974"/>
                <a:gd name="connsiteX43" fmla="*/ 286969 w 329299"/>
                <a:gd name="connsiteY43" fmla="*/ 45588 h 352974"/>
                <a:gd name="connsiteX44" fmla="*/ 286969 w 329299"/>
                <a:gd name="connsiteY44" fmla="*/ 47740 h 352974"/>
                <a:gd name="connsiteX45" fmla="*/ 289121 w 329299"/>
                <a:gd name="connsiteY45" fmla="*/ 47740 h 352974"/>
                <a:gd name="connsiteX46" fmla="*/ 289121 w 329299"/>
                <a:gd name="connsiteY46" fmla="*/ 49893 h 352974"/>
                <a:gd name="connsiteX47" fmla="*/ 291274 w 329299"/>
                <a:gd name="connsiteY47" fmla="*/ 49893 h 352974"/>
                <a:gd name="connsiteX48" fmla="*/ 291274 w 329299"/>
                <a:gd name="connsiteY48" fmla="*/ 52045 h 352974"/>
                <a:gd name="connsiteX49" fmla="*/ 293426 w 329299"/>
                <a:gd name="connsiteY49" fmla="*/ 52045 h 352974"/>
                <a:gd name="connsiteX50" fmla="*/ 293426 w 329299"/>
                <a:gd name="connsiteY50" fmla="*/ 54197 h 352974"/>
                <a:gd name="connsiteX51" fmla="*/ 295578 w 329299"/>
                <a:gd name="connsiteY51" fmla="*/ 54197 h 352974"/>
                <a:gd name="connsiteX52" fmla="*/ 295578 w 329299"/>
                <a:gd name="connsiteY52" fmla="*/ 56349 h 352974"/>
                <a:gd name="connsiteX53" fmla="*/ 297731 w 329299"/>
                <a:gd name="connsiteY53" fmla="*/ 56349 h 352974"/>
                <a:gd name="connsiteX54" fmla="*/ 297731 w 329299"/>
                <a:gd name="connsiteY54" fmla="*/ 60654 h 352974"/>
                <a:gd name="connsiteX55" fmla="*/ 299883 w 329299"/>
                <a:gd name="connsiteY55" fmla="*/ 60654 h 352974"/>
                <a:gd name="connsiteX56" fmla="*/ 299883 w 329299"/>
                <a:gd name="connsiteY56" fmla="*/ 62806 h 352974"/>
                <a:gd name="connsiteX57" fmla="*/ 302035 w 329299"/>
                <a:gd name="connsiteY57" fmla="*/ 62806 h 352974"/>
                <a:gd name="connsiteX58" fmla="*/ 302035 w 329299"/>
                <a:gd name="connsiteY58" fmla="*/ 64959 h 352974"/>
                <a:gd name="connsiteX59" fmla="*/ 304187 w 329299"/>
                <a:gd name="connsiteY59" fmla="*/ 64959 h 352974"/>
                <a:gd name="connsiteX60" fmla="*/ 304187 w 329299"/>
                <a:gd name="connsiteY60" fmla="*/ 67111 h 352974"/>
                <a:gd name="connsiteX61" fmla="*/ 306340 w 329299"/>
                <a:gd name="connsiteY61" fmla="*/ 67111 h 352974"/>
                <a:gd name="connsiteX62" fmla="*/ 306340 w 329299"/>
                <a:gd name="connsiteY62" fmla="*/ 69263 h 352974"/>
                <a:gd name="connsiteX63" fmla="*/ 308492 w 329299"/>
                <a:gd name="connsiteY63" fmla="*/ 69263 h 352974"/>
                <a:gd name="connsiteX64" fmla="*/ 308492 w 329299"/>
                <a:gd name="connsiteY64" fmla="*/ 71415 h 352974"/>
                <a:gd name="connsiteX65" fmla="*/ 310644 w 329299"/>
                <a:gd name="connsiteY65" fmla="*/ 71415 h 352974"/>
                <a:gd name="connsiteX66" fmla="*/ 310644 w 329299"/>
                <a:gd name="connsiteY66" fmla="*/ 73568 h 352974"/>
                <a:gd name="connsiteX67" fmla="*/ 312797 w 329299"/>
                <a:gd name="connsiteY67" fmla="*/ 73568 h 352974"/>
                <a:gd name="connsiteX68" fmla="*/ 312797 w 329299"/>
                <a:gd name="connsiteY68" fmla="*/ 80025 h 352974"/>
                <a:gd name="connsiteX69" fmla="*/ 310644 w 329299"/>
                <a:gd name="connsiteY69" fmla="*/ 80025 h 352974"/>
                <a:gd name="connsiteX70" fmla="*/ 310644 w 329299"/>
                <a:gd name="connsiteY70" fmla="*/ 82177 h 352974"/>
                <a:gd name="connsiteX71" fmla="*/ 304187 w 329299"/>
                <a:gd name="connsiteY71" fmla="*/ 82177 h 352974"/>
                <a:gd name="connsiteX72" fmla="*/ 304187 w 329299"/>
                <a:gd name="connsiteY72" fmla="*/ 84329 h 352974"/>
                <a:gd name="connsiteX73" fmla="*/ 295578 w 329299"/>
                <a:gd name="connsiteY73" fmla="*/ 84329 h 352974"/>
                <a:gd name="connsiteX74" fmla="*/ 295578 w 329299"/>
                <a:gd name="connsiteY74" fmla="*/ 86481 h 352974"/>
                <a:gd name="connsiteX75" fmla="*/ 258989 w 329299"/>
                <a:gd name="connsiteY75" fmla="*/ 86481 h 352974"/>
                <a:gd name="connsiteX76" fmla="*/ 258989 w 329299"/>
                <a:gd name="connsiteY76" fmla="*/ 84329 h 352974"/>
                <a:gd name="connsiteX77" fmla="*/ 256837 w 329299"/>
                <a:gd name="connsiteY77" fmla="*/ 84329 h 352974"/>
                <a:gd name="connsiteX78" fmla="*/ 256837 w 329299"/>
                <a:gd name="connsiteY78" fmla="*/ 82177 h 352974"/>
                <a:gd name="connsiteX79" fmla="*/ 250380 w 329299"/>
                <a:gd name="connsiteY79" fmla="*/ 82177 h 352974"/>
                <a:gd name="connsiteX80" fmla="*/ 250380 w 329299"/>
                <a:gd name="connsiteY80" fmla="*/ 84329 h 352974"/>
                <a:gd name="connsiteX81" fmla="*/ 252532 w 329299"/>
                <a:gd name="connsiteY81" fmla="*/ 84329 h 352974"/>
                <a:gd name="connsiteX82" fmla="*/ 252532 w 329299"/>
                <a:gd name="connsiteY82" fmla="*/ 86481 h 352974"/>
                <a:gd name="connsiteX83" fmla="*/ 254685 w 329299"/>
                <a:gd name="connsiteY83" fmla="*/ 86481 h 352974"/>
                <a:gd name="connsiteX84" fmla="*/ 254685 w 329299"/>
                <a:gd name="connsiteY84" fmla="*/ 88634 h 352974"/>
                <a:gd name="connsiteX85" fmla="*/ 256837 w 329299"/>
                <a:gd name="connsiteY85" fmla="*/ 88634 h 352974"/>
                <a:gd name="connsiteX86" fmla="*/ 256837 w 329299"/>
                <a:gd name="connsiteY86" fmla="*/ 90786 h 352974"/>
                <a:gd name="connsiteX87" fmla="*/ 258989 w 329299"/>
                <a:gd name="connsiteY87" fmla="*/ 90786 h 352974"/>
                <a:gd name="connsiteX88" fmla="*/ 258989 w 329299"/>
                <a:gd name="connsiteY88" fmla="*/ 92938 h 352974"/>
                <a:gd name="connsiteX89" fmla="*/ 261142 w 329299"/>
                <a:gd name="connsiteY89" fmla="*/ 92938 h 352974"/>
                <a:gd name="connsiteX90" fmla="*/ 261142 w 329299"/>
                <a:gd name="connsiteY90" fmla="*/ 95091 h 352974"/>
                <a:gd name="connsiteX91" fmla="*/ 263294 w 329299"/>
                <a:gd name="connsiteY91" fmla="*/ 95091 h 352974"/>
                <a:gd name="connsiteX92" fmla="*/ 263294 w 329299"/>
                <a:gd name="connsiteY92" fmla="*/ 97243 h 352974"/>
                <a:gd name="connsiteX93" fmla="*/ 267598 w 329299"/>
                <a:gd name="connsiteY93" fmla="*/ 97243 h 352974"/>
                <a:gd name="connsiteX94" fmla="*/ 267598 w 329299"/>
                <a:gd name="connsiteY94" fmla="*/ 99395 h 352974"/>
                <a:gd name="connsiteX95" fmla="*/ 269751 w 329299"/>
                <a:gd name="connsiteY95" fmla="*/ 99395 h 352974"/>
                <a:gd name="connsiteX96" fmla="*/ 269751 w 329299"/>
                <a:gd name="connsiteY96" fmla="*/ 101547 h 352974"/>
                <a:gd name="connsiteX97" fmla="*/ 271903 w 329299"/>
                <a:gd name="connsiteY97" fmla="*/ 101547 h 352974"/>
                <a:gd name="connsiteX98" fmla="*/ 271903 w 329299"/>
                <a:gd name="connsiteY98" fmla="*/ 103700 h 352974"/>
                <a:gd name="connsiteX99" fmla="*/ 274055 w 329299"/>
                <a:gd name="connsiteY99" fmla="*/ 103700 h 352974"/>
                <a:gd name="connsiteX100" fmla="*/ 274055 w 329299"/>
                <a:gd name="connsiteY100" fmla="*/ 105852 h 352974"/>
                <a:gd name="connsiteX101" fmla="*/ 276208 w 329299"/>
                <a:gd name="connsiteY101" fmla="*/ 105852 h 352974"/>
                <a:gd name="connsiteX102" fmla="*/ 276208 w 329299"/>
                <a:gd name="connsiteY102" fmla="*/ 108004 h 352974"/>
                <a:gd name="connsiteX103" fmla="*/ 278360 w 329299"/>
                <a:gd name="connsiteY103" fmla="*/ 108004 h 352974"/>
                <a:gd name="connsiteX104" fmla="*/ 278360 w 329299"/>
                <a:gd name="connsiteY104" fmla="*/ 110157 h 352974"/>
                <a:gd name="connsiteX105" fmla="*/ 280512 w 329299"/>
                <a:gd name="connsiteY105" fmla="*/ 110157 h 352974"/>
                <a:gd name="connsiteX106" fmla="*/ 280512 w 329299"/>
                <a:gd name="connsiteY106" fmla="*/ 112309 h 352974"/>
                <a:gd name="connsiteX107" fmla="*/ 282664 w 329299"/>
                <a:gd name="connsiteY107" fmla="*/ 112309 h 352974"/>
                <a:gd name="connsiteX108" fmla="*/ 282664 w 329299"/>
                <a:gd name="connsiteY108" fmla="*/ 114461 h 352974"/>
                <a:gd name="connsiteX109" fmla="*/ 284817 w 329299"/>
                <a:gd name="connsiteY109" fmla="*/ 114461 h 352974"/>
                <a:gd name="connsiteX110" fmla="*/ 284817 w 329299"/>
                <a:gd name="connsiteY110" fmla="*/ 116613 h 352974"/>
                <a:gd name="connsiteX111" fmla="*/ 286969 w 329299"/>
                <a:gd name="connsiteY111" fmla="*/ 116613 h 352974"/>
                <a:gd name="connsiteX112" fmla="*/ 286969 w 329299"/>
                <a:gd name="connsiteY112" fmla="*/ 118766 h 352974"/>
                <a:gd name="connsiteX113" fmla="*/ 289121 w 329299"/>
                <a:gd name="connsiteY113" fmla="*/ 118766 h 352974"/>
                <a:gd name="connsiteX114" fmla="*/ 289121 w 329299"/>
                <a:gd name="connsiteY114" fmla="*/ 120918 h 352974"/>
                <a:gd name="connsiteX115" fmla="*/ 291274 w 329299"/>
                <a:gd name="connsiteY115" fmla="*/ 120918 h 352974"/>
                <a:gd name="connsiteX116" fmla="*/ 291274 w 329299"/>
                <a:gd name="connsiteY116" fmla="*/ 123070 h 352974"/>
                <a:gd name="connsiteX117" fmla="*/ 293426 w 329299"/>
                <a:gd name="connsiteY117" fmla="*/ 123070 h 352974"/>
                <a:gd name="connsiteX118" fmla="*/ 293426 w 329299"/>
                <a:gd name="connsiteY118" fmla="*/ 125223 h 352974"/>
                <a:gd name="connsiteX119" fmla="*/ 295578 w 329299"/>
                <a:gd name="connsiteY119" fmla="*/ 125223 h 352974"/>
                <a:gd name="connsiteX120" fmla="*/ 295578 w 329299"/>
                <a:gd name="connsiteY120" fmla="*/ 127375 h 352974"/>
                <a:gd name="connsiteX121" fmla="*/ 297731 w 329299"/>
                <a:gd name="connsiteY121" fmla="*/ 127375 h 352974"/>
                <a:gd name="connsiteX122" fmla="*/ 297731 w 329299"/>
                <a:gd name="connsiteY122" fmla="*/ 129527 h 352974"/>
                <a:gd name="connsiteX123" fmla="*/ 299883 w 329299"/>
                <a:gd name="connsiteY123" fmla="*/ 129527 h 352974"/>
                <a:gd name="connsiteX124" fmla="*/ 299883 w 329299"/>
                <a:gd name="connsiteY124" fmla="*/ 131679 h 352974"/>
                <a:gd name="connsiteX125" fmla="*/ 302035 w 329299"/>
                <a:gd name="connsiteY125" fmla="*/ 131679 h 352974"/>
                <a:gd name="connsiteX126" fmla="*/ 302035 w 329299"/>
                <a:gd name="connsiteY126" fmla="*/ 135984 h 352974"/>
                <a:gd name="connsiteX127" fmla="*/ 304187 w 329299"/>
                <a:gd name="connsiteY127" fmla="*/ 135984 h 352974"/>
                <a:gd name="connsiteX128" fmla="*/ 304187 w 329299"/>
                <a:gd name="connsiteY128" fmla="*/ 140289 h 352974"/>
                <a:gd name="connsiteX129" fmla="*/ 306340 w 329299"/>
                <a:gd name="connsiteY129" fmla="*/ 140289 h 352974"/>
                <a:gd name="connsiteX130" fmla="*/ 306340 w 329299"/>
                <a:gd name="connsiteY130" fmla="*/ 142441 h 352974"/>
                <a:gd name="connsiteX131" fmla="*/ 308492 w 329299"/>
                <a:gd name="connsiteY131" fmla="*/ 142441 h 352974"/>
                <a:gd name="connsiteX132" fmla="*/ 308492 w 329299"/>
                <a:gd name="connsiteY132" fmla="*/ 146745 h 352974"/>
                <a:gd name="connsiteX133" fmla="*/ 310644 w 329299"/>
                <a:gd name="connsiteY133" fmla="*/ 146745 h 352974"/>
                <a:gd name="connsiteX134" fmla="*/ 310644 w 329299"/>
                <a:gd name="connsiteY134" fmla="*/ 151050 h 352974"/>
                <a:gd name="connsiteX135" fmla="*/ 312797 w 329299"/>
                <a:gd name="connsiteY135" fmla="*/ 151050 h 352974"/>
                <a:gd name="connsiteX136" fmla="*/ 312797 w 329299"/>
                <a:gd name="connsiteY136" fmla="*/ 155355 h 352974"/>
                <a:gd name="connsiteX137" fmla="*/ 314949 w 329299"/>
                <a:gd name="connsiteY137" fmla="*/ 155355 h 352974"/>
                <a:gd name="connsiteX138" fmla="*/ 314949 w 329299"/>
                <a:gd name="connsiteY138" fmla="*/ 159659 h 352974"/>
                <a:gd name="connsiteX139" fmla="*/ 317101 w 329299"/>
                <a:gd name="connsiteY139" fmla="*/ 159659 h 352974"/>
                <a:gd name="connsiteX140" fmla="*/ 317101 w 329299"/>
                <a:gd name="connsiteY140" fmla="*/ 163964 h 352974"/>
                <a:gd name="connsiteX141" fmla="*/ 319253 w 329299"/>
                <a:gd name="connsiteY141" fmla="*/ 163964 h 352974"/>
                <a:gd name="connsiteX142" fmla="*/ 319253 w 329299"/>
                <a:gd name="connsiteY142" fmla="*/ 166116 h 352974"/>
                <a:gd name="connsiteX143" fmla="*/ 321406 w 329299"/>
                <a:gd name="connsiteY143" fmla="*/ 166116 h 352974"/>
                <a:gd name="connsiteX144" fmla="*/ 321406 w 329299"/>
                <a:gd name="connsiteY144" fmla="*/ 172573 h 352974"/>
                <a:gd name="connsiteX145" fmla="*/ 323558 w 329299"/>
                <a:gd name="connsiteY145" fmla="*/ 172573 h 352974"/>
                <a:gd name="connsiteX146" fmla="*/ 323558 w 329299"/>
                <a:gd name="connsiteY146" fmla="*/ 176877 h 352974"/>
                <a:gd name="connsiteX147" fmla="*/ 325710 w 329299"/>
                <a:gd name="connsiteY147" fmla="*/ 176877 h 352974"/>
                <a:gd name="connsiteX148" fmla="*/ 325710 w 329299"/>
                <a:gd name="connsiteY148" fmla="*/ 181182 h 352974"/>
                <a:gd name="connsiteX149" fmla="*/ 327863 w 329299"/>
                <a:gd name="connsiteY149" fmla="*/ 181182 h 352974"/>
                <a:gd name="connsiteX150" fmla="*/ 327863 w 329299"/>
                <a:gd name="connsiteY150" fmla="*/ 185487 h 352974"/>
                <a:gd name="connsiteX151" fmla="*/ 330015 w 329299"/>
                <a:gd name="connsiteY151" fmla="*/ 185487 h 352974"/>
                <a:gd name="connsiteX152" fmla="*/ 330015 w 329299"/>
                <a:gd name="connsiteY152" fmla="*/ 198400 h 352974"/>
                <a:gd name="connsiteX153" fmla="*/ 327863 w 329299"/>
                <a:gd name="connsiteY153" fmla="*/ 198400 h 352974"/>
                <a:gd name="connsiteX154" fmla="*/ 327863 w 329299"/>
                <a:gd name="connsiteY154" fmla="*/ 200553 h 352974"/>
                <a:gd name="connsiteX155" fmla="*/ 323558 w 329299"/>
                <a:gd name="connsiteY155" fmla="*/ 200553 h 352974"/>
                <a:gd name="connsiteX156" fmla="*/ 323558 w 329299"/>
                <a:gd name="connsiteY156" fmla="*/ 202705 h 352974"/>
                <a:gd name="connsiteX157" fmla="*/ 321406 w 329299"/>
                <a:gd name="connsiteY157" fmla="*/ 202705 h 352974"/>
                <a:gd name="connsiteX158" fmla="*/ 321406 w 329299"/>
                <a:gd name="connsiteY158" fmla="*/ 204857 h 352974"/>
                <a:gd name="connsiteX159" fmla="*/ 314949 w 329299"/>
                <a:gd name="connsiteY159" fmla="*/ 204857 h 352974"/>
                <a:gd name="connsiteX160" fmla="*/ 314949 w 329299"/>
                <a:gd name="connsiteY160" fmla="*/ 207009 h 352974"/>
                <a:gd name="connsiteX161" fmla="*/ 308492 w 329299"/>
                <a:gd name="connsiteY161" fmla="*/ 207009 h 352974"/>
                <a:gd name="connsiteX162" fmla="*/ 308492 w 329299"/>
                <a:gd name="connsiteY162" fmla="*/ 209162 h 352974"/>
                <a:gd name="connsiteX163" fmla="*/ 304187 w 329299"/>
                <a:gd name="connsiteY163" fmla="*/ 209162 h 352974"/>
                <a:gd name="connsiteX164" fmla="*/ 304187 w 329299"/>
                <a:gd name="connsiteY164" fmla="*/ 211314 h 352974"/>
                <a:gd name="connsiteX165" fmla="*/ 295578 w 329299"/>
                <a:gd name="connsiteY165" fmla="*/ 211314 h 352974"/>
                <a:gd name="connsiteX166" fmla="*/ 295578 w 329299"/>
                <a:gd name="connsiteY166" fmla="*/ 213466 h 352974"/>
                <a:gd name="connsiteX167" fmla="*/ 291274 w 329299"/>
                <a:gd name="connsiteY167" fmla="*/ 213466 h 352974"/>
                <a:gd name="connsiteX168" fmla="*/ 291274 w 329299"/>
                <a:gd name="connsiteY168" fmla="*/ 215619 h 352974"/>
                <a:gd name="connsiteX169" fmla="*/ 265446 w 329299"/>
                <a:gd name="connsiteY169" fmla="*/ 215619 h 352974"/>
                <a:gd name="connsiteX170" fmla="*/ 265446 w 329299"/>
                <a:gd name="connsiteY170" fmla="*/ 213466 h 352974"/>
                <a:gd name="connsiteX171" fmla="*/ 261142 w 329299"/>
                <a:gd name="connsiteY171" fmla="*/ 213466 h 352974"/>
                <a:gd name="connsiteX172" fmla="*/ 261142 w 329299"/>
                <a:gd name="connsiteY172" fmla="*/ 211314 h 352974"/>
                <a:gd name="connsiteX173" fmla="*/ 258989 w 329299"/>
                <a:gd name="connsiteY173" fmla="*/ 211314 h 352974"/>
                <a:gd name="connsiteX174" fmla="*/ 258989 w 329299"/>
                <a:gd name="connsiteY174" fmla="*/ 209162 h 352974"/>
                <a:gd name="connsiteX175" fmla="*/ 252532 w 329299"/>
                <a:gd name="connsiteY175" fmla="*/ 209162 h 352974"/>
                <a:gd name="connsiteX176" fmla="*/ 252532 w 329299"/>
                <a:gd name="connsiteY176" fmla="*/ 207009 h 352974"/>
                <a:gd name="connsiteX177" fmla="*/ 248228 w 329299"/>
                <a:gd name="connsiteY177" fmla="*/ 207009 h 352974"/>
                <a:gd name="connsiteX178" fmla="*/ 248228 w 329299"/>
                <a:gd name="connsiteY178" fmla="*/ 213466 h 352974"/>
                <a:gd name="connsiteX179" fmla="*/ 250380 w 329299"/>
                <a:gd name="connsiteY179" fmla="*/ 213466 h 352974"/>
                <a:gd name="connsiteX180" fmla="*/ 250380 w 329299"/>
                <a:gd name="connsiteY180" fmla="*/ 215619 h 352974"/>
                <a:gd name="connsiteX181" fmla="*/ 252532 w 329299"/>
                <a:gd name="connsiteY181" fmla="*/ 215619 h 352974"/>
                <a:gd name="connsiteX182" fmla="*/ 252532 w 329299"/>
                <a:gd name="connsiteY182" fmla="*/ 219923 h 352974"/>
                <a:gd name="connsiteX183" fmla="*/ 254685 w 329299"/>
                <a:gd name="connsiteY183" fmla="*/ 219923 h 352974"/>
                <a:gd name="connsiteX184" fmla="*/ 254685 w 329299"/>
                <a:gd name="connsiteY184" fmla="*/ 224228 h 352974"/>
                <a:gd name="connsiteX185" fmla="*/ 256837 w 329299"/>
                <a:gd name="connsiteY185" fmla="*/ 224228 h 352974"/>
                <a:gd name="connsiteX186" fmla="*/ 256837 w 329299"/>
                <a:gd name="connsiteY186" fmla="*/ 228532 h 352974"/>
                <a:gd name="connsiteX187" fmla="*/ 258989 w 329299"/>
                <a:gd name="connsiteY187" fmla="*/ 228532 h 352974"/>
                <a:gd name="connsiteX188" fmla="*/ 258989 w 329299"/>
                <a:gd name="connsiteY188" fmla="*/ 232837 h 352974"/>
                <a:gd name="connsiteX189" fmla="*/ 261142 w 329299"/>
                <a:gd name="connsiteY189" fmla="*/ 232837 h 352974"/>
                <a:gd name="connsiteX190" fmla="*/ 261142 w 329299"/>
                <a:gd name="connsiteY190" fmla="*/ 237141 h 352974"/>
                <a:gd name="connsiteX191" fmla="*/ 263294 w 329299"/>
                <a:gd name="connsiteY191" fmla="*/ 237141 h 352974"/>
                <a:gd name="connsiteX192" fmla="*/ 263294 w 329299"/>
                <a:gd name="connsiteY192" fmla="*/ 243598 h 352974"/>
                <a:gd name="connsiteX193" fmla="*/ 265446 w 329299"/>
                <a:gd name="connsiteY193" fmla="*/ 243598 h 352974"/>
                <a:gd name="connsiteX194" fmla="*/ 265446 w 329299"/>
                <a:gd name="connsiteY194" fmla="*/ 247903 h 352974"/>
                <a:gd name="connsiteX195" fmla="*/ 267598 w 329299"/>
                <a:gd name="connsiteY195" fmla="*/ 247903 h 352974"/>
                <a:gd name="connsiteX196" fmla="*/ 267598 w 329299"/>
                <a:gd name="connsiteY196" fmla="*/ 254360 h 352974"/>
                <a:gd name="connsiteX197" fmla="*/ 269751 w 329299"/>
                <a:gd name="connsiteY197" fmla="*/ 254360 h 352974"/>
                <a:gd name="connsiteX198" fmla="*/ 269751 w 329299"/>
                <a:gd name="connsiteY198" fmla="*/ 271578 h 352974"/>
                <a:gd name="connsiteX199" fmla="*/ 271903 w 329299"/>
                <a:gd name="connsiteY199" fmla="*/ 271578 h 352974"/>
                <a:gd name="connsiteX200" fmla="*/ 271903 w 329299"/>
                <a:gd name="connsiteY200" fmla="*/ 290949 h 352974"/>
                <a:gd name="connsiteX201" fmla="*/ 267598 w 329299"/>
                <a:gd name="connsiteY201" fmla="*/ 290949 h 352974"/>
                <a:gd name="connsiteX202" fmla="*/ 267598 w 329299"/>
                <a:gd name="connsiteY202" fmla="*/ 286644 h 352974"/>
                <a:gd name="connsiteX203" fmla="*/ 265446 w 329299"/>
                <a:gd name="connsiteY203" fmla="*/ 286644 h 352974"/>
                <a:gd name="connsiteX204" fmla="*/ 265446 w 329299"/>
                <a:gd name="connsiteY204" fmla="*/ 280187 h 352974"/>
                <a:gd name="connsiteX205" fmla="*/ 263294 w 329299"/>
                <a:gd name="connsiteY205" fmla="*/ 280187 h 352974"/>
                <a:gd name="connsiteX206" fmla="*/ 263294 w 329299"/>
                <a:gd name="connsiteY206" fmla="*/ 275883 h 352974"/>
                <a:gd name="connsiteX207" fmla="*/ 258989 w 329299"/>
                <a:gd name="connsiteY207" fmla="*/ 275883 h 352974"/>
                <a:gd name="connsiteX208" fmla="*/ 258989 w 329299"/>
                <a:gd name="connsiteY208" fmla="*/ 282339 h 352974"/>
                <a:gd name="connsiteX209" fmla="*/ 256837 w 329299"/>
                <a:gd name="connsiteY209" fmla="*/ 282339 h 352974"/>
                <a:gd name="connsiteX210" fmla="*/ 256837 w 329299"/>
                <a:gd name="connsiteY210" fmla="*/ 286644 h 352974"/>
                <a:gd name="connsiteX211" fmla="*/ 254685 w 329299"/>
                <a:gd name="connsiteY211" fmla="*/ 286644 h 352974"/>
                <a:gd name="connsiteX212" fmla="*/ 254685 w 329299"/>
                <a:gd name="connsiteY212" fmla="*/ 288796 h 352974"/>
                <a:gd name="connsiteX213" fmla="*/ 252532 w 329299"/>
                <a:gd name="connsiteY213" fmla="*/ 288796 h 352974"/>
                <a:gd name="connsiteX214" fmla="*/ 252532 w 329299"/>
                <a:gd name="connsiteY214" fmla="*/ 290949 h 352974"/>
                <a:gd name="connsiteX215" fmla="*/ 250380 w 329299"/>
                <a:gd name="connsiteY215" fmla="*/ 290949 h 352974"/>
                <a:gd name="connsiteX216" fmla="*/ 250380 w 329299"/>
                <a:gd name="connsiteY216" fmla="*/ 293101 h 352974"/>
                <a:gd name="connsiteX217" fmla="*/ 246076 w 329299"/>
                <a:gd name="connsiteY217" fmla="*/ 293101 h 352974"/>
                <a:gd name="connsiteX218" fmla="*/ 246076 w 329299"/>
                <a:gd name="connsiteY218" fmla="*/ 295253 h 352974"/>
                <a:gd name="connsiteX219" fmla="*/ 241771 w 329299"/>
                <a:gd name="connsiteY219" fmla="*/ 295253 h 352974"/>
                <a:gd name="connsiteX220" fmla="*/ 241771 w 329299"/>
                <a:gd name="connsiteY220" fmla="*/ 297406 h 352974"/>
                <a:gd name="connsiteX221" fmla="*/ 235314 w 329299"/>
                <a:gd name="connsiteY221" fmla="*/ 297406 h 352974"/>
                <a:gd name="connsiteX222" fmla="*/ 235314 w 329299"/>
                <a:gd name="connsiteY222" fmla="*/ 299558 h 352974"/>
                <a:gd name="connsiteX223" fmla="*/ 231010 w 329299"/>
                <a:gd name="connsiteY223" fmla="*/ 299558 h 352974"/>
                <a:gd name="connsiteX224" fmla="*/ 231010 w 329299"/>
                <a:gd name="connsiteY224" fmla="*/ 301710 h 352974"/>
                <a:gd name="connsiteX225" fmla="*/ 196573 w 329299"/>
                <a:gd name="connsiteY225" fmla="*/ 301710 h 352974"/>
                <a:gd name="connsiteX226" fmla="*/ 196573 w 329299"/>
                <a:gd name="connsiteY226" fmla="*/ 299558 h 352974"/>
                <a:gd name="connsiteX227" fmla="*/ 192268 w 329299"/>
                <a:gd name="connsiteY227" fmla="*/ 299558 h 352974"/>
                <a:gd name="connsiteX228" fmla="*/ 192268 w 329299"/>
                <a:gd name="connsiteY228" fmla="*/ 297406 h 352974"/>
                <a:gd name="connsiteX229" fmla="*/ 179355 w 329299"/>
                <a:gd name="connsiteY229" fmla="*/ 297406 h 352974"/>
                <a:gd name="connsiteX230" fmla="*/ 179355 w 329299"/>
                <a:gd name="connsiteY230" fmla="*/ 295253 h 352974"/>
                <a:gd name="connsiteX231" fmla="*/ 162136 w 329299"/>
                <a:gd name="connsiteY231" fmla="*/ 295253 h 352974"/>
                <a:gd name="connsiteX232" fmla="*/ 162136 w 329299"/>
                <a:gd name="connsiteY232" fmla="*/ 303862 h 352974"/>
                <a:gd name="connsiteX233" fmla="*/ 164289 w 329299"/>
                <a:gd name="connsiteY233" fmla="*/ 303862 h 352974"/>
                <a:gd name="connsiteX234" fmla="*/ 164289 w 329299"/>
                <a:gd name="connsiteY234" fmla="*/ 308167 h 352974"/>
                <a:gd name="connsiteX235" fmla="*/ 166441 w 329299"/>
                <a:gd name="connsiteY235" fmla="*/ 308167 h 352974"/>
                <a:gd name="connsiteX236" fmla="*/ 166441 w 329299"/>
                <a:gd name="connsiteY236" fmla="*/ 310319 h 352974"/>
                <a:gd name="connsiteX237" fmla="*/ 168593 w 329299"/>
                <a:gd name="connsiteY237" fmla="*/ 310319 h 352974"/>
                <a:gd name="connsiteX238" fmla="*/ 168593 w 329299"/>
                <a:gd name="connsiteY238" fmla="*/ 312472 h 352974"/>
                <a:gd name="connsiteX239" fmla="*/ 170746 w 329299"/>
                <a:gd name="connsiteY239" fmla="*/ 312472 h 352974"/>
                <a:gd name="connsiteX240" fmla="*/ 170746 w 329299"/>
                <a:gd name="connsiteY240" fmla="*/ 316776 h 352974"/>
                <a:gd name="connsiteX241" fmla="*/ 172898 w 329299"/>
                <a:gd name="connsiteY241" fmla="*/ 316776 h 352974"/>
                <a:gd name="connsiteX242" fmla="*/ 172898 w 329299"/>
                <a:gd name="connsiteY242" fmla="*/ 323233 h 352974"/>
                <a:gd name="connsiteX243" fmla="*/ 177202 w 329299"/>
                <a:gd name="connsiteY243" fmla="*/ 323233 h 352974"/>
                <a:gd name="connsiteX244" fmla="*/ 177202 w 329299"/>
                <a:gd name="connsiteY244" fmla="*/ 327538 h 352974"/>
                <a:gd name="connsiteX245" fmla="*/ 179355 w 329299"/>
                <a:gd name="connsiteY245" fmla="*/ 327538 h 352974"/>
                <a:gd name="connsiteX246" fmla="*/ 179355 w 329299"/>
                <a:gd name="connsiteY246" fmla="*/ 331842 h 352974"/>
                <a:gd name="connsiteX247" fmla="*/ 181507 w 329299"/>
                <a:gd name="connsiteY247" fmla="*/ 331842 h 352974"/>
                <a:gd name="connsiteX248" fmla="*/ 181507 w 329299"/>
                <a:gd name="connsiteY248" fmla="*/ 336147 h 352974"/>
                <a:gd name="connsiteX249" fmla="*/ 183659 w 329299"/>
                <a:gd name="connsiteY249" fmla="*/ 336147 h 352974"/>
                <a:gd name="connsiteX250" fmla="*/ 183659 w 329299"/>
                <a:gd name="connsiteY250" fmla="*/ 346908 h 352974"/>
                <a:gd name="connsiteX251" fmla="*/ 181507 w 329299"/>
                <a:gd name="connsiteY251" fmla="*/ 346908 h 352974"/>
                <a:gd name="connsiteX252" fmla="*/ 181507 w 329299"/>
                <a:gd name="connsiteY252" fmla="*/ 349060 h 352974"/>
                <a:gd name="connsiteX253" fmla="*/ 179355 w 329299"/>
                <a:gd name="connsiteY253" fmla="*/ 349060 h 352974"/>
                <a:gd name="connsiteX254" fmla="*/ 179355 w 329299"/>
                <a:gd name="connsiteY254" fmla="*/ 351213 h 352974"/>
                <a:gd name="connsiteX255" fmla="*/ 175050 w 329299"/>
                <a:gd name="connsiteY255" fmla="*/ 351213 h 352974"/>
                <a:gd name="connsiteX256" fmla="*/ 175050 w 329299"/>
                <a:gd name="connsiteY256" fmla="*/ 353365 h 352974"/>
                <a:gd name="connsiteX257" fmla="*/ 140614 w 329299"/>
                <a:gd name="connsiteY257" fmla="*/ 353365 h 352974"/>
                <a:gd name="connsiteX258" fmla="*/ 140614 w 329299"/>
                <a:gd name="connsiteY258" fmla="*/ 351213 h 352974"/>
                <a:gd name="connsiteX259" fmla="*/ 125548 w 329299"/>
                <a:gd name="connsiteY259" fmla="*/ 351213 h 352974"/>
                <a:gd name="connsiteX260" fmla="*/ 125548 w 329299"/>
                <a:gd name="connsiteY260" fmla="*/ 349060 h 352974"/>
                <a:gd name="connsiteX261" fmla="*/ 119091 w 329299"/>
                <a:gd name="connsiteY261" fmla="*/ 349060 h 352974"/>
                <a:gd name="connsiteX262" fmla="*/ 119091 w 329299"/>
                <a:gd name="connsiteY262" fmla="*/ 346908 h 352974"/>
                <a:gd name="connsiteX263" fmla="*/ 110482 w 329299"/>
                <a:gd name="connsiteY263" fmla="*/ 346908 h 352974"/>
                <a:gd name="connsiteX264" fmla="*/ 110482 w 329299"/>
                <a:gd name="connsiteY264" fmla="*/ 344756 h 352974"/>
                <a:gd name="connsiteX265" fmla="*/ 106177 w 329299"/>
                <a:gd name="connsiteY265" fmla="*/ 344756 h 352974"/>
                <a:gd name="connsiteX266" fmla="*/ 106177 w 329299"/>
                <a:gd name="connsiteY266" fmla="*/ 342604 h 352974"/>
                <a:gd name="connsiteX267" fmla="*/ 104025 w 329299"/>
                <a:gd name="connsiteY267" fmla="*/ 342604 h 352974"/>
                <a:gd name="connsiteX268" fmla="*/ 104025 w 329299"/>
                <a:gd name="connsiteY268" fmla="*/ 338299 h 352974"/>
                <a:gd name="connsiteX269" fmla="*/ 95416 w 329299"/>
                <a:gd name="connsiteY269" fmla="*/ 338299 h 352974"/>
                <a:gd name="connsiteX270" fmla="*/ 95416 w 329299"/>
                <a:gd name="connsiteY270" fmla="*/ 344756 h 352974"/>
                <a:gd name="connsiteX271" fmla="*/ 93263 w 329299"/>
                <a:gd name="connsiteY271" fmla="*/ 344756 h 352974"/>
                <a:gd name="connsiteX272" fmla="*/ 93263 w 329299"/>
                <a:gd name="connsiteY272" fmla="*/ 342604 h 352974"/>
                <a:gd name="connsiteX273" fmla="*/ 91111 w 329299"/>
                <a:gd name="connsiteY273" fmla="*/ 342604 h 352974"/>
                <a:gd name="connsiteX274" fmla="*/ 91111 w 329299"/>
                <a:gd name="connsiteY274" fmla="*/ 340451 h 352974"/>
                <a:gd name="connsiteX275" fmla="*/ 88959 w 329299"/>
                <a:gd name="connsiteY275" fmla="*/ 340451 h 352974"/>
                <a:gd name="connsiteX276" fmla="*/ 88959 w 329299"/>
                <a:gd name="connsiteY276" fmla="*/ 338299 h 352974"/>
                <a:gd name="connsiteX277" fmla="*/ 86806 w 329299"/>
                <a:gd name="connsiteY277" fmla="*/ 338299 h 352974"/>
                <a:gd name="connsiteX278" fmla="*/ 86806 w 329299"/>
                <a:gd name="connsiteY278" fmla="*/ 333994 h 352974"/>
                <a:gd name="connsiteX279" fmla="*/ 101872 w 329299"/>
                <a:gd name="connsiteY279" fmla="*/ 333994 h 352974"/>
                <a:gd name="connsiteX280" fmla="*/ 101872 w 329299"/>
                <a:gd name="connsiteY280" fmla="*/ 323233 h 352974"/>
                <a:gd name="connsiteX281" fmla="*/ 99720 w 329299"/>
                <a:gd name="connsiteY281" fmla="*/ 323233 h 352974"/>
                <a:gd name="connsiteX282" fmla="*/ 99720 w 329299"/>
                <a:gd name="connsiteY282" fmla="*/ 321081 h 352974"/>
                <a:gd name="connsiteX283" fmla="*/ 97568 w 329299"/>
                <a:gd name="connsiteY283" fmla="*/ 321081 h 352974"/>
                <a:gd name="connsiteX284" fmla="*/ 97568 w 329299"/>
                <a:gd name="connsiteY284" fmla="*/ 318928 h 352974"/>
                <a:gd name="connsiteX285" fmla="*/ 95416 w 329299"/>
                <a:gd name="connsiteY285" fmla="*/ 318928 h 352974"/>
                <a:gd name="connsiteX286" fmla="*/ 95416 w 329299"/>
                <a:gd name="connsiteY286" fmla="*/ 314624 h 352974"/>
                <a:gd name="connsiteX287" fmla="*/ 93263 w 329299"/>
                <a:gd name="connsiteY287" fmla="*/ 314624 h 352974"/>
                <a:gd name="connsiteX288" fmla="*/ 93263 w 329299"/>
                <a:gd name="connsiteY288" fmla="*/ 310319 h 352974"/>
                <a:gd name="connsiteX289" fmla="*/ 88959 w 329299"/>
                <a:gd name="connsiteY289" fmla="*/ 310319 h 352974"/>
                <a:gd name="connsiteX290" fmla="*/ 88959 w 329299"/>
                <a:gd name="connsiteY290" fmla="*/ 306015 h 352974"/>
                <a:gd name="connsiteX291" fmla="*/ 86806 w 329299"/>
                <a:gd name="connsiteY291" fmla="*/ 306015 h 352974"/>
                <a:gd name="connsiteX292" fmla="*/ 86806 w 329299"/>
                <a:gd name="connsiteY292" fmla="*/ 297406 h 352974"/>
                <a:gd name="connsiteX293" fmla="*/ 84654 w 329299"/>
                <a:gd name="connsiteY293" fmla="*/ 297406 h 352974"/>
                <a:gd name="connsiteX294" fmla="*/ 84654 w 329299"/>
                <a:gd name="connsiteY294" fmla="*/ 295253 h 352974"/>
                <a:gd name="connsiteX295" fmla="*/ 82502 w 329299"/>
                <a:gd name="connsiteY295" fmla="*/ 295253 h 352974"/>
                <a:gd name="connsiteX296" fmla="*/ 82502 w 329299"/>
                <a:gd name="connsiteY296" fmla="*/ 293101 h 352974"/>
                <a:gd name="connsiteX297" fmla="*/ 80350 w 329299"/>
                <a:gd name="connsiteY297" fmla="*/ 293101 h 352974"/>
                <a:gd name="connsiteX298" fmla="*/ 80350 w 329299"/>
                <a:gd name="connsiteY298" fmla="*/ 290949 h 352974"/>
                <a:gd name="connsiteX299" fmla="*/ 78197 w 329299"/>
                <a:gd name="connsiteY299" fmla="*/ 290949 h 352974"/>
                <a:gd name="connsiteX300" fmla="*/ 78197 w 329299"/>
                <a:gd name="connsiteY300" fmla="*/ 288796 h 352974"/>
                <a:gd name="connsiteX301" fmla="*/ 76045 w 329299"/>
                <a:gd name="connsiteY301" fmla="*/ 288796 h 352974"/>
                <a:gd name="connsiteX302" fmla="*/ 76045 w 329299"/>
                <a:gd name="connsiteY302" fmla="*/ 282339 h 352974"/>
                <a:gd name="connsiteX303" fmla="*/ 73893 w 329299"/>
                <a:gd name="connsiteY303" fmla="*/ 282339 h 352974"/>
                <a:gd name="connsiteX304" fmla="*/ 73893 w 329299"/>
                <a:gd name="connsiteY304" fmla="*/ 280187 h 352974"/>
                <a:gd name="connsiteX305" fmla="*/ 71740 w 329299"/>
                <a:gd name="connsiteY305" fmla="*/ 280187 h 352974"/>
                <a:gd name="connsiteX306" fmla="*/ 71740 w 329299"/>
                <a:gd name="connsiteY306" fmla="*/ 278035 h 352974"/>
                <a:gd name="connsiteX307" fmla="*/ 69588 w 329299"/>
                <a:gd name="connsiteY307" fmla="*/ 278035 h 352974"/>
                <a:gd name="connsiteX308" fmla="*/ 69588 w 329299"/>
                <a:gd name="connsiteY308" fmla="*/ 275883 h 352974"/>
                <a:gd name="connsiteX309" fmla="*/ 67436 w 329299"/>
                <a:gd name="connsiteY309" fmla="*/ 275883 h 352974"/>
                <a:gd name="connsiteX310" fmla="*/ 67436 w 329299"/>
                <a:gd name="connsiteY310" fmla="*/ 271578 h 352974"/>
                <a:gd name="connsiteX311" fmla="*/ 65284 w 329299"/>
                <a:gd name="connsiteY311" fmla="*/ 271578 h 352974"/>
                <a:gd name="connsiteX312" fmla="*/ 65284 w 329299"/>
                <a:gd name="connsiteY312" fmla="*/ 269426 h 352974"/>
                <a:gd name="connsiteX313" fmla="*/ 63131 w 329299"/>
                <a:gd name="connsiteY313" fmla="*/ 269426 h 352974"/>
                <a:gd name="connsiteX314" fmla="*/ 63131 w 329299"/>
                <a:gd name="connsiteY314" fmla="*/ 267273 h 352974"/>
                <a:gd name="connsiteX315" fmla="*/ 60979 w 329299"/>
                <a:gd name="connsiteY315" fmla="*/ 267273 h 352974"/>
                <a:gd name="connsiteX316" fmla="*/ 60979 w 329299"/>
                <a:gd name="connsiteY316" fmla="*/ 265121 h 352974"/>
                <a:gd name="connsiteX317" fmla="*/ 58827 w 329299"/>
                <a:gd name="connsiteY317" fmla="*/ 265121 h 352974"/>
                <a:gd name="connsiteX318" fmla="*/ 58827 w 329299"/>
                <a:gd name="connsiteY318" fmla="*/ 262969 h 352974"/>
                <a:gd name="connsiteX319" fmla="*/ 54522 w 329299"/>
                <a:gd name="connsiteY319" fmla="*/ 262969 h 352974"/>
                <a:gd name="connsiteX320" fmla="*/ 54522 w 329299"/>
                <a:gd name="connsiteY320" fmla="*/ 260817 h 352974"/>
                <a:gd name="connsiteX321" fmla="*/ 52370 w 329299"/>
                <a:gd name="connsiteY321" fmla="*/ 260817 h 352974"/>
                <a:gd name="connsiteX322" fmla="*/ 52370 w 329299"/>
                <a:gd name="connsiteY322" fmla="*/ 258664 h 352974"/>
                <a:gd name="connsiteX323" fmla="*/ 50218 w 329299"/>
                <a:gd name="connsiteY323" fmla="*/ 258664 h 352974"/>
                <a:gd name="connsiteX324" fmla="*/ 50218 w 329299"/>
                <a:gd name="connsiteY324" fmla="*/ 256512 h 352974"/>
                <a:gd name="connsiteX325" fmla="*/ 48065 w 329299"/>
                <a:gd name="connsiteY325" fmla="*/ 256512 h 352974"/>
                <a:gd name="connsiteX326" fmla="*/ 48065 w 329299"/>
                <a:gd name="connsiteY326" fmla="*/ 254360 h 352974"/>
                <a:gd name="connsiteX327" fmla="*/ 43761 w 329299"/>
                <a:gd name="connsiteY327" fmla="*/ 254360 h 352974"/>
                <a:gd name="connsiteX328" fmla="*/ 43761 w 329299"/>
                <a:gd name="connsiteY328" fmla="*/ 252207 h 352974"/>
                <a:gd name="connsiteX329" fmla="*/ 41608 w 329299"/>
                <a:gd name="connsiteY329" fmla="*/ 252207 h 352974"/>
                <a:gd name="connsiteX330" fmla="*/ 41608 w 329299"/>
                <a:gd name="connsiteY330" fmla="*/ 250055 h 352974"/>
                <a:gd name="connsiteX331" fmla="*/ 37304 w 329299"/>
                <a:gd name="connsiteY331" fmla="*/ 250055 h 352974"/>
                <a:gd name="connsiteX332" fmla="*/ 37304 w 329299"/>
                <a:gd name="connsiteY332" fmla="*/ 247903 h 352974"/>
                <a:gd name="connsiteX333" fmla="*/ 28695 w 329299"/>
                <a:gd name="connsiteY333" fmla="*/ 247903 h 352974"/>
                <a:gd name="connsiteX334" fmla="*/ 28695 w 329299"/>
                <a:gd name="connsiteY334" fmla="*/ 245751 h 352974"/>
                <a:gd name="connsiteX335" fmla="*/ 17933 w 329299"/>
                <a:gd name="connsiteY335" fmla="*/ 245751 h 352974"/>
                <a:gd name="connsiteX336" fmla="*/ 17933 w 329299"/>
                <a:gd name="connsiteY336" fmla="*/ 243598 h 352974"/>
                <a:gd name="connsiteX337" fmla="*/ 2867 w 329299"/>
                <a:gd name="connsiteY337" fmla="*/ 243598 h 352974"/>
                <a:gd name="connsiteX338" fmla="*/ 2867 w 329299"/>
                <a:gd name="connsiteY338" fmla="*/ 241446 h 352974"/>
                <a:gd name="connsiteX339" fmla="*/ 715 w 329299"/>
                <a:gd name="connsiteY339" fmla="*/ 241446 h 352974"/>
                <a:gd name="connsiteX340" fmla="*/ 715 w 329299"/>
                <a:gd name="connsiteY340" fmla="*/ 239294 h 352974"/>
                <a:gd name="connsiteX341" fmla="*/ 13629 w 329299"/>
                <a:gd name="connsiteY341" fmla="*/ 239294 h 352974"/>
                <a:gd name="connsiteX342" fmla="*/ 13629 w 329299"/>
                <a:gd name="connsiteY342" fmla="*/ 241446 h 352974"/>
                <a:gd name="connsiteX343" fmla="*/ 41608 w 329299"/>
                <a:gd name="connsiteY343" fmla="*/ 241446 h 352974"/>
                <a:gd name="connsiteX344" fmla="*/ 41608 w 329299"/>
                <a:gd name="connsiteY344" fmla="*/ 239294 h 352974"/>
                <a:gd name="connsiteX345" fmla="*/ 56674 w 329299"/>
                <a:gd name="connsiteY345" fmla="*/ 239294 h 352974"/>
                <a:gd name="connsiteX346" fmla="*/ 56674 w 329299"/>
                <a:gd name="connsiteY346" fmla="*/ 237141 h 352974"/>
                <a:gd name="connsiteX347" fmla="*/ 63131 w 329299"/>
                <a:gd name="connsiteY347" fmla="*/ 237141 h 352974"/>
                <a:gd name="connsiteX348" fmla="*/ 63131 w 329299"/>
                <a:gd name="connsiteY348" fmla="*/ 234989 h 352974"/>
                <a:gd name="connsiteX349" fmla="*/ 69588 w 329299"/>
                <a:gd name="connsiteY349" fmla="*/ 234989 h 352974"/>
                <a:gd name="connsiteX350" fmla="*/ 69588 w 329299"/>
                <a:gd name="connsiteY350" fmla="*/ 232837 h 352974"/>
                <a:gd name="connsiteX351" fmla="*/ 76045 w 329299"/>
                <a:gd name="connsiteY351" fmla="*/ 232837 h 352974"/>
                <a:gd name="connsiteX352" fmla="*/ 76045 w 329299"/>
                <a:gd name="connsiteY352" fmla="*/ 230685 h 352974"/>
                <a:gd name="connsiteX353" fmla="*/ 82502 w 329299"/>
                <a:gd name="connsiteY353" fmla="*/ 230685 h 352974"/>
                <a:gd name="connsiteX354" fmla="*/ 82502 w 329299"/>
                <a:gd name="connsiteY354" fmla="*/ 228532 h 352974"/>
                <a:gd name="connsiteX355" fmla="*/ 88959 w 329299"/>
                <a:gd name="connsiteY355" fmla="*/ 228532 h 352974"/>
                <a:gd name="connsiteX356" fmla="*/ 88959 w 329299"/>
                <a:gd name="connsiteY356" fmla="*/ 226380 h 352974"/>
                <a:gd name="connsiteX357" fmla="*/ 93263 w 329299"/>
                <a:gd name="connsiteY357" fmla="*/ 226380 h 352974"/>
                <a:gd name="connsiteX358" fmla="*/ 93263 w 329299"/>
                <a:gd name="connsiteY358" fmla="*/ 224228 h 352974"/>
                <a:gd name="connsiteX359" fmla="*/ 97568 w 329299"/>
                <a:gd name="connsiteY359" fmla="*/ 224228 h 352974"/>
                <a:gd name="connsiteX360" fmla="*/ 97568 w 329299"/>
                <a:gd name="connsiteY360" fmla="*/ 222075 h 352974"/>
                <a:gd name="connsiteX361" fmla="*/ 101872 w 329299"/>
                <a:gd name="connsiteY361" fmla="*/ 222075 h 352974"/>
                <a:gd name="connsiteX362" fmla="*/ 101872 w 329299"/>
                <a:gd name="connsiteY362" fmla="*/ 219923 h 352974"/>
                <a:gd name="connsiteX363" fmla="*/ 106177 w 329299"/>
                <a:gd name="connsiteY363" fmla="*/ 219923 h 352974"/>
                <a:gd name="connsiteX364" fmla="*/ 106177 w 329299"/>
                <a:gd name="connsiteY364" fmla="*/ 217771 h 352974"/>
                <a:gd name="connsiteX365" fmla="*/ 108329 w 329299"/>
                <a:gd name="connsiteY365" fmla="*/ 217771 h 352974"/>
                <a:gd name="connsiteX366" fmla="*/ 108329 w 329299"/>
                <a:gd name="connsiteY366" fmla="*/ 215619 h 352974"/>
                <a:gd name="connsiteX367" fmla="*/ 112634 w 329299"/>
                <a:gd name="connsiteY367" fmla="*/ 215619 h 352974"/>
                <a:gd name="connsiteX368" fmla="*/ 112634 w 329299"/>
                <a:gd name="connsiteY368" fmla="*/ 213466 h 352974"/>
                <a:gd name="connsiteX369" fmla="*/ 114786 w 329299"/>
                <a:gd name="connsiteY369" fmla="*/ 213466 h 352974"/>
                <a:gd name="connsiteX370" fmla="*/ 114786 w 329299"/>
                <a:gd name="connsiteY370" fmla="*/ 211314 h 352974"/>
                <a:gd name="connsiteX371" fmla="*/ 119091 w 329299"/>
                <a:gd name="connsiteY371" fmla="*/ 211314 h 352974"/>
                <a:gd name="connsiteX372" fmla="*/ 119091 w 329299"/>
                <a:gd name="connsiteY372" fmla="*/ 209162 h 352974"/>
                <a:gd name="connsiteX373" fmla="*/ 121243 w 329299"/>
                <a:gd name="connsiteY373" fmla="*/ 209162 h 352974"/>
                <a:gd name="connsiteX374" fmla="*/ 121243 w 329299"/>
                <a:gd name="connsiteY374" fmla="*/ 207009 h 352974"/>
                <a:gd name="connsiteX375" fmla="*/ 125548 w 329299"/>
                <a:gd name="connsiteY375" fmla="*/ 207009 h 352974"/>
                <a:gd name="connsiteX376" fmla="*/ 125548 w 329299"/>
                <a:gd name="connsiteY376" fmla="*/ 204857 h 352974"/>
                <a:gd name="connsiteX377" fmla="*/ 127700 w 329299"/>
                <a:gd name="connsiteY377" fmla="*/ 204857 h 352974"/>
                <a:gd name="connsiteX378" fmla="*/ 127700 w 329299"/>
                <a:gd name="connsiteY378" fmla="*/ 202705 h 352974"/>
                <a:gd name="connsiteX379" fmla="*/ 129852 w 329299"/>
                <a:gd name="connsiteY379" fmla="*/ 202705 h 352974"/>
                <a:gd name="connsiteX380" fmla="*/ 129852 w 329299"/>
                <a:gd name="connsiteY380" fmla="*/ 200553 h 352974"/>
                <a:gd name="connsiteX381" fmla="*/ 132004 w 329299"/>
                <a:gd name="connsiteY381" fmla="*/ 200553 h 352974"/>
                <a:gd name="connsiteX382" fmla="*/ 132004 w 329299"/>
                <a:gd name="connsiteY382" fmla="*/ 198400 h 352974"/>
                <a:gd name="connsiteX383" fmla="*/ 134157 w 329299"/>
                <a:gd name="connsiteY383" fmla="*/ 198400 h 352974"/>
                <a:gd name="connsiteX384" fmla="*/ 134157 w 329299"/>
                <a:gd name="connsiteY384" fmla="*/ 196248 h 352974"/>
                <a:gd name="connsiteX385" fmla="*/ 136309 w 329299"/>
                <a:gd name="connsiteY385" fmla="*/ 196248 h 352974"/>
                <a:gd name="connsiteX386" fmla="*/ 136309 w 329299"/>
                <a:gd name="connsiteY386" fmla="*/ 194096 h 352974"/>
                <a:gd name="connsiteX387" fmla="*/ 138461 w 329299"/>
                <a:gd name="connsiteY387" fmla="*/ 194096 h 352974"/>
                <a:gd name="connsiteX388" fmla="*/ 138461 w 329299"/>
                <a:gd name="connsiteY388" fmla="*/ 191943 h 352974"/>
                <a:gd name="connsiteX389" fmla="*/ 140614 w 329299"/>
                <a:gd name="connsiteY389" fmla="*/ 191943 h 352974"/>
                <a:gd name="connsiteX390" fmla="*/ 140614 w 329299"/>
                <a:gd name="connsiteY390" fmla="*/ 189791 h 352974"/>
                <a:gd name="connsiteX391" fmla="*/ 142766 w 329299"/>
                <a:gd name="connsiteY391" fmla="*/ 189791 h 352974"/>
                <a:gd name="connsiteX392" fmla="*/ 142766 w 329299"/>
                <a:gd name="connsiteY392" fmla="*/ 187639 h 352974"/>
                <a:gd name="connsiteX393" fmla="*/ 144918 w 329299"/>
                <a:gd name="connsiteY393" fmla="*/ 187639 h 352974"/>
                <a:gd name="connsiteX394" fmla="*/ 144918 w 329299"/>
                <a:gd name="connsiteY394" fmla="*/ 185487 h 352974"/>
                <a:gd name="connsiteX395" fmla="*/ 147070 w 329299"/>
                <a:gd name="connsiteY395" fmla="*/ 185487 h 352974"/>
                <a:gd name="connsiteX396" fmla="*/ 147070 w 329299"/>
                <a:gd name="connsiteY396" fmla="*/ 183334 h 352974"/>
                <a:gd name="connsiteX397" fmla="*/ 149223 w 329299"/>
                <a:gd name="connsiteY397" fmla="*/ 183334 h 352974"/>
                <a:gd name="connsiteX398" fmla="*/ 149223 w 329299"/>
                <a:gd name="connsiteY398" fmla="*/ 179030 h 352974"/>
                <a:gd name="connsiteX399" fmla="*/ 151375 w 329299"/>
                <a:gd name="connsiteY399" fmla="*/ 179030 h 352974"/>
                <a:gd name="connsiteX400" fmla="*/ 151375 w 329299"/>
                <a:gd name="connsiteY400" fmla="*/ 176877 h 352974"/>
                <a:gd name="connsiteX401" fmla="*/ 153527 w 329299"/>
                <a:gd name="connsiteY401" fmla="*/ 176877 h 352974"/>
                <a:gd name="connsiteX402" fmla="*/ 153527 w 329299"/>
                <a:gd name="connsiteY402" fmla="*/ 174725 h 352974"/>
                <a:gd name="connsiteX403" fmla="*/ 155680 w 329299"/>
                <a:gd name="connsiteY403" fmla="*/ 174725 h 352974"/>
                <a:gd name="connsiteX404" fmla="*/ 155680 w 329299"/>
                <a:gd name="connsiteY404" fmla="*/ 170421 h 352974"/>
                <a:gd name="connsiteX405" fmla="*/ 157832 w 329299"/>
                <a:gd name="connsiteY405" fmla="*/ 170421 h 352974"/>
                <a:gd name="connsiteX406" fmla="*/ 157832 w 329299"/>
                <a:gd name="connsiteY406" fmla="*/ 168268 h 352974"/>
                <a:gd name="connsiteX407" fmla="*/ 159984 w 329299"/>
                <a:gd name="connsiteY407" fmla="*/ 168268 h 352974"/>
                <a:gd name="connsiteX408" fmla="*/ 159984 w 329299"/>
                <a:gd name="connsiteY408" fmla="*/ 163964 h 352974"/>
                <a:gd name="connsiteX409" fmla="*/ 162136 w 329299"/>
                <a:gd name="connsiteY409" fmla="*/ 163964 h 352974"/>
                <a:gd name="connsiteX410" fmla="*/ 162136 w 329299"/>
                <a:gd name="connsiteY410" fmla="*/ 157507 h 352974"/>
                <a:gd name="connsiteX411" fmla="*/ 164289 w 329299"/>
                <a:gd name="connsiteY411" fmla="*/ 157507 h 352974"/>
                <a:gd name="connsiteX412" fmla="*/ 164289 w 329299"/>
                <a:gd name="connsiteY412" fmla="*/ 153202 h 352974"/>
                <a:gd name="connsiteX413" fmla="*/ 166441 w 329299"/>
                <a:gd name="connsiteY413" fmla="*/ 153202 h 352974"/>
                <a:gd name="connsiteX414" fmla="*/ 166441 w 329299"/>
                <a:gd name="connsiteY414" fmla="*/ 146745 h 352974"/>
                <a:gd name="connsiteX415" fmla="*/ 168593 w 329299"/>
                <a:gd name="connsiteY415" fmla="*/ 146745 h 352974"/>
                <a:gd name="connsiteX416" fmla="*/ 168593 w 329299"/>
                <a:gd name="connsiteY416" fmla="*/ 142441 h 352974"/>
                <a:gd name="connsiteX417" fmla="*/ 170746 w 329299"/>
                <a:gd name="connsiteY417" fmla="*/ 142441 h 352974"/>
                <a:gd name="connsiteX418" fmla="*/ 170746 w 329299"/>
                <a:gd name="connsiteY418" fmla="*/ 133832 h 352974"/>
                <a:gd name="connsiteX419" fmla="*/ 172898 w 329299"/>
                <a:gd name="connsiteY419" fmla="*/ 133832 h 352974"/>
                <a:gd name="connsiteX420" fmla="*/ 172898 w 329299"/>
                <a:gd name="connsiteY420" fmla="*/ 125223 h 352974"/>
                <a:gd name="connsiteX421" fmla="*/ 175050 w 329299"/>
                <a:gd name="connsiteY421" fmla="*/ 125223 h 352974"/>
                <a:gd name="connsiteX422" fmla="*/ 175050 w 329299"/>
                <a:gd name="connsiteY422" fmla="*/ 116613 h 352974"/>
                <a:gd name="connsiteX423" fmla="*/ 177202 w 329299"/>
                <a:gd name="connsiteY423" fmla="*/ 116613 h 352974"/>
                <a:gd name="connsiteX424" fmla="*/ 177202 w 329299"/>
                <a:gd name="connsiteY424" fmla="*/ 90786 h 352974"/>
                <a:gd name="connsiteX425" fmla="*/ 179355 w 329299"/>
                <a:gd name="connsiteY425" fmla="*/ 90786 h 352974"/>
                <a:gd name="connsiteX426" fmla="*/ 179355 w 329299"/>
                <a:gd name="connsiteY426" fmla="*/ 86481 h 352974"/>
                <a:gd name="connsiteX427" fmla="*/ 181507 w 329299"/>
                <a:gd name="connsiteY427" fmla="*/ 86481 h 352974"/>
                <a:gd name="connsiteX428" fmla="*/ 181507 w 329299"/>
                <a:gd name="connsiteY428" fmla="*/ 84329 h 352974"/>
                <a:gd name="connsiteX429" fmla="*/ 183659 w 329299"/>
                <a:gd name="connsiteY429" fmla="*/ 84329 h 352974"/>
                <a:gd name="connsiteX430" fmla="*/ 183659 w 329299"/>
                <a:gd name="connsiteY430" fmla="*/ 80025 h 352974"/>
                <a:gd name="connsiteX431" fmla="*/ 185812 w 329299"/>
                <a:gd name="connsiteY431" fmla="*/ 80025 h 352974"/>
                <a:gd name="connsiteX432" fmla="*/ 185812 w 329299"/>
                <a:gd name="connsiteY432" fmla="*/ 77872 h 352974"/>
                <a:gd name="connsiteX433" fmla="*/ 187964 w 329299"/>
                <a:gd name="connsiteY433" fmla="*/ 77872 h 352974"/>
                <a:gd name="connsiteX434" fmla="*/ 187964 w 329299"/>
                <a:gd name="connsiteY434" fmla="*/ 75720 h 352974"/>
                <a:gd name="connsiteX435" fmla="*/ 190116 w 329299"/>
                <a:gd name="connsiteY435" fmla="*/ 75720 h 352974"/>
                <a:gd name="connsiteX436" fmla="*/ 190116 w 329299"/>
                <a:gd name="connsiteY436" fmla="*/ 73568 h 352974"/>
                <a:gd name="connsiteX437" fmla="*/ 192268 w 329299"/>
                <a:gd name="connsiteY437" fmla="*/ 73568 h 352974"/>
                <a:gd name="connsiteX438" fmla="*/ 192268 w 329299"/>
                <a:gd name="connsiteY438" fmla="*/ 71415 h 352974"/>
                <a:gd name="connsiteX439" fmla="*/ 194421 w 329299"/>
                <a:gd name="connsiteY439" fmla="*/ 71415 h 352974"/>
                <a:gd name="connsiteX440" fmla="*/ 194421 w 329299"/>
                <a:gd name="connsiteY440" fmla="*/ 69263 h 352974"/>
                <a:gd name="connsiteX441" fmla="*/ 196573 w 329299"/>
                <a:gd name="connsiteY441" fmla="*/ 69263 h 352974"/>
                <a:gd name="connsiteX442" fmla="*/ 196573 w 329299"/>
                <a:gd name="connsiteY442" fmla="*/ 64959 h 352974"/>
                <a:gd name="connsiteX443" fmla="*/ 198725 w 329299"/>
                <a:gd name="connsiteY443" fmla="*/ 64959 h 352974"/>
                <a:gd name="connsiteX444" fmla="*/ 198725 w 329299"/>
                <a:gd name="connsiteY444" fmla="*/ 62806 h 352974"/>
                <a:gd name="connsiteX445" fmla="*/ 200878 w 329299"/>
                <a:gd name="connsiteY445" fmla="*/ 62806 h 352974"/>
                <a:gd name="connsiteX446" fmla="*/ 200878 w 329299"/>
                <a:gd name="connsiteY446" fmla="*/ 60654 h 352974"/>
                <a:gd name="connsiteX447" fmla="*/ 203030 w 329299"/>
                <a:gd name="connsiteY447" fmla="*/ 60654 h 352974"/>
                <a:gd name="connsiteX448" fmla="*/ 203030 w 329299"/>
                <a:gd name="connsiteY448" fmla="*/ 56349 h 352974"/>
                <a:gd name="connsiteX449" fmla="*/ 205182 w 329299"/>
                <a:gd name="connsiteY449" fmla="*/ 56349 h 352974"/>
                <a:gd name="connsiteX450" fmla="*/ 205182 w 329299"/>
                <a:gd name="connsiteY450" fmla="*/ 54197 h 352974"/>
                <a:gd name="connsiteX451" fmla="*/ 207334 w 329299"/>
                <a:gd name="connsiteY451" fmla="*/ 54197 h 352974"/>
                <a:gd name="connsiteX452" fmla="*/ 207334 w 329299"/>
                <a:gd name="connsiteY452" fmla="*/ 52045 h 352974"/>
                <a:gd name="connsiteX453" fmla="*/ 209487 w 329299"/>
                <a:gd name="connsiteY453" fmla="*/ 52045 h 352974"/>
                <a:gd name="connsiteX454" fmla="*/ 209487 w 329299"/>
                <a:gd name="connsiteY454" fmla="*/ 49893 h 352974"/>
                <a:gd name="connsiteX455" fmla="*/ 211639 w 329299"/>
                <a:gd name="connsiteY455" fmla="*/ 49893 h 352974"/>
                <a:gd name="connsiteX456" fmla="*/ 211639 w 329299"/>
                <a:gd name="connsiteY456" fmla="*/ 45588 h 352974"/>
                <a:gd name="connsiteX457" fmla="*/ 213791 w 329299"/>
                <a:gd name="connsiteY457" fmla="*/ 45588 h 352974"/>
                <a:gd name="connsiteX458" fmla="*/ 213791 w 329299"/>
                <a:gd name="connsiteY458" fmla="*/ 43436 h 352974"/>
                <a:gd name="connsiteX459" fmla="*/ 215944 w 329299"/>
                <a:gd name="connsiteY459" fmla="*/ 43436 h 352974"/>
                <a:gd name="connsiteX460" fmla="*/ 215944 w 329299"/>
                <a:gd name="connsiteY460" fmla="*/ 39131 h 352974"/>
                <a:gd name="connsiteX461" fmla="*/ 218096 w 329299"/>
                <a:gd name="connsiteY461" fmla="*/ 39131 h 352974"/>
                <a:gd name="connsiteX462" fmla="*/ 218096 w 329299"/>
                <a:gd name="connsiteY462" fmla="*/ 34827 h 352974"/>
                <a:gd name="connsiteX463" fmla="*/ 220248 w 329299"/>
                <a:gd name="connsiteY463" fmla="*/ 34827 h 352974"/>
                <a:gd name="connsiteX464" fmla="*/ 220248 w 329299"/>
                <a:gd name="connsiteY464" fmla="*/ 30522 h 352974"/>
                <a:gd name="connsiteX465" fmla="*/ 222400 w 329299"/>
                <a:gd name="connsiteY465" fmla="*/ 30522 h 352974"/>
                <a:gd name="connsiteX466" fmla="*/ 222400 w 329299"/>
                <a:gd name="connsiteY466" fmla="*/ 13304 h 352974"/>
                <a:gd name="connsiteX467" fmla="*/ 213791 w 329299"/>
                <a:gd name="connsiteY467" fmla="*/ 13304 h 352974"/>
                <a:gd name="connsiteX468" fmla="*/ 213791 w 329299"/>
                <a:gd name="connsiteY468" fmla="*/ 15456 h 352974"/>
                <a:gd name="connsiteX469" fmla="*/ 209487 w 329299"/>
                <a:gd name="connsiteY469" fmla="*/ 15456 h 352974"/>
                <a:gd name="connsiteX470" fmla="*/ 209487 w 329299"/>
                <a:gd name="connsiteY470" fmla="*/ 17608 h 352974"/>
                <a:gd name="connsiteX471" fmla="*/ 203030 w 329299"/>
                <a:gd name="connsiteY471" fmla="*/ 17608 h 352974"/>
                <a:gd name="connsiteX472" fmla="*/ 203030 w 329299"/>
                <a:gd name="connsiteY472" fmla="*/ 19761 h 352974"/>
                <a:gd name="connsiteX473" fmla="*/ 168593 w 329299"/>
                <a:gd name="connsiteY473" fmla="*/ 19761 h 352974"/>
                <a:gd name="connsiteX474" fmla="*/ 168593 w 329299"/>
                <a:gd name="connsiteY474" fmla="*/ 17608 h 352974"/>
                <a:gd name="connsiteX475" fmla="*/ 166441 w 329299"/>
                <a:gd name="connsiteY475" fmla="*/ 17608 h 352974"/>
                <a:gd name="connsiteX476" fmla="*/ 166441 w 329299"/>
                <a:gd name="connsiteY476" fmla="*/ 15456 h 352974"/>
                <a:gd name="connsiteX477" fmla="*/ 164289 w 329299"/>
                <a:gd name="connsiteY477" fmla="*/ 15456 h 352974"/>
                <a:gd name="connsiteX478" fmla="*/ 164289 w 329299"/>
                <a:gd name="connsiteY478" fmla="*/ 13304 h 352974"/>
                <a:gd name="connsiteX479" fmla="*/ 162136 w 329299"/>
                <a:gd name="connsiteY479" fmla="*/ 13304 h 352974"/>
                <a:gd name="connsiteX480" fmla="*/ 162136 w 329299"/>
                <a:gd name="connsiteY480" fmla="*/ 8999 h 352974"/>
                <a:gd name="connsiteX481" fmla="*/ 159984 w 329299"/>
                <a:gd name="connsiteY481" fmla="*/ 8999 h 352974"/>
                <a:gd name="connsiteX482" fmla="*/ 159984 w 329299"/>
                <a:gd name="connsiteY482" fmla="*/ 4695 h 352974"/>
                <a:gd name="connsiteX483" fmla="*/ 168593 w 329299"/>
                <a:gd name="connsiteY483" fmla="*/ 4695 h 352974"/>
                <a:gd name="connsiteX484" fmla="*/ 168593 w 329299"/>
                <a:gd name="connsiteY484" fmla="*/ 13304 h 352974"/>
                <a:gd name="connsiteX485" fmla="*/ 185812 w 329299"/>
                <a:gd name="connsiteY485" fmla="*/ 13304 h 352974"/>
                <a:gd name="connsiteX486" fmla="*/ 185812 w 329299"/>
                <a:gd name="connsiteY486" fmla="*/ 11151 h 352974"/>
                <a:gd name="connsiteX487" fmla="*/ 187964 w 329299"/>
                <a:gd name="connsiteY487" fmla="*/ 11151 h 352974"/>
                <a:gd name="connsiteX488" fmla="*/ 187964 w 329299"/>
                <a:gd name="connsiteY488" fmla="*/ 8999 h 352974"/>
                <a:gd name="connsiteX489" fmla="*/ 192268 w 329299"/>
                <a:gd name="connsiteY489" fmla="*/ 8999 h 352974"/>
                <a:gd name="connsiteX490" fmla="*/ 192268 w 329299"/>
                <a:gd name="connsiteY490" fmla="*/ 11151 h 352974"/>
                <a:gd name="connsiteX491" fmla="*/ 190116 w 329299"/>
                <a:gd name="connsiteY491" fmla="*/ 11151 h 352974"/>
                <a:gd name="connsiteX492" fmla="*/ 190116 w 329299"/>
                <a:gd name="connsiteY492" fmla="*/ 13304 h 352974"/>
                <a:gd name="connsiteX493" fmla="*/ 205182 w 329299"/>
                <a:gd name="connsiteY493" fmla="*/ 13304 h 352974"/>
                <a:gd name="connsiteX494" fmla="*/ 205182 w 329299"/>
                <a:gd name="connsiteY494" fmla="*/ 11151 h 352974"/>
                <a:gd name="connsiteX495" fmla="*/ 213791 w 329299"/>
                <a:gd name="connsiteY495" fmla="*/ 11151 h 352974"/>
                <a:gd name="connsiteX496" fmla="*/ 213791 w 329299"/>
                <a:gd name="connsiteY496" fmla="*/ 6847 h 352974"/>
                <a:gd name="connsiteX497" fmla="*/ 218096 w 329299"/>
                <a:gd name="connsiteY497" fmla="*/ 6847 h 352974"/>
                <a:gd name="connsiteX498" fmla="*/ 218096 w 329299"/>
                <a:gd name="connsiteY498" fmla="*/ 8999 h 352974"/>
                <a:gd name="connsiteX499" fmla="*/ 222400 w 329299"/>
                <a:gd name="connsiteY499" fmla="*/ 8999 h 352974"/>
                <a:gd name="connsiteX500" fmla="*/ 222400 w 329299"/>
                <a:gd name="connsiteY500" fmla="*/ 11151 h 352974"/>
                <a:gd name="connsiteX501" fmla="*/ 224553 w 329299"/>
                <a:gd name="connsiteY501" fmla="*/ 11151 h 352974"/>
                <a:gd name="connsiteX502" fmla="*/ 224553 w 329299"/>
                <a:gd name="connsiteY502" fmla="*/ 15456 h 352974"/>
                <a:gd name="connsiteX503" fmla="*/ 226705 w 329299"/>
                <a:gd name="connsiteY503" fmla="*/ 15456 h 352974"/>
                <a:gd name="connsiteX504" fmla="*/ 226705 w 329299"/>
                <a:gd name="connsiteY504" fmla="*/ 11151 h 352974"/>
                <a:gd name="connsiteX505" fmla="*/ 231010 w 329299"/>
                <a:gd name="connsiteY505" fmla="*/ 11151 h 352974"/>
                <a:gd name="connsiteX506" fmla="*/ 231010 w 329299"/>
                <a:gd name="connsiteY506" fmla="*/ 4695 h 352974"/>
                <a:gd name="connsiteX507" fmla="*/ 228857 w 329299"/>
                <a:gd name="connsiteY507" fmla="*/ 4695 h 352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</a:cxnLst>
              <a:rect l="l" t="t" r="r" b="b"/>
              <a:pathLst>
                <a:path w="329299" h="352974">
                  <a:moveTo>
                    <a:pt x="228857" y="390"/>
                  </a:moveTo>
                  <a:lnTo>
                    <a:pt x="233162" y="390"/>
                  </a:lnTo>
                  <a:lnTo>
                    <a:pt x="233162" y="2542"/>
                  </a:lnTo>
                  <a:lnTo>
                    <a:pt x="237466" y="2542"/>
                  </a:lnTo>
                  <a:lnTo>
                    <a:pt x="237466" y="4695"/>
                  </a:lnTo>
                  <a:lnTo>
                    <a:pt x="239619" y="4695"/>
                  </a:lnTo>
                  <a:lnTo>
                    <a:pt x="239619" y="6847"/>
                  </a:lnTo>
                  <a:lnTo>
                    <a:pt x="241771" y="6847"/>
                  </a:lnTo>
                  <a:lnTo>
                    <a:pt x="241771" y="8999"/>
                  </a:lnTo>
                  <a:lnTo>
                    <a:pt x="246076" y="8999"/>
                  </a:lnTo>
                  <a:lnTo>
                    <a:pt x="246076" y="11151"/>
                  </a:lnTo>
                  <a:lnTo>
                    <a:pt x="248228" y="11151"/>
                  </a:lnTo>
                  <a:lnTo>
                    <a:pt x="248228" y="13304"/>
                  </a:lnTo>
                  <a:lnTo>
                    <a:pt x="250380" y="13304"/>
                  </a:lnTo>
                  <a:lnTo>
                    <a:pt x="250380" y="15456"/>
                  </a:lnTo>
                  <a:lnTo>
                    <a:pt x="254685" y="15456"/>
                  </a:lnTo>
                  <a:lnTo>
                    <a:pt x="254685" y="17608"/>
                  </a:lnTo>
                  <a:lnTo>
                    <a:pt x="256837" y="17608"/>
                  </a:lnTo>
                  <a:lnTo>
                    <a:pt x="256837" y="19761"/>
                  </a:lnTo>
                  <a:lnTo>
                    <a:pt x="258989" y="19761"/>
                  </a:lnTo>
                  <a:lnTo>
                    <a:pt x="258989" y="21913"/>
                  </a:lnTo>
                  <a:lnTo>
                    <a:pt x="263294" y="21913"/>
                  </a:lnTo>
                  <a:lnTo>
                    <a:pt x="263294" y="24065"/>
                  </a:lnTo>
                  <a:lnTo>
                    <a:pt x="265446" y="24065"/>
                  </a:lnTo>
                  <a:lnTo>
                    <a:pt x="265446" y="26217"/>
                  </a:lnTo>
                  <a:lnTo>
                    <a:pt x="267598" y="26217"/>
                  </a:lnTo>
                  <a:lnTo>
                    <a:pt x="267598" y="28370"/>
                  </a:lnTo>
                  <a:lnTo>
                    <a:pt x="269751" y="28370"/>
                  </a:lnTo>
                  <a:lnTo>
                    <a:pt x="269751" y="30522"/>
                  </a:lnTo>
                  <a:lnTo>
                    <a:pt x="271903" y="30522"/>
                  </a:lnTo>
                  <a:lnTo>
                    <a:pt x="271903" y="32674"/>
                  </a:lnTo>
                  <a:lnTo>
                    <a:pt x="274055" y="32674"/>
                  </a:lnTo>
                  <a:lnTo>
                    <a:pt x="274055" y="34827"/>
                  </a:lnTo>
                  <a:lnTo>
                    <a:pt x="276208" y="34827"/>
                  </a:lnTo>
                  <a:lnTo>
                    <a:pt x="276208" y="36979"/>
                  </a:lnTo>
                  <a:lnTo>
                    <a:pt x="278360" y="36979"/>
                  </a:lnTo>
                  <a:lnTo>
                    <a:pt x="278360" y="39131"/>
                  </a:lnTo>
                  <a:lnTo>
                    <a:pt x="280512" y="39131"/>
                  </a:lnTo>
                  <a:lnTo>
                    <a:pt x="280512" y="41283"/>
                  </a:lnTo>
                  <a:lnTo>
                    <a:pt x="282664" y="41283"/>
                  </a:lnTo>
                  <a:lnTo>
                    <a:pt x="282664" y="43436"/>
                  </a:lnTo>
                  <a:lnTo>
                    <a:pt x="284817" y="43436"/>
                  </a:lnTo>
                  <a:lnTo>
                    <a:pt x="284817" y="45588"/>
                  </a:lnTo>
                  <a:lnTo>
                    <a:pt x="286969" y="45588"/>
                  </a:lnTo>
                  <a:lnTo>
                    <a:pt x="286969" y="47740"/>
                  </a:lnTo>
                  <a:lnTo>
                    <a:pt x="289121" y="47740"/>
                  </a:lnTo>
                  <a:lnTo>
                    <a:pt x="289121" y="49893"/>
                  </a:lnTo>
                  <a:lnTo>
                    <a:pt x="291274" y="49893"/>
                  </a:lnTo>
                  <a:lnTo>
                    <a:pt x="291274" y="52045"/>
                  </a:lnTo>
                  <a:lnTo>
                    <a:pt x="293426" y="52045"/>
                  </a:lnTo>
                  <a:lnTo>
                    <a:pt x="293426" y="54197"/>
                  </a:lnTo>
                  <a:lnTo>
                    <a:pt x="295578" y="54197"/>
                  </a:lnTo>
                  <a:lnTo>
                    <a:pt x="295578" y="56349"/>
                  </a:lnTo>
                  <a:lnTo>
                    <a:pt x="297731" y="56349"/>
                  </a:lnTo>
                  <a:lnTo>
                    <a:pt x="297731" y="60654"/>
                  </a:lnTo>
                  <a:lnTo>
                    <a:pt x="299883" y="60654"/>
                  </a:lnTo>
                  <a:lnTo>
                    <a:pt x="299883" y="62806"/>
                  </a:lnTo>
                  <a:lnTo>
                    <a:pt x="302035" y="62806"/>
                  </a:lnTo>
                  <a:lnTo>
                    <a:pt x="302035" y="64959"/>
                  </a:lnTo>
                  <a:lnTo>
                    <a:pt x="304187" y="64959"/>
                  </a:lnTo>
                  <a:lnTo>
                    <a:pt x="304187" y="67111"/>
                  </a:lnTo>
                  <a:lnTo>
                    <a:pt x="306340" y="67111"/>
                  </a:lnTo>
                  <a:lnTo>
                    <a:pt x="306340" y="69263"/>
                  </a:lnTo>
                  <a:lnTo>
                    <a:pt x="308492" y="69263"/>
                  </a:lnTo>
                  <a:lnTo>
                    <a:pt x="308492" y="71415"/>
                  </a:lnTo>
                  <a:lnTo>
                    <a:pt x="310644" y="71415"/>
                  </a:lnTo>
                  <a:lnTo>
                    <a:pt x="310644" y="73568"/>
                  </a:lnTo>
                  <a:lnTo>
                    <a:pt x="312797" y="73568"/>
                  </a:lnTo>
                  <a:lnTo>
                    <a:pt x="312797" y="80025"/>
                  </a:lnTo>
                  <a:lnTo>
                    <a:pt x="310644" y="80025"/>
                  </a:lnTo>
                  <a:lnTo>
                    <a:pt x="310644" y="82177"/>
                  </a:lnTo>
                  <a:lnTo>
                    <a:pt x="304187" y="82177"/>
                  </a:lnTo>
                  <a:lnTo>
                    <a:pt x="304187" y="84329"/>
                  </a:lnTo>
                  <a:lnTo>
                    <a:pt x="295578" y="84329"/>
                  </a:lnTo>
                  <a:lnTo>
                    <a:pt x="295578" y="86481"/>
                  </a:lnTo>
                  <a:lnTo>
                    <a:pt x="258989" y="86481"/>
                  </a:lnTo>
                  <a:lnTo>
                    <a:pt x="258989" y="84329"/>
                  </a:lnTo>
                  <a:lnTo>
                    <a:pt x="256837" y="84329"/>
                  </a:lnTo>
                  <a:lnTo>
                    <a:pt x="256837" y="82177"/>
                  </a:lnTo>
                  <a:lnTo>
                    <a:pt x="250380" y="82177"/>
                  </a:lnTo>
                  <a:lnTo>
                    <a:pt x="250380" y="84329"/>
                  </a:lnTo>
                  <a:lnTo>
                    <a:pt x="252532" y="84329"/>
                  </a:lnTo>
                  <a:lnTo>
                    <a:pt x="252532" y="86481"/>
                  </a:lnTo>
                  <a:lnTo>
                    <a:pt x="254685" y="86481"/>
                  </a:lnTo>
                  <a:lnTo>
                    <a:pt x="254685" y="88634"/>
                  </a:lnTo>
                  <a:lnTo>
                    <a:pt x="256837" y="88634"/>
                  </a:lnTo>
                  <a:lnTo>
                    <a:pt x="256837" y="90786"/>
                  </a:lnTo>
                  <a:lnTo>
                    <a:pt x="258989" y="90786"/>
                  </a:lnTo>
                  <a:lnTo>
                    <a:pt x="258989" y="92938"/>
                  </a:lnTo>
                  <a:lnTo>
                    <a:pt x="261142" y="92938"/>
                  </a:lnTo>
                  <a:lnTo>
                    <a:pt x="261142" y="95091"/>
                  </a:lnTo>
                  <a:lnTo>
                    <a:pt x="263294" y="95091"/>
                  </a:lnTo>
                  <a:lnTo>
                    <a:pt x="263294" y="97243"/>
                  </a:lnTo>
                  <a:lnTo>
                    <a:pt x="267598" y="97243"/>
                  </a:lnTo>
                  <a:lnTo>
                    <a:pt x="267598" y="99395"/>
                  </a:lnTo>
                  <a:lnTo>
                    <a:pt x="269751" y="99395"/>
                  </a:lnTo>
                  <a:lnTo>
                    <a:pt x="269751" y="101547"/>
                  </a:lnTo>
                  <a:lnTo>
                    <a:pt x="271903" y="101547"/>
                  </a:lnTo>
                  <a:lnTo>
                    <a:pt x="271903" y="103700"/>
                  </a:lnTo>
                  <a:lnTo>
                    <a:pt x="274055" y="103700"/>
                  </a:lnTo>
                  <a:lnTo>
                    <a:pt x="274055" y="105852"/>
                  </a:lnTo>
                  <a:lnTo>
                    <a:pt x="276208" y="105852"/>
                  </a:lnTo>
                  <a:lnTo>
                    <a:pt x="276208" y="108004"/>
                  </a:lnTo>
                  <a:lnTo>
                    <a:pt x="278360" y="108004"/>
                  </a:lnTo>
                  <a:lnTo>
                    <a:pt x="278360" y="110157"/>
                  </a:lnTo>
                  <a:lnTo>
                    <a:pt x="280512" y="110157"/>
                  </a:lnTo>
                  <a:lnTo>
                    <a:pt x="280512" y="112309"/>
                  </a:lnTo>
                  <a:lnTo>
                    <a:pt x="282664" y="112309"/>
                  </a:lnTo>
                  <a:lnTo>
                    <a:pt x="282664" y="114461"/>
                  </a:lnTo>
                  <a:lnTo>
                    <a:pt x="284817" y="114461"/>
                  </a:lnTo>
                  <a:lnTo>
                    <a:pt x="284817" y="116613"/>
                  </a:lnTo>
                  <a:lnTo>
                    <a:pt x="286969" y="116613"/>
                  </a:lnTo>
                  <a:lnTo>
                    <a:pt x="286969" y="118766"/>
                  </a:lnTo>
                  <a:lnTo>
                    <a:pt x="289121" y="118766"/>
                  </a:lnTo>
                  <a:lnTo>
                    <a:pt x="289121" y="120918"/>
                  </a:lnTo>
                  <a:lnTo>
                    <a:pt x="291274" y="120918"/>
                  </a:lnTo>
                  <a:lnTo>
                    <a:pt x="291274" y="123070"/>
                  </a:lnTo>
                  <a:lnTo>
                    <a:pt x="293426" y="123070"/>
                  </a:lnTo>
                  <a:lnTo>
                    <a:pt x="293426" y="125223"/>
                  </a:lnTo>
                  <a:lnTo>
                    <a:pt x="295578" y="125223"/>
                  </a:lnTo>
                  <a:lnTo>
                    <a:pt x="295578" y="127375"/>
                  </a:lnTo>
                  <a:lnTo>
                    <a:pt x="297731" y="127375"/>
                  </a:lnTo>
                  <a:lnTo>
                    <a:pt x="297731" y="129527"/>
                  </a:lnTo>
                  <a:lnTo>
                    <a:pt x="299883" y="129527"/>
                  </a:lnTo>
                  <a:lnTo>
                    <a:pt x="299883" y="131679"/>
                  </a:lnTo>
                  <a:lnTo>
                    <a:pt x="302035" y="131679"/>
                  </a:lnTo>
                  <a:lnTo>
                    <a:pt x="302035" y="135984"/>
                  </a:lnTo>
                  <a:lnTo>
                    <a:pt x="304187" y="135984"/>
                  </a:lnTo>
                  <a:lnTo>
                    <a:pt x="304187" y="140289"/>
                  </a:lnTo>
                  <a:lnTo>
                    <a:pt x="306340" y="140289"/>
                  </a:lnTo>
                  <a:lnTo>
                    <a:pt x="306340" y="142441"/>
                  </a:lnTo>
                  <a:lnTo>
                    <a:pt x="308492" y="142441"/>
                  </a:lnTo>
                  <a:lnTo>
                    <a:pt x="308492" y="146745"/>
                  </a:lnTo>
                  <a:lnTo>
                    <a:pt x="310644" y="146745"/>
                  </a:lnTo>
                  <a:lnTo>
                    <a:pt x="310644" y="151050"/>
                  </a:lnTo>
                  <a:lnTo>
                    <a:pt x="312797" y="151050"/>
                  </a:lnTo>
                  <a:lnTo>
                    <a:pt x="312797" y="155355"/>
                  </a:lnTo>
                  <a:lnTo>
                    <a:pt x="314949" y="155355"/>
                  </a:lnTo>
                  <a:lnTo>
                    <a:pt x="314949" y="159659"/>
                  </a:lnTo>
                  <a:lnTo>
                    <a:pt x="317101" y="159659"/>
                  </a:lnTo>
                  <a:lnTo>
                    <a:pt x="317101" y="163964"/>
                  </a:lnTo>
                  <a:lnTo>
                    <a:pt x="319253" y="163964"/>
                  </a:lnTo>
                  <a:lnTo>
                    <a:pt x="319253" y="166116"/>
                  </a:lnTo>
                  <a:lnTo>
                    <a:pt x="321406" y="166116"/>
                  </a:lnTo>
                  <a:lnTo>
                    <a:pt x="321406" y="172573"/>
                  </a:lnTo>
                  <a:lnTo>
                    <a:pt x="323558" y="172573"/>
                  </a:lnTo>
                  <a:lnTo>
                    <a:pt x="323558" y="176877"/>
                  </a:lnTo>
                  <a:lnTo>
                    <a:pt x="325710" y="176877"/>
                  </a:lnTo>
                  <a:lnTo>
                    <a:pt x="325710" y="181182"/>
                  </a:lnTo>
                  <a:lnTo>
                    <a:pt x="327863" y="181182"/>
                  </a:lnTo>
                  <a:lnTo>
                    <a:pt x="327863" y="185487"/>
                  </a:lnTo>
                  <a:lnTo>
                    <a:pt x="330015" y="185487"/>
                  </a:lnTo>
                  <a:lnTo>
                    <a:pt x="330015" y="198400"/>
                  </a:lnTo>
                  <a:lnTo>
                    <a:pt x="327863" y="198400"/>
                  </a:lnTo>
                  <a:lnTo>
                    <a:pt x="327863" y="200553"/>
                  </a:lnTo>
                  <a:lnTo>
                    <a:pt x="323558" y="200553"/>
                  </a:lnTo>
                  <a:lnTo>
                    <a:pt x="323558" y="202705"/>
                  </a:lnTo>
                  <a:lnTo>
                    <a:pt x="321406" y="202705"/>
                  </a:lnTo>
                  <a:lnTo>
                    <a:pt x="321406" y="204857"/>
                  </a:lnTo>
                  <a:lnTo>
                    <a:pt x="314949" y="204857"/>
                  </a:lnTo>
                  <a:lnTo>
                    <a:pt x="314949" y="207009"/>
                  </a:lnTo>
                  <a:lnTo>
                    <a:pt x="308492" y="207009"/>
                  </a:lnTo>
                  <a:lnTo>
                    <a:pt x="308492" y="209162"/>
                  </a:lnTo>
                  <a:lnTo>
                    <a:pt x="304187" y="209162"/>
                  </a:lnTo>
                  <a:lnTo>
                    <a:pt x="304187" y="211314"/>
                  </a:lnTo>
                  <a:lnTo>
                    <a:pt x="295578" y="211314"/>
                  </a:lnTo>
                  <a:lnTo>
                    <a:pt x="295578" y="213466"/>
                  </a:lnTo>
                  <a:lnTo>
                    <a:pt x="291274" y="213466"/>
                  </a:lnTo>
                  <a:lnTo>
                    <a:pt x="291274" y="215619"/>
                  </a:lnTo>
                  <a:lnTo>
                    <a:pt x="265446" y="215619"/>
                  </a:lnTo>
                  <a:lnTo>
                    <a:pt x="265446" y="213466"/>
                  </a:lnTo>
                  <a:lnTo>
                    <a:pt x="261142" y="213466"/>
                  </a:lnTo>
                  <a:lnTo>
                    <a:pt x="261142" y="211314"/>
                  </a:lnTo>
                  <a:lnTo>
                    <a:pt x="258989" y="211314"/>
                  </a:lnTo>
                  <a:lnTo>
                    <a:pt x="258989" y="209162"/>
                  </a:lnTo>
                  <a:lnTo>
                    <a:pt x="252532" y="209162"/>
                  </a:lnTo>
                  <a:lnTo>
                    <a:pt x="252532" y="207009"/>
                  </a:lnTo>
                  <a:lnTo>
                    <a:pt x="248228" y="207009"/>
                  </a:lnTo>
                  <a:lnTo>
                    <a:pt x="248228" y="213466"/>
                  </a:lnTo>
                  <a:lnTo>
                    <a:pt x="250380" y="213466"/>
                  </a:lnTo>
                  <a:lnTo>
                    <a:pt x="250380" y="215619"/>
                  </a:lnTo>
                  <a:lnTo>
                    <a:pt x="252532" y="215619"/>
                  </a:lnTo>
                  <a:lnTo>
                    <a:pt x="252532" y="219923"/>
                  </a:lnTo>
                  <a:lnTo>
                    <a:pt x="254685" y="219923"/>
                  </a:lnTo>
                  <a:lnTo>
                    <a:pt x="254685" y="224228"/>
                  </a:lnTo>
                  <a:lnTo>
                    <a:pt x="256837" y="224228"/>
                  </a:lnTo>
                  <a:lnTo>
                    <a:pt x="256837" y="228532"/>
                  </a:lnTo>
                  <a:lnTo>
                    <a:pt x="258989" y="228532"/>
                  </a:lnTo>
                  <a:lnTo>
                    <a:pt x="258989" y="232837"/>
                  </a:lnTo>
                  <a:lnTo>
                    <a:pt x="261142" y="232837"/>
                  </a:lnTo>
                  <a:lnTo>
                    <a:pt x="261142" y="237141"/>
                  </a:lnTo>
                  <a:lnTo>
                    <a:pt x="263294" y="237141"/>
                  </a:lnTo>
                  <a:lnTo>
                    <a:pt x="263294" y="243598"/>
                  </a:lnTo>
                  <a:lnTo>
                    <a:pt x="265446" y="243598"/>
                  </a:lnTo>
                  <a:lnTo>
                    <a:pt x="265446" y="247903"/>
                  </a:lnTo>
                  <a:lnTo>
                    <a:pt x="267598" y="247903"/>
                  </a:lnTo>
                  <a:lnTo>
                    <a:pt x="267598" y="254360"/>
                  </a:lnTo>
                  <a:lnTo>
                    <a:pt x="269751" y="254360"/>
                  </a:lnTo>
                  <a:lnTo>
                    <a:pt x="269751" y="271578"/>
                  </a:lnTo>
                  <a:lnTo>
                    <a:pt x="271903" y="271578"/>
                  </a:lnTo>
                  <a:lnTo>
                    <a:pt x="271903" y="290949"/>
                  </a:lnTo>
                  <a:lnTo>
                    <a:pt x="267598" y="290949"/>
                  </a:lnTo>
                  <a:lnTo>
                    <a:pt x="267598" y="286644"/>
                  </a:lnTo>
                  <a:lnTo>
                    <a:pt x="265446" y="286644"/>
                  </a:lnTo>
                  <a:lnTo>
                    <a:pt x="265446" y="280187"/>
                  </a:lnTo>
                  <a:lnTo>
                    <a:pt x="263294" y="280187"/>
                  </a:lnTo>
                  <a:lnTo>
                    <a:pt x="263294" y="275883"/>
                  </a:lnTo>
                  <a:lnTo>
                    <a:pt x="258989" y="275883"/>
                  </a:lnTo>
                  <a:lnTo>
                    <a:pt x="258989" y="282339"/>
                  </a:lnTo>
                  <a:lnTo>
                    <a:pt x="256837" y="282339"/>
                  </a:lnTo>
                  <a:lnTo>
                    <a:pt x="256837" y="286644"/>
                  </a:lnTo>
                  <a:lnTo>
                    <a:pt x="254685" y="286644"/>
                  </a:lnTo>
                  <a:lnTo>
                    <a:pt x="254685" y="288796"/>
                  </a:lnTo>
                  <a:lnTo>
                    <a:pt x="252532" y="288796"/>
                  </a:lnTo>
                  <a:lnTo>
                    <a:pt x="252532" y="290949"/>
                  </a:lnTo>
                  <a:lnTo>
                    <a:pt x="250380" y="290949"/>
                  </a:lnTo>
                  <a:lnTo>
                    <a:pt x="250380" y="293101"/>
                  </a:lnTo>
                  <a:lnTo>
                    <a:pt x="246076" y="293101"/>
                  </a:lnTo>
                  <a:lnTo>
                    <a:pt x="246076" y="295253"/>
                  </a:lnTo>
                  <a:lnTo>
                    <a:pt x="241771" y="295253"/>
                  </a:lnTo>
                  <a:lnTo>
                    <a:pt x="241771" y="297406"/>
                  </a:lnTo>
                  <a:lnTo>
                    <a:pt x="235314" y="297406"/>
                  </a:lnTo>
                  <a:lnTo>
                    <a:pt x="235314" y="299558"/>
                  </a:lnTo>
                  <a:lnTo>
                    <a:pt x="231010" y="299558"/>
                  </a:lnTo>
                  <a:lnTo>
                    <a:pt x="231010" y="301710"/>
                  </a:lnTo>
                  <a:lnTo>
                    <a:pt x="196573" y="301710"/>
                  </a:lnTo>
                  <a:lnTo>
                    <a:pt x="196573" y="299558"/>
                  </a:lnTo>
                  <a:lnTo>
                    <a:pt x="192268" y="299558"/>
                  </a:lnTo>
                  <a:lnTo>
                    <a:pt x="192268" y="297406"/>
                  </a:lnTo>
                  <a:lnTo>
                    <a:pt x="179355" y="297406"/>
                  </a:lnTo>
                  <a:lnTo>
                    <a:pt x="179355" y="295253"/>
                  </a:lnTo>
                  <a:lnTo>
                    <a:pt x="162136" y="295253"/>
                  </a:lnTo>
                  <a:lnTo>
                    <a:pt x="162136" y="303862"/>
                  </a:lnTo>
                  <a:lnTo>
                    <a:pt x="164289" y="303862"/>
                  </a:lnTo>
                  <a:lnTo>
                    <a:pt x="164289" y="308167"/>
                  </a:lnTo>
                  <a:lnTo>
                    <a:pt x="166441" y="308167"/>
                  </a:lnTo>
                  <a:lnTo>
                    <a:pt x="166441" y="310319"/>
                  </a:lnTo>
                  <a:lnTo>
                    <a:pt x="168593" y="310319"/>
                  </a:lnTo>
                  <a:lnTo>
                    <a:pt x="168593" y="312472"/>
                  </a:lnTo>
                  <a:lnTo>
                    <a:pt x="170746" y="312472"/>
                  </a:lnTo>
                  <a:lnTo>
                    <a:pt x="170746" y="316776"/>
                  </a:lnTo>
                  <a:lnTo>
                    <a:pt x="172898" y="316776"/>
                  </a:lnTo>
                  <a:lnTo>
                    <a:pt x="172898" y="323233"/>
                  </a:lnTo>
                  <a:lnTo>
                    <a:pt x="177202" y="323233"/>
                  </a:lnTo>
                  <a:lnTo>
                    <a:pt x="177202" y="327538"/>
                  </a:lnTo>
                  <a:lnTo>
                    <a:pt x="179355" y="327538"/>
                  </a:lnTo>
                  <a:lnTo>
                    <a:pt x="179355" y="331842"/>
                  </a:lnTo>
                  <a:lnTo>
                    <a:pt x="181507" y="331842"/>
                  </a:lnTo>
                  <a:lnTo>
                    <a:pt x="181507" y="336147"/>
                  </a:lnTo>
                  <a:lnTo>
                    <a:pt x="183659" y="336147"/>
                  </a:lnTo>
                  <a:lnTo>
                    <a:pt x="183659" y="346908"/>
                  </a:lnTo>
                  <a:lnTo>
                    <a:pt x="181507" y="346908"/>
                  </a:lnTo>
                  <a:lnTo>
                    <a:pt x="181507" y="349060"/>
                  </a:lnTo>
                  <a:lnTo>
                    <a:pt x="179355" y="349060"/>
                  </a:lnTo>
                  <a:lnTo>
                    <a:pt x="179355" y="351213"/>
                  </a:lnTo>
                  <a:lnTo>
                    <a:pt x="175050" y="351213"/>
                  </a:lnTo>
                  <a:lnTo>
                    <a:pt x="175050" y="353365"/>
                  </a:lnTo>
                  <a:lnTo>
                    <a:pt x="140614" y="353365"/>
                  </a:lnTo>
                  <a:lnTo>
                    <a:pt x="140614" y="351213"/>
                  </a:lnTo>
                  <a:lnTo>
                    <a:pt x="125548" y="351213"/>
                  </a:lnTo>
                  <a:lnTo>
                    <a:pt x="125548" y="349060"/>
                  </a:lnTo>
                  <a:lnTo>
                    <a:pt x="119091" y="349060"/>
                  </a:lnTo>
                  <a:lnTo>
                    <a:pt x="119091" y="346908"/>
                  </a:lnTo>
                  <a:lnTo>
                    <a:pt x="110482" y="346908"/>
                  </a:lnTo>
                  <a:lnTo>
                    <a:pt x="110482" y="344756"/>
                  </a:lnTo>
                  <a:lnTo>
                    <a:pt x="106177" y="344756"/>
                  </a:lnTo>
                  <a:lnTo>
                    <a:pt x="106177" y="342604"/>
                  </a:lnTo>
                  <a:lnTo>
                    <a:pt x="104025" y="342604"/>
                  </a:lnTo>
                  <a:lnTo>
                    <a:pt x="104025" y="338299"/>
                  </a:lnTo>
                  <a:lnTo>
                    <a:pt x="95416" y="338299"/>
                  </a:lnTo>
                  <a:lnTo>
                    <a:pt x="95416" y="344756"/>
                  </a:lnTo>
                  <a:lnTo>
                    <a:pt x="93263" y="344756"/>
                  </a:lnTo>
                  <a:lnTo>
                    <a:pt x="93263" y="342604"/>
                  </a:lnTo>
                  <a:lnTo>
                    <a:pt x="91111" y="342604"/>
                  </a:lnTo>
                  <a:lnTo>
                    <a:pt x="91111" y="340451"/>
                  </a:lnTo>
                  <a:lnTo>
                    <a:pt x="88959" y="340451"/>
                  </a:lnTo>
                  <a:lnTo>
                    <a:pt x="88959" y="338299"/>
                  </a:lnTo>
                  <a:lnTo>
                    <a:pt x="86806" y="338299"/>
                  </a:lnTo>
                  <a:lnTo>
                    <a:pt x="86806" y="333994"/>
                  </a:lnTo>
                  <a:lnTo>
                    <a:pt x="101872" y="333994"/>
                  </a:lnTo>
                  <a:lnTo>
                    <a:pt x="101872" y="323233"/>
                  </a:lnTo>
                  <a:lnTo>
                    <a:pt x="99720" y="323233"/>
                  </a:lnTo>
                  <a:lnTo>
                    <a:pt x="99720" y="321081"/>
                  </a:lnTo>
                  <a:lnTo>
                    <a:pt x="97568" y="321081"/>
                  </a:lnTo>
                  <a:lnTo>
                    <a:pt x="97568" y="318928"/>
                  </a:lnTo>
                  <a:lnTo>
                    <a:pt x="95416" y="318928"/>
                  </a:lnTo>
                  <a:lnTo>
                    <a:pt x="95416" y="314624"/>
                  </a:lnTo>
                  <a:lnTo>
                    <a:pt x="93263" y="314624"/>
                  </a:lnTo>
                  <a:lnTo>
                    <a:pt x="93263" y="310319"/>
                  </a:lnTo>
                  <a:lnTo>
                    <a:pt x="88959" y="310319"/>
                  </a:lnTo>
                  <a:lnTo>
                    <a:pt x="88959" y="306015"/>
                  </a:lnTo>
                  <a:lnTo>
                    <a:pt x="86806" y="306015"/>
                  </a:lnTo>
                  <a:lnTo>
                    <a:pt x="86806" y="297406"/>
                  </a:lnTo>
                  <a:lnTo>
                    <a:pt x="84654" y="297406"/>
                  </a:lnTo>
                  <a:lnTo>
                    <a:pt x="84654" y="295253"/>
                  </a:lnTo>
                  <a:lnTo>
                    <a:pt x="82502" y="295253"/>
                  </a:lnTo>
                  <a:lnTo>
                    <a:pt x="82502" y="293101"/>
                  </a:lnTo>
                  <a:lnTo>
                    <a:pt x="80350" y="293101"/>
                  </a:lnTo>
                  <a:lnTo>
                    <a:pt x="80350" y="290949"/>
                  </a:lnTo>
                  <a:lnTo>
                    <a:pt x="78197" y="290949"/>
                  </a:lnTo>
                  <a:lnTo>
                    <a:pt x="78197" y="288796"/>
                  </a:lnTo>
                  <a:lnTo>
                    <a:pt x="76045" y="288796"/>
                  </a:lnTo>
                  <a:lnTo>
                    <a:pt x="76045" y="282339"/>
                  </a:lnTo>
                  <a:lnTo>
                    <a:pt x="73893" y="282339"/>
                  </a:lnTo>
                  <a:lnTo>
                    <a:pt x="73893" y="280187"/>
                  </a:lnTo>
                  <a:lnTo>
                    <a:pt x="71740" y="280187"/>
                  </a:lnTo>
                  <a:lnTo>
                    <a:pt x="71740" y="278035"/>
                  </a:lnTo>
                  <a:lnTo>
                    <a:pt x="69588" y="278035"/>
                  </a:lnTo>
                  <a:lnTo>
                    <a:pt x="69588" y="275883"/>
                  </a:lnTo>
                  <a:lnTo>
                    <a:pt x="67436" y="275883"/>
                  </a:lnTo>
                  <a:lnTo>
                    <a:pt x="67436" y="271578"/>
                  </a:lnTo>
                  <a:lnTo>
                    <a:pt x="65284" y="271578"/>
                  </a:lnTo>
                  <a:lnTo>
                    <a:pt x="65284" y="269426"/>
                  </a:lnTo>
                  <a:lnTo>
                    <a:pt x="63131" y="269426"/>
                  </a:lnTo>
                  <a:lnTo>
                    <a:pt x="63131" y="267273"/>
                  </a:lnTo>
                  <a:lnTo>
                    <a:pt x="60979" y="267273"/>
                  </a:lnTo>
                  <a:lnTo>
                    <a:pt x="60979" y="265121"/>
                  </a:lnTo>
                  <a:lnTo>
                    <a:pt x="58827" y="265121"/>
                  </a:lnTo>
                  <a:lnTo>
                    <a:pt x="58827" y="262969"/>
                  </a:lnTo>
                  <a:lnTo>
                    <a:pt x="54522" y="262969"/>
                  </a:lnTo>
                  <a:lnTo>
                    <a:pt x="54522" y="260817"/>
                  </a:lnTo>
                  <a:lnTo>
                    <a:pt x="52370" y="260817"/>
                  </a:lnTo>
                  <a:lnTo>
                    <a:pt x="52370" y="258664"/>
                  </a:lnTo>
                  <a:lnTo>
                    <a:pt x="50218" y="258664"/>
                  </a:lnTo>
                  <a:lnTo>
                    <a:pt x="50218" y="256512"/>
                  </a:lnTo>
                  <a:lnTo>
                    <a:pt x="48065" y="256512"/>
                  </a:lnTo>
                  <a:lnTo>
                    <a:pt x="48065" y="254360"/>
                  </a:lnTo>
                  <a:lnTo>
                    <a:pt x="43761" y="254360"/>
                  </a:lnTo>
                  <a:lnTo>
                    <a:pt x="43761" y="252207"/>
                  </a:lnTo>
                  <a:lnTo>
                    <a:pt x="41608" y="252207"/>
                  </a:lnTo>
                  <a:lnTo>
                    <a:pt x="41608" y="250055"/>
                  </a:lnTo>
                  <a:lnTo>
                    <a:pt x="37304" y="250055"/>
                  </a:lnTo>
                  <a:lnTo>
                    <a:pt x="37304" y="247903"/>
                  </a:lnTo>
                  <a:lnTo>
                    <a:pt x="28695" y="247903"/>
                  </a:lnTo>
                  <a:lnTo>
                    <a:pt x="28695" y="245751"/>
                  </a:lnTo>
                  <a:lnTo>
                    <a:pt x="17933" y="245751"/>
                  </a:lnTo>
                  <a:lnTo>
                    <a:pt x="17933" y="243598"/>
                  </a:lnTo>
                  <a:lnTo>
                    <a:pt x="2867" y="243598"/>
                  </a:lnTo>
                  <a:lnTo>
                    <a:pt x="2867" y="241446"/>
                  </a:lnTo>
                  <a:lnTo>
                    <a:pt x="715" y="241446"/>
                  </a:lnTo>
                  <a:lnTo>
                    <a:pt x="715" y="239294"/>
                  </a:lnTo>
                  <a:lnTo>
                    <a:pt x="13629" y="239294"/>
                  </a:lnTo>
                  <a:lnTo>
                    <a:pt x="13629" y="241446"/>
                  </a:lnTo>
                  <a:lnTo>
                    <a:pt x="41608" y="241446"/>
                  </a:lnTo>
                  <a:lnTo>
                    <a:pt x="41608" y="239294"/>
                  </a:lnTo>
                  <a:lnTo>
                    <a:pt x="56674" y="239294"/>
                  </a:lnTo>
                  <a:lnTo>
                    <a:pt x="56674" y="237141"/>
                  </a:lnTo>
                  <a:lnTo>
                    <a:pt x="63131" y="237141"/>
                  </a:lnTo>
                  <a:lnTo>
                    <a:pt x="63131" y="234989"/>
                  </a:lnTo>
                  <a:lnTo>
                    <a:pt x="69588" y="234989"/>
                  </a:lnTo>
                  <a:lnTo>
                    <a:pt x="69588" y="232837"/>
                  </a:lnTo>
                  <a:lnTo>
                    <a:pt x="76045" y="232837"/>
                  </a:lnTo>
                  <a:lnTo>
                    <a:pt x="76045" y="230685"/>
                  </a:lnTo>
                  <a:lnTo>
                    <a:pt x="82502" y="230685"/>
                  </a:lnTo>
                  <a:lnTo>
                    <a:pt x="82502" y="228532"/>
                  </a:lnTo>
                  <a:lnTo>
                    <a:pt x="88959" y="228532"/>
                  </a:lnTo>
                  <a:lnTo>
                    <a:pt x="88959" y="226380"/>
                  </a:lnTo>
                  <a:lnTo>
                    <a:pt x="93263" y="226380"/>
                  </a:lnTo>
                  <a:lnTo>
                    <a:pt x="93263" y="224228"/>
                  </a:lnTo>
                  <a:lnTo>
                    <a:pt x="97568" y="224228"/>
                  </a:lnTo>
                  <a:lnTo>
                    <a:pt x="97568" y="222075"/>
                  </a:lnTo>
                  <a:lnTo>
                    <a:pt x="101872" y="222075"/>
                  </a:lnTo>
                  <a:lnTo>
                    <a:pt x="101872" y="219923"/>
                  </a:lnTo>
                  <a:lnTo>
                    <a:pt x="106177" y="219923"/>
                  </a:lnTo>
                  <a:lnTo>
                    <a:pt x="106177" y="217771"/>
                  </a:lnTo>
                  <a:lnTo>
                    <a:pt x="108329" y="217771"/>
                  </a:lnTo>
                  <a:lnTo>
                    <a:pt x="108329" y="215619"/>
                  </a:lnTo>
                  <a:lnTo>
                    <a:pt x="112634" y="215619"/>
                  </a:lnTo>
                  <a:lnTo>
                    <a:pt x="112634" y="213466"/>
                  </a:lnTo>
                  <a:lnTo>
                    <a:pt x="114786" y="213466"/>
                  </a:lnTo>
                  <a:lnTo>
                    <a:pt x="114786" y="211314"/>
                  </a:lnTo>
                  <a:lnTo>
                    <a:pt x="119091" y="211314"/>
                  </a:lnTo>
                  <a:lnTo>
                    <a:pt x="119091" y="209162"/>
                  </a:lnTo>
                  <a:lnTo>
                    <a:pt x="121243" y="209162"/>
                  </a:lnTo>
                  <a:lnTo>
                    <a:pt x="121243" y="207009"/>
                  </a:lnTo>
                  <a:lnTo>
                    <a:pt x="125548" y="207009"/>
                  </a:lnTo>
                  <a:lnTo>
                    <a:pt x="125548" y="204857"/>
                  </a:lnTo>
                  <a:lnTo>
                    <a:pt x="127700" y="204857"/>
                  </a:lnTo>
                  <a:lnTo>
                    <a:pt x="127700" y="202705"/>
                  </a:lnTo>
                  <a:lnTo>
                    <a:pt x="129852" y="202705"/>
                  </a:lnTo>
                  <a:lnTo>
                    <a:pt x="129852" y="200553"/>
                  </a:lnTo>
                  <a:lnTo>
                    <a:pt x="132004" y="200553"/>
                  </a:lnTo>
                  <a:lnTo>
                    <a:pt x="132004" y="198400"/>
                  </a:lnTo>
                  <a:lnTo>
                    <a:pt x="134157" y="198400"/>
                  </a:lnTo>
                  <a:lnTo>
                    <a:pt x="134157" y="196248"/>
                  </a:lnTo>
                  <a:lnTo>
                    <a:pt x="136309" y="196248"/>
                  </a:lnTo>
                  <a:lnTo>
                    <a:pt x="136309" y="194096"/>
                  </a:lnTo>
                  <a:lnTo>
                    <a:pt x="138461" y="194096"/>
                  </a:lnTo>
                  <a:lnTo>
                    <a:pt x="138461" y="191943"/>
                  </a:lnTo>
                  <a:lnTo>
                    <a:pt x="140614" y="191943"/>
                  </a:lnTo>
                  <a:lnTo>
                    <a:pt x="140614" y="189791"/>
                  </a:lnTo>
                  <a:lnTo>
                    <a:pt x="142766" y="189791"/>
                  </a:lnTo>
                  <a:lnTo>
                    <a:pt x="142766" y="187639"/>
                  </a:lnTo>
                  <a:lnTo>
                    <a:pt x="144918" y="187639"/>
                  </a:lnTo>
                  <a:lnTo>
                    <a:pt x="144918" y="185487"/>
                  </a:lnTo>
                  <a:lnTo>
                    <a:pt x="147070" y="185487"/>
                  </a:lnTo>
                  <a:lnTo>
                    <a:pt x="147070" y="183334"/>
                  </a:lnTo>
                  <a:lnTo>
                    <a:pt x="149223" y="183334"/>
                  </a:lnTo>
                  <a:lnTo>
                    <a:pt x="149223" y="179030"/>
                  </a:lnTo>
                  <a:lnTo>
                    <a:pt x="151375" y="179030"/>
                  </a:lnTo>
                  <a:lnTo>
                    <a:pt x="151375" y="176877"/>
                  </a:lnTo>
                  <a:lnTo>
                    <a:pt x="153527" y="176877"/>
                  </a:lnTo>
                  <a:lnTo>
                    <a:pt x="153527" y="174725"/>
                  </a:lnTo>
                  <a:lnTo>
                    <a:pt x="155680" y="174725"/>
                  </a:lnTo>
                  <a:lnTo>
                    <a:pt x="155680" y="170421"/>
                  </a:lnTo>
                  <a:lnTo>
                    <a:pt x="157832" y="170421"/>
                  </a:lnTo>
                  <a:lnTo>
                    <a:pt x="157832" y="168268"/>
                  </a:lnTo>
                  <a:lnTo>
                    <a:pt x="159984" y="168268"/>
                  </a:lnTo>
                  <a:lnTo>
                    <a:pt x="159984" y="163964"/>
                  </a:lnTo>
                  <a:lnTo>
                    <a:pt x="162136" y="163964"/>
                  </a:lnTo>
                  <a:lnTo>
                    <a:pt x="162136" y="157507"/>
                  </a:lnTo>
                  <a:lnTo>
                    <a:pt x="164289" y="157507"/>
                  </a:lnTo>
                  <a:lnTo>
                    <a:pt x="164289" y="153202"/>
                  </a:lnTo>
                  <a:lnTo>
                    <a:pt x="166441" y="153202"/>
                  </a:lnTo>
                  <a:lnTo>
                    <a:pt x="166441" y="146745"/>
                  </a:lnTo>
                  <a:lnTo>
                    <a:pt x="168593" y="146745"/>
                  </a:lnTo>
                  <a:lnTo>
                    <a:pt x="168593" y="142441"/>
                  </a:lnTo>
                  <a:lnTo>
                    <a:pt x="170746" y="142441"/>
                  </a:lnTo>
                  <a:lnTo>
                    <a:pt x="170746" y="133832"/>
                  </a:lnTo>
                  <a:lnTo>
                    <a:pt x="172898" y="133832"/>
                  </a:lnTo>
                  <a:lnTo>
                    <a:pt x="172898" y="125223"/>
                  </a:lnTo>
                  <a:lnTo>
                    <a:pt x="175050" y="125223"/>
                  </a:lnTo>
                  <a:lnTo>
                    <a:pt x="175050" y="116613"/>
                  </a:lnTo>
                  <a:lnTo>
                    <a:pt x="177202" y="116613"/>
                  </a:lnTo>
                  <a:lnTo>
                    <a:pt x="177202" y="90786"/>
                  </a:lnTo>
                  <a:lnTo>
                    <a:pt x="179355" y="90786"/>
                  </a:lnTo>
                  <a:lnTo>
                    <a:pt x="179355" y="86481"/>
                  </a:lnTo>
                  <a:lnTo>
                    <a:pt x="181507" y="86481"/>
                  </a:lnTo>
                  <a:lnTo>
                    <a:pt x="181507" y="84329"/>
                  </a:lnTo>
                  <a:lnTo>
                    <a:pt x="183659" y="84329"/>
                  </a:lnTo>
                  <a:lnTo>
                    <a:pt x="183659" y="80025"/>
                  </a:lnTo>
                  <a:lnTo>
                    <a:pt x="185812" y="80025"/>
                  </a:lnTo>
                  <a:lnTo>
                    <a:pt x="185812" y="77872"/>
                  </a:lnTo>
                  <a:lnTo>
                    <a:pt x="187964" y="77872"/>
                  </a:lnTo>
                  <a:lnTo>
                    <a:pt x="187964" y="75720"/>
                  </a:lnTo>
                  <a:lnTo>
                    <a:pt x="190116" y="75720"/>
                  </a:lnTo>
                  <a:lnTo>
                    <a:pt x="190116" y="73568"/>
                  </a:lnTo>
                  <a:lnTo>
                    <a:pt x="192268" y="73568"/>
                  </a:lnTo>
                  <a:lnTo>
                    <a:pt x="192268" y="71415"/>
                  </a:lnTo>
                  <a:lnTo>
                    <a:pt x="194421" y="71415"/>
                  </a:lnTo>
                  <a:lnTo>
                    <a:pt x="194421" y="69263"/>
                  </a:lnTo>
                  <a:lnTo>
                    <a:pt x="196573" y="69263"/>
                  </a:lnTo>
                  <a:lnTo>
                    <a:pt x="196573" y="64959"/>
                  </a:lnTo>
                  <a:lnTo>
                    <a:pt x="198725" y="64959"/>
                  </a:lnTo>
                  <a:lnTo>
                    <a:pt x="198725" y="62806"/>
                  </a:lnTo>
                  <a:lnTo>
                    <a:pt x="200878" y="62806"/>
                  </a:lnTo>
                  <a:lnTo>
                    <a:pt x="200878" y="60654"/>
                  </a:lnTo>
                  <a:lnTo>
                    <a:pt x="203030" y="60654"/>
                  </a:lnTo>
                  <a:lnTo>
                    <a:pt x="203030" y="56349"/>
                  </a:lnTo>
                  <a:lnTo>
                    <a:pt x="205182" y="56349"/>
                  </a:lnTo>
                  <a:lnTo>
                    <a:pt x="205182" y="54197"/>
                  </a:lnTo>
                  <a:lnTo>
                    <a:pt x="207334" y="54197"/>
                  </a:lnTo>
                  <a:lnTo>
                    <a:pt x="207334" y="52045"/>
                  </a:lnTo>
                  <a:lnTo>
                    <a:pt x="209487" y="52045"/>
                  </a:lnTo>
                  <a:lnTo>
                    <a:pt x="209487" y="49893"/>
                  </a:lnTo>
                  <a:lnTo>
                    <a:pt x="211639" y="49893"/>
                  </a:lnTo>
                  <a:lnTo>
                    <a:pt x="211639" y="45588"/>
                  </a:lnTo>
                  <a:lnTo>
                    <a:pt x="213791" y="45588"/>
                  </a:lnTo>
                  <a:lnTo>
                    <a:pt x="213791" y="43436"/>
                  </a:lnTo>
                  <a:lnTo>
                    <a:pt x="215944" y="43436"/>
                  </a:lnTo>
                  <a:lnTo>
                    <a:pt x="215944" y="39131"/>
                  </a:lnTo>
                  <a:lnTo>
                    <a:pt x="218096" y="39131"/>
                  </a:lnTo>
                  <a:lnTo>
                    <a:pt x="218096" y="34827"/>
                  </a:lnTo>
                  <a:lnTo>
                    <a:pt x="220248" y="34827"/>
                  </a:lnTo>
                  <a:lnTo>
                    <a:pt x="220248" y="30522"/>
                  </a:lnTo>
                  <a:lnTo>
                    <a:pt x="222400" y="30522"/>
                  </a:lnTo>
                  <a:lnTo>
                    <a:pt x="222400" y="13304"/>
                  </a:lnTo>
                  <a:lnTo>
                    <a:pt x="213791" y="13304"/>
                  </a:lnTo>
                  <a:lnTo>
                    <a:pt x="213791" y="15456"/>
                  </a:lnTo>
                  <a:lnTo>
                    <a:pt x="209487" y="15456"/>
                  </a:lnTo>
                  <a:lnTo>
                    <a:pt x="209487" y="17608"/>
                  </a:lnTo>
                  <a:lnTo>
                    <a:pt x="203030" y="17608"/>
                  </a:lnTo>
                  <a:lnTo>
                    <a:pt x="203030" y="19761"/>
                  </a:lnTo>
                  <a:lnTo>
                    <a:pt x="168593" y="19761"/>
                  </a:lnTo>
                  <a:lnTo>
                    <a:pt x="168593" y="17608"/>
                  </a:lnTo>
                  <a:lnTo>
                    <a:pt x="166441" y="17608"/>
                  </a:lnTo>
                  <a:lnTo>
                    <a:pt x="166441" y="15456"/>
                  </a:lnTo>
                  <a:lnTo>
                    <a:pt x="164289" y="15456"/>
                  </a:lnTo>
                  <a:lnTo>
                    <a:pt x="164289" y="13304"/>
                  </a:lnTo>
                  <a:lnTo>
                    <a:pt x="162136" y="13304"/>
                  </a:lnTo>
                  <a:lnTo>
                    <a:pt x="162136" y="8999"/>
                  </a:lnTo>
                  <a:lnTo>
                    <a:pt x="159984" y="8999"/>
                  </a:lnTo>
                  <a:lnTo>
                    <a:pt x="159984" y="4695"/>
                  </a:lnTo>
                  <a:lnTo>
                    <a:pt x="168593" y="4695"/>
                  </a:lnTo>
                  <a:lnTo>
                    <a:pt x="168593" y="13304"/>
                  </a:lnTo>
                  <a:lnTo>
                    <a:pt x="185812" y="13304"/>
                  </a:lnTo>
                  <a:lnTo>
                    <a:pt x="185812" y="11151"/>
                  </a:lnTo>
                  <a:lnTo>
                    <a:pt x="187964" y="11151"/>
                  </a:lnTo>
                  <a:lnTo>
                    <a:pt x="187964" y="8999"/>
                  </a:lnTo>
                  <a:lnTo>
                    <a:pt x="192268" y="8999"/>
                  </a:lnTo>
                  <a:lnTo>
                    <a:pt x="192268" y="11151"/>
                  </a:lnTo>
                  <a:lnTo>
                    <a:pt x="190116" y="11151"/>
                  </a:lnTo>
                  <a:lnTo>
                    <a:pt x="190116" y="13304"/>
                  </a:lnTo>
                  <a:lnTo>
                    <a:pt x="205182" y="13304"/>
                  </a:lnTo>
                  <a:lnTo>
                    <a:pt x="205182" y="11151"/>
                  </a:lnTo>
                  <a:lnTo>
                    <a:pt x="213791" y="11151"/>
                  </a:lnTo>
                  <a:lnTo>
                    <a:pt x="213791" y="6847"/>
                  </a:lnTo>
                  <a:lnTo>
                    <a:pt x="218096" y="6847"/>
                  </a:lnTo>
                  <a:lnTo>
                    <a:pt x="218096" y="8999"/>
                  </a:lnTo>
                  <a:lnTo>
                    <a:pt x="222400" y="8999"/>
                  </a:lnTo>
                  <a:lnTo>
                    <a:pt x="222400" y="11151"/>
                  </a:lnTo>
                  <a:lnTo>
                    <a:pt x="224553" y="11151"/>
                  </a:lnTo>
                  <a:lnTo>
                    <a:pt x="224553" y="15456"/>
                  </a:lnTo>
                  <a:lnTo>
                    <a:pt x="226705" y="15456"/>
                  </a:lnTo>
                  <a:lnTo>
                    <a:pt x="226705" y="11151"/>
                  </a:lnTo>
                  <a:lnTo>
                    <a:pt x="231010" y="11151"/>
                  </a:lnTo>
                  <a:lnTo>
                    <a:pt x="231010" y="4695"/>
                  </a:lnTo>
                  <a:lnTo>
                    <a:pt x="228857" y="4695"/>
                  </a:lnTo>
                  <a:close/>
                </a:path>
              </a:pathLst>
            </a:custGeom>
            <a:solidFill>
              <a:srgbClr val="F9CF9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238E4CD-0989-9EE4-ED15-2058AFE6A408}"/>
                </a:ext>
              </a:extLst>
            </p:cNvPr>
            <p:cNvSpPr/>
            <p:nvPr/>
          </p:nvSpPr>
          <p:spPr>
            <a:xfrm>
              <a:off x="12550022" y="8870597"/>
              <a:ext cx="301320" cy="348670"/>
            </a:xfrm>
            <a:custGeom>
              <a:avLst/>
              <a:gdLst>
                <a:gd name="connsiteX0" fmla="*/ 209425 w 301320"/>
                <a:gd name="connsiteY0" fmla="*/ 659 h 348670"/>
                <a:gd name="connsiteX1" fmla="*/ 237404 w 301320"/>
                <a:gd name="connsiteY1" fmla="*/ 659 h 348670"/>
                <a:gd name="connsiteX2" fmla="*/ 237404 w 301320"/>
                <a:gd name="connsiteY2" fmla="*/ 2811 h 348670"/>
                <a:gd name="connsiteX3" fmla="*/ 239557 w 301320"/>
                <a:gd name="connsiteY3" fmla="*/ 2811 h 348670"/>
                <a:gd name="connsiteX4" fmla="*/ 239557 w 301320"/>
                <a:gd name="connsiteY4" fmla="*/ 4964 h 348670"/>
                <a:gd name="connsiteX5" fmla="*/ 241709 w 301320"/>
                <a:gd name="connsiteY5" fmla="*/ 4964 h 348670"/>
                <a:gd name="connsiteX6" fmla="*/ 241709 w 301320"/>
                <a:gd name="connsiteY6" fmla="*/ 7116 h 348670"/>
                <a:gd name="connsiteX7" fmla="*/ 243861 w 301320"/>
                <a:gd name="connsiteY7" fmla="*/ 7116 h 348670"/>
                <a:gd name="connsiteX8" fmla="*/ 243861 w 301320"/>
                <a:gd name="connsiteY8" fmla="*/ 11420 h 348670"/>
                <a:gd name="connsiteX9" fmla="*/ 250318 w 301320"/>
                <a:gd name="connsiteY9" fmla="*/ 11420 h 348670"/>
                <a:gd name="connsiteX10" fmla="*/ 250318 w 301320"/>
                <a:gd name="connsiteY10" fmla="*/ 15725 h 348670"/>
                <a:gd name="connsiteX11" fmla="*/ 252470 w 301320"/>
                <a:gd name="connsiteY11" fmla="*/ 15725 h 348670"/>
                <a:gd name="connsiteX12" fmla="*/ 252470 w 301320"/>
                <a:gd name="connsiteY12" fmla="*/ 20030 h 348670"/>
                <a:gd name="connsiteX13" fmla="*/ 254623 w 301320"/>
                <a:gd name="connsiteY13" fmla="*/ 20030 h 348670"/>
                <a:gd name="connsiteX14" fmla="*/ 254623 w 301320"/>
                <a:gd name="connsiteY14" fmla="*/ 22182 h 348670"/>
                <a:gd name="connsiteX15" fmla="*/ 256775 w 301320"/>
                <a:gd name="connsiteY15" fmla="*/ 22182 h 348670"/>
                <a:gd name="connsiteX16" fmla="*/ 256775 w 301320"/>
                <a:gd name="connsiteY16" fmla="*/ 24334 h 348670"/>
                <a:gd name="connsiteX17" fmla="*/ 258927 w 301320"/>
                <a:gd name="connsiteY17" fmla="*/ 24334 h 348670"/>
                <a:gd name="connsiteX18" fmla="*/ 258927 w 301320"/>
                <a:gd name="connsiteY18" fmla="*/ 28639 h 348670"/>
                <a:gd name="connsiteX19" fmla="*/ 261080 w 301320"/>
                <a:gd name="connsiteY19" fmla="*/ 28639 h 348670"/>
                <a:gd name="connsiteX20" fmla="*/ 261080 w 301320"/>
                <a:gd name="connsiteY20" fmla="*/ 32943 h 348670"/>
                <a:gd name="connsiteX21" fmla="*/ 263232 w 301320"/>
                <a:gd name="connsiteY21" fmla="*/ 32943 h 348670"/>
                <a:gd name="connsiteX22" fmla="*/ 263232 w 301320"/>
                <a:gd name="connsiteY22" fmla="*/ 37248 h 348670"/>
                <a:gd name="connsiteX23" fmla="*/ 265384 w 301320"/>
                <a:gd name="connsiteY23" fmla="*/ 37248 h 348670"/>
                <a:gd name="connsiteX24" fmla="*/ 265384 w 301320"/>
                <a:gd name="connsiteY24" fmla="*/ 39400 h 348670"/>
                <a:gd name="connsiteX25" fmla="*/ 267536 w 301320"/>
                <a:gd name="connsiteY25" fmla="*/ 39400 h 348670"/>
                <a:gd name="connsiteX26" fmla="*/ 267536 w 301320"/>
                <a:gd name="connsiteY26" fmla="*/ 43705 h 348670"/>
                <a:gd name="connsiteX27" fmla="*/ 269689 w 301320"/>
                <a:gd name="connsiteY27" fmla="*/ 43705 h 348670"/>
                <a:gd name="connsiteX28" fmla="*/ 269689 w 301320"/>
                <a:gd name="connsiteY28" fmla="*/ 48009 h 348670"/>
                <a:gd name="connsiteX29" fmla="*/ 271841 w 301320"/>
                <a:gd name="connsiteY29" fmla="*/ 48009 h 348670"/>
                <a:gd name="connsiteX30" fmla="*/ 271841 w 301320"/>
                <a:gd name="connsiteY30" fmla="*/ 52314 h 348670"/>
                <a:gd name="connsiteX31" fmla="*/ 273993 w 301320"/>
                <a:gd name="connsiteY31" fmla="*/ 52314 h 348670"/>
                <a:gd name="connsiteX32" fmla="*/ 273993 w 301320"/>
                <a:gd name="connsiteY32" fmla="*/ 54466 h 348670"/>
                <a:gd name="connsiteX33" fmla="*/ 276146 w 301320"/>
                <a:gd name="connsiteY33" fmla="*/ 54466 h 348670"/>
                <a:gd name="connsiteX34" fmla="*/ 276146 w 301320"/>
                <a:gd name="connsiteY34" fmla="*/ 58771 h 348670"/>
                <a:gd name="connsiteX35" fmla="*/ 278298 w 301320"/>
                <a:gd name="connsiteY35" fmla="*/ 58771 h 348670"/>
                <a:gd name="connsiteX36" fmla="*/ 278298 w 301320"/>
                <a:gd name="connsiteY36" fmla="*/ 63075 h 348670"/>
                <a:gd name="connsiteX37" fmla="*/ 280450 w 301320"/>
                <a:gd name="connsiteY37" fmla="*/ 63075 h 348670"/>
                <a:gd name="connsiteX38" fmla="*/ 280450 w 301320"/>
                <a:gd name="connsiteY38" fmla="*/ 67380 h 348670"/>
                <a:gd name="connsiteX39" fmla="*/ 282602 w 301320"/>
                <a:gd name="connsiteY39" fmla="*/ 67380 h 348670"/>
                <a:gd name="connsiteX40" fmla="*/ 282602 w 301320"/>
                <a:gd name="connsiteY40" fmla="*/ 71684 h 348670"/>
                <a:gd name="connsiteX41" fmla="*/ 284755 w 301320"/>
                <a:gd name="connsiteY41" fmla="*/ 71684 h 348670"/>
                <a:gd name="connsiteX42" fmla="*/ 284755 w 301320"/>
                <a:gd name="connsiteY42" fmla="*/ 73837 h 348670"/>
                <a:gd name="connsiteX43" fmla="*/ 286907 w 301320"/>
                <a:gd name="connsiteY43" fmla="*/ 73837 h 348670"/>
                <a:gd name="connsiteX44" fmla="*/ 286907 w 301320"/>
                <a:gd name="connsiteY44" fmla="*/ 78141 h 348670"/>
                <a:gd name="connsiteX45" fmla="*/ 289059 w 301320"/>
                <a:gd name="connsiteY45" fmla="*/ 78141 h 348670"/>
                <a:gd name="connsiteX46" fmla="*/ 289059 w 301320"/>
                <a:gd name="connsiteY46" fmla="*/ 80294 h 348670"/>
                <a:gd name="connsiteX47" fmla="*/ 291212 w 301320"/>
                <a:gd name="connsiteY47" fmla="*/ 80294 h 348670"/>
                <a:gd name="connsiteX48" fmla="*/ 291212 w 301320"/>
                <a:gd name="connsiteY48" fmla="*/ 84598 h 348670"/>
                <a:gd name="connsiteX49" fmla="*/ 293364 w 301320"/>
                <a:gd name="connsiteY49" fmla="*/ 84598 h 348670"/>
                <a:gd name="connsiteX50" fmla="*/ 293364 w 301320"/>
                <a:gd name="connsiteY50" fmla="*/ 91055 h 348670"/>
                <a:gd name="connsiteX51" fmla="*/ 295516 w 301320"/>
                <a:gd name="connsiteY51" fmla="*/ 91055 h 348670"/>
                <a:gd name="connsiteX52" fmla="*/ 295516 w 301320"/>
                <a:gd name="connsiteY52" fmla="*/ 95360 h 348670"/>
                <a:gd name="connsiteX53" fmla="*/ 297669 w 301320"/>
                <a:gd name="connsiteY53" fmla="*/ 95360 h 348670"/>
                <a:gd name="connsiteX54" fmla="*/ 297669 w 301320"/>
                <a:gd name="connsiteY54" fmla="*/ 99664 h 348670"/>
                <a:gd name="connsiteX55" fmla="*/ 299821 w 301320"/>
                <a:gd name="connsiteY55" fmla="*/ 99664 h 348670"/>
                <a:gd name="connsiteX56" fmla="*/ 299821 w 301320"/>
                <a:gd name="connsiteY56" fmla="*/ 101816 h 348670"/>
                <a:gd name="connsiteX57" fmla="*/ 301973 w 301320"/>
                <a:gd name="connsiteY57" fmla="*/ 101816 h 348670"/>
                <a:gd name="connsiteX58" fmla="*/ 301973 w 301320"/>
                <a:gd name="connsiteY58" fmla="*/ 103969 h 348670"/>
                <a:gd name="connsiteX59" fmla="*/ 295516 w 301320"/>
                <a:gd name="connsiteY59" fmla="*/ 103969 h 348670"/>
                <a:gd name="connsiteX60" fmla="*/ 295516 w 301320"/>
                <a:gd name="connsiteY60" fmla="*/ 101816 h 348670"/>
                <a:gd name="connsiteX61" fmla="*/ 293364 w 301320"/>
                <a:gd name="connsiteY61" fmla="*/ 101816 h 348670"/>
                <a:gd name="connsiteX62" fmla="*/ 293364 w 301320"/>
                <a:gd name="connsiteY62" fmla="*/ 99664 h 348670"/>
                <a:gd name="connsiteX63" fmla="*/ 278298 w 301320"/>
                <a:gd name="connsiteY63" fmla="*/ 99664 h 348670"/>
                <a:gd name="connsiteX64" fmla="*/ 278298 w 301320"/>
                <a:gd name="connsiteY64" fmla="*/ 114730 h 348670"/>
                <a:gd name="connsiteX65" fmla="*/ 280450 w 301320"/>
                <a:gd name="connsiteY65" fmla="*/ 114730 h 348670"/>
                <a:gd name="connsiteX66" fmla="*/ 280450 w 301320"/>
                <a:gd name="connsiteY66" fmla="*/ 119035 h 348670"/>
                <a:gd name="connsiteX67" fmla="*/ 282602 w 301320"/>
                <a:gd name="connsiteY67" fmla="*/ 119035 h 348670"/>
                <a:gd name="connsiteX68" fmla="*/ 282602 w 301320"/>
                <a:gd name="connsiteY68" fmla="*/ 127644 h 348670"/>
                <a:gd name="connsiteX69" fmla="*/ 284755 w 301320"/>
                <a:gd name="connsiteY69" fmla="*/ 127644 h 348670"/>
                <a:gd name="connsiteX70" fmla="*/ 284755 w 301320"/>
                <a:gd name="connsiteY70" fmla="*/ 136253 h 348670"/>
                <a:gd name="connsiteX71" fmla="*/ 286907 w 301320"/>
                <a:gd name="connsiteY71" fmla="*/ 136253 h 348670"/>
                <a:gd name="connsiteX72" fmla="*/ 286907 w 301320"/>
                <a:gd name="connsiteY72" fmla="*/ 144862 h 348670"/>
                <a:gd name="connsiteX73" fmla="*/ 289059 w 301320"/>
                <a:gd name="connsiteY73" fmla="*/ 144862 h 348670"/>
                <a:gd name="connsiteX74" fmla="*/ 289059 w 301320"/>
                <a:gd name="connsiteY74" fmla="*/ 153471 h 348670"/>
                <a:gd name="connsiteX75" fmla="*/ 291212 w 301320"/>
                <a:gd name="connsiteY75" fmla="*/ 153471 h 348670"/>
                <a:gd name="connsiteX76" fmla="*/ 291212 w 301320"/>
                <a:gd name="connsiteY76" fmla="*/ 166385 h 348670"/>
                <a:gd name="connsiteX77" fmla="*/ 293364 w 301320"/>
                <a:gd name="connsiteY77" fmla="*/ 166385 h 348670"/>
                <a:gd name="connsiteX78" fmla="*/ 293364 w 301320"/>
                <a:gd name="connsiteY78" fmla="*/ 174994 h 348670"/>
                <a:gd name="connsiteX79" fmla="*/ 295516 w 301320"/>
                <a:gd name="connsiteY79" fmla="*/ 174994 h 348670"/>
                <a:gd name="connsiteX80" fmla="*/ 295516 w 301320"/>
                <a:gd name="connsiteY80" fmla="*/ 179299 h 348670"/>
                <a:gd name="connsiteX81" fmla="*/ 297669 w 301320"/>
                <a:gd name="connsiteY81" fmla="*/ 179299 h 348670"/>
                <a:gd name="connsiteX82" fmla="*/ 297669 w 301320"/>
                <a:gd name="connsiteY82" fmla="*/ 192212 h 348670"/>
                <a:gd name="connsiteX83" fmla="*/ 299821 w 301320"/>
                <a:gd name="connsiteY83" fmla="*/ 192212 h 348670"/>
                <a:gd name="connsiteX84" fmla="*/ 299821 w 301320"/>
                <a:gd name="connsiteY84" fmla="*/ 218040 h 348670"/>
                <a:gd name="connsiteX85" fmla="*/ 297669 w 301320"/>
                <a:gd name="connsiteY85" fmla="*/ 218040 h 348670"/>
                <a:gd name="connsiteX86" fmla="*/ 297669 w 301320"/>
                <a:gd name="connsiteY86" fmla="*/ 230954 h 348670"/>
                <a:gd name="connsiteX87" fmla="*/ 295516 w 301320"/>
                <a:gd name="connsiteY87" fmla="*/ 230954 h 348670"/>
                <a:gd name="connsiteX88" fmla="*/ 295516 w 301320"/>
                <a:gd name="connsiteY88" fmla="*/ 237410 h 348670"/>
                <a:gd name="connsiteX89" fmla="*/ 293364 w 301320"/>
                <a:gd name="connsiteY89" fmla="*/ 237410 h 348670"/>
                <a:gd name="connsiteX90" fmla="*/ 293364 w 301320"/>
                <a:gd name="connsiteY90" fmla="*/ 252476 h 348670"/>
                <a:gd name="connsiteX91" fmla="*/ 291212 w 301320"/>
                <a:gd name="connsiteY91" fmla="*/ 252476 h 348670"/>
                <a:gd name="connsiteX92" fmla="*/ 291212 w 301320"/>
                <a:gd name="connsiteY92" fmla="*/ 256781 h 348670"/>
                <a:gd name="connsiteX93" fmla="*/ 289059 w 301320"/>
                <a:gd name="connsiteY93" fmla="*/ 256781 h 348670"/>
                <a:gd name="connsiteX94" fmla="*/ 289059 w 301320"/>
                <a:gd name="connsiteY94" fmla="*/ 265390 h 348670"/>
                <a:gd name="connsiteX95" fmla="*/ 286907 w 301320"/>
                <a:gd name="connsiteY95" fmla="*/ 265390 h 348670"/>
                <a:gd name="connsiteX96" fmla="*/ 286907 w 301320"/>
                <a:gd name="connsiteY96" fmla="*/ 271847 h 348670"/>
                <a:gd name="connsiteX97" fmla="*/ 284755 w 301320"/>
                <a:gd name="connsiteY97" fmla="*/ 271847 h 348670"/>
                <a:gd name="connsiteX98" fmla="*/ 284755 w 301320"/>
                <a:gd name="connsiteY98" fmla="*/ 273999 h 348670"/>
                <a:gd name="connsiteX99" fmla="*/ 282602 w 301320"/>
                <a:gd name="connsiteY99" fmla="*/ 273999 h 348670"/>
                <a:gd name="connsiteX100" fmla="*/ 282602 w 301320"/>
                <a:gd name="connsiteY100" fmla="*/ 282608 h 348670"/>
                <a:gd name="connsiteX101" fmla="*/ 280450 w 301320"/>
                <a:gd name="connsiteY101" fmla="*/ 282608 h 348670"/>
                <a:gd name="connsiteX102" fmla="*/ 280450 w 301320"/>
                <a:gd name="connsiteY102" fmla="*/ 284761 h 348670"/>
                <a:gd name="connsiteX103" fmla="*/ 278298 w 301320"/>
                <a:gd name="connsiteY103" fmla="*/ 284761 h 348670"/>
                <a:gd name="connsiteX104" fmla="*/ 278298 w 301320"/>
                <a:gd name="connsiteY104" fmla="*/ 289065 h 348670"/>
                <a:gd name="connsiteX105" fmla="*/ 276146 w 301320"/>
                <a:gd name="connsiteY105" fmla="*/ 289065 h 348670"/>
                <a:gd name="connsiteX106" fmla="*/ 276146 w 301320"/>
                <a:gd name="connsiteY106" fmla="*/ 295522 h 348670"/>
                <a:gd name="connsiteX107" fmla="*/ 273993 w 301320"/>
                <a:gd name="connsiteY107" fmla="*/ 295522 h 348670"/>
                <a:gd name="connsiteX108" fmla="*/ 273993 w 301320"/>
                <a:gd name="connsiteY108" fmla="*/ 297675 h 348670"/>
                <a:gd name="connsiteX109" fmla="*/ 271841 w 301320"/>
                <a:gd name="connsiteY109" fmla="*/ 297675 h 348670"/>
                <a:gd name="connsiteX110" fmla="*/ 271841 w 301320"/>
                <a:gd name="connsiteY110" fmla="*/ 301979 h 348670"/>
                <a:gd name="connsiteX111" fmla="*/ 269689 w 301320"/>
                <a:gd name="connsiteY111" fmla="*/ 301979 h 348670"/>
                <a:gd name="connsiteX112" fmla="*/ 269689 w 301320"/>
                <a:gd name="connsiteY112" fmla="*/ 304131 h 348670"/>
                <a:gd name="connsiteX113" fmla="*/ 267536 w 301320"/>
                <a:gd name="connsiteY113" fmla="*/ 304131 h 348670"/>
                <a:gd name="connsiteX114" fmla="*/ 267536 w 301320"/>
                <a:gd name="connsiteY114" fmla="*/ 306284 h 348670"/>
                <a:gd name="connsiteX115" fmla="*/ 265384 w 301320"/>
                <a:gd name="connsiteY115" fmla="*/ 306284 h 348670"/>
                <a:gd name="connsiteX116" fmla="*/ 265384 w 301320"/>
                <a:gd name="connsiteY116" fmla="*/ 308436 h 348670"/>
                <a:gd name="connsiteX117" fmla="*/ 263232 w 301320"/>
                <a:gd name="connsiteY117" fmla="*/ 308436 h 348670"/>
                <a:gd name="connsiteX118" fmla="*/ 263232 w 301320"/>
                <a:gd name="connsiteY118" fmla="*/ 312741 h 348670"/>
                <a:gd name="connsiteX119" fmla="*/ 261080 w 301320"/>
                <a:gd name="connsiteY119" fmla="*/ 312741 h 348670"/>
                <a:gd name="connsiteX120" fmla="*/ 261080 w 301320"/>
                <a:gd name="connsiteY120" fmla="*/ 314893 h 348670"/>
                <a:gd name="connsiteX121" fmla="*/ 258927 w 301320"/>
                <a:gd name="connsiteY121" fmla="*/ 314893 h 348670"/>
                <a:gd name="connsiteX122" fmla="*/ 258927 w 301320"/>
                <a:gd name="connsiteY122" fmla="*/ 317045 h 348670"/>
                <a:gd name="connsiteX123" fmla="*/ 256775 w 301320"/>
                <a:gd name="connsiteY123" fmla="*/ 317045 h 348670"/>
                <a:gd name="connsiteX124" fmla="*/ 256775 w 301320"/>
                <a:gd name="connsiteY124" fmla="*/ 319197 h 348670"/>
                <a:gd name="connsiteX125" fmla="*/ 254623 w 301320"/>
                <a:gd name="connsiteY125" fmla="*/ 319197 h 348670"/>
                <a:gd name="connsiteX126" fmla="*/ 254623 w 301320"/>
                <a:gd name="connsiteY126" fmla="*/ 321350 h 348670"/>
                <a:gd name="connsiteX127" fmla="*/ 252470 w 301320"/>
                <a:gd name="connsiteY127" fmla="*/ 321350 h 348670"/>
                <a:gd name="connsiteX128" fmla="*/ 252470 w 301320"/>
                <a:gd name="connsiteY128" fmla="*/ 323502 h 348670"/>
                <a:gd name="connsiteX129" fmla="*/ 250318 w 301320"/>
                <a:gd name="connsiteY129" fmla="*/ 323502 h 348670"/>
                <a:gd name="connsiteX130" fmla="*/ 250318 w 301320"/>
                <a:gd name="connsiteY130" fmla="*/ 325654 h 348670"/>
                <a:gd name="connsiteX131" fmla="*/ 248166 w 301320"/>
                <a:gd name="connsiteY131" fmla="*/ 325654 h 348670"/>
                <a:gd name="connsiteX132" fmla="*/ 248166 w 301320"/>
                <a:gd name="connsiteY132" fmla="*/ 327807 h 348670"/>
                <a:gd name="connsiteX133" fmla="*/ 246014 w 301320"/>
                <a:gd name="connsiteY133" fmla="*/ 327807 h 348670"/>
                <a:gd name="connsiteX134" fmla="*/ 246014 w 301320"/>
                <a:gd name="connsiteY134" fmla="*/ 329959 h 348670"/>
                <a:gd name="connsiteX135" fmla="*/ 243861 w 301320"/>
                <a:gd name="connsiteY135" fmla="*/ 329959 h 348670"/>
                <a:gd name="connsiteX136" fmla="*/ 243861 w 301320"/>
                <a:gd name="connsiteY136" fmla="*/ 332111 h 348670"/>
                <a:gd name="connsiteX137" fmla="*/ 239557 w 301320"/>
                <a:gd name="connsiteY137" fmla="*/ 332111 h 348670"/>
                <a:gd name="connsiteX138" fmla="*/ 239557 w 301320"/>
                <a:gd name="connsiteY138" fmla="*/ 334263 h 348670"/>
                <a:gd name="connsiteX139" fmla="*/ 235252 w 301320"/>
                <a:gd name="connsiteY139" fmla="*/ 334263 h 348670"/>
                <a:gd name="connsiteX140" fmla="*/ 235252 w 301320"/>
                <a:gd name="connsiteY140" fmla="*/ 336416 h 348670"/>
                <a:gd name="connsiteX141" fmla="*/ 233100 w 301320"/>
                <a:gd name="connsiteY141" fmla="*/ 336416 h 348670"/>
                <a:gd name="connsiteX142" fmla="*/ 233100 w 301320"/>
                <a:gd name="connsiteY142" fmla="*/ 338568 h 348670"/>
                <a:gd name="connsiteX143" fmla="*/ 226643 w 301320"/>
                <a:gd name="connsiteY143" fmla="*/ 338568 h 348670"/>
                <a:gd name="connsiteX144" fmla="*/ 226643 w 301320"/>
                <a:gd name="connsiteY144" fmla="*/ 340720 h 348670"/>
                <a:gd name="connsiteX145" fmla="*/ 224491 w 301320"/>
                <a:gd name="connsiteY145" fmla="*/ 340720 h 348670"/>
                <a:gd name="connsiteX146" fmla="*/ 224491 w 301320"/>
                <a:gd name="connsiteY146" fmla="*/ 342873 h 348670"/>
                <a:gd name="connsiteX147" fmla="*/ 215882 w 301320"/>
                <a:gd name="connsiteY147" fmla="*/ 342873 h 348670"/>
                <a:gd name="connsiteX148" fmla="*/ 215882 w 301320"/>
                <a:gd name="connsiteY148" fmla="*/ 345025 h 348670"/>
                <a:gd name="connsiteX149" fmla="*/ 211577 w 301320"/>
                <a:gd name="connsiteY149" fmla="*/ 345025 h 348670"/>
                <a:gd name="connsiteX150" fmla="*/ 211577 w 301320"/>
                <a:gd name="connsiteY150" fmla="*/ 347177 h 348670"/>
                <a:gd name="connsiteX151" fmla="*/ 202968 w 301320"/>
                <a:gd name="connsiteY151" fmla="*/ 347177 h 348670"/>
                <a:gd name="connsiteX152" fmla="*/ 202968 w 301320"/>
                <a:gd name="connsiteY152" fmla="*/ 349329 h 348670"/>
                <a:gd name="connsiteX153" fmla="*/ 194359 w 301320"/>
                <a:gd name="connsiteY153" fmla="*/ 349329 h 348670"/>
                <a:gd name="connsiteX154" fmla="*/ 194359 w 301320"/>
                <a:gd name="connsiteY154" fmla="*/ 342873 h 348670"/>
                <a:gd name="connsiteX155" fmla="*/ 196511 w 301320"/>
                <a:gd name="connsiteY155" fmla="*/ 342873 h 348670"/>
                <a:gd name="connsiteX156" fmla="*/ 196511 w 301320"/>
                <a:gd name="connsiteY156" fmla="*/ 338568 h 348670"/>
                <a:gd name="connsiteX157" fmla="*/ 198663 w 301320"/>
                <a:gd name="connsiteY157" fmla="*/ 338568 h 348670"/>
                <a:gd name="connsiteX158" fmla="*/ 198663 w 301320"/>
                <a:gd name="connsiteY158" fmla="*/ 332111 h 348670"/>
                <a:gd name="connsiteX159" fmla="*/ 200816 w 301320"/>
                <a:gd name="connsiteY159" fmla="*/ 332111 h 348670"/>
                <a:gd name="connsiteX160" fmla="*/ 200816 w 301320"/>
                <a:gd name="connsiteY160" fmla="*/ 327807 h 348670"/>
                <a:gd name="connsiteX161" fmla="*/ 202968 w 301320"/>
                <a:gd name="connsiteY161" fmla="*/ 327807 h 348670"/>
                <a:gd name="connsiteX162" fmla="*/ 202968 w 301320"/>
                <a:gd name="connsiteY162" fmla="*/ 321350 h 348670"/>
                <a:gd name="connsiteX163" fmla="*/ 205120 w 301320"/>
                <a:gd name="connsiteY163" fmla="*/ 321350 h 348670"/>
                <a:gd name="connsiteX164" fmla="*/ 205120 w 301320"/>
                <a:gd name="connsiteY164" fmla="*/ 312741 h 348670"/>
                <a:gd name="connsiteX165" fmla="*/ 207272 w 301320"/>
                <a:gd name="connsiteY165" fmla="*/ 312741 h 348670"/>
                <a:gd name="connsiteX166" fmla="*/ 207272 w 301320"/>
                <a:gd name="connsiteY166" fmla="*/ 286913 h 348670"/>
                <a:gd name="connsiteX167" fmla="*/ 205120 w 301320"/>
                <a:gd name="connsiteY167" fmla="*/ 286913 h 348670"/>
                <a:gd name="connsiteX168" fmla="*/ 205120 w 301320"/>
                <a:gd name="connsiteY168" fmla="*/ 265390 h 348670"/>
                <a:gd name="connsiteX169" fmla="*/ 202968 w 301320"/>
                <a:gd name="connsiteY169" fmla="*/ 265390 h 348670"/>
                <a:gd name="connsiteX170" fmla="*/ 202968 w 301320"/>
                <a:gd name="connsiteY170" fmla="*/ 258933 h 348670"/>
                <a:gd name="connsiteX171" fmla="*/ 200816 w 301320"/>
                <a:gd name="connsiteY171" fmla="*/ 258933 h 348670"/>
                <a:gd name="connsiteX172" fmla="*/ 200816 w 301320"/>
                <a:gd name="connsiteY172" fmla="*/ 254629 h 348670"/>
                <a:gd name="connsiteX173" fmla="*/ 198663 w 301320"/>
                <a:gd name="connsiteY173" fmla="*/ 254629 h 348670"/>
                <a:gd name="connsiteX174" fmla="*/ 198663 w 301320"/>
                <a:gd name="connsiteY174" fmla="*/ 250324 h 348670"/>
                <a:gd name="connsiteX175" fmla="*/ 196511 w 301320"/>
                <a:gd name="connsiteY175" fmla="*/ 250324 h 348670"/>
                <a:gd name="connsiteX176" fmla="*/ 196511 w 301320"/>
                <a:gd name="connsiteY176" fmla="*/ 246020 h 348670"/>
                <a:gd name="connsiteX177" fmla="*/ 194359 w 301320"/>
                <a:gd name="connsiteY177" fmla="*/ 246020 h 348670"/>
                <a:gd name="connsiteX178" fmla="*/ 194359 w 301320"/>
                <a:gd name="connsiteY178" fmla="*/ 241715 h 348670"/>
                <a:gd name="connsiteX179" fmla="*/ 192206 w 301320"/>
                <a:gd name="connsiteY179" fmla="*/ 241715 h 348670"/>
                <a:gd name="connsiteX180" fmla="*/ 192206 w 301320"/>
                <a:gd name="connsiteY180" fmla="*/ 237410 h 348670"/>
                <a:gd name="connsiteX181" fmla="*/ 190054 w 301320"/>
                <a:gd name="connsiteY181" fmla="*/ 237410 h 348670"/>
                <a:gd name="connsiteX182" fmla="*/ 190054 w 301320"/>
                <a:gd name="connsiteY182" fmla="*/ 235258 h 348670"/>
                <a:gd name="connsiteX183" fmla="*/ 187902 w 301320"/>
                <a:gd name="connsiteY183" fmla="*/ 235258 h 348670"/>
                <a:gd name="connsiteX184" fmla="*/ 187902 w 301320"/>
                <a:gd name="connsiteY184" fmla="*/ 230954 h 348670"/>
                <a:gd name="connsiteX185" fmla="*/ 185750 w 301320"/>
                <a:gd name="connsiteY185" fmla="*/ 230954 h 348670"/>
                <a:gd name="connsiteX186" fmla="*/ 185750 w 301320"/>
                <a:gd name="connsiteY186" fmla="*/ 228801 h 348670"/>
                <a:gd name="connsiteX187" fmla="*/ 183597 w 301320"/>
                <a:gd name="connsiteY187" fmla="*/ 228801 h 348670"/>
                <a:gd name="connsiteX188" fmla="*/ 183597 w 301320"/>
                <a:gd name="connsiteY188" fmla="*/ 224497 h 348670"/>
                <a:gd name="connsiteX189" fmla="*/ 181445 w 301320"/>
                <a:gd name="connsiteY189" fmla="*/ 224497 h 348670"/>
                <a:gd name="connsiteX190" fmla="*/ 181445 w 301320"/>
                <a:gd name="connsiteY190" fmla="*/ 222344 h 348670"/>
                <a:gd name="connsiteX191" fmla="*/ 179293 w 301320"/>
                <a:gd name="connsiteY191" fmla="*/ 222344 h 348670"/>
                <a:gd name="connsiteX192" fmla="*/ 179293 w 301320"/>
                <a:gd name="connsiteY192" fmla="*/ 220192 h 348670"/>
                <a:gd name="connsiteX193" fmla="*/ 177140 w 301320"/>
                <a:gd name="connsiteY193" fmla="*/ 220192 h 348670"/>
                <a:gd name="connsiteX194" fmla="*/ 177140 w 301320"/>
                <a:gd name="connsiteY194" fmla="*/ 218040 h 348670"/>
                <a:gd name="connsiteX195" fmla="*/ 174988 w 301320"/>
                <a:gd name="connsiteY195" fmla="*/ 218040 h 348670"/>
                <a:gd name="connsiteX196" fmla="*/ 174988 w 301320"/>
                <a:gd name="connsiteY196" fmla="*/ 215888 h 348670"/>
                <a:gd name="connsiteX197" fmla="*/ 172836 w 301320"/>
                <a:gd name="connsiteY197" fmla="*/ 215888 h 348670"/>
                <a:gd name="connsiteX198" fmla="*/ 172836 w 301320"/>
                <a:gd name="connsiteY198" fmla="*/ 213735 h 348670"/>
                <a:gd name="connsiteX199" fmla="*/ 170684 w 301320"/>
                <a:gd name="connsiteY199" fmla="*/ 213735 h 348670"/>
                <a:gd name="connsiteX200" fmla="*/ 170684 w 301320"/>
                <a:gd name="connsiteY200" fmla="*/ 209431 h 348670"/>
                <a:gd name="connsiteX201" fmla="*/ 168531 w 301320"/>
                <a:gd name="connsiteY201" fmla="*/ 209431 h 348670"/>
                <a:gd name="connsiteX202" fmla="*/ 168531 w 301320"/>
                <a:gd name="connsiteY202" fmla="*/ 207278 h 348670"/>
                <a:gd name="connsiteX203" fmla="*/ 166379 w 301320"/>
                <a:gd name="connsiteY203" fmla="*/ 207278 h 348670"/>
                <a:gd name="connsiteX204" fmla="*/ 166379 w 301320"/>
                <a:gd name="connsiteY204" fmla="*/ 205126 h 348670"/>
                <a:gd name="connsiteX205" fmla="*/ 164227 w 301320"/>
                <a:gd name="connsiteY205" fmla="*/ 205126 h 348670"/>
                <a:gd name="connsiteX206" fmla="*/ 164227 w 301320"/>
                <a:gd name="connsiteY206" fmla="*/ 202974 h 348670"/>
                <a:gd name="connsiteX207" fmla="*/ 162074 w 301320"/>
                <a:gd name="connsiteY207" fmla="*/ 202974 h 348670"/>
                <a:gd name="connsiteX208" fmla="*/ 162074 w 301320"/>
                <a:gd name="connsiteY208" fmla="*/ 200822 h 348670"/>
                <a:gd name="connsiteX209" fmla="*/ 159922 w 301320"/>
                <a:gd name="connsiteY209" fmla="*/ 200822 h 348670"/>
                <a:gd name="connsiteX210" fmla="*/ 159922 w 301320"/>
                <a:gd name="connsiteY210" fmla="*/ 198669 h 348670"/>
                <a:gd name="connsiteX211" fmla="*/ 155618 w 301320"/>
                <a:gd name="connsiteY211" fmla="*/ 198669 h 348670"/>
                <a:gd name="connsiteX212" fmla="*/ 155618 w 301320"/>
                <a:gd name="connsiteY212" fmla="*/ 196517 h 348670"/>
                <a:gd name="connsiteX213" fmla="*/ 153465 w 301320"/>
                <a:gd name="connsiteY213" fmla="*/ 196517 h 348670"/>
                <a:gd name="connsiteX214" fmla="*/ 153465 w 301320"/>
                <a:gd name="connsiteY214" fmla="*/ 194365 h 348670"/>
                <a:gd name="connsiteX215" fmla="*/ 151313 w 301320"/>
                <a:gd name="connsiteY215" fmla="*/ 194365 h 348670"/>
                <a:gd name="connsiteX216" fmla="*/ 151313 w 301320"/>
                <a:gd name="connsiteY216" fmla="*/ 192212 h 348670"/>
                <a:gd name="connsiteX217" fmla="*/ 147008 w 301320"/>
                <a:gd name="connsiteY217" fmla="*/ 192212 h 348670"/>
                <a:gd name="connsiteX218" fmla="*/ 147008 w 301320"/>
                <a:gd name="connsiteY218" fmla="*/ 190060 h 348670"/>
                <a:gd name="connsiteX219" fmla="*/ 142704 w 301320"/>
                <a:gd name="connsiteY219" fmla="*/ 190060 h 348670"/>
                <a:gd name="connsiteX220" fmla="*/ 142704 w 301320"/>
                <a:gd name="connsiteY220" fmla="*/ 187908 h 348670"/>
                <a:gd name="connsiteX221" fmla="*/ 140552 w 301320"/>
                <a:gd name="connsiteY221" fmla="*/ 187908 h 348670"/>
                <a:gd name="connsiteX222" fmla="*/ 140552 w 301320"/>
                <a:gd name="connsiteY222" fmla="*/ 185756 h 348670"/>
                <a:gd name="connsiteX223" fmla="*/ 136247 w 301320"/>
                <a:gd name="connsiteY223" fmla="*/ 185756 h 348670"/>
                <a:gd name="connsiteX224" fmla="*/ 136247 w 301320"/>
                <a:gd name="connsiteY224" fmla="*/ 183603 h 348670"/>
                <a:gd name="connsiteX225" fmla="*/ 134095 w 301320"/>
                <a:gd name="connsiteY225" fmla="*/ 183603 h 348670"/>
                <a:gd name="connsiteX226" fmla="*/ 134095 w 301320"/>
                <a:gd name="connsiteY226" fmla="*/ 181451 h 348670"/>
                <a:gd name="connsiteX227" fmla="*/ 129790 w 301320"/>
                <a:gd name="connsiteY227" fmla="*/ 181451 h 348670"/>
                <a:gd name="connsiteX228" fmla="*/ 129790 w 301320"/>
                <a:gd name="connsiteY228" fmla="*/ 179299 h 348670"/>
                <a:gd name="connsiteX229" fmla="*/ 125486 w 301320"/>
                <a:gd name="connsiteY229" fmla="*/ 179299 h 348670"/>
                <a:gd name="connsiteX230" fmla="*/ 125486 w 301320"/>
                <a:gd name="connsiteY230" fmla="*/ 177146 h 348670"/>
                <a:gd name="connsiteX231" fmla="*/ 123333 w 301320"/>
                <a:gd name="connsiteY231" fmla="*/ 177146 h 348670"/>
                <a:gd name="connsiteX232" fmla="*/ 123333 w 301320"/>
                <a:gd name="connsiteY232" fmla="*/ 174994 h 348670"/>
                <a:gd name="connsiteX233" fmla="*/ 119029 w 301320"/>
                <a:gd name="connsiteY233" fmla="*/ 174994 h 348670"/>
                <a:gd name="connsiteX234" fmla="*/ 119029 w 301320"/>
                <a:gd name="connsiteY234" fmla="*/ 172842 h 348670"/>
                <a:gd name="connsiteX235" fmla="*/ 114724 w 301320"/>
                <a:gd name="connsiteY235" fmla="*/ 172842 h 348670"/>
                <a:gd name="connsiteX236" fmla="*/ 114724 w 301320"/>
                <a:gd name="connsiteY236" fmla="*/ 170690 h 348670"/>
                <a:gd name="connsiteX237" fmla="*/ 110420 w 301320"/>
                <a:gd name="connsiteY237" fmla="*/ 170690 h 348670"/>
                <a:gd name="connsiteX238" fmla="*/ 110420 w 301320"/>
                <a:gd name="connsiteY238" fmla="*/ 168537 h 348670"/>
                <a:gd name="connsiteX239" fmla="*/ 106115 w 301320"/>
                <a:gd name="connsiteY239" fmla="*/ 168537 h 348670"/>
                <a:gd name="connsiteX240" fmla="*/ 106115 w 301320"/>
                <a:gd name="connsiteY240" fmla="*/ 166385 h 348670"/>
                <a:gd name="connsiteX241" fmla="*/ 99658 w 301320"/>
                <a:gd name="connsiteY241" fmla="*/ 166385 h 348670"/>
                <a:gd name="connsiteX242" fmla="*/ 99658 w 301320"/>
                <a:gd name="connsiteY242" fmla="*/ 164233 h 348670"/>
                <a:gd name="connsiteX243" fmla="*/ 93201 w 301320"/>
                <a:gd name="connsiteY243" fmla="*/ 164233 h 348670"/>
                <a:gd name="connsiteX244" fmla="*/ 93201 w 301320"/>
                <a:gd name="connsiteY244" fmla="*/ 162080 h 348670"/>
                <a:gd name="connsiteX245" fmla="*/ 84592 w 301320"/>
                <a:gd name="connsiteY245" fmla="*/ 162080 h 348670"/>
                <a:gd name="connsiteX246" fmla="*/ 84592 w 301320"/>
                <a:gd name="connsiteY246" fmla="*/ 159928 h 348670"/>
                <a:gd name="connsiteX247" fmla="*/ 75983 w 301320"/>
                <a:gd name="connsiteY247" fmla="*/ 159928 h 348670"/>
                <a:gd name="connsiteX248" fmla="*/ 75983 w 301320"/>
                <a:gd name="connsiteY248" fmla="*/ 157776 h 348670"/>
                <a:gd name="connsiteX249" fmla="*/ 65222 w 301320"/>
                <a:gd name="connsiteY249" fmla="*/ 157776 h 348670"/>
                <a:gd name="connsiteX250" fmla="*/ 65222 w 301320"/>
                <a:gd name="connsiteY250" fmla="*/ 155624 h 348670"/>
                <a:gd name="connsiteX251" fmla="*/ 60917 w 301320"/>
                <a:gd name="connsiteY251" fmla="*/ 155624 h 348670"/>
                <a:gd name="connsiteX252" fmla="*/ 60917 w 301320"/>
                <a:gd name="connsiteY252" fmla="*/ 153471 h 348670"/>
                <a:gd name="connsiteX253" fmla="*/ 54460 w 301320"/>
                <a:gd name="connsiteY253" fmla="*/ 153471 h 348670"/>
                <a:gd name="connsiteX254" fmla="*/ 54460 w 301320"/>
                <a:gd name="connsiteY254" fmla="*/ 151319 h 348670"/>
                <a:gd name="connsiteX255" fmla="*/ 32937 w 301320"/>
                <a:gd name="connsiteY255" fmla="*/ 151319 h 348670"/>
                <a:gd name="connsiteX256" fmla="*/ 32937 w 301320"/>
                <a:gd name="connsiteY256" fmla="*/ 149167 h 348670"/>
                <a:gd name="connsiteX257" fmla="*/ 22176 w 301320"/>
                <a:gd name="connsiteY257" fmla="*/ 149167 h 348670"/>
                <a:gd name="connsiteX258" fmla="*/ 22176 w 301320"/>
                <a:gd name="connsiteY258" fmla="*/ 151319 h 348670"/>
                <a:gd name="connsiteX259" fmla="*/ 9262 w 301320"/>
                <a:gd name="connsiteY259" fmla="*/ 151319 h 348670"/>
                <a:gd name="connsiteX260" fmla="*/ 9262 w 301320"/>
                <a:gd name="connsiteY260" fmla="*/ 153471 h 348670"/>
                <a:gd name="connsiteX261" fmla="*/ 653 w 301320"/>
                <a:gd name="connsiteY261" fmla="*/ 153471 h 348670"/>
                <a:gd name="connsiteX262" fmla="*/ 653 w 301320"/>
                <a:gd name="connsiteY262" fmla="*/ 151319 h 348670"/>
                <a:gd name="connsiteX263" fmla="*/ 4958 w 301320"/>
                <a:gd name="connsiteY263" fmla="*/ 151319 h 348670"/>
                <a:gd name="connsiteX264" fmla="*/ 4958 w 301320"/>
                <a:gd name="connsiteY264" fmla="*/ 149167 h 348670"/>
                <a:gd name="connsiteX265" fmla="*/ 13567 w 301320"/>
                <a:gd name="connsiteY265" fmla="*/ 149167 h 348670"/>
                <a:gd name="connsiteX266" fmla="*/ 13567 w 301320"/>
                <a:gd name="connsiteY266" fmla="*/ 147014 h 348670"/>
                <a:gd name="connsiteX267" fmla="*/ 15719 w 301320"/>
                <a:gd name="connsiteY267" fmla="*/ 147014 h 348670"/>
                <a:gd name="connsiteX268" fmla="*/ 15719 w 301320"/>
                <a:gd name="connsiteY268" fmla="*/ 144862 h 348670"/>
                <a:gd name="connsiteX269" fmla="*/ 17871 w 301320"/>
                <a:gd name="connsiteY269" fmla="*/ 144862 h 348670"/>
                <a:gd name="connsiteX270" fmla="*/ 17871 w 301320"/>
                <a:gd name="connsiteY270" fmla="*/ 142710 h 348670"/>
                <a:gd name="connsiteX271" fmla="*/ 20024 w 301320"/>
                <a:gd name="connsiteY271" fmla="*/ 142710 h 348670"/>
                <a:gd name="connsiteX272" fmla="*/ 20024 w 301320"/>
                <a:gd name="connsiteY272" fmla="*/ 140558 h 348670"/>
                <a:gd name="connsiteX273" fmla="*/ 22176 w 301320"/>
                <a:gd name="connsiteY273" fmla="*/ 140558 h 348670"/>
                <a:gd name="connsiteX274" fmla="*/ 22176 w 301320"/>
                <a:gd name="connsiteY274" fmla="*/ 138405 h 348670"/>
                <a:gd name="connsiteX275" fmla="*/ 24328 w 301320"/>
                <a:gd name="connsiteY275" fmla="*/ 138405 h 348670"/>
                <a:gd name="connsiteX276" fmla="*/ 24328 w 301320"/>
                <a:gd name="connsiteY276" fmla="*/ 134101 h 348670"/>
                <a:gd name="connsiteX277" fmla="*/ 26480 w 301320"/>
                <a:gd name="connsiteY277" fmla="*/ 134101 h 348670"/>
                <a:gd name="connsiteX278" fmla="*/ 26480 w 301320"/>
                <a:gd name="connsiteY278" fmla="*/ 131948 h 348670"/>
                <a:gd name="connsiteX279" fmla="*/ 28633 w 301320"/>
                <a:gd name="connsiteY279" fmla="*/ 131948 h 348670"/>
                <a:gd name="connsiteX280" fmla="*/ 28633 w 301320"/>
                <a:gd name="connsiteY280" fmla="*/ 127644 h 348670"/>
                <a:gd name="connsiteX281" fmla="*/ 30785 w 301320"/>
                <a:gd name="connsiteY281" fmla="*/ 127644 h 348670"/>
                <a:gd name="connsiteX282" fmla="*/ 30785 w 301320"/>
                <a:gd name="connsiteY282" fmla="*/ 123339 h 348670"/>
                <a:gd name="connsiteX283" fmla="*/ 32937 w 301320"/>
                <a:gd name="connsiteY283" fmla="*/ 123339 h 348670"/>
                <a:gd name="connsiteX284" fmla="*/ 32937 w 301320"/>
                <a:gd name="connsiteY284" fmla="*/ 119035 h 348670"/>
                <a:gd name="connsiteX285" fmla="*/ 35090 w 301320"/>
                <a:gd name="connsiteY285" fmla="*/ 119035 h 348670"/>
                <a:gd name="connsiteX286" fmla="*/ 35090 w 301320"/>
                <a:gd name="connsiteY286" fmla="*/ 114730 h 348670"/>
                <a:gd name="connsiteX287" fmla="*/ 39394 w 301320"/>
                <a:gd name="connsiteY287" fmla="*/ 114730 h 348670"/>
                <a:gd name="connsiteX288" fmla="*/ 39394 w 301320"/>
                <a:gd name="connsiteY288" fmla="*/ 116882 h 348670"/>
                <a:gd name="connsiteX289" fmla="*/ 41546 w 301320"/>
                <a:gd name="connsiteY289" fmla="*/ 116882 h 348670"/>
                <a:gd name="connsiteX290" fmla="*/ 41546 w 301320"/>
                <a:gd name="connsiteY290" fmla="*/ 121187 h 348670"/>
                <a:gd name="connsiteX291" fmla="*/ 43699 w 301320"/>
                <a:gd name="connsiteY291" fmla="*/ 121187 h 348670"/>
                <a:gd name="connsiteX292" fmla="*/ 43699 w 301320"/>
                <a:gd name="connsiteY292" fmla="*/ 127644 h 348670"/>
                <a:gd name="connsiteX293" fmla="*/ 45851 w 301320"/>
                <a:gd name="connsiteY293" fmla="*/ 127644 h 348670"/>
                <a:gd name="connsiteX294" fmla="*/ 45851 w 301320"/>
                <a:gd name="connsiteY294" fmla="*/ 147014 h 348670"/>
                <a:gd name="connsiteX295" fmla="*/ 43699 w 301320"/>
                <a:gd name="connsiteY295" fmla="*/ 147014 h 348670"/>
                <a:gd name="connsiteX296" fmla="*/ 43699 w 301320"/>
                <a:gd name="connsiteY296" fmla="*/ 149167 h 348670"/>
                <a:gd name="connsiteX297" fmla="*/ 60917 w 301320"/>
                <a:gd name="connsiteY297" fmla="*/ 149167 h 348670"/>
                <a:gd name="connsiteX298" fmla="*/ 60917 w 301320"/>
                <a:gd name="connsiteY298" fmla="*/ 151319 h 348670"/>
                <a:gd name="connsiteX299" fmla="*/ 63069 w 301320"/>
                <a:gd name="connsiteY299" fmla="*/ 151319 h 348670"/>
                <a:gd name="connsiteX300" fmla="*/ 63069 w 301320"/>
                <a:gd name="connsiteY300" fmla="*/ 153471 h 348670"/>
                <a:gd name="connsiteX301" fmla="*/ 69526 w 301320"/>
                <a:gd name="connsiteY301" fmla="*/ 153471 h 348670"/>
                <a:gd name="connsiteX302" fmla="*/ 69526 w 301320"/>
                <a:gd name="connsiteY302" fmla="*/ 155624 h 348670"/>
                <a:gd name="connsiteX303" fmla="*/ 82440 w 301320"/>
                <a:gd name="connsiteY303" fmla="*/ 155624 h 348670"/>
                <a:gd name="connsiteX304" fmla="*/ 82440 w 301320"/>
                <a:gd name="connsiteY304" fmla="*/ 153471 h 348670"/>
                <a:gd name="connsiteX305" fmla="*/ 86744 w 301320"/>
                <a:gd name="connsiteY305" fmla="*/ 153471 h 348670"/>
                <a:gd name="connsiteX306" fmla="*/ 86744 w 301320"/>
                <a:gd name="connsiteY306" fmla="*/ 151319 h 348670"/>
                <a:gd name="connsiteX307" fmla="*/ 91049 w 301320"/>
                <a:gd name="connsiteY307" fmla="*/ 151319 h 348670"/>
                <a:gd name="connsiteX308" fmla="*/ 91049 w 301320"/>
                <a:gd name="connsiteY308" fmla="*/ 149167 h 348670"/>
                <a:gd name="connsiteX309" fmla="*/ 95354 w 301320"/>
                <a:gd name="connsiteY309" fmla="*/ 149167 h 348670"/>
                <a:gd name="connsiteX310" fmla="*/ 95354 w 301320"/>
                <a:gd name="connsiteY310" fmla="*/ 147014 h 348670"/>
                <a:gd name="connsiteX311" fmla="*/ 97506 w 301320"/>
                <a:gd name="connsiteY311" fmla="*/ 147014 h 348670"/>
                <a:gd name="connsiteX312" fmla="*/ 97506 w 301320"/>
                <a:gd name="connsiteY312" fmla="*/ 144862 h 348670"/>
                <a:gd name="connsiteX313" fmla="*/ 99658 w 301320"/>
                <a:gd name="connsiteY313" fmla="*/ 144862 h 348670"/>
                <a:gd name="connsiteX314" fmla="*/ 99658 w 301320"/>
                <a:gd name="connsiteY314" fmla="*/ 142710 h 348670"/>
                <a:gd name="connsiteX315" fmla="*/ 101810 w 301320"/>
                <a:gd name="connsiteY315" fmla="*/ 142710 h 348670"/>
                <a:gd name="connsiteX316" fmla="*/ 101810 w 301320"/>
                <a:gd name="connsiteY316" fmla="*/ 140558 h 348670"/>
                <a:gd name="connsiteX317" fmla="*/ 103963 w 301320"/>
                <a:gd name="connsiteY317" fmla="*/ 140558 h 348670"/>
                <a:gd name="connsiteX318" fmla="*/ 103963 w 301320"/>
                <a:gd name="connsiteY318" fmla="*/ 138405 h 348670"/>
                <a:gd name="connsiteX319" fmla="*/ 106115 w 301320"/>
                <a:gd name="connsiteY319" fmla="*/ 138405 h 348670"/>
                <a:gd name="connsiteX320" fmla="*/ 106115 w 301320"/>
                <a:gd name="connsiteY320" fmla="*/ 136253 h 348670"/>
                <a:gd name="connsiteX321" fmla="*/ 108267 w 301320"/>
                <a:gd name="connsiteY321" fmla="*/ 136253 h 348670"/>
                <a:gd name="connsiteX322" fmla="*/ 108267 w 301320"/>
                <a:gd name="connsiteY322" fmla="*/ 134101 h 348670"/>
                <a:gd name="connsiteX323" fmla="*/ 110420 w 301320"/>
                <a:gd name="connsiteY323" fmla="*/ 134101 h 348670"/>
                <a:gd name="connsiteX324" fmla="*/ 110420 w 301320"/>
                <a:gd name="connsiteY324" fmla="*/ 131948 h 348670"/>
                <a:gd name="connsiteX325" fmla="*/ 112572 w 301320"/>
                <a:gd name="connsiteY325" fmla="*/ 131948 h 348670"/>
                <a:gd name="connsiteX326" fmla="*/ 112572 w 301320"/>
                <a:gd name="connsiteY326" fmla="*/ 125492 h 348670"/>
                <a:gd name="connsiteX327" fmla="*/ 114724 w 301320"/>
                <a:gd name="connsiteY327" fmla="*/ 125492 h 348670"/>
                <a:gd name="connsiteX328" fmla="*/ 114724 w 301320"/>
                <a:gd name="connsiteY328" fmla="*/ 123339 h 348670"/>
                <a:gd name="connsiteX329" fmla="*/ 116876 w 301320"/>
                <a:gd name="connsiteY329" fmla="*/ 123339 h 348670"/>
                <a:gd name="connsiteX330" fmla="*/ 116876 w 301320"/>
                <a:gd name="connsiteY330" fmla="*/ 119035 h 348670"/>
                <a:gd name="connsiteX331" fmla="*/ 121181 w 301320"/>
                <a:gd name="connsiteY331" fmla="*/ 119035 h 348670"/>
                <a:gd name="connsiteX332" fmla="*/ 121181 w 301320"/>
                <a:gd name="connsiteY332" fmla="*/ 112578 h 348670"/>
                <a:gd name="connsiteX333" fmla="*/ 123333 w 301320"/>
                <a:gd name="connsiteY333" fmla="*/ 112578 h 348670"/>
                <a:gd name="connsiteX334" fmla="*/ 123333 w 301320"/>
                <a:gd name="connsiteY334" fmla="*/ 110426 h 348670"/>
                <a:gd name="connsiteX335" fmla="*/ 125486 w 301320"/>
                <a:gd name="connsiteY335" fmla="*/ 110426 h 348670"/>
                <a:gd name="connsiteX336" fmla="*/ 125486 w 301320"/>
                <a:gd name="connsiteY336" fmla="*/ 106121 h 348670"/>
                <a:gd name="connsiteX337" fmla="*/ 127638 w 301320"/>
                <a:gd name="connsiteY337" fmla="*/ 106121 h 348670"/>
                <a:gd name="connsiteX338" fmla="*/ 127638 w 301320"/>
                <a:gd name="connsiteY338" fmla="*/ 103969 h 348670"/>
                <a:gd name="connsiteX339" fmla="*/ 129790 w 301320"/>
                <a:gd name="connsiteY339" fmla="*/ 103969 h 348670"/>
                <a:gd name="connsiteX340" fmla="*/ 129790 w 301320"/>
                <a:gd name="connsiteY340" fmla="*/ 101816 h 348670"/>
                <a:gd name="connsiteX341" fmla="*/ 131942 w 301320"/>
                <a:gd name="connsiteY341" fmla="*/ 101816 h 348670"/>
                <a:gd name="connsiteX342" fmla="*/ 131942 w 301320"/>
                <a:gd name="connsiteY342" fmla="*/ 99664 h 348670"/>
                <a:gd name="connsiteX343" fmla="*/ 134095 w 301320"/>
                <a:gd name="connsiteY343" fmla="*/ 99664 h 348670"/>
                <a:gd name="connsiteX344" fmla="*/ 134095 w 301320"/>
                <a:gd name="connsiteY344" fmla="*/ 95360 h 348670"/>
                <a:gd name="connsiteX345" fmla="*/ 136247 w 301320"/>
                <a:gd name="connsiteY345" fmla="*/ 95360 h 348670"/>
                <a:gd name="connsiteX346" fmla="*/ 136247 w 301320"/>
                <a:gd name="connsiteY346" fmla="*/ 93207 h 348670"/>
                <a:gd name="connsiteX347" fmla="*/ 138399 w 301320"/>
                <a:gd name="connsiteY347" fmla="*/ 93207 h 348670"/>
                <a:gd name="connsiteX348" fmla="*/ 138399 w 301320"/>
                <a:gd name="connsiteY348" fmla="*/ 88903 h 348670"/>
                <a:gd name="connsiteX349" fmla="*/ 140552 w 301320"/>
                <a:gd name="connsiteY349" fmla="*/ 88903 h 348670"/>
                <a:gd name="connsiteX350" fmla="*/ 140552 w 301320"/>
                <a:gd name="connsiteY350" fmla="*/ 82446 h 348670"/>
                <a:gd name="connsiteX351" fmla="*/ 142704 w 301320"/>
                <a:gd name="connsiteY351" fmla="*/ 82446 h 348670"/>
                <a:gd name="connsiteX352" fmla="*/ 142704 w 301320"/>
                <a:gd name="connsiteY352" fmla="*/ 54466 h 348670"/>
                <a:gd name="connsiteX353" fmla="*/ 153465 w 301320"/>
                <a:gd name="connsiteY353" fmla="*/ 54466 h 348670"/>
                <a:gd name="connsiteX354" fmla="*/ 153465 w 301320"/>
                <a:gd name="connsiteY354" fmla="*/ 56618 h 348670"/>
                <a:gd name="connsiteX355" fmla="*/ 155618 w 301320"/>
                <a:gd name="connsiteY355" fmla="*/ 56618 h 348670"/>
                <a:gd name="connsiteX356" fmla="*/ 155618 w 301320"/>
                <a:gd name="connsiteY356" fmla="*/ 60923 h 348670"/>
                <a:gd name="connsiteX357" fmla="*/ 159922 w 301320"/>
                <a:gd name="connsiteY357" fmla="*/ 60923 h 348670"/>
                <a:gd name="connsiteX358" fmla="*/ 159922 w 301320"/>
                <a:gd name="connsiteY358" fmla="*/ 63075 h 348670"/>
                <a:gd name="connsiteX359" fmla="*/ 162074 w 301320"/>
                <a:gd name="connsiteY359" fmla="*/ 63075 h 348670"/>
                <a:gd name="connsiteX360" fmla="*/ 162074 w 301320"/>
                <a:gd name="connsiteY360" fmla="*/ 65228 h 348670"/>
                <a:gd name="connsiteX361" fmla="*/ 166379 w 301320"/>
                <a:gd name="connsiteY361" fmla="*/ 65228 h 348670"/>
                <a:gd name="connsiteX362" fmla="*/ 166379 w 301320"/>
                <a:gd name="connsiteY362" fmla="*/ 67380 h 348670"/>
                <a:gd name="connsiteX363" fmla="*/ 170684 w 301320"/>
                <a:gd name="connsiteY363" fmla="*/ 67380 h 348670"/>
                <a:gd name="connsiteX364" fmla="*/ 170684 w 301320"/>
                <a:gd name="connsiteY364" fmla="*/ 69532 h 348670"/>
                <a:gd name="connsiteX365" fmla="*/ 172836 w 301320"/>
                <a:gd name="connsiteY365" fmla="*/ 69532 h 348670"/>
                <a:gd name="connsiteX366" fmla="*/ 172836 w 301320"/>
                <a:gd name="connsiteY366" fmla="*/ 71684 h 348670"/>
                <a:gd name="connsiteX367" fmla="*/ 174988 w 301320"/>
                <a:gd name="connsiteY367" fmla="*/ 71684 h 348670"/>
                <a:gd name="connsiteX368" fmla="*/ 174988 w 301320"/>
                <a:gd name="connsiteY368" fmla="*/ 73837 h 348670"/>
                <a:gd name="connsiteX369" fmla="*/ 177140 w 301320"/>
                <a:gd name="connsiteY369" fmla="*/ 73837 h 348670"/>
                <a:gd name="connsiteX370" fmla="*/ 177140 w 301320"/>
                <a:gd name="connsiteY370" fmla="*/ 75989 h 348670"/>
                <a:gd name="connsiteX371" fmla="*/ 181445 w 301320"/>
                <a:gd name="connsiteY371" fmla="*/ 75989 h 348670"/>
                <a:gd name="connsiteX372" fmla="*/ 181445 w 301320"/>
                <a:gd name="connsiteY372" fmla="*/ 80294 h 348670"/>
                <a:gd name="connsiteX373" fmla="*/ 187902 w 301320"/>
                <a:gd name="connsiteY373" fmla="*/ 80294 h 348670"/>
                <a:gd name="connsiteX374" fmla="*/ 187902 w 301320"/>
                <a:gd name="connsiteY374" fmla="*/ 45857 h 348670"/>
                <a:gd name="connsiteX375" fmla="*/ 185750 w 301320"/>
                <a:gd name="connsiteY375" fmla="*/ 45857 h 348670"/>
                <a:gd name="connsiteX376" fmla="*/ 185750 w 301320"/>
                <a:gd name="connsiteY376" fmla="*/ 28639 h 348670"/>
                <a:gd name="connsiteX377" fmla="*/ 187902 w 301320"/>
                <a:gd name="connsiteY377" fmla="*/ 28639 h 348670"/>
                <a:gd name="connsiteX378" fmla="*/ 187902 w 301320"/>
                <a:gd name="connsiteY378" fmla="*/ 32943 h 348670"/>
                <a:gd name="connsiteX379" fmla="*/ 190054 w 301320"/>
                <a:gd name="connsiteY379" fmla="*/ 32943 h 348670"/>
                <a:gd name="connsiteX380" fmla="*/ 190054 w 301320"/>
                <a:gd name="connsiteY380" fmla="*/ 30791 h 348670"/>
                <a:gd name="connsiteX381" fmla="*/ 192206 w 301320"/>
                <a:gd name="connsiteY381" fmla="*/ 30791 h 348670"/>
                <a:gd name="connsiteX382" fmla="*/ 192206 w 301320"/>
                <a:gd name="connsiteY382" fmla="*/ 26486 h 348670"/>
                <a:gd name="connsiteX383" fmla="*/ 194359 w 301320"/>
                <a:gd name="connsiteY383" fmla="*/ 26486 h 348670"/>
                <a:gd name="connsiteX384" fmla="*/ 194359 w 301320"/>
                <a:gd name="connsiteY384" fmla="*/ 28639 h 348670"/>
                <a:gd name="connsiteX385" fmla="*/ 196511 w 301320"/>
                <a:gd name="connsiteY385" fmla="*/ 28639 h 348670"/>
                <a:gd name="connsiteX386" fmla="*/ 196511 w 301320"/>
                <a:gd name="connsiteY386" fmla="*/ 30791 h 348670"/>
                <a:gd name="connsiteX387" fmla="*/ 198663 w 301320"/>
                <a:gd name="connsiteY387" fmla="*/ 30791 h 348670"/>
                <a:gd name="connsiteX388" fmla="*/ 198663 w 301320"/>
                <a:gd name="connsiteY388" fmla="*/ 13573 h 348670"/>
                <a:gd name="connsiteX389" fmla="*/ 200816 w 301320"/>
                <a:gd name="connsiteY389" fmla="*/ 13573 h 348670"/>
                <a:gd name="connsiteX390" fmla="*/ 200816 w 301320"/>
                <a:gd name="connsiteY390" fmla="*/ 11420 h 348670"/>
                <a:gd name="connsiteX391" fmla="*/ 202968 w 301320"/>
                <a:gd name="connsiteY391" fmla="*/ 11420 h 348670"/>
                <a:gd name="connsiteX392" fmla="*/ 202968 w 301320"/>
                <a:gd name="connsiteY392" fmla="*/ 7116 h 348670"/>
                <a:gd name="connsiteX393" fmla="*/ 205120 w 301320"/>
                <a:gd name="connsiteY393" fmla="*/ 7116 h 348670"/>
                <a:gd name="connsiteX394" fmla="*/ 205120 w 301320"/>
                <a:gd name="connsiteY394" fmla="*/ 4964 h 348670"/>
                <a:gd name="connsiteX395" fmla="*/ 207272 w 301320"/>
                <a:gd name="connsiteY395" fmla="*/ 4964 h 348670"/>
                <a:gd name="connsiteX396" fmla="*/ 207272 w 301320"/>
                <a:gd name="connsiteY396" fmla="*/ 2811 h 348670"/>
                <a:gd name="connsiteX397" fmla="*/ 209425 w 301320"/>
                <a:gd name="connsiteY397" fmla="*/ 2811 h 34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</a:cxnLst>
              <a:rect l="l" t="t" r="r" b="b"/>
              <a:pathLst>
                <a:path w="301320" h="348670">
                  <a:moveTo>
                    <a:pt x="209425" y="659"/>
                  </a:moveTo>
                  <a:lnTo>
                    <a:pt x="237404" y="659"/>
                  </a:lnTo>
                  <a:lnTo>
                    <a:pt x="237404" y="2811"/>
                  </a:lnTo>
                  <a:lnTo>
                    <a:pt x="239557" y="2811"/>
                  </a:lnTo>
                  <a:lnTo>
                    <a:pt x="239557" y="4964"/>
                  </a:lnTo>
                  <a:lnTo>
                    <a:pt x="241709" y="4964"/>
                  </a:lnTo>
                  <a:lnTo>
                    <a:pt x="241709" y="7116"/>
                  </a:lnTo>
                  <a:lnTo>
                    <a:pt x="243861" y="7116"/>
                  </a:lnTo>
                  <a:lnTo>
                    <a:pt x="243861" y="11420"/>
                  </a:lnTo>
                  <a:lnTo>
                    <a:pt x="250318" y="11420"/>
                  </a:lnTo>
                  <a:lnTo>
                    <a:pt x="250318" y="15725"/>
                  </a:lnTo>
                  <a:lnTo>
                    <a:pt x="252470" y="15725"/>
                  </a:lnTo>
                  <a:lnTo>
                    <a:pt x="252470" y="20030"/>
                  </a:lnTo>
                  <a:lnTo>
                    <a:pt x="254623" y="20030"/>
                  </a:lnTo>
                  <a:lnTo>
                    <a:pt x="254623" y="22182"/>
                  </a:lnTo>
                  <a:lnTo>
                    <a:pt x="256775" y="22182"/>
                  </a:lnTo>
                  <a:lnTo>
                    <a:pt x="256775" y="24334"/>
                  </a:lnTo>
                  <a:lnTo>
                    <a:pt x="258927" y="24334"/>
                  </a:lnTo>
                  <a:lnTo>
                    <a:pt x="258927" y="28639"/>
                  </a:lnTo>
                  <a:lnTo>
                    <a:pt x="261080" y="28639"/>
                  </a:lnTo>
                  <a:lnTo>
                    <a:pt x="261080" y="32943"/>
                  </a:lnTo>
                  <a:lnTo>
                    <a:pt x="263232" y="32943"/>
                  </a:lnTo>
                  <a:lnTo>
                    <a:pt x="263232" y="37248"/>
                  </a:lnTo>
                  <a:lnTo>
                    <a:pt x="265384" y="37248"/>
                  </a:lnTo>
                  <a:lnTo>
                    <a:pt x="265384" y="39400"/>
                  </a:lnTo>
                  <a:lnTo>
                    <a:pt x="267536" y="39400"/>
                  </a:lnTo>
                  <a:lnTo>
                    <a:pt x="267536" y="43705"/>
                  </a:lnTo>
                  <a:lnTo>
                    <a:pt x="269689" y="43705"/>
                  </a:lnTo>
                  <a:lnTo>
                    <a:pt x="269689" y="48009"/>
                  </a:lnTo>
                  <a:lnTo>
                    <a:pt x="271841" y="48009"/>
                  </a:lnTo>
                  <a:lnTo>
                    <a:pt x="271841" y="52314"/>
                  </a:lnTo>
                  <a:lnTo>
                    <a:pt x="273993" y="52314"/>
                  </a:lnTo>
                  <a:lnTo>
                    <a:pt x="273993" y="54466"/>
                  </a:lnTo>
                  <a:lnTo>
                    <a:pt x="276146" y="54466"/>
                  </a:lnTo>
                  <a:lnTo>
                    <a:pt x="276146" y="58771"/>
                  </a:lnTo>
                  <a:lnTo>
                    <a:pt x="278298" y="58771"/>
                  </a:lnTo>
                  <a:lnTo>
                    <a:pt x="278298" y="63075"/>
                  </a:lnTo>
                  <a:lnTo>
                    <a:pt x="280450" y="63075"/>
                  </a:lnTo>
                  <a:lnTo>
                    <a:pt x="280450" y="67380"/>
                  </a:lnTo>
                  <a:lnTo>
                    <a:pt x="282602" y="67380"/>
                  </a:lnTo>
                  <a:lnTo>
                    <a:pt x="282602" y="71684"/>
                  </a:lnTo>
                  <a:lnTo>
                    <a:pt x="284755" y="71684"/>
                  </a:lnTo>
                  <a:lnTo>
                    <a:pt x="284755" y="73837"/>
                  </a:lnTo>
                  <a:lnTo>
                    <a:pt x="286907" y="73837"/>
                  </a:lnTo>
                  <a:lnTo>
                    <a:pt x="286907" y="78141"/>
                  </a:lnTo>
                  <a:lnTo>
                    <a:pt x="289059" y="78141"/>
                  </a:lnTo>
                  <a:lnTo>
                    <a:pt x="289059" y="80294"/>
                  </a:lnTo>
                  <a:lnTo>
                    <a:pt x="291212" y="80294"/>
                  </a:lnTo>
                  <a:lnTo>
                    <a:pt x="291212" y="84598"/>
                  </a:lnTo>
                  <a:lnTo>
                    <a:pt x="293364" y="84598"/>
                  </a:lnTo>
                  <a:lnTo>
                    <a:pt x="293364" y="91055"/>
                  </a:lnTo>
                  <a:lnTo>
                    <a:pt x="295516" y="91055"/>
                  </a:lnTo>
                  <a:lnTo>
                    <a:pt x="295516" y="95360"/>
                  </a:lnTo>
                  <a:lnTo>
                    <a:pt x="297669" y="95360"/>
                  </a:lnTo>
                  <a:lnTo>
                    <a:pt x="297669" y="99664"/>
                  </a:lnTo>
                  <a:lnTo>
                    <a:pt x="299821" y="99664"/>
                  </a:lnTo>
                  <a:lnTo>
                    <a:pt x="299821" y="101816"/>
                  </a:lnTo>
                  <a:lnTo>
                    <a:pt x="301973" y="101816"/>
                  </a:lnTo>
                  <a:lnTo>
                    <a:pt x="301973" y="103969"/>
                  </a:lnTo>
                  <a:lnTo>
                    <a:pt x="295516" y="103969"/>
                  </a:lnTo>
                  <a:lnTo>
                    <a:pt x="295516" y="101816"/>
                  </a:lnTo>
                  <a:lnTo>
                    <a:pt x="293364" y="101816"/>
                  </a:lnTo>
                  <a:lnTo>
                    <a:pt x="293364" y="99664"/>
                  </a:lnTo>
                  <a:lnTo>
                    <a:pt x="278298" y="99664"/>
                  </a:lnTo>
                  <a:lnTo>
                    <a:pt x="278298" y="114730"/>
                  </a:lnTo>
                  <a:lnTo>
                    <a:pt x="280450" y="114730"/>
                  </a:lnTo>
                  <a:lnTo>
                    <a:pt x="280450" y="119035"/>
                  </a:lnTo>
                  <a:lnTo>
                    <a:pt x="282602" y="119035"/>
                  </a:lnTo>
                  <a:lnTo>
                    <a:pt x="282602" y="127644"/>
                  </a:lnTo>
                  <a:lnTo>
                    <a:pt x="284755" y="127644"/>
                  </a:lnTo>
                  <a:lnTo>
                    <a:pt x="284755" y="136253"/>
                  </a:lnTo>
                  <a:lnTo>
                    <a:pt x="286907" y="136253"/>
                  </a:lnTo>
                  <a:lnTo>
                    <a:pt x="286907" y="144862"/>
                  </a:lnTo>
                  <a:lnTo>
                    <a:pt x="289059" y="144862"/>
                  </a:lnTo>
                  <a:lnTo>
                    <a:pt x="289059" y="153471"/>
                  </a:lnTo>
                  <a:lnTo>
                    <a:pt x="291212" y="153471"/>
                  </a:lnTo>
                  <a:lnTo>
                    <a:pt x="291212" y="166385"/>
                  </a:lnTo>
                  <a:lnTo>
                    <a:pt x="293364" y="166385"/>
                  </a:lnTo>
                  <a:lnTo>
                    <a:pt x="293364" y="174994"/>
                  </a:lnTo>
                  <a:lnTo>
                    <a:pt x="295516" y="174994"/>
                  </a:lnTo>
                  <a:lnTo>
                    <a:pt x="295516" y="179299"/>
                  </a:lnTo>
                  <a:lnTo>
                    <a:pt x="297669" y="179299"/>
                  </a:lnTo>
                  <a:lnTo>
                    <a:pt x="297669" y="192212"/>
                  </a:lnTo>
                  <a:lnTo>
                    <a:pt x="299821" y="192212"/>
                  </a:lnTo>
                  <a:lnTo>
                    <a:pt x="299821" y="218040"/>
                  </a:lnTo>
                  <a:lnTo>
                    <a:pt x="297669" y="218040"/>
                  </a:lnTo>
                  <a:lnTo>
                    <a:pt x="297669" y="230954"/>
                  </a:lnTo>
                  <a:lnTo>
                    <a:pt x="295516" y="230954"/>
                  </a:lnTo>
                  <a:lnTo>
                    <a:pt x="295516" y="237410"/>
                  </a:lnTo>
                  <a:lnTo>
                    <a:pt x="293364" y="237410"/>
                  </a:lnTo>
                  <a:lnTo>
                    <a:pt x="293364" y="252476"/>
                  </a:lnTo>
                  <a:lnTo>
                    <a:pt x="291212" y="252476"/>
                  </a:lnTo>
                  <a:lnTo>
                    <a:pt x="291212" y="256781"/>
                  </a:lnTo>
                  <a:lnTo>
                    <a:pt x="289059" y="256781"/>
                  </a:lnTo>
                  <a:lnTo>
                    <a:pt x="289059" y="265390"/>
                  </a:lnTo>
                  <a:lnTo>
                    <a:pt x="286907" y="265390"/>
                  </a:lnTo>
                  <a:lnTo>
                    <a:pt x="286907" y="271847"/>
                  </a:lnTo>
                  <a:lnTo>
                    <a:pt x="284755" y="271847"/>
                  </a:lnTo>
                  <a:lnTo>
                    <a:pt x="284755" y="273999"/>
                  </a:lnTo>
                  <a:lnTo>
                    <a:pt x="282602" y="273999"/>
                  </a:lnTo>
                  <a:lnTo>
                    <a:pt x="282602" y="282608"/>
                  </a:lnTo>
                  <a:lnTo>
                    <a:pt x="280450" y="282608"/>
                  </a:lnTo>
                  <a:lnTo>
                    <a:pt x="280450" y="284761"/>
                  </a:lnTo>
                  <a:lnTo>
                    <a:pt x="278298" y="284761"/>
                  </a:lnTo>
                  <a:lnTo>
                    <a:pt x="278298" y="289065"/>
                  </a:lnTo>
                  <a:lnTo>
                    <a:pt x="276146" y="289065"/>
                  </a:lnTo>
                  <a:lnTo>
                    <a:pt x="276146" y="295522"/>
                  </a:lnTo>
                  <a:lnTo>
                    <a:pt x="273993" y="295522"/>
                  </a:lnTo>
                  <a:lnTo>
                    <a:pt x="273993" y="297675"/>
                  </a:lnTo>
                  <a:lnTo>
                    <a:pt x="271841" y="297675"/>
                  </a:lnTo>
                  <a:lnTo>
                    <a:pt x="271841" y="301979"/>
                  </a:lnTo>
                  <a:lnTo>
                    <a:pt x="269689" y="301979"/>
                  </a:lnTo>
                  <a:lnTo>
                    <a:pt x="269689" y="304131"/>
                  </a:lnTo>
                  <a:lnTo>
                    <a:pt x="267536" y="304131"/>
                  </a:lnTo>
                  <a:lnTo>
                    <a:pt x="267536" y="306284"/>
                  </a:lnTo>
                  <a:lnTo>
                    <a:pt x="265384" y="306284"/>
                  </a:lnTo>
                  <a:lnTo>
                    <a:pt x="265384" y="308436"/>
                  </a:lnTo>
                  <a:lnTo>
                    <a:pt x="263232" y="308436"/>
                  </a:lnTo>
                  <a:lnTo>
                    <a:pt x="263232" y="312741"/>
                  </a:lnTo>
                  <a:lnTo>
                    <a:pt x="261080" y="312741"/>
                  </a:lnTo>
                  <a:lnTo>
                    <a:pt x="261080" y="314893"/>
                  </a:lnTo>
                  <a:lnTo>
                    <a:pt x="258927" y="314893"/>
                  </a:lnTo>
                  <a:lnTo>
                    <a:pt x="258927" y="317045"/>
                  </a:lnTo>
                  <a:lnTo>
                    <a:pt x="256775" y="317045"/>
                  </a:lnTo>
                  <a:lnTo>
                    <a:pt x="256775" y="319197"/>
                  </a:lnTo>
                  <a:lnTo>
                    <a:pt x="254623" y="319197"/>
                  </a:lnTo>
                  <a:lnTo>
                    <a:pt x="254623" y="321350"/>
                  </a:lnTo>
                  <a:lnTo>
                    <a:pt x="252470" y="321350"/>
                  </a:lnTo>
                  <a:lnTo>
                    <a:pt x="252470" y="323502"/>
                  </a:lnTo>
                  <a:lnTo>
                    <a:pt x="250318" y="323502"/>
                  </a:lnTo>
                  <a:lnTo>
                    <a:pt x="250318" y="325654"/>
                  </a:lnTo>
                  <a:lnTo>
                    <a:pt x="248166" y="325654"/>
                  </a:lnTo>
                  <a:lnTo>
                    <a:pt x="248166" y="327807"/>
                  </a:lnTo>
                  <a:lnTo>
                    <a:pt x="246014" y="327807"/>
                  </a:lnTo>
                  <a:lnTo>
                    <a:pt x="246014" y="329959"/>
                  </a:lnTo>
                  <a:lnTo>
                    <a:pt x="243861" y="329959"/>
                  </a:lnTo>
                  <a:lnTo>
                    <a:pt x="243861" y="332111"/>
                  </a:lnTo>
                  <a:lnTo>
                    <a:pt x="239557" y="332111"/>
                  </a:lnTo>
                  <a:lnTo>
                    <a:pt x="239557" y="334263"/>
                  </a:lnTo>
                  <a:lnTo>
                    <a:pt x="235252" y="334263"/>
                  </a:lnTo>
                  <a:lnTo>
                    <a:pt x="235252" y="336416"/>
                  </a:lnTo>
                  <a:lnTo>
                    <a:pt x="233100" y="336416"/>
                  </a:lnTo>
                  <a:lnTo>
                    <a:pt x="233100" y="338568"/>
                  </a:lnTo>
                  <a:lnTo>
                    <a:pt x="226643" y="338568"/>
                  </a:lnTo>
                  <a:lnTo>
                    <a:pt x="226643" y="340720"/>
                  </a:lnTo>
                  <a:lnTo>
                    <a:pt x="224491" y="340720"/>
                  </a:lnTo>
                  <a:lnTo>
                    <a:pt x="224491" y="342873"/>
                  </a:lnTo>
                  <a:lnTo>
                    <a:pt x="215882" y="342873"/>
                  </a:lnTo>
                  <a:lnTo>
                    <a:pt x="215882" y="345025"/>
                  </a:lnTo>
                  <a:lnTo>
                    <a:pt x="211577" y="345025"/>
                  </a:lnTo>
                  <a:lnTo>
                    <a:pt x="211577" y="347177"/>
                  </a:lnTo>
                  <a:lnTo>
                    <a:pt x="202968" y="347177"/>
                  </a:lnTo>
                  <a:lnTo>
                    <a:pt x="202968" y="349329"/>
                  </a:lnTo>
                  <a:lnTo>
                    <a:pt x="194359" y="349329"/>
                  </a:lnTo>
                  <a:lnTo>
                    <a:pt x="194359" y="342873"/>
                  </a:lnTo>
                  <a:lnTo>
                    <a:pt x="196511" y="342873"/>
                  </a:lnTo>
                  <a:lnTo>
                    <a:pt x="196511" y="338568"/>
                  </a:lnTo>
                  <a:lnTo>
                    <a:pt x="198663" y="338568"/>
                  </a:lnTo>
                  <a:lnTo>
                    <a:pt x="198663" y="332111"/>
                  </a:lnTo>
                  <a:lnTo>
                    <a:pt x="200816" y="332111"/>
                  </a:lnTo>
                  <a:lnTo>
                    <a:pt x="200816" y="327807"/>
                  </a:lnTo>
                  <a:lnTo>
                    <a:pt x="202968" y="327807"/>
                  </a:lnTo>
                  <a:lnTo>
                    <a:pt x="202968" y="321350"/>
                  </a:lnTo>
                  <a:lnTo>
                    <a:pt x="205120" y="321350"/>
                  </a:lnTo>
                  <a:lnTo>
                    <a:pt x="205120" y="312741"/>
                  </a:lnTo>
                  <a:lnTo>
                    <a:pt x="207272" y="312741"/>
                  </a:lnTo>
                  <a:lnTo>
                    <a:pt x="207272" y="286913"/>
                  </a:lnTo>
                  <a:lnTo>
                    <a:pt x="205120" y="286913"/>
                  </a:lnTo>
                  <a:lnTo>
                    <a:pt x="205120" y="265390"/>
                  </a:lnTo>
                  <a:lnTo>
                    <a:pt x="202968" y="265390"/>
                  </a:lnTo>
                  <a:lnTo>
                    <a:pt x="202968" y="258933"/>
                  </a:lnTo>
                  <a:lnTo>
                    <a:pt x="200816" y="258933"/>
                  </a:lnTo>
                  <a:lnTo>
                    <a:pt x="200816" y="254629"/>
                  </a:lnTo>
                  <a:lnTo>
                    <a:pt x="198663" y="254629"/>
                  </a:lnTo>
                  <a:lnTo>
                    <a:pt x="198663" y="250324"/>
                  </a:lnTo>
                  <a:lnTo>
                    <a:pt x="196511" y="250324"/>
                  </a:lnTo>
                  <a:lnTo>
                    <a:pt x="196511" y="246020"/>
                  </a:lnTo>
                  <a:lnTo>
                    <a:pt x="194359" y="246020"/>
                  </a:lnTo>
                  <a:lnTo>
                    <a:pt x="194359" y="241715"/>
                  </a:lnTo>
                  <a:lnTo>
                    <a:pt x="192206" y="241715"/>
                  </a:lnTo>
                  <a:lnTo>
                    <a:pt x="192206" y="237410"/>
                  </a:lnTo>
                  <a:lnTo>
                    <a:pt x="190054" y="237410"/>
                  </a:lnTo>
                  <a:lnTo>
                    <a:pt x="190054" y="235258"/>
                  </a:lnTo>
                  <a:lnTo>
                    <a:pt x="187902" y="235258"/>
                  </a:lnTo>
                  <a:lnTo>
                    <a:pt x="187902" y="230954"/>
                  </a:lnTo>
                  <a:lnTo>
                    <a:pt x="185750" y="230954"/>
                  </a:lnTo>
                  <a:lnTo>
                    <a:pt x="185750" y="228801"/>
                  </a:lnTo>
                  <a:lnTo>
                    <a:pt x="183597" y="228801"/>
                  </a:lnTo>
                  <a:lnTo>
                    <a:pt x="183597" y="224497"/>
                  </a:lnTo>
                  <a:lnTo>
                    <a:pt x="181445" y="224497"/>
                  </a:lnTo>
                  <a:lnTo>
                    <a:pt x="181445" y="222344"/>
                  </a:lnTo>
                  <a:lnTo>
                    <a:pt x="179293" y="222344"/>
                  </a:lnTo>
                  <a:lnTo>
                    <a:pt x="179293" y="220192"/>
                  </a:lnTo>
                  <a:lnTo>
                    <a:pt x="177140" y="220192"/>
                  </a:lnTo>
                  <a:lnTo>
                    <a:pt x="177140" y="218040"/>
                  </a:lnTo>
                  <a:lnTo>
                    <a:pt x="174988" y="218040"/>
                  </a:lnTo>
                  <a:lnTo>
                    <a:pt x="174988" y="215888"/>
                  </a:lnTo>
                  <a:lnTo>
                    <a:pt x="172836" y="215888"/>
                  </a:lnTo>
                  <a:lnTo>
                    <a:pt x="172836" y="213735"/>
                  </a:lnTo>
                  <a:lnTo>
                    <a:pt x="170684" y="213735"/>
                  </a:lnTo>
                  <a:lnTo>
                    <a:pt x="170684" y="209431"/>
                  </a:lnTo>
                  <a:lnTo>
                    <a:pt x="168531" y="209431"/>
                  </a:lnTo>
                  <a:lnTo>
                    <a:pt x="168531" y="207278"/>
                  </a:lnTo>
                  <a:lnTo>
                    <a:pt x="166379" y="207278"/>
                  </a:lnTo>
                  <a:lnTo>
                    <a:pt x="166379" y="205126"/>
                  </a:lnTo>
                  <a:lnTo>
                    <a:pt x="164227" y="205126"/>
                  </a:lnTo>
                  <a:lnTo>
                    <a:pt x="164227" y="202974"/>
                  </a:lnTo>
                  <a:lnTo>
                    <a:pt x="162074" y="202974"/>
                  </a:lnTo>
                  <a:lnTo>
                    <a:pt x="162074" y="200822"/>
                  </a:lnTo>
                  <a:lnTo>
                    <a:pt x="159922" y="200822"/>
                  </a:lnTo>
                  <a:lnTo>
                    <a:pt x="159922" y="198669"/>
                  </a:lnTo>
                  <a:lnTo>
                    <a:pt x="155618" y="198669"/>
                  </a:lnTo>
                  <a:lnTo>
                    <a:pt x="155618" y="196517"/>
                  </a:lnTo>
                  <a:lnTo>
                    <a:pt x="153465" y="196517"/>
                  </a:lnTo>
                  <a:lnTo>
                    <a:pt x="153465" y="194365"/>
                  </a:lnTo>
                  <a:lnTo>
                    <a:pt x="151313" y="194365"/>
                  </a:lnTo>
                  <a:lnTo>
                    <a:pt x="151313" y="192212"/>
                  </a:lnTo>
                  <a:lnTo>
                    <a:pt x="147008" y="192212"/>
                  </a:lnTo>
                  <a:lnTo>
                    <a:pt x="147008" y="190060"/>
                  </a:lnTo>
                  <a:lnTo>
                    <a:pt x="142704" y="190060"/>
                  </a:lnTo>
                  <a:lnTo>
                    <a:pt x="142704" y="187908"/>
                  </a:lnTo>
                  <a:lnTo>
                    <a:pt x="140552" y="187908"/>
                  </a:lnTo>
                  <a:lnTo>
                    <a:pt x="140552" y="185756"/>
                  </a:lnTo>
                  <a:lnTo>
                    <a:pt x="136247" y="185756"/>
                  </a:lnTo>
                  <a:lnTo>
                    <a:pt x="136247" y="183603"/>
                  </a:lnTo>
                  <a:lnTo>
                    <a:pt x="134095" y="183603"/>
                  </a:lnTo>
                  <a:lnTo>
                    <a:pt x="134095" y="181451"/>
                  </a:lnTo>
                  <a:lnTo>
                    <a:pt x="129790" y="181451"/>
                  </a:lnTo>
                  <a:lnTo>
                    <a:pt x="129790" y="179299"/>
                  </a:lnTo>
                  <a:lnTo>
                    <a:pt x="125486" y="179299"/>
                  </a:lnTo>
                  <a:lnTo>
                    <a:pt x="125486" y="177146"/>
                  </a:lnTo>
                  <a:lnTo>
                    <a:pt x="123333" y="177146"/>
                  </a:lnTo>
                  <a:lnTo>
                    <a:pt x="123333" y="174994"/>
                  </a:lnTo>
                  <a:lnTo>
                    <a:pt x="119029" y="174994"/>
                  </a:lnTo>
                  <a:lnTo>
                    <a:pt x="119029" y="172842"/>
                  </a:lnTo>
                  <a:lnTo>
                    <a:pt x="114724" y="172842"/>
                  </a:lnTo>
                  <a:lnTo>
                    <a:pt x="114724" y="170690"/>
                  </a:lnTo>
                  <a:lnTo>
                    <a:pt x="110420" y="170690"/>
                  </a:lnTo>
                  <a:lnTo>
                    <a:pt x="110420" y="168537"/>
                  </a:lnTo>
                  <a:lnTo>
                    <a:pt x="106115" y="168537"/>
                  </a:lnTo>
                  <a:lnTo>
                    <a:pt x="106115" y="166385"/>
                  </a:lnTo>
                  <a:lnTo>
                    <a:pt x="99658" y="166385"/>
                  </a:lnTo>
                  <a:lnTo>
                    <a:pt x="99658" y="164233"/>
                  </a:lnTo>
                  <a:lnTo>
                    <a:pt x="93201" y="164233"/>
                  </a:lnTo>
                  <a:lnTo>
                    <a:pt x="93201" y="162080"/>
                  </a:lnTo>
                  <a:lnTo>
                    <a:pt x="84592" y="162080"/>
                  </a:lnTo>
                  <a:lnTo>
                    <a:pt x="84592" y="159928"/>
                  </a:lnTo>
                  <a:lnTo>
                    <a:pt x="75983" y="159928"/>
                  </a:lnTo>
                  <a:lnTo>
                    <a:pt x="75983" y="157776"/>
                  </a:lnTo>
                  <a:lnTo>
                    <a:pt x="65222" y="157776"/>
                  </a:lnTo>
                  <a:lnTo>
                    <a:pt x="65222" y="155624"/>
                  </a:lnTo>
                  <a:lnTo>
                    <a:pt x="60917" y="155624"/>
                  </a:lnTo>
                  <a:lnTo>
                    <a:pt x="60917" y="153471"/>
                  </a:lnTo>
                  <a:lnTo>
                    <a:pt x="54460" y="153471"/>
                  </a:lnTo>
                  <a:lnTo>
                    <a:pt x="54460" y="151319"/>
                  </a:lnTo>
                  <a:lnTo>
                    <a:pt x="32937" y="151319"/>
                  </a:lnTo>
                  <a:lnTo>
                    <a:pt x="32937" y="149167"/>
                  </a:lnTo>
                  <a:lnTo>
                    <a:pt x="22176" y="149167"/>
                  </a:lnTo>
                  <a:lnTo>
                    <a:pt x="22176" y="151319"/>
                  </a:lnTo>
                  <a:lnTo>
                    <a:pt x="9262" y="151319"/>
                  </a:lnTo>
                  <a:lnTo>
                    <a:pt x="9262" y="153471"/>
                  </a:lnTo>
                  <a:lnTo>
                    <a:pt x="653" y="153471"/>
                  </a:lnTo>
                  <a:lnTo>
                    <a:pt x="653" y="151319"/>
                  </a:lnTo>
                  <a:lnTo>
                    <a:pt x="4958" y="151319"/>
                  </a:lnTo>
                  <a:lnTo>
                    <a:pt x="4958" y="149167"/>
                  </a:lnTo>
                  <a:lnTo>
                    <a:pt x="13567" y="149167"/>
                  </a:lnTo>
                  <a:lnTo>
                    <a:pt x="13567" y="147014"/>
                  </a:lnTo>
                  <a:lnTo>
                    <a:pt x="15719" y="147014"/>
                  </a:lnTo>
                  <a:lnTo>
                    <a:pt x="15719" y="144862"/>
                  </a:lnTo>
                  <a:lnTo>
                    <a:pt x="17871" y="144862"/>
                  </a:lnTo>
                  <a:lnTo>
                    <a:pt x="17871" y="142710"/>
                  </a:lnTo>
                  <a:lnTo>
                    <a:pt x="20024" y="142710"/>
                  </a:lnTo>
                  <a:lnTo>
                    <a:pt x="20024" y="140558"/>
                  </a:lnTo>
                  <a:lnTo>
                    <a:pt x="22176" y="140558"/>
                  </a:lnTo>
                  <a:lnTo>
                    <a:pt x="22176" y="138405"/>
                  </a:lnTo>
                  <a:lnTo>
                    <a:pt x="24328" y="138405"/>
                  </a:lnTo>
                  <a:lnTo>
                    <a:pt x="24328" y="134101"/>
                  </a:lnTo>
                  <a:lnTo>
                    <a:pt x="26480" y="134101"/>
                  </a:lnTo>
                  <a:lnTo>
                    <a:pt x="26480" y="131948"/>
                  </a:lnTo>
                  <a:lnTo>
                    <a:pt x="28633" y="131948"/>
                  </a:lnTo>
                  <a:lnTo>
                    <a:pt x="28633" y="127644"/>
                  </a:lnTo>
                  <a:lnTo>
                    <a:pt x="30785" y="127644"/>
                  </a:lnTo>
                  <a:lnTo>
                    <a:pt x="30785" y="123339"/>
                  </a:lnTo>
                  <a:lnTo>
                    <a:pt x="32937" y="123339"/>
                  </a:lnTo>
                  <a:lnTo>
                    <a:pt x="32937" y="119035"/>
                  </a:lnTo>
                  <a:lnTo>
                    <a:pt x="35090" y="119035"/>
                  </a:lnTo>
                  <a:lnTo>
                    <a:pt x="35090" y="114730"/>
                  </a:lnTo>
                  <a:lnTo>
                    <a:pt x="39394" y="114730"/>
                  </a:lnTo>
                  <a:lnTo>
                    <a:pt x="39394" y="116882"/>
                  </a:lnTo>
                  <a:lnTo>
                    <a:pt x="41546" y="116882"/>
                  </a:lnTo>
                  <a:lnTo>
                    <a:pt x="41546" y="121187"/>
                  </a:lnTo>
                  <a:lnTo>
                    <a:pt x="43699" y="121187"/>
                  </a:lnTo>
                  <a:lnTo>
                    <a:pt x="43699" y="127644"/>
                  </a:lnTo>
                  <a:lnTo>
                    <a:pt x="45851" y="127644"/>
                  </a:lnTo>
                  <a:lnTo>
                    <a:pt x="45851" y="147014"/>
                  </a:lnTo>
                  <a:lnTo>
                    <a:pt x="43699" y="147014"/>
                  </a:lnTo>
                  <a:lnTo>
                    <a:pt x="43699" y="149167"/>
                  </a:lnTo>
                  <a:lnTo>
                    <a:pt x="60917" y="149167"/>
                  </a:lnTo>
                  <a:lnTo>
                    <a:pt x="60917" y="151319"/>
                  </a:lnTo>
                  <a:lnTo>
                    <a:pt x="63069" y="151319"/>
                  </a:lnTo>
                  <a:lnTo>
                    <a:pt x="63069" y="153471"/>
                  </a:lnTo>
                  <a:lnTo>
                    <a:pt x="69526" y="153471"/>
                  </a:lnTo>
                  <a:lnTo>
                    <a:pt x="69526" y="155624"/>
                  </a:lnTo>
                  <a:lnTo>
                    <a:pt x="82440" y="155624"/>
                  </a:lnTo>
                  <a:lnTo>
                    <a:pt x="82440" y="153471"/>
                  </a:lnTo>
                  <a:lnTo>
                    <a:pt x="86744" y="153471"/>
                  </a:lnTo>
                  <a:lnTo>
                    <a:pt x="86744" y="151319"/>
                  </a:lnTo>
                  <a:lnTo>
                    <a:pt x="91049" y="151319"/>
                  </a:lnTo>
                  <a:lnTo>
                    <a:pt x="91049" y="149167"/>
                  </a:lnTo>
                  <a:lnTo>
                    <a:pt x="95354" y="149167"/>
                  </a:lnTo>
                  <a:lnTo>
                    <a:pt x="95354" y="147014"/>
                  </a:lnTo>
                  <a:lnTo>
                    <a:pt x="97506" y="147014"/>
                  </a:lnTo>
                  <a:lnTo>
                    <a:pt x="97506" y="144862"/>
                  </a:lnTo>
                  <a:lnTo>
                    <a:pt x="99658" y="144862"/>
                  </a:lnTo>
                  <a:lnTo>
                    <a:pt x="99658" y="142710"/>
                  </a:lnTo>
                  <a:lnTo>
                    <a:pt x="101810" y="142710"/>
                  </a:lnTo>
                  <a:lnTo>
                    <a:pt x="101810" y="140558"/>
                  </a:lnTo>
                  <a:lnTo>
                    <a:pt x="103963" y="140558"/>
                  </a:lnTo>
                  <a:lnTo>
                    <a:pt x="103963" y="138405"/>
                  </a:lnTo>
                  <a:lnTo>
                    <a:pt x="106115" y="138405"/>
                  </a:lnTo>
                  <a:lnTo>
                    <a:pt x="106115" y="136253"/>
                  </a:lnTo>
                  <a:lnTo>
                    <a:pt x="108267" y="136253"/>
                  </a:lnTo>
                  <a:lnTo>
                    <a:pt x="108267" y="134101"/>
                  </a:lnTo>
                  <a:lnTo>
                    <a:pt x="110420" y="134101"/>
                  </a:lnTo>
                  <a:lnTo>
                    <a:pt x="110420" y="131948"/>
                  </a:lnTo>
                  <a:lnTo>
                    <a:pt x="112572" y="131948"/>
                  </a:lnTo>
                  <a:lnTo>
                    <a:pt x="112572" y="125492"/>
                  </a:lnTo>
                  <a:lnTo>
                    <a:pt x="114724" y="125492"/>
                  </a:lnTo>
                  <a:lnTo>
                    <a:pt x="114724" y="123339"/>
                  </a:lnTo>
                  <a:lnTo>
                    <a:pt x="116876" y="123339"/>
                  </a:lnTo>
                  <a:lnTo>
                    <a:pt x="116876" y="119035"/>
                  </a:lnTo>
                  <a:lnTo>
                    <a:pt x="121181" y="119035"/>
                  </a:lnTo>
                  <a:lnTo>
                    <a:pt x="121181" y="112578"/>
                  </a:lnTo>
                  <a:lnTo>
                    <a:pt x="123333" y="112578"/>
                  </a:lnTo>
                  <a:lnTo>
                    <a:pt x="123333" y="110426"/>
                  </a:lnTo>
                  <a:lnTo>
                    <a:pt x="125486" y="110426"/>
                  </a:lnTo>
                  <a:lnTo>
                    <a:pt x="125486" y="106121"/>
                  </a:lnTo>
                  <a:lnTo>
                    <a:pt x="127638" y="106121"/>
                  </a:lnTo>
                  <a:lnTo>
                    <a:pt x="127638" y="103969"/>
                  </a:lnTo>
                  <a:lnTo>
                    <a:pt x="129790" y="103969"/>
                  </a:lnTo>
                  <a:lnTo>
                    <a:pt x="129790" y="101816"/>
                  </a:lnTo>
                  <a:lnTo>
                    <a:pt x="131942" y="101816"/>
                  </a:lnTo>
                  <a:lnTo>
                    <a:pt x="131942" y="99664"/>
                  </a:lnTo>
                  <a:lnTo>
                    <a:pt x="134095" y="99664"/>
                  </a:lnTo>
                  <a:lnTo>
                    <a:pt x="134095" y="95360"/>
                  </a:lnTo>
                  <a:lnTo>
                    <a:pt x="136247" y="95360"/>
                  </a:lnTo>
                  <a:lnTo>
                    <a:pt x="136247" y="93207"/>
                  </a:lnTo>
                  <a:lnTo>
                    <a:pt x="138399" y="93207"/>
                  </a:lnTo>
                  <a:lnTo>
                    <a:pt x="138399" y="88903"/>
                  </a:lnTo>
                  <a:lnTo>
                    <a:pt x="140552" y="88903"/>
                  </a:lnTo>
                  <a:lnTo>
                    <a:pt x="140552" y="82446"/>
                  </a:lnTo>
                  <a:lnTo>
                    <a:pt x="142704" y="82446"/>
                  </a:lnTo>
                  <a:lnTo>
                    <a:pt x="142704" y="54466"/>
                  </a:lnTo>
                  <a:lnTo>
                    <a:pt x="153465" y="54466"/>
                  </a:lnTo>
                  <a:lnTo>
                    <a:pt x="153465" y="56618"/>
                  </a:lnTo>
                  <a:lnTo>
                    <a:pt x="155618" y="56618"/>
                  </a:lnTo>
                  <a:lnTo>
                    <a:pt x="155618" y="60923"/>
                  </a:lnTo>
                  <a:lnTo>
                    <a:pt x="159922" y="60923"/>
                  </a:lnTo>
                  <a:lnTo>
                    <a:pt x="159922" y="63075"/>
                  </a:lnTo>
                  <a:lnTo>
                    <a:pt x="162074" y="63075"/>
                  </a:lnTo>
                  <a:lnTo>
                    <a:pt x="162074" y="65228"/>
                  </a:lnTo>
                  <a:lnTo>
                    <a:pt x="166379" y="65228"/>
                  </a:lnTo>
                  <a:lnTo>
                    <a:pt x="166379" y="67380"/>
                  </a:lnTo>
                  <a:lnTo>
                    <a:pt x="170684" y="67380"/>
                  </a:lnTo>
                  <a:lnTo>
                    <a:pt x="170684" y="69532"/>
                  </a:lnTo>
                  <a:lnTo>
                    <a:pt x="172836" y="69532"/>
                  </a:lnTo>
                  <a:lnTo>
                    <a:pt x="172836" y="71684"/>
                  </a:lnTo>
                  <a:lnTo>
                    <a:pt x="174988" y="71684"/>
                  </a:lnTo>
                  <a:lnTo>
                    <a:pt x="174988" y="73837"/>
                  </a:lnTo>
                  <a:lnTo>
                    <a:pt x="177140" y="73837"/>
                  </a:lnTo>
                  <a:lnTo>
                    <a:pt x="177140" y="75989"/>
                  </a:lnTo>
                  <a:lnTo>
                    <a:pt x="181445" y="75989"/>
                  </a:lnTo>
                  <a:lnTo>
                    <a:pt x="181445" y="80294"/>
                  </a:lnTo>
                  <a:lnTo>
                    <a:pt x="187902" y="80294"/>
                  </a:lnTo>
                  <a:lnTo>
                    <a:pt x="187902" y="45857"/>
                  </a:lnTo>
                  <a:lnTo>
                    <a:pt x="185750" y="45857"/>
                  </a:lnTo>
                  <a:lnTo>
                    <a:pt x="185750" y="28639"/>
                  </a:lnTo>
                  <a:lnTo>
                    <a:pt x="187902" y="28639"/>
                  </a:lnTo>
                  <a:lnTo>
                    <a:pt x="187902" y="32943"/>
                  </a:lnTo>
                  <a:lnTo>
                    <a:pt x="190054" y="32943"/>
                  </a:lnTo>
                  <a:lnTo>
                    <a:pt x="190054" y="30791"/>
                  </a:lnTo>
                  <a:lnTo>
                    <a:pt x="192206" y="30791"/>
                  </a:lnTo>
                  <a:lnTo>
                    <a:pt x="192206" y="26486"/>
                  </a:lnTo>
                  <a:lnTo>
                    <a:pt x="194359" y="26486"/>
                  </a:lnTo>
                  <a:lnTo>
                    <a:pt x="194359" y="28639"/>
                  </a:lnTo>
                  <a:lnTo>
                    <a:pt x="196511" y="28639"/>
                  </a:lnTo>
                  <a:lnTo>
                    <a:pt x="196511" y="30791"/>
                  </a:lnTo>
                  <a:lnTo>
                    <a:pt x="198663" y="30791"/>
                  </a:lnTo>
                  <a:lnTo>
                    <a:pt x="198663" y="13573"/>
                  </a:lnTo>
                  <a:lnTo>
                    <a:pt x="200816" y="13573"/>
                  </a:lnTo>
                  <a:lnTo>
                    <a:pt x="200816" y="11420"/>
                  </a:lnTo>
                  <a:lnTo>
                    <a:pt x="202968" y="11420"/>
                  </a:lnTo>
                  <a:lnTo>
                    <a:pt x="202968" y="7116"/>
                  </a:lnTo>
                  <a:lnTo>
                    <a:pt x="205120" y="7116"/>
                  </a:lnTo>
                  <a:lnTo>
                    <a:pt x="205120" y="4964"/>
                  </a:lnTo>
                  <a:lnTo>
                    <a:pt x="207272" y="4964"/>
                  </a:lnTo>
                  <a:lnTo>
                    <a:pt x="207272" y="2811"/>
                  </a:lnTo>
                  <a:lnTo>
                    <a:pt x="209425" y="2811"/>
                  </a:lnTo>
                  <a:close/>
                </a:path>
              </a:pathLst>
            </a:custGeom>
            <a:solidFill>
              <a:srgbClr val="F2C68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EE43D4CB-0BF0-7D46-9848-16749CC96C13}"/>
                </a:ext>
              </a:extLst>
            </p:cNvPr>
            <p:cNvSpPr/>
            <p:nvPr/>
          </p:nvSpPr>
          <p:spPr>
            <a:xfrm>
              <a:off x="12870712" y="8674739"/>
              <a:ext cx="307776" cy="424000"/>
            </a:xfrm>
            <a:custGeom>
              <a:avLst/>
              <a:gdLst>
                <a:gd name="connsiteX0" fmla="*/ 235413 w 307776"/>
                <a:gd name="connsiteY0" fmla="*/ 568 h 424000"/>
                <a:gd name="connsiteX1" fmla="*/ 267697 w 307776"/>
                <a:gd name="connsiteY1" fmla="*/ 568 h 424000"/>
                <a:gd name="connsiteX2" fmla="*/ 267697 w 307776"/>
                <a:gd name="connsiteY2" fmla="*/ 2720 h 424000"/>
                <a:gd name="connsiteX3" fmla="*/ 287068 w 307776"/>
                <a:gd name="connsiteY3" fmla="*/ 2720 h 424000"/>
                <a:gd name="connsiteX4" fmla="*/ 287068 w 307776"/>
                <a:gd name="connsiteY4" fmla="*/ 4873 h 424000"/>
                <a:gd name="connsiteX5" fmla="*/ 289220 w 307776"/>
                <a:gd name="connsiteY5" fmla="*/ 4873 h 424000"/>
                <a:gd name="connsiteX6" fmla="*/ 289220 w 307776"/>
                <a:gd name="connsiteY6" fmla="*/ 7025 h 424000"/>
                <a:gd name="connsiteX7" fmla="*/ 295677 w 307776"/>
                <a:gd name="connsiteY7" fmla="*/ 7025 h 424000"/>
                <a:gd name="connsiteX8" fmla="*/ 295677 w 307776"/>
                <a:gd name="connsiteY8" fmla="*/ 9177 h 424000"/>
                <a:gd name="connsiteX9" fmla="*/ 299982 w 307776"/>
                <a:gd name="connsiteY9" fmla="*/ 9177 h 424000"/>
                <a:gd name="connsiteX10" fmla="*/ 299982 w 307776"/>
                <a:gd name="connsiteY10" fmla="*/ 11329 h 424000"/>
                <a:gd name="connsiteX11" fmla="*/ 302134 w 307776"/>
                <a:gd name="connsiteY11" fmla="*/ 11329 h 424000"/>
                <a:gd name="connsiteX12" fmla="*/ 302134 w 307776"/>
                <a:gd name="connsiteY12" fmla="*/ 13482 h 424000"/>
                <a:gd name="connsiteX13" fmla="*/ 304286 w 307776"/>
                <a:gd name="connsiteY13" fmla="*/ 13482 h 424000"/>
                <a:gd name="connsiteX14" fmla="*/ 304286 w 307776"/>
                <a:gd name="connsiteY14" fmla="*/ 28548 h 424000"/>
                <a:gd name="connsiteX15" fmla="*/ 302134 w 307776"/>
                <a:gd name="connsiteY15" fmla="*/ 28548 h 424000"/>
                <a:gd name="connsiteX16" fmla="*/ 302134 w 307776"/>
                <a:gd name="connsiteY16" fmla="*/ 30700 h 424000"/>
                <a:gd name="connsiteX17" fmla="*/ 299982 w 307776"/>
                <a:gd name="connsiteY17" fmla="*/ 30700 h 424000"/>
                <a:gd name="connsiteX18" fmla="*/ 299982 w 307776"/>
                <a:gd name="connsiteY18" fmla="*/ 35005 h 424000"/>
                <a:gd name="connsiteX19" fmla="*/ 297830 w 307776"/>
                <a:gd name="connsiteY19" fmla="*/ 35005 h 424000"/>
                <a:gd name="connsiteX20" fmla="*/ 297830 w 307776"/>
                <a:gd name="connsiteY20" fmla="*/ 41461 h 424000"/>
                <a:gd name="connsiteX21" fmla="*/ 295677 w 307776"/>
                <a:gd name="connsiteY21" fmla="*/ 41461 h 424000"/>
                <a:gd name="connsiteX22" fmla="*/ 295677 w 307776"/>
                <a:gd name="connsiteY22" fmla="*/ 50071 h 424000"/>
                <a:gd name="connsiteX23" fmla="*/ 293525 w 307776"/>
                <a:gd name="connsiteY23" fmla="*/ 50071 h 424000"/>
                <a:gd name="connsiteX24" fmla="*/ 293525 w 307776"/>
                <a:gd name="connsiteY24" fmla="*/ 54375 h 424000"/>
                <a:gd name="connsiteX25" fmla="*/ 291373 w 307776"/>
                <a:gd name="connsiteY25" fmla="*/ 54375 h 424000"/>
                <a:gd name="connsiteX26" fmla="*/ 291373 w 307776"/>
                <a:gd name="connsiteY26" fmla="*/ 65137 h 424000"/>
                <a:gd name="connsiteX27" fmla="*/ 289220 w 307776"/>
                <a:gd name="connsiteY27" fmla="*/ 65137 h 424000"/>
                <a:gd name="connsiteX28" fmla="*/ 289220 w 307776"/>
                <a:gd name="connsiteY28" fmla="*/ 73746 h 424000"/>
                <a:gd name="connsiteX29" fmla="*/ 287068 w 307776"/>
                <a:gd name="connsiteY29" fmla="*/ 73746 h 424000"/>
                <a:gd name="connsiteX30" fmla="*/ 287068 w 307776"/>
                <a:gd name="connsiteY30" fmla="*/ 93116 h 424000"/>
                <a:gd name="connsiteX31" fmla="*/ 284916 w 307776"/>
                <a:gd name="connsiteY31" fmla="*/ 93116 h 424000"/>
                <a:gd name="connsiteX32" fmla="*/ 284916 w 307776"/>
                <a:gd name="connsiteY32" fmla="*/ 110335 h 424000"/>
                <a:gd name="connsiteX33" fmla="*/ 282763 w 307776"/>
                <a:gd name="connsiteY33" fmla="*/ 110335 h 424000"/>
                <a:gd name="connsiteX34" fmla="*/ 282763 w 307776"/>
                <a:gd name="connsiteY34" fmla="*/ 127553 h 424000"/>
                <a:gd name="connsiteX35" fmla="*/ 280611 w 307776"/>
                <a:gd name="connsiteY35" fmla="*/ 127553 h 424000"/>
                <a:gd name="connsiteX36" fmla="*/ 280611 w 307776"/>
                <a:gd name="connsiteY36" fmla="*/ 142619 h 424000"/>
                <a:gd name="connsiteX37" fmla="*/ 278459 w 307776"/>
                <a:gd name="connsiteY37" fmla="*/ 142619 h 424000"/>
                <a:gd name="connsiteX38" fmla="*/ 278459 w 307776"/>
                <a:gd name="connsiteY38" fmla="*/ 168446 h 424000"/>
                <a:gd name="connsiteX39" fmla="*/ 276307 w 307776"/>
                <a:gd name="connsiteY39" fmla="*/ 168446 h 424000"/>
                <a:gd name="connsiteX40" fmla="*/ 276307 w 307776"/>
                <a:gd name="connsiteY40" fmla="*/ 183512 h 424000"/>
                <a:gd name="connsiteX41" fmla="*/ 274154 w 307776"/>
                <a:gd name="connsiteY41" fmla="*/ 183512 h 424000"/>
                <a:gd name="connsiteX42" fmla="*/ 274154 w 307776"/>
                <a:gd name="connsiteY42" fmla="*/ 202883 h 424000"/>
                <a:gd name="connsiteX43" fmla="*/ 276307 w 307776"/>
                <a:gd name="connsiteY43" fmla="*/ 202883 h 424000"/>
                <a:gd name="connsiteX44" fmla="*/ 276307 w 307776"/>
                <a:gd name="connsiteY44" fmla="*/ 205035 h 424000"/>
                <a:gd name="connsiteX45" fmla="*/ 278459 w 307776"/>
                <a:gd name="connsiteY45" fmla="*/ 205035 h 424000"/>
                <a:gd name="connsiteX46" fmla="*/ 278459 w 307776"/>
                <a:gd name="connsiteY46" fmla="*/ 202883 h 424000"/>
                <a:gd name="connsiteX47" fmla="*/ 280611 w 307776"/>
                <a:gd name="connsiteY47" fmla="*/ 202883 h 424000"/>
                <a:gd name="connsiteX48" fmla="*/ 280611 w 307776"/>
                <a:gd name="connsiteY48" fmla="*/ 200731 h 424000"/>
                <a:gd name="connsiteX49" fmla="*/ 282763 w 307776"/>
                <a:gd name="connsiteY49" fmla="*/ 200731 h 424000"/>
                <a:gd name="connsiteX50" fmla="*/ 282763 w 307776"/>
                <a:gd name="connsiteY50" fmla="*/ 198578 h 424000"/>
                <a:gd name="connsiteX51" fmla="*/ 287068 w 307776"/>
                <a:gd name="connsiteY51" fmla="*/ 198578 h 424000"/>
                <a:gd name="connsiteX52" fmla="*/ 287068 w 307776"/>
                <a:gd name="connsiteY52" fmla="*/ 196426 h 424000"/>
                <a:gd name="connsiteX53" fmla="*/ 289220 w 307776"/>
                <a:gd name="connsiteY53" fmla="*/ 196426 h 424000"/>
                <a:gd name="connsiteX54" fmla="*/ 289220 w 307776"/>
                <a:gd name="connsiteY54" fmla="*/ 194274 h 424000"/>
                <a:gd name="connsiteX55" fmla="*/ 291373 w 307776"/>
                <a:gd name="connsiteY55" fmla="*/ 194274 h 424000"/>
                <a:gd name="connsiteX56" fmla="*/ 291373 w 307776"/>
                <a:gd name="connsiteY56" fmla="*/ 192121 h 424000"/>
                <a:gd name="connsiteX57" fmla="*/ 299982 w 307776"/>
                <a:gd name="connsiteY57" fmla="*/ 192121 h 424000"/>
                <a:gd name="connsiteX58" fmla="*/ 299982 w 307776"/>
                <a:gd name="connsiteY58" fmla="*/ 194274 h 424000"/>
                <a:gd name="connsiteX59" fmla="*/ 302134 w 307776"/>
                <a:gd name="connsiteY59" fmla="*/ 194274 h 424000"/>
                <a:gd name="connsiteX60" fmla="*/ 302134 w 307776"/>
                <a:gd name="connsiteY60" fmla="*/ 215797 h 424000"/>
                <a:gd name="connsiteX61" fmla="*/ 299982 w 307776"/>
                <a:gd name="connsiteY61" fmla="*/ 215797 h 424000"/>
                <a:gd name="connsiteX62" fmla="*/ 299982 w 307776"/>
                <a:gd name="connsiteY62" fmla="*/ 224406 h 424000"/>
                <a:gd name="connsiteX63" fmla="*/ 297830 w 307776"/>
                <a:gd name="connsiteY63" fmla="*/ 224406 h 424000"/>
                <a:gd name="connsiteX64" fmla="*/ 297830 w 307776"/>
                <a:gd name="connsiteY64" fmla="*/ 233015 h 424000"/>
                <a:gd name="connsiteX65" fmla="*/ 295677 w 307776"/>
                <a:gd name="connsiteY65" fmla="*/ 233015 h 424000"/>
                <a:gd name="connsiteX66" fmla="*/ 295677 w 307776"/>
                <a:gd name="connsiteY66" fmla="*/ 239472 h 424000"/>
                <a:gd name="connsiteX67" fmla="*/ 293525 w 307776"/>
                <a:gd name="connsiteY67" fmla="*/ 239472 h 424000"/>
                <a:gd name="connsiteX68" fmla="*/ 293525 w 307776"/>
                <a:gd name="connsiteY68" fmla="*/ 245929 h 424000"/>
                <a:gd name="connsiteX69" fmla="*/ 291373 w 307776"/>
                <a:gd name="connsiteY69" fmla="*/ 245929 h 424000"/>
                <a:gd name="connsiteX70" fmla="*/ 291373 w 307776"/>
                <a:gd name="connsiteY70" fmla="*/ 254538 h 424000"/>
                <a:gd name="connsiteX71" fmla="*/ 289220 w 307776"/>
                <a:gd name="connsiteY71" fmla="*/ 254538 h 424000"/>
                <a:gd name="connsiteX72" fmla="*/ 289220 w 307776"/>
                <a:gd name="connsiteY72" fmla="*/ 260995 h 424000"/>
                <a:gd name="connsiteX73" fmla="*/ 287068 w 307776"/>
                <a:gd name="connsiteY73" fmla="*/ 260995 h 424000"/>
                <a:gd name="connsiteX74" fmla="*/ 287068 w 307776"/>
                <a:gd name="connsiteY74" fmla="*/ 271756 h 424000"/>
                <a:gd name="connsiteX75" fmla="*/ 284916 w 307776"/>
                <a:gd name="connsiteY75" fmla="*/ 271756 h 424000"/>
                <a:gd name="connsiteX76" fmla="*/ 284916 w 307776"/>
                <a:gd name="connsiteY76" fmla="*/ 280365 h 424000"/>
                <a:gd name="connsiteX77" fmla="*/ 282763 w 307776"/>
                <a:gd name="connsiteY77" fmla="*/ 280365 h 424000"/>
                <a:gd name="connsiteX78" fmla="*/ 282763 w 307776"/>
                <a:gd name="connsiteY78" fmla="*/ 293279 h 424000"/>
                <a:gd name="connsiteX79" fmla="*/ 280611 w 307776"/>
                <a:gd name="connsiteY79" fmla="*/ 293279 h 424000"/>
                <a:gd name="connsiteX80" fmla="*/ 280611 w 307776"/>
                <a:gd name="connsiteY80" fmla="*/ 301888 h 424000"/>
                <a:gd name="connsiteX81" fmla="*/ 278459 w 307776"/>
                <a:gd name="connsiteY81" fmla="*/ 301888 h 424000"/>
                <a:gd name="connsiteX82" fmla="*/ 278459 w 307776"/>
                <a:gd name="connsiteY82" fmla="*/ 308345 h 424000"/>
                <a:gd name="connsiteX83" fmla="*/ 282763 w 307776"/>
                <a:gd name="connsiteY83" fmla="*/ 308345 h 424000"/>
                <a:gd name="connsiteX84" fmla="*/ 282763 w 307776"/>
                <a:gd name="connsiteY84" fmla="*/ 306193 h 424000"/>
                <a:gd name="connsiteX85" fmla="*/ 289220 w 307776"/>
                <a:gd name="connsiteY85" fmla="*/ 306193 h 424000"/>
                <a:gd name="connsiteX86" fmla="*/ 289220 w 307776"/>
                <a:gd name="connsiteY86" fmla="*/ 304040 h 424000"/>
                <a:gd name="connsiteX87" fmla="*/ 291373 w 307776"/>
                <a:gd name="connsiteY87" fmla="*/ 304040 h 424000"/>
                <a:gd name="connsiteX88" fmla="*/ 291373 w 307776"/>
                <a:gd name="connsiteY88" fmla="*/ 301888 h 424000"/>
                <a:gd name="connsiteX89" fmla="*/ 306439 w 307776"/>
                <a:gd name="connsiteY89" fmla="*/ 301888 h 424000"/>
                <a:gd name="connsiteX90" fmla="*/ 306439 w 307776"/>
                <a:gd name="connsiteY90" fmla="*/ 306193 h 424000"/>
                <a:gd name="connsiteX91" fmla="*/ 308591 w 307776"/>
                <a:gd name="connsiteY91" fmla="*/ 306193 h 424000"/>
                <a:gd name="connsiteX92" fmla="*/ 308591 w 307776"/>
                <a:gd name="connsiteY92" fmla="*/ 319106 h 424000"/>
                <a:gd name="connsiteX93" fmla="*/ 306439 w 307776"/>
                <a:gd name="connsiteY93" fmla="*/ 319106 h 424000"/>
                <a:gd name="connsiteX94" fmla="*/ 306439 w 307776"/>
                <a:gd name="connsiteY94" fmla="*/ 327716 h 424000"/>
                <a:gd name="connsiteX95" fmla="*/ 304286 w 307776"/>
                <a:gd name="connsiteY95" fmla="*/ 327716 h 424000"/>
                <a:gd name="connsiteX96" fmla="*/ 304286 w 307776"/>
                <a:gd name="connsiteY96" fmla="*/ 336325 h 424000"/>
                <a:gd name="connsiteX97" fmla="*/ 302134 w 307776"/>
                <a:gd name="connsiteY97" fmla="*/ 336325 h 424000"/>
                <a:gd name="connsiteX98" fmla="*/ 302134 w 307776"/>
                <a:gd name="connsiteY98" fmla="*/ 340629 h 424000"/>
                <a:gd name="connsiteX99" fmla="*/ 299982 w 307776"/>
                <a:gd name="connsiteY99" fmla="*/ 340629 h 424000"/>
                <a:gd name="connsiteX100" fmla="*/ 299982 w 307776"/>
                <a:gd name="connsiteY100" fmla="*/ 344934 h 424000"/>
                <a:gd name="connsiteX101" fmla="*/ 297830 w 307776"/>
                <a:gd name="connsiteY101" fmla="*/ 344934 h 424000"/>
                <a:gd name="connsiteX102" fmla="*/ 297830 w 307776"/>
                <a:gd name="connsiteY102" fmla="*/ 351391 h 424000"/>
                <a:gd name="connsiteX103" fmla="*/ 295677 w 307776"/>
                <a:gd name="connsiteY103" fmla="*/ 351391 h 424000"/>
                <a:gd name="connsiteX104" fmla="*/ 295677 w 307776"/>
                <a:gd name="connsiteY104" fmla="*/ 355695 h 424000"/>
                <a:gd name="connsiteX105" fmla="*/ 293525 w 307776"/>
                <a:gd name="connsiteY105" fmla="*/ 355695 h 424000"/>
                <a:gd name="connsiteX106" fmla="*/ 293525 w 307776"/>
                <a:gd name="connsiteY106" fmla="*/ 362152 h 424000"/>
                <a:gd name="connsiteX107" fmla="*/ 291373 w 307776"/>
                <a:gd name="connsiteY107" fmla="*/ 362152 h 424000"/>
                <a:gd name="connsiteX108" fmla="*/ 291373 w 307776"/>
                <a:gd name="connsiteY108" fmla="*/ 366457 h 424000"/>
                <a:gd name="connsiteX109" fmla="*/ 289220 w 307776"/>
                <a:gd name="connsiteY109" fmla="*/ 366457 h 424000"/>
                <a:gd name="connsiteX110" fmla="*/ 289220 w 307776"/>
                <a:gd name="connsiteY110" fmla="*/ 372914 h 424000"/>
                <a:gd name="connsiteX111" fmla="*/ 287068 w 307776"/>
                <a:gd name="connsiteY111" fmla="*/ 372914 h 424000"/>
                <a:gd name="connsiteX112" fmla="*/ 287068 w 307776"/>
                <a:gd name="connsiteY112" fmla="*/ 381523 h 424000"/>
                <a:gd name="connsiteX113" fmla="*/ 284916 w 307776"/>
                <a:gd name="connsiteY113" fmla="*/ 381523 h 424000"/>
                <a:gd name="connsiteX114" fmla="*/ 284916 w 307776"/>
                <a:gd name="connsiteY114" fmla="*/ 383675 h 424000"/>
                <a:gd name="connsiteX115" fmla="*/ 282763 w 307776"/>
                <a:gd name="connsiteY115" fmla="*/ 383675 h 424000"/>
                <a:gd name="connsiteX116" fmla="*/ 282763 w 307776"/>
                <a:gd name="connsiteY116" fmla="*/ 387980 h 424000"/>
                <a:gd name="connsiteX117" fmla="*/ 280611 w 307776"/>
                <a:gd name="connsiteY117" fmla="*/ 387980 h 424000"/>
                <a:gd name="connsiteX118" fmla="*/ 280611 w 307776"/>
                <a:gd name="connsiteY118" fmla="*/ 392284 h 424000"/>
                <a:gd name="connsiteX119" fmla="*/ 278459 w 307776"/>
                <a:gd name="connsiteY119" fmla="*/ 392284 h 424000"/>
                <a:gd name="connsiteX120" fmla="*/ 278459 w 307776"/>
                <a:gd name="connsiteY120" fmla="*/ 396589 h 424000"/>
                <a:gd name="connsiteX121" fmla="*/ 276307 w 307776"/>
                <a:gd name="connsiteY121" fmla="*/ 396589 h 424000"/>
                <a:gd name="connsiteX122" fmla="*/ 276307 w 307776"/>
                <a:gd name="connsiteY122" fmla="*/ 400893 h 424000"/>
                <a:gd name="connsiteX123" fmla="*/ 274154 w 307776"/>
                <a:gd name="connsiteY123" fmla="*/ 400893 h 424000"/>
                <a:gd name="connsiteX124" fmla="*/ 274154 w 307776"/>
                <a:gd name="connsiteY124" fmla="*/ 403046 h 424000"/>
                <a:gd name="connsiteX125" fmla="*/ 272002 w 307776"/>
                <a:gd name="connsiteY125" fmla="*/ 403046 h 424000"/>
                <a:gd name="connsiteX126" fmla="*/ 272002 w 307776"/>
                <a:gd name="connsiteY126" fmla="*/ 407350 h 424000"/>
                <a:gd name="connsiteX127" fmla="*/ 269850 w 307776"/>
                <a:gd name="connsiteY127" fmla="*/ 407350 h 424000"/>
                <a:gd name="connsiteX128" fmla="*/ 269850 w 307776"/>
                <a:gd name="connsiteY128" fmla="*/ 409502 h 424000"/>
                <a:gd name="connsiteX129" fmla="*/ 267697 w 307776"/>
                <a:gd name="connsiteY129" fmla="*/ 409502 h 424000"/>
                <a:gd name="connsiteX130" fmla="*/ 267697 w 307776"/>
                <a:gd name="connsiteY130" fmla="*/ 413807 h 424000"/>
                <a:gd name="connsiteX131" fmla="*/ 265545 w 307776"/>
                <a:gd name="connsiteY131" fmla="*/ 413807 h 424000"/>
                <a:gd name="connsiteX132" fmla="*/ 265545 w 307776"/>
                <a:gd name="connsiteY132" fmla="*/ 415959 h 424000"/>
                <a:gd name="connsiteX133" fmla="*/ 263393 w 307776"/>
                <a:gd name="connsiteY133" fmla="*/ 415959 h 424000"/>
                <a:gd name="connsiteX134" fmla="*/ 263393 w 307776"/>
                <a:gd name="connsiteY134" fmla="*/ 418112 h 424000"/>
                <a:gd name="connsiteX135" fmla="*/ 261241 w 307776"/>
                <a:gd name="connsiteY135" fmla="*/ 418112 h 424000"/>
                <a:gd name="connsiteX136" fmla="*/ 261241 w 307776"/>
                <a:gd name="connsiteY136" fmla="*/ 422416 h 424000"/>
                <a:gd name="connsiteX137" fmla="*/ 259088 w 307776"/>
                <a:gd name="connsiteY137" fmla="*/ 422416 h 424000"/>
                <a:gd name="connsiteX138" fmla="*/ 259088 w 307776"/>
                <a:gd name="connsiteY138" fmla="*/ 424568 h 424000"/>
                <a:gd name="connsiteX139" fmla="*/ 256936 w 307776"/>
                <a:gd name="connsiteY139" fmla="*/ 424568 h 424000"/>
                <a:gd name="connsiteX140" fmla="*/ 256936 w 307776"/>
                <a:gd name="connsiteY140" fmla="*/ 413807 h 424000"/>
                <a:gd name="connsiteX141" fmla="*/ 259088 w 307776"/>
                <a:gd name="connsiteY141" fmla="*/ 413807 h 424000"/>
                <a:gd name="connsiteX142" fmla="*/ 259088 w 307776"/>
                <a:gd name="connsiteY142" fmla="*/ 411655 h 424000"/>
                <a:gd name="connsiteX143" fmla="*/ 261241 w 307776"/>
                <a:gd name="connsiteY143" fmla="*/ 411655 h 424000"/>
                <a:gd name="connsiteX144" fmla="*/ 261241 w 307776"/>
                <a:gd name="connsiteY144" fmla="*/ 407350 h 424000"/>
                <a:gd name="connsiteX145" fmla="*/ 259088 w 307776"/>
                <a:gd name="connsiteY145" fmla="*/ 407350 h 424000"/>
                <a:gd name="connsiteX146" fmla="*/ 259088 w 307776"/>
                <a:gd name="connsiteY146" fmla="*/ 405198 h 424000"/>
                <a:gd name="connsiteX147" fmla="*/ 256936 w 307776"/>
                <a:gd name="connsiteY147" fmla="*/ 405198 h 424000"/>
                <a:gd name="connsiteX148" fmla="*/ 256936 w 307776"/>
                <a:gd name="connsiteY148" fmla="*/ 403046 h 424000"/>
                <a:gd name="connsiteX149" fmla="*/ 254784 w 307776"/>
                <a:gd name="connsiteY149" fmla="*/ 403046 h 424000"/>
                <a:gd name="connsiteX150" fmla="*/ 254784 w 307776"/>
                <a:gd name="connsiteY150" fmla="*/ 398741 h 424000"/>
                <a:gd name="connsiteX151" fmla="*/ 252631 w 307776"/>
                <a:gd name="connsiteY151" fmla="*/ 398741 h 424000"/>
                <a:gd name="connsiteX152" fmla="*/ 252631 w 307776"/>
                <a:gd name="connsiteY152" fmla="*/ 396589 h 424000"/>
                <a:gd name="connsiteX153" fmla="*/ 250479 w 307776"/>
                <a:gd name="connsiteY153" fmla="*/ 396589 h 424000"/>
                <a:gd name="connsiteX154" fmla="*/ 250479 w 307776"/>
                <a:gd name="connsiteY154" fmla="*/ 398741 h 424000"/>
                <a:gd name="connsiteX155" fmla="*/ 246175 w 307776"/>
                <a:gd name="connsiteY155" fmla="*/ 398741 h 424000"/>
                <a:gd name="connsiteX156" fmla="*/ 246175 w 307776"/>
                <a:gd name="connsiteY156" fmla="*/ 400893 h 424000"/>
                <a:gd name="connsiteX157" fmla="*/ 244022 w 307776"/>
                <a:gd name="connsiteY157" fmla="*/ 400893 h 424000"/>
                <a:gd name="connsiteX158" fmla="*/ 244022 w 307776"/>
                <a:gd name="connsiteY158" fmla="*/ 396589 h 424000"/>
                <a:gd name="connsiteX159" fmla="*/ 246175 w 307776"/>
                <a:gd name="connsiteY159" fmla="*/ 396589 h 424000"/>
                <a:gd name="connsiteX160" fmla="*/ 246175 w 307776"/>
                <a:gd name="connsiteY160" fmla="*/ 394436 h 424000"/>
                <a:gd name="connsiteX161" fmla="*/ 248327 w 307776"/>
                <a:gd name="connsiteY161" fmla="*/ 394436 h 424000"/>
                <a:gd name="connsiteX162" fmla="*/ 248327 w 307776"/>
                <a:gd name="connsiteY162" fmla="*/ 390132 h 424000"/>
                <a:gd name="connsiteX163" fmla="*/ 250479 w 307776"/>
                <a:gd name="connsiteY163" fmla="*/ 390132 h 424000"/>
                <a:gd name="connsiteX164" fmla="*/ 250479 w 307776"/>
                <a:gd name="connsiteY164" fmla="*/ 387980 h 424000"/>
                <a:gd name="connsiteX165" fmla="*/ 252631 w 307776"/>
                <a:gd name="connsiteY165" fmla="*/ 387980 h 424000"/>
                <a:gd name="connsiteX166" fmla="*/ 252631 w 307776"/>
                <a:gd name="connsiteY166" fmla="*/ 381523 h 424000"/>
                <a:gd name="connsiteX167" fmla="*/ 254784 w 307776"/>
                <a:gd name="connsiteY167" fmla="*/ 381523 h 424000"/>
                <a:gd name="connsiteX168" fmla="*/ 254784 w 307776"/>
                <a:gd name="connsiteY168" fmla="*/ 379370 h 424000"/>
                <a:gd name="connsiteX169" fmla="*/ 256936 w 307776"/>
                <a:gd name="connsiteY169" fmla="*/ 379370 h 424000"/>
                <a:gd name="connsiteX170" fmla="*/ 256936 w 307776"/>
                <a:gd name="connsiteY170" fmla="*/ 377218 h 424000"/>
                <a:gd name="connsiteX171" fmla="*/ 259088 w 307776"/>
                <a:gd name="connsiteY171" fmla="*/ 377218 h 424000"/>
                <a:gd name="connsiteX172" fmla="*/ 259088 w 307776"/>
                <a:gd name="connsiteY172" fmla="*/ 372914 h 424000"/>
                <a:gd name="connsiteX173" fmla="*/ 261241 w 307776"/>
                <a:gd name="connsiteY173" fmla="*/ 372914 h 424000"/>
                <a:gd name="connsiteX174" fmla="*/ 261241 w 307776"/>
                <a:gd name="connsiteY174" fmla="*/ 368609 h 424000"/>
                <a:gd name="connsiteX175" fmla="*/ 263393 w 307776"/>
                <a:gd name="connsiteY175" fmla="*/ 368609 h 424000"/>
                <a:gd name="connsiteX176" fmla="*/ 263393 w 307776"/>
                <a:gd name="connsiteY176" fmla="*/ 362152 h 424000"/>
                <a:gd name="connsiteX177" fmla="*/ 265545 w 307776"/>
                <a:gd name="connsiteY177" fmla="*/ 362152 h 424000"/>
                <a:gd name="connsiteX178" fmla="*/ 265545 w 307776"/>
                <a:gd name="connsiteY178" fmla="*/ 355695 h 424000"/>
                <a:gd name="connsiteX179" fmla="*/ 267697 w 307776"/>
                <a:gd name="connsiteY179" fmla="*/ 355695 h 424000"/>
                <a:gd name="connsiteX180" fmla="*/ 267697 w 307776"/>
                <a:gd name="connsiteY180" fmla="*/ 351391 h 424000"/>
                <a:gd name="connsiteX181" fmla="*/ 263393 w 307776"/>
                <a:gd name="connsiteY181" fmla="*/ 351391 h 424000"/>
                <a:gd name="connsiteX182" fmla="*/ 263393 w 307776"/>
                <a:gd name="connsiteY182" fmla="*/ 353543 h 424000"/>
                <a:gd name="connsiteX183" fmla="*/ 259088 w 307776"/>
                <a:gd name="connsiteY183" fmla="*/ 353543 h 424000"/>
                <a:gd name="connsiteX184" fmla="*/ 259088 w 307776"/>
                <a:gd name="connsiteY184" fmla="*/ 355695 h 424000"/>
                <a:gd name="connsiteX185" fmla="*/ 256936 w 307776"/>
                <a:gd name="connsiteY185" fmla="*/ 355695 h 424000"/>
                <a:gd name="connsiteX186" fmla="*/ 256936 w 307776"/>
                <a:gd name="connsiteY186" fmla="*/ 357848 h 424000"/>
                <a:gd name="connsiteX187" fmla="*/ 254784 w 307776"/>
                <a:gd name="connsiteY187" fmla="*/ 357848 h 424000"/>
                <a:gd name="connsiteX188" fmla="*/ 254784 w 307776"/>
                <a:gd name="connsiteY188" fmla="*/ 360000 h 424000"/>
                <a:gd name="connsiteX189" fmla="*/ 250479 w 307776"/>
                <a:gd name="connsiteY189" fmla="*/ 360000 h 424000"/>
                <a:gd name="connsiteX190" fmla="*/ 250479 w 307776"/>
                <a:gd name="connsiteY190" fmla="*/ 362152 h 424000"/>
                <a:gd name="connsiteX191" fmla="*/ 244022 w 307776"/>
                <a:gd name="connsiteY191" fmla="*/ 362152 h 424000"/>
                <a:gd name="connsiteX192" fmla="*/ 244022 w 307776"/>
                <a:gd name="connsiteY192" fmla="*/ 364304 h 424000"/>
                <a:gd name="connsiteX193" fmla="*/ 226804 w 307776"/>
                <a:gd name="connsiteY193" fmla="*/ 364304 h 424000"/>
                <a:gd name="connsiteX194" fmla="*/ 226804 w 307776"/>
                <a:gd name="connsiteY194" fmla="*/ 362152 h 424000"/>
                <a:gd name="connsiteX195" fmla="*/ 228956 w 307776"/>
                <a:gd name="connsiteY195" fmla="*/ 362152 h 424000"/>
                <a:gd name="connsiteX196" fmla="*/ 228956 w 307776"/>
                <a:gd name="connsiteY196" fmla="*/ 360000 h 424000"/>
                <a:gd name="connsiteX197" fmla="*/ 231109 w 307776"/>
                <a:gd name="connsiteY197" fmla="*/ 360000 h 424000"/>
                <a:gd name="connsiteX198" fmla="*/ 231109 w 307776"/>
                <a:gd name="connsiteY198" fmla="*/ 357848 h 424000"/>
                <a:gd name="connsiteX199" fmla="*/ 233261 w 307776"/>
                <a:gd name="connsiteY199" fmla="*/ 357848 h 424000"/>
                <a:gd name="connsiteX200" fmla="*/ 233261 w 307776"/>
                <a:gd name="connsiteY200" fmla="*/ 353543 h 424000"/>
                <a:gd name="connsiteX201" fmla="*/ 235413 w 307776"/>
                <a:gd name="connsiteY201" fmla="*/ 353543 h 424000"/>
                <a:gd name="connsiteX202" fmla="*/ 235413 w 307776"/>
                <a:gd name="connsiteY202" fmla="*/ 349238 h 424000"/>
                <a:gd name="connsiteX203" fmla="*/ 237565 w 307776"/>
                <a:gd name="connsiteY203" fmla="*/ 349238 h 424000"/>
                <a:gd name="connsiteX204" fmla="*/ 237565 w 307776"/>
                <a:gd name="connsiteY204" fmla="*/ 347086 h 424000"/>
                <a:gd name="connsiteX205" fmla="*/ 239718 w 307776"/>
                <a:gd name="connsiteY205" fmla="*/ 347086 h 424000"/>
                <a:gd name="connsiteX206" fmla="*/ 239718 w 307776"/>
                <a:gd name="connsiteY206" fmla="*/ 340629 h 424000"/>
                <a:gd name="connsiteX207" fmla="*/ 241870 w 307776"/>
                <a:gd name="connsiteY207" fmla="*/ 340629 h 424000"/>
                <a:gd name="connsiteX208" fmla="*/ 241870 w 307776"/>
                <a:gd name="connsiteY208" fmla="*/ 336325 h 424000"/>
                <a:gd name="connsiteX209" fmla="*/ 244022 w 307776"/>
                <a:gd name="connsiteY209" fmla="*/ 336325 h 424000"/>
                <a:gd name="connsiteX210" fmla="*/ 244022 w 307776"/>
                <a:gd name="connsiteY210" fmla="*/ 319106 h 424000"/>
                <a:gd name="connsiteX211" fmla="*/ 246175 w 307776"/>
                <a:gd name="connsiteY211" fmla="*/ 319106 h 424000"/>
                <a:gd name="connsiteX212" fmla="*/ 246175 w 307776"/>
                <a:gd name="connsiteY212" fmla="*/ 310497 h 424000"/>
                <a:gd name="connsiteX213" fmla="*/ 248327 w 307776"/>
                <a:gd name="connsiteY213" fmla="*/ 310497 h 424000"/>
                <a:gd name="connsiteX214" fmla="*/ 248327 w 307776"/>
                <a:gd name="connsiteY214" fmla="*/ 297584 h 424000"/>
                <a:gd name="connsiteX215" fmla="*/ 250479 w 307776"/>
                <a:gd name="connsiteY215" fmla="*/ 297584 h 424000"/>
                <a:gd name="connsiteX216" fmla="*/ 250479 w 307776"/>
                <a:gd name="connsiteY216" fmla="*/ 284670 h 424000"/>
                <a:gd name="connsiteX217" fmla="*/ 252631 w 307776"/>
                <a:gd name="connsiteY217" fmla="*/ 284670 h 424000"/>
                <a:gd name="connsiteX218" fmla="*/ 252631 w 307776"/>
                <a:gd name="connsiteY218" fmla="*/ 276061 h 424000"/>
                <a:gd name="connsiteX219" fmla="*/ 254784 w 307776"/>
                <a:gd name="connsiteY219" fmla="*/ 276061 h 424000"/>
                <a:gd name="connsiteX220" fmla="*/ 254784 w 307776"/>
                <a:gd name="connsiteY220" fmla="*/ 239472 h 424000"/>
                <a:gd name="connsiteX221" fmla="*/ 252631 w 307776"/>
                <a:gd name="connsiteY221" fmla="*/ 239472 h 424000"/>
                <a:gd name="connsiteX222" fmla="*/ 252631 w 307776"/>
                <a:gd name="connsiteY222" fmla="*/ 237319 h 424000"/>
                <a:gd name="connsiteX223" fmla="*/ 250479 w 307776"/>
                <a:gd name="connsiteY223" fmla="*/ 237319 h 424000"/>
                <a:gd name="connsiteX224" fmla="*/ 250479 w 307776"/>
                <a:gd name="connsiteY224" fmla="*/ 235167 h 424000"/>
                <a:gd name="connsiteX225" fmla="*/ 246175 w 307776"/>
                <a:gd name="connsiteY225" fmla="*/ 235167 h 424000"/>
                <a:gd name="connsiteX226" fmla="*/ 246175 w 307776"/>
                <a:gd name="connsiteY226" fmla="*/ 233015 h 424000"/>
                <a:gd name="connsiteX227" fmla="*/ 244022 w 307776"/>
                <a:gd name="connsiteY227" fmla="*/ 233015 h 424000"/>
                <a:gd name="connsiteX228" fmla="*/ 244022 w 307776"/>
                <a:gd name="connsiteY228" fmla="*/ 230863 h 424000"/>
                <a:gd name="connsiteX229" fmla="*/ 239718 w 307776"/>
                <a:gd name="connsiteY229" fmla="*/ 230863 h 424000"/>
                <a:gd name="connsiteX230" fmla="*/ 239718 w 307776"/>
                <a:gd name="connsiteY230" fmla="*/ 228710 h 424000"/>
                <a:gd name="connsiteX231" fmla="*/ 237565 w 307776"/>
                <a:gd name="connsiteY231" fmla="*/ 228710 h 424000"/>
                <a:gd name="connsiteX232" fmla="*/ 237565 w 307776"/>
                <a:gd name="connsiteY232" fmla="*/ 226558 h 424000"/>
                <a:gd name="connsiteX233" fmla="*/ 233261 w 307776"/>
                <a:gd name="connsiteY233" fmla="*/ 226558 h 424000"/>
                <a:gd name="connsiteX234" fmla="*/ 233261 w 307776"/>
                <a:gd name="connsiteY234" fmla="*/ 224406 h 424000"/>
                <a:gd name="connsiteX235" fmla="*/ 231109 w 307776"/>
                <a:gd name="connsiteY235" fmla="*/ 224406 h 424000"/>
                <a:gd name="connsiteX236" fmla="*/ 231109 w 307776"/>
                <a:gd name="connsiteY236" fmla="*/ 222253 h 424000"/>
                <a:gd name="connsiteX237" fmla="*/ 226804 w 307776"/>
                <a:gd name="connsiteY237" fmla="*/ 222253 h 424000"/>
                <a:gd name="connsiteX238" fmla="*/ 226804 w 307776"/>
                <a:gd name="connsiteY238" fmla="*/ 220101 h 424000"/>
                <a:gd name="connsiteX239" fmla="*/ 222499 w 307776"/>
                <a:gd name="connsiteY239" fmla="*/ 220101 h 424000"/>
                <a:gd name="connsiteX240" fmla="*/ 222499 w 307776"/>
                <a:gd name="connsiteY240" fmla="*/ 217949 h 424000"/>
                <a:gd name="connsiteX241" fmla="*/ 220347 w 307776"/>
                <a:gd name="connsiteY241" fmla="*/ 217949 h 424000"/>
                <a:gd name="connsiteX242" fmla="*/ 220347 w 307776"/>
                <a:gd name="connsiteY242" fmla="*/ 209340 h 424000"/>
                <a:gd name="connsiteX243" fmla="*/ 216043 w 307776"/>
                <a:gd name="connsiteY243" fmla="*/ 209340 h 424000"/>
                <a:gd name="connsiteX244" fmla="*/ 216043 w 307776"/>
                <a:gd name="connsiteY244" fmla="*/ 207187 h 424000"/>
                <a:gd name="connsiteX245" fmla="*/ 213890 w 307776"/>
                <a:gd name="connsiteY245" fmla="*/ 207187 h 424000"/>
                <a:gd name="connsiteX246" fmla="*/ 213890 w 307776"/>
                <a:gd name="connsiteY246" fmla="*/ 194274 h 424000"/>
                <a:gd name="connsiteX247" fmla="*/ 216043 w 307776"/>
                <a:gd name="connsiteY247" fmla="*/ 194274 h 424000"/>
                <a:gd name="connsiteX248" fmla="*/ 216043 w 307776"/>
                <a:gd name="connsiteY248" fmla="*/ 187817 h 424000"/>
                <a:gd name="connsiteX249" fmla="*/ 218195 w 307776"/>
                <a:gd name="connsiteY249" fmla="*/ 187817 h 424000"/>
                <a:gd name="connsiteX250" fmla="*/ 218195 w 307776"/>
                <a:gd name="connsiteY250" fmla="*/ 185665 h 424000"/>
                <a:gd name="connsiteX251" fmla="*/ 220347 w 307776"/>
                <a:gd name="connsiteY251" fmla="*/ 185665 h 424000"/>
                <a:gd name="connsiteX252" fmla="*/ 220347 w 307776"/>
                <a:gd name="connsiteY252" fmla="*/ 181360 h 424000"/>
                <a:gd name="connsiteX253" fmla="*/ 222499 w 307776"/>
                <a:gd name="connsiteY253" fmla="*/ 181360 h 424000"/>
                <a:gd name="connsiteX254" fmla="*/ 222499 w 307776"/>
                <a:gd name="connsiteY254" fmla="*/ 172751 h 424000"/>
                <a:gd name="connsiteX255" fmla="*/ 224652 w 307776"/>
                <a:gd name="connsiteY255" fmla="*/ 172751 h 424000"/>
                <a:gd name="connsiteX256" fmla="*/ 224652 w 307776"/>
                <a:gd name="connsiteY256" fmla="*/ 164142 h 424000"/>
                <a:gd name="connsiteX257" fmla="*/ 226804 w 307776"/>
                <a:gd name="connsiteY257" fmla="*/ 164142 h 424000"/>
                <a:gd name="connsiteX258" fmla="*/ 226804 w 307776"/>
                <a:gd name="connsiteY258" fmla="*/ 155533 h 424000"/>
                <a:gd name="connsiteX259" fmla="*/ 228956 w 307776"/>
                <a:gd name="connsiteY259" fmla="*/ 155533 h 424000"/>
                <a:gd name="connsiteX260" fmla="*/ 228956 w 307776"/>
                <a:gd name="connsiteY260" fmla="*/ 142619 h 424000"/>
                <a:gd name="connsiteX261" fmla="*/ 231109 w 307776"/>
                <a:gd name="connsiteY261" fmla="*/ 142619 h 424000"/>
                <a:gd name="connsiteX262" fmla="*/ 231109 w 307776"/>
                <a:gd name="connsiteY262" fmla="*/ 129705 h 424000"/>
                <a:gd name="connsiteX263" fmla="*/ 233261 w 307776"/>
                <a:gd name="connsiteY263" fmla="*/ 129705 h 424000"/>
                <a:gd name="connsiteX264" fmla="*/ 233261 w 307776"/>
                <a:gd name="connsiteY264" fmla="*/ 121096 h 424000"/>
                <a:gd name="connsiteX265" fmla="*/ 235413 w 307776"/>
                <a:gd name="connsiteY265" fmla="*/ 121096 h 424000"/>
                <a:gd name="connsiteX266" fmla="*/ 235413 w 307776"/>
                <a:gd name="connsiteY266" fmla="*/ 108182 h 424000"/>
                <a:gd name="connsiteX267" fmla="*/ 237565 w 307776"/>
                <a:gd name="connsiteY267" fmla="*/ 108182 h 424000"/>
                <a:gd name="connsiteX268" fmla="*/ 237565 w 307776"/>
                <a:gd name="connsiteY268" fmla="*/ 101725 h 424000"/>
                <a:gd name="connsiteX269" fmla="*/ 239718 w 307776"/>
                <a:gd name="connsiteY269" fmla="*/ 101725 h 424000"/>
                <a:gd name="connsiteX270" fmla="*/ 239718 w 307776"/>
                <a:gd name="connsiteY270" fmla="*/ 95269 h 424000"/>
                <a:gd name="connsiteX271" fmla="*/ 241870 w 307776"/>
                <a:gd name="connsiteY271" fmla="*/ 95269 h 424000"/>
                <a:gd name="connsiteX272" fmla="*/ 241870 w 307776"/>
                <a:gd name="connsiteY272" fmla="*/ 86659 h 424000"/>
                <a:gd name="connsiteX273" fmla="*/ 244022 w 307776"/>
                <a:gd name="connsiteY273" fmla="*/ 86659 h 424000"/>
                <a:gd name="connsiteX274" fmla="*/ 244022 w 307776"/>
                <a:gd name="connsiteY274" fmla="*/ 78050 h 424000"/>
                <a:gd name="connsiteX275" fmla="*/ 246175 w 307776"/>
                <a:gd name="connsiteY275" fmla="*/ 78050 h 424000"/>
                <a:gd name="connsiteX276" fmla="*/ 246175 w 307776"/>
                <a:gd name="connsiteY276" fmla="*/ 69441 h 424000"/>
                <a:gd name="connsiteX277" fmla="*/ 248327 w 307776"/>
                <a:gd name="connsiteY277" fmla="*/ 69441 h 424000"/>
                <a:gd name="connsiteX278" fmla="*/ 248327 w 307776"/>
                <a:gd name="connsiteY278" fmla="*/ 65137 h 424000"/>
                <a:gd name="connsiteX279" fmla="*/ 250479 w 307776"/>
                <a:gd name="connsiteY279" fmla="*/ 65137 h 424000"/>
                <a:gd name="connsiteX280" fmla="*/ 250479 w 307776"/>
                <a:gd name="connsiteY280" fmla="*/ 60832 h 424000"/>
                <a:gd name="connsiteX281" fmla="*/ 252631 w 307776"/>
                <a:gd name="connsiteY281" fmla="*/ 60832 h 424000"/>
                <a:gd name="connsiteX282" fmla="*/ 252631 w 307776"/>
                <a:gd name="connsiteY282" fmla="*/ 47918 h 424000"/>
                <a:gd name="connsiteX283" fmla="*/ 254784 w 307776"/>
                <a:gd name="connsiteY283" fmla="*/ 47918 h 424000"/>
                <a:gd name="connsiteX284" fmla="*/ 254784 w 307776"/>
                <a:gd name="connsiteY284" fmla="*/ 39309 h 424000"/>
                <a:gd name="connsiteX285" fmla="*/ 256936 w 307776"/>
                <a:gd name="connsiteY285" fmla="*/ 39309 h 424000"/>
                <a:gd name="connsiteX286" fmla="*/ 256936 w 307776"/>
                <a:gd name="connsiteY286" fmla="*/ 35005 h 424000"/>
                <a:gd name="connsiteX287" fmla="*/ 267697 w 307776"/>
                <a:gd name="connsiteY287" fmla="*/ 35005 h 424000"/>
                <a:gd name="connsiteX288" fmla="*/ 267697 w 307776"/>
                <a:gd name="connsiteY288" fmla="*/ 30700 h 424000"/>
                <a:gd name="connsiteX289" fmla="*/ 261241 w 307776"/>
                <a:gd name="connsiteY289" fmla="*/ 30700 h 424000"/>
                <a:gd name="connsiteX290" fmla="*/ 261241 w 307776"/>
                <a:gd name="connsiteY290" fmla="*/ 28548 h 424000"/>
                <a:gd name="connsiteX291" fmla="*/ 218195 w 307776"/>
                <a:gd name="connsiteY291" fmla="*/ 28548 h 424000"/>
                <a:gd name="connsiteX292" fmla="*/ 218195 w 307776"/>
                <a:gd name="connsiteY292" fmla="*/ 30700 h 424000"/>
                <a:gd name="connsiteX293" fmla="*/ 207433 w 307776"/>
                <a:gd name="connsiteY293" fmla="*/ 30700 h 424000"/>
                <a:gd name="connsiteX294" fmla="*/ 207433 w 307776"/>
                <a:gd name="connsiteY294" fmla="*/ 32852 h 424000"/>
                <a:gd name="connsiteX295" fmla="*/ 203129 w 307776"/>
                <a:gd name="connsiteY295" fmla="*/ 32852 h 424000"/>
                <a:gd name="connsiteX296" fmla="*/ 203129 w 307776"/>
                <a:gd name="connsiteY296" fmla="*/ 35005 h 424000"/>
                <a:gd name="connsiteX297" fmla="*/ 192367 w 307776"/>
                <a:gd name="connsiteY297" fmla="*/ 35005 h 424000"/>
                <a:gd name="connsiteX298" fmla="*/ 192367 w 307776"/>
                <a:gd name="connsiteY298" fmla="*/ 37157 h 424000"/>
                <a:gd name="connsiteX299" fmla="*/ 181606 w 307776"/>
                <a:gd name="connsiteY299" fmla="*/ 37157 h 424000"/>
                <a:gd name="connsiteX300" fmla="*/ 181606 w 307776"/>
                <a:gd name="connsiteY300" fmla="*/ 39309 h 424000"/>
                <a:gd name="connsiteX301" fmla="*/ 177301 w 307776"/>
                <a:gd name="connsiteY301" fmla="*/ 39309 h 424000"/>
                <a:gd name="connsiteX302" fmla="*/ 177301 w 307776"/>
                <a:gd name="connsiteY302" fmla="*/ 41461 h 424000"/>
                <a:gd name="connsiteX303" fmla="*/ 168692 w 307776"/>
                <a:gd name="connsiteY303" fmla="*/ 41461 h 424000"/>
                <a:gd name="connsiteX304" fmla="*/ 168692 w 307776"/>
                <a:gd name="connsiteY304" fmla="*/ 43614 h 424000"/>
                <a:gd name="connsiteX305" fmla="*/ 162235 w 307776"/>
                <a:gd name="connsiteY305" fmla="*/ 43614 h 424000"/>
                <a:gd name="connsiteX306" fmla="*/ 162235 w 307776"/>
                <a:gd name="connsiteY306" fmla="*/ 45766 h 424000"/>
                <a:gd name="connsiteX307" fmla="*/ 157931 w 307776"/>
                <a:gd name="connsiteY307" fmla="*/ 45766 h 424000"/>
                <a:gd name="connsiteX308" fmla="*/ 157931 w 307776"/>
                <a:gd name="connsiteY308" fmla="*/ 47918 h 424000"/>
                <a:gd name="connsiteX309" fmla="*/ 153626 w 307776"/>
                <a:gd name="connsiteY309" fmla="*/ 47918 h 424000"/>
                <a:gd name="connsiteX310" fmla="*/ 153626 w 307776"/>
                <a:gd name="connsiteY310" fmla="*/ 50071 h 424000"/>
                <a:gd name="connsiteX311" fmla="*/ 149322 w 307776"/>
                <a:gd name="connsiteY311" fmla="*/ 50071 h 424000"/>
                <a:gd name="connsiteX312" fmla="*/ 149322 w 307776"/>
                <a:gd name="connsiteY312" fmla="*/ 52223 h 424000"/>
                <a:gd name="connsiteX313" fmla="*/ 145017 w 307776"/>
                <a:gd name="connsiteY313" fmla="*/ 52223 h 424000"/>
                <a:gd name="connsiteX314" fmla="*/ 145017 w 307776"/>
                <a:gd name="connsiteY314" fmla="*/ 54375 h 424000"/>
                <a:gd name="connsiteX315" fmla="*/ 140713 w 307776"/>
                <a:gd name="connsiteY315" fmla="*/ 54375 h 424000"/>
                <a:gd name="connsiteX316" fmla="*/ 140713 w 307776"/>
                <a:gd name="connsiteY316" fmla="*/ 56527 h 424000"/>
                <a:gd name="connsiteX317" fmla="*/ 136408 w 307776"/>
                <a:gd name="connsiteY317" fmla="*/ 56527 h 424000"/>
                <a:gd name="connsiteX318" fmla="*/ 136408 w 307776"/>
                <a:gd name="connsiteY318" fmla="*/ 58680 h 424000"/>
                <a:gd name="connsiteX319" fmla="*/ 132103 w 307776"/>
                <a:gd name="connsiteY319" fmla="*/ 58680 h 424000"/>
                <a:gd name="connsiteX320" fmla="*/ 132103 w 307776"/>
                <a:gd name="connsiteY320" fmla="*/ 60832 h 424000"/>
                <a:gd name="connsiteX321" fmla="*/ 127799 w 307776"/>
                <a:gd name="connsiteY321" fmla="*/ 60832 h 424000"/>
                <a:gd name="connsiteX322" fmla="*/ 127799 w 307776"/>
                <a:gd name="connsiteY322" fmla="*/ 62984 h 424000"/>
                <a:gd name="connsiteX323" fmla="*/ 125647 w 307776"/>
                <a:gd name="connsiteY323" fmla="*/ 62984 h 424000"/>
                <a:gd name="connsiteX324" fmla="*/ 125647 w 307776"/>
                <a:gd name="connsiteY324" fmla="*/ 65137 h 424000"/>
                <a:gd name="connsiteX325" fmla="*/ 121342 w 307776"/>
                <a:gd name="connsiteY325" fmla="*/ 65137 h 424000"/>
                <a:gd name="connsiteX326" fmla="*/ 121342 w 307776"/>
                <a:gd name="connsiteY326" fmla="*/ 67289 h 424000"/>
                <a:gd name="connsiteX327" fmla="*/ 119190 w 307776"/>
                <a:gd name="connsiteY327" fmla="*/ 67289 h 424000"/>
                <a:gd name="connsiteX328" fmla="*/ 119190 w 307776"/>
                <a:gd name="connsiteY328" fmla="*/ 69441 h 424000"/>
                <a:gd name="connsiteX329" fmla="*/ 114885 w 307776"/>
                <a:gd name="connsiteY329" fmla="*/ 69441 h 424000"/>
                <a:gd name="connsiteX330" fmla="*/ 114885 w 307776"/>
                <a:gd name="connsiteY330" fmla="*/ 71593 h 424000"/>
                <a:gd name="connsiteX331" fmla="*/ 112733 w 307776"/>
                <a:gd name="connsiteY331" fmla="*/ 71593 h 424000"/>
                <a:gd name="connsiteX332" fmla="*/ 112733 w 307776"/>
                <a:gd name="connsiteY332" fmla="*/ 73746 h 424000"/>
                <a:gd name="connsiteX333" fmla="*/ 110581 w 307776"/>
                <a:gd name="connsiteY333" fmla="*/ 73746 h 424000"/>
                <a:gd name="connsiteX334" fmla="*/ 110581 w 307776"/>
                <a:gd name="connsiteY334" fmla="*/ 75898 h 424000"/>
                <a:gd name="connsiteX335" fmla="*/ 106276 w 307776"/>
                <a:gd name="connsiteY335" fmla="*/ 75898 h 424000"/>
                <a:gd name="connsiteX336" fmla="*/ 106276 w 307776"/>
                <a:gd name="connsiteY336" fmla="*/ 78050 h 424000"/>
                <a:gd name="connsiteX337" fmla="*/ 104124 w 307776"/>
                <a:gd name="connsiteY337" fmla="*/ 78050 h 424000"/>
                <a:gd name="connsiteX338" fmla="*/ 104124 w 307776"/>
                <a:gd name="connsiteY338" fmla="*/ 80203 h 424000"/>
                <a:gd name="connsiteX339" fmla="*/ 101971 w 307776"/>
                <a:gd name="connsiteY339" fmla="*/ 80203 h 424000"/>
                <a:gd name="connsiteX340" fmla="*/ 101971 w 307776"/>
                <a:gd name="connsiteY340" fmla="*/ 82355 h 424000"/>
                <a:gd name="connsiteX341" fmla="*/ 99819 w 307776"/>
                <a:gd name="connsiteY341" fmla="*/ 82355 h 424000"/>
                <a:gd name="connsiteX342" fmla="*/ 99819 w 307776"/>
                <a:gd name="connsiteY342" fmla="*/ 84507 h 424000"/>
                <a:gd name="connsiteX343" fmla="*/ 95515 w 307776"/>
                <a:gd name="connsiteY343" fmla="*/ 84507 h 424000"/>
                <a:gd name="connsiteX344" fmla="*/ 95515 w 307776"/>
                <a:gd name="connsiteY344" fmla="*/ 86659 h 424000"/>
                <a:gd name="connsiteX345" fmla="*/ 93362 w 307776"/>
                <a:gd name="connsiteY345" fmla="*/ 86659 h 424000"/>
                <a:gd name="connsiteX346" fmla="*/ 93362 w 307776"/>
                <a:gd name="connsiteY346" fmla="*/ 88812 h 424000"/>
                <a:gd name="connsiteX347" fmla="*/ 91210 w 307776"/>
                <a:gd name="connsiteY347" fmla="*/ 88812 h 424000"/>
                <a:gd name="connsiteX348" fmla="*/ 91210 w 307776"/>
                <a:gd name="connsiteY348" fmla="*/ 90964 h 424000"/>
                <a:gd name="connsiteX349" fmla="*/ 86905 w 307776"/>
                <a:gd name="connsiteY349" fmla="*/ 90964 h 424000"/>
                <a:gd name="connsiteX350" fmla="*/ 86905 w 307776"/>
                <a:gd name="connsiteY350" fmla="*/ 93116 h 424000"/>
                <a:gd name="connsiteX351" fmla="*/ 84753 w 307776"/>
                <a:gd name="connsiteY351" fmla="*/ 93116 h 424000"/>
                <a:gd name="connsiteX352" fmla="*/ 84753 w 307776"/>
                <a:gd name="connsiteY352" fmla="*/ 95269 h 424000"/>
                <a:gd name="connsiteX353" fmla="*/ 82601 w 307776"/>
                <a:gd name="connsiteY353" fmla="*/ 95269 h 424000"/>
                <a:gd name="connsiteX354" fmla="*/ 82601 w 307776"/>
                <a:gd name="connsiteY354" fmla="*/ 97421 h 424000"/>
                <a:gd name="connsiteX355" fmla="*/ 80449 w 307776"/>
                <a:gd name="connsiteY355" fmla="*/ 97421 h 424000"/>
                <a:gd name="connsiteX356" fmla="*/ 80449 w 307776"/>
                <a:gd name="connsiteY356" fmla="*/ 99573 h 424000"/>
                <a:gd name="connsiteX357" fmla="*/ 78296 w 307776"/>
                <a:gd name="connsiteY357" fmla="*/ 99573 h 424000"/>
                <a:gd name="connsiteX358" fmla="*/ 78296 w 307776"/>
                <a:gd name="connsiteY358" fmla="*/ 101725 h 424000"/>
                <a:gd name="connsiteX359" fmla="*/ 76144 w 307776"/>
                <a:gd name="connsiteY359" fmla="*/ 101725 h 424000"/>
                <a:gd name="connsiteX360" fmla="*/ 76144 w 307776"/>
                <a:gd name="connsiteY360" fmla="*/ 103878 h 424000"/>
                <a:gd name="connsiteX361" fmla="*/ 73992 w 307776"/>
                <a:gd name="connsiteY361" fmla="*/ 103878 h 424000"/>
                <a:gd name="connsiteX362" fmla="*/ 73992 w 307776"/>
                <a:gd name="connsiteY362" fmla="*/ 106030 h 424000"/>
                <a:gd name="connsiteX363" fmla="*/ 71839 w 307776"/>
                <a:gd name="connsiteY363" fmla="*/ 106030 h 424000"/>
                <a:gd name="connsiteX364" fmla="*/ 71839 w 307776"/>
                <a:gd name="connsiteY364" fmla="*/ 108182 h 424000"/>
                <a:gd name="connsiteX365" fmla="*/ 69687 w 307776"/>
                <a:gd name="connsiteY365" fmla="*/ 108182 h 424000"/>
                <a:gd name="connsiteX366" fmla="*/ 69687 w 307776"/>
                <a:gd name="connsiteY366" fmla="*/ 110335 h 424000"/>
                <a:gd name="connsiteX367" fmla="*/ 67535 w 307776"/>
                <a:gd name="connsiteY367" fmla="*/ 110335 h 424000"/>
                <a:gd name="connsiteX368" fmla="*/ 67535 w 307776"/>
                <a:gd name="connsiteY368" fmla="*/ 112487 h 424000"/>
                <a:gd name="connsiteX369" fmla="*/ 65383 w 307776"/>
                <a:gd name="connsiteY369" fmla="*/ 112487 h 424000"/>
                <a:gd name="connsiteX370" fmla="*/ 65383 w 307776"/>
                <a:gd name="connsiteY370" fmla="*/ 114639 h 424000"/>
                <a:gd name="connsiteX371" fmla="*/ 63230 w 307776"/>
                <a:gd name="connsiteY371" fmla="*/ 114639 h 424000"/>
                <a:gd name="connsiteX372" fmla="*/ 63230 w 307776"/>
                <a:gd name="connsiteY372" fmla="*/ 118944 h 424000"/>
                <a:gd name="connsiteX373" fmla="*/ 61078 w 307776"/>
                <a:gd name="connsiteY373" fmla="*/ 118944 h 424000"/>
                <a:gd name="connsiteX374" fmla="*/ 61078 w 307776"/>
                <a:gd name="connsiteY374" fmla="*/ 123248 h 424000"/>
                <a:gd name="connsiteX375" fmla="*/ 58926 w 307776"/>
                <a:gd name="connsiteY375" fmla="*/ 123248 h 424000"/>
                <a:gd name="connsiteX376" fmla="*/ 58926 w 307776"/>
                <a:gd name="connsiteY376" fmla="*/ 127553 h 424000"/>
                <a:gd name="connsiteX377" fmla="*/ 56773 w 307776"/>
                <a:gd name="connsiteY377" fmla="*/ 127553 h 424000"/>
                <a:gd name="connsiteX378" fmla="*/ 56773 w 307776"/>
                <a:gd name="connsiteY378" fmla="*/ 131857 h 424000"/>
                <a:gd name="connsiteX379" fmla="*/ 54621 w 307776"/>
                <a:gd name="connsiteY379" fmla="*/ 131857 h 424000"/>
                <a:gd name="connsiteX380" fmla="*/ 54621 w 307776"/>
                <a:gd name="connsiteY380" fmla="*/ 136162 h 424000"/>
                <a:gd name="connsiteX381" fmla="*/ 52469 w 307776"/>
                <a:gd name="connsiteY381" fmla="*/ 136162 h 424000"/>
                <a:gd name="connsiteX382" fmla="*/ 52469 w 307776"/>
                <a:gd name="connsiteY382" fmla="*/ 140467 h 424000"/>
                <a:gd name="connsiteX383" fmla="*/ 50317 w 307776"/>
                <a:gd name="connsiteY383" fmla="*/ 140467 h 424000"/>
                <a:gd name="connsiteX384" fmla="*/ 50317 w 307776"/>
                <a:gd name="connsiteY384" fmla="*/ 146923 h 424000"/>
                <a:gd name="connsiteX385" fmla="*/ 48164 w 307776"/>
                <a:gd name="connsiteY385" fmla="*/ 146923 h 424000"/>
                <a:gd name="connsiteX386" fmla="*/ 48164 w 307776"/>
                <a:gd name="connsiteY386" fmla="*/ 151228 h 424000"/>
                <a:gd name="connsiteX387" fmla="*/ 46012 w 307776"/>
                <a:gd name="connsiteY387" fmla="*/ 151228 h 424000"/>
                <a:gd name="connsiteX388" fmla="*/ 46012 w 307776"/>
                <a:gd name="connsiteY388" fmla="*/ 166294 h 424000"/>
                <a:gd name="connsiteX389" fmla="*/ 43860 w 307776"/>
                <a:gd name="connsiteY389" fmla="*/ 166294 h 424000"/>
                <a:gd name="connsiteX390" fmla="*/ 43860 w 307776"/>
                <a:gd name="connsiteY390" fmla="*/ 174903 h 424000"/>
                <a:gd name="connsiteX391" fmla="*/ 46012 w 307776"/>
                <a:gd name="connsiteY391" fmla="*/ 174903 h 424000"/>
                <a:gd name="connsiteX392" fmla="*/ 46012 w 307776"/>
                <a:gd name="connsiteY392" fmla="*/ 177055 h 424000"/>
                <a:gd name="connsiteX393" fmla="*/ 48164 w 307776"/>
                <a:gd name="connsiteY393" fmla="*/ 177055 h 424000"/>
                <a:gd name="connsiteX394" fmla="*/ 48164 w 307776"/>
                <a:gd name="connsiteY394" fmla="*/ 179208 h 424000"/>
                <a:gd name="connsiteX395" fmla="*/ 50317 w 307776"/>
                <a:gd name="connsiteY395" fmla="*/ 179208 h 424000"/>
                <a:gd name="connsiteX396" fmla="*/ 50317 w 307776"/>
                <a:gd name="connsiteY396" fmla="*/ 183512 h 424000"/>
                <a:gd name="connsiteX397" fmla="*/ 52469 w 307776"/>
                <a:gd name="connsiteY397" fmla="*/ 183512 h 424000"/>
                <a:gd name="connsiteX398" fmla="*/ 52469 w 307776"/>
                <a:gd name="connsiteY398" fmla="*/ 185665 h 424000"/>
                <a:gd name="connsiteX399" fmla="*/ 54621 w 307776"/>
                <a:gd name="connsiteY399" fmla="*/ 185665 h 424000"/>
                <a:gd name="connsiteX400" fmla="*/ 54621 w 307776"/>
                <a:gd name="connsiteY400" fmla="*/ 189969 h 424000"/>
                <a:gd name="connsiteX401" fmla="*/ 56773 w 307776"/>
                <a:gd name="connsiteY401" fmla="*/ 189969 h 424000"/>
                <a:gd name="connsiteX402" fmla="*/ 56773 w 307776"/>
                <a:gd name="connsiteY402" fmla="*/ 192121 h 424000"/>
                <a:gd name="connsiteX403" fmla="*/ 89058 w 307776"/>
                <a:gd name="connsiteY403" fmla="*/ 192121 h 424000"/>
                <a:gd name="connsiteX404" fmla="*/ 89058 w 307776"/>
                <a:gd name="connsiteY404" fmla="*/ 194274 h 424000"/>
                <a:gd name="connsiteX405" fmla="*/ 97667 w 307776"/>
                <a:gd name="connsiteY405" fmla="*/ 194274 h 424000"/>
                <a:gd name="connsiteX406" fmla="*/ 97667 w 307776"/>
                <a:gd name="connsiteY406" fmla="*/ 198578 h 424000"/>
                <a:gd name="connsiteX407" fmla="*/ 99819 w 307776"/>
                <a:gd name="connsiteY407" fmla="*/ 198578 h 424000"/>
                <a:gd name="connsiteX408" fmla="*/ 99819 w 307776"/>
                <a:gd name="connsiteY408" fmla="*/ 200731 h 424000"/>
                <a:gd name="connsiteX409" fmla="*/ 104124 w 307776"/>
                <a:gd name="connsiteY409" fmla="*/ 200731 h 424000"/>
                <a:gd name="connsiteX410" fmla="*/ 104124 w 307776"/>
                <a:gd name="connsiteY410" fmla="*/ 209340 h 424000"/>
                <a:gd name="connsiteX411" fmla="*/ 101971 w 307776"/>
                <a:gd name="connsiteY411" fmla="*/ 209340 h 424000"/>
                <a:gd name="connsiteX412" fmla="*/ 101971 w 307776"/>
                <a:gd name="connsiteY412" fmla="*/ 213644 h 424000"/>
                <a:gd name="connsiteX413" fmla="*/ 99819 w 307776"/>
                <a:gd name="connsiteY413" fmla="*/ 213644 h 424000"/>
                <a:gd name="connsiteX414" fmla="*/ 99819 w 307776"/>
                <a:gd name="connsiteY414" fmla="*/ 217949 h 424000"/>
                <a:gd name="connsiteX415" fmla="*/ 97667 w 307776"/>
                <a:gd name="connsiteY415" fmla="*/ 217949 h 424000"/>
                <a:gd name="connsiteX416" fmla="*/ 97667 w 307776"/>
                <a:gd name="connsiteY416" fmla="*/ 222253 h 424000"/>
                <a:gd name="connsiteX417" fmla="*/ 95515 w 307776"/>
                <a:gd name="connsiteY417" fmla="*/ 222253 h 424000"/>
                <a:gd name="connsiteX418" fmla="*/ 95515 w 307776"/>
                <a:gd name="connsiteY418" fmla="*/ 226558 h 424000"/>
                <a:gd name="connsiteX419" fmla="*/ 93362 w 307776"/>
                <a:gd name="connsiteY419" fmla="*/ 226558 h 424000"/>
                <a:gd name="connsiteX420" fmla="*/ 93362 w 307776"/>
                <a:gd name="connsiteY420" fmla="*/ 228710 h 424000"/>
                <a:gd name="connsiteX421" fmla="*/ 91210 w 307776"/>
                <a:gd name="connsiteY421" fmla="*/ 228710 h 424000"/>
                <a:gd name="connsiteX422" fmla="*/ 91210 w 307776"/>
                <a:gd name="connsiteY422" fmla="*/ 230863 h 424000"/>
                <a:gd name="connsiteX423" fmla="*/ 89058 w 307776"/>
                <a:gd name="connsiteY423" fmla="*/ 230863 h 424000"/>
                <a:gd name="connsiteX424" fmla="*/ 89058 w 307776"/>
                <a:gd name="connsiteY424" fmla="*/ 237319 h 424000"/>
                <a:gd name="connsiteX425" fmla="*/ 91210 w 307776"/>
                <a:gd name="connsiteY425" fmla="*/ 237319 h 424000"/>
                <a:gd name="connsiteX426" fmla="*/ 91210 w 307776"/>
                <a:gd name="connsiteY426" fmla="*/ 239472 h 424000"/>
                <a:gd name="connsiteX427" fmla="*/ 93362 w 307776"/>
                <a:gd name="connsiteY427" fmla="*/ 239472 h 424000"/>
                <a:gd name="connsiteX428" fmla="*/ 93362 w 307776"/>
                <a:gd name="connsiteY428" fmla="*/ 243776 h 424000"/>
                <a:gd name="connsiteX429" fmla="*/ 95515 w 307776"/>
                <a:gd name="connsiteY429" fmla="*/ 243776 h 424000"/>
                <a:gd name="connsiteX430" fmla="*/ 95515 w 307776"/>
                <a:gd name="connsiteY430" fmla="*/ 245929 h 424000"/>
                <a:gd name="connsiteX431" fmla="*/ 97667 w 307776"/>
                <a:gd name="connsiteY431" fmla="*/ 245929 h 424000"/>
                <a:gd name="connsiteX432" fmla="*/ 97667 w 307776"/>
                <a:gd name="connsiteY432" fmla="*/ 250233 h 424000"/>
                <a:gd name="connsiteX433" fmla="*/ 99819 w 307776"/>
                <a:gd name="connsiteY433" fmla="*/ 250233 h 424000"/>
                <a:gd name="connsiteX434" fmla="*/ 99819 w 307776"/>
                <a:gd name="connsiteY434" fmla="*/ 252385 h 424000"/>
                <a:gd name="connsiteX435" fmla="*/ 101971 w 307776"/>
                <a:gd name="connsiteY435" fmla="*/ 252385 h 424000"/>
                <a:gd name="connsiteX436" fmla="*/ 101971 w 307776"/>
                <a:gd name="connsiteY436" fmla="*/ 256690 h 424000"/>
                <a:gd name="connsiteX437" fmla="*/ 104124 w 307776"/>
                <a:gd name="connsiteY437" fmla="*/ 256690 h 424000"/>
                <a:gd name="connsiteX438" fmla="*/ 104124 w 307776"/>
                <a:gd name="connsiteY438" fmla="*/ 260995 h 424000"/>
                <a:gd name="connsiteX439" fmla="*/ 106276 w 307776"/>
                <a:gd name="connsiteY439" fmla="*/ 260995 h 424000"/>
                <a:gd name="connsiteX440" fmla="*/ 106276 w 307776"/>
                <a:gd name="connsiteY440" fmla="*/ 263147 h 424000"/>
                <a:gd name="connsiteX441" fmla="*/ 108428 w 307776"/>
                <a:gd name="connsiteY441" fmla="*/ 263147 h 424000"/>
                <a:gd name="connsiteX442" fmla="*/ 108428 w 307776"/>
                <a:gd name="connsiteY442" fmla="*/ 267451 h 424000"/>
                <a:gd name="connsiteX443" fmla="*/ 110581 w 307776"/>
                <a:gd name="connsiteY443" fmla="*/ 267451 h 424000"/>
                <a:gd name="connsiteX444" fmla="*/ 110581 w 307776"/>
                <a:gd name="connsiteY444" fmla="*/ 271756 h 424000"/>
                <a:gd name="connsiteX445" fmla="*/ 112733 w 307776"/>
                <a:gd name="connsiteY445" fmla="*/ 271756 h 424000"/>
                <a:gd name="connsiteX446" fmla="*/ 112733 w 307776"/>
                <a:gd name="connsiteY446" fmla="*/ 276061 h 424000"/>
                <a:gd name="connsiteX447" fmla="*/ 114885 w 307776"/>
                <a:gd name="connsiteY447" fmla="*/ 276061 h 424000"/>
                <a:gd name="connsiteX448" fmla="*/ 114885 w 307776"/>
                <a:gd name="connsiteY448" fmla="*/ 280365 h 424000"/>
                <a:gd name="connsiteX449" fmla="*/ 117037 w 307776"/>
                <a:gd name="connsiteY449" fmla="*/ 280365 h 424000"/>
                <a:gd name="connsiteX450" fmla="*/ 117037 w 307776"/>
                <a:gd name="connsiteY450" fmla="*/ 282517 h 424000"/>
                <a:gd name="connsiteX451" fmla="*/ 119190 w 307776"/>
                <a:gd name="connsiteY451" fmla="*/ 282517 h 424000"/>
                <a:gd name="connsiteX452" fmla="*/ 119190 w 307776"/>
                <a:gd name="connsiteY452" fmla="*/ 286822 h 424000"/>
                <a:gd name="connsiteX453" fmla="*/ 121342 w 307776"/>
                <a:gd name="connsiteY453" fmla="*/ 286822 h 424000"/>
                <a:gd name="connsiteX454" fmla="*/ 121342 w 307776"/>
                <a:gd name="connsiteY454" fmla="*/ 291127 h 424000"/>
                <a:gd name="connsiteX455" fmla="*/ 123494 w 307776"/>
                <a:gd name="connsiteY455" fmla="*/ 291127 h 424000"/>
                <a:gd name="connsiteX456" fmla="*/ 123494 w 307776"/>
                <a:gd name="connsiteY456" fmla="*/ 295431 h 424000"/>
                <a:gd name="connsiteX457" fmla="*/ 125647 w 307776"/>
                <a:gd name="connsiteY457" fmla="*/ 295431 h 424000"/>
                <a:gd name="connsiteX458" fmla="*/ 125647 w 307776"/>
                <a:gd name="connsiteY458" fmla="*/ 312650 h 424000"/>
                <a:gd name="connsiteX459" fmla="*/ 123494 w 307776"/>
                <a:gd name="connsiteY459" fmla="*/ 312650 h 424000"/>
                <a:gd name="connsiteX460" fmla="*/ 123494 w 307776"/>
                <a:gd name="connsiteY460" fmla="*/ 321259 h 424000"/>
                <a:gd name="connsiteX461" fmla="*/ 121342 w 307776"/>
                <a:gd name="connsiteY461" fmla="*/ 321259 h 424000"/>
                <a:gd name="connsiteX462" fmla="*/ 121342 w 307776"/>
                <a:gd name="connsiteY462" fmla="*/ 323411 h 424000"/>
                <a:gd name="connsiteX463" fmla="*/ 119190 w 307776"/>
                <a:gd name="connsiteY463" fmla="*/ 323411 h 424000"/>
                <a:gd name="connsiteX464" fmla="*/ 119190 w 307776"/>
                <a:gd name="connsiteY464" fmla="*/ 325563 h 424000"/>
                <a:gd name="connsiteX465" fmla="*/ 117037 w 307776"/>
                <a:gd name="connsiteY465" fmla="*/ 325563 h 424000"/>
                <a:gd name="connsiteX466" fmla="*/ 117037 w 307776"/>
                <a:gd name="connsiteY466" fmla="*/ 327716 h 424000"/>
                <a:gd name="connsiteX467" fmla="*/ 112733 w 307776"/>
                <a:gd name="connsiteY467" fmla="*/ 327716 h 424000"/>
                <a:gd name="connsiteX468" fmla="*/ 112733 w 307776"/>
                <a:gd name="connsiteY468" fmla="*/ 340629 h 424000"/>
                <a:gd name="connsiteX469" fmla="*/ 114885 w 307776"/>
                <a:gd name="connsiteY469" fmla="*/ 340629 h 424000"/>
                <a:gd name="connsiteX470" fmla="*/ 114885 w 307776"/>
                <a:gd name="connsiteY470" fmla="*/ 347086 h 424000"/>
                <a:gd name="connsiteX471" fmla="*/ 117037 w 307776"/>
                <a:gd name="connsiteY471" fmla="*/ 347086 h 424000"/>
                <a:gd name="connsiteX472" fmla="*/ 117037 w 307776"/>
                <a:gd name="connsiteY472" fmla="*/ 349238 h 424000"/>
                <a:gd name="connsiteX473" fmla="*/ 119190 w 307776"/>
                <a:gd name="connsiteY473" fmla="*/ 349238 h 424000"/>
                <a:gd name="connsiteX474" fmla="*/ 119190 w 307776"/>
                <a:gd name="connsiteY474" fmla="*/ 357848 h 424000"/>
                <a:gd name="connsiteX475" fmla="*/ 121342 w 307776"/>
                <a:gd name="connsiteY475" fmla="*/ 357848 h 424000"/>
                <a:gd name="connsiteX476" fmla="*/ 121342 w 307776"/>
                <a:gd name="connsiteY476" fmla="*/ 366457 h 424000"/>
                <a:gd name="connsiteX477" fmla="*/ 119190 w 307776"/>
                <a:gd name="connsiteY477" fmla="*/ 366457 h 424000"/>
                <a:gd name="connsiteX478" fmla="*/ 119190 w 307776"/>
                <a:gd name="connsiteY478" fmla="*/ 362152 h 424000"/>
                <a:gd name="connsiteX479" fmla="*/ 117037 w 307776"/>
                <a:gd name="connsiteY479" fmla="*/ 362152 h 424000"/>
                <a:gd name="connsiteX480" fmla="*/ 117037 w 307776"/>
                <a:gd name="connsiteY480" fmla="*/ 360000 h 424000"/>
                <a:gd name="connsiteX481" fmla="*/ 114885 w 307776"/>
                <a:gd name="connsiteY481" fmla="*/ 360000 h 424000"/>
                <a:gd name="connsiteX482" fmla="*/ 114885 w 307776"/>
                <a:gd name="connsiteY482" fmla="*/ 357848 h 424000"/>
                <a:gd name="connsiteX483" fmla="*/ 112733 w 307776"/>
                <a:gd name="connsiteY483" fmla="*/ 357848 h 424000"/>
                <a:gd name="connsiteX484" fmla="*/ 112733 w 307776"/>
                <a:gd name="connsiteY484" fmla="*/ 347086 h 424000"/>
                <a:gd name="connsiteX485" fmla="*/ 108428 w 307776"/>
                <a:gd name="connsiteY485" fmla="*/ 347086 h 424000"/>
                <a:gd name="connsiteX486" fmla="*/ 108428 w 307776"/>
                <a:gd name="connsiteY486" fmla="*/ 336325 h 424000"/>
                <a:gd name="connsiteX487" fmla="*/ 110581 w 307776"/>
                <a:gd name="connsiteY487" fmla="*/ 336325 h 424000"/>
                <a:gd name="connsiteX488" fmla="*/ 110581 w 307776"/>
                <a:gd name="connsiteY488" fmla="*/ 329868 h 424000"/>
                <a:gd name="connsiteX489" fmla="*/ 106276 w 307776"/>
                <a:gd name="connsiteY489" fmla="*/ 329868 h 424000"/>
                <a:gd name="connsiteX490" fmla="*/ 106276 w 307776"/>
                <a:gd name="connsiteY490" fmla="*/ 334172 h 424000"/>
                <a:gd name="connsiteX491" fmla="*/ 104124 w 307776"/>
                <a:gd name="connsiteY491" fmla="*/ 334172 h 424000"/>
                <a:gd name="connsiteX492" fmla="*/ 104124 w 307776"/>
                <a:gd name="connsiteY492" fmla="*/ 336325 h 424000"/>
                <a:gd name="connsiteX493" fmla="*/ 101971 w 307776"/>
                <a:gd name="connsiteY493" fmla="*/ 336325 h 424000"/>
                <a:gd name="connsiteX494" fmla="*/ 101971 w 307776"/>
                <a:gd name="connsiteY494" fmla="*/ 338477 h 424000"/>
                <a:gd name="connsiteX495" fmla="*/ 93362 w 307776"/>
                <a:gd name="connsiteY495" fmla="*/ 338477 h 424000"/>
                <a:gd name="connsiteX496" fmla="*/ 93362 w 307776"/>
                <a:gd name="connsiteY496" fmla="*/ 336325 h 424000"/>
                <a:gd name="connsiteX497" fmla="*/ 91210 w 307776"/>
                <a:gd name="connsiteY497" fmla="*/ 336325 h 424000"/>
                <a:gd name="connsiteX498" fmla="*/ 91210 w 307776"/>
                <a:gd name="connsiteY498" fmla="*/ 334172 h 424000"/>
                <a:gd name="connsiteX499" fmla="*/ 86905 w 307776"/>
                <a:gd name="connsiteY499" fmla="*/ 334172 h 424000"/>
                <a:gd name="connsiteX500" fmla="*/ 86905 w 307776"/>
                <a:gd name="connsiteY500" fmla="*/ 336325 h 424000"/>
                <a:gd name="connsiteX501" fmla="*/ 89058 w 307776"/>
                <a:gd name="connsiteY501" fmla="*/ 336325 h 424000"/>
                <a:gd name="connsiteX502" fmla="*/ 89058 w 307776"/>
                <a:gd name="connsiteY502" fmla="*/ 340629 h 424000"/>
                <a:gd name="connsiteX503" fmla="*/ 93362 w 307776"/>
                <a:gd name="connsiteY503" fmla="*/ 340629 h 424000"/>
                <a:gd name="connsiteX504" fmla="*/ 93362 w 307776"/>
                <a:gd name="connsiteY504" fmla="*/ 342782 h 424000"/>
                <a:gd name="connsiteX505" fmla="*/ 91210 w 307776"/>
                <a:gd name="connsiteY505" fmla="*/ 342782 h 424000"/>
                <a:gd name="connsiteX506" fmla="*/ 91210 w 307776"/>
                <a:gd name="connsiteY506" fmla="*/ 355695 h 424000"/>
                <a:gd name="connsiteX507" fmla="*/ 89058 w 307776"/>
                <a:gd name="connsiteY507" fmla="*/ 355695 h 424000"/>
                <a:gd name="connsiteX508" fmla="*/ 89058 w 307776"/>
                <a:gd name="connsiteY508" fmla="*/ 347086 h 424000"/>
                <a:gd name="connsiteX509" fmla="*/ 86905 w 307776"/>
                <a:gd name="connsiteY509" fmla="*/ 347086 h 424000"/>
                <a:gd name="connsiteX510" fmla="*/ 86905 w 307776"/>
                <a:gd name="connsiteY510" fmla="*/ 340629 h 424000"/>
                <a:gd name="connsiteX511" fmla="*/ 84753 w 307776"/>
                <a:gd name="connsiteY511" fmla="*/ 340629 h 424000"/>
                <a:gd name="connsiteX512" fmla="*/ 84753 w 307776"/>
                <a:gd name="connsiteY512" fmla="*/ 336325 h 424000"/>
                <a:gd name="connsiteX513" fmla="*/ 82601 w 307776"/>
                <a:gd name="connsiteY513" fmla="*/ 336325 h 424000"/>
                <a:gd name="connsiteX514" fmla="*/ 82601 w 307776"/>
                <a:gd name="connsiteY514" fmla="*/ 332020 h 424000"/>
                <a:gd name="connsiteX515" fmla="*/ 80449 w 307776"/>
                <a:gd name="connsiteY515" fmla="*/ 332020 h 424000"/>
                <a:gd name="connsiteX516" fmla="*/ 80449 w 307776"/>
                <a:gd name="connsiteY516" fmla="*/ 329868 h 424000"/>
                <a:gd name="connsiteX517" fmla="*/ 78296 w 307776"/>
                <a:gd name="connsiteY517" fmla="*/ 329868 h 424000"/>
                <a:gd name="connsiteX518" fmla="*/ 78296 w 307776"/>
                <a:gd name="connsiteY518" fmla="*/ 325563 h 424000"/>
                <a:gd name="connsiteX519" fmla="*/ 76144 w 307776"/>
                <a:gd name="connsiteY519" fmla="*/ 325563 h 424000"/>
                <a:gd name="connsiteX520" fmla="*/ 76144 w 307776"/>
                <a:gd name="connsiteY520" fmla="*/ 321259 h 424000"/>
                <a:gd name="connsiteX521" fmla="*/ 73992 w 307776"/>
                <a:gd name="connsiteY521" fmla="*/ 321259 h 424000"/>
                <a:gd name="connsiteX522" fmla="*/ 73992 w 307776"/>
                <a:gd name="connsiteY522" fmla="*/ 319106 h 424000"/>
                <a:gd name="connsiteX523" fmla="*/ 71839 w 307776"/>
                <a:gd name="connsiteY523" fmla="*/ 319106 h 424000"/>
                <a:gd name="connsiteX524" fmla="*/ 71839 w 307776"/>
                <a:gd name="connsiteY524" fmla="*/ 316954 h 424000"/>
                <a:gd name="connsiteX525" fmla="*/ 69687 w 307776"/>
                <a:gd name="connsiteY525" fmla="*/ 316954 h 424000"/>
                <a:gd name="connsiteX526" fmla="*/ 69687 w 307776"/>
                <a:gd name="connsiteY526" fmla="*/ 314802 h 424000"/>
                <a:gd name="connsiteX527" fmla="*/ 67535 w 307776"/>
                <a:gd name="connsiteY527" fmla="*/ 314802 h 424000"/>
                <a:gd name="connsiteX528" fmla="*/ 67535 w 307776"/>
                <a:gd name="connsiteY528" fmla="*/ 312650 h 424000"/>
                <a:gd name="connsiteX529" fmla="*/ 65383 w 307776"/>
                <a:gd name="connsiteY529" fmla="*/ 312650 h 424000"/>
                <a:gd name="connsiteX530" fmla="*/ 65383 w 307776"/>
                <a:gd name="connsiteY530" fmla="*/ 310497 h 424000"/>
                <a:gd name="connsiteX531" fmla="*/ 63230 w 307776"/>
                <a:gd name="connsiteY531" fmla="*/ 310497 h 424000"/>
                <a:gd name="connsiteX532" fmla="*/ 63230 w 307776"/>
                <a:gd name="connsiteY532" fmla="*/ 306193 h 424000"/>
                <a:gd name="connsiteX533" fmla="*/ 61078 w 307776"/>
                <a:gd name="connsiteY533" fmla="*/ 306193 h 424000"/>
                <a:gd name="connsiteX534" fmla="*/ 61078 w 307776"/>
                <a:gd name="connsiteY534" fmla="*/ 304040 h 424000"/>
                <a:gd name="connsiteX535" fmla="*/ 58926 w 307776"/>
                <a:gd name="connsiteY535" fmla="*/ 304040 h 424000"/>
                <a:gd name="connsiteX536" fmla="*/ 58926 w 307776"/>
                <a:gd name="connsiteY536" fmla="*/ 291127 h 424000"/>
                <a:gd name="connsiteX537" fmla="*/ 61078 w 307776"/>
                <a:gd name="connsiteY537" fmla="*/ 291127 h 424000"/>
                <a:gd name="connsiteX538" fmla="*/ 61078 w 307776"/>
                <a:gd name="connsiteY538" fmla="*/ 286822 h 424000"/>
                <a:gd name="connsiteX539" fmla="*/ 63230 w 307776"/>
                <a:gd name="connsiteY539" fmla="*/ 286822 h 424000"/>
                <a:gd name="connsiteX540" fmla="*/ 63230 w 307776"/>
                <a:gd name="connsiteY540" fmla="*/ 284670 h 424000"/>
                <a:gd name="connsiteX541" fmla="*/ 73992 w 307776"/>
                <a:gd name="connsiteY541" fmla="*/ 284670 h 424000"/>
                <a:gd name="connsiteX542" fmla="*/ 73992 w 307776"/>
                <a:gd name="connsiteY542" fmla="*/ 286822 h 424000"/>
                <a:gd name="connsiteX543" fmla="*/ 76144 w 307776"/>
                <a:gd name="connsiteY543" fmla="*/ 286822 h 424000"/>
                <a:gd name="connsiteX544" fmla="*/ 76144 w 307776"/>
                <a:gd name="connsiteY544" fmla="*/ 288974 h 424000"/>
                <a:gd name="connsiteX545" fmla="*/ 78296 w 307776"/>
                <a:gd name="connsiteY545" fmla="*/ 288974 h 424000"/>
                <a:gd name="connsiteX546" fmla="*/ 78296 w 307776"/>
                <a:gd name="connsiteY546" fmla="*/ 291127 h 424000"/>
                <a:gd name="connsiteX547" fmla="*/ 82601 w 307776"/>
                <a:gd name="connsiteY547" fmla="*/ 291127 h 424000"/>
                <a:gd name="connsiteX548" fmla="*/ 82601 w 307776"/>
                <a:gd name="connsiteY548" fmla="*/ 293279 h 424000"/>
                <a:gd name="connsiteX549" fmla="*/ 84753 w 307776"/>
                <a:gd name="connsiteY549" fmla="*/ 293279 h 424000"/>
                <a:gd name="connsiteX550" fmla="*/ 84753 w 307776"/>
                <a:gd name="connsiteY550" fmla="*/ 295431 h 424000"/>
                <a:gd name="connsiteX551" fmla="*/ 86905 w 307776"/>
                <a:gd name="connsiteY551" fmla="*/ 295431 h 424000"/>
                <a:gd name="connsiteX552" fmla="*/ 86905 w 307776"/>
                <a:gd name="connsiteY552" fmla="*/ 284670 h 424000"/>
                <a:gd name="connsiteX553" fmla="*/ 84753 w 307776"/>
                <a:gd name="connsiteY553" fmla="*/ 284670 h 424000"/>
                <a:gd name="connsiteX554" fmla="*/ 84753 w 307776"/>
                <a:gd name="connsiteY554" fmla="*/ 280365 h 424000"/>
                <a:gd name="connsiteX555" fmla="*/ 82601 w 307776"/>
                <a:gd name="connsiteY555" fmla="*/ 280365 h 424000"/>
                <a:gd name="connsiteX556" fmla="*/ 82601 w 307776"/>
                <a:gd name="connsiteY556" fmla="*/ 276061 h 424000"/>
                <a:gd name="connsiteX557" fmla="*/ 80449 w 307776"/>
                <a:gd name="connsiteY557" fmla="*/ 276061 h 424000"/>
                <a:gd name="connsiteX558" fmla="*/ 80449 w 307776"/>
                <a:gd name="connsiteY558" fmla="*/ 271756 h 424000"/>
                <a:gd name="connsiteX559" fmla="*/ 78296 w 307776"/>
                <a:gd name="connsiteY559" fmla="*/ 271756 h 424000"/>
                <a:gd name="connsiteX560" fmla="*/ 78296 w 307776"/>
                <a:gd name="connsiteY560" fmla="*/ 267451 h 424000"/>
                <a:gd name="connsiteX561" fmla="*/ 76144 w 307776"/>
                <a:gd name="connsiteY561" fmla="*/ 267451 h 424000"/>
                <a:gd name="connsiteX562" fmla="*/ 76144 w 307776"/>
                <a:gd name="connsiteY562" fmla="*/ 263147 h 424000"/>
                <a:gd name="connsiteX563" fmla="*/ 73992 w 307776"/>
                <a:gd name="connsiteY563" fmla="*/ 263147 h 424000"/>
                <a:gd name="connsiteX564" fmla="*/ 73992 w 307776"/>
                <a:gd name="connsiteY564" fmla="*/ 260995 h 424000"/>
                <a:gd name="connsiteX565" fmla="*/ 71839 w 307776"/>
                <a:gd name="connsiteY565" fmla="*/ 260995 h 424000"/>
                <a:gd name="connsiteX566" fmla="*/ 71839 w 307776"/>
                <a:gd name="connsiteY566" fmla="*/ 256690 h 424000"/>
                <a:gd name="connsiteX567" fmla="*/ 69687 w 307776"/>
                <a:gd name="connsiteY567" fmla="*/ 256690 h 424000"/>
                <a:gd name="connsiteX568" fmla="*/ 69687 w 307776"/>
                <a:gd name="connsiteY568" fmla="*/ 252385 h 424000"/>
                <a:gd name="connsiteX569" fmla="*/ 67535 w 307776"/>
                <a:gd name="connsiteY569" fmla="*/ 252385 h 424000"/>
                <a:gd name="connsiteX570" fmla="*/ 67535 w 307776"/>
                <a:gd name="connsiteY570" fmla="*/ 250233 h 424000"/>
                <a:gd name="connsiteX571" fmla="*/ 65383 w 307776"/>
                <a:gd name="connsiteY571" fmla="*/ 250233 h 424000"/>
                <a:gd name="connsiteX572" fmla="*/ 65383 w 307776"/>
                <a:gd name="connsiteY572" fmla="*/ 245929 h 424000"/>
                <a:gd name="connsiteX573" fmla="*/ 63230 w 307776"/>
                <a:gd name="connsiteY573" fmla="*/ 245929 h 424000"/>
                <a:gd name="connsiteX574" fmla="*/ 63230 w 307776"/>
                <a:gd name="connsiteY574" fmla="*/ 241624 h 424000"/>
                <a:gd name="connsiteX575" fmla="*/ 61078 w 307776"/>
                <a:gd name="connsiteY575" fmla="*/ 241624 h 424000"/>
                <a:gd name="connsiteX576" fmla="*/ 61078 w 307776"/>
                <a:gd name="connsiteY576" fmla="*/ 239472 h 424000"/>
                <a:gd name="connsiteX577" fmla="*/ 58926 w 307776"/>
                <a:gd name="connsiteY577" fmla="*/ 239472 h 424000"/>
                <a:gd name="connsiteX578" fmla="*/ 58926 w 307776"/>
                <a:gd name="connsiteY578" fmla="*/ 235167 h 424000"/>
                <a:gd name="connsiteX579" fmla="*/ 56773 w 307776"/>
                <a:gd name="connsiteY579" fmla="*/ 235167 h 424000"/>
                <a:gd name="connsiteX580" fmla="*/ 56773 w 307776"/>
                <a:gd name="connsiteY580" fmla="*/ 233015 h 424000"/>
                <a:gd name="connsiteX581" fmla="*/ 54621 w 307776"/>
                <a:gd name="connsiteY581" fmla="*/ 233015 h 424000"/>
                <a:gd name="connsiteX582" fmla="*/ 54621 w 307776"/>
                <a:gd name="connsiteY582" fmla="*/ 230863 h 424000"/>
                <a:gd name="connsiteX583" fmla="*/ 52469 w 307776"/>
                <a:gd name="connsiteY583" fmla="*/ 230863 h 424000"/>
                <a:gd name="connsiteX584" fmla="*/ 52469 w 307776"/>
                <a:gd name="connsiteY584" fmla="*/ 226558 h 424000"/>
                <a:gd name="connsiteX585" fmla="*/ 50317 w 307776"/>
                <a:gd name="connsiteY585" fmla="*/ 226558 h 424000"/>
                <a:gd name="connsiteX586" fmla="*/ 50317 w 307776"/>
                <a:gd name="connsiteY586" fmla="*/ 224406 h 424000"/>
                <a:gd name="connsiteX587" fmla="*/ 48164 w 307776"/>
                <a:gd name="connsiteY587" fmla="*/ 224406 h 424000"/>
                <a:gd name="connsiteX588" fmla="*/ 48164 w 307776"/>
                <a:gd name="connsiteY588" fmla="*/ 220101 h 424000"/>
                <a:gd name="connsiteX589" fmla="*/ 46012 w 307776"/>
                <a:gd name="connsiteY589" fmla="*/ 220101 h 424000"/>
                <a:gd name="connsiteX590" fmla="*/ 46012 w 307776"/>
                <a:gd name="connsiteY590" fmla="*/ 217949 h 424000"/>
                <a:gd name="connsiteX591" fmla="*/ 43860 w 307776"/>
                <a:gd name="connsiteY591" fmla="*/ 217949 h 424000"/>
                <a:gd name="connsiteX592" fmla="*/ 43860 w 307776"/>
                <a:gd name="connsiteY592" fmla="*/ 215797 h 424000"/>
                <a:gd name="connsiteX593" fmla="*/ 41707 w 307776"/>
                <a:gd name="connsiteY593" fmla="*/ 215797 h 424000"/>
                <a:gd name="connsiteX594" fmla="*/ 41707 w 307776"/>
                <a:gd name="connsiteY594" fmla="*/ 211492 h 424000"/>
                <a:gd name="connsiteX595" fmla="*/ 39555 w 307776"/>
                <a:gd name="connsiteY595" fmla="*/ 211492 h 424000"/>
                <a:gd name="connsiteX596" fmla="*/ 39555 w 307776"/>
                <a:gd name="connsiteY596" fmla="*/ 209340 h 424000"/>
                <a:gd name="connsiteX597" fmla="*/ 37403 w 307776"/>
                <a:gd name="connsiteY597" fmla="*/ 209340 h 424000"/>
                <a:gd name="connsiteX598" fmla="*/ 37403 w 307776"/>
                <a:gd name="connsiteY598" fmla="*/ 205035 h 424000"/>
                <a:gd name="connsiteX599" fmla="*/ 35251 w 307776"/>
                <a:gd name="connsiteY599" fmla="*/ 205035 h 424000"/>
                <a:gd name="connsiteX600" fmla="*/ 35251 w 307776"/>
                <a:gd name="connsiteY600" fmla="*/ 202883 h 424000"/>
                <a:gd name="connsiteX601" fmla="*/ 33098 w 307776"/>
                <a:gd name="connsiteY601" fmla="*/ 202883 h 424000"/>
                <a:gd name="connsiteX602" fmla="*/ 33098 w 307776"/>
                <a:gd name="connsiteY602" fmla="*/ 200731 h 424000"/>
                <a:gd name="connsiteX603" fmla="*/ 30946 w 307776"/>
                <a:gd name="connsiteY603" fmla="*/ 200731 h 424000"/>
                <a:gd name="connsiteX604" fmla="*/ 30946 w 307776"/>
                <a:gd name="connsiteY604" fmla="*/ 198578 h 424000"/>
                <a:gd name="connsiteX605" fmla="*/ 28794 w 307776"/>
                <a:gd name="connsiteY605" fmla="*/ 198578 h 424000"/>
                <a:gd name="connsiteX606" fmla="*/ 28794 w 307776"/>
                <a:gd name="connsiteY606" fmla="*/ 196426 h 424000"/>
                <a:gd name="connsiteX607" fmla="*/ 26641 w 307776"/>
                <a:gd name="connsiteY607" fmla="*/ 196426 h 424000"/>
                <a:gd name="connsiteX608" fmla="*/ 26641 w 307776"/>
                <a:gd name="connsiteY608" fmla="*/ 194274 h 424000"/>
                <a:gd name="connsiteX609" fmla="*/ 24489 w 307776"/>
                <a:gd name="connsiteY609" fmla="*/ 194274 h 424000"/>
                <a:gd name="connsiteX610" fmla="*/ 24489 w 307776"/>
                <a:gd name="connsiteY610" fmla="*/ 192121 h 424000"/>
                <a:gd name="connsiteX611" fmla="*/ 22337 w 307776"/>
                <a:gd name="connsiteY611" fmla="*/ 192121 h 424000"/>
                <a:gd name="connsiteX612" fmla="*/ 22337 w 307776"/>
                <a:gd name="connsiteY612" fmla="*/ 189969 h 424000"/>
                <a:gd name="connsiteX613" fmla="*/ 20185 w 307776"/>
                <a:gd name="connsiteY613" fmla="*/ 189969 h 424000"/>
                <a:gd name="connsiteX614" fmla="*/ 20185 w 307776"/>
                <a:gd name="connsiteY614" fmla="*/ 187817 h 424000"/>
                <a:gd name="connsiteX615" fmla="*/ 18032 w 307776"/>
                <a:gd name="connsiteY615" fmla="*/ 187817 h 424000"/>
                <a:gd name="connsiteX616" fmla="*/ 18032 w 307776"/>
                <a:gd name="connsiteY616" fmla="*/ 185665 h 424000"/>
                <a:gd name="connsiteX617" fmla="*/ 15880 w 307776"/>
                <a:gd name="connsiteY617" fmla="*/ 185665 h 424000"/>
                <a:gd name="connsiteX618" fmla="*/ 15880 w 307776"/>
                <a:gd name="connsiteY618" fmla="*/ 183512 h 424000"/>
                <a:gd name="connsiteX619" fmla="*/ 13728 w 307776"/>
                <a:gd name="connsiteY619" fmla="*/ 183512 h 424000"/>
                <a:gd name="connsiteX620" fmla="*/ 13728 w 307776"/>
                <a:gd name="connsiteY620" fmla="*/ 179208 h 424000"/>
                <a:gd name="connsiteX621" fmla="*/ 11575 w 307776"/>
                <a:gd name="connsiteY621" fmla="*/ 179208 h 424000"/>
                <a:gd name="connsiteX622" fmla="*/ 11575 w 307776"/>
                <a:gd name="connsiteY622" fmla="*/ 177055 h 424000"/>
                <a:gd name="connsiteX623" fmla="*/ 9423 w 307776"/>
                <a:gd name="connsiteY623" fmla="*/ 177055 h 424000"/>
                <a:gd name="connsiteX624" fmla="*/ 9423 w 307776"/>
                <a:gd name="connsiteY624" fmla="*/ 174903 h 424000"/>
                <a:gd name="connsiteX625" fmla="*/ 2966 w 307776"/>
                <a:gd name="connsiteY625" fmla="*/ 174903 h 424000"/>
                <a:gd name="connsiteX626" fmla="*/ 2966 w 307776"/>
                <a:gd name="connsiteY626" fmla="*/ 170599 h 424000"/>
                <a:gd name="connsiteX627" fmla="*/ 5119 w 307776"/>
                <a:gd name="connsiteY627" fmla="*/ 170599 h 424000"/>
                <a:gd name="connsiteX628" fmla="*/ 5119 w 307776"/>
                <a:gd name="connsiteY628" fmla="*/ 151228 h 424000"/>
                <a:gd name="connsiteX629" fmla="*/ 814 w 307776"/>
                <a:gd name="connsiteY629" fmla="*/ 151228 h 424000"/>
                <a:gd name="connsiteX630" fmla="*/ 814 w 307776"/>
                <a:gd name="connsiteY630" fmla="*/ 142619 h 424000"/>
                <a:gd name="connsiteX631" fmla="*/ 2966 w 307776"/>
                <a:gd name="connsiteY631" fmla="*/ 142619 h 424000"/>
                <a:gd name="connsiteX632" fmla="*/ 2966 w 307776"/>
                <a:gd name="connsiteY632" fmla="*/ 138314 h 424000"/>
                <a:gd name="connsiteX633" fmla="*/ 814 w 307776"/>
                <a:gd name="connsiteY633" fmla="*/ 138314 h 424000"/>
                <a:gd name="connsiteX634" fmla="*/ 814 w 307776"/>
                <a:gd name="connsiteY634" fmla="*/ 134010 h 424000"/>
                <a:gd name="connsiteX635" fmla="*/ 5119 w 307776"/>
                <a:gd name="connsiteY635" fmla="*/ 134010 h 424000"/>
                <a:gd name="connsiteX636" fmla="*/ 5119 w 307776"/>
                <a:gd name="connsiteY636" fmla="*/ 136162 h 424000"/>
                <a:gd name="connsiteX637" fmla="*/ 7271 w 307776"/>
                <a:gd name="connsiteY637" fmla="*/ 136162 h 424000"/>
                <a:gd name="connsiteX638" fmla="*/ 7271 w 307776"/>
                <a:gd name="connsiteY638" fmla="*/ 138314 h 424000"/>
                <a:gd name="connsiteX639" fmla="*/ 9423 w 307776"/>
                <a:gd name="connsiteY639" fmla="*/ 138314 h 424000"/>
                <a:gd name="connsiteX640" fmla="*/ 9423 w 307776"/>
                <a:gd name="connsiteY640" fmla="*/ 140467 h 424000"/>
                <a:gd name="connsiteX641" fmla="*/ 11575 w 307776"/>
                <a:gd name="connsiteY641" fmla="*/ 140467 h 424000"/>
                <a:gd name="connsiteX642" fmla="*/ 11575 w 307776"/>
                <a:gd name="connsiteY642" fmla="*/ 138314 h 424000"/>
                <a:gd name="connsiteX643" fmla="*/ 13728 w 307776"/>
                <a:gd name="connsiteY643" fmla="*/ 138314 h 424000"/>
                <a:gd name="connsiteX644" fmla="*/ 13728 w 307776"/>
                <a:gd name="connsiteY644" fmla="*/ 134010 h 424000"/>
                <a:gd name="connsiteX645" fmla="*/ 15880 w 307776"/>
                <a:gd name="connsiteY645" fmla="*/ 134010 h 424000"/>
                <a:gd name="connsiteX646" fmla="*/ 15880 w 307776"/>
                <a:gd name="connsiteY646" fmla="*/ 121096 h 424000"/>
                <a:gd name="connsiteX647" fmla="*/ 18032 w 307776"/>
                <a:gd name="connsiteY647" fmla="*/ 121096 h 424000"/>
                <a:gd name="connsiteX648" fmla="*/ 18032 w 307776"/>
                <a:gd name="connsiteY648" fmla="*/ 118944 h 424000"/>
                <a:gd name="connsiteX649" fmla="*/ 20185 w 307776"/>
                <a:gd name="connsiteY649" fmla="*/ 118944 h 424000"/>
                <a:gd name="connsiteX650" fmla="*/ 20185 w 307776"/>
                <a:gd name="connsiteY650" fmla="*/ 110335 h 424000"/>
                <a:gd name="connsiteX651" fmla="*/ 22337 w 307776"/>
                <a:gd name="connsiteY651" fmla="*/ 110335 h 424000"/>
                <a:gd name="connsiteX652" fmla="*/ 22337 w 307776"/>
                <a:gd name="connsiteY652" fmla="*/ 103878 h 424000"/>
                <a:gd name="connsiteX653" fmla="*/ 24489 w 307776"/>
                <a:gd name="connsiteY653" fmla="*/ 103878 h 424000"/>
                <a:gd name="connsiteX654" fmla="*/ 24489 w 307776"/>
                <a:gd name="connsiteY654" fmla="*/ 99573 h 424000"/>
                <a:gd name="connsiteX655" fmla="*/ 26641 w 307776"/>
                <a:gd name="connsiteY655" fmla="*/ 99573 h 424000"/>
                <a:gd name="connsiteX656" fmla="*/ 26641 w 307776"/>
                <a:gd name="connsiteY656" fmla="*/ 95269 h 424000"/>
                <a:gd name="connsiteX657" fmla="*/ 28794 w 307776"/>
                <a:gd name="connsiteY657" fmla="*/ 95269 h 424000"/>
                <a:gd name="connsiteX658" fmla="*/ 28794 w 307776"/>
                <a:gd name="connsiteY658" fmla="*/ 90964 h 424000"/>
                <a:gd name="connsiteX659" fmla="*/ 30946 w 307776"/>
                <a:gd name="connsiteY659" fmla="*/ 90964 h 424000"/>
                <a:gd name="connsiteX660" fmla="*/ 30946 w 307776"/>
                <a:gd name="connsiteY660" fmla="*/ 82355 h 424000"/>
                <a:gd name="connsiteX661" fmla="*/ 33098 w 307776"/>
                <a:gd name="connsiteY661" fmla="*/ 82355 h 424000"/>
                <a:gd name="connsiteX662" fmla="*/ 33098 w 307776"/>
                <a:gd name="connsiteY662" fmla="*/ 78050 h 424000"/>
                <a:gd name="connsiteX663" fmla="*/ 35251 w 307776"/>
                <a:gd name="connsiteY663" fmla="*/ 78050 h 424000"/>
                <a:gd name="connsiteX664" fmla="*/ 35251 w 307776"/>
                <a:gd name="connsiteY664" fmla="*/ 75898 h 424000"/>
                <a:gd name="connsiteX665" fmla="*/ 37403 w 307776"/>
                <a:gd name="connsiteY665" fmla="*/ 75898 h 424000"/>
                <a:gd name="connsiteX666" fmla="*/ 37403 w 307776"/>
                <a:gd name="connsiteY666" fmla="*/ 73746 h 424000"/>
                <a:gd name="connsiteX667" fmla="*/ 39555 w 307776"/>
                <a:gd name="connsiteY667" fmla="*/ 73746 h 424000"/>
                <a:gd name="connsiteX668" fmla="*/ 39555 w 307776"/>
                <a:gd name="connsiteY668" fmla="*/ 71593 h 424000"/>
                <a:gd name="connsiteX669" fmla="*/ 43860 w 307776"/>
                <a:gd name="connsiteY669" fmla="*/ 71593 h 424000"/>
                <a:gd name="connsiteX670" fmla="*/ 43860 w 307776"/>
                <a:gd name="connsiteY670" fmla="*/ 75898 h 424000"/>
                <a:gd name="connsiteX671" fmla="*/ 46012 w 307776"/>
                <a:gd name="connsiteY671" fmla="*/ 75898 h 424000"/>
                <a:gd name="connsiteX672" fmla="*/ 46012 w 307776"/>
                <a:gd name="connsiteY672" fmla="*/ 80203 h 424000"/>
                <a:gd name="connsiteX673" fmla="*/ 48164 w 307776"/>
                <a:gd name="connsiteY673" fmla="*/ 80203 h 424000"/>
                <a:gd name="connsiteX674" fmla="*/ 48164 w 307776"/>
                <a:gd name="connsiteY674" fmla="*/ 84507 h 424000"/>
                <a:gd name="connsiteX675" fmla="*/ 50317 w 307776"/>
                <a:gd name="connsiteY675" fmla="*/ 84507 h 424000"/>
                <a:gd name="connsiteX676" fmla="*/ 50317 w 307776"/>
                <a:gd name="connsiteY676" fmla="*/ 88812 h 424000"/>
                <a:gd name="connsiteX677" fmla="*/ 54621 w 307776"/>
                <a:gd name="connsiteY677" fmla="*/ 88812 h 424000"/>
                <a:gd name="connsiteX678" fmla="*/ 54621 w 307776"/>
                <a:gd name="connsiteY678" fmla="*/ 84507 h 424000"/>
                <a:gd name="connsiteX679" fmla="*/ 56773 w 307776"/>
                <a:gd name="connsiteY679" fmla="*/ 84507 h 424000"/>
                <a:gd name="connsiteX680" fmla="*/ 56773 w 307776"/>
                <a:gd name="connsiteY680" fmla="*/ 80203 h 424000"/>
                <a:gd name="connsiteX681" fmla="*/ 58926 w 307776"/>
                <a:gd name="connsiteY681" fmla="*/ 80203 h 424000"/>
                <a:gd name="connsiteX682" fmla="*/ 58926 w 307776"/>
                <a:gd name="connsiteY682" fmla="*/ 71593 h 424000"/>
                <a:gd name="connsiteX683" fmla="*/ 61078 w 307776"/>
                <a:gd name="connsiteY683" fmla="*/ 71593 h 424000"/>
                <a:gd name="connsiteX684" fmla="*/ 61078 w 307776"/>
                <a:gd name="connsiteY684" fmla="*/ 69441 h 424000"/>
                <a:gd name="connsiteX685" fmla="*/ 63230 w 307776"/>
                <a:gd name="connsiteY685" fmla="*/ 69441 h 424000"/>
                <a:gd name="connsiteX686" fmla="*/ 63230 w 307776"/>
                <a:gd name="connsiteY686" fmla="*/ 67289 h 424000"/>
                <a:gd name="connsiteX687" fmla="*/ 65383 w 307776"/>
                <a:gd name="connsiteY687" fmla="*/ 67289 h 424000"/>
                <a:gd name="connsiteX688" fmla="*/ 65383 w 307776"/>
                <a:gd name="connsiteY688" fmla="*/ 65137 h 424000"/>
                <a:gd name="connsiteX689" fmla="*/ 67535 w 307776"/>
                <a:gd name="connsiteY689" fmla="*/ 65137 h 424000"/>
                <a:gd name="connsiteX690" fmla="*/ 67535 w 307776"/>
                <a:gd name="connsiteY690" fmla="*/ 62984 h 424000"/>
                <a:gd name="connsiteX691" fmla="*/ 69687 w 307776"/>
                <a:gd name="connsiteY691" fmla="*/ 62984 h 424000"/>
                <a:gd name="connsiteX692" fmla="*/ 69687 w 307776"/>
                <a:gd name="connsiteY692" fmla="*/ 60832 h 424000"/>
                <a:gd name="connsiteX693" fmla="*/ 71839 w 307776"/>
                <a:gd name="connsiteY693" fmla="*/ 60832 h 424000"/>
                <a:gd name="connsiteX694" fmla="*/ 71839 w 307776"/>
                <a:gd name="connsiteY694" fmla="*/ 58680 h 424000"/>
                <a:gd name="connsiteX695" fmla="*/ 73992 w 307776"/>
                <a:gd name="connsiteY695" fmla="*/ 58680 h 424000"/>
                <a:gd name="connsiteX696" fmla="*/ 73992 w 307776"/>
                <a:gd name="connsiteY696" fmla="*/ 56527 h 424000"/>
                <a:gd name="connsiteX697" fmla="*/ 78296 w 307776"/>
                <a:gd name="connsiteY697" fmla="*/ 56527 h 424000"/>
                <a:gd name="connsiteX698" fmla="*/ 78296 w 307776"/>
                <a:gd name="connsiteY698" fmla="*/ 54375 h 424000"/>
                <a:gd name="connsiteX699" fmla="*/ 86905 w 307776"/>
                <a:gd name="connsiteY699" fmla="*/ 54375 h 424000"/>
                <a:gd name="connsiteX700" fmla="*/ 86905 w 307776"/>
                <a:gd name="connsiteY700" fmla="*/ 58680 h 424000"/>
                <a:gd name="connsiteX701" fmla="*/ 93362 w 307776"/>
                <a:gd name="connsiteY701" fmla="*/ 58680 h 424000"/>
                <a:gd name="connsiteX702" fmla="*/ 93362 w 307776"/>
                <a:gd name="connsiteY702" fmla="*/ 56527 h 424000"/>
                <a:gd name="connsiteX703" fmla="*/ 95515 w 307776"/>
                <a:gd name="connsiteY703" fmla="*/ 56527 h 424000"/>
                <a:gd name="connsiteX704" fmla="*/ 95515 w 307776"/>
                <a:gd name="connsiteY704" fmla="*/ 54375 h 424000"/>
                <a:gd name="connsiteX705" fmla="*/ 97667 w 307776"/>
                <a:gd name="connsiteY705" fmla="*/ 54375 h 424000"/>
                <a:gd name="connsiteX706" fmla="*/ 97667 w 307776"/>
                <a:gd name="connsiteY706" fmla="*/ 52223 h 424000"/>
                <a:gd name="connsiteX707" fmla="*/ 101971 w 307776"/>
                <a:gd name="connsiteY707" fmla="*/ 52223 h 424000"/>
                <a:gd name="connsiteX708" fmla="*/ 101971 w 307776"/>
                <a:gd name="connsiteY708" fmla="*/ 50071 h 424000"/>
                <a:gd name="connsiteX709" fmla="*/ 104124 w 307776"/>
                <a:gd name="connsiteY709" fmla="*/ 50071 h 424000"/>
                <a:gd name="connsiteX710" fmla="*/ 104124 w 307776"/>
                <a:gd name="connsiteY710" fmla="*/ 47918 h 424000"/>
                <a:gd name="connsiteX711" fmla="*/ 106276 w 307776"/>
                <a:gd name="connsiteY711" fmla="*/ 47918 h 424000"/>
                <a:gd name="connsiteX712" fmla="*/ 106276 w 307776"/>
                <a:gd name="connsiteY712" fmla="*/ 45766 h 424000"/>
                <a:gd name="connsiteX713" fmla="*/ 108428 w 307776"/>
                <a:gd name="connsiteY713" fmla="*/ 45766 h 424000"/>
                <a:gd name="connsiteX714" fmla="*/ 108428 w 307776"/>
                <a:gd name="connsiteY714" fmla="*/ 43614 h 424000"/>
                <a:gd name="connsiteX715" fmla="*/ 112733 w 307776"/>
                <a:gd name="connsiteY715" fmla="*/ 43614 h 424000"/>
                <a:gd name="connsiteX716" fmla="*/ 112733 w 307776"/>
                <a:gd name="connsiteY716" fmla="*/ 41461 h 424000"/>
                <a:gd name="connsiteX717" fmla="*/ 114885 w 307776"/>
                <a:gd name="connsiteY717" fmla="*/ 41461 h 424000"/>
                <a:gd name="connsiteX718" fmla="*/ 114885 w 307776"/>
                <a:gd name="connsiteY718" fmla="*/ 39309 h 424000"/>
                <a:gd name="connsiteX719" fmla="*/ 119190 w 307776"/>
                <a:gd name="connsiteY719" fmla="*/ 39309 h 424000"/>
                <a:gd name="connsiteX720" fmla="*/ 119190 w 307776"/>
                <a:gd name="connsiteY720" fmla="*/ 37157 h 424000"/>
                <a:gd name="connsiteX721" fmla="*/ 121342 w 307776"/>
                <a:gd name="connsiteY721" fmla="*/ 37157 h 424000"/>
                <a:gd name="connsiteX722" fmla="*/ 121342 w 307776"/>
                <a:gd name="connsiteY722" fmla="*/ 35005 h 424000"/>
                <a:gd name="connsiteX723" fmla="*/ 125647 w 307776"/>
                <a:gd name="connsiteY723" fmla="*/ 35005 h 424000"/>
                <a:gd name="connsiteX724" fmla="*/ 125647 w 307776"/>
                <a:gd name="connsiteY724" fmla="*/ 32852 h 424000"/>
                <a:gd name="connsiteX725" fmla="*/ 127799 w 307776"/>
                <a:gd name="connsiteY725" fmla="*/ 32852 h 424000"/>
                <a:gd name="connsiteX726" fmla="*/ 127799 w 307776"/>
                <a:gd name="connsiteY726" fmla="*/ 30700 h 424000"/>
                <a:gd name="connsiteX727" fmla="*/ 132103 w 307776"/>
                <a:gd name="connsiteY727" fmla="*/ 30700 h 424000"/>
                <a:gd name="connsiteX728" fmla="*/ 132103 w 307776"/>
                <a:gd name="connsiteY728" fmla="*/ 28548 h 424000"/>
                <a:gd name="connsiteX729" fmla="*/ 134256 w 307776"/>
                <a:gd name="connsiteY729" fmla="*/ 28548 h 424000"/>
                <a:gd name="connsiteX730" fmla="*/ 134256 w 307776"/>
                <a:gd name="connsiteY730" fmla="*/ 26395 h 424000"/>
                <a:gd name="connsiteX731" fmla="*/ 138560 w 307776"/>
                <a:gd name="connsiteY731" fmla="*/ 26395 h 424000"/>
                <a:gd name="connsiteX732" fmla="*/ 138560 w 307776"/>
                <a:gd name="connsiteY732" fmla="*/ 24243 h 424000"/>
                <a:gd name="connsiteX733" fmla="*/ 142865 w 307776"/>
                <a:gd name="connsiteY733" fmla="*/ 24243 h 424000"/>
                <a:gd name="connsiteX734" fmla="*/ 142865 w 307776"/>
                <a:gd name="connsiteY734" fmla="*/ 22091 h 424000"/>
                <a:gd name="connsiteX735" fmla="*/ 149322 w 307776"/>
                <a:gd name="connsiteY735" fmla="*/ 22091 h 424000"/>
                <a:gd name="connsiteX736" fmla="*/ 149322 w 307776"/>
                <a:gd name="connsiteY736" fmla="*/ 19939 h 424000"/>
                <a:gd name="connsiteX737" fmla="*/ 153626 w 307776"/>
                <a:gd name="connsiteY737" fmla="*/ 19939 h 424000"/>
                <a:gd name="connsiteX738" fmla="*/ 153626 w 307776"/>
                <a:gd name="connsiteY738" fmla="*/ 17786 h 424000"/>
                <a:gd name="connsiteX739" fmla="*/ 160083 w 307776"/>
                <a:gd name="connsiteY739" fmla="*/ 17786 h 424000"/>
                <a:gd name="connsiteX740" fmla="*/ 160083 w 307776"/>
                <a:gd name="connsiteY740" fmla="*/ 15634 h 424000"/>
                <a:gd name="connsiteX741" fmla="*/ 166540 w 307776"/>
                <a:gd name="connsiteY741" fmla="*/ 15634 h 424000"/>
                <a:gd name="connsiteX742" fmla="*/ 166540 w 307776"/>
                <a:gd name="connsiteY742" fmla="*/ 13482 h 424000"/>
                <a:gd name="connsiteX743" fmla="*/ 172997 w 307776"/>
                <a:gd name="connsiteY743" fmla="*/ 13482 h 424000"/>
                <a:gd name="connsiteX744" fmla="*/ 172997 w 307776"/>
                <a:gd name="connsiteY744" fmla="*/ 11329 h 424000"/>
                <a:gd name="connsiteX745" fmla="*/ 183758 w 307776"/>
                <a:gd name="connsiteY745" fmla="*/ 11329 h 424000"/>
                <a:gd name="connsiteX746" fmla="*/ 183758 w 307776"/>
                <a:gd name="connsiteY746" fmla="*/ 9177 h 424000"/>
                <a:gd name="connsiteX747" fmla="*/ 192367 w 307776"/>
                <a:gd name="connsiteY747" fmla="*/ 9177 h 424000"/>
                <a:gd name="connsiteX748" fmla="*/ 192367 w 307776"/>
                <a:gd name="connsiteY748" fmla="*/ 7025 h 424000"/>
                <a:gd name="connsiteX749" fmla="*/ 198824 w 307776"/>
                <a:gd name="connsiteY749" fmla="*/ 7025 h 424000"/>
                <a:gd name="connsiteX750" fmla="*/ 198824 w 307776"/>
                <a:gd name="connsiteY750" fmla="*/ 4873 h 424000"/>
                <a:gd name="connsiteX751" fmla="*/ 209586 w 307776"/>
                <a:gd name="connsiteY751" fmla="*/ 4873 h 424000"/>
                <a:gd name="connsiteX752" fmla="*/ 209586 w 307776"/>
                <a:gd name="connsiteY752" fmla="*/ 2720 h 424000"/>
                <a:gd name="connsiteX753" fmla="*/ 235413 w 307776"/>
                <a:gd name="connsiteY753" fmla="*/ 2720 h 424000"/>
                <a:gd name="connsiteX754" fmla="*/ 256936 w 307776"/>
                <a:gd name="connsiteY754" fmla="*/ 407350 h 424000"/>
                <a:gd name="connsiteX755" fmla="*/ 259088 w 307776"/>
                <a:gd name="connsiteY755" fmla="*/ 407350 h 424000"/>
                <a:gd name="connsiteX756" fmla="*/ 259088 w 307776"/>
                <a:gd name="connsiteY756" fmla="*/ 409502 h 424000"/>
                <a:gd name="connsiteX757" fmla="*/ 256936 w 307776"/>
                <a:gd name="connsiteY757" fmla="*/ 409502 h 4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</a:cxnLst>
              <a:rect l="l" t="t" r="r" b="b"/>
              <a:pathLst>
                <a:path w="307776" h="424000">
                  <a:moveTo>
                    <a:pt x="235413" y="568"/>
                  </a:moveTo>
                  <a:lnTo>
                    <a:pt x="267697" y="568"/>
                  </a:lnTo>
                  <a:lnTo>
                    <a:pt x="267697" y="2720"/>
                  </a:lnTo>
                  <a:lnTo>
                    <a:pt x="287068" y="2720"/>
                  </a:lnTo>
                  <a:lnTo>
                    <a:pt x="287068" y="4873"/>
                  </a:lnTo>
                  <a:lnTo>
                    <a:pt x="289220" y="4873"/>
                  </a:lnTo>
                  <a:lnTo>
                    <a:pt x="289220" y="7025"/>
                  </a:lnTo>
                  <a:lnTo>
                    <a:pt x="295677" y="7025"/>
                  </a:lnTo>
                  <a:lnTo>
                    <a:pt x="295677" y="9177"/>
                  </a:lnTo>
                  <a:lnTo>
                    <a:pt x="299982" y="9177"/>
                  </a:lnTo>
                  <a:lnTo>
                    <a:pt x="299982" y="11329"/>
                  </a:lnTo>
                  <a:lnTo>
                    <a:pt x="302134" y="11329"/>
                  </a:lnTo>
                  <a:lnTo>
                    <a:pt x="302134" y="13482"/>
                  </a:lnTo>
                  <a:lnTo>
                    <a:pt x="304286" y="13482"/>
                  </a:lnTo>
                  <a:lnTo>
                    <a:pt x="304286" y="28548"/>
                  </a:lnTo>
                  <a:lnTo>
                    <a:pt x="302134" y="28548"/>
                  </a:lnTo>
                  <a:lnTo>
                    <a:pt x="302134" y="30700"/>
                  </a:lnTo>
                  <a:lnTo>
                    <a:pt x="299982" y="30700"/>
                  </a:lnTo>
                  <a:lnTo>
                    <a:pt x="299982" y="35005"/>
                  </a:lnTo>
                  <a:lnTo>
                    <a:pt x="297830" y="35005"/>
                  </a:lnTo>
                  <a:lnTo>
                    <a:pt x="297830" y="41461"/>
                  </a:lnTo>
                  <a:lnTo>
                    <a:pt x="295677" y="41461"/>
                  </a:lnTo>
                  <a:lnTo>
                    <a:pt x="295677" y="50071"/>
                  </a:lnTo>
                  <a:lnTo>
                    <a:pt x="293525" y="50071"/>
                  </a:lnTo>
                  <a:lnTo>
                    <a:pt x="293525" y="54375"/>
                  </a:lnTo>
                  <a:lnTo>
                    <a:pt x="291373" y="54375"/>
                  </a:lnTo>
                  <a:lnTo>
                    <a:pt x="291373" y="65137"/>
                  </a:lnTo>
                  <a:lnTo>
                    <a:pt x="289220" y="65137"/>
                  </a:lnTo>
                  <a:lnTo>
                    <a:pt x="289220" y="73746"/>
                  </a:lnTo>
                  <a:lnTo>
                    <a:pt x="287068" y="73746"/>
                  </a:lnTo>
                  <a:lnTo>
                    <a:pt x="287068" y="93116"/>
                  </a:lnTo>
                  <a:lnTo>
                    <a:pt x="284916" y="93116"/>
                  </a:lnTo>
                  <a:lnTo>
                    <a:pt x="284916" y="110335"/>
                  </a:lnTo>
                  <a:lnTo>
                    <a:pt x="282763" y="110335"/>
                  </a:lnTo>
                  <a:lnTo>
                    <a:pt x="282763" y="127553"/>
                  </a:lnTo>
                  <a:lnTo>
                    <a:pt x="280611" y="127553"/>
                  </a:lnTo>
                  <a:lnTo>
                    <a:pt x="280611" y="142619"/>
                  </a:lnTo>
                  <a:lnTo>
                    <a:pt x="278459" y="142619"/>
                  </a:lnTo>
                  <a:lnTo>
                    <a:pt x="278459" y="168446"/>
                  </a:lnTo>
                  <a:lnTo>
                    <a:pt x="276307" y="168446"/>
                  </a:lnTo>
                  <a:lnTo>
                    <a:pt x="276307" y="183512"/>
                  </a:lnTo>
                  <a:lnTo>
                    <a:pt x="274154" y="183512"/>
                  </a:lnTo>
                  <a:lnTo>
                    <a:pt x="274154" y="202883"/>
                  </a:lnTo>
                  <a:lnTo>
                    <a:pt x="276307" y="202883"/>
                  </a:lnTo>
                  <a:lnTo>
                    <a:pt x="276307" y="205035"/>
                  </a:lnTo>
                  <a:lnTo>
                    <a:pt x="278459" y="205035"/>
                  </a:lnTo>
                  <a:lnTo>
                    <a:pt x="278459" y="202883"/>
                  </a:lnTo>
                  <a:lnTo>
                    <a:pt x="280611" y="202883"/>
                  </a:lnTo>
                  <a:lnTo>
                    <a:pt x="280611" y="200731"/>
                  </a:lnTo>
                  <a:lnTo>
                    <a:pt x="282763" y="200731"/>
                  </a:lnTo>
                  <a:lnTo>
                    <a:pt x="282763" y="198578"/>
                  </a:lnTo>
                  <a:lnTo>
                    <a:pt x="287068" y="198578"/>
                  </a:lnTo>
                  <a:lnTo>
                    <a:pt x="287068" y="196426"/>
                  </a:lnTo>
                  <a:lnTo>
                    <a:pt x="289220" y="196426"/>
                  </a:lnTo>
                  <a:lnTo>
                    <a:pt x="289220" y="194274"/>
                  </a:lnTo>
                  <a:lnTo>
                    <a:pt x="291373" y="194274"/>
                  </a:lnTo>
                  <a:lnTo>
                    <a:pt x="291373" y="192121"/>
                  </a:lnTo>
                  <a:lnTo>
                    <a:pt x="299982" y="192121"/>
                  </a:lnTo>
                  <a:lnTo>
                    <a:pt x="299982" y="194274"/>
                  </a:lnTo>
                  <a:lnTo>
                    <a:pt x="302134" y="194274"/>
                  </a:lnTo>
                  <a:lnTo>
                    <a:pt x="302134" y="215797"/>
                  </a:lnTo>
                  <a:lnTo>
                    <a:pt x="299982" y="215797"/>
                  </a:lnTo>
                  <a:lnTo>
                    <a:pt x="299982" y="224406"/>
                  </a:lnTo>
                  <a:lnTo>
                    <a:pt x="297830" y="224406"/>
                  </a:lnTo>
                  <a:lnTo>
                    <a:pt x="297830" y="233015"/>
                  </a:lnTo>
                  <a:lnTo>
                    <a:pt x="295677" y="233015"/>
                  </a:lnTo>
                  <a:lnTo>
                    <a:pt x="295677" y="239472"/>
                  </a:lnTo>
                  <a:lnTo>
                    <a:pt x="293525" y="239472"/>
                  </a:lnTo>
                  <a:lnTo>
                    <a:pt x="293525" y="245929"/>
                  </a:lnTo>
                  <a:lnTo>
                    <a:pt x="291373" y="245929"/>
                  </a:lnTo>
                  <a:lnTo>
                    <a:pt x="291373" y="254538"/>
                  </a:lnTo>
                  <a:lnTo>
                    <a:pt x="289220" y="254538"/>
                  </a:lnTo>
                  <a:lnTo>
                    <a:pt x="289220" y="260995"/>
                  </a:lnTo>
                  <a:lnTo>
                    <a:pt x="287068" y="260995"/>
                  </a:lnTo>
                  <a:lnTo>
                    <a:pt x="287068" y="271756"/>
                  </a:lnTo>
                  <a:lnTo>
                    <a:pt x="284916" y="271756"/>
                  </a:lnTo>
                  <a:lnTo>
                    <a:pt x="284916" y="280365"/>
                  </a:lnTo>
                  <a:lnTo>
                    <a:pt x="282763" y="280365"/>
                  </a:lnTo>
                  <a:lnTo>
                    <a:pt x="282763" y="293279"/>
                  </a:lnTo>
                  <a:lnTo>
                    <a:pt x="280611" y="293279"/>
                  </a:lnTo>
                  <a:lnTo>
                    <a:pt x="280611" y="301888"/>
                  </a:lnTo>
                  <a:lnTo>
                    <a:pt x="278459" y="301888"/>
                  </a:lnTo>
                  <a:lnTo>
                    <a:pt x="278459" y="308345"/>
                  </a:lnTo>
                  <a:lnTo>
                    <a:pt x="282763" y="308345"/>
                  </a:lnTo>
                  <a:lnTo>
                    <a:pt x="282763" y="306193"/>
                  </a:lnTo>
                  <a:lnTo>
                    <a:pt x="289220" y="306193"/>
                  </a:lnTo>
                  <a:lnTo>
                    <a:pt x="289220" y="304040"/>
                  </a:lnTo>
                  <a:lnTo>
                    <a:pt x="291373" y="304040"/>
                  </a:lnTo>
                  <a:lnTo>
                    <a:pt x="291373" y="301888"/>
                  </a:lnTo>
                  <a:lnTo>
                    <a:pt x="306439" y="301888"/>
                  </a:lnTo>
                  <a:lnTo>
                    <a:pt x="306439" y="306193"/>
                  </a:lnTo>
                  <a:lnTo>
                    <a:pt x="308591" y="306193"/>
                  </a:lnTo>
                  <a:lnTo>
                    <a:pt x="308591" y="319106"/>
                  </a:lnTo>
                  <a:lnTo>
                    <a:pt x="306439" y="319106"/>
                  </a:lnTo>
                  <a:lnTo>
                    <a:pt x="306439" y="327716"/>
                  </a:lnTo>
                  <a:lnTo>
                    <a:pt x="304286" y="327716"/>
                  </a:lnTo>
                  <a:lnTo>
                    <a:pt x="304286" y="336325"/>
                  </a:lnTo>
                  <a:lnTo>
                    <a:pt x="302134" y="336325"/>
                  </a:lnTo>
                  <a:lnTo>
                    <a:pt x="302134" y="340629"/>
                  </a:lnTo>
                  <a:lnTo>
                    <a:pt x="299982" y="340629"/>
                  </a:lnTo>
                  <a:lnTo>
                    <a:pt x="299982" y="344934"/>
                  </a:lnTo>
                  <a:lnTo>
                    <a:pt x="297830" y="344934"/>
                  </a:lnTo>
                  <a:lnTo>
                    <a:pt x="297830" y="351391"/>
                  </a:lnTo>
                  <a:lnTo>
                    <a:pt x="295677" y="351391"/>
                  </a:lnTo>
                  <a:lnTo>
                    <a:pt x="295677" y="355695"/>
                  </a:lnTo>
                  <a:lnTo>
                    <a:pt x="293525" y="355695"/>
                  </a:lnTo>
                  <a:lnTo>
                    <a:pt x="293525" y="362152"/>
                  </a:lnTo>
                  <a:lnTo>
                    <a:pt x="291373" y="362152"/>
                  </a:lnTo>
                  <a:lnTo>
                    <a:pt x="291373" y="366457"/>
                  </a:lnTo>
                  <a:lnTo>
                    <a:pt x="289220" y="366457"/>
                  </a:lnTo>
                  <a:lnTo>
                    <a:pt x="289220" y="372914"/>
                  </a:lnTo>
                  <a:lnTo>
                    <a:pt x="287068" y="372914"/>
                  </a:lnTo>
                  <a:lnTo>
                    <a:pt x="287068" y="381523"/>
                  </a:lnTo>
                  <a:lnTo>
                    <a:pt x="284916" y="381523"/>
                  </a:lnTo>
                  <a:lnTo>
                    <a:pt x="284916" y="383675"/>
                  </a:lnTo>
                  <a:lnTo>
                    <a:pt x="282763" y="383675"/>
                  </a:lnTo>
                  <a:lnTo>
                    <a:pt x="282763" y="387980"/>
                  </a:lnTo>
                  <a:lnTo>
                    <a:pt x="280611" y="387980"/>
                  </a:lnTo>
                  <a:lnTo>
                    <a:pt x="280611" y="392284"/>
                  </a:lnTo>
                  <a:lnTo>
                    <a:pt x="278459" y="392284"/>
                  </a:lnTo>
                  <a:lnTo>
                    <a:pt x="278459" y="396589"/>
                  </a:lnTo>
                  <a:lnTo>
                    <a:pt x="276307" y="396589"/>
                  </a:lnTo>
                  <a:lnTo>
                    <a:pt x="276307" y="400893"/>
                  </a:lnTo>
                  <a:lnTo>
                    <a:pt x="274154" y="400893"/>
                  </a:lnTo>
                  <a:lnTo>
                    <a:pt x="274154" y="403046"/>
                  </a:lnTo>
                  <a:lnTo>
                    <a:pt x="272002" y="403046"/>
                  </a:lnTo>
                  <a:lnTo>
                    <a:pt x="272002" y="407350"/>
                  </a:lnTo>
                  <a:lnTo>
                    <a:pt x="269850" y="407350"/>
                  </a:lnTo>
                  <a:lnTo>
                    <a:pt x="269850" y="409502"/>
                  </a:lnTo>
                  <a:lnTo>
                    <a:pt x="267697" y="409502"/>
                  </a:lnTo>
                  <a:lnTo>
                    <a:pt x="267697" y="413807"/>
                  </a:lnTo>
                  <a:lnTo>
                    <a:pt x="265545" y="413807"/>
                  </a:lnTo>
                  <a:lnTo>
                    <a:pt x="265545" y="415959"/>
                  </a:lnTo>
                  <a:lnTo>
                    <a:pt x="263393" y="415959"/>
                  </a:lnTo>
                  <a:lnTo>
                    <a:pt x="263393" y="418112"/>
                  </a:lnTo>
                  <a:lnTo>
                    <a:pt x="261241" y="418112"/>
                  </a:lnTo>
                  <a:lnTo>
                    <a:pt x="261241" y="422416"/>
                  </a:lnTo>
                  <a:lnTo>
                    <a:pt x="259088" y="422416"/>
                  </a:lnTo>
                  <a:lnTo>
                    <a:pt x="259088" y="424568"/>
                  </a:lnTo>
                  <a:lnTo>
                    <a:pt x="256936" y="424568"/>
                  </a:lnTo>
                  <a:lnTo>
                    <a:pt x="256936" y="413807"/>
                  </a:lnTo>
                  <a:lnTo>
                    <a:pt x="259088" y="413807"/>
                  </a:lnTo>
                  <a:lnTo>
                    <a:pt x="259088" y="411655"/>
                  </a:lnTo>
                  <a:lnTo>
                    <a:pt x="261241" y="411655"/>
                  </a:lnTo>
                  <a:lnTo>
                    <a:pt x="261241" y="407350"/>
                  </a:lnTo>
                  <a:lnTo>
                    <a:pt x="259088" y="407350"/>
                  </a:lnTo>
                  <a:lnTo>
                    <a:pt x="259088" y="405198"/>
                  </a:lnTo>
                  <a:lnTo>
                    <a:pt x="256936" y="405198"/>
                  </a:lnTo>
                  <a:lnTo>
                    <a:pt x="256936" y="403046"/>
                  </a:lnTo>
                  <a:lnTo>
                    <a:pt x="254784" y="403046"/>
                  </a:lnTo>
                  <a:lnTo>
                    <a:pt x="254784" y="398741"/>
                  </a:lnTo>
                  <a:lnTo>
                    <a:pt x="252631" y="398741"/>
                  </a:lnTo>
                  <a:lnTo>
                    <a:pt x="252631" y="396589"/>
                  </a:lnTo>
                  <a:lnTo>
                    <a:pt x="250479" y="396589"/>
                  </a:lnTo>
                  <a:lnTo>
                    <a:pt x="250479" y="398741"/>
                  </a:lnTo>
                  <a:lnTo>
                    <a:pt x="246175" y="398741"/>
                  </a:lnTo>
                  <a:lnTo>
                    <a:pt x="246175" y="400893"/>
                  </a:lnTo>
                  <a:lnTo>
                    <a:pt x="244022" y="400893"/>
                  </a:lnTo>
                  <a:lnTo>
                    <a:pt x="244022" y="396589"/>
                  </a:lnTo>
                  <a:lnTo>
                    <a:pt x="246175" y="396589"/>
                  </a:lnTo>
                  <a:lnTo>
                    <a:pt x="246175" y="394436"/>
                  </a:lnTo>
                  <a:lnTo>
                    <a:pt x="248327" y="394436"/>
                  </a:lnTo>
                  <a:lnTo>
                    <a:pt x="248327" y="390132"/>
                  </a:lnTo>
                  <a:lnTo>
                    <a:pt x="250479" y="390132"/>
                  </a:lnTo>
                  <a:lnTo>
                    <a:pt x="250479" y="387980"/>
                  </a:lnTo>
                  <a:lnTo>
                    <a:pt x="252631" y="387980"/>
                  </a:lnTo>
                  <a:lnTo>
                    <a:pt x="252631" y="381523"/>
                  </a:lnTo>
                  <a:lnTo>
                    <a:pt x="254784" y="381523"/>
                  </a:lnTo>
                  <a:lnTo>
                    <a:pt x="254784" y="379370"/>
                  </a:lnTo>
                  <a:lnTo>
                    <a:pt x="256936" y="379370"/>
                  </a:lnTo>
                  <a:lnTo>
                    <a:pt x="256936" y="377218"/>
                  </a:lnTo>
                  <a:lnTo>
                    <a:pt x="259088" y="377218"/>
                  </a:lnTo>
                  <a:lnTo>
                    <a:pt x="259088" y="372914"/>
                  </a:lnTo>
                  <a:lnTo>
                    <a:pt x="261241" y="372914"/>
                  </a:lnTo>
                  <a:lnTo>
                    <a:pt x="261241" y="368609"/>
                  </a:lnTo>
                  <a:lnTo>
                    <a:pt x="263393" y="368609"/>
                  </a:lnTo>
                  <a:lnTo>
                    <a:pt x="263393" y="362152"/>
                  </a:lnTo>
                  <a:lnTo>
                    <a:pt x="265545" y="362152"/>
                  </a:lnTo>
                  <a:lnTo>
                    <a:pt x="265545" y="355695"/>
                  </a:lnTo>
                  <a:lnTo>
                    <a:pt x="267697" y="355695"/>
                  </a:lnTo>
                  <a:lnTo>
                    <a:pt x="267697" y="351391"/>
                  </a:lnTo>
                  <a:lnTo>
                    <a:pt x="263393" y="351391"/>
                  </a:lnTo>
                  <a:lnTo>
                    <a:pt x="263393" y="353543"/>
                  </a:lnTo>
                  <a:lnTo>
                    <a:pt x="259088" y="353543"/>
                  </a:lnTo>
                  <a:lnTo>
                    <a:pt x="259088" y="355695"/>
                  </a:lnTo>
                  <a:lnTo>
                    <a:pt x="256936" y="355695"/>
                  </a:lnTo>
                  <a:lnTo>
                    <a:pt x="256936" y="357848"/>
                  </a:lnTo>
                  <a:lnTo>
                    <a:pt x="254784" y="357848"/>
                  </a:lnTo>
                  <a:lnTo>
                    <a:pt x="254784" y="360000"/>
                  </a:lnTo>
                  <a:lnTo>
                    <a:pt x="250479" y="360000"/>
                  </a:lnTo>
                  <a:lnTo>
                    <a:pt x="250479" y="362152"/>
                  </a:lnTo>
                  <a:lnTo>
                    <a:pt x="244022" y="362152"/>
                  </a:lnTo>
                  <a:lnTo>
                    <a:pt x="244022" y="364304"/>
                  </a:lnTo>
                  <a:lnTo>
                    <a:pt x="226804" y="364304"/>
                  </a:lnTo>
                  <a:lnTo>
                    <a:pt x="226804" y="362152"/>
                  </a:lnTo>
                  <a:lnTo>
                    <a:pt x="228956" y="362152"/>
                  </a:lnTo>
                  <a:lnTo>
                    <a:pt x="228956" y="360000"/>
                  </a:lnTo>
                  <a:lnTo>
                    <a:pt x="231109" y="360000"/>
                  </a:lnTo>
                  <a:lnTo>
                    <a:pt x="231109" y="357848"/>
                  </a:lnTo>
                  <a:lnTo>
                    <a:pt x="233261" y="357848"/>
                  </a:lnTo>
                  <a:lnTo>
                    <a:pt x="233261" y="353543"/>
                  </a:lnTo>
                  <a:lnTo>
                    <a:pt x="235413" y="353543"/>
                  </a:lnTo>
                  <a:lnTo>
                    <a:pt x="235413" y="349238"/>
                  </a:lnTo>
                  <a:lnTo>
                    <a:pt x="237565" y="349238"/>
                  </a:lnTo>
                  <a:lnTo>
                    <a:pt x="237565" y="347086"/>
                  </a:lnTo>
                  <a:lnTo>
                    <a:pt x="239718" y="347086"/>
                  </a:lnTo>
                  <a:lnTo>
                    <a:pt x="239718" y="340629"/>
                  </a:lnTo>
                  <a:lnTo>
                    <a:pt x="241870" y="340629"/>
                  </a:lnTo>
                  <a:lnTo>
                    <a:pt x="241870" y="336325"/>
                  </a:lnTo>
                  <a:lnTo>
                    <a:pt x="244022" y="336325"/>
                  </a:lnTo>
                  <a:lnTo>
                    <a:pt x="244022" y="319106"/>
                  </a:lnTo>
                  <a:lnTo>
                    <a:pt x="246175" y="319106"/>
                  </a:lnTo>
                  <a:lnTo>
                    <a:pt x="246175" y="310497"/>
                  </a:lnTo>
                  <a:lnTo>
                    <a:pt x="248327" y="310497"/>
                  </a:lnTo>
                  <a:lnTo>
                    <a:pt x="248327" y="297584"/>
                  </a:lnTo>
                  <a:lnTo>
                    <a:pt x="250479" y="297584"/>
                  </a:lnTo>
                  <a:lnTo>
                    <a:pt x="250479" y="284670"/>
                  </a:lnTo>
                  <a:lnTo>
                    <a:pt x="252631" y="284670"/>
                  </a:lnTo>
                  <a:lnTo>
                    <a:pt x="252631" y="276061"/>
                  </a:lnTo>
                  <a:lnTo>
                    <a:pt x="254784" y="276061"/>
                  </a:lnTo>
                  <a:lnTo>
                    <a:pt x="254784" y="239472"/>
                  </a:lnTo>
                  <a:lnTo>
                    <a:pt x="252631" y="239472"/>
                  </a:lnTo>
                  <a:lnTo>
                    <a:pt x="252631" y="237319"/>
                  </a:lnTo>
                  <a:lnTo>
                    <a:pt x="250479" y="237319"/>
                  </a:lnTo>
                  <a:lnTo>
                    <a:pt x="250479" y="235167"/>
                  </a:lnTo>
                  <a:lnTo>
                    <a:pt x="246175" y="235167"/>
                  </a:lnTo>
                  <a:lnTo>
                    <a:pt x="246175" y="233015"/>
                  </a:lnTo>
                  <a:lnTo>
                    <a:pt x="244022" y="233015"/>
                  </a:lnTo>
                  <a:lnTo>
                    <a:pt x="244022" y="230863"/>
                  </a:lnTo>
                  <a:lnTo>
                    <a:pt x="239718" y="230863"/>
                  </a:lnTo>
                  <a:lnTo>
                    <a:pt x="239718" y="228710"/>
                  </a:lnTo>
                  <a:lnTo>
                    <a:pt x="237565" y="228710"/>
                  </a:lnTo>
                  <a:lnTo>
                    <a:pt x="237565" y="226558"/>
                  </a:lnTo>
                  <a:lnTo>
                    <a:pt x="233261" y="226558"/>
                  </a:lnTo>
                  <a:lnTo>
                    <a:pt x="233261" y="224406"/>
                  </a:lnTo>
                  <a:lnTo>
                    <a:pt x="231109" y="224406"/>
                  </a:lnTo>
                  <a:lnTo>
                    <a:pt x="231109" y="222253"/>
                  </a:lnTo>
                  <a:lnTo>
                    <a:pt x="226804" y="222253"/>
                  </a:lnTo>
                  <a:lnTo>
                    <a:pt x="226804" y="220101"/>
                  </a:lnTo>
                  <a:lnTo>
                    <a:pt x="222499" y="220101"/>
                  </a:lnTo>
                  <a:lnTo>
                    <a:pt x="222499" y="217949"/>
                  </a:lnTo>
                  <a:lnTo>
                    <a:pt x="220347" y="217949"/>
                  </a:lnTo>
                  <a:lnTo>
                    <a:pt x="220347" y="209340"/>
                  </a:lnTo>
                  <a:lnTo>
                    <a:pt x="216043" y="209340"/>
                  </a:lnTo>
                  <a:lnTo>
                    <a:pt x="216043" y="207187"/>
                  </a:lnTo>
                  <a:lnTo>
                    <a:pt x="213890" y="207187"/>
                  </a:lnTo>
                  <a:lnTo>
                    <a:pt x="213890" y="194274"/>
                  </a:lnTo>
                  <a:lnTo>
                    <a:pt x="216043" y="194274"/>
                  </a:lnTo>
                  <a:lnTo>
                    <a:pt x="216043" y="187817"/>
                  </a:lnTo>
                  <a:lnTo>
                    <a:pt x="218195" y="187817"/>
                  </a:lnTo>
                  <a:lnTo>
                    <a:pt x="218195" y="185665"/>
                  </a:lnTo>
                  <a:lnTo>
                    <a:pt x="220347" y="185665"/>
                  </a:lnTo>
                  <a:lnTo>
                    <a:pt x="220347" y="181360"/>
                  </a:lnTo>
                  <a:lnTo>
                    <a:pt x="222499" y="181360"/>
                  </a:lnTo>
                  <a:lnTo>
                    <a:pt x="222499" y="172751"/>
                  </a:lnTo>
                  <a:lnTo>
                    <a:pt x="224652" y="172751"/>
                  </a:lnTo>
                  <a:lnTo>
                    <a:pt x="224652" y="164142"/>
                  </a:lnTo>
                  <a:lnTo>
                    <a:pt x="226804" y="164142"/>
                  </a:lnTo>
                  <a:lnTo>
                    <a:pt x="226804" y="155533"/>
                  </a:lnTo>
                  <a:lnTo>
                    <a:pt x="228956" y="155533"/>
                  </a:lnTo>
                  <a:lnTo>
                    <a:pt x="228956" y="142619"/>
                  </a:lnTo>
                  <a:lnTo>
                    <a:pt x="231109" y="142619"/>
                  </a:lnTo>
                  <a:lnTo>
                    <a:pt x="231109" y="129705"/>
                  </a:lnTo>
                  <a:lnTo>
                    <a:pt x="233261" y="129705"/>
                  </a:lnTo>
                  <a:lnTo>
                    <a:pt x="233261" y="121096"/>
                  </a:lnTo>
                  <a:lnTo>
                    <a:pt x="235413" y="121096"/>
                  </a:lnTo>
                  <a:lnTo>
                    <a:pt x="235413" y="108182"/>
                  </a:lnTo>
                  <a:lnTo>
                    <a:pt x="237565" y="108182"/>
                  </a:lnTo>
                  <a:lnTo>
                    <a:pt x="237565" y="101725"/>
                  </a:lnTo>
                  <a:lnTo>
                    <a:pt x="239718" y="101725"/>
                  </a:lnTo>
                  <a:lnTo>
                    <a:pt x="239718" y="95269"/>
                  </a:lnTo>
                  <a:lnTo>
                    <a:pt x="241870" y="95269"/>
                  </a:lnTo>
                  <a:lnTo>
                    <a:pt x="241870" y="86659"/>
                  </a:lnTo>
                  <a:lnTo>
                    <a:pt x="244022" y="86659"/>
                  </a:lnTo>
                  <a:lnTo>
                    <a:pt x="244022" y="78050"/>
                  </a:lnTo>
                  <a:lnTo>
                    <a:pt x="246175" y="78050"/>
                  </a:lnTo>
                  <a:lnTo>
                    <a:pt x="246175" y="69441"/>
                  </a:lnTo>
                  <a:lnTo>
                    <a:pt x="248327" y="69441"/>
                  </a:lnTo>
                  <a:lnTo>
                    <a:pt x="248327" y="65137"/>
                  </a:lnTo>
                  <a:lnTo>
                    <a:pt x="250479" y="65137"/>
                  </a:lnTo>
                  <a:lnTo>
                    <a:pt x="250479" y="60832"/>
                  </a:lnTo>
                  <a:lnTo>
                    <a:pt x="252631" y="60832"/>
                  </a:lnTo>
                  <a:lnTo>
                    <a:pt x="252631" y="47918"/>
                  </a:lnTo>
                  <a:lnTo>
                    <a:pt x="254784" y="47918"/>
                  </a:lnTo>
                  <a:lnTo>
                    <a:pt x="254784" y="39309"/>
                  </a:lnTo>
                  <a:lnTo>
                    <a:pt x="256936" y="39309"/>
                  </a:lnTo>
                  <a:lnTo>
                    <a:pt x="256936" y="35005"/>
                  </a:lnTo>
                  <a:lnTo>
                    <a:pt x="267697" y="35005"/>
                  </a:lnTo>
                  <a:lnTo>
                    <a:pt x="267697" y="30700"/>
                  </a:lnTo>
                  <a:lnTo>
                    <a:pt x="261241" y="30700"/>
                  </a:lnTo>
                  <a:lnTo>
                    <a:pt x="261241" y="28548"/>
                  </a:lnTo>
                  <a:lnTo>
                    <a:pt x="218195" y="28548"/>
                  </a:lnTo>
                  <a:lnTo>
                    <a:pt x="218195" y="30700"/>
                  </a:lnTo>
                  <a:lnTo>
                    <a:pt x="207433" y="30700"/>
                  </a:lnTo>
                  <a:lnTo>
                    <a:pt x="207433" y="32852"/>
                  </a:lnTo>
                  <a:lnTo>
                    <a:pt x="203129" y="32852"/>
                  </a:lnTo>
                  <a:lnTo>
                    <a:pt x="203129" y="35005"/>
                  </a:lnTo>
                  <a:lnTo>
                    <a:pt x="192367" y="35005"/>
                  </a:lnTo>
                  <a:lnTo>
                    <a:pt x="192367" y="37157"/>
                  </a:lnTo>
                  <a:lnTo>
                    <a:pt x="181606" y="37157"/>
                  </a:lnTo>
                  <a:lnTo>
                    <a:pt x="181606" y="39309"/>
                  </a:lnTo>
                  <a:lnTo>
                    <a:pt x="177301" y="39309"/>
                  </a:lnTo>
                  <a:lnTo>
                    <a:pt x="177301" y="41461"/>
                  </a:lnTo>
                  <a:lnTo>
                    <a:pt x="168692" y="41461"/>
                  </a:lnTo>
                  <a:lnTo>
                    <a:pt x="168692" y="43614"/>
                  </a:lnTo>
                  <a:lnTo>
                    <a:pt x="162235" y="43614"/>
                  </a:lnTo>
                  <a:lnTo>
                    <a:pt x="162235" y="45766"/>
                  </a:lnTo>
                  <a:lnTo>
                    <a:pt x="157931" y="45766"/>
                  </a:lnTo>
                  <a:lnTo>
                    <a:pt x="157931" y="47918"/>
                  </a:lnTo>
                  <a:lnTo>
                    <a:pt x="153626" y="47918"/>
                  </a:lnTo>
                  <a:lnTo>
                    <a:pt x="153626" y="50071"/>
                  </a:lnTo>
                  <a:lnTo>
                    <a:pt x="149322" y="50071"/>
                  </a:lnTo>
                  <a:lnTo>
                    <a:pt x="149322" y="52223"/>
                  </a:lnTo>
                  <a:lnTo>
                    <a:pt x="145017" y="52223"/>
                  </a:lnTo>
                  <a:lnTo>
                    <a:pt x="145017" y="54375"/>
                  </a:lnTo>
                  <a:lnTo>
                    <a:pt x="140713" y="54375"/>
                  </a:lnTo>
                  <a:lnTo>
                    <a:pt x="140713" y="56527"/>
                  </a:lnTo>
                  <a:lnTo>
                    <a:pt x="136408" y="56527"/>
                  </a:lnTo>
                  <a:lnTo>
                    <a:pt x="136408" y="58680"/>
                  </a:lnTo>
                  <a:lnTo>
                    <a:pt x="132103" y="58680"/>
                  </a:lnTo>
                  <a:lnTo>
                    <a:pt x="132103" y="60832"/>
                  </a:lnTo>
                  <a:lnTo>
                    <a:pt x="127799" y="60832"/>
                  </a:lnTo>
                  <a:lnTo>
                    <a:pt x="127799" y="62984"/>
                  </a:lnTo>
                  <a:lnTo>
                    <a:pt x="125647" y="62984"/>
                  </a:lnTo>
                  <a:lnTo>
                    <a:pt x="125647" y="65137"/>
                  </a:lnTo>
                  <a:lnTo>
                    <a:pt x="121342" y="65137"/>
                  </a:lnTo>
                  <a:lnTo>
                    <a:pt x="121342" y="67289"/>
                  </a:lnTo>
                  <a:lnTo>
                    <a:pt x="119190" y="67289"/>
                  </a:lnTo>
                  <a:lnTo>
                    <a:pt x="119190" y="69441"/>
                  </a:lnTo>
                  <a:lnTo>
                    <a:pt x="114885" y="69441"/>
                  </a:lnTo>
                  <a:lnTo>
                    <a:pt x="114885" y="71593"/>
                  </a:lnTo>
                  <a:lnTo>
                    <a:pt x="112733" y="71593"/>
                  </a:lnTo>
                  <a:lnTo>
                    <a:pt x="112733" y="73746"/>
                  </a:lnTo>
                  <a:lnTo>
                    <a:pt x="110581" y="73746"/>
                  </a:lnTo>
                  <a:lnTo>
                    <a:pt x="110581" y="75898"/>
                  </a:lnTo>
                  <a:lnTo>
                    <a:pt x="106276" y="75898"/>
                  </a:lnTo>
                  <a:lnTo>
                    <a:pt x="106276" y="78050"/>
                  </a:lnTo>
                  <a:lnTo>
                    <a:pt x="104124" y="78050"/>
                  </a:lnTo>
                  <a:lnTo>
                    <a:pt x="104124" y="80203"/>
                  </a:lnTo>
                  <a:lnTo>
                    <a:pt x="101971" y="80203"/>
                  </a:lnTo>
                  <a:lnTo>
                    <a:pt x="101971" y="82355"/>
                  </a:lnTo>
                  <a:lnTo>
                    <a:pt x="99819" y="82355"/>
                  </a:lnTo>
                  <a:lnTo>
                    <a:pt x="99819" y="84507"/>
                  </a:lnTo>
                  <a:lnTo>
                    <a:pt x="95515" y="84507"/>
                  </a:lnTo>
                  <a:lnTo>
                    <a:pt x="95515" y="86659"/>
                  </a:lnTo>
                  <a:lnTo>
                    <a:pt x="93362" y="86659"/>
                  </a:lnTo>
                  <a:lnTo>
                    <a:pt x="93362" y="88812"/>
                  </a:lnTo>
                  <a:lnTo>
                    <a:pt x="91210" y="88812"/>
                  </a:lnTo>
                  <a:lnTo>
                    <a:pt x="91210" y="90964"/>
                  </a:lnTo>
                  <a:lnTo>
                    <a:pt x="86905" y="90964"/>
                  </a:lnTo>
                  <a:lnTo>
                    <a:pt x="86905" y="93116"/>
                  </a:lnTo>
                  <a:lnTo>
                    <a:pt x="84753" y="93116"/>
                  </a:lnTo>
                  <a:lnTo>
                    <a:pt x="84753" y="95269"/>
                  </a:lnTo>
                  <a:lnTo>
                    <a:pt x="82601" y="95269"/>
                  </a:lnTo>
                  <a:lnTo>
                    <a:pt x="82601" y="97421"/>
                  </a:lnTo>
                  <a:lnTo>
                    <a:pt x="80449" y="97421"/>
                  </a:lnTo>
                  <a:lnTo>
                    <a:pt x="80449" y="99573"/>
                  </a:lnTo>
                  <a:lnTo>
                    <a:pt x="78296" y="99573"/>
                  </a:lnTo>
                  <a:lnTo>
                    <a:pt x="78296" y="101725"/>
                  </a:lnTo>
                  <a:lnTo>
                    <a:pt x="76144" y="101725"/>
                  </a:lnTo>
                  <a:lnTo>
                    <a:pt x="76144" y="103878"/>
                  </a:lnTo>
                  <a:lnTo>
                    <a:pt x="73992" y="103878"/>
                  </a:lnTo>
                  <a:lnTo>
                    <a:pt x="73992" y="106030"/>
                  </a:lnTo>
                  <a:lnTo>
                    <a:pt x="71839" y="106030"/>
                  </a:lnTo>
                  <a:lnTo>
                    <a:pt x="71839" y="108182"/>
                  </a:lnTo>
                  <a:lnTo>
                    <a:pt x="69687" y="108182"/>
                  </a:lnTo>
                  <a:lnTo>
                    <a:pt x="69687" y="110335"/>
                  </a:lnTo>
                  <a:lnTo>
                    <a:pt x="67535" y="110335"/>
                  </a:lnTo>
                  <a:lnTo>
                    <a:pt x="67535" y="112487"/>
                  </a:lnTo>
                  <a:lnTo>
                    <a:pt x="65383" y="112487"/>
                  </a:lnTo>
                  <a:lnTo>
                    <a:pt x="65383" y="114639"/>
                  </a:lnTo>
                  <a:lnTo>
                    <a:pt x="63230" y="114639"/>
                  </a:lnTo>
                  <a:lnTo>
                    <a:pt x="63230" y="118944"/>
                  </a:lnTo>
                  <a:lnTo>
                    <a:pt x="61078" y="118944"/>
                  </a:lnTo>
                  <a:lnTo>
                    <a:pt x="61078" y="123248"/>
                  </a:lnTo>
                  <a:lnTo>
                    <a:pt x="58926" y="123248"/>
                  </a:lnTo>
                  <a:lnTo>
                    <a:pt x="58926" y="127553"/>
                  </a:lnTo>
                  <a:lnTo>
                    <a:pt x="56773" y="127553"/>
                  </a:lnTo>
                  <a:lnTo>
                    <a:pt x="56773" y="131857"/>
                  </a:lnTo>
                  <a:lnTo>
                    <a:pt x="54621" y="131857"/>
                  </a:lnTo>
                  <a:lnTo>
                    <a:pt x="54621" y="136162"/>
                  </a:lnTo>
                  <a:lnTo>
                    <a:pt x="52469" y="136162"/>
                  </a:lnTo>
                  <a:lnTo>
                    <a:pt x="52469" y="140467"/>
                  </a:lnTo>
                  <a:lnTo>
                    <a:pt x="50317" y="140467"/>
                  </a:lnTo>
                  <a:lnTo>
                    <a:pt x="50317" y="146923"/>
                  </a:lnTo>
                  <a:lnTo>
                    <a:pt x="48164" y="146923"/>
                  </a:lnTo>
                  <a:lnTo>
                    <a:pt x="48164" y="151228"/>
                  </a:lnTo>
                  <a:lnTo>
                    <a:pt x="46012" y="151228"/>
                  </a:lnTo>
                  <a:lnTo>
                    <a:pt x="46012" y="166294"/>
                  </a:lnTo>
                  <a:lnTo>
                    <a:pt x="43860" y="166294"/>
                  </a:lnTo>
                  <a:lnTo>
                    <a:pt x="43860" y="174903"/>
                  </a:lnTo>
                  <a:lnTo>
                    <a:pt x="46012" y="174903"/>
                  </a:lnTo>
                  <a:lnTo>
                    <a:pt x="46012" y="177055"/>
                  </a:lnTo>
                  <a:lnTo>
                    <a:pt x="48164" y="177055"/>
                  </a:lnTo>
                  <a:lnTo>
                    <a:pt x="48164" y="179208"/>
                  </a:lnTo>
                  <a:lnTo>
                    <a:pt x="50317" y="179208"/>
                  </a:lnTo>
                  <a:lnTo>
                    <a:pt x="50317" y="183512"/>
                  </a:lnTo>
                  <a:lnTo>
                    <a:pt x="52469" y="183512"/>
                  </a:lnTo>
                  <a:lnTo>
                    <a:pt x="52469" y="185665"/>
                  </a:lnTo>
                  <a:lnTo>
                    <a:pt x="54621" y="185665"/>
                  </a:lnTo>
                  <a:lnTo>
                    <a:pt x="54621" y="189969"/>
                  </a:lnTo>
                  <a:lnTo>
                    <a:pt x="56773" y="189969"/>
                  </a:lnTo>
                  <a:lnTo>
                    <a:pt x="56773" y="192121"/>
                  </a:lnTo>
                  <a:lnTo>
                    <a:pt x="89058" y="192121"/>
                  </a:lnTo>
                  <a:lnTo>
                    <a:pt x="89058" y="194274"/>
                  </a:lnTo>
                  <a:lnTo>
                    <a:pt x="97667" y="194274"/>
                  </a:lnTo>
                  <a:lnTo>
                    <a:pt x="97667" y="198578"/>
                  </a:lnTo>
                  <a:lnTo>
                    <a:pt x="99819" y="198578"/>
                  </a:lnTo>
                  <a:lnTo>
                    <a:pt x="99819" y="200731"/>
                  </a:lnTo>
                  <a:lnTo>
                    <a:pt x="104124" y="200731"/>
                  </a:lnTo>
                  <a:lnTo>
                    <a:pt x="104124" y="209340"/>
                  </a:lnTo>
                  <a:lnTo>
                    <a:pt x="101971" y="209340"/>
                  </a:lnTo>
                  <a:lnTo>
                    <a:pt x="101971" y="213644"/>
                  </a:lnTo>
                  <a:lnTo>
                    <a:pt x="99819" y="213644"/>
                  </a:lnTo>
                  <a:lnTo>
                    <a:pt x="99819" y="217949"/>
                  </a:lnTo>
                  <a:lnTo>
                    <a:pt x="97667" y="217949"/>
                  </a:lnTo>
                  <a:lnTo>
                    <a:pt x="97667" y="222253"/>
                  </a:lnTo>
                  <a:lnTo>
                    <a:pt x="95515" y="222253"/>
                  </a:lnTo>
                  <a:lnTo>
                    <a:pt x="95515" y="226558"/>
                  </a:lnTo>
                  <a:lnTo>
                    <a:pt x="93362" y="226558"/>
                  </a:lnTo>
                  <a:lnTo>
                    <a:pt x="93362" y="228710"/>
                  </a:lnTo>
                  <a:lnTo>
                    <a:pt x="91210" y="228710"/>
                  </a:lnTo>
                  <a:lnTo>
                    <a:pt x="91210" y="230863"/>
                  </a:lnTo>
                  <a:lnTo>
                    <a:pt x="89058" y="230863"/>
                  </a:lnTo>
                  <a:lnTo>
                    <a:pt x="89058" y="237319"/>
                  </a:lnTo>
                  <a:lnTo>
                    <a:pt x="91210" y="237319"/>
                  </a:lnTo>
                  <a:lnTo>
                    <a:pt x="91210" y="239472"/>
                  </a:lnTo>
                  <a:lnTo>
                    <a:pt x="93362" y="239472"/>
                  </a:lnTo>
                  <a:lnTo>
                    <a:pt x="93362" y="243776"/>
                  </a:lnTo>
                  <a:lnTo>
                    <a:pt x="95515" y="243776"/>
                  </a:lnTo>
                  <a:lnTo>
                    <a:pt x="95515" y="245929"/>
                  </a:lnTo>
                  <a:lnTo>
                    <a:pt x="97667" y="245929"/>
                  </a:lnTo>
                  <a:lnTo>
                    <a:pt x="97667" y="250233"/>
                  </a:lnTo>
                  <a:lnTo>
                    <a:pt x="99819" y="250233"/>
                  </a:lnTo>
                  <a:lnTo>
                    <a:pt x="99819" y="252385"/>
                  </a:lnTo>
                  <a:lnTo>
                    <a:pt x="101971" y="252385"/>
                  </a:lnTo>
                  <a:lnTo>
                    <a:pt x="101971" y="256690"/>
                  </a:lnTo>
                  <a:lnTo>
                    <a:pt x="104124" y="256690"/>
                  </a:lnTo>
                  <a:lnTo>
                    <a:pt x="104124" y="260995"/>
                  </a:lnTo>
                  <a:lnTo>
                    <a:pt x="106276" y="260995"/>
                  </a:lnTo>
                  <a:lnTo>
                    <a:pt x="106276" y="263147"/>
                  </a:lnTo>
                  <a:lnTo>
                    <a:pt x="108428" y="263147"/>
                  </a:lnTo>
                  <a:lnTo>
                    <a:pt x="108428" y="267451"/>
                  </a:lnTo>
                  <a:lnTo>
                    <a:pt x="110581" y="267451"/>
                  </a:lnTo>
                  <a:lnTo>
                    <a:pt x="110581" y="271756"/>
                  </a:lnTo>
                  <a:lnTo>
                    <a:pt x="112733" y="271756"/>
                  </a:lnTo>
                  <a:lnTo>
                    <a:pt x="112733" y="276061"/>
                  </a:lnTo>
                  <a:lnTo>
                    <a:pt x="114885" y="276061"/>
                  </a:lnTo>
                  <a:lnTo>
                    <a:pt x="114885" y="280365"/>
                  </a:lnTo>
                  <a:lnTo>
                    <a:pt x="117037" y="280365"/>
                  </a:lnTo>
                  <a:lnTo>
                    <a:pt x="117037" y="282517"/>
                  </a:lnTo>
                  <a:lnTo>
                    <a:pt x="119190" y="282517"/>
                  </a:lnTo>
                  <a:lnTo>
                    <a:pt x="119190" y="286822"/>
                  </a:lnTo>
                  <a:lnTo>
                    <a:pt x="121342" y="286822"/>
                  </a:lnTo>
                  <a:lnTo>
                    <a:pt x="121342" y="291127"/>
                  </a:lnTo>
                  <a:lnTo>
                    <a:pt x="123494" y="291127"/>
                  </a:lnTo>
                  <a:lnTo>
                    <a:pt x="123494" y="295431"/>
                  </a:lnTo>
                  <a:lnTo>
                    <a:pt x="125647" y="295431"/>
                  </a:lnTo>
                  <a:lnTo>
                    <a:pt x="125647" y="312650"/>
                  </a:lnTo>
                  <a:lnTo>
                    <a:pt x="123494" y="312650"/>
                  </a:lnTo>
                  <a:lnTo>
                    <a:pt x="123494" y="321259"/>
                  </a:lnTo>
                  <a:lnTo>
                    <a:pt x="121342" y="321259"/>
                  </a:lnTo>
                  <a:lnTo>
                    <a:pt x="121342" y="323411"/>
                  </a:lnTo>
                  <a:lnTo>
                    <a:pt x="119190" y="323411"/>
                  </a:lnTo>
                  <a:lnTo>
                    <a:pt x="119190" y="325563"/>
                  </a:lnTo>
                  <a:lnTo>
                    <a:pt x="117037" y="325563"/>
                  </a:lnTo>
                  <a:lnTo>
                    <a:pt x="117037" y="327716"/>
                  </a:lnTo>
                  <a:lnTo>
                    <a:pt x="112733" y="327716"/>
                  </a:lnTo>
                  <a:lnTo>
                    <a:pt x="112733" y="340629"/>
                  </a:lnTo>
                  <a:lnTo>
                    <a:pt x="114885" y="340629"/>
                  </a:lnTo>
                  <a:lnTo>
                    <a:pt x="114885" y="347086"/>
                  </a:lnTo>
                  <a:lnTo>
                    <a:pt x="117037" y="347086"/>
                  </a:lnTo>
                  <a:lnTo>
                    <a:pt x="117037" y="349238"/>
                  </a:lnTo>
                  <a:lnTo>
                    <a:pt x="119190" y="349238"/>
                  </a:lnTo>
                  <a:lnTo>
                    <a:pt x="119190" y="357848"/>
                  </a:lnTo>
                  <a:lnTo>
                    <a:pt x="121342" y="357848"/>
                  </a:lnTo>
                  <a:lnTo>
                    <a:pt x="121342" y="366457"/>
                  </a:lnTo>
                  <a:lnTo>
                    <a:pt x="119190" y="366457"/>
                  </a:lnTo>
                  <a:lnTo>
                    <a:pt x="119190" y="362152"/>
                  </a:lnTo>
                  <a:lnTo>
                    <a:pt x="117037" y="362152"/>
                  </a:lnTo>
                  <a:lnTo>
                    <a:pt x="117037" y="360000"/>
                  </a:lnTo>
                  <a:lnTo>
                    <a:pt x="114885" y="360000"/>
                  </a:lnTo>
                  <a:lnTo>
                    <a:pt x="114885" y="357848"/>
                  </a:lnTo>
                  <a:lnTo>
                    <a:pt x="112733" y="357848"/>
                  </a:lnTo>
                  <a:lnTo>
                    <a:pt x="112733" y="347086"/>
                  </a:lnTo>
                  <a:lnTo>
                    <a:pt x="108428" y="347086"/>
                  </a:lnTo>
                  <a:lnTo>
                    <a:pt x="108428" y="336325"/>
                  </a:lnTo>
                  <a:lnTo>
                    <a:pt x="110581" y="336325"/>
                  </a:lnTo>
                  <a:lnTo>
                    <a:pt x="110581" y="329868"/>
                  </a:lnTo>
                  <a:lnTo>
                    <a:pt x="106276" y="329868"/>
                  </a:lnTo>
                  <a:lnTo>
                    <a:pt x="106276" y="334172"/>
                  </a:lnTo>
                  <a:lnTo>
                    <a:pt x="104124" y="334172"/>
                  </a:lnTo>
                  <a:lnTo>
                    <a:pt x="104124" y="336325"/>
                  </a:lnTo>
                  <a:lnTo>
                    <a:pt x="101971" y="336325"/>
                  </a:lnTo>
                  <a:lnTo>
                    <a:pt x="101971" y="338477"/>
                  </a:lnTo>
                  <a:lnTo>
                    <a:pt x="93362" y="338477"/>
                  </a:lnTo>
                  <a:lnTo>
                    <a:pt x="93362" y="336325"/>
                  </a:lnTo>
                  <a:lnTo>
                    <a:pt x="91210" y="336325"/>
                  </a:lnTo>
                  <a:lnTo>
                    <a:pt x="91210" y="334172"/>
                  </a:lnTo>
                  <a:lnTo>
                    <a:pt x="86905" y="334172"/>
                  </a:lnTo>
                  <a:lnTo>
                    <a:pt x="86905" y="336325"/>
                  </a:lnTo>
                  <a:lnTo>
                    <a:pt x="89058" y="336325"/>
                  </a:lnTo>
                  <a:lnTo>
                    <a:pt x="89058" y="340629"/>
                  </a:lnTo>
                  <a:lnTo>
                    <a:pt x="93362" y="340629"/>
                  </a:lnTo>
                  <a:lnTo>
                    <a:pt x="93362" y="342782"/>
                  </a:lnTo>
                  <a:lnTo>
                    <a:pt x="91210" y="342782"/>
                  </a:lnTo>
                  <a:lnTo>
                    <a:pt x="91210" y="355695"/>
                  </a:lnTo>
                  <a:lnTo>
                    <a:pt x="89058" y="355695"/>
                  </a:lnTo>
                  <a:lnTo>
                    <a:pt x="89058" y="347086"/>
                  </a:lnTo>
                  <a:lnTo>
                    <a:pt x="86905" y="347086"/>
                  </a:lnTo>
                  <a:lnTo>
                    <a:pt x="86905" y="340629"/>
                  </a:lnTo>
                  <a:lnTo>
                    <a:pt x="84753" y="340629"/>
                  </a:lnTo>
                  <a:lnTo>
                    <a:pt x="84753" y="336325"/>
                  </a:lnTo>
                  <a:lnTo>
                    <a:pt x="82601" y="336325"/>
                  </a:lnTo>
                  <a:lnTo>
                    <a:pt x="82601" y="332020"/>
                  </a:lnTo>
                  <a:lnTo>
                    <a:pt x="80449" y="332020"/>
                  </a:lnTo>
                  <a:lnTo>
                    <a:pt x="80449" y="329868"/>
                  </a:lnTo>
                  <a:lnTo>
                    <a:pt x="78296" y="329868"/>
                  </a:lnTo>
                  <a:lnTo>
                    <a:pt x="78296" y="325563"/>
                  </a:lnTo>
                  <a:lnTo>
                    <a:pt x="76144" y="325563"/>
                  </a:lnTo>
                  <a:lnTo>
                    <a:pt x="76144" y="321259"/>
                  </a:lnTo>
                  <a:lnTo>
                    <a:pt x="73992" y="321259"/>
                  </a:lnTo>
                  <a:lnTo>
                    <a:pt x="73992" y="319106"/>
                  </a:lnTo>
                  <a:lnTo>
                    <a:pt x="71839" y="319106"/>
                  </a:lnTo>
                  <a:lnTo>
                    <a:pt x="71839" y="316954"/>
                  </a:lnTo>
                  <a:lnTo>
                    <a:pt x="69687" y="316954"/>
                  </a:lnTo>
                  <a:lnTo>
                    <a:pt x="69687" y="314802"/>
                  </a:lnTo>
                  <a:lnTo>
                    <a:pt x="67535" y="314802"/>
                  </a:lnTo>
                  <a:lnTo>
                    <a:pt x="67535" y="312650"/>
                  </a:lnTo>
                  <a:lnTo>
                    <a:pt x="65383" y="312650"/>
                  </a:lnTo>
                  <a:lnTo>
                    <a:pt x="65383" y="310497"/>
                  </a:lnTo>
                  <a:lnTo>
                    <a:pt x="63230" y="310497"/>
                  </a:lnTo>
                  <a:lnTo>
                    <a:pt x="63230" y="306193"/>
                  </a:lnTo>
                  <a:lnTo>
                    <a:pt x="61078" y="306193"/>
                  </a:lnTo>
                  <a:lnTo>
                    <a:pt x="61078" y="304040"/>
                  </a:lnTo>
                  <a:lnTo>
                    <a:pt x="58926" y="304040"/>
                  </a:lnTo>
                  <a:lnTo>
                    <a:pt x="58926" y="291127"/>
                  </a:lnTo>
                  <a:lnTo>
                    <a:pt x="61078" y="291127"/>
                  </a:lnTo>
                  <a:lnTo>
                    <a:pt x="61078" y="286822"/>
                  </a:lnTo>
                  <a:lnTo>
                    <a:pt x="63230" y="286822"/>
                  </a:lnTo>
                  <a:lnTo>
                    <a:pt x="63230" y="284670"/>
                  </a:lnTo>
                  <a:lnTo>
                    <a:pt x="73992" y="284670"/>
                  </a:lnTo>
                  <a:lnTo>
                    <a:pt x="73992" y="286822"/>
                  </a:lnTo>
                  <a:lnTo>
                    <a:pt x="76144" y="286822"/>
                  </a:lnTo>
                  <a:lnTo>
                    <a:pt x="76144" y="288974"/>
                  </a:lnTo>
                  <a:lnTo>
                    <a:pt x="78296" y="288974"/>
                  </a:lnTo>
                  <a:lnTo>
                    <a:pt x="78296" y="291127"/>
                  </a:lnTo>
                  <a:lnTo>
                    <a:pt x="82601" y="291127"/>
                  </a:lnTo>
                  <a:lnTo>
                    <a:pt x="82601" y="293279"/>
                  </a:lnTo>
                  <a:lnTo>
                    <a:pt x="84753" y="293279"/>
                  </a:lnTo>
                  <a:lnTo>
                    <a:pt x="84753" y="295431"/>
                  </a:lnTo>
                  <a:lnTo>
                    <a:pt x="86905" y="295431"/>
                  </a:lnTo>
                  <a:lnTo>
                    <a:pt x="86905" y="284670"/>
                  </a:lnTo>
                  <a:lnTo>
                    <a:pt x="84753" y="284670"/>
                  </a:lnTo>
                  <a:lnTo>
                    <a:pt x="84753" y="280365"/>
                  </a:lnTo>
                  <a:lnTo>
                    <a:pt x="82601" y="280365"/>
                  </a:lnTo>
                  <a:lnTo>
                    <a:pt x="82601" y="276061"/>
                  </a:lnTo>
                  <a:lnTo>
                    <a:pt x="80449" y="276061"/>
                  </a:lnTo>
                  <a:lnTo>
                    <a:pt x="80449" y="271756"/>
                  </a:lnTo>
                  <a:lnTo>
                    <a:pt x="78296" y="271756"/>
                  </a:lnTo>
                  <a:lnTo>
                    <a:pt x="78296" y="267451"/>
                  </a:lnTo>
                  <a:lnTo>
                    <a:pt x="76144" y="267451"/>
                  </a:lnTo>
                  <a:lnTo>
                    <a:pt x="76144" y="263147"/>
                  </a:lnTo>
                  <a:lnTo>
                    <a:pt x="73992" y="263147"/>
                  </a:lnTo>
                  <a:lnTo>
                    <a:pt x="73992" y="260995"/>
                  </a:lnTo>
                  <a:lnTo>
                    <a:pt x="71839" y="260995"/>
                  </a:lnTo>
                  <a:lnTo>
                    <a:pt x="71839" y="256690"/>
                  </a:lnTo>
                  <a:lnTo>
                    <a:pt x="69687" y="256690"/>
                  </a:lnTo>
                  <a:lnTo>
                    <a:pt x="69687" y="252385"/>
                  </a:lnTo>
                  <a:lnTo>
                    <a:pt x="67535" y="252385"/>
                  </a:lnTo>
                  <a:lnTo>
                    <a:pt x="67535" y="250233"/>
                  </a:lnTo>
                  <a:lnTo>
                    <a:pt x="65383" y="250233"/>
                  </a:lnTo>
                  <a:lnTo>
                    <a:pt x="65383" y="245929"/>
                  </a:lnTo>
                  <a:lnTo>
                    <a:pt x="63230" y="245929"/>
                  </a:lnTo>
                  <a:lnTo>
                    <a:pt x="63230" y="241624"/>
                  </a:lnTo>
                  <a:lnTo>
                    <a:pt x="61078" y="241624"/>
                  </a:lnTo>
                  <a:lnTo>
                    <a:pt x="61078" y="239472"/>
                  </a:lnTo>
                  <a:lnTo>
                    <a:pt x="58926" y="239472"/>
                  </a:lnTo>
                  <a:lnTo>
                    <a:pt x="58926" y="235167"/>
                  </a:lnTo>
                  <a:lnTo>
                    <a:pt x="56773" y="235167"/>
                  </a:lnTo>
                  <a:lnTo>
                    <a:pt x="56773" y="233015"/>
                  </a:lnTo>
                  <a:lnTo>
                    <a:pt x="54621" y="233015"/>
                  </a:lnTo>
                  <a:lnTo>
                    <a:pt x="54621" y="230863"/>
                  </a:lnTo>
                  <a:lnTo>
                    <a:pt x="52469" y="230863"/>
                  </a:lnTo>
                  <a:lnTo>
                    <a:pt x="52469" y="226558"/>
                  </a:lnTo>
                  <a:lnTo>
                    <a:pt x="50317" y="226558"/>
                  </a:lnTo>
                  <a:lnTo>
                    <a:pt x="50317" y="224406"/>
                  </a:lnTo>
                  <a:lnTo>
                    <a:pt x="48164" y="224406"/>
                  </a:lnTo>
                  <a:lnTo>
                    <a:pt x="48164" y="220101"/>
                  </a:lnTo>
                  <a:lnTo>
                    <a:pt x="46012" y="220101"/>
                  </a:lnTo>
                  <a:lnTo>
                    <a:pt x="46012" y="217949"/>
                  </a:lnTo>
                  <a:lnTo>
                    <a:pt x="43860" y="217949"/>
                  </a:lnTo>
                  <a:lnTo>
                    <a:pt x="43860" y="215797"/>
                  </a:lnTo>
                  <a:lnTo>
                    <a:pt x="41707" y="215797"/>
                  </a:lnTo>
                  <a:lnTo>
                    <a:pt x="41707" y="211492"/>
                  </a:lnTo>
                  <a:lnTo>
                    <a:pt x="39555" y="211492"/>
                  </a:lnTo>
                  <a:lnTo>
                    <a:pt x="39555" y="209340"/>
                  </a:lnTo>
                  <a:lnTo>
                    <a:pt x="37403" y="209340"/>
                  </a:lnTo>
                  <a:lnTo>
                    <a:pt x="37403" y="205035"/>
                  </a:lnTo>
                  <a:lnTo>
                    <a:pt x="35251" y="205035"/>
                  </a:lnTo>
                  <a:lnTo>
                    <a:pt x="35251" y="202883"/>
                  </a:lnTo>
                  <a:lnTo>
                    <a:pt x="33098" y="202883"/>
                  </a:lnTo>
                  <a:lnTo>
                    <a:pt x="33098" y="200731"/>
                  </a:lnTo>
                  <a:lnTo>
                    <a:pt x="30946" y="200731"/>
                  </a:lnTo>
                  <a:lnTo>
                    <a:pt x="30946" y="198578"/>
                  </a:lnTo>
                  <a:lnTo>
                    <a:pt x="28794" y="198578"/>
                  </a:lnTo>
                  <a:lnTo>
                    <a:pt x="28794" y="196426"/>
                  </a:lnTo>
                  <a:lnTo>
                    <a:pt x="26641" y="196426"/>
                  </a:lnTo>
                  <a:lnTo>
                    <a:pt x="26641" y="194274"/>
                  </a:lnTo>
                  <a:lnTo>
                    <a:pt x="24489" y="194274"/>
                  </a:lnTo>
                  <a:lnTo>
                    <a:pt x="24489" y="192121"/>
                  </a:lnTo>
                  <a:lnTo>
                    <a:pt x="22337" y="192121"/>
                  </a:lnTo>
                  <a:lnTo>
                    <a:pt x="22337" y="189969"/>
                  </a:lnTo>
                  <a:lnTo>
                    <a:pt x="20185" y="189969"/>
                  </a:lnTo>
                  <a:lnTo>
                    <a:pt x="20185" y="187817"/>
                  </a:lnTo>
                  <a:lnTo>
                    <a:pt x="18032" y="187817"/>
                  </a:lnTo>
                  <a:lnTo>
                    <a:pt x="18032" y="185665"/>
                  </a:lnTo>
                  <a:lnTo>
                    <a:pt x="15880" y="185665"/>
                  </a:lnTo>
                  <a:lnTo>
                    <a:pt x="15880" y="183512"/>
                  </a:lnTo>
                  <a:lnTo>
                    <a:pt x="13728" y="183512"/>
                  </a:lnTo>
                  <a:lnTo>
                    <a:pt x="13728" y="179208"/>
                  </a:lnTo>
                  <a:lnTo>
                    <a:pt x="11575" y="179208"/>
                  </a:lnTo>
                  <a:lnTo>
                    <a:pt x="11575" y="177055"/>
                  </a:lnTo>
                  <a:lnTo>
                    <a:pt x="9423" y="177055"/>
                  </a:lnTo>
                  <a:lnTo>
                    <a:pt x="9423" y="174903"/>
                  </a:lnTo>
                  <a:lnTo>
                    <a:pt x="2966" y="174903"/>
                  </a:lnTo>
                  <a:lnTo>
                    <a:pt x="2966" y="170599"/>
                  </a:lnTo>
                  <a:lnTo>
                    <a:pt x="5119" y="170599"/>
                  </a:lnTo>
                  <a:lnTo>
                    <a:pt x="5119" y="151228"/>
                  </a:lnTo>
                  <a:lnTo>
                    <a:pt x="814" y="151228"/>
                  </a:lnTo>
                  <a:lnTo>
                    <a:pt x="814" y="142619"/>
                  </a:lnTo>
                  <a:lnTo>
                    <a:pt x="2966" y="142619"/>
                  </a:lnTo>
                  <a:lnTo>
                    <a:pt x="2966" y="138314"/>
                  </a:lnTo>
                  <a:lnTo>
                    <a:pt x="814" y="138314"/>
                  </a:lnTo>
                  <a:lnTo>
                    <a:pt x="814" y="134010"/>
                  </a:lnTo>
                  <a:lnTo>
                    <a:pt x="5119" y="134010"/>
                  </a:lnTo>
                  <a:lnTo>
                    <a:pt x="5119" y="136162"/>
                  </a:lnTo>
                  <a:lnTo>
                    <a:pt x="7271" y="136162"/>
                  </a:lnTo>
                  <a:lnTo>
                    <a:pt x="7271" y="138314"/>
                  </a:lnTo>
                  <a:lnTo>
                    <a:pt x="9423" y="138314"/>
                  </a:lnTo>
                  <a:lnTo>
                    <a:pt x="9423" y="140467"/>
                  </a:lnTo>
                  <a:lnTo>
                    <a:pt x="11575" y="140467"/>
                  </a:lnTo>
                  <a:lnTo>
                    <a:pt x="11575" y="138314"/>
                  </a:lnTo>
                  <a:lnTo>
                    <a:pt x="13728" y="138314"/>
                  </a:lnTo>
                  <a:lnTo>
                    <a:pt x="13728" y="134010"/>
                  </a:lnTo>
                  <a:lnTo>
                    <a:pt x="15880" y="134010"/>
                  </a:lnTo>
                  <a:lnTo>
                    <a:pt x="15880" y="121096"/>
                  </a:lnTo>
                  <a:lnTo>
                    <a:pt x="18032" y="121096"/>
                  </a:lnTo>
                  <a:lnTo>
                    <a:pt x="18032" y="118944"/>
                  </a:lnTo>
                  <a:lnTo>
                    <a:pt x="20185" y="118944"/>
                  </a:lnTo>
                  <a:lnTo>
                    <a:pt x="20185" y="110335"/>
                  </a:lnTo>
                  <a:lnTo>
                    <a:pt x="22337" y="110335"/>
                  </a:lnTo>
                  <a:lnTo>
                    <a:pt x="22337" y="103878"/>
                  </a:lnTo>
                  <a:lnTo>
                    <a:pt x="24489" y="103878"/>
                  </a:lnTo>
                  <a:lnTo>
                    <a:pt x="24489" y="99573"/>
                  </a:lnTo>
                  <a:lnTo>
                    <a:pt x="26641" y="99573"/>
                  </a:lnTo>
                  <a:lnTo>
                    <a:pt x="26641" y="95269"/>
                  </a:lnTo>
                  <a:lnTo>
                    <a:pt x="28794" y="95269"/>
                  </a:lnTo>
                  <a:lnTo>
                    <a:pt x="28794" y="90964"/>
                  </a:lnTo>
                  <a:lnTo>
                    <a:pt x="30946" y="90964"/>
                  </a:lnTo>
                  <a:lnTo>
                    <a:pt x="30946" y="82355"/>
                  </a:lnTo>
                  <a:lnTo>
                    <a:pt x="33098" y="82355"/>
                  </a:lnTo>
                  <a:lnTo>
                    <a:pt x="33098" y="78050"/>
                  </a:lnTo>
                  <a:lnTo>
                    <a:pt x="35251" y="78050"/>
                  </a:lnTo>
                  <a:lnTo>
                    <a:pt x="35251" y="75898"/>
                  </a:lnTo>
                  <a:lnTo>
                    <a:pt x="37403" y="75898"/>
                  </a:lnTo>
                  <a:lnTo>
                    <a:pt x="37403" y="73746"/>
                  </a:lnTo>
                  <a:lnTo>
                    <a:pt x="39555" y="73746"/>
                  </a:lnTo>
                  <a:lnTo>
                    <a:pt x="39555" y="71593"/>
                  </a:lnTo>
                  <a:lnTo>
                    <a:pt x="43860" y="71593"/>
                  </a:lnTo>
                  <a:lnTo>
                    <a:pt x="43860" y="75898"/>
                  </a:lnTo>
                  <a:lnTo>
                    <a:pt x="46012" y="75898"/>
                  </a:lnTo>
                  <a:lnTo>
                    <a:pt x="46012" y="80203"/>
                  </a:lnTo>
                  <a:lnTo>
                    <a:pt x="48164" y="80203"/>
                  </a:lnTo>
                  <a:lnTo>
                    <a:pt x="48164" y="84507"/>
                  </a:lnTo>
                  <a:lnTo>
                    <a:pt x="50317" y="84507"/>
                  </a:lnTo>
                  <a:lnTo>
                    <a:pt x="50317" y="88812"/>
                  </a:lnTo>
                  <a:lnTo>
                    <a:pt x="54621" y="88812"/>
                  </a:lnTo>
                  <a:lnTo>
                    <a:pt x="54621" y="84507"/>
                  </a:lnTo>
                  <a:lnTo>
                    <a:pt x="56773" y="84507"/>
                  </a:lnTo>
                  <a:lnTo>
                    <a:pt x="56773" y="80203"/>
                  </a:lnTo>
                  <a:lnTo>
                    <a:pt x="58926" y="80203"/>
                  </a:lnTo>
                  <a:lnTo>
                    <a:pt x="58926" y="71593"/>
                  </a:lnTo>
                  <a:lnTo>
                    <a:pt x="61078" y="71593"/>
                  </a:lnTo>
                  <a:lnTo>
                    <a:pt x="61078" y="69441"/>
                  </a:lnTo>
                  <a:lnTo>
                    <a:pt x="63230" y="69441"/>
                  </a:lnTo>
                  <a:lnTo>
                    <a:pt x="63230" y="67289"/>
                  </a:lnTo>
                  <a:lnTo>
                    <a:pt x="65383" y="67289"/>
                  </a:lnTo>
                  <a:lnTo>
                    <a:pt x="65383" y="65137"/>
                  </a:lnTo>
                  <a:lnTo>
                    <a:pt x="67535" y="65137"/>
                  </a:lnTo>
                  <a:lnTo>
                    <a:pt x="67535" y="62984"/>
                  </a:lnTo>
                  <a:lnTo>
                    <a:pt x="69687" y="62984"/>
                  </a:lnTo>
                  <a:lnTo>
                    <a:pt x="69687" y="60832"/>
                  </a:lnTo>
                  <a:lnTo>
                    <a:pt x="71839" y="60832"/>
                  </a:lnTo>
                  <a:lnTo>
                    <a:pt x="71839" y="58680"/>
                  </a:lnTo>
                  <a:lnTo>
                    <a:pt x="73992" y="58680"/>
                  </a:lnTo>
                  <a:lnTo>
                    <a:pt x="73992" y="56527"/>
                  </a:lnTo>
                  <a:lnTo>
                    <a:pt x="78296" y="56527"/>
                  </a:lnTo>
                  <a:lnTo>
                    <a:pt x="78296" y="54375"/>
                  </a:lnTo>
                  <a:lnTo>
                    <a:pt x="86905" y="54375"/>
                  </a:lnTo>
                  <a:lnTo>
                    <a:pt x="86905" y="58680"/>
                  </a:lnTo>
                  <a:lnTo>
                    <a:pt x="93362" y="58680"/>
                  </a:lnTo>
                  <a:lnTo>
                    <a:pt x="93362" y="56527"/>
                  </a:lnTo>
                  <a:lnTo>
                    <a:pt x="95515" y="56527"/>
                  </a:lnTo>
                  <a:lnTo>
                    <a:pt x="95515" y="54375"/>
                  </a:lnTo>
                  <a:lnTo>
                    <a:pt x="97667" y="54375"/>
                  </a:lnTo>
                  <a:lnTo>
                    <a:pt x="97667" y="52223"/>
                  </a:lnTo>
                  <a:lnTo>
                    <a:pt x="101971" y="52223"/>
                  </a:lnTo>
                  <a:lnTo>
                    <a:pt x="101971" y="50071"/>
                  </a:lnTo>
                  <a:lnTo>
                    <a:pt x="104124" y="50071"/>
                  </a:lnTo>
                  <a:lnTo>
                    <a:pt x="104124" y="47918"/>
                  </a:lnTo>
                  <a:lnTo>
                    <a:pt x="106276" y="47918"/>
                  </a:lnTo>
                  <a:lnTo>
                    <a:pt x="106276" y="45766"/>
                  </a:lnTo>
                  <a:lnTo>
                    <a:pt x="108428" y="45766"/>
                  </a:lnTo>
                  <a:lnTo>
                    <a:pt x="108428" y="43614"/>
                  </a:lnTo>
                  <a:lnTo>
                    <a:pt x="112733" y="43614"/>
                  </a:lnTo>
                  <a:lnTo>
                    <a:pt x="112733" y="41461"/>
                  </a:lnTo>
                  <a:lnTo>
                    <a:pt x="114885" y="41461"/>
                  </a:lnTo>
                  <a:lnTo>
                    <a:pt x="114885" y="39309"/>
                  </a:lnTo>
                  <a:lnTo>
                    <a:pt x="119190" y="39309"/>
                  </a:lnTo>
                  <a:lnTo>
                    <a:pt x="119190" y="37157"/>
                  </a:lnTo>
                  <a:lnTo>
                    <a:pt x="121342" y="37157"/>
                  </a:lnTo>
                  <a:lnTo>
                    <a:pt x="121342" y="35005"/>
                  </a:lnTo>
                  <a:lnTo>
                    <a:pt x="125647" y="35005"/>
                  </a:lnTo>
                  <a:lnTo>
                    <a:pt x="125647" y="32852"/>
                  </a:lnTo>
                  <a:lnTo>
                    <a:pt x="127799" y="32852"/>
                  </a:lnTo>
                  <a:lnTo>
                    <a:pt x="127799" y="30700"/>
                  </a:lnTo>
                  <a:lnTo>
                    <a:pt x="132103" y="30700"/>
                  </a:lnTo>
                  <a:lnTo>
                    <a:pt x="132103" y="28548"/>
                  </a:lnTo>
                  <a:lnTo>
                    <a:pt x="134256" y="28548"/>
                  </a:lnTo>
                  <a:lnTo>
                    <a:pt x="134256" y="26395"/>
                  </a:lnTo>
                  <a:lnTo>
                    <a:pt x="138560" y="26395"/>
                  </a:lnTo>
                  <a:lnTo>
                    <a:pt x="138560" y="24243"/>
                  </a:lnTo>
                  <a:lnTo>
                    <a:pt x="142865" y="24243"/>
                  </a:lnTo>
                  <a:lnTo>
                    <a:pt x="142865" y="22091"/>
                  </a:lnTo>
                  <a:lnTo>
                    <a:pt x="149322" y="22091"/>
                  </a:lnTo>
                  <a:lnTo>
                    <a:pt x="149322" y="19939"/>
                  </a:lnTo>
                  <a:lnTo>
                    <a:pt x="153626" y="19939"/>
                  </a:lnTo>
                  <a:lnTo>
                    <a:pt x="153626" y="17786"/>
                  </a:lnTo>
                  <a:lnTo>
                    <a:pt x="160083" y="17786"/>
                  </a:lnTo>
                  <a:lnTo>
                    <a:pt x="160083" y="15634"/>
                  </a:lnTo>
                  <a:lnTo>
                    <a:pt x="166540" y="15634"/>
                  </a:lnTo>
                  <a:lnTo>
                    <a:pt x="166540" y="13482"/>
                  </a:lnTo>
                  <a:lnTo>
                    <a:pt x="172997" y="13482"/>
                  </a:lnTo>
                  <a:lnTo>
                    <a:pt x="172997" y="11329"/>
                  </a:lnTo>
                  <a:lnTo>
                    <a:pt x="183758" y="11329"/>
                  </a:lnTo>
                  <a:lnTo>
                    <a:pt x="183758" y="9177"/>
                  </a:lnTo>
                  <a:lnTo>
                    <a:pt x="192367" y="9177"/>
                  </a:lnTo>
                  <a:lnTo>
                    <a:pt x="192367" y="7025"/>
                  </a:lnTo>
                  <a:lnTo>
                    <a:pt x="198824" y="7025"/>
                  </a:lnTo>
                  <a:lnTo>
                    <a:pt x="198824" y="4873"/>
                  </a:lnTo>
                  <a:lnTo>
                    <a:pt x="209586" y="4873"/>
                  </a:lnTo>
                  <a:lnTo>
                    <a:pt x="209586" y="2720"/>
                  </a:lnTo>
                  <a:lnTo>
                    <a:pt x="235413" y="2720"/>
                  </a:lnTo>
                  <a:close/>
                  <a:moveTo>
                    <a:pt x="256936" y="407350"/>
                  </a:moveTo>
                  <a:lnTo>
                    <a:pt x="259088" y="407350"/>
                  </a:lnTo>
                  <a:lnTo>
                    <a:pt x="259088" y="409502"/>
                  </a:lnTo>
                  <a:lnTo>
                    <a:pt x="256936" y="409502"/>
                  </a:lnTo>
                  <a:close/>
                </a:path>
              </a:pathLst>
            </a:custGeom>
            <a:solidFill>
              <a:srgbClr val="090D2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697874F0-4E81-D12A-CF31-F020701E9EB5}"/>
                </a:ext>
              </a:extLst>
            </p:cNvPr>
            <p:cNvSpPr/>
            <p:nvPr/>
          </p:nvSpPr>
          <p:spPr>
            <a:xfrm>
              <a:off x="12080823" y="9049237"/>
              <a:ext cx="288406" cy="170030"/>
            </a:xfrm>
            <a:custGeom>
              <a:avLst/>
              <a:gdLst>
                <a:gd name="connsiteX0" fmla="*/ 120922 w 288406"/>
                <a:gd name="connsiteY0" fmla="*/ 742 h 170030"/>
                <a:gd name="connsiteX1" fmla="*/ 176881 w 288406"/>
                <a:gd name="connsiteY1" fmla="*/ 742 h 170030"/>
                <a:gd name="connsiteX2" fmla="*/ 176881 w 288406"/>
                <a:gd name="connsiteY2" fmla="*/ 2894 h 170030"/>
                <a:gd name="connsiteX3" fmla="*/ 187643 w 288406"/>
                <a:gd name="connsiteY3" fmla="*/ 2894 h 170030"/>
                <a:gd name="connsiteX4" fmla="*/ 187643 w 288406"/>
                <a:gd name="connsiteY4" fmla="*/ 5047 h 170030"/>
                <a:gd name="connsiteX5" fmla="*/ 196252 w 288406"/>
                <a:gd name="connsiteY5" fmla="*/ 5047 h 170030"/>
                <a:gd name="connsiteX6" fmla="*/ 196252 w 288406"/>
                <a:gd name="connsiteY6" fmla="*/ 7199 h 170030"/>
                <a:gd name="connsiteX7" fmla="*/ 204861 w 288406"/>
                <a:gd name="connsiteY7" fmla="*/ 7199 h 170030"/>
                <a:gd name="connsiteX8" fmla="*/ 204861 w 288406"/>
                <a:gd name="connsiteY8" fmla="*/ 9351 h 170030"/>
                <a:gd name="connsiteX9" fmla="*/ 209166 w 288406"/>
                <a:gd name="connsiteY9" fmla="*/ 9351 h 170030"/>
                <a:gd name="connsiteX10" fmla="*/ 209166 w 288406"/>
                <a:gd name="connsiteY10" fmla="*/ 11503 h 170030"/>
                <a:gd name="connsiteX11" fmla="*/ 213470 w 288406"/>
                <a:gd name="connsiteY11" fmla="*/ 11503 h 170030"/>
                <a:gd name="connsiteX12" fmla="*/ 213470 w 288406"/>
                <a:gd name="connsiteY12" fmla="*/ 13656 h 170030"/>
                <a:gd name="connsiteX13" fmla="*/ 219927 w 288406"/>
                <a:gd name="connsiteY13" fmla="*/ 13656 h 170030"/>
                <a:gd name="connsiteX14" fmla="*/ 219927 w 288406"/>
                <a:gd name="connsiteY14" fmla="*/ 15808 h 170030"/>
                <a:gd name="connsiteX15" fmla="*/ 224232 w 288406"/>
                <a:gd name="connsiteY15" fmla="*/ 15808 h 170030"/>
                <a:gd name="connsiteX16" fmla="*/ 224232 w 288406"/>
                <a:gd name="connsiteY16" fmla="*/ 17960 h 170030"/>
                <a:gd name="connsiteX17" fmla="*/ 228536 w 288406"/>
                <a:gd name="connsiteY17" fmla="*/ 17960 h 170030"/>
                <a:gd name="connsiteX18" fmla="*/ 228536 w 288406"/>
                <a:gd name="connsiteY18" fmla="*/ 20113 h 170030"/>
                <a:gd name="connsiteX19" fmla="*/ 230689 w 288406"/>
                <a:gd name="connsiteY19" fmla="*/ 20113 h 170030"/>
                <a:gd name="connsiteX20" fmla="*/ 230689 w 288406"/>
                <a:gd name="connsiteY20" fmla="*/ 22265 h 170030"/>
                <a:gd name="connsiteX21" fmla="*/ 234993 w 288406"/>
                <a:gd name="connsiteY21" fmla="*/ 22265 h 170030"/>
                <a:gd name="connsiteX22" fmla="*/ 234993 w 288406"/>
                <a:gd name="connsiteY22" fmla="*/ 24417 h 170030"/>
                <a:gd name="connsiteX23" fmla="*/ 239298 w 288406"/>
                <a:gd name="connsiteY23" fmla="*/ 24417 h 170030"/>
                <a:gd name="connsiteX24" fmla="*/ 239298 w 288406"/>
                <a:gd name="connsiteY24" fmla="*/ 26569 h 170030"/>
                <a:gd name="connsiteX25" fmla="*/ 241450 w 288406"/>
                <a:gd name="connsiteY25" fmla="*/ 26569 h 170030"/>
                <a:gd name="connsiteX26" fmla="*/ 241450 w 288406"/>
                <a:gd name="connsiteY26" fmla="*/ 28722 h 170030"/>
                <a:gd name="connsiteX27" fmla="*/ 243602 w 288406"/>
                <a:gd name="connsiteY27" fmla="*/ 28722 h 170030"/>
                <a:gd name="connsiteX28" fmla="*/ 243602 w 288406"/>
                <a:gd name="connsiteY28" fmla="*/ 30874 h 170030"/>
                <a:gd name="connsiteX29" fmla="*/ 247907 w 288406"/>
                <a:gd name="connsiteY29" fmla="*/ 30874 h 170030"/>
                <a:gd name="connsiteX30" fmla="*/ 247907 w 288406"/>
                <a:gd name="connsiteY30" fmla="*/ 33026 h 170030"/>
                <a:gd name="connsiteX31" fmla="*/ 250059 w 288406"/>
                <a:gd name="connsiteY31" fmla="*/ 33026 h 170030"/>
                <a:gd name="connsiteX32" fmla="*/ 250059 w 288406"/>
                <a:gd name="connsiteY32" fmla="*/ 35179 h 170030"/>
                <a:gd name="connsiteX33" fmla="*/ 252211 w 288406"/>
                <a:gd name="connsiteY33" fmla="*/ 35179 h 170030"/>
                <a:gd name="connsiteX34" fmla="*/ 252211 w 288406"/>
                <a:gd name="connsiteY34" fmla="*/ 37331 h 170030"/>
                <a:gd name="connsiteX35" fmla="*/ 254364 w 288406"/>
                <a:gd name="connsiteY35" fmla="*/ 37331 h 170030"/>
                <a:gd name="connsiteX36" fmla="*/ 254364 w 288406"/>
                <a:gd name="connsiteY36" fmla="*/ 39483 h 170030"/>
                <a:gd name="connsiteX37" fmla="*/ 256516 w 288406"/>
                <a:gd name="connsiteY37" fmla="*/ 39483 h 170030"/>
                <a:gd name="connsiteX38" fmla="*/ 256516 w 288406"/>
                <a:gd name="connsiteY38" fmla="*/ 41635 h 170030"/>
                <a:gd name="connsiteX39" fmla="*/ 258668 w 288406"/>
                <a:gd name="connsiteY39" fmla="*/ 41635 h 170030"/>
                <a:gd name="connsiteX40" fmla="*/ 258668 w 288406"/>
                <a:gd name="connsiteY40" fmla="*/ 43788 h 170030"/>
                <a:gd name="connsiteX41" fmla="*/ 260821 w 288406"/>
                <a:gd name="connsiteY41" fmla="*/ 43788 h 170030"/>
                <a:gd name="connsiteX42" fmla="*/ 260821 w 288406"/>
                <a:gd name="connsiteY42" fmla="*/ 45940 h 170030"/>
                <a:gd name="connsiteX43" fmla="*/ 262973 w 288406"/>
                <a:gd name="connsiteY43" fmla="*/ 45940 h 170030"/>
                <a:gd name="connsiteX44" fmla="*/ 262973 w 288406"/>
                <a:gd name="connsiteY44" fmla="*/ 48092 h 170030"/>
                <a:gd name="connsiteX45" fmla="*/ 265125 w 288406"/>
                <a:gd name="connsiteY45" fmla="*/ 48092 h 170030"/>
                <a:gd name="connsiteX46" fmla="*/ 265125 w 288406"/>
                <a:gd name="connsiteY46" fmla="*/ 50245 h 170030"/>
                <a:gd name="connsiteX47" fmla="*/ 267277 w 288406"/>
                <a:gd name="connsiteY47" fmla="*/ 50245 h 170030"/>
                <a:gd name="connsiteX48" fmla="*/ 267277 w 288406"/>
                <a:gd name="connsiteY48" fmla="*/ 54549 h 170030"/>
                <a:gd name="connsiteX49" fmla="*/ 269430 w 288406"/>
                <a:gd name="connsiteY49" fmla="*/ 54549 h 170030"/>
                <a:gd name="connsiteX50" fmla="*/ 269430 w 288406"/>
                <a:gd name="connsiteY50" fmla="*/ 56701 h 170030"/>
                <a:gd name="connsiteX51" fmla="*/ 271582 w 288406"/>
                <a:gd name="connsiteY51" fmla="*/ 56701 h 170030"/>
                <a:gd name="connsiteX52" fmla="*/ 271582 w 288406"/>
                <a:gd name="connsiteY52" fmla="*/ 61006 h 170030"/>
                <a:gd name="connsiteX53" fmla="*/ 273734 w 288406"/>
                <a:gd name="connsiteY53" fmla="*/ 61006 h 170030"/>
                <a:gd name="connsiteX54" fmla="*/ 273734 w 288406"/>
                <a:gd name="connsiteY54" fmla="*/ 63158 h 170030"/>
                <a:gd name="connsiteX55" fmla="*/ 275887 w 288406"/>
                <a:gd name="connsiteY55" fmla="*/ 63158 h 170030"/>
                <a:gd name="connsiteX56" fmla="*/ 275887 w 288406"/>
                <a:gd name="connsiteY56" fmla="*/ 67463 h 170030"/>
                <a:gd name="connsiteX57" fmla="*/ 278039 w 288406"/>
                <a:gd name="connsiteY57" fmla="*/ 67463 h 170030"/>
                <a:gd name="connsiteX58" fmla="*/ 278039 w 288406"/>
                <a:gd name="connsiteY58" fmla="*/ 71767 h 170030"/>
                <a:gd name="connsiteX59" fmla="*/ 280191 w 288406"/>
                <a:gd name="connsiteY59" fmla="*/ 71767 h 170030"/>
                <a:gd name="connsiteX60" fmla="*/ 280191 w 288406"/>
                <a:gd name="connsiteY60" fmla="*/ 76072 h 170030"/>
                <a:gd name="connsiteX61" fmla="*/ 282343 w 288406"/>
                <a:gd name="connsiteY61" fmla="*/ 76072 h 170030"/>
                <a:gd name="connsiteX62" fmla="*/ 282343 w 288406"/>
                <a:gd name="connsiteY62" fmla="*/ 82529 h 170030"/>
                <a:gd name="connsiteX63" fmla="*/ 284496 w 288406"/>
                <a:gd name="connsiteY63" fmla="*/ 82529 h 170030"/>
                <a:gd name="connsiteX64" fmla="*/ 284496 w 288406"/>
                <a:gd name="connsiteY64" fmla="*/ 86833 h 170030"/>
                <a:gd name="connsiteX65" fmla="*/ 286648 w 288406"/>
                <a:gd name="connsiteY65" fmla="*/ 86833 h 170030"/>
                <a:gd name="connsiteX66" fmla="*/ 286648 w 288406"/>
                <a:gd name="connsiteY66" fmla="*/ 95443 h 170030"/>
                <a:gd name="connsiteX67" fmla="*/ 288800 w 288406"/>
                <a:gd name="connsiteY67" fmla="*/ 95443 h 170030"/>
                <a:gd name="connsiteX68" fmla="*/ 288800 w 288406"/>
                <a:gd name="connsiteY68" fmla="*/ 125575 h 170030"/>
                <a:gd name="connsiteX69" fmla="*/ 286648 w 288406"/>
                <a:gd name="connsiteY69" fmla="*/ 125575 h 170030"/>
                <a:gd name="connsiteX70" fmla="*/ 286648 w 288406"/>
                <a:gd name="connsiteY70" fmla="*/ 134184 h 170030"/>
                <a:gd name="connsiteX71" fmla="*/ 284496 w 288406"/>
                <a:gd name="connsiteY71" fmla="*/ 134184 h 170030"/>
                <a:gd name="connsiteX72" fmla="*/ 284496 w 288406"/>
                <a:gd name="connsiteY72" fmla="*/ 138488 h 170030"/>
                <a:gd name="connsiteX73" fmla="*/ 282343 w 288406"/>
                <a:gd name="connsiteY73" fmla="*/ 138488 h 170030"/>
                <a:gd name="connsiteX74" fmla="*/ 282343 w 288406"/>
                <a:gd name="connsiteY74" fmla="*/ 142793 h 170030"/>
                <a:gd name="connsiteX75" fmla="*/ 280191 w 288406"/>
                <a:gd name="connsiteY75" fmla="*/ 142793 h 170030"/>
                <a:gd name="connsiteX76" fmla="*/ 280191 w 288406"/>
                <a:gd name="connsiteY76" fmla="*/ 147097 h 170030"/>
                <a:gd name="connsiteX77" fmla="*/ 278039 w 288406"/>
                <a:gd name="connsiteY77" fmla="*/ 147097 h 170030"/>
                <a:gd name="connsiteX78" fmla="*/ 278039 w 288406"/>
                <a:gd name="connsiteY78" fmla="*/ 149250 h 170030"/>
                <a:gd name="connsiteX79" fmla="*/ 275887 w 288406"/>
                <a:gd name="connsiteY79" fmla="*/ 149250 h 170030"/>
                <a:gd name="connsiteX80" fmla="*/ 275887 w 288406"/>
                <a:gd name="connsiteY80" fmla="*/ 153554 h 170030"/>
                <a:gd name="connsiteX81" fmla="*/ 273734 w 288406"/>
                <a:gd name="connsiteY81" fmla="*/ 153554 h 170030"/>
                <a:gd name="connsiteX82" fmla="*/ 273734 w 288406"/>
                <a:gd name="connsiteY82" fmla="*/ 155707 h 170030"/>
                <a:gd name="connsiteX83" fmla="*/ 269430 w 288406"/>
                <a:gd name="connsiteY83" fmla="*/ 155707 h 170030"/>
                <a:gd name="connsiteX84" fmla="*/ 269430 w 288406"/>
                <a:gd name="connsiteY84" fmla="*/ 157859 h 170030"/>
                <a:gd name="connsiteX85" fmla="*/ 267277 w 288406"/>
                <a:gd name="connsiteY85" fmla="*/ 157859 h 170030"/>
                <a:gd name="connsiteX86" fmla="*/ 267277 w 288406"/>
                <a:gd name="connsiteY86" fmla="*/ 160011 h 170030"/>
                <a:gd name="connsiteX87" fmla="*/ 262973 w 288406"/>
                <a:gd name="connsiteY87" fmla="*/ 160011 h 170030"/>
                <a:gd name="connsiteX88" fmla="*/ 262973 w 288406"/>
                <a:gd name="connsiteY88" fmla="*/ 162163 h 170030"/>
                <a:gd name="connsiteX89" fmla="*/ 258668 w 288406"/>
                <a:gd name="connsiteY89" fmla="*/ 162163 h 170030"/>
                <a:gd name="connsiteX90" fmla="*/ 258668 w 288406"/>
                <a:gd name="connsiteY90" fmla="*/ 164316 h 170030"/>
                <a:gd name="connsiteX91" fmla="*/ 256516 w 288406"/>
                <a:gd name="connsiteY91" fmla="*/ 164316 h 170030"/>
                <a:gd name="connsiteX92" fmla="*/ 256516 w 288406"/>
                <a:gd name="connsiteY92" fmla="*/ 166468 h 170030"/>
                <a:gd name="connsiteX93" fmla="*/ 254364 w 288406"/>
                <a:gd name="connsiteY93" fmla="*/ 166468 h 170030"/>
                <a:gd name="connsiteX94" fmla="*/ 254364 w 288406"/>
                <a:gd name="connsiteY94" fmla="*/ 168620 h 170030"/>
                <a:gd name="connsiteX95" fmla="*/ 230689 w 288406"/>
                <a:gd name="connsiteY95" fmla="*/ 168620 h 170030"/>
                <a:gd name="connsiteX96" fmla="*/ 230689 w 288406"/>
                <a:gd name="connsiteY96" fmla="*/ 164316 h 170030"/>
                <a:gd name="connsiteX97" fmla="*/ 232841 w 288406"/>
                <a:gd name="connsiteY97" fmla="*/ 164316 h 170030"/>
                <a:gd name="connsiteX98" fmla="*/ 232841 w 288406"/>
                <a:gd name="connsiteY98" fmla="*/ 160011 h 170030"/>
                <a:gd name="connsiteX99" fmla="*/ 234993 w 288406"/>
                <a:gd name="connsiteY99" fmla="*/ 160011 h 170030"/>
                <a:gd name="connsiteX100" fmla="*/ 234993 w 288406"/>
                <a:gd name="connsiteY100" fmla="*/ 153554 h 170030"/>
                <a:gd name="connsiteX101" fmla="*/ 237145 w 288406"/>
                <a:gd name="connsiteY101" fmla="*/ 153554 h 170030"/>
                <a:gd name="connsiteX102" fmla="*/ 237145 w 288406"/>
                <a:gd name="connsiteY102" fmla="*/ 149250 h 170030"/>
                <a:gd name="connsiteX103" fmla="*/ 239298 w 288406"/>
                <a:gd name="connsiteY103" fmla="*/ 149250 h 170030"/>
                <a:gd name="connsiteX104" fmla="*/ 239298 w 288406"/>
                <a:gd name="connsiteY104" fmla="*/ 144945 h 170030"/>
                <a:gd name="connsiteX105" fmla="*/ 241450 w 288406"/>
                <a:gd name="connsiteY105" fmla="*/ 144945 h 170030"/>
                <a:gd name="connsiteX106" fmla="*/ 241450 w 288406"/>
                <a:gd name="connsiteY106" fmla="*/ 136336 h 170030"/>
                <a:gd name="connsiteX107" fmla="*/ 243602 w 288406"/>
                <a:gd name="connsiteY107" fmla="*/ 136336 h 170030"/>
                <a:gd name="connsiteX108" fmla="*/ 243602 w 288406"/>
                <a:gd name="connsiteY108" fmla="*/ 95443 h 170030"/>
                <a:gd name="connsiteX109" fmla="*/ 241450 w 288406"/>
                <a:gd name="connsiteY109" fmla="*/ 95443 h 170030"/>
                <a:gd name="connsiteX110" fmla="*/ 241450 w 288406"/>
                <a:gd name="connsiteY110" fmla="*/ 80377 h 170030"/>
                <a:gd name="connsiteX111" fmla="*/ 239298 w 288406"/>
                <a:gd name="connsiteY111" fmla="*/ 80377 h 170030"/>
                <a:gd name="connsiteX112" fmla="*/ 239298 w 288406"/>
                <a:gd name="connsiteY112" fmla="*/ 76072 h 170030"/>
                <a:gd name="connsiteX113" fmla="*/ 237145 w 288406"/>
                <a:gd name="connsiteY113" fmla="*/ 76072 h 170030"/>
                <a:gd name="connsiteX114" fmla="*/ 237145 w 288406"/>
                <a:gd name="connsiteY114" fmla="*/ 69615 h 170030"/>
                <a:gd name="connsiteX115" fmla="*/ 234993 w 288406"/>
                <a:gd name="connsiteY115" fmla="*/ 69615 h 170030"/>
                <a:gd name="connsiteX116" fmla="*/ 234993 w 288406"/>
                <a:gd name="connsiteY116" fmla="*/ 65311 h 170030"/>
                <a:gd name="connsiteX117" fmla="*/ 232841 w 288406"/>
                <a:gd name="connsiteY117" fmla="*/ 65311 h 170030"/>
                <a:gd name="connsiteX118" fmla="*/ 232841 w 288406"/>
                <a:gd name="connsiteY118" fmla="*/ 61006 h 170030"/>
                <a:gd name="connsiteX119" fmla="*/ 230689 w 288406"/>
                <a:gd name="connsiteY119" fmla="*/ 61006 h 170030"/>
                <a:gd name="connsiteX120" fmla="*/ 230689 w 288406"/>
                <a:gd name="connsiteY120" fmla="*/ 56701 h 170030"/>
                <a:gd name="connsiteX121" fmla="*/ 228536 w 288406"/>
                <a:gd name="connsiteY121" fmla="*/ 56701 h 170030"/>
                <a:gd name="connsiteX122" fmla="*/ 228536 w 288406"/>
                <a:gd name="connsiteY122" fmla="*/ 54549 h 170030"/>
                <a:gd name="connsiteX123" fmla="*/ 226384 w 288406"/>
                <a:gd name="connsiteY123" fmla="*/ 54549 h 170030"/>
                <a:gd name="connsiteX124" fmla="*/ 226384 w 288406"/>
                <a:gd name="connsiteY124" fmla="*/ 52397 h 170030"/>
                <a:gd name="connsiteX125" fmla="*/ 224232 w 288406"/>
                <a:gd name="connsiteY125" fmla="*/ 52397 h 170030"/>
                <a:gd name="connsiteX126" fmla="*/ 224232 w 288406"/>
                <a:gd name="connsiteY126" fmla="*/ 50245 h 170030"/>
                <a:gd name="connsiteX127" fmla="*/ 222079 w 288406"/>
                <a:gd name="connsiteY127" fmla="*/ 50245 h 170030"/>
                <a:gd name="connsiteX128" fmla="*/ 222079 w 288406"/>
                <a:gd name="connsiteY128" fmla="*/ 48092 h 170030"/>
                <a:gd name="connsiteX129" fmla="*/ 219927 w 288406"/>
                <a:gd name="connsiteY129" fmla="*/ 48092 h 170030"/>
                <a:gd name="connsiteX130" fmla="*/ 219927 w 288406"/>
                <a:gd name="connsiteY130" fmla="*/ 45940 h 170030"/>
                <a:gd name="connsiteX131" fmla="*/ 217775 w 288406"/>
                <a:gd name="connsiteY131" fmla="*/ 45940 h 170030"/>
                <a:gd name="connsiteX132" fmla="*/ 217775 w 288406"/>
                <a:gd name="connsiteY132" fmla="*/ 43788 h 170030"/>
                <a:gd name="connsiteX133" fmla="*/ 215623 w 288406"/>
                <a:gd name="connsiteY133" fmla="*/ 43788 h 170030"/>
                <a:gd name="connsiteX134" fmla="*/ 215623 w 288406"/>
                <a:gd name="connsiteY134" fmla="*/ 41635 h 170030"/>
                <a:gd name="connsiteX135" fmla="*/ 202709 w 288406"/>
                <a:gd name="connsiteY135" fmla="*/ 41635 h 170030"/>
                <a:gd name="connsiteX136" fmla="*/ 202709 w 288406"/>
                <a:gd name="connsiteY136" fmla="*/ 45940 h 170030"/>
                <a:gd name="connsiteX137" fmla="*/ 204861 w 288406"/>
                <a:gd name="connsiteY137" fmla="*/ 45940 h 170030"/>
                <a:gd name="connsiteX138" fmla="*/ 204861 w 288406"/>
                <a:gd name="connsiteY138" fmla="*/ 48092 h 170030"/>
                <a:gd name="connsiteX139" fmla="*/ 207013 w 288406"/>
                <a:gd name="connsiteY139" fmla="*/ 48092 h 170030"/>
                <a:gd name="connsiteX140" fmla="*/ 207013 w 288406"/>
                <a:gd name="connsiteY140" fmla="*/ 52397 h 170030"/>
                <a:gd name="connsiteX141" fmla="*/ 209166 w 288406"/>
                <a:gd name="connsiteY141" fmla="*/ 52397 h 170030"/>
                <a:gd name="connsiteX142" fmla="*/ 209166 w 288406"/>
                <a:gd name="connsiteY142" fmla="*/ 61006 h 170030"/>
                <a:gd name="connsiteX143" fmla="*/ 211318 w 288406"/>
                <a:gd name="connsiteY143" fmla="*/ 61006 h 170030"/>
                <a:gd name="connsiteX144" fmla="*/ 211318 w 288406"/>
                <a:gd name="connsiteY144" fmla="*/ 63158 h 170030"/>
                <a:gd name="connsiteX145" fmla="*/ 213470 w 288406"/>
                <a:gd name="connsiteY145" fmla="*/ 63158 h 170030"/>
                <a:gd name="connsiteX146" fmla="*/ 213470 w 288406"/>
                <a:gd name="connsiteY146" fmla="*/ 67463 h 170030"/>
                <a:gd name="connsiteX147" fmla="*/ 215623 w 288406"/>
                <a:gd name="connsiteY147" fmla="*/ 67463 h 170030"/>
                <a:gd name="connsiteX148" fmla="*/ 215623 w 288406"/>
                <a:gd name="connsiteY148" fmla="*/ 78224 h 170030"/>
                <a:gd name="connsiteX149" fmla="*/ 217775 w 288406"/>
                <a:gd name="connsiteY149" fmla="*/ 78224 h 170030"/>
                <a:gd name="connsiteX150" fmla="*/ 217775 w 288406"/>
                <a:gd name="connsiteY150" fmla="*/ 84681 h 170030"/>
                <a:gd name="connsiteX151" fmla="*/ 219927 w 288406"/>
                <a:gd name="connsiteY151" fmla="*/ 84681 h 170030"/>
                <a:gd name="connsiteX152" fmla="*/ 219927 w 288406"/>
                <a:gd name="connsiteY152" fmla="*/ 91138 h 170030"/>
                <a:gd name="connsiteX153" fmla="*/ 222079 w 288406"/>
                <a:gd name="connsiteY153" fmla="*/ 91138 h 170030"/>
                <a:gd name="connsiteX154" fmla="*/ 222079 w 288406"/>
                <a:gd name="connsiteY154" fmla="*/ 125575 h 170030"/>
                <a:gd name="connsiteX155" fmla="*/ 219927 w 288406"/>
                <a:gd name="connsiteY155" fmla="*/ 125575 h 170030"/>
                <a:gd name="connsiteX156" fmla="*/ 219927 w 288406"/>
                <a:gd name="connsiteY156" fmla="*/ 129879 h 170030"/>
                <a:gd name="connsiteX157" fmla="*/ 217775 w 288406"/>
                <a:gd name="connsiteY157" fmla="*/ 129879 h 170030"/>
                <a:gd name="connsiteX158" fmla="*/ 217775 w 288406"/>
                <a:gd name="connsiteY158" fmla="*/ 136336 h 170030"/>
                <a:gd name="connsiteX159" fmla="*/ 215623 w 288406"/>
                <a:gd name="connsiteY159" fmla="*/ 136336 h 170030"/>
                <a:gd name="connsiteX160" fmla="*/ 215623 w 288406"/>
                <a:gd name="connsiteY160" fmla="*/ 142793 h 170030"/>
                <a:gd name="connsiteX161" fmla="*/ 213470 w 288406"/>
                <a:gd name="connsiteY161" fmla="*/ 142793 h 170030"/>
                <a:gd name="connsiteX162" fmla="*/ 213470 w 288406"/>
                <a:gd name="connsiteY162" fmla="*/ 147097 h 170030"/>
                <a:gd name="connsiteX163" fmla="*/ 211318 w 288406"/>
                <a:gd name="connsiteY163" fmla="*/ 147097 h 170030"/>
                <a:gd name="connsiteX164" fmla="*/ 211318 w 288406"/>
                <a:gd name="connsiteY164" fmla="*/ 149250 h 170030"/>
                <a:gd name="connsiteX165" fmla="*/ 209166 w 288406"/>
                <a:gd name="connsiteY165" fmla="*/ 149250 h 170030"/>
                <a:gd name="connsiteX166" fmla="*/ 209166 w 288406"/>
                <a:gd name="connsiteY166" fmla="*/ 153554 h 170030"/>
                <a:gd name="connsiteX167" fmla="*/ 207013 w 288406"/>
                <a:gd name="connsiteY167" fmla="*/ 153554 h 170030"/>
                <a:gd name="connsiteX168" fmla="*/ 207013 w 288406"/>
                <a:gd name="connsiteY168" fmla="*/ 155707 h 170030"/>
                <a:gd name="connsiteX169" fmla="*/ 204861 w 288406"/>
                <a:gd name="connsiteY169" fmla="*/ 155707 h 170030"/>
                <a:gd name="connsiteX170" fmla="*/ 204861 w 288406"/>
                <a:gd name="connsiteY170" fmla="*/ 157859 h 170030"/>
                <a:gd name="connsiteX171" fmla="*/ 202709 w 288406"/>
                <a:gd name="connsiteY171" fmla="*/ 157859 h 170030"/>
                <a:gd name="connsiteX172" fmla="*/ 202709 w 288406"/>
                <a:gd name="connsiteY172" fmla="*/ 160011 h 170030"/>
                <a:gd name="connsiteX173" fmla="*/ 200557 w 288406"/>
                <a:gd name="connsiteY173" fmla="*/ 160011 h 170030"/>
                <a:gd name="connsiteX174" fmla="*/ 200557 w 288406"/>
                <a:gd name="connsiteY174" fmla="*/ 162163 h 170030"/>
                <a:gd name="connsiteX175" fmla="*/ 198404 w 288406"/>
                <a:gd name="connsiteY175" fmla="*/ 162163 h 170030"/>
                <a:gd name="connsiteX176" fmla="*/ 198404 w 288406"/>
                <a:gd name="connsiteY176" fmla="*/ 164316 h 170030"/>
                <a:gd name="connsiteX177" fmla="*/ 194100 w 288406"/>
                <a:gd name="connsiteY177" fmla="*/ 164316 h 170030"/>
                <a:gd name="connsiteX178" fmla="*/ 194100 w 288406"/>
                <a:gd name="connsiteY178" fmla="*/ 166468 h 170030"/>
                <a:gd name="connsiteX179" fmla="*/ 191947 w 288406"/>
                <a:gd name="connsiteY179" fmla="*/ 166468 h 170030"/>
                <a:gd name="connsiteX180" fmla="*/ 191947 w 288406"/>
                <a:gd name="connsiteY180" fmla="*/ 168620 h 170030"/>
                <a:gd name="connsiteX181" fmla="*/ 155359 w 288406"/>
                <a:gd name="connsiteY181" fmla="*/ 168620 h 170030"/>
                <a:gd name="connsiteX182" fmla="*/ 155359 w 288406"/>
                <a:gd name="connsiteY182" fmla="*/ 162163 h 170030"/>
                <a:gd name="connsiteX183" fmla="*/ 153206 w 288406"/>
                <a:gd name="connsiteY183" fmla="*/ 162163 h 170030"/>
                <a:gd name="connsiteX184" fmla="*/ 153206 w 288406"/>
                <a:gd name="connsiteY184" fmla="*/ 108356 h 170030"/>
                <a:gd name="connsiteX185" fmla="*/ 151054 w 288406"/>
                <a:gd name="connsiteY185" fmla="*/ 108356 h 170030"/>
                <a:gd name="connsiteX186" fmla="*/ 151054 w 288406"/>
                <a:gd name="connsiteY186" fmla="*/ 48092 h 170030"/>
                <a:gd name="connsiteX187" fmla="*/ 148902 w 288406"/>
                <a:gd name="connsiteY187" fmla="*/ 48092 h 170030"/>
                <a:gd name="connsiteX188" fmla="*/ 148902 w 288406"/>
                <a:gd name="connsiteY188" fmla="*/ 43788 h 170030"/>
                <a:gd name="connsiteX189" fmla="*/ 142445 w 288406"/>
                <a:gd name="connsiteY189" fmla="*/ 43788 h 170030"/>
                <a:gd name="connsiteX190" fmla="*/ 142445 w 288406"/>
                <a:gd name="connsiteY190" fmla="*/ 45940 h 170030"/>
                <a:gd name="connsiteX191" fmla="*/ 140293 w 288406"/>
                <a:gd name="connsiteY191" fmla="*/ 45940 h 170030"/>
                <a:gd name="connsiteX192" fmla="*/ 140293 w 288406"/>
                <a:gd name="connsiteY192" fmla="*/ 48092 h 170030"/>
                <a:gd name="connsiteX193" fmla="*/ 138140 w 288406"/>
                <a:gd name="connsiteY193" fmla="*/ 48092 h 170030"/>
                <a:gd name="connsiteX194" fmla="*/ 138140 w 288406"/>
                <a:gd name="connsiteY194" fmla="*/ 50245 h 170030"/>
                <a:gd name="connsiteX195" fmla="*/ 135988 w 288406"/>
                <a:gd name="connsiteY195" fmla="*/ 50245 h 170030"/>
                <a:gd name="connsiteX196" fmla="*/ 135988 w 288406"/>
                <a:gd name="connsiteY196" fmla="*/ 54549 h 170030"/>
                <a:gd name="connsiteX197" fmla="*/ 133836 w 288406"/>
                <a:gd name="connsiteY197" fmla="*/ 54549 h 170030"/>
                <a:gd name="connsiteX198" fmla="*/ 133836 w 288406"/>
                <a:gd name="connsiteY198" fmla="*/ 61006 h 170030"/>
                <a:gd name="connsiteX199" fmla="*/ 131683 w 288406"/>
                <a:gd name="connsiteY199" fmla="*/ 61006 h 170030"/>
                <a:gd name="connsiteX200" fmla="*/ 131683 w 288406"/>
                <a:gd name="connsiteY200" fmla="*/ 69615 h 170030"/>
                <a:gd name="connsiteX201" fmla="*/ 129531 w 288406"/>
                <a:gd name="connsiteY201" fmla="*/ 69615 h 170030"/>
                <a:gd name="connsiteX202" fmla="*/ 129531 w 288406"/>
                <a:gd name="connsiteY202" fmla="*/ 108356 h 170030"/>
                <a:gd name="connsiteX203" fmla="*/ 127379 w 288406"/>
                <a:gd name="connsiteY203" fmla="*/ 108356 h 170030"/>
                <a:gd name="connsiteX204" fmla="*/ 127379 w 288406"/>
                <a:gd name="connsiteY204" fmla="*/ 134184 h 170030"/>
                <a:gd name="connsiteX205" fmla="*/ 129531 w 288406"/>
                <a:gd name="connsiteY205" fmla="*/ 134184 h 170030"/>
                <a:gd name="connsiteX206" fmla="*/ 129531 w 288406"/>
                <a:gd name="connsiteY206" fmla="*/ 155707 h 170030"/>
                <a:gd name="connsiteX207" fmla="*/ 131683 w 288406"/>
                <a:gd name="connsiteY207" fmla="*/ 155707 h 170030"/>
                <a:gd name="connsiteX208" fmla="*/ 131683 w 288406"/>
                <a:gd name="connsiteY208" fmla="*/ 170773 h 170030"/>
                <a:gd name="connsiteX209" fmla="*/ 97247 w 288406"/>
                <a:gd name="connsiteY209" fmla="*/ 170773 h 170030"/>
                <a:gd name="connsiteX210" fmla="*/ 97247 w 288406"/>
                <a:gd name="connsiteY210" fmla="*/ 168620 h 170030"/>
                <a:gd name="connsiteX211" fmla="*/ 92942 w 288406"/>
                <a:gd name="connsiteY211" fmla="*/ 168620 h 170030"/>
                <a:gd name="connsiteX212" fmla="*/ 92942 w 288406"/>
                <a:gd name="connsiteY212" fmla="*/ 166468 h 170030"/>
                <a:gd name="connsiteX213" fmla="*/ 90790 w 288406"/>
                <a:gd name="connsiteY213" fmla="*/ 166468 h 170030"/>
                <a:gd name="connsiteX214" fmla="*/ 90790 w 288406"/>
                <a:gd name="connsiteY214" fmla="*/ 164316 h 170030"/>
                <a:gd name="connsiteX215" fmla="*/ 88638 w 288406"/>
                <a:gd name="connsiteY215" fmla="*/ 164316 h 170030"/>
                <a:gd name="connsiteX216" fmla="*/ 88638 w 288406"/>
                <a:gd name="connsiteY216" fmla="*/ 162163 h 170030"/>
                <a:gd name="connsiteX217" fmla="*/ 86485 w 288406"/>
                <a:gd name="connsiteY217" fmla="*/ 162163 h 170030"/>
                <a:gd name="connsiteX218" fmla="*/ 86485 w 288406"/>
                <a:gd name="connsiteY218" fmla="*/ 160011 h 170030"/>
                <a:gd name="connsiteX219" fmla="*/ 84333 w 288406"/>
                <a:gd name="connsiteY219" fmla="*/ 160011 h 170030"/>
                <a:gd name="connsiteX220" fmla="*/ 84333 w 288406"/>
                <a:gd name="connsiteY220" fmla="*/ 157859 h 170030"/>
                <a:gd name="connsiteX221" fmla="*/ 82181 w 288406"/>
                <a:gd name="connsiteY221" fmla="*/ 157859 h 170030"/>
                <a:gd name="connsiteX222" fmla="*/ 82181 w 288406"/>
                <a:gd name="connsiteY222" fmla="*/ 155707 h 170030"/>
                <a:gd name="connsiteX223" fmla="*/ 80029 w 288406"/>
                <a:gd name="connsiteY223" fmla="*/ 155707 h 170030"/>
                <a:gd name="connsiteX224" fmla="*/ 80029 w 288406"/>
                <a:gd name="connsiteY224" fmla="*/ 153554 h 170030"/>
                <a:gd name="connsiteX225" fmla="*/ 77876 w 288406"/>
                <a:gd name="connsiteY225" fmla="*/ 153554 h 170030"/>
                <a:gd name="connsiteX226" fmla="*/ 77876 w 288406"/>
                <a:gd name="connsiteY226" fmla="*/ 151402 h 170030"/>
                <a:gd name="connsiteX227" fmla="*/ 75724 w 288406"/>
                <a:gd name="connsiteY227" fmla="*/ 151402 h 170030"/>
                <a:gd name="connsiteX228" fmla="*/ 75724 w 288406"/>
                <a:gd name="connsiteY228" fmla="*/ 149250 h 170030"/>
                <a:gd name="connsiteX229" fmla="*/ 73572 w 288406"/>
                <a:gd name="connsiteY229" fmla="*/ 149250 h 170030"/>
                <a:gd name="connsiteX230" fmla="*/ 73572 w 288406"/>
                <a:gd name="connsiteY230" fmla="*/ 144945 h 170030"/>
                <a:gd name="connsiteX231" fmla="*/ 71419 w 288406"/>
                <a:gd name="connsiteY231" fmla="*/ 144945 h 170030"/>
                <a:gd name="connsiteX232" fmla="*/ 71419 w 288406"/>
                <a:gd name="connsiteY232" fmla="*/ 140641 h 170030"/>
                <a:gd name="connsiteX233" fmla="*/ 69267 w 288406"/>
                <a:gd name="connsiteY233" fmla="*/ 140641 h 170030"/>
                <a:gd name="connsiteX234" fmla="*/ 69267 w 288406"/>
                <a:gd name="connsiteY234" fmla="*/ 134184 h 170030"/>
                <a:gd name="connsiteX235" fmla="*/ 67115 w 288406"/>
                <a:gd name="connsiteY235" fmla="*/ 134184 h 170030"/>
                <a:gd name="connsiteX236" fmla="*/ 67115 w 288406"/>
                <a:gd name="connsiteY236" fmla="*/ 125575 h 170030"/>
                <a:gd name="connsiteX237" fmla="*/ 64963 w 288406"/>
                <a:gd name="connsiteY237" fmla="*/ 125575 h 170030"/>
                <a:gd name="connsiteX238" fmla="*/ 64963 w 288406"/>
                <a:gd name="connsiteY238" fmla="*/ 114813 h 170030"/>
                <a:gd name="connsiteX239" fmla="*/ 62810 w 288406"/>
                <a:gd name="connsiteY239" fmla="*/ 114813 h 170030"/>
                <a:gd name="connsiteX240" fmla="*/ 62810 w 288406"/>
                <a:gd name="connsiteY240" fmla="*/ 91138 h 170030"/>
                <a:gd name="connsiteX241" fmla="*/ 64963 w 288406"/>
                <a:gd name="connsiteY241" fmla="*/ 91138 h 170030"/>
                <a:gd name="connsiteX242" fmla="*/ 64963 w 288406"/>
                <a:gd name="connsiteY242" fmla="*/ 78224 h 170030"/>
                <a:gd name="connsiteX243" fmla="*/ 67115 w 288406"/>
                <a:gd name="connsiteY243" fmla="*/ 78224 h 170030"/>
                <a:gd name="connsiteX244" fmla="*/ 67115 w 288406"/>
                <a:gd name="connsiteY244" fmla="*/ 71767 h 170030"/>
                <a:gd name="connsiteX245" fmla="*/ 69267 w 288406"/>
                <a:gd name="connsiteY245" fmla="*/ 71767 h 170030"/>
                <a:gd name="connsiteX246" fmla="*/ 69267 w 288406"/>
                <a:gd name="connsiteY246" fmla="*/ 65311 h 170030"/>
                <a:gd name="connsiteX247" fmla="*/ 71419 w 288406"/>
                <a:gd name="connsiteY247" fmla="*/ 65311 h 170030"/>
                <a:gd name="connsiteX248" fmla="*/ 71419 w 288406"/>
                <a:gd name="connsiteY248" fmla="*/ 61006 h 170030"/>
                <a:gd name="connsiteX249" fmla="*/ 73572 w 288406"/>
                <a:gd name="connsiteY249" fmla="*/ 61006 h 170030"/>
                <a:gd name="connsiteX250" fmla="*/ 73572 w 288406"/>
                <a:gd name="connsiteY250" fmla="*/ 58854 h 170030"/>
                <a:gd name="connsiteX251" fmla="*/ 75724 w 288406"/>
                <a:gd name="connsiteY251" fmla="*/ 58854 h 170030"/>
                <a:gd name="connsiteX252" fmla="*/ 75724 w 288406"/>
                <a:gd name="connsiteY252" fmla="*/ 52397 h 170030"/>
                <a:gd name="connsiteX253" fmla="*/ 73572 w 288406"/>
                <a:gd name="connsiteY253" fmla="*/ 52397 h 170030"/>
                <a:gd name="connsiteX254" fmla="*/ 73572 w 288406"/>
                <a:gd name="connsiteY254" fmla="*/ 50245 h 170030"/>
                <a:gd name="connsiteX255" fmla="*/ 62810 w 288406"/>
                <a:gd name="connsiteY255" fmla="*/ 50245 h 170030"/>
                <a:gd name="connsiteX256" fmla="*/ 62810 w 288406"/>
                <a:gd name="connsiteY256" fmla="*/ 52397 h 170030"/>
                <a:gd name="connsiteX257" fmla="*/ 60658 w 288406"/>
                <a:gd name="connsiteY257" fmla="*/ 52397 h 170030"/>
                <a:gd name="connsiteX258" fmla="*/ 60658 w 288406"/>
                <a:gd name="connsiteY258" fmla="*/ 54549 h 170030"/>
                <a:gd name="connsiteX259" fmla="*/ 58506 w 288406"/>
                <a:gd name="connsiteY259" fmla="*/ 54549 h 170030"/>
                <a:gd name="connsiteX260" fmla="*/ 58506 w 288406"/>
                <a:gd name="connsiteY260" fmla="*/ 56701 h 170030"/>
                <a:gd name="connsiteX261" fmla="*/ 56353 w 288406"/>
                <a:gd name="connsiteY261" fmla="*/ 56701 h 170030"/>
                <a:gd name="connsiteX262" fmla="*/ 56353 w 288406"/>
                <a:gd name="connsiteY262" fmla="*/ 61006 h 170030"/>
                <a:gd name="connsiteX263" fmla="*/ 54201 w 288406"/>
                <a:gd name="connsiteY263" fmla="*/ 61006 h 170030"/>
                <a:gd name="connsiteX264" fmla="*/ 54201 w 288406"/>
                <a:gd name="connsiteY264" fmla="*/ 65311 h 170030"/>
                <a:gd name="connsiteX265" fmla="*/ 52049 w 288406"/>
                <a:gd name="connsiteY265" fmla="*/ 65311 h 170030"/>
                <a:gd name="connsiteX266" fmla="*/ 52049 w 288406"/>
                <a:gd name="connsiteY266" fmla="*/ 67463 h 170030"/>
                <a:gd name="connsiteX267" fmla="*/ 49897 w 288406"/>
                <a:gd name="connsiteY267" fmla="*/ 67463 h 170030"/>
                <a:gd name="connsiteX268" fmla="*/ 49897 w 288406"/>
                <a:gd name="connsiteY268" fmla="*/ 71767 h 170030"/>
                <a:gd name="connsiteX269" fmla="*/ 47744 w 288406"/>
                <a:gd name="connsiteY269" fmla="*/ 71767 h 170030"/>
                <a:gd name="connsiteX270" fmla="*/ 47744 w 288406"/>
                <a:gd name="connsiteY270" fmla="*/ 76072 h 170030"/>
                <a:gd name="connsiteX271" fmla="*/ 45592 w 288406"/>
                <a:gd name="connsiteY271" fmla="*/ 76072 h 170030"/>
                <a:gd name="connsiteX272" fmla="*/ 45592 w 288406"/>
                <a:gd name="connsiteY272" fmla="*/ 82529 h 170030"/>
                <a:gd name="connsiteX273" fmla="*/ 43440 w 288406"/>
                <a:gd name="connsiteY273" fmla="*/ 82529 h 170030"/>
                <a:gd name="connsiteX274" fmla="*/ 43440 w 288406"/>
                <a:gd name="connsiteY274" fmla="*/ 95443 h 170030"/>
                <a:gd name="connsiteX275" fmla="*/ 41287 w 288406"/>
                <a:gd name="connsiteY275" fmla="*/ 95443 h 170030"/>
                <a:gd name="connsiteX276" fmla="*/ 41287 w 288406"/>
                <a:gd name="connsiteY276" fmla="*/ 129879 h 170030"/>
                <a:gd name="connsiteX277" fmla="*/ 43440 w 288406"/>
                <a:gd name="connsiteY277" fmla="*/ 129879 h 170030"/>
                <a:gd name="connsiteX278" fmla="*/ 43440 w 288406"/>
                <a:gd name="connsiteY278" fmla="*/ 142793 h 170030"/>
                <a:gd name="connsiteX279" fmla="*/ 45592 w 288406"/>
                <a:gd name="connsiteY279" fmla="*/ 142793 h 170030"/>
                <a:gd name="connsiteX280" fmla="*/ 45592 w 288406"/>
                <a:gd name="connsiteY280" fmla="*/ 147097 h 170030"/>
                <a:gd name="connsiteX281" fmla="*/ 47744 w 288406"/>
                <a:gd name="connsiteY281" fmla="*/ 147097 h 170030"/>
                <a:gd name="connsiteX282" fmla="*/ 47744 w 288406"/>
                <a:gd name="connsiteY282" fmla="*/ 151402 h 170030"/>
                <a:gd name="connsiteX283" fmla="*/ 49897 w 288406"/>
                <a:gd name="connsiteY283" fmla="*/ 151402 h 170030"/>
                <a:gd name="connsiteX284" fmla="*/ 49897 w 288406"/>
                <a:gd name="connsiteY284" fmla="*/ 155707 h 170030"/>
                <a:gd name="connsiteX285" fmla="*/ 52049 w 288406"/>
                <a:gd name="connsiteY285" fmla="*/ 155707 h 170030"/>
                <a:gd name="connsiteX286" fmla="*/ 52049 w 288406"/>
                <a:gd name="connsiteY286" fmla="*/ 160011 h 170030"/>
                <a:gd name="connsiteX287" fmla="*/ 54201 w 288406"/>
                <a:gd name="connsiteY287" fmla="*/ 160011 h 170030"/>
                <a:gd name="connsiteX288" fmla="*/ 54201 w 288406"/>
                <a:gd name="connsiteY288" fmla="*/ 162163 h 170030"/>
                <a:gd name="connsiteX289" fmla="*/ 56353 w 288406"/>
                <a:gd name="connsiteY289" fmla="*/ 162163 h 170030"/>
                <a:gd name="connsiteX290" fmla="*/ 56353 w 288406"/>
                <a:gd name="connsiteY290" fmla="*/ 166468 h 170030"/>
                <a:gd name="connsiteX291" fmla="*/ 58506 w 288406"/>
                <a:gd name="connsiteY291" fmla="*/ 166468 h 170030"/>
                <a:gd name="connsiteX292" fmla="*/ 58506 w 288406"/>
                <a:gd name="connsiteY292" fmla="*/ 168620 h 170030"/>
                <a:gd name="connsiteX293" fmla="*/ 30526 w 288406"/>
                <a:gd name="connsiteY293" fmla="*/ 168620 h 170030"/>
                <a:gd name="connsiteX294" fmla="*/ 30526 w 288406"/>
                <a:gd name="connsiteY294" fmla="*/ 166468 h 170030"/>
                <a:gd name="connsiteX295" fmla="*/ 26221 w 288406"/>
                <a:gd name="connsiteY295" fmla="*/ 166468 h 170030"/>
                <a:gd name="connsiteX296" fmla="*/ 26221 w 288406"/>
                <a:gd name="connsiteY296" fmla="*/ 164316 h 170030"/>
                <a:gd name="connsiteX297" fmla="*/ 24069 w 288406"/>
                <a:gd name="connsiteY297" fmla="*/ 164316 h 170030"/>
                <a:gd name="connsiteX298" fmla="*/ 24069 w 288406"/>
                <a:gd name="connsiteY298" fmla="*/ 162163 h 170030"/>
                <a:gd name="connsiteX299" fmla="*/ 21917 w 288406"/>
                <a:gd name="connsiteY299" fmla="*/ 162163 h 170030"/>
                <a:gd name="connsiteX300" fmla="*/ 21917 w 288406"/>
                <a:gd name="connsiteY300" fmla="*/ 160011 h 170030"/>
                <a:gd name="connsiteX301" fmla="*/ 17612 w 288406"/>
                <a:gd name="connsiteY301" fmla="*/ 160011 h 170030"/>
                <a:gd name="connsiteX302" fmla="*/ 17612 w 288406"/>
                <a:gd name="connsiteY302" fmla="*/ 157859 h 170030"/>
                <a:gd name="connsiteX303" fmla="*/ 15460 w 288406"/>
                <a:gd name="connsiteY303" fmla="*/ 157859 h 170030"/>
                <a:gd name="connsiteX304" fmla="*/ 15460 w 288406"/>
                <a:gd name="connsiteY304" fmla="*/ 153554 h 170030"/>
                <a:gd name="connsiteX305" fmla="*/ 13308 w 288406"/>
                <a:gd name="connsiteY305" fmla="*/ 153554 h 170030"/>
                <a:gd name="connsiteX306" fmla="*/ 13308 w 288406"/>
                <a:gd name="connsiteY306" fmla="*/ 151402 h 170030"/>
                <a:gd name="connsiteX307" fmla="*/ 11155 w 288406"/>
                <a:gd name="connsiteY307" fmla="*/ 151402 h 170030"/>
                <a:gd name="connsiteX308" fmla="*/ 11155 w 288406"/>
                <a:gd name="connsiteY308" fmla="*/ 149250 h 170030"/>
                <a:gd name="connsiteX309" fmla="*/ 9003 w 288406"/>
                <a:gd name="connsiteY309" fmla="*/ 149250 h 170030"/>
                <a:gd name="connsiteX310" fmla="*/ 9003 w 288406"/>
                <a:gd name="connsiteY310" fmla="*/ 147097 h 170030"/>
                <a:gd name="connsiteX311" fmla="*/ 6851 w 288406"/>
                <a:gd name="connsiteY311" fmla="*/ 147097 h 170030"/>
                <a:gd name="connsiteX312" fmla="*/ 6851 w 288406"/>
                <a:gd name="connsiteY312" fmla="*/ 142793 h 170030"/>
                <a:gd name="connsiteX313" fmla="*/ 4699 w 288406"/>
                <a:gd name="connsiteY313" fmla="*/ 142793 h 170030"/>
                <a:gd name="connsiteX314" fmla="*/ 4699 w 288406"/>
                <a:gd name="connsiteY314" fmla="*/ 136336 h 170030"/>
                <a:gd name="connsiteX315" fmla="*/ 2546 w 288406"/>
                <a:gd name="connsiteY315" fmla="*/ 136336 h 170030"/>
                <a:gd name="connsiteX316" fmla="*/ 2546 w 288406"/>
                <a:gd name="connsiteY316" fmla="*/ 129879 h 170030"/>
                <a:gd name="connsiteX317" fmla="*/ 394 w 288406"/>
                <a:gd name="connsiteY317" fmla="*/ 129879 h 170030"/>
                <a:gd name="connsiteX318" fmla="*/ 394 w 288406"/>
                <a:gd name="connsiteY318" fmla="*/ 95443 h 170030"/>
                <a:gd name="connsiteX319" fmla="*/ 2546 w 288406"/>
                <a:gd name="connsiteY319" fmla="*/ 95443 h 170030"/>
                <a:gd name="connsiteX320" fmla="*/ 2546 w 288406"/>
                <a:gd name="connsiteY320" fmla="*/ 88986 h 170030"/>
                <a:gd name="connsiteX321" fmla="*/ 4699 w 288406"/>
                <a:gd name="connsiteY321" fmla="*/ 88986 h 170030"/>
                <a:gd name="connsiteX322" fmla="*/ 4699 w 288406"/>
                <a:gd name="connsiteY322" fmla="*/ 84681 h 170030"/>
                <a:gd name="connsiteX323" fmla="*/ 6851 w 288406"/>
                <a:gd name="connsiteY323" fmla="*/ 84681 h 170030"/>
                <a:gd name="connsiteX324" fmla="*/ 6851 w 288406"/>
                <a:gd name="connsiteY324" fmla="*/ 80377 h 170030"/>
                <a:gd name="connsiteX325" fmla="*/ 9003 w 288406"/>
                <a:gd name="connsiteY325" fmla="*/ 80377 h 170030"/>
                <a:gd name="connsiteX326" fmla="*/ 9003 w 288406"/>
                <a:gd name="connsiteY326" fmla="*/ 76072 h 170030"/>
                <a:gd name="connsiteX327" fmla="*/ 11155 w 288406"/>
                <a:gd name="connsiteY327" fmla="*/ 76072 h 170030"/>
                <a:gd name="connsiteX328" fmla="*/ 11155 w 288406"/>
                <a:gd name="connsiteY328" fmla="*/ 71767 h 170030"/>
                <a:gd name="connsiteX329" fmla="*/ 13308 w 288406"/>
                <a:gd name="connsiteY329" fmla="*/ 71767 h 170030"/>
                <a:gd name="connsiteX330" fmla="*/ 13308 w 288406"/>
                <a:gd name="connsiteY330" fmla="*/ 67463 h 170030"/>
                <a:gd name="connsiteX331" fmla="*/ 15460 w 288406"/>
                <a:gd name="connsiteY331" fmla="*/ 67463 h 170030"/>
                <a:gd name="connsiteX332" fmla="*/ 15460 w 288406"/>
                <a:gd name="connsiteY332" fmla="*/ 65311 h 170030"/>
                <a:gd name="connsiteX333" fmla="*/ 17612 w 288406"/>
                <a:gd name="connsiteY333" fmla="*/ 65311 h 170030"/>
                <a:gd name="connsiteX334" fmla="*/ 17612 w 288406"/>
                <a:gd name="connsiteY334" fmla="*/ 61006 h 170030"/>
                <a:gd name="connsiteX335" fmla="*/ 19765 w 288406"/>
                <a:gd name="connsiteY335" fmla="*/ 61006 h 170030"/>
                <a:gd name="connsiteX336" fmla="*/ 19765 w 288406"/>
                <a:gd name="connsiteY336" fmla="*/ 58854 h 170030"/>
                <a:gd name="connsiteX337" fmla="*/ 21917 w 288406"/>
                <a:gd name="connsiteY337" fmla="*/ 58854 h 170030"/>
                <a:gd name="connsiteX338" fmla="*/ 21917 w 288406"/>
                <a:gd name="connsiteY338" fmla="*/ 56701 h 170030"/>
                <a:gd name="connsiteX339" fmla="*/ 24069 w 288406"/>
                <a:gd name="connsiteY339" fmla="*/ 56701 h 170030"/>
                <a:gd name="connsiteX340" fmla="*/ 24069 w 288406"/>
                <a:gd name="connsiteY340" fmla="*/ 52397 h 170030"/>
                <a:gd name="connsiteX341" fmla="*/ 26221 w 288406"/>
                <a:gd name="connsiteY341" fmla="*/ 52397 h 170030"/>
                <a:gd name="connsiteX342" fmla="*/ 26221 w 288406"/>
                <a:gd name="connsiteY342" fmla="*/ 50245 h 170030"/>
                <a:gd name="connsiteX343" fmla="*/ 28374 w 288406"/>
                <a:gd name="connsiteY343" fmla="*/ 50245 h 170030"/>
                <a:gd name="connsiteX344" fmla="*/ 28374 w 288406"/>
                <a:gd name="connsiteY344" fmla="*/ 48092 h 170030"/>
                <a:gd name="connsiteX345" fmla="*/ 30526 w 288406"/>
                <a:gd name="connsiteY345" fmla="*/ 48092 h 170030"/>
                <a:gd name="connsiteX346" fmla="*/ 30526 w 288406"/>
                <a:gd name="connsiteY346" fmla="*/ 45940 h 170030"/>
                <a:gd name="connsiteX347" fmla="*/ 32678 w 288406"/>
                <a:gd name="connsiteY347" fmla="*/ 45940 h 170030"/>
                <a:gd name="connsiteX348" fmla="*/ 32678 w 288406"/>
                <a:gd name="connsiteY348" fmla="*/ 43788 h 170030"/>
                <a:gd name="connsiteX349" fmla="*/ 34831 w 288406"/>
                <a:gd name="connsiteY349" fmla="*/ 43788 h 170030"/>
                <a:gd name="connsiteX350" fmla="*/ 34831 w 288406"/>
                <a:gd name="connsiteY350" fmla="*/ 41635 h 170030"/>
                <a:gd name="connsiteX351" fmla="*/ 36983 w 288406"/>
                <a:gd name="connsiteY351" fmla="*/ 41635 h 170030"/>
                <a:gd name="connsiteX352" fmla="*/ 36983 w 288406"/>
                <a:gd name="connsiteY352" fmla="*/ 39483 h 170030"/>
                <a:gd name="connsiteX353" fmla="*/ 39135 w 288406"/>
                <a:gd name="connsiteY353" fmla="*/ 39483 h 170030"/>
                <a:gd name="connsiteX354" fmla="*/ 39135 w 288406"/>
                <a:gd name="connsiteY354" fmla="*/ 37331 h 170030"/>
                <a:gd name="connsiteX355" fmla="*/ 41287 w 288406"/>
                <a:gd name="connsiteY355" fmla="*/ 37331 h 170030"/>
                <a:gd name="connsiteX356" fmla="*/ 41287 w 288406"/>
                <a:gd name="connsiteY356" fmla="*/ 35179 h 170030"/>
                <a:gd name="connsiteX357" fmla="*/ 43440 w 288406"/>
                <a:gd name="connsiteY357" fmla="*/ 35179 h 170030"/>
                <a:gd name="connsiteX358" fmla="*/ 43440 w 288406"/>
                <a:gd name="connsiteY358" fmla="*/ 33026 h 170030"/>
                <a:gd name="connsiteX359" fmla="*/ 45592 w 288406"/>
                <a:gd name="connsiteY359" fmla="*/ 33026 h 170030"/>
                <a:gd name="connsiteX360" fmla="*/ 45592 w 288406"/>
                <a:gd name="connsiteY360" fmla="*/ 30874 h 170030"/>
                <a:gd name="connsiteX361" fmla="*/ 49897 w 288406"/>
                <a:gd name="connsiteY361" fmla="*/ 30874 h 170030"/>
                <a:gd name="connsiteX362" fmla="*/ 49897 w 288406"/>
                <a:gd name="connsiteY362" fmla="*/ 28722 h 170030"/>
                <a:gd name="connsiteX363" fmla="*/ 52049 w 288406"/>
                <a:gd name="connsiteY363" fmla="*/ 28722 h 170030"/>
                <a:gd name="connsiteX364" fmla="*/ 52049 w 288406"/>
                <a:gd name="connsiteY364" fmla="*/ 26569 h 170030"/>
                <a:gd name="connsiteX365" fmla="*/ 56353 w 288406"/>
                <a:gd name="connsiteY365" fmla="*/ 26569 h 170030"/>
                <a:gd name="connsiteX366" fmla="*/ 56353 w 288406"/>
                <a:gd name="connsiteY366" fmla="*/ 24417 h 170030"/>
                <a:gd name="connsiteX367" fmla="*/ 58506 w 288406"/>
                <a:gd name="connsiteY367" fmla="*/ 24417 h 170030"/>
                <a:gd name="connsiteX368" fmla="*/ 58506 w 288406"/>
                <a:gd name="connsiteY368" fmla="*/ 22265 h 170030"/>
                <a:gd name="connsiteX369" fmla="*/ 62810 w 288406"/>
                <a:gd name="connsiteY369" fmla="*/ 22265 h 170030"/>
                <a:gd name="connsiteX370" fmla="*/ 62810 w 288406"/>
                <a:gd name="connsiteY370" fmla="*/ 20113 h 170030"/>
                <a:gd name="connsiteX371" fmla="*/ 67115 w 288406"/>
                <a:gd name="connsiteY371" fmla="*/ 20113 h 170030"/>
                <a:gd name="connsiteX372" fmla="*/ 67115 w 288406"/>
                <a:gd name="connsiteY372" fmla="*/ 17960 h 170030"/>
                <a:gd name="connsiteX373" fmla="*/ 69267 w 288406"/>
                <a:gd name="connsiteY373" fmla="*/ 17960 h 170030"/>
                <a:gd name="connsiteX374" fmla="*/ 69267 w 288406"/>
                <a:gd name="connsiteY374" fmla="*/ 15808 h 170030"/>
                <a:gd name="connsiteX375" fmla="*/ 73572 w 288406"/>
                <a:gd name="connsiteY375" fmla="*/ 15808 h 170030"/>
                <a:gd name="connsiteX376" fmla="*/ 73572 w 288406"/>
                <a:gd name="connsiteY376" fmla="*/ 13656 h 170030"/>
                <a:gd name="connsiteX377" fmla="*/ 80029 w 288406"/>
                <a:gd name="connsiteY377" fmla="*/ 13656 h 170030"/>
                <a:gd name="connsiteX378" fmla="*/ 80029 w 288406"/>
                <a:gd name="connsiteY378" fmla="*/ 11503 h 170030"/>
                <a:gd name="connsiteX379" fmla="*/ 84333 w 288406"/>
                <a:gd name="connsiteY379" fmla="*/ 11503 h 170030"/>
                <a:gd name="connsiteX380" fmla="*/ 84333 w 288406"/>
                <a:gd name="connsiteY380" fmla="*/ 9351 h 170030"/>
                <a:gd name="connsiteX381" fmla="*/ 90790 w 288406"/>
                <a:gd name="connsiteY381" fmla="*/ 9351 h 170030"/>
                <a:gd name="connsiteX382" fmla="*/ 90790 w 288406"/>
                <a:gd name="connsiteY382" fmla="*/ 7199 h 170030"/>
                <a:gd name="connsiteX383" fmla="*/ 101551 w 288406"/>
                <a:gd name="connsiteY383" fmla="*/ 7199 h 170030"/>
                <a:gd name="connsiteX384" fmla="*/ 101551 w 288406"/>
                <a:gd name="connsiteY384" fmla="*/ 5047 h 170030"/>
                <a:gd name="connsiteX385" fmla="*/ 110161 w 288406"/>
                <a:gd name="connsiteY385" fmla="*/ 5047 h 170030"/>
                <a:gd name="connsiteX386" fmla="*/ 110161 w 288406"/>
                <a:gd name="connsiteY386" fmla="*/ 2894 h 170030"/>
                <a:gd name="connsiteX387" fmla="*/ 120922 w 288406"/>
                <a:gd name="connsiteY387" fmla="*/ 2894 h 17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</a:cxnLst>
              <a:rect l="l" t="t" r="r" b="b"/>
              <a:pathLst>
                <a:path w="288406" h="170030">
                  <a:moveTo>
                    <a:pt x="120922" y="742"/>
                  </a:moveTo>
                  <a:lnTo>
                    <a:pt x="176881" y="742"/>
                  </a:lnTo>
                  <a:lnTo>
                    <a:pt x="176881" y="2894"/>
                  </a:lnTo>
                  <a:lnTo>
                    <a:pt x="187643" y="2894"/>
                  </a:lnTo>
                  <a:lnTo>
                    <a:pt x="187643" y="5047"/>
                  </a:lnTo>
                  <a:lnTo>
                    <a:pt x="196252" y="5047"/>
                  </a:lnTo>
                  <a:lnTo>
                    <a:pt x="196252" y="7199"/>
                  </a:lnTo>
                  <a:lnTo>
                    <a:pt x="204861" y="7199"/>
                  </a:lnTo>
                  <a:lnTo>
                    <a:pt x="204861" y="9351"/>
                  </a:lnTo>
                  <a:lnTo>
                    <a:pt x="209166" y="9351"/>
                  </a:lnTo>
                  <a:lnTo>
                    <a:pt x="209166" y="11503"/>
                  </a:lnTo>
                  <a:lnTo>
                    <a:pt x="213470" y="11503"/>
                  </a:lnTo>
                  <a:lnTo>
                    <a:pt x="213470" y="13656"/>
                  </a:lnTo>
                  <a:lnTo>
                    <a:pt x="219927" y="13656"/>
                  </a:lnTo>
                  <a:lnTo>
                    <a:pt x="219927" y="15808"/>
                  </a:lnTo>
                  <a:lnTo>
                    <a:pt x="224232" y="15808"/>
                  </a:lnTo>
                  <a:lnTo>
                    <a:pt x="224232" y="17960"/>
                  </a:lnTo>
                  <a:lnTo>
                    <a:pt x="228536" y="17960"/>
                  </a:lnTo>
                  <a:lnTo>
                    <a:pt x="228536" y="20113"/>
                  </a:lnTo>
                  <a:lnTo>
                    <a:pt x="230689" y="20113"/>
                  </a:lnTo>
                  <a:lnTo>
                    <a:pt x="230689" y="22265"/>
                  </a:lnTo>
                  <a:lnTo>
                    <a:pt x="234993" y="22265"/>
                  </a:lnTo>
                  <a:lnTo>
                    <a:pt x="234993" y="24417"/>
                  </a:lnTo>
                  <a:lnTo>
                    <a:pt x="239298" y="24417"/>
                  </a:lnTo>
                  <a:lnTo>
                    <a:pt x="239298" y="26569"/>
                  </a:lnTo>
                  <a:lnTo>
                    <a:pt x="241450" y="26569"/>
                  </a:lnTo>
                  <a:lnTo>
                    <a:pt x="241450" y="28722"/>
                  </a:lnTo>
                  <a:lnTo>
                    <a:pt x="243602" y="28722"/>
                  </a:lnTo>
                  <a:lnTo>
                    <a:pt x="243602" y="30874"/>
                  </a:lnTo>
                  <a:lnTo>
                    <a:pt x="247907" y="30874"/>
                  </a:lnTo>
                  <a:lnTo>
                    <a:pt x="247907" y="33026"/>
                  </a:lnTo>
                  <a:lnTo>
                    <a:pt x="250059" y="33026"/>
                  </a:lnTo>
                  <a:lnTo>
                    <a:pt x="250059" y="35179"/>
                  </a:lnTo>
                  <a:lnTo>
                    <a:pt x="252211" y="35179"/>
                  </a:lnTo>
                  <a:lnTo>
                    <a:pt x="252211" y="37331"/>
                  </a:lnTo>
                  <a:lnTo>
                    <a:pt x="254364" y="37331"/>
                  </a:lnTo>
                  <a:lnTo>
                    <a:pt x="254364" y="39483"/>
                  </a:lnTo>
                  <a:lnTo>
                    <a:pt x="256516" y="39483"/>
                  </a:lnTo>
                  <a:lnTo>
                    <a:pt x="256516" y="41635"/>
                  </a:lnTo>
                  <a:lnTo>
                    <a:pt x="258668" y="41635"/>
                  </a:lnTo>
                  <a:lnTo>
                    <a:pt x="258668" y="43788"/>
                  </a:lnTo>
                  <a:lnTo>
                    <a:pt x="260821" y="43788"/>
                  </a:lnTo>
                  <a:lnTo>
                    <a:pt x="260821" y="45940"/>
                  </a:lnTo>
                  <a:lnTo>
                    <a:pt x="262973" y="45940"/>
                  </a:lnTo>
                  <a:lnTo>
                    <a:pt x="262973" y="48092"/>
                  </a:lnTo>
                  <a:lnTo>
                    <a:pt x="265125" y="48092"/>
                  </a:lnTo>
                  <a:lnTo>
                    <a:pt x="265125" y="50245"/>
                  </a:lnTo>
                  <a:lnTo>
                    <a:pt x="267277" y="50245"/>
                  </a:lnTo>
                  <a:lnTo>
                    <a:pt x="267277" y="54549"/>
                  </a:lnTo>
                  <a:lnTo>
                    <a:pt x="269430" y="54549"/>
                  </a:lnTo>
                  <a:lnTo>
                    <a:pt x="269430" y="56701"/>
                  </a:lnTo>
                  <a:lnTo>
                    <a:pt x="271582" y="56701"/>
                  </a:lnTo>
                  <a:lnTo>
                    <a:pt x="271582" y="61006"/>
                  </a:lnTo>
                  <a:lnTo>
                    <a:pt x="273734" y="61006"/>
                  </a:lnTo>
                  <a:lnTo>
                    <a:pt x="273734" y="63158"/>
                  </a:lnTo>
                  <a:lnTo>
                    <a:pt x="275887" y="63158"/>
                  </a:lnTo>
                  <a:lnTo>
                    <a:pt x="275887" y="67463"/>
                  </a:lnTo>
                  <a:lnTo>
                    <a:pt x="278039" y="67463"/>
                  </a:lnTo>
                  <a:lnTo>
                    <a:pt x="278039" y="71767"/>
                  </a:lnTo>
                  <a:lnTo>
                    <a:pt x="280191" y="71767"/>
                  </a:lnTo>
                  <a:lnTo>
                    <a:pt x="280191" y="76072"/>
                  </a:lnTo>
                  <a:lnTo>
                    <a:pt x="282343" y="76072"/>
                  </a:lnTo>
                  <a:lnTo>
                    <a:pt x="282343" y="82529"/>
                  </a:lnTo>
                  <a:lnTo>
                    <a:pt x="284496" y="82529"/>
                  </a:lnTo>
                  <a:lnTo>
                    <a:pt x="284496" y="86833"/>
                  </a:lnTo>
                  <a:lnTo>
                    <a:pt x="286648" y="86833"/>
                  </a:lnTo>
                  <a:lnTo>
                    <a:pt x="286648" y="95443"/>
                  </a:lnTo>
                  <a:lnTo>
                    <a:pt x="288800" y="95443"/>
                  </a:lnTo>
                  <a:lnTo>
                    <a:pt x="288800" y="125575"/>
                  </a:lnTo>
                  <a:lnTo>
                    <a:pt x="286648" y="125575"/>
                  </a:lnTo>
                  <a:lnTo>
                    <a:pt x="286648" y="134184"/>
                  </a:lnTo>
                  <a:lnTo>
                    <a:pt x="284496" y="134184"/>
                  </a:lnTo>
                  <a:lnTo>
                    <a:pt x="284496" y="138488"/>
                  </a:lnTo>
                  <a:lnTo>
                    <a:pt x="282343" y="138488"/>
                  </a:lnTo>
                  <a:lnTo>
                    <a:pt x="282343" y="142793"/>
                  </a:lnTo>
                  <a:lnTo>
                    <a:pt x="280191" y="142793"/>
                  </a:lnTo>
                  <a:lnTo>
                    <a:pt x="280191" y="147097"/>
                  </a:lnTo>
                  <a:lnTo>
                    <a:pt x="278039" y="147097"/>
                  </a:lnTo>
                  <a:lnTo>
                    <a:pt x="278039" y="149250"/>
                  </a:lnTo>
                  <a:lnTo>
                    <a:pt x="275887" y="149250"/>
                  </a:lnTo>
                  <a:lnTo>
                    <a:pt x="275887" y="153554"/>
                  </a:lnTo>
                  <a:lnTo>
                    <a:pt x="273734" y="153554"/>
                  </a:lnTo>
                  <a:lnTo>
                    <a:pt x="273734" y="155707"/>
                  </a:lnTo>
                  <a:lnTo>
                    <a:pt x="269430" y="155707"/>
                  </a:lnTo>
                  <a:lnTo>
                    <a:pt x="269430" y="157859"/>
                  </a:lnTo>
                  <a:lnTo>
                    <a:pt x="267277" y="157859"/>
                  </a:lnTo>
                  <a:lnTo>
                    <a:pt x="267277" y="160011"/>
                  </a:lnTo>
                  <a:lnTo>
                    <a:pt x="262973" y="160011"/>
                  </a:lnTo>
                  <a:lnTo>
                    <a:pt x="262973" y="162163"/>
                  </a:lnTo>
                  <a:lnTo>
                    <a:pt x="258668" y="162163"/>
                  </a:lnTo>
                  <a:lnTo>
                    <a:pt x="258668" y="164316"/>
                  </a:lnTo>
                  <a:lnTo>
                    <a:pt x="256516" y="164316"/>
                  </a:lnTo>
                  <a:lnTo>
                    <a:pt x="256516" y="166468"/>
                  </a:lnTo>
                  <a:lnTo>
                    <a:pt x="254364" y="166468"/>
                  </a:lnTo>
                  <a:lnTo>
                    <a:pt x="254364" y="168620"/>
                  </a:lnTo>
                  <a:lnTo>
                    <a:pt x="230689" y="168620"/>
                  </a:lnTo>
                  <a:lnTo>
                    <a:pt x="230689" y="164316"/>
                  </a:lnTo>
                  <a:lnTo>
                    <a:pt x="232841" y="164316"/>
                  </a:lnTo>
                  <a:lnTo>
                    <a:pt x="232841" y="160011"/>
                  </a:lnTo>
                  <a:lnTo>
                    <a:pt x="234993" y="160011"/>
                  </a:lnTo>
                  <a:lnTo>
                    <a:pt x="234993" y="153554"/>
                  </a:lnTo>
                  <a:lnTo>
                    <a:pt x="237145" y="153554"/>
                  </a:lnTo>
                  <a:lnTo>
                    <a:pt x="237145" y="149250"/>
                  </a:lnTo>
                  <a:lnTo>
                    <a:pt x="239298" y="149250"/>
                  </a:lnTo>
                  <a:lnTo>
                    <a:pt x="239298" y="144945"/>
                  </a:lnTo>
                  <a:lnTo>
                    <a:pt x="241450" y="144945"/>
                  </a:lnTo>
                  <a:lnTo>
                    <a:pt x="241450" y="136336"/>
                  </a:lnTo>
                  <a:lnTo>
                    <a:pt x="243602" y="136336"/>
                  </a:lnTo>
                  <a:lnTo>
                    <a:pt x="243602" y="95443"/>
                  </a:lnTo>
                  <a:lnTo>
                    <a:pt x="241450" y="95443"/>
                  </a:lnTo>
                  <a:lnTo>
                    <a:pt x="241450" y="80377"/>
                  </a:lnTo>
                  <a:lnTo>
                    <a:pt x="239298" y="80377"/>
                  </a:lnTo>
                  <a:lnTo>
                    <a:pt x="239298" y="76072"/>
                  </a:lnTo>
                  <a:lnTo>
                    <a:pt x="237145" y="76072"/>
                  </a:lnTo>
                  <a:lnTo>
                    <a:pt x="237145" y="69615"/>
                  </a:lnTo>
                  <a:lnTo>
                    <a:pt x="234993" y="69615"/>
                  </a:lnTo>
                  <a:lnTo>
                    <a:pt x="234993" y="65311"/>
                  </a:lnTo>
                  <a:lnTo>
                    <a:pt x="232841" y="65311"/>
                  </a:lnTo>
                  <a:lnTo>
                    <a:pt x="232841" y="61006"/>
                  </a:lnTo>
                  <a:lnTo>
                    <a:pt x="230689" y="61006"/>
                  </a:lnTo>
                  <a:lnTo>
                    <a:pt x="230689" y="56701"/>
                  </a:lnTo>
                  <a:lnTo>
                    <a:pt x="228536" y="56701"/>
                  </a:lnTo>
                  <a:lnTo>
                    <a:pt x="228536" y="54549"/>
                  </a:lnTo>
                  <a:lnTo>
                    <a:pt x="226384" y="54549"/>
                  </a:lnTo>
                  <a:lnTo>
                    <a:pt x="226384" y="52397"/>
                  </a:lnTo>
                  <a:lnTo>
                    <a:pt x="224232" y="52397"/>
                  </a:lnTo>
                  <a:lnTo>
                    <a:pt x="224232" y="50245"/>
                  </a:lnTo>
                  <a:lnTo>
                    <a:pt x="222079" y="50245"/>
                  </a:lnTo>
                  <a:lnTo>
                    <a:pt x="222079" y="48092"/>
                  </a:lnTo>
                  <a:lnTo>
                    <a:pt x="219927" y="48092"/>
                  </a:lnTo>
                  <a:lnTo>
                    <a:pt x="219927" y="45940"/>
                  </a:lnTo>
                  <a:lnTo>
                    <a:pt x="217775" y="45940"/>
                  </a:lnTo>
                  <a:lnTo>
                    <a:pt x="217775" y="43788"/>
                  </a:lnTo>
                  <a:lnTo>
                    <a:pt x="215623" y="43788"/>
                  </a:lnTo>
                  <a:lnTo>
                    <a:pt x="215623" y="41635"/>
                  </a:lnTo>
                  <a:lnTo>
                    <a:pt x="202709" y="41635"/>
                  </a:lnTo>
                  <a:lnTo>
                    <a:pt x="202709" y="45940"/>
                  </a:lnTo>
                  <a:lnTo>
                    <a:pt x="204861" y="45940"/>
                  </a:lnTo>
                  <a:lnTo>
                    <a:pt x="204861" y="48092"/>
                  </a:lnTo>
                  <a:lnTo>
                    <a:pt x="207013" y="48092"/>
                  </a:lnTo>
                  <a:lnTo>
                    <a:pt x="207013" y="52397"/>
                  </a:lnTo>
                  <a:lnTo>
                    <a:pt x="209166" y="52397"/>
                  </a:lnTo>
                  <a:lnTo>
                    <a:pt x="209166" y="61006"/>
                  </a:lnTo>
                  <a:lnTo>
                    <a:pt x="211318" y="61006"/>
                  </a:lnTo>
                  <a:lnTo>
                    <a:pt x="211318" y="63158"/>
                  </a:lnTo>
                  <a:lnTo>
                    <a:pt x="213470" y="63158"/>
                  </a:lnTo>
                  <a:lnTo>
                    <a:pt x="213470" y="67463"/>
                  </a:lnTo>
                  <a:lnTo>
                    <a:pt x="215623" y="67463"/>
                  </a:lnTo>
                  <a:lnTo>
                    <a:pt x="215623" y="78224"/>
                  </a:lnTo>
                  <a:lnTo>
                    <a:pt x="217775" y="78224"/>
                  </a:lnTo>
                  <a:lnTo>
                    <a:pt x="217775" y="84681"/>
                  </a:lnTo>
                  <a:lnTo>
                    <a:pt x="219927" y="84681"/>
                  </a:lnTo>
                  <a:lnTo>
                    <a:pt x="219927" y="91138"/>
                  </a:lnTo>
                  <a:lnTo>
                    <a:pt x="222079" y="91138"/>
                  </a:lnTo>
                  <a:lnTo>
                    <a:pt x="222079" y="125575"/>
                  </a:lnTo>
                  <a:lnTo>
                    <a:pt x="219927" y="125575"/>
                  </a:lnTo>
                  <a:lnTo>
                    <a:pt x="219927" y="129879"/>
                  </a:lnTo>
                  <a:lnTo>
                    <a:pt x="217775" y="129879"/>
                  </a:lnTo>
                  <a:lnTo>
                    <a:pt x="217775" y="136336"/>
                  </a:lnTo>
                  <a:lnTo>
                    <a:pt x="215623" y="136336"/>
                  </a:lnTo>
                  <a:lnTo>
                    <a:pt x="215623" y="142793"/>
                  </a:lnTo>
                  <a:lnTo>
                    <a:pt x="213470" y="142793"/>
                  </a:lnTo>
                  <a:lnTo>
                    <a:pt x="213470" y="147097"/>
                  </a:lnTo>
                  <a:lnTo>
                    <a:pt x="211318" y="147097"/>
                  </a:lnTo>
                  <a:lnTo>
                    <a:pt x="211318" y="149250"/>
                  </a:lnTo>
                  <a:lnTo>
                    <a:pt x="209166" y="149250"/>
                  </a:lnTo>
                  <a:lnTo>
                    <a:pt x="209166" y="153554"/>
                  </a:lnTo>
                  <a:lnTo>
                    <a:pt x="207013" y="153554"/>
                  </a:lnTo>
                  <a:lnTo>
                    <a:pt x="207013" y="155707"/>
                  </a:lnTo>
                  <a:lnTo>
                    <a:pt x="204861" y="155707"/>
                  </a:lnTo>
                  <a:lnTo>
                    <a:pt x="204861" y="157859"/>
                  </a:lnTo>
                  <a:lnTo>
                    <a:pt x="202709" y="157859"/>
                  </a:lnTo>
                  <a:lnTo>
                    <a:pt x="202709" y="160011"/>
                  </a:lnTo>
                  <a:lnTo>
                    <a:pt x="200557" y="160011"/>
                  </a:lnTo>
                  <a:lnTo>
                    <a:pt x="200557" y="162163"/>
                  </a:lnTo>
                  <a:lnTo>
                    <a:pt x="198404" y="162163"/>
                  </a:lnTo>
                  <a:lnTo>
                    <a:pt x="198404" y="164316"/>
                  </a:lnTo>
                  <a:lnTo>
                    <a:pt x="194100" y="164316"/>
                  </a:lnTo>
                  <a:lnTo>
                    <a:pt x="194100" y="166468"/>
                  </a:lnTo>
                  <a:lnTo>
                    <a:pt x="191947" y="166468"/>
                  </a:lnTo>
                  <a:lnTo>
                    <a:pt x="191947" y="168620"/>
                  </a:lnTo>
                  <a:lnTo>
                    <a:pt x="155359" y="168620"/>
                  </a:lnTo>
                  <a:lnTo>
                    <a:pt x="155359" y="162163"/>
                  </a:lnTo>
                  <a:lnTo>
                    <a:pt x="153206" y="162163"/>
                  </a:lnTo>
                  <a:lnTo>
                    <a:pt x="153206" y="108356"/>
                  </a:lnTo>
                  <a:lnTo>
                    <a:pt x="151054" y="108356"/>
                  </a:lnTo>
                  <a:lnTo>
                    <a:pt x="151054" y="48092"/>
                  </a:lnTo>
                  <a:lnTo>
                    <a:pt x="148902" y="48092"/>
                  </a:lnTo>
                  <a:lnTo>
                    <a:pt x="148902" y="43788"/>
                  </a:lnTo>
                  <a:lnTo>
                    <a:pt x="142445" y="43788"/>
                  </a:lnTo>
                  <a:lnTo>
                    <a:pt x="142445" y="45940"/>
                  </a:lnTo>
                  <a:lnTo>
                    <a:pt x="140293" y="45940"/>
                  </a:lnTo>
                  <a:lnTo>
                    <a:pt x="140293" y="48092"/>
                  </a:lnTo>
                  <a:lnTo>
                    <a:pt x="138140" y="48092"/>
                  </a:lnTo>
                  <a:lnTo>
                    <a:pt x="138140" y="50245"/>
                  </a:lnTo>
                  <a:lnTo>
                    <a:pt x="135988" y="50245"/>
                  </a:lnTo>
                  <a:lnTo>
                    <a:pt x="135988" y="54549"/>
                  </a:lnTo>
                  <a:lnTo>
                    <a:pt x="133836" y="54549"/>
                  </a:lnTo>
                  <a:lnTo>
                    <a:pt x="133836" y="61006"/>
                  </a:lnTo>
                  <a:lnTo>
                    <a:pt x="131683" y="61006"/>
                  </a:lnTo>
                  <a:lnTo>
                    <a:pt x="131683" y="69615"/>
                  </a:lnTo>
                  <a:lnTo>
                    <a:pt x="129531" y="69615"/>
                  </a:lnTo>
                  <a:lnTo>
                    <a:pt x="129531" y="108356"/>
                  </a:lnTo>
                  <a:lnTo>
                    <a:pt x="127379" y="108356"/>
                  </a:lnTo>
                  <a:lnTo>
                    <a:pt x="127379" y="134184"/>
                  </a:lnTo>
                  <a:lnTo>
                    <a:pt x="129531" y="134184"/>
                  </a:lnTo>
                  <a:lnTo>
                    <a:pt x="129531" y="155707"/>
                  </a:lnTo>
                  <a:lnTo>
                    <a:pt x="131683" y="155707"/>
                  </a:lnTo>
                  <a:lnTo>
                    <a:pt x="131683" y="170773"/>
                  </a:lnTo>
                  <a:lnTo>
                    <a:pt x="97247" y="170773"/>
                  </a:lnTo>
                  <a:lnTo>
                    <a:pt x="97247" y="168620"/>
                  </a:lnTo>
                  <a:lnTo>
                    <a:pt x="92942" y="168620"/>
                  </a:lnTo>
                  <a:lnTo>
                    <a:pt x="92942" y="166468"/>
                  </a:lnTo>
                  <a:lnTo>
                    <a:pt x="90790" y="166468"/>
                  </a:lnTo>
                  <a:lnTo>
                    <a:pt x="90790" y="164316"/>
                  </a:lnTo>
                  <a:lnTo>
                    <a:pt x="88638" y="164316"/>
                  </a:lnTo>
                  <a:lnTo>
                    <a:pt x="88638" y="162163"/>
                  </a:lnTo>
                  <a:lnTo>
                    <a:pt x="86485" y="162163"/>
                  </a:lnTo>
                  <a:lnTo>
                    <a:pt x="86485" y="160011"/>
                  </a:lnTo>
                  <a:lnTo>
                    <a:pt x="84333" y="160011"/>
                  </a:lnTo>
                  <a:lnTo>
                    <a:pt x="84333" y="157859"/>
                  </a:lnTo>
                  <a:lnTo>
                    <a:pt x="82181" y="157859"/>
                  </a:lnTo>
                  <a:lnTo>
                    <a:pt x="82181" y="155707"/>
                  </a:lnTo>
                  <a:lnTo>
                    <a:pt x="80029" y="155707"/>
                  </a:lnTo>
                  <a:lnTo>
                    <a:pt x="80029" y="153554"/>
                  </a:lnTo>
                  <a:lnTo>
                    <a:pt x="77876" y="153554"/>
                  </a:lnTo>
                  <a:lnTo>
                    <a:pt x="77876" y="151402"/>
                  </a:lnTo>
                  <a:lnTo>
                    <a:pt x="75724" y="151402"/>
                  </a:lnTo>
                  <a:lnTo>
                    <a:pt x="75724" y="149250"/>
                  </a:lnTo>
                  <a:lnTo>
                    <a:pt x="73572" y="149250"/>
                  </a:lnTo>
                  <a:lnTo>
                    <a:pt x="73572" y="144945"/>
                  </a:lnTo>
                  <a:lnTo>
                    <a:pt x="71419" y="144945"/>
                  </a:lnTo>
                  <a:lnTo>
                    <a:pt x="71419" y="140641"/>
                  </a:lnTo>
                  <a:lnTo>
                    <a:pt x="69267" y="140641"/>
                  </a:lnTo>
                  <a:lnTo>
                    <a:pt x="69267" y="134184"/>
                  </a:lnTo>
                  <a:lnTo>
                    <a:pt x="67115" y="134184"/>
                  </a:lnTo>
                  <a:lnTo>
                    <a:pt x="67115" y="125575"/>
                  </a:lnTo>
                  <a:lnTo>
                    <a:pt x="64963" y="125575"/>
                  </a:lnTo>
                  <a:lnTo>
                    <a:pt x="64963" y="114813"/>
                  </a:lnTo>
                  <a:lnTo>
                    <a:pt x="62810" y="114813"/>
                  </a:lnTo>
                  <a:lnTo>
                    <a:pt x="62810" y="91138"/>
                  </a:lnTo>
                  <a:lnTo>
                    <a:pt x="64963" y="91138"/>
                  </a:lnTo>
                  <a:lnTo>
                    <a:pt x="64963" y="78224"/>
                  </a:lnTo>
                  <a:lnTo>
                    <a:pt x="67115" y="78224"/>
                  </a:lnTo>
                  <a:lnTo>
                    <a:pt x="67115" y="71767"/>
                  </a:lnTo>
                  <a:lnTo>
                    <a:pt x="69267" y="71767"/>
                  </a:lnTo>
                  <a:lnTo>
                    <a:pt x="69267" y="65311"/>
                  </a:lnTo>
                  <a:lnTo>
                    <a:pt x="71419" y="65311"/>
                  </a:lnTo>
                  <a:lnTo>
                    <a:pt x="71419" y="61006"/>
                  </a:lnTo>
                  <a:lnTo>
                    <a:pt x="73572" y="61006"/>
                  </a:lnTo>
                  <a:lnTo>
                    <a:pt x="73572" y="58854"/>
                  </a:lnTo>
                  <a:lnTo>
                    <a:pt x="75724" y="58854"/>
                  </a:lnTo>
                  <a:lnTo>
                    <a:pt x="75724" y="52397"/>
                  </a:lnTo>
                  <a:lnTo>
                    <a:pt x="73572" y="52397"/>
                  </a:lnTo>
                  <a:lnTo>
                    <a:pt x="73572" y="50245"/>
                  </a:lnTo>
                  <a:lnTo>
                    <a:pt x="62810" y="50245"/>
                  </a:lnTo>
                  <a:lnTo>
                    <a:pt x="62810" y="52397"/>
                  </a:lnTo>
                  <a:lnTo>
                    <a:pt x="60658" y="52397"/>
                  </a:lnTo>
                  <a:lnTo>
                    <a:pt x="60658" y="54549"/>
                  </a:lnTo>
                  <a:lnTo>
                    <a:pt x="58506" y="54549"/>
                  </a:lnTo>
                  <a:lnTo>
                    <a:pt x="58506" y="56701"/>
                  </a:lnTo>
                  <a:lnTo>
                    <a:pt x="56353" y="56701"/>
                  </a:lnTo>
                  <a:lnTo>
                    <a:pt x="56353" y="61006"/>
                  </a:lnTo>
                  <a:lnTo>
                    <a:pt x="54201" y="61006"/>
                  </a:lnTo>
                  <a:lnTo>
                    <a:pt x="54201" y="65311"/>
                  </a:lnTo>
                  <a:lnTo>
                    <a:pt x="52049" y="65311"/>
                  </a:lnTo>
                  <a:lnTo>
                    <a:pt x="52049" y="67463"/>
                  </a:lnTo>
                  <a:lnTo>
                    <a:pt x="49897" y="67463"/>
                  </a:lnTo>
                  <a:lnTo>
                    <a:pt x="49897" y="71767"/>
                  </a:lnTo>
                  <a:lnTo>
                    <a:pt x="47744" y="71767"/>
                  </a:lnTo>
                  <a:lnTo>
                    <a:pt x="47744" y="76072"/>
                  </a:lnTo>
                  <a:lnTo>
                    <a:pt x="45592" y="76072"/>
                  </a:lnTo>
                  <a:lnTo>
                    <a:pt x="45592" y="82529"/>
                  </a:lnTo>
                  <a:lnTo>
                    <a:pt x="43440" y="82529"/>
                  </a:lnTo>
                  <a:lnTo>
                    <a:pt x="43440" y="95443"/>
                  </a:lnTo>
                  <a:lnTo>
                    <a:pt x="41287" y="95443"/>
                  </a:lnTo>
                  <a:lnTo>
                    <a:pt x="41287" y="129879"/>
                  </a:lnTo>
                  <a:lnTo>
                    <a:pt x="43440" y="129879"/>
                  </a:lnTo>
                  <a:lnTo>
                    <a:pt x="43440" y="142793"/>
                  </a:lnTo>
                  <a:lnTo>
                    <a:pt x="45592" y="142793"/>
                  </a:lnTo>
                  <a:lnTo>
                    <a:pt x="45592" y="147097"/>
                  </a:lnTo>
                  <a:lnTo>
                    <a:pt x="47744" y="147097"/>
                  </a:lnTo>
                  <a:lnTo>
                    <a:pt x="47744" y="151402"/>
                  </a:lnTo>
                  <a:lnTo>
                    <a:pt x="49897" y="151402"/>
                  </a:lnTo>
                  <a:lnTo>
                    <a:pt x="49897" y="155707"/>
                  </a:lnTo>
                  <a:lnTo>
                    <a:pt x="52049" y="155707"/>
                  </a:lnTo>
                  <a:lnTo>
                    <a:pt x="52049" y="160011"/>
                  </a:lnTo>
                  <a:lnTo>
                    <a:pt x="54201" y="160011"/>
                  </a:lnTo>
                  <a:lnTo>
                    <a:pt x="54201" y="162163"/>
                  </a:lnTo>
                  <a:lnTo>
                    <a:pt x="56353" y="162163"/>
                  </a:lnTo>
                  <a:lnTo>
                    <a:pt x="56353" y="166468"/>
                  </a:lnTo>
                  <a:lnTo>
                    <a:pt x="58506" y="166468"/>
                  </a:lnTo>
                  <a:lnTo>
                    <a:pt x="58506" y="168620"/>
                  </a:lnTo>
                  <a:lnTo>
                    <a:pt x="30526" y="168620"/>
                  </a:lnTo>
                  <a:lnTo>
                    <a:pt x="30526" y="166468"/>
                  </a:lnTo>
                  <a:lnTo>
                    <a:pt x="26221" y="166468"/>
                  </a:lnTo>
                  <a:lnTo>
                    <a:pt x="26221" y="164316"/>
                  </a:lnTo>
                  <a:lnTo>
                    <a:pt x="24069" y="164316"/>
                  </a:lnTo>
                  <a:lnTo>
                    <a:pt x="24069" y="162163"/>
                  </a:lnTo>
                  <a:lnTo>
                    <a:pt x="21917" y="162163"/>
                  </a:lnTo>
                  <a:lnTo>
                    <a:pt x="21917" y="160011"/>
                  </a:lnTo>
                  <a:lnTo>
                    <a:pt x="17612" y="160011"/>
                  </a:lnTo>
                  <a:lnTo>
                    <a:pt x="17612" y="157859"/>
                  </a:lnTo>
                  <a:lnTo>
                    <a:pt x="15460" y="157859"/>
                  </a:lnTo>
                  <a:lnTo>
                    <a:pt x="15460" y="153554"/>
                  </a:lnTo>
                  <a:lnTo>
                    <a:pt x="13308" y="153554"/>
                  </a:lnTo>
                  <a:lnTo>
                    <a:pt x="13308" y="151402"/>
                  </a:lnTo>
                  <a:lnTo>
                    <a:pt x="11155" y="151402"/>
                  </a:lnTo>
                  <a:lnTo>
                    <a:pt x="11155" y="149250"/>
                  </a:lnTo>
                  <a:lnTo>
                    <a:pt x="9003" y="149250"/>
                  </a:lnTo>
                  <a:lnTo>
                    <a:pt x="9003" y="147097"/>
                  </a:lnTo>
                  <a:lnTo>
                    <a:pt x="6851" y="147097"/>
                  </a:lnTo>
                  <a:lnTo>
                    <a:pt x="6851" y="142793"/>
                  </a:lnTo>
                  <a:lnTo>
                    <a:pt x="4699" y="142793"/>
                  </a:lnTo>
                  <a:lnTo>
                    <a:pt x="4699" y="136336"/>
                  </a:lnTo>
                  <a:lnTo>
                    <a:pt x="2546" y="136336"/>
                  </a:lnTo>
                  <a:lnTo>
                    <a:pt x="2546" y="129879"/>
                  </a:lnTo>
                  <a:lnTo>
                    <a:pt x="394" y="129879"/>
                  </a:lnTo>
                  <a:lnTo>
                    <a:pt x="394" y="95443"/>
                  </a:lnTo>
                  <a:lnTo>
                    <a:pt x="2546" y="95443"/>
                  </a:lnTo>
                  <a:lnTo>
                    <a:pt x="2546" y="88986"/>
                  </a:lnTo>
                  <a:lnTo>
                    <a:pt x="4699" y="88986"/>
                  </a:lnTo>
                  <a:lnTo>
                    <a:pt x="4699" y="84681"/>
                  </a:lnTo>
                  <a:lnTo>
                    <a:pt x="6851" y="84681"/>
                  </a:lnTo>
                  <a:lnTo>
                    <a:pt x="6851" y="80377"/>
                  </a:lnTo>
                  <a:lnTo>
                    <a:pt x="9003" y="80377"/>
                  </a:lnTo>
                  <a:lnTo>
                    <a:pt x="9003" y="76072"/>
                  </a:lnTo>
                  <a:lnTo>
                    <a:pt x="11155" y="76072"/>
                  </a:lnTo>
                  <a:lnTo>
                    <a:pt x="11155" y="71767"/>
                  </a:lnTo>
                  <a:lnTo>
                    <a:pt x="13308" y="71767"/>
                  </a:lnTo>
                  <a:lnTo>
                    <a:pt x="13308" y="67463"/>
                  </a:lnTo>
                  <a:lnTo>
                    <a:pt x="15460" y="67463"/>
                  </a:lnTo>
                  <a:lnTo>
                    <a:pt x="15460" y="65311"/>
                  </a:lnTo>
                  <a:lnTo>
                    <a:pt x="17612" y="65311"/>
                  </a:lnTo>
                  <a:lnTo>
                    <a:pt x="17612" y="61006"/>
                  </a:lnTo>
                  <a:lnTo>
                    <a:pt x="19765" y="61006"/>
                  </a:lnTo>
                  <a:lnTo>
                    <a:pt x="19765" y="58854"/>
                  </a:lnTo>
                  <a:lnTo>
                    <a:pt x="21917" y="58854"/>
                  </a:lnTo>
                  <a:lnTo>
                    <a:pt x="21917" y="56701"/>
                  </a:lnTo>
                  <a:lnTo>
                    <a:pt x="24069" y="56701"/>
                  </a:lnTo>
                  <a:lnTo>
                    <a:pt x="24069" y="52397"/>
                  </a:lnTo>
                  <a:lnTo>
                    <a:pt x="26221" y="52397"/>
                  </a:lnTo>
                  <a:lnTo>
                    <a:pt x="26221" y="50245"/>
                  </a:lnTo>
                  <a:lnTo>
                    <a:pt x="28374" y="50245"/>
                  </a:lnTo>
                  <a:lnTo>
                    <a:pt x="28374" y="48092"/>
                  </a:lnTo>
                  <a:lnTo>
                    <a:pt x="30526" y="48092"/>
                  </a:lnTo>
                  <a:lnTo>
                    <a:pt x="30526" y="45940"/>
                  </a:lnTo>
                  <a:lnTo>
                    <a:pt x="32678" y="45940"/>
                  </a:lnTo>
                  <a:lnTo>
                    <a:pt x="32678" y="43788"/>
                  </a:lnTo>
                  <a:lnTo>
                    <a:pt x="34831" y="43788"/>
                  </a:lnTo>
                  <a:lnTo>
                    <a:pt x="34831" y="41635"/>
                  </a:lnTo>
                  <a:lnTo>
                    <a:pt x="36983" y="41635"/>
                  </a:lnTo>
                  <a:lnTo>
                    <a:pt x="36983" y="39483"/>
                  </a:lnTo>
                  <a:lnTo>
                    <a:pt x="39135" y="39483"/>
                  </a:lnTo>
                  <a:lnTo>
                    <a:pt x="39135" y="37331"/>
                  </a:lnTo>
                  <a:lnTo>
                    <a:pt x="41287" y="37331"/>
                  </a:lnTo>
                  <a:lnTo>
                    <a:pt x="41287" y="35179"/>
                  </a:lnTo>
                  <a:lnTo>
                    <a:pt x="43440" y="35179"/>
                  </a:lnTo>
                  <a:lnTo>
                    <a:pt x="43440" y="33026"/>
                  </a:lnTo>
                  <a:lnTo>
                    <a:pt x="45592" y="33026"/>
                  </a:lnTo>
                  <a:lnTo>
                    <a:pt x="45592" y="30874"/>
                  </a:lnTo>
                  <a:lnTo>
                    <a:pt x="49897" y="30874"/>
                  </a:lnTo>
                  <a:lnTo>
                    <a:pt x="49897" y="28722"/>
                  </a:lnTo>
                  <a:lnTo>
                    <a:pt x="52049" y="28722"/>
                  </a:lnTo>
                  <a:lnTo>
                    <a:pt x="52049" y="26569"/>
                  </a:lnTo>
                  <a:lnTo>
                    <a:pt x="56353" y="26569"/>
                  </a:lnTo>
                  <a:lnTo>
                    <a:pt x="56353" y="24417"/>
                  </a:lnTo>
                  <a:lnTo>
                    <a:pt x="58506" y="24417"/>
                  </a:lnTo>
                  <a:lnTo>
                    <a:pt x="58506" y="22265"/>
                  </a:lnTo>
                  <a:lnTo>
                    <a:pt x="62810" y="22265"/>
                  </a:lnTo>
                  <a:lnTo>
                    <a:pt x="62810" y="20113"/>
                  </a:lnTo>
                  <a:lnTo>
                    <a:pt x="67115" y="20113"/>
                  </a:lnTo>
                  <a:lnTo>
                    <a:pt x="67115" y="17960"/>
                  </a:lnTo>
                  <a:lnTo>
                    <a:pt x="69267" y="17960"/>
                  </a:lnTo>
                  <a:lnTo>
                    <a:pt x="69267" y="15808"/>
                  </a:lnTo>
                  <a:lnTo>
                    <a:pt x="73572" y="15808"/>
                  </a:lnTo>
                  <a:lnTo>
                    <a:pt x="73572" y="13656"/>
                  </a:lnTo>
                  <a:lnTo>
                    <a:pt x="80029" y="13656"/>
                  </a:lnTo>
                  <a:lnTo>
                    <a:pt x="80029" y="11503"/>
                  </a:lnTo>
                  <a:lnTo>
                    <a:pt x="84333" y="11503"/>
                  </a:lnTo>
                  <a:lnTo>
                    <a:pt x="84333" y="9351"/>
                  </a:lnTo>
                  <a:lnTo>
                    <a:pt x="90790" y="9351"/>
                  </a:lnTo>
                  <a:lnTo>
                    <a:pt x="90790" y="7199"/>
                  </a:lnTo>
                  <a:lnTo>
                    <a:pt x="101551" y="7199"/>
                  </a:lnTo>
                  <a:lnTo>
                    <a:pt x="101551" y="5047"/>
                  </a:lnTo>
                  <a:lnTo>
                    <a:pt x="110161" y="5047"/>
                  </a:lnTo>
                  <a:lnTo>
                    <a:pt x="110161" y="2894"/>
                  </a:lnTo>
                  <a:lnTo>
                    <a:pt x="120922" y="2894"/>
                  </a:lnTo>
                  <a:close/>
                </a:path>
              </a:pathLst>
            </a:custGeom>
            <a:solidFill>
              <a:srgbClr val="F8FAF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E628B499-3C6D-E446-E0D1-5FD01966E6F0}"/>
                </a:ext>
              </a:extLst>
            </p:cNvPr>
            <p:cNvSpPr/>
            <p:nvPr/>
          </p:nvSpPr>
          <p:spPr>
            <a:xfrm>
              <a:off x="12444560" y="9049237"/>
              <a:ext cx="286254" cy="167878"/>
            </a:xfrm>
            <a:custGeom>
              <a:avLst/>
              <a:gdLst>
                <a:gd name="connsiteX0" fmla="*/ 114631 w 286254"/>
                <a:gd name="connsiteY0" fmla="*/ 742 h 167878"/>
                <a:gd name="connsiteX1" fmla="*/ 153372 w 286254"/>
                <a:gd name="connsiteY1" fmla="*/ 742 h 167878"/>
                <a:gd name="connsiteX2" fmla="*/ 153372 w 286254"/>
                <a:gd name="connsiteY2" fmla="*/ 2894 h 167878"/>
                <a:gd name="connsiteX3" fmla="*/ 166286 w 286254"/>
                <a:gd name="connsiteY3" fmla="*/ 2894 h 167878"/>
                <a:gd name="connsiteX4" fmla="*/ 166286 w 286254"/>
                <a:gd name="connsiteY4" fmla="*/ 5047 h 167878"/>
                <a:gd name="connsiteX5" fmla="*/ 174895 w 286254"/>
                <a:gd name="connsiteY5" fmla="*/ 5047 h 167878"/>
                <a:gd name="connsiteX6" fmla="*/ 174895 w 286254"/>
                <a:gd name="connsiteY6" fmla="*/ 7199 h 167878"/>
                <a:gd name="connsiteX7" fmla="*/ 183504 w 286254"/>
                <a:gd name="connsiteY7" fmla="*/ 7199 h 167878"/>
                <a:gd name="connsiteX8" fmla="*/ 183504 w 286254"/>
                <a:gd name="connsiteY8" fmla="*/ 9351 h 167878"/>
                <a:gd name="connsiteX9" fmla="*/ 192113 w 286254"/>
                <a:gd name="connsiteY9" fmla="*/ 9351 h 167878"/>
                <a:gd name="connsiteX10" fmla="*/ 192113 w 286254"/>
                <a:gd name="connsiteY10" fmla="*/ 11503 h 167878"/>
                <a:gd name="connsiteX11" fmla="*/ 196418 w 286254"/>
                <a:gd name="connsiteY11" fmla="*/ 11503 h 167878"/>
                <a:gd name="connsiteX12" fmla="*/ 196418 w 286254"/>
                <a:gd name="connsiteY12" fmla="*/ 13656 h 167878"/>
                <a:gd name="connsiteX13" fmla="*/ 200723 w 286254"/>
                <a:gd name="connsiteY13" fmla="*/ 13656 h 167878"/>
                <a:gd name="connsiteX14" fmla="*/ 200723 w 286254"/>
                <a:gd name="connsiteY14" fmla="*/ 15808 h 167878"/>
                <a:gd name="connsiteX15" fmla="*/ 205027 w 286254"/>
                <a:gd name="connsiteY15" fmla="*/ 15808 h 167878"/>
                <a:gd name="connsiteX16" fmla="*/ 205027 w 286254"/>
                <a:gd name="connsiteY16" fmla="*/ 17960 h 167878"/>
                <a:gd name="connsiteX17" fmla="*/ 211484 w 286254"/>
                <a:gd name="connsiteY17" fmla="*/ 17960 h 167878"/>
                <a:gd name="connsiteX18" fmla="*/ 211484 w 286254"/>
                <a:gd name="connsiteY18" fmla="*/ 20113 h 167878"/>
                <a:gd name="connsiteX19" fmla="*/ 215789 w 286254"/>
                <a:gd name="connsiteY19" fmla="*/ 20113 h 167878"/>
                <a:gd name="connsiteX20" fmla="*/ 215789 w 286254"/>
                <a:gd name="connsiteY20" fmla="*/ 22265 h 167878"/>
                <a:gd name="connsiteX21" fmla="*/ 220093 w 286254"/>
                <a:gd name="connsiteY21" fmla="*/ 22265 h 167878"/>
                <a:gd name="connsiteX22" fmla="*/ 220093 w 286254"/>
                <a:gd name="connsiteY22" fmla="*/ 24417 h 167878"/>
                <a:gd name="connsiteX23" fmla="*/ 224398 w 286254"/>
                <a:gd name="connsiteY23" fmla="*/ 24417 h 167878"/>
                <a:gd name="connsiteX24" fmla="*/ 224398 w 286254"/>
                <a:gd name="connsiteY24" fmla="*/ 26569 h 167878"/>
                <a:gd name="connsiteX25" fmla="*/ 228702 w 286254"/>
                <a:gd name="connsiteY25" fmla="*/ 26569 h 167878"/>
                <a:gd name="connsiteX26" fmla="*/ 228702 w 286254"/>
                <a:gd name="connsiteY26" fmla="*/ 28722 h 167878"/>
                <a:gd name="connsiteX27" fmla="*/ 230855 w 286254"/>
                <a:gd name="connsiteY27" fmla="*/ 28722 h 167878"/>
                <a:gd name="connsiteX28" fmla="*/ 230855 w 286254"/>
                <a:gd name="connsiteY28" fmla="*/ 30874 h 167878"/>
                <a:gd name="connsiteX29" fmla="*/ 235159 w 286254"/>
                <a:gd name="connsiteY29" fmla="*/ 30874 h 167878"/>
                <a:gd name="connsiteX30" fmla="*/ 235159 w 286254"/>
                <a:gd name="connsiteY30" fmla="*/ 33026 h 167878"/>
                <a:gd name="connsiteX31" fmla="*/ 237311 w 286254"/>
                <a:gd name="connsiteY31" fmla="*/ 33026 h 167878"/>
                <a:gd name="connsiteX32" fmla="*/ 237311 w 286254"/>
                <a:gd name="connsiteY32" fmla="*/ 35179 h 167878"/>
                <a:gd name="connsiteX33" fmla="*/ 239464 w 286254"/>
                <a:gd name="connsiteY33" fmla="*/ 35179 h 167878"/>
                <a:gd name="connsiteX34" fmla="*/ 239464 w 286254"/>
                <a:gd name="connsiteY34" fmla="*/ 37331 h 167878"/>
                <a:gd name="connsiteX35" fmla="*/ 241616 w 286254"/>
                <a:gd name="connsiteY35" fmla="*/ 37331 h 167878"/>
                <a:gd name="connsiteX36" fmla="*/ 241616 w 286254"/>
                <a:gd name="connsiteY36" fmla="*/ 39483 h 167878"/>
                <a:gd name="connsiteX37" fmla="*/ 245921 w 286254"/>
                <a:gd name="connsiteY37" fmla="*/ 39483 h 167878"/>
                <a:gd name="connsiteX38" fmla="*/ 245921 w 286254"/>
                <a:gd name="connsiteY38" fmla="*/ 41635 h 167878"/>
                <a:gd name="connsiteX39" fmla="*/ 248073 w 286254"/>
                <a:gd name="connsiteY39" fmla="*/ 41635 h 167878"/>
                <a:gd name="connsiteX40" fmla="*/ 248073 w 286254"/>
                <a:gd name="connsiteY40" fmla="*/ 43788 h 167878"/>
                <a:gd name="connsiteX41" fmla="*/ 250225 w 286254"/>
                <a:gd name="connsiteY41" fmla="*/ 43788 h 167878"/>
                <a:gd name="connsiteX42" fmla="*/ 250225 w 286254"/>
                <a:gd name="connsiteY42" fmla="*/ 45940 h 167878"/>
                <a:gd name="connsiteX43" fmla="*/ 252377 w 286254"/>
                <a:gd name="connsiteY43" fmla="*/ 45940 h 167878"/>
                <a:gd name="connsiteX44" fmla="*/ 252377 w 286254"/>
                <a:gd name="connsiteY44" fmla="*/ 48092 h 167878"/>
                <a:gd name="connsiteX45" fmla="*/ 254530 w 286254"/>
                <a:gd name="connsiteY45" fmla="*/ 48092 h 167878"/>
                <a:gd name="connsiteX46" fmla="*/ 254530 w 286254"/>
                <a:gd name="connsiteY46" fmla="*/ 50245 h 167878"/>
                <a:gd name="connsiteX47" fmla="*/ 256682 w 286254"/>
                <a:gd name="connsiteY47" fmla="*/ 50245 h 167878"/>
                <a:gd name="connsiteX48" fmla="*/ 256682 w 286254"/>
                <a:gd name="connsiteY48" fmla="*/ 52397 h 167878"/>
                <a:gd name="connsiteX49" fmla="*/ 258834 w 286254"/>
                <a:gd name="connsiteY49" fmla="*/ 52397 h 167878"/>
                <a:gd name="connsiteX50" fmla="*/ 258834 w 286254"/>
                <a:gd name="connsiteY50" fmla="*/ 54549 h 167878"/>
                <a:gd name="connsiteX51" fmla="*/ 260987 w 286254"/>
                <a:gd name="connsiteY51" fmla="*/ 54549 h 167878"/>
                <a:gd name="connsiteX52" fmla="*/ 260987 w 286254"/>
                <a:gd name="connsiteY52" fmla="*/ 56701 h 167878"/>
                <a:gd name="connsiteX53" fmla="*/ 263139 w 286254"/>
                <a:gd name="connsiteY53" fmla="*/ 56701 h 167878"/>
                <a:gd name="connsiteX54" fmla="*/ 263139 w 286254"/>
                <a:gd name="connsiteY54" fmla="*/ 58854 h 167878"/>
                <a:gd name="connsiteX55" fmla="*/ 265291 w 286254"/>
                <a:gd name="connsiteY55" fmla="*/ 58854 h 167878"/>
                <a:gd name="connsiteX56" fmla="*/ 265291 w 286254"/>
                <a:gd name="connsiteY56" fmla="*/ 63158 h 167878"/>
                <a:gd name="connsiteX57" fmla="*/ 267443 w 286254"/>
                <a:gd name="connsiteY57" fmla="*/ 63158 h 167878"/>
                <a:gd name="connsiteX58" fmla="*/ 267443 w 286254"/>
                <a:gd name="connsiteY58" fmla="*/ 65311 h 167878"/>
                <a:gd name="connsiteX59" fmla="*/ 269596 w 286254"/>
                <a:gd name="connsiteY59" fmla="*/ 65311 h 167878"/>
                <a:gd name="connsiteX60" fmla="*/ 269596 w 286254"/>
                <a:gd name="connsiteY60" fmla="*/ 69615 h 167878"/>
                <a:gd name="connsiteX61" fmla="*/ 271748 w 286254"/>
                <a:gd name="connsiteY61" fmla="*/ 69615 h 167878"/>
                <a:gd name="connsiteX62" fmla="*/ 271748 w 286254"/>
                <a:gd name="connsiteY62" fmla="*/ 71767 h 167878"/>
                <a:gd name="connsiteX63" fmla="*/ 273900 w 286254"/>
                <a:gd name="connsiteY63" fmla="*/ 71767 h 167878"/>
                <a:gd name="connsiteX64" fmla="*/ 273900 w 286254"/>
                <a:gd name="connsiteY64" fmla="*/ 76072 h 167878"/>
                <a:gd name="connsiteX65" fmla="*/ 276053 w 286254"/>
                <a:gd name="connsiteY65" fmla="*/ 76072 h 167878"/>
                <a:gd name="connsiteX66" fmla="*/ 276053 w 286254"/>
                <a:gd name="connsiteY66" fmla="*/ 80377 h 167878"/>
                <a:gd name="connsiteX67" fmla="*/ 278205 w 286254"/>
                <a:gd name="connsiteY67" fmla="*/ 80377 h 167878"/>
                <a:gd name="connsiteX68" fmla="*/ 278205 w 286254"/>
                <a:gd name="connsiteY68" fmla="*/ 84681 h 167878"/>
                <a:gd name="connsiteX69" fmla="*/ 280357 w 286254"/>
                <a:gd name="connsiteY69" fmla="*/ 84681 h 167878"/>
                <a:gd name="connsiteX70" fmla="*/ 280357 w 286254"/>
                <a:gd name="connsiteY70" fmla="*/ 88986 h 167878"/>
                <a:gd name="connsiteX71" fmla="*/ 282509 w 286254"/>
                <a:gd name="connsiteY71" fmla="*/ 88986 h 167878"/>
                <a:gd name="connsiteX72" fmla="*/ 282509 w 286254"/>
                <a:gd name="connsiteY72" fmla="*/ 93290 h 167878"/>
                <a:gd name="connsiteX73" fmla="*/ 286814 w 286254"/>
                <a:gd name="connsiteY73" fmla="*/ 93290 h 167878"/>
                <a:gd name="connsiteX74" fmla="*/ 286814 w 286254"/>
                <a:gd name="connsiteY74" fmla="*/ 132031 h 167878"/>
                <a:gd name="connsiteX75" fmla="*/ 284662 w 286254"/>
                <a:gd name="connsiteY75" fmla="*/ 132031 h 167878"/>
                <a:gd name="connsiteX76" fmla="*/ 284662 w 286254"/>
                <a:gd name="connsiteY76" fmla="*/ 138488 h 167878"/>
                <a:gd name="connsiteX77" fmla="*/ 282509 w 286254"/>
                <a:gd name="connsiteY77" fmla="*/ 138488 h 167878"/>
                <a:gd name="connsiteX78" fmla="*/ 282509 w 286254"/>
                <a:gd name="connsiteY78" fmla="*/ 140641 h 167878"/>
                <a:gd name="connsiteX79" fmla="*/ 280357 w 286254"/>
                <a:gd name="connsiteY79" fmla="*/ 140641 h 167878"/>
                <a:gd name="connsiteX80" fmla="*/ 280357 w 286254"/>
                <a:gd name="connsiteY80" fmla="*/ 144945 h 167878"/>
                <a:gd name="connsiteX81" fmla="*/ 278205 w 286254"/>
                <a:gd name="connsiteY81" fmla="*/ 144945 h 167878"/>
                <a:gd name="connsiteX82" fmla="*/ 278205 w 286254"/>
                <a:gd name="connsiteY82" fmla="*/ 149250 h 167878"/>
                <a:gd name="connsiteX83" fmla="*/ 276053 w 286254"/>
                <a:gd name="connsiteY83" fmla="*/ 149250 h 167878"/>
                <a:gd name="connsiteX84" fmla="*/ 276053 w 286254"/>
                <a:gd name="connsiteY84" fmla="*/ 151402 h 167878"/>
                <a:gd name="connsiteX85" fmla="*/ 273900 w 286254"/>
                <a:gd name="connsiteY85" fmla="*/ 151402 h 167878"/>
                <a:gd name="connsiteX86" fmla="*/ 273900 w 286254"/>
                <a:gd name="connsiteY86" fmla="*/ 153554 h 167878"/>
                <a:gd name="connsiteX87" fmla="*/ 271748 w 286254"/>
                <a:gd name="connsiteY87" fmla="*/ 153554 h 167878"/>
                <a:gd name="connsiteX88" fmla="*/ 271748 w 286254"/>
                <a:gd name="connsiteY88" fmla="*/ 155707 h 167878"/>
                <a:gd name="connsiteX89" fmla="*/ 269596 w 286254"/>
                <a:gd name="connsiteY89" fmla="*/ 155707 h 167878"/>
                <a:gd name="connsiteX90" fmla="*/ 269596 w 286254"/>
                <a:gd name="connsiteY90" fmla="*/ 157859 h 167878"/>
                <a:gd name="connsiteX91" fmla="*/ 267443 w 286254"/>
                <a:gd name="connsiteY91" fmla="*/ 157859 h 167878"/>
                <a:gd name="connsiteX92" fmla="*/ 267443 w 286254"/>
                <a:gd name="connsiteY92" fmla="*/ 160011 h 167878"/>
                <a:gd name="connsiteX93" fmla="*/ 265291 w 286254"/>
                <a:gd name="connsiteY93" fmla="*/ 160011 h 167878"/>
                <a:gd name="connsiteX94" fmla="*/ 265291 w 286254"/>
                <a:gd name="connsiteY94" fmla="*/ 162163 h 167878"/>
                <a:gd name="connsiteX95" fmla="*/ 260987 w 286254"/>
                <a:gd name="connsiteY95" fmla="*/ 162163 h 167878"/>
                <a:gd name="connsiteX96" fmla="*/ 260987 w 286254"/>
                <a:gd name="connsiteY96" fmla="*/ 164316 h 167878"/>
                <a:gd name="connsiteX97" fmla="*/ 256682 w 286254"/>
                <a:gd name="connsiteY97" fmla="*/ 164316 h 167878"/>
                <a:gd name="connsiteX98" fmla="*/ 256682 w 286254"/>
                <a:gd name="connsiteY98" fmla="*/ 166468 h 167878"/>
                <a:gd name="connsiteX99" fmla="*/ 252377 w 286254"/>
                <a:gd name="connsiteY99" fmla="*/ 166468 h 167878"/>
                <a:gd name="connsiteX100" fmla="*/ 252377 w 286254"/>
                <a:gd name="connsiteY100" fmla="*/ 168620 h 167878"/>
                <a:gd name="connsiteX101" fmla="*/ 230855 w 286254"/>
                <a:gd name="connsiteY101" fmla="*/ 168620 h 167878"/>
                <a:gd name="connsiteX102" fmla="*/ 230855 w 286254"/>
                <a:gd name="connsiteY102" fmla="*/ 162163 h 167878"/>
                <a:gd name="connsiteX103" fmla="*/ 233007 w 286254"/>
                <a:gd name="connsiteY103" fmla="*/ 162163 h 167878"/>
                <a:gd name="connsiteX104" fmla="*/ 233007 w 286254"/>
                <a:gd name="connsiteY104" fmla="*/ 157859 h 167878"/>
                <a:gd name="connsiteX105" fmla="*/ 235159 w 286254"/>
                <a:gd name="connsiteY105" fmla="*/ 157859 h 167878"/>
                <a:gd name="connsiteX106" fmla="*/ 235159 w 286254"/>
                <a:gd name="connsiteY106" fmla="*/ 153554 h 167878"/>
                <a:gd name="connsiteX107" fmla="*/ 237311 w 286254"/>
                <a:gd name="connsiteY107" fmla="*/ 153554 h 167878"/>
                <a:gd name="connsiteX108" fmla="*/ 237311 w 286254"/>
                <a:gd name="connsiteY108" fmla="*/ 147097 h 167878"/>
                <a:gd name="connsiteX109" fmla="*/ 239464 w 286254"/>
                <a:gd name="connsiteY109" fmla="*/ 147097 h 167878"/>
                <a:gd name="connsiteX110" fmla="*/ 239464 w 286254"/>
                <a:gd name="connsiteY110" fmla="*/ 140641 h 167878"/>
                <a:gd name="connsiteX111" fmla="*/ 241616 w 286254"/>
                <a:gd name="connsiteY111" fmla="*/ 140641 h 167878"/>
                <a:gd name="connsiteX112" fmla="*/ 241616 w 286254"/>
                <a:gd name="connsiteY112" fmla="*/ 134184 h 167878"/>
                <a:gd name="connsiteX113" fmla="*/ 243768 w 286254"/>
                <a:gd name="connsiteY113" fmla="*/ 134184 h 167878"/>
                <a:gd name="connsiteX114" fmla="*/ 243768 w 286254"/>
                <a:gd name="connsiteY114" fmla="*/ 97595 h 167878"/>
                <a:gd name="connsiteX115" fmla="*/ 241616 w 286254"/>
                <a:gd name="connsiteY115" fmla="*/ 97595 h 167878"/>
                <a:gd name="connsiteX116" fmla="*/ 241616 w 286254"/>
                <a:gd name="connsiteY116" fmla="*/ 82529 h 167878"/>
                <a:gd name="connsiteX117" fmla="*/ 239464 w 286254"/>
                <a:gd name="connsiteY117" fmla="*/ 82529 h 167878"/>
                <a:gd name="connsiteX118" fmla="*/ 239464 w 286254"/>
                <a:gd name="connsiteY118" fmla="*/ 78224 h 167878"/>
                <a:gd name="connsiteX119" fmla="*/ 237311 w 286254"/>
                <a:gd name="connsiteY119" fmla="*/ 78224 h 167878"/>
                <a:gd name="connsiteX120" fmla="*/ 237311 w 286254"/>
                <a:gd name="connsiteY120" fmla="*/ 73920 h 167878"/>
                <a:gd name="connsiteX121" fmla="*/ 235159 w 286254"/>
                <a:gd name="connsiteY121" fmla="*/ 73920 h 167878"/>
                <a:gd name="connsiteX122" fmla="*/ 235159 w 286254"/>
                <a:gd name="connsiteY122" fmla="*/ 69615 h 167878"/>
                <a:gd name="connsiteX123" fmla="*/ 233007 w 286254"/>
                <a:gd name="connsiteY123" fmla="*/ 69615 h 167878"/>
                <a:gd name="connsiteX124" fmla="*/ 233007 w 286254"/>
                <a:gd name="connsiteY124" fmla="*/ 65311 h 167878"/>
                <a:gd name="connsiteX125" fmla="*/ 230855 w 286254"/>
                <a:gd name="connsiteY125" fmla="*/ 65311 h 167878"/>
                <a:gd name="connsiteX126" fmla="*/ 230855 w 286254"/>
                <a:gd name="connsiteY126" fmla="*/ 63158 h 167878"/>
                <a:gd name="connsiteX127" fmla="*/ 228702 w 286254"/>
                <a:gd name="connsiteY127" fmla="*/ 63158 h 167878"/>
                <a:gd name="connsiteX128" fmla="*/ 228702 w 286254"/>
                <a:gd name="connsiteY128" fmla="*/ 58854 h 167878"/>
                <a:gd name="connsiteX129" fmla="*/ 226550 w 286254"/>
                <a:gd name="connsiteY129" fmla="*/ 58854 h 167878"/>
                <a:gd name="connsiteX130" fmla="*/ 226550 w 286254"/>
                <a:gd name="connsiteY130" fmla="*/ 56701 h 167878"/>
                <a:gd name="connsiteX131" fmla="*/ 222245 w 286254"/>
                <a:gd name="connsiteY131" fmla="*/ 56701 h 167878"/>
                <a:gd name="connsiteX132" fmla="*/ 222245 w 286254"/>
                <a:gd name="connsiteY132" fmla="*/ 54549 h 167878"/>
                <a:gd name="connsiteX133" fmla="*/ 211484 w 286254"/>
                <a:gd name="connsiteY133" fmla="*/ 54549 h 167878"/>
                <a:gd name="connsiteX134" fmla="*/ 211484 w 286254"/>
                <a:gd name="connsiteY134" fmla="*/ 61006 h 167878"/>
                <a:gd name="connsiteX135" fmla="*/ 213636 w 286254"/>
                <a:gd name="connsiteY135" fmla="*/ 61006 h 167878"/>
                <a:gd name="connsiteX136" fmla="*/ 213636 w 286254"/>
                <a:gd name="connsiteY136" fmla="*/ 69615 h 167878"/>
                <a:gd name="connsiteX137" fmla="*/ 215789 w 286254"/>
                <a:gd name="connsiteY137" fmla="*/ 69615 h 167878"/>
                <a:gd name="connsiteX138" fmla="*/ 215789 w 286254"/>
                <a:gd name="connsiteY138" fmla="*/ 71767 h 167878"/>
                <a:gd name="connsiteX139" fmla="*/ 217941 w 286254"/>
                <a:gd name="connsiteY139" fmla="*/ 71767 h 167878"/>
                <a:gd name="connsiteX140" fmla="*/ 217941 w 286254"/>
                <a:gd name="connsiteY140" fmla="*/ 78224 h 167878"/>
                <a:gd name="connsiteX141" fmla="*/ 220093 w 286254"/>
                <a:gd name="connsiteY141" fmla="*/ 78224 h 167878"/>
                <a:gd name="connsiteX142" fmla="*/ 220093 w 286254"/>
                <a:gd name="connsiteY142" fmla="*/ 93290 h 167878"/>
                <a:gd name="connsiteX143" fmla="*/ 222245 w 286254"/>
                <a:gd name="connsiteY143" fmla="*/ 93290 h 167878"/>
                <a:gd name="connsiteX144" fmla="*/ 222245 w 286254"/>
                <a:gd name="connsiteY144" fmla="*/ 125575 h 167878"/>
                <a:gd name="connsiteX145" fmla="*/ 220093 w 286254"/>
                <a:gd name="connsiteY145" fmla="*/ 125575 h 167878"/>
                <a:gd name="connsiteX146" fmla="*/ 220093 w 286254"/>
                <a:gd name="connsiteY146" fmla="*/ 129879 h 167878"/>
                <a:gd name="connsiteX147" fmla="*/ 217941 w 286254"/>
                <a:gd name="connsiteY147" fmla="*/ 129879 h 167878"/>
                <a:gd name="connsiteX148" fmla="*/ 217941 w 286254"/>
                <a:gd name="connsiteY148" fmla="*/ 138488 h 167878"/>
                <a:gd name="connsiteX149" fmla="*/ 215789 w 286254"/>
                <a:gd name="connsiteY149" fmla="*/ 138488 h 167878"/>
                <a:gd name="connsiteX150" fmla="*/ 215789 w 286254"/>
                <a:gd name="connsiteY150" fmla="*/ 142793 h 167878"/>
                <a:gd name="connsiteX151" fmla="*/ 213636 w 286254"/>
                <a:gd name="connsiteY151" fmla="*/ 142793 h 167878"/>
                <a:gd name="connsiteX152" fmla="*/ 213636 w 286254"/>
                <a:gd name="connsiteY152" fmla="*/ 147097 h 167878"/>
                <a:gd name="connsiteX153" fmla="*/ 211484 w 286254"/>
                <a:gd name="connsiteY153" fmla="*/ 147097 h 167878"/>
                <a:gd name="connsiteX154" fmla="*/ 211484 w 286254"/>
                <a:gd name="connsiteY154" fmla="*/ 151402 h 167878"/>
                <a:gd name="connsiteX155" fmla="*/ 209332 w 286254"/>
                <a:gd name="connsiteY155" fmla="*/ 151402 h 167878"/>
                <a:gd name="connsiteX156" fmla="*/ 209332 w 286254"/>
                <a:gd name="connsiteY156" fmla="*/ 153554 h 167878"/>
                <a:gd name="connsiteX157" fmla="*/ 207179 w 286254"/>
                <a:gd name="connsiteY157" fmla="*/ 153554 h 167878"/>
                <a:gd name="connsiteX158" fmla="*/ 207179 w 286254"/>
                <a:gd name="connsiteY158" fmla="*/ 155707 h 167878"/>
                <a:gd name="connsiteX159" fmla="*/ 205027 w 286254"/>
                <a:gd name="connsiteY159" fmla="*/ 155707 h 167878"/>
                <a:gd name="connsiteX160" fmla="*/ 205027 w 286254"/>
                <a:gd name="connsiteY160" fmla="*/ 157859 h 167878"/>
                <a:gd name="connsiteX161" fmla="*/ 202875 w 286254"/>
                <a:gd name="connsiteY161" fmla="*/ 157859 h 167878"/>
                <a:gd name="connsiteX162" fmla="*/ 202875 w 286254"/>
                <a:gd name="connsiteY162" fmla="*/ 160011 h 167878"/>
                <a:gd name="connsiteX163" fmla="*/ 200723 w 286254"/>
                <a:gd name="connsiteY163" fmla="*/ 160011 h 167878"/>
                <a:gd name="connsiteX164" fmla="*/ 200723 w 286254"/>
                <a:gd name="connsiteY164" fmla="*/ 162163 h 167878"/>
                <a:gd name="connsiteX165" fmla="*/ 198570 w 286254"/>
                <a:gd name="connsiteY165" fmla="*/ 162163 h 167878"/>
                <a:gd name="connsiteX166" fmla="*/ 198570 w 286254"/>
                <a:gd name="connsiteY166" fmla="*/ 164316 h 167878"/>
                <a:gd name="connsiteX167" fmla="*/ 196418 w 286254"/>
                <a:gd name="connsiteY167" fmla="*/ 164316 h 167878"/>
                <a:gd name="connsiteX168" fmla="*/ 196418 w 286254"/>
                <a:gd name="connsiteY168" fmla="*/ 166468 h 167878"/>
                <a:gd name="connsiteX169" fmla="*/ 194266 w 286254"/>
                <a:gd name="connsiteY169" fmla="*/ 166468 h 167878"/>
                <a:gd name="connsiteX170" fmla="*/ 194266 w 286254"/>
                <a:gd name="connsiteY170" fmla="*/ 168620 h 167878"/>
                <a:gd name="connsiteX171" fmla="*/ 153372 w 286254"/>
                <a:gd name="connsiteY171" fmla="*/ 168620 h 167878"/>
                <a:gd name="connsiteX172" fmla="*/ 153372 w 286254"/>
                <a:gd name="connsiteY172" fmla="*/ 160011 h 167878"/>
                <a:gd name="connsiteX173" fmla="*/ 155525 w 286254"/>
                <a:gd name="connsiteY173" fmla="*/ 160011 h 167878"/>
                <a:gd name="connsiteX174" fmla="*/ 155525 w 286254"/>
                <a:gd name="connsiteY174" fmla="*/ 151402 h 167878"/>
                <a:gd name="connsiteX175" fmla="*/ 157677 w 286254"/>
                <a:gd name="connsiteY175" fmla="*/ 151402 h 167878"/>
                <a:gd name="connsiteX176" fmla="*/ 157677 w 286254"/>
                <a:gd name="connsiteY176" fmla="*/ 82529 h 167878"/>
                <a:gd name="connsiteX177" fmla="*/ 155525 w 286254"/>
                <a:gd name="connsiteY177" fmla="*/ 82529 h 167878"/>
                <a:gd name="connsiteX178" fmla="*/ 155525 w 286254"/>
                <a:gd name="connsiteY178" fmla="*/ 65311 h 167878"/>
                <a:gd name="connsiteX179" fmla="*/ 153372 w 286254"/>
                <a:gd name="connsiteY179" fmla="*/ 65311 h 167878"/>
                <a:gd name="connsiteX180" fmla="*/ 153372 w 286254"/>
                <a:gd name="connsiteY180" fmla="*/ 58854 h 167878"/>
                <a:gd name="connsiteX181" fmla="*/ 151220 w 286254"/>
                <a:gd name="connsiteY181" fmla="*/ 58854 h 167878"/>
                <a:gd name="connsiteX182" fmla="*/ 151220 w 286254"/>
                <a:gd name="connsiteY182" fmla="*/ 54549 h 167878"/>
                <a:gd name="connsiteX183" fmla="*/ 149068 w 286254"/>
                <a:gd name="connsiteY183" fmla="*/ 54549 h 167878"/>
                <a:gd name="connsiteX184" fmla="*/ 149068 w 286254"/>
                <a:gd name="connsiteY184" fmla="*/ 50245 h 167878"/>
                <a:gd name="connsiteX185" fmla="*/ 146915 w 286254"/>
                <a:gd name="connsiteY185" fmla="*/ 50245 h 167878"/>
                <a:gd name="connsiteX186" fmla="*/ 146915 w 286254"/>
                <a:gd name="connsiteY186" fmla="*/ 48092 h 167878"/>
                <a:gd name="connsiteX187" fmla="*/ 144763 w 286254"/>
                <a:gd name="connsiteY187" fmla="*/ 48092 h 167878"/>
                <a:gd name="connsiteX188" fmla="*/ 144763 w 286254"/>
                <a:gd name="connsiteY188" fmla="*/ 45940 h 167878"/>
                <a:gd name="connsiteX189" fmla="*/ 142611 w 286254"/>
                <a:gd name="connsiteY189" fmla="*/ 45940 h 167878"/>
                <a:gd name="connsiteX190" fmla="*/ 142611 w 286254"/>
                <a:gd name="connsiteY190" fmla="*/ 43788 h 167878"/>
                <a:gd name="connsiteX191" fmla="*/ 134002 w 286254"/>
                <a:gd name="connsiteY191" fmla="*/ 43788 h 167878"/>
                <a:gd name="connsiteX192" fmla="*/ 134002 w 286254"/>
                <a:gd name="connsiteY192" fmla="*/ 160011 h 167878"/>
                <a:gd name="connsiteX193" fmla="*/ 131849 w 286254"/>
                <a:gd name="connsiteY193" fmla="*/ 160011 h 167878"/>
                <a:gd name="connsiteX194" fmla="*/ 131849 w 286254"/>
                <a:gd name="connsiteY194" fmla="*/ 166468 h 167878"/>
                <a:gd name="connsiteX195" fmla="*/ 129697 w 286254"/>
                <a:gd name="connsiteY195" fmla="*/ 166468 h 167878"/>
                <a:gd name="connsiteX196" fmla="*/ 129697 w 286254"/>
                <a:gd name="connsiteY196" fmla="*/ 168620 h 167878"/>
                <a:gd name="connsiteX197" fmla="*/ 90956 w 286254"/>
                <a:gd name="connsiteY197" fmla="*/ 168620 h 167878"/>
                <a:gd name="connsiteX198" fmla="*/ 90956 w 286254"/>
                <a:gd name="connsiteY198" fmla="*/ 166468 h 167878"/>
                <a:gd name="connsiteX199" fmla="*/ 88804 w 286254"/>
                <a:gd name="connsiteY199" fmla="*/ 166468 h 167878"/>
                <a:gd name="connsiteX200" fmla="*/ 88804 w 286254"/>
                <a:gd name="connsiteY200" fmla="*/ 164316 h 167878"/>
                <a:gd name="connsiteX201" fmla="*/ 86651 w 286254"/>
                <a:gd name="connsiteY201" fmla="*/ 164316 h 167878"/>
                <a:gd name="connsiteX202" fmla="*/ 86651 w 286254"/>
                <a:gd name="connsiteY202" fmla="*/ 162163 h 167878"/>
                <a:gd name="connsiteX203" fmla="*/ 84499 w 286254"/>
                <a:gd name="connsiteY203" fmla="*/ 162163 h 167878"/>
                <a:gd name="connsiteX204" fmla="*/ 84499 w 286254"/>
                <a:gd name="connsiteY204" fmla="*/ 160011 h 167878"/>
                <a:gd name="connsiteX205" fmla="*/ 82347 w 286254"/>
                <a:gd name="connsiteY205" fmla="*/ 160011 h 167878"/>
                <a:gd name="connsiteX206" fmla="*/ 82347 w 286254"/>
                <a:gd name="connsiteY206" fmla="*/ 157859 h 167878"/>
                <a:gd name="connsiteX207" fmla="*/ 80195 w 286254"/>
                <a:gd name="connsiteY207" fmla="*/ 157859 h 167878"/>
                <a:gd name="connsiteX208" fmla="*/ 80195 w 286254"/>
                <a:gd name="connsiteY208" fmla="*/ 155707 h 167878"/>
                <a:gd name="connsiteX209" fmla="*/ 78042 w 286254"/>
                <a:gd name="connsiteY209" fmla="*/ 155707 h 167878"/>
                <a:gd name="connsiteX210" fmla="*/ 78042 w 286254"/>
                <a:gd name="connsiteY210" fmla="*/ 151402 h 167878"/>
                <a:gd name="connsiteX211" fmla="*/ 75890 w 286254"/>
                <a:gd name="connsiteY211" fmla="*/ 151402 h 167878"/>
                <a:gd name="connsiteX212" fmla="*/ 75890 w 286254"/>
                <a:gd name="connsiteY212" fmla="*/ 147097 h 167878"/>
                <a:gd name="connsiteX213" fmla="*/ 73738 w 286254"/>
                <a:gd name="connsiteY213" fmla="*/ 147097 h 167878"/>
                <a:gd name="connsiteX214" fmla="*/ 73738 w 286254"/>
                <a:gd name="connsiteY214" fmla="*/ 142793 h 167878"/>
                <a:gd name="connsiteX215" fmla="*/ 71585 w 286254"/>
                <a:gd name="connsiteY215" fmla="*/ 142793 h 167878"/>
                <a:gd name="connsiteX216" fmla="*/ 71585 w 286254"/>
                <a:gd name="connsiteY216" fmla="*/ 138488 h 167878"/>
                <a:gd name="connsiteX217" fmla="*/ 69433 w 286254"/>
                <a:gd name="connsiteY217" fmla="*/ 138488 h 167878"/>
                <a:gd name="connsiteX218" fmla="*/ 69433 w 286254"/>
                <a:gd name="connsiteY218" fmla="*/ 125575 h 167878"/>
                <a:gd name="connsiteX219" fmla="*/ 67281 w 286254"/>
                <a:gd name="connsiteY219" fmla="*/ 125575 h 167878"/>
                <a:gd name="connsiteX220" fmla="*/ 67281 w 286254"/>
                <a:gd name="connsiteY220" fmla="*/ 86833 h 167878"/>
                <a:gd name="connsiteX221" fmla="*/ 69433 w 286254"/>
                <a:gd name="connsiteY221" fmla="*/ 86833 h 167878"/>
                <a:gd name="connsiteX222" fmla="*/ 69433 w 286254"/>
                <a:gd name="connsiteY222" fmla="*/ 76072 h 167878"/>
                <a:gd name="connsiteX223" fmla="*/ 71585 w 286254"/>
                <a:gd name="connsiteY223" fmla="*/ 76072 h 167878"/>
                <a:gd name="connsiteX224" fmla="*/ 71585 w 286254"/>
                <a:gd name="connsiteY224" fmla="*/ 71767 h 167878"/>
                <a:gd name="connsiteX225" fmla="*/ 73738 w 286254"/>
                <a:gd name="connsiteY225" fmla="*/ 71767 h 167878"/>
                <a:gd name="connsiteX226" fmla="*/ 73738 w 286254"/>
                <a:gd name="connsiteY226" fmla="*/ 63158 h 167878"/>
                <a:gd name="connsiteX227" fmla="*/ 75890 w 286254"/>
                <a:gd name="connsiteY227" fmla="*/ 63158 h 167878"/>
                <a:gd name="connsiteX228" fmla="*/ 75890 w 286254"/>
                <a:gd name="connsiteY228" fmla="*/ 58854 h 167878"/>
                <a:gd name="connsiteX229" fmla="*/ 78042 w 286254"/>
                <a:gd name="connsiteY229" fmla="*/ 58854 h 167878"/>
                <a:gd name="connsiteX230" fmla="*/ 78042 w 286254"/>
                <a:gd name="connsiteY230" fmla="*/ 54549 h 167878"/>
                <a:gd name="connsiteX231" fmla="*/ 80195 w 286254"/>
                <a:gd name="connsiteY231" fmla="*/ 54549 h 167878"/>
                <a:gd name="connsiteX232" fmla="*/ 80195 w 286254"/>
                <a:gd name="connsiteY232" fmla="*/ 52397 h 167878"/>
                <a:gd name="connsiteX233" fmla="*/ 82347 w 286254"/>
                <a:gd name="connsiteY233" fmla="*/ 52397 h 167878"/>
                <a:gd name="connsiteX234" fmla="*/ 82347 w 286254"/>
                <a:gd name="connsiteY234" fmla="*/ 45940 h 167878"/>
                <a:gd name="connsiteX235" fmla="*/ 78042 w 286254"/>
                <a:gd name="connsiteY235" fmla="*/ 45940 h 167878"/>
                <a:gd name="connsiteX236" fmla="*/ 78042 w 286254"/>
                <a:gd name="connsiteY236" fmla="*/ 43788 h 167878"/>
                <a:gd name="connsiteX237" fmla="*/ 69433 w 286254"/>
                <a:gd name="connsiteY237" fmla="*/ 43788 h 167878"/>
                <a:gd name="connsiteX238" fmla="*/ 69433 w 286254"/>
                <a:gd name="connsiteY238" fmla="*/ 45940 h 167878"/>
                <a:gd name="connsiteX239" fmla="*/ 67281 w 286254"/>
                <a:gd name="connsiteY239" fmla="*/ 45940 h 167878"/>
                <a:gd name="connsiteX240" fmla="*/ 67281 w 286254"/>
                <a:gd name="connsiteY240" fmla="*/ 48092 h 167878"/>
                <a:gd name="connsiteX241" fmla="*/ 65129 w 286254"/>
                <a:gd name="connsiteY241" fmla="*/ 48092 h 167878"/>
                <a:gd name="connsiteX242" fmla="*/ 65129 w 286254"/>
                <a:gd name="connsiteY242" fmla="*/ 50245 h 167878"/>
                <a:gd name="connsiteX243" fmla="*/ 62976 w 286254"/>
                <a:gd name="connsiteY243" fmla="*/ 50245 h 167878"/>
                <a:gd name="connsiteX244" fmla="*/ 62976 w 286254"/>
                <a:gd name="connsiteY244" fmla="*/ 52397 h 167878"/>
                <a:gd name="connsiteX245" fmla="*/ 60824 w 286254"/>
                <a:gd name="connsiteY245" fmla="*/ 52397 h 167878"/>
                <a:gd name="connsiteX246" fmla="*/ 60824 w 286254"/>
                <a:gd name="connsiteY246" fmla="*/ 54549 h 167878"/>
                <a:gd name="connsiteX247" fmla="*/ 58672 w 286254"/>
                <a:gd name="connsiteY247" fmla="*/ 54549 h 167878"/>
                <a:gd name="connsiteX248" fmla="*/ 58672 w 286254"/>
                <a:gd name="connsiteY248" fmla="*/ 56701 h 167878"/>
                <a:gd name="connsiteX249" fmla="*/ 56519 w 286254"/>
                <a:gd name="connsiteY249" fmla="*/ 56701 h 167878"/>
                <a:gd name="connsiteX250" fmla="*/ 56519 w 286254"/>
                <a:gd name="connsiteY250" fmla="*/ 58854 h 167878"/>
                <a:gd name="connsiteX251" fmla="*/ 54367 w 286254"/>
                <a:gd name="connsiteY251" fmla="*/ 58854 h 167878"/>
                <a:gd name="connsiteX252" fmla="*/ 54367 w 286254"/>
                <a:gd name="connsiteY252" fmla="*/ 63158 h 167878"/>
                <a:gd name="connsiteX253" fmla="*/ 52215 w 286254"/>
                <a:gd name="connsiteY253" fmla="*/ 63158 h 167878"/>
                <a:gd name="connsiteX254" fmla="*/ 52215 w 286254"/>
                <a:gd name="connsiteY254" fmla="*/ 67463 h 167878"/>
                <a:gd name="connsiteX255" fmla="*/ 50063 w 286254"/>
                <a:gd name="connsiteY255" fmla="*/ 67463 h 167878"/>
                <a:gd name="connsiteX256" fmla="*/ 50063 w 286254"/>
                <a:gd name="connsiteY256" fmla="*/ 71767 h 167878"/>
                <a:gd name="connsiteX257" fmla="*/ 47910 w 286254"/>
                <a:gd name="connsiteY257" fmla="*/ 71767 h 167878"/>
                <a:gd name="connsiteX258" fmla="*/ 47910 w 286254"/>
                <a:gd name="connsiteY258" fmla="*/ 76072 h 167878"/>
                <a:gd name="connsiteX259" fmla="*/ 45758 w 286254"/>
                <a:gd name="connsiteY259" fmla="*/ 76072 h 167878"/>
                <a:gd name="connsiteX260" fmla="*/ 45758 w 286254"/>
                <a:gd name="connsiteY260" fmla="*/ 86833 h 167878"/>
                <a:gd name="connsiteX261" fmla="*/ 43606 w 286254"/>
                <a:gd name="connsiteY261" fmla="*/ 86833 h 167878"/>
                <a:gd name="connsiteX262" fmla="*/ 43606 w 286254"/>
                <a:gd name="connsiteY262" fmla="*/ 138488 h 167878"/>
                <a:gd name="connsiteX263" fmla="*/ 45758 w 286254"/>
                <a:gd name="connsiteY263" fmla="*/ 138488 h 167878"/>
                <a:gd name="connsiteX264" fmla="*/ 45758 w 286254"/>
                <a:gd name="connsiteY264" fmla="*/ 147097 h 167878"/>
                <a:gd name="connsiteX265" fmla="*/ 47910 w 286254"/>
                <a:gd name="connsiteY265" fmla="*/ 147097 h 167878"/>
                <a:gd name="connsiteX266" fmla="*/ 47910 w 286254"/>
                <a:gd name="connsiteY266" fmla="*/ 151402 h 167878"/>
                <a:gd name="connsiteX267" fmla="*/ 50063 w 286254"/>
                <a:gd name="connsiteY267" fmla="*/ 151402 h 167878"/>
                <a:gd name="connsiteX268" fmla="*/ 50063 w 286254"/>
                <a:gd name="connsiteY268" fmla="*/ 155707 h 167878"/>
                <a:gd name="connsiteX269" fmla="*/ 52215 w 286254"/>
                <a:gd name="connsiteY269" fmla="*/ 155707 h 167878"/>
                <a:gd name="connsiteX270" fmla="*/ 52215 w 286254"/>
                <a:gd name="connsiteY270" fmla="*/ 160011 h 167878"/>
                <a:gd name="connsiteX271" fmla="*/ 54367 w 286254"/>
                <a:gd name="connsiteY271" fmla="*/ 160011 h 167878"/>
                <a:gd name="connsiteX272" fmla="*/ 54367 w 286254"/>
                <a:gd name="connsiteY272" fmla="*/ 164316 h 167878"/>
                <a:gd name="connsiteX273" fmla="*/ 56519 w 286254"/>
                <a:gd name="connsiteY273" fmla="*/ 164316 h 167878"/>
                <a:gd name="connsiteX274" fmla="*/ 56519 w 286254"/>
                <a:gd name="connsiteY274" fmla="*/ 168620 h 167878"/>
                <a:gd name="connsiteX275" fmla="*/ 32844 w 286254"/>
                <a:gd name="connsiteY275" fmla="*/ 168620 h 167878"/>
                <a:gd name="connsiteX276" fmla="*/ 32844 w 286254"/>
                <a:gd name="connsiteY276" fmla="*/ 166468 h 167878"/>
                <a:gd name="connsiteX277" fmla="*/ 30692 w 286254"/>
                <a:gd name="connsiteY277" fmla="*/ 166468 h 167878"/>
                <a:gd name="connsiteX278" fmla="*/ 30692 w 286254"/>
                <a:gd name="connsiteY278" fmla="*/ 164316 h 167878"/>
                <a:gd name="connsiteX279" fmla="*/ 28540 w 286254"/>
                <a:gd name="connsiteY279" fmla="*/ 164316 h 167878"/>
                <a:gd name="connsiteX280" fmla="*/ 28540 w 286254"/>
                <a:gd name="connsiteY280" fmla="*/ 162163 h 167878"/>
                <a:gd name="connsiteX281" fmla="*/ 24235 w 286254"/>
                <a:gd name="connsiteY281" fmla="*/ 162163 h 167878"/>
                <a:gd name="connsiteX282" fmla="*/ 24235 w 286254"/>
                <a:gd name="connsiteY282" fmla="*/ 160011 h 167878"/>
                <a:gd name="connsiteX283" fmla="*/ 22083 w 286254"/>
                <a:gd name="connsiteY283" fmla="*/ 160011 h 167878"/>
                <a:gd name="connsiteX284" fmla="*/ 22083 w 286254"/>
                <a:gd name="connsiteY284" fmla="*/ 157859 h 167878"/>
                <a:gd name="connsiteX285" fmla="*/ 19931 w 286254"/>
                <a:gd name="connsiteY285" fmla="*/ 157859 h 167878"/>
                <a:gd name="connsiteX286" fmla="*/ 19931 w 286254"/>
                <a:gd name="connsiteY286" fmla="*/ 155707 h 167878"/>
                <a:gd name="connsiteX287" fmla="*/ 17778 w 286254"/>
                <a:gd name="connsiteY287" fmla="*/ 155707 h 167878"/>
                <a:gd name="connsiteX288" fmla="*/ 17778 w 286254"/>
                <a:gd name="connsiteY288" fmla="*/ 153554 h 167878"/>
                <a:gd name="connsiteX289" fmla="*/ 15626 w 286254"/>
                <a:gd name="connsiteY289" fmla="*/ 153554 h 167878"/>
                <a:gd name="connsiteX290" fmla="*/ 15626 w 286254"/>
                <a:gd name="connsiteY290" fmla="*/ 151402 h 167878"/>
                <a:gd name="connsiteX291" fmla="*/ 13474 w 286254"/>
                <a:gd name="connsiteY291" fmla="*/ 151402 h 167878"/>
                <a:gd name="connsiteX292" fmla="*/ 13474 w 286254"/>
                <a:gd name="connsiteY292" fmla="*/ 149250 h 167878"/>
                <a:gd name="connsiteX293" fmla="*/ 11321 w 286254"/>
                <a:gd name="connsiteY293" fmla="*/ 149250 h 167878"/>
                <a:gd name="connsiteX294" fmla="*/ 11321 w 286254"/>
                <a:gd name="connsiteY294" fmla="*/ 147097 h 167878"/>
                <a:gd name="connsiteX295" fmla="*/ 9169 w 286254"/>
                <a:gd name="connsiteY295" fmla="*/ 147097 h 167878"/>
                <a:gd name="connsiteX296" fmla="*/ 9169 w 286254"/>
                <a:gd name="connsiteY296" fmla="*/ 142793 h 167878"/>
                <a:gd name="connsiteX297" fmla="*/ 7017 w 286254"/>
                <a:gd name="connsiteY297" fmla="*/ 142793 h 167878"/>
                <a:gd name="connsiteX298" fmla="*/ 7017 w 286254"/>
                <a:gd name="connsiteY298" fmla="*/ 138488 h 167878"/>
                <a:gd name="connsiteX299" fmla="*/ 4865 w 286254"/>
                <a:gd name="connsiteY299" fmla="*/ 138488 h 167878"/>
                <a:gd name="connsiteX300" fmla="*/ 4865 w 286254"/>
                <a:gd name="connsiteY300" fmla="*/ 134184 h 167878"/>
                <a:gd name="connsiteX301" fmla="*/ 2712 w 286254"/>
                <a:gd name="connsiteY301" fmla="*/ 134184 h 167878"/>
                <a:gd name="connsiteX302" fmla="*/ 2712 w 286254"/>
                <a:gd name="connsiteY302" fmla="*/ 127727 h 167878"/>
                <a:gd name="connsiteX303" fmla="*/ 560 w 286254"/>
                <a:gd name="connsiteY303" fmla="*/ 127727 h 167878"/>
                <a:gd name="connsiteX304" fmla="*/ 560 w 286254"/>
                <a:gd name="connsiteY304" fmla="*/ 95443 h 167878"/>
                <a:gd name="connsiteX305" fmla="*/ 2712 w 286254"/>
                <a:gd name="connsiteY305" fmla="*/ 95443 h 167878"/>
                <a:gd name="connsiteX306" fmla="*/ 2712 w 286254"/>
                <a:gd name="connsiteY306" fmla="*/ 86833 h 167878"/>
                <a:gd name="connsiteX307" fmla="*/ 4865 w 286254"/>
                <a:gd name="connsiteY307" fmla="*/ 86833 h 167878"/>
                <a:gd name="connsiteX308" fmla="*/ 4865 w 286254"/>
                <a:gd name="connsiteY308" fmla="*/ 80377 h 167878"/>
                <a:gd name="connsiteX309" fmla="*/ 7017 w 286254"/>
                <a:gd name="connsiteY309" fmla="*/ 80377 h 167878"/>
                <a:gd name="connsiteX310" fmla="*/ 7017 w 286254"/>
                <a:gd name="connsiteY310" fmla="*/ 73920 h 167878"/>
                <a:gd name="connsiteX311" fmla="*/ 9169 w 286254"/>
                <a:gd name="connsiteY311" fmla="*/ 73920 h 167878"/>
                <a:gd name="connsiteX312" fmla="*/ 9169 w 286254"/>
                <a:gd name="connsiteY312" fmla="*/ 69615 h 167878"/>
                <a:gd name="connsiteX313" fmla="*/ 11321 w 286254"/>
                <a:gd name="connsiteY313" fmla="*/ 69615 h 167878"/>
                <a:gd name="connsiteX314" fmla="*/ 11321 w 286254"/>
                <a:gd name="connsiteY314" fmla="*/ 65311 h 167878"/>
                <a:gd name="connsiteX315" fmla="*/ 13474 w 286254"/>
                <a:gd name="connsiteY315" fmla="*/ 65311 h 167878"/>
                <a:gd name="connsiteX316" fmla="*/ 13474 w 286254"/>
                <a:gd name="connsiteY316" fmla="*/ 63158 h 167878"/>
                <a:gd name="connsiteX317" fmla="*/ 15626 w 286254"/>
                <a:gd name="connsiteY317" fmla="*/ 63158 h 167878"/>
                <a:gd name="connsiteX318" fmla="*/ 15626 w 286254"/>
                <a:gd name="connsiteY318" fmla="*/ 58854 h 167878"/>
                <a:gd name="connsiteX319" fmla="*/ 17778 w 286254"/>
                <a:gd name="connsiteY319" fmla="*/ 58854 h 167878"/>
                <a:gd name="connsiteX320" fmla="*/ 17778 w 286254"/>
                <a:gd name="connsiteY320" fmla="*/ 56701 h 167878"/>
                <a:gd name="connsiteX321" fmla="*/ 19931 w 286254"/>
                <a:gd name="connsiteY321" fmla="*/ 56701 h 167878"/>
                <a:gd name="connsiteX322" fmla="*/ 19931 w 286254"/>
                <a:gd name="connsiteY322" fmla="*/ 52397 h 167878"/>
                <a:gd name="connsiteX323" fmla="*/ 22083 w 286254"/>
                <a:gd name="connsiteY323" fmla="*/ 52397 h 167878"/>
                <a:gd name="connsiteX324" fmla="*/ 22083 w 286254"/>
                <a:gd name="connsiteY324" fmla="*/ 50245 h 167878"/>
                <a:gd name="connsiteX325" fmla="*/ 24235 w 286254"/>
                <a:gd name="connsiteY325" fmla="*/ 50245 h 167878"/>
                <a:gd name="connsiteX326" fmla="*/ 24235 w 286254"/>
                <a:gd name="connsiteY326" fmla="*/ 48092 h 167878"/>
                <a:gd name="connsiteX327" fmla="*/ 26387 w 286254"/>
                <a:gd name="connsiteY327" fmla="*/ 48092 h 167878"/>
                <a:gd name="connsiteX328" fmla="*/ 26387 w 286254"/>
                <a:gd name="connsiteY328" fmla="*/ 43788 h 167878"/>
                <a:gd name="connsiteX329" fmla="*/ 28540 w 286254"/>
                <a:gd name="connsiteY329" fmla="*/ 43788 h 167878"/>
                <a:gd name="connsiteX330" fmla="*/ 28540 w 286254"/>
                <a:gd name="connsiteY330" fmla="*/ 41635 h 167878"/>
                <a:gd name="connsiteX331" fmla="*/ 30692 w 286254"/>
                <a:gd name="connsiteY331" fmla="*/ 41635 h 167878"/>
                <a:gd name="connsiteX332" fmla="*/ 30692 w 286254"/>
                <a:gd name="connsiteY332" fmla="*/ 39483 h 167878"/>
                <a:gd name="connsiteX333" fmla="*/ 32844 w 286254"/>
                <a:gd name="connsiteY333" fmla="*/ 39483 h 167878"/>
                <a:gd name="connsiteX334" fmla="*/ 32844 w 286254"/>
                <a:gd name="connsiteY334" fmla="*/ 37331 h 167878"/>
                <a:gd name="connsiteX335" fmla="*/ 34997 w 286254"/>
                <a:gd name="connsiteY335" fmla="*/ 37331 h 167878"/>
                <a:gd name="connsiteX336" fmla="*/ 34997 w 286254"/>
                <a:gd name="connsiteY336" fmla="*/ 35179 h 167878"/>
                <a:gd name="connsiteX337" fmla="*/ 37149 w 286254"/>
                <a:gd name="connsiteY337" fmla="*/ 35179 h 167878"/>
                <a:gd name="connsiteX338" fmla="*/ 37149 w 286254"/>
                <a:gd name="connsiteY338" fmla="*/ 33026 h 167878"/>
                <a:gd name="connsiteX339" fmla="*/ 41453 w 286254"/>
                <a:gd name="connsiteY339" fmla="*/ 33026 h 167878"/>
                <a:gd name="connsiteX340" fmla="*/ 41453 w 286254"/>
                <a:gd name="connsiteY340" fmla="*/ 30874 h 167878"/>
                <a:gd name="connsiteX341" fmla="*/ 43606 w 286254"/>
                <a:gd name="connsiteY341" fmla="*/ 30874 h 167878"/>
                <a:gd name="connsiteX342" fmla="*/ 43606 w 286254"/>
                <a:gd name="connsiteY342" fmla="*/ 28722 h 167878"/>
                <a:gd name="connsiteX343" fmla="*/ 45758 w 286254"/>
                <a:gd name="connsiteY343" fmla="*/ 28722 h 167878"/>
                <a:gd name="connsiteX344" fmla="*/ 45758 w 286254"/>
                <a:gd name="connsiteY344" fmla="*/ 26569 h 167878"/>
                <a:gd name="connsiteX345" fmla="*/ 50063 w 286254"/>
                <a:gd name="connsiteY345" fmla="*/ 26569 h 167878"/>
                <a:gd name="connsiteX346" fmla="*/ 50063 w 286254"/>
                <a:gd name="connsiteY346" fmla="*/ 24417 h 167878"/>
                <a:gd name="connsiteX347" fmla="*/ 52215 w 286254"/>
                <a:gd name="connsiteY347" fmla="*/ 24417 h 167878"/>
                <a:gd name="connsiteX348" fmla="*/ 52215 w 286254"/>
                <a:gd name="connsiteY348" fmla="*/ 22265 h 167878"/>
                <a:gd name="connsiteX349" fmla="*/ 56519 w 286254"/>
                <a:gd name="connsiteY349" fmla="*/ 22265 h 167878"/>
                <a:gd name="connsiteX350" fmla="*/ 56519 w 286254"/>
                <a:gd name="connsiteY350" fmla="*/ 20113 h 167878"/>
                <a:gd name="connsiteX351" fmla="*/ 58672 w 286254"/>
                <a:gd name="connsiteY351" fmla="*/ 20113 h 167878"/>
                <a:gd name="connsiteX352" fmla="*/ 58672 w 286254"/>
                <a:gd name="connsiteY352" fmla="*/ 17960 h 167878"/>
                <a:gd name="connsiteX353" fmla="*/ 62976 w 286254"/>
                <a:gd name="connsiteY353" fmla="*/ 17960 h 167878"/>
                <a:gd name="connsiteX354" fmla="*/ 62976 w 286254"/>
                <a:gd name="connsiteY354" fmla="*/ 15808 h 167878"/>
                <a:gd name="connsiteX355" fmla="*/ 67281 w 286254"/>
                <a:gd name="connsiteY355" fmla="*/ 15808 h 167878"/>
                <a:gd name="connsiteX356" fmla="*/ 67281 w 286254"/>
                <a:gd name="connsiteY356" fmla="*/ 13656 h 167878"/>
                <a:gd name="connsiteX357" fmla="*/ 71585 w 286254"/>
                <a:gd name="connsiteY357" fmla="*/ 13656 h 167878"/>
                <a:gd name="connsiteX358" fmla="*/ 71585 w 286254"/>
                <a:gd name="connsiteY358" fmla="*/ 11503 h 167878"/>
                <a:gd name="connsiteX359" fmla="*/ 75890 w 286254"/>
                <a:gd name="connsiteY359" fmla="*/ 11503 h 167878"/>
                <a:gd name="connsiteX360" fmla="*/ 75890 w 286254"/>
                <a:gd name="connsiteY360" fmla="*/ 9351 h 167878"/>
                <a:gd name="connsiteX361" fmla="*/ 82347 w 286254"/>
                <a:gd name="connsiteY361" fmla="*/ 9351 h 167878"/>
                <a:gd name="connsiteX362" fmla="*/ 82347 w 286254"/>
                <a:gd name="connsiteY362" fmla="*/ 7199 h 167878"/>
                <a:gd name="connsiteX363" fmla="*/ 90956 w 286254"/>
                <a:gd name="connsiteY363" fmla="*/ 7199 h 167878"/>
                <a:gd name="connsiteX364" fmla="*/ 90956 w 286254"/>
                <a:gd name="connsiteY364" fmla="*/ 5047 h 167878"/>
                <a:gd name="connsiteX365" fmla="*/ 103870 w 286254"/>
                <a:gd name="connsiteY365" fmla="*/ 5047 h 167878"/>
                <a:gd name="connsiteX366" fmla="*/ 103870 w 286254"/>
                <a:gd name="connsiteY366" fmla="*/ 2894 h 167878"/>
                <a:gd name="connsiteX367" fmla="*/ 114631 w 286254"/>
                <a:gd name="connsiteY367" fmla="*/ 2894 h 16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</a:cxnLst>
              <a:rect l="l" t="t" r="r" b="b"/>
              <a:pathLst>
                <a:path w="286254" h="167878">
                  <a:moveTo>
                    <a:pt x="114631" y="742"/>
                  </a:moveTo>
                  <a:lnTo>
                    <a:pt x="153372" y="742"/>
                  </a:lnTo>
                  <a:lnTo>
                    <a:pt x="153372" y="2894"/>
                  </a:lnTo>
                  <a:lnTo>
                    <a:pt x="166286" y="2894"/>
                  </a:lnTo>
                  <a:lnTo>
                    <a:pt x="166286" y="5047"/>
                  </a:lnTo>
                  <a:lnTo>
                    <a:pt x="174895" y="5047"/>
                  </a:lnTo>
                  <a:lnTo>
                    <a:pt x="174895" y="7199"/>
                  </a:lnTo>
                  <a:lnTo>
                    <a:pt x="183504" y="7199"/>
                  </a:lnTo>
                  <a:lnTo>
                    <a:pt x="183504" y="9351"/>
                  </a:lnTo>
                  <a:lnTo>
                    <a:pt x="192113" y="9351"/>
                  </a:lnTo>
                  <a:lnTo>
                    <a:pt x="192113" y="11503"/>
                  </a:lnTo>
                  <a:lnTo>
                    <a:pt x="196418" y="11503"/>
                  </a:lnTo>
                  <a:lnTo>
                    <a:pt x="196418" y="13656"/>
                  </a:lnTo>
                  <a:lnTo>
                    <a:pt x="200723" y="13656"/>
                  </a:lnTo>
                  <a:lnTo>
                    <a:pt x="200723" y="15808"/>
                  </a:lnTo>
                  <a:lnTo>
                    <a:pt x="205027" y="15808"/>
                  </a:lnTo>
                  <a:lnTo>
                    <a:pt x="205027" y="17960"/>
                  </a:lnTo>
                  <a:lnTo>
                    <a:pt x="211484" y="17960"/>
                  </a:lnTo>
                  <a:lnTo>
                    <a:pt x="211484" y="20113"/>
                  </a:lnTo>
                  <a:lnTo>
                    <a:pt x="215789" y="20113"/>
                  </a:lnTo>
                  <a:lnTo>
                    <a:pt x="215789" y="22265"/>
                  </a:lnTo>
                  <a:lnTo>
                    <a:pt x="220093" y="22265"/>
                  </a:lnTo>
                  <a:lnTo>
                    <a:pt x="220093" y="24417"/>
                  </a:lnTo>
                  <a:lnTo>
                    <a:pt x="224398" y="24417"/>
                  </a:lnTo>
                  <a:lnTo>
                    <a:pt x="224398" y="26569"/>
                  </a:lnTo>
                  <a:lnTo>
                    <a:pt x="228702" y="26569"/>
                  </a:lnTo>
                  <a:lnTo>
                    <a:pt x="228702" y="28722"/>
                  </a:lnTo>
                  <a:lnTo>
                    <a:pt x="230855" y="28722"/>
                  </a:lnTo>
                  <a:lnTo>
                    <a:pt x="230855" y="30874"/>
                  </a:lnTo>
                  <a:lnTo>
                    <a:pt x="235159" y="30874"/>
                  </a:lnTo>
                  <a:lnTo>
                    <a:pt x="235159" y="33026"/>
                  </a:lnTo>
                  <a:lnTo>
                    <a:pt x="237311" y="33026"/>
                  </a:lnTo>
                  <a:lnTo>
                    <a:pt x="237311" y="35179"/>
                  </a:lnTo>
                  <a:lnTo>
                    <a:pt x="239464" y="35179"/>
                  </a:lnTo>
                  <a:lnTo>
                    <a:pt x="239464" y="37331"/>
                  </a:lnTo>
                  <a:lnTo>
                    <a:pt x="241616" y="37331"/>
                  </a:lnTo>
                  <a:lnTo>
                    <a:pt x="241616" y="39483"/>
                  </a:lnTo>
                  <a:lnTo>
                    <a:pt x="245921" y="39483"/>
                  </a:lnTo>
                  <a:lnTo>
                    <a:pt x="245921" y="41635"/>
                  </a:lnTo>
                  <a:lnTo>
                    <a:pt x="248073" y="41635"/>
                  </a:lnTo>
                  <a:lnTo>
                    <a:pt x="248073" y="43788"/>
                  </a:lnTo>
                  <a:lnTo>
                    <a:pt x="250225" y="43788"/>
                  </a:lnTo>
                  <a:lnTo>
                    <a:pt x="250225" y="45940"/>
                  </a:lnTo>
                  <a:lnTo>
                    <a:pt x="252377" y="45940"/>
                  </a:lnTo>
                  <a:lnTo>
                    <a:pt x="252377" y="48092"/>
                  </a:lnTo>
                  <a:lnTo>
                    <a:pt x="254530" y="48092"/>
                  </a:lnTo>
                  <a:lnTo>
                    <a:pt x="254530" y="50245"/>
                  </a:lnTo>
                  <a:lnTo>
                    <a:pt x="256682" y="50245"/>
                  </a:lnTo>
                  <a:lnTo>
                    <a:pt x="256682" y="52397"/>
                  </a:lnTo>
                  <a:lnTo>
                    <a:pt x="258834" y="52397"/>
                  </a:lnTo>
                  <a:lnTo>
                    <a:pt x="258834" y="54549"/>
                  </a:lnTo>
                  <a:lnTo>
                    <a:pt x="260987" y="54549"/>
                  </a:lnTo>
                  <a:lnTo>
                    <a:pt x="260987" y="56701"/>
                  </a:lnTo>
                  <a:lnTo>
                    <a:pt x="263139" y="56701"/>
                  </a:lnTo>
                  <a:lnTo>
                    <a:pt x="263139" y="58854"/>
                  </a:lnTo>
                  <a:lnTo>
                    <a:pt x="265291" y="58854"/>
                  </a:lnTo>
                  <a:lnTo>
                    <a:pt x="265291" y="63158"/>
                  </a:lnTo>
                  <a:lnTo>
                    <a:pt x="267443" y="63158"/>
                  </a:lnTo>
                  <a:lnTo>
                    <a:pt x="267443" y="65311"/>
                  </a:lnTo>
                  <a:lnTo>
                    <a:pt x="269596" y="65311"/>
                  </a:lnTo>
                  <a:lnTo>
                    <a:pt x="269596" y="69615"/>
                  </a:lnTo>
                  <a:lnTo>
                    <a:pt x="271748" y="69615"/>
                  </a:lnTo>
                  <a:lnTo>
                    <a:pt x="271748" y="71767"/>
                  </a:lnTo>
                  <a:lnTo>
                    <a:pt x="273900" y="71767"/>
                  </a:lnTo>
                  <a:lnTo>
                    <a:pt x="273900" y="76072"/>
                  </a:lnTo>
                  <a:lnTo>
                    <a:pt x="276053" y="76072"/>
                  </a:lnTo>
                  <a:lnTo>
                    <a:pt x="276053" y="80377"/>
                  </a:lnTo>
                  <a:lnTo>
                    <a:pt x="278205" y="80377"/>
                  </a:lnTo>
                  <a:lnTo>
                    <a:pt x="278205" y="84681"/>
                  </a:lnTo>
                  <a:lnTo>
                    <a:pt x="280357" y="84681"/>
                  </a:lnTo>
                  <a:lnTo>
                    <a:pt x="280357" y="88986"/>
                  </a:lnTo>
                  <a:lnTo>
                    <a:pt x="282509" y="88986"/>
                  </a:lnTo>
                  <a:lnTo>
                    <a:pt x="282509" y="93290"/>
                  </a:lnTo>
                  <a:lnTo>
                    <a:pt x="286814" y="93290"/>
                  </a:lnTo>
                  <a:lnTo>
                    <a:pt x="286814" y="132031"/>
                  </a:lnTo>
                  <a:lnTo>
                    <a:pt x="284662" y="132031"/>
                  </a:lnTo>
                  <a:lnTo>
                    <a:pt x="284662" y="138488"/>
                  </a:lnTo>
                  <a:lnTo>
                    <a:pt x="282509" y="138488"/>
                  </a:lnTo>
                  <a:lnTo>
                    <a:pt x="282509" y="140641"/>
                  </a:lnTo>
                  <a:lnTo>
                    <a:pt x="280357" y="140641"/>
                  </a:lnTo>
                  <a:lnTo>
                    <a:pt x="280357" y="144945"/>
                  </a:lnTo>
                  <a:lnTo>
                    <a:pt x="278205" y="144945"/>
                  </a:lnTo>
                  <a:lnTo>
                    <a:pt x="278205" y="149250"/>
                  </a:lnTo>
                  <a:lnTo>
                    <a:pt x="276053" y="149250"/>
                  </a:lnTo>
                  <a:lnTo>
                    <a:pt x="276053" y="151402"/>
                  </a:lnTo>
                  <a:lnTo>
                    <a:pt x="273900" y="151402"/>
                  </a:lnTo>
                  <a:lnTo>
                    <a:pt x="273900" y="153554"/>
                  </a:lnTo>
                  <a:lnTo>
                    <a:pt x="271748" y="153554"/>
                  </a:lnTo>
                  <a:lnTo>
                    <a:pt x="271748" y="155707"/>
                  </a:lnTo>
                  <a:lnTo>
                    <a:pt x="269596" y="155707"/>
                  </a:lnTo>
                  <a:lnTo>
                    <a:pt x="269596" y="157859"/>
                  </a:lnTo>
                  <a:lnTo>
                    <a:pt x="267443" y="157859"/>
                  </a:lnTo>
                  <a:lnTo>
                    <a:pt x="267443" y="160011"/>
                  </a:lnTo>
                  <a:lnTo>
                    <a:pt x="265291" y="160011"/>
                  </a:lnTo>
                  <a:lnTo>
                    <a:pt x="265291" y="162163"/>
                  </a:lnTo>
                  <a:lnTo>
                    <a:pt x="260987" y="162163"/>
                  </a:lnTo>
                  <a:lnTo>
                    <a:pt x="260987" y="164316"/>
                  </a:lnTo>
                  <a:lnTo>
                    <a:pt x="256682" y="164316"/>
                  </a:lnTo>
                  <a:lnTo>
                    <a:pt x="256682" y="166468"/>
                  </a:lnTo>
                  <a:lnTo>
                    <a:pt x="252377" y="166468"/>
                  </a:lnTo>
                  <a:lnTo>
                    <a:pt x="252377" y="168620"/>
                  </a:lnTo>
                  <a:lnTo>
                    <a:pt x="230855" y="168620"/>
                  </a:lnTo>
                  <a:lnTo>
                    <a:pt x="230855" y="162163"/>
                  </a:lnTo>
                  <a:lnTo>
                    <a:pt x="233007" y="162163"/>
                  </a:lnTo>
                  <a:lnTo>
                    <a:pt x="233007" y="157859"/>
                  </a:lnTo>
                  <a:lnTo>
                    <a:pt x="235159" y="157859"/>
                  </a:lnTo>
                  <a:lnTo>
                    <a:pt x="235159" y="153554"/>
                  </a:lnTo>
                  <a:lnTo>
                    <a:pt x="237311" y="153554"/>
                  </a:lnTo>
                  <a:lnTo>
                    <a:pt x="237311" y="147097"/>
                  </a:lnTo>
                  <a:lnTo>
                    <a:pt x="239464" y="147097"/>
                  </a:lnTo>
                  <a:lnTo>
                    <a:pt x="239464" y="140641"/>
                  </a:lnTo>
                  <a:lnTo>
                    <a:pt x="241616" y="140641"/>
                  </a:lnTo>
                  <a:lnTo>
                    <a:pt x="241616" y="134184"/>
                  </a:lnTo>
                  <a:lnTo>
                    <a:pt x="243768" y="134184"/>
                  </a:lnTo>
                  <a:lnTo>
                    <a:pt x="243768" y="97595"/>
                  </a:lnTo>
                  <a:lnTo>
                    <a:pt x="241616" y="97595"/>
                  </a:lnTo>
                  <a:lnTo>
                    <a:pt x="241616" y="82529"/>
                  </a:lnTo>
                  <a:lnTo>
                    <a:pt x="239464" y="82529"/>
                  </a:lnTo>
                  <a:lnTo>
                    <a:pt x="239464" y="78224"/>
                  </a:lnTo>
                  <a:lnTo>
                    <a:pt x="237311" y="78224"/>
                  </a:lnTo>
                  <a:lnTo>
                    <a:pt x="237311" y="73920"/>
                  </a:lnTo>
                  <a:lnTo>
                    <a:pt x="235159" y="73920"/>
                  </a:lnTo>
                  <a:lnTo>
                    <a:pt x="235159" y="69615"/>
                  </a:lnTo>
                  <a:lnTo>
                    <a:pt x="233007" y="69615"/>
                  </a:lnTo>
                  <a:lnTo>
                    <a:pt x="233007" y="65311"/>
                  </a:lnTo>
                  <a:lnTo>
                    <a:pt x="230855" y="65311"/>
                  </a:lnTo>
                  <a:lnTo>
                    <a:pt x="230855" y="63158"/>
                  </a:lnTo>
                  <a:lnTo>
                    <a:pt x="228702" y="63158"/>
                  </a:lnTo>
                  <a:lnTo>
                    <a:pt x="228702" y="58854"/>
                  </a:lnTo>
                  <a:lnTo>
                    <a:pt x="226550" y="58854"/>
                  </a:lnTo>
                  <a:lnTo>
                    <a:pt x="226550" y="56701"/>
                  </a:lnTo>
                  <a:lnTo>
                    <a:pt x="222245" y="56701"/>
                  </a:lnTo>
                  <a:lnTo>
                    <a:pt x="222245" y="54549"/>
                  </a:lnTo>
                  <a:lnTo>
                    <a:pt x="211484" y="54549"/>
                  </a:lnTo>
                  <a:lnTo>
                    <a:pt x="211484" y="61006"/>
                  </a:lnTo>
                  <a:lnTo>
                    <a:pt x="213636" y="61006"/>
                  </a:lnTo>
                  <a:lnTo>
                    <a:pt x="213636" y="69615"/>
                  </a:lnTo>
                  <a:lnTo>
                    <a:pt x="215789" y="69615"/>
                  </a:lnTo>
                  <a:lnTo>
                    <a:pt x="215789" y="71767"/>
                  </a:lnTo>
                  <a:lnTo>
                    <a:pt x="217941" y="71767"/>
                  </a:lnTo>
                  <a:lnTo>
                    <a:pt x="217941" y="78224"/>
                  </a:lnTo>
                  <a:lnTo>
                    <a:pt x="220093" y="78224"/>
                  </a:lnTo>
                  <a:lnTo>
                    <a:pt x="220093" y="93290"/>
                  </a:lnTo>
                  <a:lnTo>
                    <a:pt x="222245" y="93290"/>
                  </a:lnTo>
                  <a:lnTo>
                    <a:pt x="222245" y="125575"/>
                  </a:lnTo>
                  <a:lnTo>
                    <a:pt x="220093" y="125575"/>
                  </a:lnTo>
                  <a:lnTo>
                    <a:pt x="220093" y="129879"/>
                  </a:lnTo>
                  <a:lnTo>
                    <a:pt x="217941" y="129879"/>
                  </a:lnTo>
                  <a:lnTo>
                    <a:pt x="217941" y="138488"/>
                  </a:lnTo>
                  <a:lnTo>
                    <a:pt x="215789" y="138488"/>
                  </a:lnTo>
                  <a:lnTo>
                    <a:pt x="215789" y="142793"/>
                  </a:lnTo>
                  <a:lnTo>
                    <a:pt x="213636" y="142793"/>
                  </a:lnTo>
                  <a:lnTo>
                    <a:pt x="213636" y="147097"/>
                  </a:lnTo>
                  <a:lnTo>
                    <a:pt x="211484" y="147097"/>
                  </a:lnTo>
                  <a:lnTo>
                    <a:pt x="211484" y="151402"/>
                  </a:lnTo>
                  <a:lnTo>
                    <a:pt x="209332" y="151402"/>
                  </a:lnTo>
                  <a:lnTo>
                    <a:pt x="209332" y="153554"/>
                  </a:lnTo>
                  <a:lnTo>
                    <a:pt x="207179" y="153554"/>
                  </a:lnTo>
                  <a:lnTo>
                    <a:pt x="207179" y="155707"/>
                  </a:lnTo>
                  <a:lnTo>
                    <a:pt x="205027" y="155707"/>
                  </a:lnTo>
                  <a:lnTo>
                    <a:pt x="205027" y="157859"/>
                  </a:lnTo>
                  <a:lnTo>
                    <a:pt x="202875" y="157859"/>
                  </a:lnTo>
                  <a:lnTo>
                    <a:pt x="202875" y="160011"/>
                  </a:lnTo>
                  <a:lnTo>
                    <a:pt x="200723" y="160011"/>
                  </a:lnTo>
                  <a:lnTo>
                    <a:pt x="200723" y="162163"/>
                  </a:lnTo>
                  <a:lnTo>
                    <a:pt x="198570" y="162163"/>
                  </a:lnTo>
                  <a:lnTo>
                    <a:pt x="198570" y="164316"/>
                  </a:lnTo>
                  <a:lnTo>
                    <a:pt x="196418" y="164316"/>
                  </a:lnTo>
                  <a:lnTo>
                    <a:pt x="196418" y="166468"/>
                  </a:lnTo>
                  <a:lnTo>
                    <a:pt x="194266" y="166468"/>
                  </a:lnTo>
                  <a:lnTo>
                    <a:pt x="194266" y="168620"/>
                  </a:lnTo>
                  <a:lnTo>
                    <a:pt x="153372" y="168620"/>
                  </a:lnTo>
                  <a:lnTo>
                    <a:pt x="153372" y="160011"/>
                  </a:lnTo>
                  <a:lnTo>
                    <a:pt x="155525" y="160011"/>
                  </a:lnTo>
                  <a:lnTo>
                    <a:pt x="155525" y="151402"/>
                  </a:lnTo>
                  <a:lnTo>
                    <a:pt x="157677" y="151402"/>
                  </a:lnTo>
                  <a:lnTo>
                    <a:pt x="157677" y="82529"/>
                  </a:lnTo>
                  <a:lnTo>
                    <a:pt x="155525" y="82529"/>
                  </a:lnTo>
                  <a:lnTo>
                    <a:pt x="155525" y="65311"/>
                  </a:lnTo>
                  <a:lnTo>
                    <a:pt x="153372" y="65311"/>
                  </a:lnTo>
                  <a:lnTo>
                    <a:pt x="153372" y="58854"/>
                  </a:lnTo>
                  <a:lnTo>
                    <a:pt x="151220" y="58854"/>
                  </a:lnTo>
                  <a:lnTo>
                    <a:pt x="151220" y="54549"/>
                  </a:lnTo>
                  <a:lnTo>
                    <a:pt x="149068" y="54549"/>
                  </a:lnTo>
                  <a:lnTo>
                    <a:pt x="149068" y="50245"/>
                  </a:lnTo>
                  <a:lnTo>
                    <a:pt x="146915" y="50245"/>
                  </a:lnTo>
                  <a:lnTo>
                    <a:pt x="146915" y="48092"/>
                  </a:lnTo>
                  <a:lnTo>
                    <a:pt x="144763" y="48092"/>
                  </a:lnTo>
                  <a:lnTo>
                    <a:pt x="144763" y="45940"/>
                  </a:lnTo>
                  <a:lnTo>
                    <a:pt x="142611" y="45940"/>
                  </a:lnTo>
                  <a:lnTo>
                    <a:pt x="142611" y="43788"/>
                  </a:lnTo>
                  <a:lnTo>
                    <a:pt x="134002" y="43788"/>
                  </a:lnTo>
                  <a:lnTo>
                    <a:pt x="134002" y="160011"/>
                  </a:lnTo>
                  <a:lnTo>
                    <a:pt x="131849" y="160011"/>
                  </a:lnTo>
                  <a:lnTo>
                    <a:pt x="131849" y="166468"/>
                  </a:lnTo>
                  <a:lnTo>
                    <a:pt x="129697" y="166468"/>
                  </a:lnTo>
                  <a:lnTo>
                    <a:pt x="129697" y="168620"/>
                  </a:lnTo>
                  <a:lnTo>
                    <a:pt x="90956" y="168620"/>
                  </a:lnTo>
                  <a:lnTo>
                    <a:pt x="90956" y="166468"/>
                  </a:lnTo>
                  <a:lnTo>
                    <a:pt x="88804" y="166468"/>
                  </a:lnTo>
                  <a:lnTo>
                    <a:pt x="88804" y="164316"/>
                  </a:lnTo>
                  <a:lnTo>
                    <a:pt x="86651" y="164316"/>
                  </a:lnTo>
                  <a:lnTo>
                    <a:pt x="86651" y="162163"/>
                  </a:lnTo>
                  <a:lnTo>
                    <a:pt x="84499" y="162163"/>
                  </a:lnTo>
                  <a:lnTo>
                    <a:pt x="84499" y="160011"/>
                  </a:lnTo>
                  <a:lnTo>
                    <a:pt x="82347" y="160011"/>
                  </a:lnTo>
                  <a:lnTo>
                    <a:pt x="82347" y="157859"/>
                  </a:lnTo>
                  <a:lnTo>
                    <a:pt x="80195" y="157859"/>
                  </a:lnTo>
                  <a:lnTo>
                    <a:pt x="80195" y="155707"/>
                  </a:lnTo>
                  <a:lnTo>
                    <a:pt x="78042" y="155707"/>
                  </a:lnTo>
                  <a:lnTo>
                    <a:pt x="78042" y="151402"/>
                  </a:lnTo>
                  <a:lnTo>
                    <a:pt x="75890" y="151402"/>
                  </a:lnTo>
                  <a:lnTo>
                    <a:pt x="75890" y="147097"/>
                  </a:lnTo>
                  <a:lnTo>
                    <a:pt x="73738" y="147097"/>
                  </a:lnTo>
                  <a:lnTo>
                    <a:pt x="73738" y="142793"/>
                  </a:lnTo>
                  <a:lnTo>
                    <a:pt x="71585" y="142793"/>
                  </a:lnTo>
                  <a:lnTo>
                    <a:pt x="71585" y="138488"/>
                  </a:lnTo>
                  <a:lnTo>
                    <a:pt x="69433" y="138488"/>
                  </a:lnTo>
                  <a:lnTo>
                    <a:pt x="69433" y="125575"/>
                  </a:lnTo>
                  <a:lnTo>
                    <a:pt x="67281" y="125575"/>
                  </a:lnTo>
                  <a:lnTo>
                    <a:pt x="67281" y="86833"/>
                  </a:lnTo>
                  <a:lnTo>
                    <a:pt x="69433" y="86833"/>
                  </a:lnTo>
                  <a:lnTo>
                    <a:pt x="69433" y="76072"/>
                  </a:lnTo>
                  <a:lnTo>
                    <a:pt x="71585" y="76072"/>
                  </a:lnTo>
                  <a:lnTo>
                    <a:pt x="71585" y="71767"/>
                  </a:lnTo>
                  <a:lnTo>
                    <a:pt x="73738" y="71767"/>
                  </a:lnTo>
                  <a:lnTo>
                    <a:pt x="73738" y="63158"/>
                  </a:lnTo>
                  <a:lnTo>
                    <a:pt x="75890" y="63158"/>
                  </a:lnTo>
                  <a:lnTo>
                    <a:pt x="75890" y="58854"/>
                  </a:lnTo>
                  <a:lnTo>
                    <a:pt x="78042" y="58854"/>
                  </a:lnTo>
                  <a:lnTo>
                    <a:pt x="78042" y="54549"/>
                  </a:lnTo>
                  <a:lnTo>
                    <a:pt x="80195" y="54549"/>
                  </a:lnTo>
                  <a:lnTo>
                    <a:pt x="80195" y="52397"/>
                  </a:lnTo>
                  <a:lnTo>
                    <a:pt x="82347" y="52397"/>
                  </a:lnTo>
                  <a:lnTo>
                    <a:pt x="82347" y="45940"/>
                  </a:lnTo>
                  <a:lnTo>
                    <a:pt x="78042" y="45940"/>
                  </a:lnTo>
                  <a:lnTo>
                    <a:pt x="78042" y="43788"/>
                  </a:lnTo>
                  <a:lnTo>
                    <a:pt x="69433" y="43788"/>
                  </a:lnTo>
                  <a:lnTo>
                    <a:pt x="69433" y="45940"/>
                  </a:lnTo>
                  <a:lnTo>
                    <a:pt x="67281" y="45940"/>
                  </a:lnTo>
                  <a:lnTo>
                    <a:pt x="67281" y="48092"/>
                  </a:lnTo>
                  <a:lnTo>
                    <a:pt x="65129" y="48092"/>
                  </a:lnTo>
                  <a:lnTo>
                    <a:pt x="65129" y="50245"/>
                  </a:lnTo>
                  <a:lnTo>
                    <a:pt x="62976" y="50245"/>
                  </a:lnTo>
                  <a:lnTo>
                    <a:pt x="62976" y="52397"/>
                  </a:lnTo>
                  <a:lnTo>
                    <a:pt x="60824" y="52397"/>
                  </a:lnTo>
                  <a:lnTo>
                    <a:pt x="60824" y="54549"/>
                  </a:lnTo>
                  <a:lnTo>
                    <a:pt x="58672" y="54549"/>
                  </a:lnTo>
                  <a:lnTo>
                    <a:pt x="58672" y="56701"/>
                  </a:lnTo>
                  <a:lnTo>
                    <a:pt x="56519" y="56701"/>
                  </a:lnTo>
                  <a:lnTo>
                    <a:pt x="56519" y="58854"/>
                  </a:lnTo>
                  <a:lnTo>
                    <a:pt x="54367" y="58854"/>
                  </a:lnTo>
                  <a:lnTo>
                    <a:pt x="54367" y="63158"/>
                  </a:lnTo>
                  <a:lnTo>
                    <a:pt x="52215" y="63158"/>
                  </a:lnTo>
                  <a:lnTo>
                    <a:pt x="52215" y="67463"/>
                  </a:lnTo>
                  <a:lnTo>
                    <a:pt x="50063" y="67463"/>
                  </a:lnTo>
                  <a:lnTo>
                    <a:pt x="50063" y="71767"/>
                  </a:lnTo>
                  <a:lnTo>
                    <a:pt x="47910" y="71767"/>
                  </a:lnTo>
                  <a:lnTo>
                    <a:pt x="47910" y="76072"/>
                  </a:lnTo>
                  <a:lnTo>
                    <a:pt x="45758" y="76072"/>
                  </a:lnTo>
                  <a:lnTo>
                    <a:pt x="45758" y="86833"/>
                  </a:lnTo>
                  <a:lnTo>
                    <a:pt x="43606" y="86833"/>
                  </a:lnTo>
                  <a:lnTo>
                    <a:pt x="43606" y="138488"/>
                  </a:lnTo>
                  <a:lnTo>
                    <a:pt x="45758" y="138488"/>
                  </a:lnTo>
                  <a:lnTo>
                    <a:pt x="45758" y="147097"/>
                  </a:lnTo>
                  <a:lnTo>
                    <a:pt x="47910" y="147097"/>
                  </a:lnTo>
                  <a:lnTo>
                    <a:pt x="47910" y="151402"/>
                  </a:lnTo>
                  <a:lnTo>
                    <a:pt x="50063" y="151402"/>
                  </a:lnTo>
                  <a:lnTo>
                    <a:pt x="50063" y="155707"/>
                  </a:lnTo>
                  <a:lnTo>
                    <a:pt x="52215" y="155707"/>
                  </a:lnTo>
                  <a:lnTo>
                    <a:pt x="52215" y="160011"/>
                  </a:lnTo>
                  <a:lnTo>
                    <a:pt x="54367" y="160011"/>
                  </a:lnTo>
                  <a:lnTo>
                    <a:pt x="54367" y="164316"/>
                  </a:lnTo>
                  <a:lnTo>
                    <a:pt x="56519" y="164316"/>
                  </a:lnTo>
                  <a:lnTo>
                    <a:pt x="56519" y="168620"/>
                  </a:lnTo>
                  <a:lnTo>
                    <a:pt x="32844" y="168620"/>
                  </a:lnTo>
                  <a:lnTo>
                    <a:pt x="32844" y="166468"/>
                  </a:lnTo>
                  <a:lnTo>
                    <a:pt x="30692" y="166468"/>
                  </a:lnTo>
                  <a:lnTo>
                    <a:pt x="30692" y="164316"/>
                  </a:lnTo>
                  <a:lnTo>
                    <a:pt x="28540" y="164316"/>
                  </a:lnTo>
                  <a:lnTo>
                    <a:pt x="28540" y="162163"/>
                  </a:lnTo>
                  <a:lnTo>
                    <a:pt x="24235" y="162163"/>
                  </a:lnTo>
                  <a:lnTo>
                    <a:pt x="24235" y="160011"/>
                  </a:lnTo>
                  <a:lnTo>
                    <a:pt x="22083" y="160011"/>
                  </a:lnTo>
                  <a:lnTo>
                    <a:pt x="22083" y="157859"/>
                  </a:lnTo>
                  <a:lnTo>
                    <a:pt x="19931" y="157859"/>
                  </a:lnTo>
                  <a:lnTo>
                    <a:pt x="19931" y="155707"/>
                  </a:lnTo>
                  <a:lnTo>
                    <a:pt x="17778" y="155707"/>
                  </a:lnTo>
                  <a:lnTo>
                    <a:pt x="17778" y="153554"/>
                  </a:lnTo>
                  <a:lnTo>
                    <a:pt x="15626" y="153554"/>
                  </a:lnTo>
                  <a:lnTo>
                    <a:pt x="15626" y="151402"/>
                  </a:lnTo>
                  <a:lnTo>
                    <a:pt x="13474" y="151402"/>
                  </a:lnTo>
                  <a:lnTo>
                    <a:pt x="13474" y="149250"/>
                  </a:lnTo>
                  <a:lnTo>
                    <a:pt x="11321" y="149250"/>
                  </a:lnTo>
                  <a:lnTo>
                    <a:pt x="11321" y="147097"/>
                  </a:lnTo>
                  <a:lnTo>
                    <a:pt x="9169" y="147097"/>
                  </a:lnTo>
                  <a:lnTo>
                    <a:pt x="9169" y="142793"/>
                  </a:lnTo>
                  <a:lnTo>
                    <a:pt x="7017" y="142793"/>
                  </a:lnTo>
                  <a:lnTo>
                    <a:pt x="7017" y="138488"/>
                  </a:lnTo>
                  <a:lnTo>
                    <a:pt x="4865" y="138488"/>
                  </a:lnTo>
                  <a:lnTo>
                    <a:pt x="4865" y="134184"/>
                  </a:lnTo>
                  <a:lnTo>
                    <a:pt x="2712" y="134184"/>
                  </a:lnTo>
                  <a:lnTo>
                    <a:pt x="2712" y="127727"/>
                  </a:lnTo>
                  <a:lnTo>
                    <a:pt x="560" y="127727"/>
                  </a:lnTo>
                  <a:lnTo>
                    <a:pt x="560" y="95443"/>
                  </a:lnTo>
                  <a:lnTo>
                    <a:pt x="2712" y="95443"/>
                  </a:lnTo>
                  <a:lnTo>
                    <a:pt x="2712" y="86833"/>
                  </a:lnTo>
                  <a:lnTo>
                    <a:pt x="4865" y="86833"/>
                  </a:lnTo>
                  <a:lnTo>
                    <a:pt x="4865" y="80377"/>
                  </a:lnTo>
                  <a:lnTo>
                    <a:pt x="7017" y="80377"/>
                  </a:lnTo>
                  <a:lnTo>
                    <a:pt x="7017" y="73920"/>
                  </a:lnTo>
                  <a:lnTo>
                    <a:pt x="9169" y="73920"/>
                  </a:lnTo>
                  <a:lnTo>
                    <a:pt x="9169" y="69615"/>
                  </a:lnTo>
                  <a:lnTo>
                    <a:pt x="11321" y="69615"/>
                  </a:lnTo>
                  <a:lnTo>
                    <a:pt x="11321" y="65311"/>
                  </a:lnTo>
                  <a:lnTo>
                    <a:pt x="13474" y="65311"/>
                  </a:lnTo>
                  <a:lnTo>
                    <a:pt x="13474" y="63158"/>
                  </a:lnTo>
                  <a:lnTo>
                    <a:pt x="15626" y="63158"/>
                  </a:lnTo>
                  <a:lnTo>
                    <a:pt x="15626" y="58854"/>
                  </a:lnTo>
                  <a:lnTo>
                    <a:pt x="17778" y="58854"/>
                  </a:lnTo>
                  <a:lnTo>
                    <a:pt x="17778" y="56701"/>
                  </a:lnTo>
                  <a:lnTo>
                    <a:pt x="19931" y="56701"/>
                  </a:lnTo>
                  <a:lnTo>
                    <a:pt x="19931" y="52397"/>
                  </a:lnTo>
                  <a:lnTo>
                    <a:pt x="22083" y="52397"/>
                  </a:lnTo>
                  <a:lnTo>
                    <a:pt x="22083" y="50245"/>
                  </a:lnTo>
                  <a:lnTo>
                    <a:pt x="24235" y="50245"/>
                  </a:lnTo>
                  <a:lnTo>
                    <a:pt x="24235" y="48092"/>
                  </a:lnTo>
                  <a:lnTo>
                    <a:pt x="26387" y="48092"/>
                  </a:lnTo>
                  <a:lnTo>
                    <a:pt x="26387" y="43788"/>
                  </a:lnTo>
                  <a:lnTo>
                    <a:pt x="28540" y="43788"/>
                  </a:lnTo>
                  <a:lnTo>
                    <a:pt x="28540" y="41635"/>
                  </a:lnTo>
                  <a:lnTo>
                    <a:pt x="30692" y="41635"/>
                  </a:lnTo>
                  <a:lnTo>
                    <a:pt x="30692" y="39483"/>
                  </a:lnTo>
                  <a:lnTo>
                    <a:pt x="32844" y="39483"/>
                  </a:lnTo>
                  <a:lnTo>
                    <a:pt x="32844" y="37331"/>
                  </a:lnTo>
                  <a:lnTo>
                    <a:pt x="34997" y="37331"/>
                  </a:lnTo>
                  <a:lnTo>
                    <a:pt x="34997" y="35179"/>
                  </a:lnTo>
                  <a:lnTo>
                    <a:pt x="37149" y="35179"/>
                  </a:lnTo>
                  <a:lnTo>
                    <a:pt x="37149" y="33026"/>
                  </a:lnTo>
                  <a:lnTo>
                    <a:pt x="41453" y="33026"/>
                  </a:lnTo>
                  <a:lnTo>
                    <a:pt x="41453" y="30874"/>
                  </a:lnTo>
                  <a:lnTo>
                    <a:pt x="43606" y="30874"/>
                  </a:lnTo>
                  <a:lnTo>
                    <a:pt x="43606" y="28722"/>
                  </a:lnTo>
                  <a:lnTo>
                    <a:pt x="45758" y="28722"/>
                  </a:lnTo>
                  <a:lnTo>
                    <a:pt x="45758" y="26569"/>
                  </a:lnTo>
                  <a:lnTo>
                    <a:pt x="50063" y="26569"/>
                  </a:lnTo>
                  <a:lnTo>
                    <a:pt x="50063" y="24417"/>
                  </a:lnTo>
                  <a:lnTo>
                    <a:pt x="52215" y="24417"/>
                  </a:lnTo>
                  <a:lnTo>
                    <a:pt x="52215" y="22265"/>
                  </a:lnTo>
                  <a:lnTo>
                    <a:pt x="56519" y="22265"/>
                  </a:lnTo>
                  <a:lnTo>
                    <a:pt x="56519" y="20113"/>
                  </a:lnTo>
                  <a:lnTo>
                    <a:pt x="58672" y="20113"/>
                  </a:lnTo>
                  <a:lnTo>
                    <a:pt x="58672" y="17960"/>
                  </a:lnTo>
                  <a:lnTo>
                    <a:pt x="62976" y="17960"/>
                  </a:lnTo>
                  <a:lnTo>
                    <a:pt x="62976" y="15808"/>
                  </a:lnTo>
                  <a:lnTo>
                    <a:pt x="67281" y="15808"/>
                  </a:lnTo>
                  <a:lnTo>
                    <a:pt x="67281" y="13656"/>
                  </a:lnTo>
                  <a:lnTo>
                    <a:pt x="71585" y="13656"/>
                  </a:lnTo>
                  <a:lnTo>
                    <a:pt x="71585" y="11503"/>
                  </a:lnTo>
                  <a:lnTo>
                    <a:pt x="75890" y="11503"/>
                  </a:lnTo>
                  <a:lnTo>
                    <a:pt x="75890" y="9351"/>
                  </a:lnTo>
                  <a:lnTo>
                    <a:pt x="82347" y="9351"/>
                  </a:lnTo>
                  <a:lnTo>
                    <a:pt x="82347" y="7199"/>
                  </a:lnTo>
                  <a:lnTo>
                    <a:pt x="90956" y="7199"/>
                  </a:lnTo>
                  <a:lnTo>
                    <a:pt x="90956" y="5047"/>
                  </a:lnTo>
                  <a:lnTo>
                    <a:pt x="103870" y="5047"/>
                  </a:lnTo>
                  <a:lnTo>
                    <a:pt x="103870" y="2894"/>
                  </a:lnTo>
                  <a:lnTo>
                    <a:pt x="114631" y="2894"/>
                  </a:lnTo>
                  <a:close/>
                </a:path>
              </a:pathLst>
            </a:custGeom>
            <a:solidFill>
              <a:srgbClr val="F8FAF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3854EAA9-5D2B-0CD9-FA28-EF639B2B4101}"/>
                </a:ext>
              </a:extLst>
            </p:cNvPr>
            <p:cNvSpPr/>
            <p:nvPr/>
          </p:nvSpPr>
          <p:spPr>
            <a:xfrm>
              <a:off x="12700682" y="7884850"/>
              <a:ext cx="333604" cy="421848"/>
            </a:xfrm>
            <a:custGeom>
              <a:avLst/>
              <a:gdLst>
                <a:gd name="connsiteX0" fmla="*/ 233181 w 333604"/>
                <a:gd name="connsiteY0" fmla="*/ 201 h 421848"/>
                <a:gd name="connsiteX1" fmla="*/ 263313 w 333604"/>
                <a:gd name="connsiteY1" fmla="*/ 201 h 421848"/>
                <a:gd name="connsiteX2" fmla="*/ 263313 w 333604"/>
                <a:gd name="connsiteY2" fmla="*/ 2353 h 421848"/>
                <a:gd name="connsiteX3" fmla="*/ 267617 w 333604"/>
                <a:gd name="connsiteY3" fmla="*/ 2353 h 421848"/>
                <a:gd name="connsiteX4" fmla="*/ 267617 w 333604"/>
                <a:gd name="connsiteY4" fmla="*/ 4506 h 421848"/>
                <a:gd name="connsiteX5" fmla="*/ 271922 w 333604"/>
                <a:gd name="connsiteY5" fmla="*/ 4506 h 421848"/>
                <a:gd name="connsiteX6" fmla="*/ 271922 w 333604"/>
                <a:gd name="connsiteY6" fmla="*/ 6658 h 421848"/>
                <a:gd name="connsiteX7" fmla="*/ 274074 w 333604"/>
                <a:gd name="connsiteY7" fmla="*/ 6658 h 421848"/>
                <a:gd name="connsiteX8" fmla="*/ 274074 w 333604"/>
                <a:gd name="connsiteY8" fmla="*/ 8810 h 421848"/>
                <a:gd name="connsiteX9" fmla="*/ 276227 w 333604"/>
                <a:gd name="connsiteY9" fmla="*/ 8810 h 421848"/>
                <a:gd name="connsiteX10" fmla="*/ 276227 w 333604"/>
                <a:gd name="connsiteY10" fmla="*/ 10962 h 421848"/>
                <a:gd name="connsiteX11" fmla="*/ 278379 w 333604"/>
                <a:gd name="connsiteY11" fmla="*/ 10962 h 421848"/>
                <a:gd name="connsiteX12" fmla="*/ 278379 w 333604"/>
                <a:gd name="connsiteY12" fmla="*/ 13115 h 421848"/>
                <a:gd name="connsiteX13" fmla="*/ 280531 w 333604"/>
                <a:gd name="connsiteY13" fmla="*/ 13115 h 421848"/>
                <a:gd name="connsiteX14" fmla="*/ 280531 w 333604"/>
                <a:gd name="connsiteY14" fmla="*/ 15267 h 421848"/>
                <a:gd name="connsiteX15" fmla="*/ 282683 w 333604"/>
                <a:gd name="connsiteY15" fmla="*/ 15267 h 421848"/>
                <a:gd name="connsiteX16" fmla="*/ 282683 w 333604"/>
                <a:gd name="connsiteY16" fmla="*/ 17419 h 421848"/>
                <a:gd name="connsiteX17" fmla="*/ 284836 w 333604"/>
                <a:gd name="connsiteY17" fmla="*/ 17419 h 421848"/>
                <a:gd name="connsiteX18" fmla="*/ 284836 w 333604"/>
                <a:gd name="connsiteY18" fmla="*/ 21724 h 421848"/>
                <a:gd name="connsiteX19" fmla="*/ 286988 w 333604"/>
                <a:gd name="connsiteY19" fmla="*/ 21724 h 421848"/>
                <a:gd name="connsiteX20" fmla="*/ 286988 w 333604"/>
                <a:gd name="connsiteY20" fmla="*/ 23876 h 421848"/>
                <a:gd name="connsiteX21" fmla="*/ 289140 w 333604"/>
                <a:gd name="connsiteY21" fmla="*/ 23876 h 421848"/>
                <a:gd name="connsiteX22" fmla="*/ 289140 w 333604"/>
                <a:gd name="connsiteY22" fmla="*/ 28181 h 421848"/>
                <a:gd name="connsiteX23" fmla="*/ 291293 w 333604"/>
                <a:gd name="connsiteY23" fmla="*/ 28181 h 421848"/>
                <a:gd name="connsiteX24" fmla="*/ 291293 w 333604"/>
                <a:gd name="connsiteY24" fmla="*/ 32485 h 421848"/>
                <a:gd name="connsiteX25" fmla="*/ 293445 w 333604"/>
                <a:gd name="connsiteY25" fmla="*/ 32485 h 421848"/>
                <a:gd name="connsiteX26" fmla="*/ 293445 w 333604"/>
                <a:gd name="connsiteY26" fmla="*/ 36790 h 421848"/>
                <a:gd name="connsiteX27" fmla="*/ 295597 w 333604"/>
                <a:gd name="connsiteY27" fmla="*/ 36790 h 421848"/>
                <a:gd name="connsiteX28" fmla="*/ 295597 w 333604"/>
                <a:gd name="connsiteY28" fmla="*/ 41094 h 421848"/>
                <a:gd name="connsiteX29" fmla="*/ 297750 w 333604"/>
                <a:gd name="connsiteY29" fmla="*/ 41094 h 421848"/>
                <a:gd name="connsiteX30" fmla="*/ 297750 w 333604"/>
                <a:gd name="connsiteY30" fmla="*/ 43247 h 421848"/>
                <a:gd name="connsiteX31" fmla="*/ 299902 w 333604"/>
                <a:gd name="connsiteY31" fmla="*/ 43247 h 421848"/>
                <a:gd name="connsiteX32" fmla="*/ 299902 w 333604"/>
                <a:gd name="connsiteY32" fmla="*/ 49704 h 421848"/>
                <a:gd name="connsiteX33" fmla="*/ 302054 w 333604"/>
                <a:gd name="connsiteY33" fmla="*/ 49704 h 421848"/>
                <a:gd name="connsiteX34" fmla="*/ 302054 w 333604"/>
                <a:gd name="connsiteY34" fmla="*/ 51856 h 421848"/>
                <a:gd name="connsiteX35" fmla="*/ 304206 w 333604"/>
                <a:gd name="connsiteY35" fmla="*/ 51856 h 421848"/>
                <a:gd name="connsiteX36" fmla="*/ 304206 w 333604"/>
                <a:gd name="connsiteY36" fmla="*/ 56160 h 421848"/>
                <a:gd name="connsiteX37" fmla="*/ 306359 w 333604"/>
                <a:gd name="connsiteY37" fmla="*/ 56160 h 421848"/>
                <a:gd name="connsiteX38" fmla="*/ 306359 w 333604"/>
                <a:gd name="connsiteY38" fmla="*/ 62617 h 421848"/>
                <a:gd name="connsiteX39" fmla="*/ 308511 w 333604"/>
                <a:gd name="connsiteY39" fmla="*/ 62617 h 421848"/>
                <a:gd name="connsiteX40" fmla="*/ 308511 w 333604"/>
                <a:gd name="connsiteY40" fmla="*/ 69074 h 421848"/>
                <a:gd name="connsiteX41" fmla="*/ 310663 w 333604"/>
                <a:gd name="connsiteY41" fmla="*/ 69074 h 421848"/>
                <a:gd name="connsiteX42" fmla="*/ 310663 w 333604"/>
                <a:gd name="connsiteY42" fmla="*/ 77683 h 421848"/>
                <a:gd name="connsiteX43" fmla="*/ 312816 w 333604"/>
                <a:gd name="connsiteY43" fmla="*/ 77683 h 421848"/>
                <a:gd name="connsiteX44" fmla="*/ 312816 w 333604"/>
                <a:gd name="connsiteY44" fmla="*/ 79836 h 421848"/>
                <a:gd name="connsiteX45" fmla="*/ 314968 w 333604"/>
                <a:gd name="connsiteY45" fmla="*/ 79836 h 421848"/>
                <a:gd name="connsiteX46" fmla="*/ 314968 w 333604"/>
                <a:gd name="connsiteY46" fmla="*/ 86292 h 421848"/>
                <a:gd name="connsiteX47" fmla="*/ 317120 w 333604"/>
                <a:gd name="connsiteY47" fmla="*/ 86292 h 421848"/>
                <a:gd name="connsiteX48" fmla="*/ 317120 w 333604"/>
                <a:gd name="connsiteY48" fmla="*/ 97054 h 421848"/>
                <a:gd name="connsiteX49" fmla="*/ 319272 w 333604"/>
                <a:gd name="connsiteY49" fmla="*/ 97054 h 421848"/>
                <a:gd name="connsiteX50" fmla="*/ 319272 w 333604"/>
                <a:gd name="connsiteY50" fmla="*/ 103511 h 421848"/>
                <a:gd name="connsiteX51" fmla="*/ 321425 w 333604"/>
                <a:gd name="connsiteY51" fmla="*/ 103511 h 421848"/>
                <a:gd name="connsiteX52" fmla="*/ 321425 w 333604"/>
                <a:gd name="connsiteY52" fmla="*/ 109968 h 421848"/>
                <a:gd name="connsiteX53" fmla="*/ 323577 w 333604"/>
                <a:gd name="connsiteY53" fmla="*/ 109968 h 421848"/>
                <a:gd name="connsiteX54" fmla="*/ 323577 w 333604"/>
                <a:gd name="connsiteY54" fmla="*/ 118577 h 421848"/>
                <a:gd name="connsiteX55" fmla="*/ 325729 w 333604"/>
                <a:gd name="connsiteY55" fmla="*/ 118577 h 421848"/>
                <a:gd name="connsiteX56" fmla="*/ 325729 w 333604"/>
                <a:gd name="connsiteY56" fmla="*/ 122881 h 421848"/>
                <a:gd name="connsiteX57" fmla="*/ 327882 w 333604"/>
                <a:gd name="connsiteY57" fmla="*/ 122881 h 421848"/>
                <a:gd name="connsiteX58" fmla="*/ 327882 w 333604"/>
                <a:gd name="connsiteY58" fmla="*/ 135795 h 421848"/>
                <a:gd name="connsiteX59" fmla="*/ 330034 w 333604"/>
                <a:gd name="connsiteY59" fmla="*/ 135795 h 421848"/>
                <a:gd name="connsiteX60" fmla="*/ 330034 w 333604"/>
                <a:gd name="connsiteY60" fmla="*/ 144404 h 421848"/>
                <a:gd name="connsiteX61" fmla="*/ 332186 w 333604"/>
                <a:gd name="connsiteY61" fmla="*/ 144404 h 421848"/>
                <a:gd name="connsiteX62" fmla="*/ 332186 w 333604"/>
                <a:gd name="connsiteY62" fmla="*/ 165927 h 421848"/>
                <a:gd name="connsiteX63" fmla="*/ 334338 w 333604"/>
                <a:gd name="connsiteY63" fmla="*/ 165927 h 421848"/>
                <a:gd name="connsiteX64" fmla="*/ 334338 w 333604"/>
                <a:gd name="connsiteY64" fmla="*/ 247714 h 421848"/>
                <a:gd name="connsiteX65" fmla="*/ 332186 w 333604"/>
                <a:gd name="connsiteY65" fmla="*/ 247714 h 421848"/>
                <a:gd name="connsiteX66" fmla="*/ 332186 w 333604"/>
                <a:gd name="connsiteY66" fmla="*/ 264932 h 421848"/>
                <a:gd name="connsiteX67" fmla="*/ 330034 w 333604"/>
                <a:gd name="connsiteY67" fmla="*/ 264932 h 421848"/>
                <a:gd name="connsiteX68" fmla="*/ 330034 w 333604"/>
                <a:gd name="connsiteY68" fmla="*/ 277846 h 421848"/>
                <a:gd name="connsiteX69" fmla="*/ 327882 w 333604"/>
                <a:gd name="connsiteY69" fmla="*/ 277846 h 421848"/>
                <a:gd name="connsiteX70" fmla="*/ 327882 w 333604"/>
                <a:gd name="connsiteY70" fmla="*/ 290760 h 421848"/>
                <a:gd name="connsiteX71" fmla="*/ 325729 w 333604"/>
                <a:gd name="connsiteY71" fmla="*/ 290760 h 421848"/>
                <a:gd name="connsiteX72" fmla="*/ 325729 w 333604"/>
                <a:gd name="connsiteY72" fmla="*/ 292912 h 421848"/>
                <a:gd name="connsiteX73" fmla="*/ 323577 w 333604"/>
                <a:gd name="connsiteY73" fmla="*/ 292912 h 421848"/>
                <a:gd name="connsiteX74" fmla="*/ 323577 w 333604"/>
                <a:gd name="connsiteY74" fmla="*/ 299369 h 421848"/>
                <a:gd name="connsiteX75" fmla="*/ 321425 w 333604"/>
                <a:gd name="connsiteY75" fmla="*/ 299369 h 421848"/>
                <a:gd name="connsiteX76" fmla="*/ 321425 w 333604"/>
                <a:gd name="connsiteY76" fmla="*/ 307978 h 421848"/>
                <a:gd name="connsiteX77" fmla="*/ 319272 w 333604"/>
                <a:gd name="connsiteY77" fmla="*/ 307978 h 421848"/>
                <a:gd name="connsiteX78" fmla="*/ 319272 w 333604"/>
                <a:gd name="connsiteY78" fmla="*/ 314435 h 421848"/>
                <a:gd name="connsiteX79" fmla="*/ 317120 w 333604"/>
                <a:gd name="connsiteY79" fmla="*/ 314435 h 421848"/>
                <a:gd name="connsiteX80" fmla="*/ 317120 w 333604"/>
                <a:gd name="connsiteY80" fmla="*/ 320892 h 421848"/>
                <a:gd name="connsiteX81" fmla="*/ 314968 w 333604"/>
                <a:gd name="connsiteY81" fmla="*/ 320892 h 421848"/>
                <a:gd name="connsiteX82" fmla="*/ 314968 w 333604"/>
                <a:gd name="connsiteY82" fmla="*/ 327349 h 421848"/>
                <a:gd name="connsiteX83" fmla="*/ 312816 w 333604"/>
                <a:gd name="connsiteY83" fmla="*/ 327349 h 421848"/>
                <a:gd name="connsiteX84" fmla="*/ 312816 w 333604"/>
                <a:gd name="connsiteY84" fmla="*/ 335958 h 421848"/>
                <a:gd name="connsiteX85" fmla="*/ 310663 w 333604"/>
                <a:gd name="connsiteY85" fmla="*/ 335958 h 421848"/>
                <a:gd name="connsiteX86" fmla="*/ 310663 w 333604"/>
                <a:gd name="connsiteY86" fmla="*/ 342415 h 421848"/>
                <a:gd name="connsiteX87" fmla="*/ 306359 w 333604"/>
                <a:gd name="connsiteY87" fmla="*/ 342415 h 421848"/>
                <a:gd name="connsiteX88" fmla="*/ 306359 w 333604"/>
                <a:gd name="connsiteY88" fmla="*/ 351024 h 421848"/>
                <a:gd name="connsiteX89" fmla="*/ 304206 w 333604"/>
                <a:gd name="connsiteY89" fmla="*/ 351024 h 421848"/>
                <a:gd name="connsiteX90" fmla="*/ 304206 w 333604"/>
                <a:gd name="connsiteY90" fmla="*/ 353176 h 421848"/>
                <a:gd name="connsiteX91" fmla="*/ 302054 w 333604"/>
                <a:gd name="connsiteY91" fmla="*/ 353176 h 421848"/>
                <a:gd name="connsiteX92" fmla="*/ 302054 w 333604"/>
                <a:gd name="connsiteY92" fmla="*/ 357481 h 421848"/>
                <a:gd name="connsiteX93" fmla="*/ 299902 w 333604"/>
                <a:gd name="connsiteY93" fmla="*/ 357481 h 421848"/>
                <a:gd name="connsiteX94" fmla="*/ 299902 w 333604"/>
                <a:gd name="connsiteY94" fmla="*/ 359633 h 421848"/>
                <a:gd name="connsiteX95" fmla="*/ 297750 w 333604"/>
                <a:gd name="connsiteY95" fmla="*/ 359633 h 421848"/>
                <a:gd name="connsiteX96" fmla="*/ 297750 w 333604"/>
                <a:gd name="connsiteY96" fmla="*/ 363937 h 421848"/>
                <a:gd name="connsiteX97" fmla="*/ 295597 w 333604"/>
                <a:gd name="connsiteY97" fmla="*/ 363937 h 421848"/>
                <a:gd name="connsiteX98" fmla="*/ 295597 w 333604"/>
                <a:gd name="connsiteY98" fmla="*/ 368242 h 421848"/>
                <a:gd name="connsiteX99" fmla="*/ 293445 w 333604"/>
                <a:gd name="connsiteY99" fmla="*/ 368242 h 421848"/>
                <a:gd name="connsiteX100" fmla="*/ 293445 w 333604"/>
                <a:gd name="connsiteY100" fmla="*/ 372547 h 421848"/>
                <a:gd name="connsiteX101" fmla="*/ 291293 w 333604"/>
                <a:gd name="connsiteY101" fmla="*/ 372547 h 421848"/>
                <a:gd name="connsiteX102" fmla="*/ 291293 w 333604"/>
                <a:gd name="connsiteY102" fmla="*/ 376851 h 421848"/>
                <a:gd name="connsiteX103" fmla="*/ 289140 w 333604"/>
                <a:gd name="connsiteY103" fmla="*/ 376851 h 421848"/>
                <a:gd name="connsiteX104" fmla="*/ 289140 w 333604"/>
                <a:gd name="connsiteY104" fmla="*/ 381156 h 421848"/>
                <a:gd name="connsiteX105" fmla="*/ 286988 w 333604"/>
                <a:gd name="connsiteY105" fmla="*/ 381156 h 421848"/>
                <a:gd name="connsiteX106" fmla="*/ 286988 w 333604"/>
                <a:gd name="connsiteY106" fmla="*/ 385460 h 421848"/>
                <a:gd name="connsiteX107" fmla="*/ 284836 w 333604"/>
                <a:gd name="connsiteY107" fmla="*/ 385460 h 421848"/>
                <a:gd name="connsiteX108" fmla="*/ 284836 w 333604"/>
                <a:gd name="connsiteY108" fmla="*/ 389765 h 421848"/>
                <a:gd name="connsiteX109" fmla="*/ 282683 w 333604"/>
                <a:gd name="connsiteY109" fmla="*/ 389765 h 421848"/>
                <a:gd name="connsiteX110" fmla="*/ 282683 w 333604"/>
                <a:gd name="connsiteY110" fmla="*/ 391917 h 421848"/>
                <a:gd name="connsiteX111" fmla="*/ 280531 w 333604"/>
                <a:gd name="connsiteY111" fmla="*/ 391917 h 421848"/>
                <a:gd name="connsiteX112" fmla="*/ 280531 w 333604"/>
                <a:gd name="connsiteY112" fmla="*/ 398374 h 421848"/>
                <a:gd name="connsiteX113" fmla="*/ 278379 w 333604"/>
                <a:gd name="connsiteY113" fmla="*/ 398374 h 421848"/>
                <a:gd name="connsiteX114" fmla="*/ 278379 w 333604"/>
                <a:gd name="connsiteY114" fmla="*/ 400526 h 421848"/>
                <a:gd name="connsiteX115" fmla="*/ 276227 w 333604"/>
                <a:gd name="connsiteY115" fmla="*/ 400526 h 421848"/>
                <a:gd name="connsiteX116" fmla="*/ 276227 w 333604"/>
                <a:gd name="connsiteY116" fmla="*/ 402679 h 421848"/>
                <a:gd name="connsiteX117" fmla="*/ 274074 w 333604"/>
                <a:gd name="connsiteY117" fmla="*/ 402679 h 421848"/>
                <a:gd name="connsiteX118" fmla="*/ 274074 w 333604"/>
                <a:gd name="connsiteY118" fmla="*/ 406983 h 421848"/>
                <a:gd name="connsiteX119" fmla="*/ 271922 w 333604"/>
                <a:gd name="connsiteY119" fmla="*/ 406983 h 421848"/>
                <a:gd name="connsiteX120" fmla="*/ 271922 w 333604"/>
                <a:gd name="connsiteY120" fmla="*/ 409135 h 421848"/>
                <a:gd name="connsiteX121" fmla="*/ 269770 w 333604"/>
                <a:gd name="connsiteY121" fmla="*/ 409135 h 421848"/>
                <a:gd name="connsiteX122" fmla="*/ 269770 w 333604"/>
                <a:gd name="connsiteY122" fmla="*/ 413440 h 421848"/>
                <a:gd name="connsiteX123" fmla="*/ 267617 w 333604"/>
                <a:gd name="connsiteY123" fmla="*/ 413440 h 421848"/>
                <a:gd name="connsiteX124" fmla="*/ 267617 w 333604"/>
                <a:gd name="connsiteY124" fmla="*/ 415592 h 421848"/>
                <a:gd name="connsiteX125" fmla="*/ 265465 w 333604"/>
                <a:gd name="connsiteY125" fmla="*/ 415592 h 421848"/>
                <a:gd name="connsiteX126" fmla="*/ 265465 w 333604"/>
                <a:gd name="connsiteY126" fmla="*/ 417745 h 421848"/>
                <a:gd name="connsiteX127" fmla="*/ 263313 w 333604"/>
                <a:gd name="connsiteY127" fmla="*/ 417745 h 421848"/>
                <a:gd name="connsiteX128" fmla="*/ 263313 w 333604"/>
                <a:gd name="connsiteY128" fmla="*/ 419897 h 421848"/>
                <a:gd name="connsiteX129" fmla="*/ 261161 w 333604"/>
                <a:gd name="connsiteY129" fmla="*/ 419897 h 421848"/>
                <a:gd name="connsiteX130" fmla="*/ 261161 w 333604"/>
                <a:gd name="connsiteY130" fmla="*/ 422049 h 421848"/>
                <a:gd name="connsiteX131" fmla="*/ 256856 w 333604"/>
                <a:gd name="connsiteY131" fmla="*/ 422049 h 421848"/>
                <a:gd name="connsiteX132" fmla="*/ 256856 w 333604"/>
                <a:gd name="connsiteY132" fmla="*/ 417745 h 421848"/>
                <a:gd name="connsiteX133" fmla="*/ 259008 w 333604"/>
                <a:gd name="connsiteY133" fmla="*/ 417745 h 421848"/>
                <a:gd name="connsiteX134" fmla="*/ 259008 w 333604"/>
                <a:gd name="connsiteY134" fmla="*/ 400526 h 421848"/>
                <a:gd name="connsiteX135" fmla="*/ 256856 w 333604"/>
                <a:gd name="connsiteY135" fmla="*/ 400526 h 421848"/>
                <a:gd name="connsiteX136" fmla="*/ 256856 w 333604"/>
                <a:gd name="connsiteY136" fmla="*/ 394069 h 421848"/>
                <a:gd name="connsiteX137" fmla="*/ 254704 w 333604"/>
                <a:gd name="connsiteY137" fmla="*/ 394069 h 421848"/>
                <a:gd name="connsiteX138" fmla="*/ 254704 w 333604"/>
                <a:gd name="connsiteY138" fmla="*/ 391917 h 421848"/>
                <a:gd name="connsiteX139" fmla="*/ 252551 w 333604"/>
                <a:gd name="connsiteY139" fmla="*/ 391917 h 421848"/>
                <a:gd name="connsiteX140" fmla="*/ 252551 w 333604"/>
                <a:gd name="connsiteY140" fmla="*/ 387613 h 421848"/>
                <a:gd name="connsiteX141" fmla="*/ 250399 w 333604"/>
                <a:gd name="connsiteY141" fmla="*/ 387613 h 421848"/>
                <a:gd name="connsiteX142" fmla="*/ 250399 w 333604"/>
                <a:gd name="connsiteY142" fmla="*/ 383308 h 421848"/>
                <a:gd name="connsiteX143" fmla="*/ 248247 w 333604"/>
                <a:gd name="connsiteY143" fmla="*/ 383308 h 421848"/>
                <a:gd name="connsiteX144" fmla="*/ 248247 w 333604"/>
                <a:gd name="connsiteY144" fmla="*/ 379003 h 421848"/>
                <a:gd name="connsiteX145" fmla="*/ 246095 w 333604"/>
                <a:gd name="connsiteY145" fmla="*/ 379003 h 421848"/>
                <a:gd name="connsiteX146" fmla="*/ 246095 w 333604"/>
                <a:gd name="connsiteY146" fmla="*/ 376851 h 421848"/>
                <a:gd name="connsiteX147" fmla="*/ 243942 w 333604"/>
                <a:gd name="connsiteY147" fmla="*/ 376851 h 421848"/>
                <a:gd name="connsiteX148" fmla="*/ 243942 w 333604"/>
                <a:gd name="connsiteY148" fmla="*/ 370394 h 421848"/>
                <a:gd name="connsiteX149" fmla="*/ 246095 w 333604"/>
                <a:gd name="connsiteY149" fmla="*/ 370394 h 421848"/>
                <a:gd name="connsiteX150" fmla="*/ 246095 w 333604"/>
                <a:gd name="connsiteY150" fmla="*/ 368242 h 421848"/>
                <a:gd name="connsiteX151" fmla="*/ 250399 w 333604"/>
                <a:gd name="connsiteY151" fmla="*/ 368242 h 421848"/>
                <a:gd name="connsiteX152" fmla="*/ 250399 w 333604"/>
                <a:gd name="connsiteY152" fmla="*/ 366090 h 421848"/>
                <a:gd name="connsiteX153" fmla="*/ 252551 w 333604"/>
                <a:gd name="connsiteY153" fmla="*/ 366090 h 421848"/>
                <a:gd name="connsiteX154" fmla="*/ 252551 w 333604"/>
                <a:gd name="connsiteY154" fmla="*/ 363937 h 421848"/>
                <a:gd name="connsiteX155" fmla="*/ 254704 w 333604"/>
                <a:gd name="connsiteY155" fmla="*/ 363937 h 421848"/>
                <a:gd name="connsiteX156" fmla="*/ 254704 w 333604"/>
                <a:gd name="connsiteY156" fmla="*/ 361785 h 421848"/>
                <a:gd name="connsiteX157" fmla="*/ 256856 w 333604"/>
                <a:gd name="connsiteY157" fmla="*/ 361785 h 421848"/>
                <a:gd name="connsiteX158" fmla="*/ 256856 w 333604"/>
                <a:gd name="connsiteY158" fmla="*/ 359633 h 421848"/>
                <a:gd name="connsiteX159" fmla="*/ 259008 w 333604"/>
                <a:gd name="connsiteY159" fmla="*/ 359633 h 421848"/>
                <a:gd name="connsiteX160" fmla="*/ 259008 w 333604"/>
                <a:gd name="connsiteY160" fmla="*/ 355328 h 421848"/>
                <a:gd name="connsiteX161" fmla="*/ 261161 w 333604"/>
                <a:gd name="connsiteY161" fmla="*/ 355328 h 421848"/>
                <a:gd name="connsiteX162" fmla="*/ 261161 w 333604"/>
                <a:gd name="connsiteY162" fmla="*/ 353176 h 421848"/>
                <a:gd name="connsiteX163" fmla="*/ 263313 w 333604"/>
                <a:gd name="connsiteY163" fmla="*/ 353176 h 421848"/>
                <a:gd name="connsiteX164" fmla="*/ 263313 w 333604"/>
                <a:gd name="connsiteY164" fmla="*/ 348871 h 421848"/>
                <a:gd name="connsiteX165" fmla="*/ 265465 w 333604"/>
                <a:gd name="connsiteY165" fmla="*/ 348871 h 421848"/>
                <a:gd name="connsiteX166" fmla="*/ 265465 w 333604"/>
                <a:gd name="connsiteY166" fmla="*/ 346719 h 421848"/>
                <a:gd name="connsiteX167" fmla="*/ 267617 w 333604"/>
                <a:gd name="connsiteY167" fmla="*/ 346719 h 421848"/>
                <a:gd name="connsiteX168" fmla="*/ 267617 w 333604"/>
                <a:gd name="connsiteY168" fmla="*/ 342415 h 421848"/>
                <a:gd name="connsiteX169" fmla="*/ 269770 w 333604"/>
                <a:gd name="connsiteY169" fmla="*/ 342415 h 421848"/>
                <a:gd name="connsiteX170" fmla="*/ 269770 w 333604"/>
                <a:gd name="connsiteY170" fmla="*/ 338110 h 421848"/>
                <a:gd name="connsiteX171" fmla="*/ 271922 w 333604"/>
                <a:gd name="connsiteY171" fmla="*/ 338110 h 421848"/>
                <a:gd name="connsiteX172" fmla="*/ 271922 w 333604"/>
                <a:gd name="connsiteY172" fmla="*/ 333805 h 421848"/>
                <a:gd name="connsiteX173" fmla="*/ 274074 w 333604"/>
                <a:gd name="connsiteY173" fmla="*/ 333805 h 421848"/>
                <a:gd name="connsiteX174" fmla="*/ 274074 w 333604"/>
                <a:gd name="connsiteY174" fmla="*/ 329501 h 421848"/>
                <a:gd name="connsiteX175" fmla="*/ 276227 w 333604"/>
                <a:gd name="connsiteY175" fmla="*/ 329501 h 421848"/>
                <a:gd name="connsiteX176" fmla="*/ 276227 w 333604"/>
                <a:gd name="connsiteY176" fmla="*/ 327349 h 421848"/>
                <a:gd name="connsiteX177" fmla="*/ 278379 w 333604"/>
                <a:gd name="connsiteY177" fmla="*/ 327349 h 421848"/>
                <a:gd name="connsiteX178" fmla="*/ 278379 w 333604"/>
                <a:gd name="connsiteY178" fmla="*/ 320892 h 421848"/>
                <a:gd name="connsiteX179" fmla="*/ 280531 w 333604"/>
                <a:gd name="connsiteY179" fmla="*/ 320892 h 421848"/>
                <a:gd name="connsiteX180" fmla="*/ 280531 w 333604"/>
                <a:gd name="connsiteY180" fmla="*/ 316587 h 421848"/>
                <a:gd name="connsiteX181" fmla="*/ 282683 w 333604"/>
                <a:gd name="connsiteY181" fmla="*/ 316587 h 421848"/>
                <a:gd name="connsiteX182" fmla="*/ 282683 w 333604"/>
                <a:gd name="connsiteY182" fmla="*/ 310130 h 421848"/>
                <a:gd name="connsiteX183" fmla="*/ 284836 w 333604"/>
                <a:gd name="connsiteY183" fmla="*/ 310130 h 421848"/>
                <a:gd name="connsiteX184" fmla="*/ 284836 w 333604"/>
                <a:gd name="connsiteY184" fmla="*/ 303673 h 421848"/>
                <a:gd name="connsiteX185" fmla="*/ 286988 w 333604"/>
                <a:gd name="connsiteY185" fmla="*/ 303673 h 421848"/>
                <a:gd name="connsiteX186" fmla="*/ 286988 w 333604"/>
                <a:gd name="connsiteY186" fmla="*/ 299369 h 421848"/>
                <a:gd name="connsiteX187" fmla="*/ 289140 w 333604"/>
                <a:gd name="connsiteY187" fmla="*/ 299369 h 421848"/>
                <a:gd name="connsiteX188" fmla="*/ 289140 w 333604"/>
                <a:gd name="connsiteY188" fmla="*/ 290760 h 421848"/>
                <a:gd name="connsiteX189" fmla="*/ 291293 w 333604"/>
                <a:gd name="connsiteY189" fmla="*/ 290760 h 421848"/>
                <a:gd name="connsiteX190" fmla="*/ 291293 w 333604"/>
                <a:gd name="connsiteY190" fmla="*/ 282150 h 421848"/>
                <a:gd name="connsiteX191" fmla="*/ 293445 w 333604"/>
                <a:gd name="connsiteY191" fmla="*/ 282150 h 421848"/>
                <a:gd name="connsiteX192" fmla="*/ 293445 w 333604"/>
                <a:gd name="connsiteY192" fmla="*/ 273541 h 421848"/>
                <a:gd name="connsiteX193" fmla="*/ 295597 w 333604"/>
                <a:gd name="connsiteY193" fmla="*/ 273541 h 421848"/>
                <a:gd name="connsiteX194" fmla="*/ 295597 w 333604"/>
                <a:gd name="connsiteY194" fmla="*/ 264932 h 421848"/>
                <a:gd name="connsiteX195" fmla="*/ 297750 w 333604"/>
                <a:gd name="connsiteY195" fmla="*/ 264932 h 421848"/>
                <a:gd name="connsiteX196" fmla="*/ 297750 w 333604"/>
                <a:gd name="connsiteY196" fmla="*/ 256323 h 421848"/>
                <a:gd name="connsiteX197" fmla="*/ 299902 w 333604"/>
                <a:gd name="connsiteY197" fmla="*/ 256323 h 421848"/>
                <a:gd name="connsiteX198" fmla="*/ 299902 w 333604"/>
                <a:gd name="connsiteY198" fmla="*/ 239105 h 421848"/>
                <a:gd name="connsiteX199" fmla="*/ 302054 w 333604"/>
                <a:gd name="connsiteY199" fmla="*/ 239105 h 421848"/>
                <a:gd name="connsiteX200" fmla="*/ 302054 w 333604"/>
                <a:gd name="connsiteY200" fmla="*/ 224039 h 421848"/>
                <a:gd name="connsiteX201" fmla="*/ 304206 w 333604"/>
                <a:gd name="connsiteY201" fmla="*/ 224039 h 421848"/>
                <a:gd name="connsiteX202" fmla="*/ 304206 w 333604"/>
                <a:gd name="connsiteY202" fmla="*/ 170232 h 421848"/>
                <a:gd name="connsiteX203" fmla="*/ 302054 w 333604"/>
                <a:gd name="connsiteY203" fmla="*/ 170232 h 421848"/>
                <a:gd name="connsiteX204" fmla="*/ 302054 w 333604"/>
                <a:gd name="connsiteY204" fmla="*/ 153013 h 421848"/>
                <a:gd name="connsiteX205" fmla="*/ 299902 w 333604"/>
                <a:gd name="connsiteY205" fmla="*/ 153013 h 421848"/>
                <a:gd name="connsiteX206" fmla="*/ 299902 w 333604"/>
                <a:gd name="connsiteY206" fmla="*/ 135795 h 421848"/>
                <a:gd name="connsiteX207" fmla="*/ 297750 w 333604"/>
                <a:gd name="connsiteY207" fmla="*/ 135795 h 421848"/>
                <a:gd name="connsiteX208" fmla="*/ 297750 w 333604"/>
                <a:gd name="connsiteY208" fmla="*/ 127186 h 421848"/>
                <a:gd name="connsiteX209" fmla="*/ 295597 w 333604"/>
                <a:gd name="connsiteY209" fmla="*/ 127186 h 421848"/>
                <a:gd name="connsiteX210" fmla="*/ 295597 w 333604"/>
                <a:gd name="connsiteY210" fmla="*/ 116424 h 421848"/>
                <a:gd name="connsiteX211" fmla="*/ 293445 w 333604"/>
                <a:gd name="connsiteY211" fmla="*/ 116424 h 421848"/>
                <a:gd name="connsiteX212" fmla="*/ 293445 w 333604"/>
                <a:gd name="connsiteY212" fmla="*/ 109968 h 421848"/>
                <a:gd name="connsiteX213" fmla="*/ 291293 w 333604"/>
                <a:gd name="connsiteY213" fmla="*/ 109968 h 421848"/>
                <a:gd name="connsiteX214" fmla="*/ 291293 w 333604"/>
                <a:gd name="connsiteY214" fmla="*/ 105663 h 421848"/>
                <a:gd name="connsiteX215" fmla="*/ 289140 w 333604"/>
                <a:gd name="connsiteY215" fmla="*/ 105663 h 421848"/>
                <a:gd name="connsiteX216" fmla="*/ 289140 w 333604"/>
                <a:gd name="connsiteY216" fmla="*/ 99206 h 421848"/>
                <a:gd name="connsiteX217" fmla="*/ 286988 w 333604"/>
                <a:gd name="connsiteY217" fmla="*/ 99206 h 421848"/>
                <a:gd name="connsiteX218" fmla="*/ 286988 w 333604"/>
                <a:gd name="connsiteY218" fmla="*/ 94902 h 421848"/>
                <a:gd name="connsiteX219" fmla="*/ 284836 w 333604"/>
                <a:gd name="connsiteY219" fmla="*/ 94902 h 421848"/>
                <a:gd name="connsiteX220" fmla="*/ 284836 w 333604"/>
                <a:gd name="connsiteY220" fmla="*/ 88445 h 421848"/>
                <a:gd name="connsiteX221" fmla="*/ 282683 w 333604"/>
                <a:gd name="connsiteY221" fmla="*/ 88445 h 421848"/>
                <a:gd name="connsiteX222" fmla="*/ 282683 w 333604"/>
                <a:gd name="connsiteY222" fmla="*/ 81988 h 421848"/>
                <a:gd name="connsiteX223" fmla="*/ 280531 w 333604"/>
                <a:gd name="connsiteY223" fmla="*/ 81988 h 421848"/>
                <a:gd name="connsiteX224" fmla="*/ 280531 w 333604"/>
                <a:gd name="connsiteY224" fmla="*/ 77683 h 421848"/>
                <a:gd name="connsiteX225" fmla="*/ 278379 w 333604"/>
                <a:gd name="connsiteY225" fmla="*/ 77683 h 421848"/>
                <a:gd name="connsiteX226" fmla="*/ 278379 w 333604"/>
                <a:gd name="connsiteY226" fmla="*/ 73379 h 421848"/>
                <a:gd name="connsiteX227" fmla="*/ 276227 w 333604"/>
                <a:gd name="connsiteY227" fmla="*/ 73379 h 421848"/>
                <a:gd name="connsiteX228" fmla="*/ 276227 w 333604"/>
                <a:gd name="connsiteY228" fmla="*/ 71226 h 421848"/>
                <a:gd name="connsiteX229" fmla="*/ 274074 w 333604"/>
                <a:gd name="connsiteY229" fmla="*/ 71226 h 421848"/>
                <a:gd name="connsiteX230" fmla="*/ 274074 w 333604"/>
                <a:gd name="connsiteY230" fmla="*/ 66922 h 421848"/>
                <a:gd name="connsiteX231" fmla="*/ 271922 w 333604"/>
                <a:gd name="connsiteY231" fmla="*/ 66922 h 421848"/>
                <a:gd name="connsiteX232" fmla="*/ 271922 w 333604"/>
                <a:gd name="connsiteY232" fmla="*/ 64770 h 421848"/>
                <a:gd name="connsiteX233" fmla="*/ 269770 w 333604"/>
                <a:gd name="connsiteY233" fmla="*/ 64770 h 421848"/>
                <a:gd name="connsiteX234" fmla="*/ 269770 w 333604"/>
                <a:gd name="connsiteY234" fmla="*/ 62617 h 421848"/>
                <a:gd name="connsiteX235" fmla="*/ 267617 w 333604"/>
                <a:gd name="connsiteY235" fmla="*/ 62617 h 421848"/>
                <a:gd name="connsiteX236" fmla="*/ 267617 w 333604"/>
                <a:gd name="connsiteY236" fmla="*/ 60465 h 421848"/>
                <a:gd name="connsiteX237" fmla="*/ 265465 w 333604"/>
                <a:gd name="connsiteY237" fmla="*/ 60465 h 421848"/>
                <a:gd name="connsiteX238" fmla="*/ 265465 w 333604"/>
                <a:gd name="connsiteY238" fmla="*/ 58313 h 421848"/>
                <a:gd name="connsiteX239" fmla="*/ 263313 w 333604"/>
                <a:gd name="connsiteY239" fmla="*/ 58313 h 421848"/>
                <a:gd name="connsiteX240" fmla="*/ 263313 w 333604"/>
                <a:gd name="connsiteY240" fmla="*/ 56160 h 421848"/>
                <a:gd name="connsiteX241" fmla="*/ 261161 w 333604"/>
                <a:gd name="connsiteY241" fmla="*/ 56160 h 421848"/>
                <a:gd name="connsiteX242" fmla="*/ 261161 w 333604"/>
                <a:gd name="connsiteY242" fmla="*/ 54008 h 421848"/>
                <a:gd name="connsiteX243" fmla="*/ 256856 w 333604"/>
                <a:gd name="connsiteY243" fmla="*/ 54008 h 421848"/>
                <a:gd name="connsiteX244" fmla="*/ 256856 w 333604"/>
                <a:gd name="connsiteY244" fmla="*/ 51856 h 421848"/>
                <a:gd name="connsiteX245" fmla="*/ 254704 w 333604"/>
                <a:gd name="connsiteY245" fmla="*/ 51856 h 421848"/>
                <a:gd name="connsiteX246" fmla="*/ 254704 w 333604"/>
                <a:gd name="connsiteY246" fmla="*/ 49704 h 421848"/>
                <a:gd name="connsiteX247" fmla="*/ 226724 w 333604"/>
                <a:gd name="connsiteY247" fmla="*/ 49704 h 421848"/>
                <a:gd name="connsiteX248" fmla="*/ 226724 w 333604"/>
                <a:gd name="connsiteY248" fmla="*/ 51856 h 421848"/>
                <a:gd name="connsiteX249" fmla="*/ 222419 w 333604"/>
                <a:gd name="connsiteY249" fmla="*/ 51856 h 421848"/>
                <a:gd name="connsiteX250" fmla="*/ 222419 w 333604"/>
                <a:gd name="connsiteY250" fmla="*/ 54008 h 421848"/>
                <a:gd name="connsiteX251" fmla="*/ 220267 w 333604"/>
                <a:gd name="connsiteY251" fmla="*/ 54008 h 421848"/>
                <a:gd name="connsiteX252" fmla="*/ 220267 w 333604"/>
                <a:gd name="connsiteY252" fmla="*/ 56160 h 421848"/>
                <a:gd name="connsiteX253" fmla="*/ 211658 w 333604"/>
                <a:gd name="connsiteY253" fmla="*/ 56160 h 421848"/>
                <a:gd name="connsiteX254" fmla="*/ 211658 w 333604"/>
                <a:gd name="connsiteY254" fmla="*/ 58313 h 421848"/>
                <a:gd name="connsiteX255" fmla="*/ 205201 w 333604"/>
                <a:gd name="connsiteY255" fmla="*/ 58313 h 421848"/>
                <a:gd name="connsiteX256" fmla="*/ 205201 w 333604"/>
                <a:gd name="connsiteY256" fmla="*/ 60465 h 421848"/>
                <a:gd name="connsiteX257" fmla="*/ 203049 w 333604"/>
                <a:gd name="connsiteY257" fmla="*/ 60465 h 421848"/>
                <a:gd name="connsiteX258" fmla="*/ 203049 w 333604"/>
                <a:gd name="connsiteY258" fmla="*/ 62617 h 421848"/>
                <a:gd name="connsiteX259" fmla="*/ 194440 w 333604"/>
                <a:gd name="connsiteY259" fmla="*/ 62617 h 421848"/>
                <a:gd name="connsiteX260" fmla="*/ 194440 w 333604"/>
                <a:gd name="connsiteY260" fmla="*/ 64770 h 421848"/>
                <a:gd name="connsiteX261" fmla="*/ 190135 w 333604"/>
                <a:gd name="connsiteY261" fmla="*/ 64770 h 421848"/>
                <a:gd name="connsiteX262" fmla="*/ 190135 w 333604"/>
                <a:gd name="connsiteY262" fmla="*/ 66922 h 421848"/>
                <a:gd name="connsiteX263" fmla="*/ 183678 w 333604"/>
                <a:gd name="connsiteY263" fmla="*/ 66922 h 421848"/>
                <a:gd name="connsiteX264" fmla="*/ 183678 w 333604"/>
                <a:gd name="connsiteY264" fmla="*/ 69074 h 421848"/>
                <a:gd name="connsiteX265" fmla="*/ 177221 w 333604"/>
                <a:gd name="connsiteY265" fmla="*/ 69074 h 421848"/>
                <a:gd name="connsiteX266" fmla="*/ 177221 w 333604"/>
                <a:gd name="connsiteY266" fmla="*/ 71226 h 421848"/>
                <a:gd name="connsiteX267" fmla="*/ 172917 w 333604"/>
                <a:gd name="connsiteY267" fmla="*/ 71226 h 421848"/>
                <a:gd name="connsiteX268" fmla="*/ 172917 w 333604"/>
                <a:gd name="connsiteY268" fmla="*/ 73379 h 421848"/>
                <a:gd name="connsiteX269" fmla="*/ 170765 w 333604"/>
                <a:gd name="connsiteY269" fmla="*/ 73379 h 421848"/>
                <a:gd name="connsiteX270" fmla="*/ 170765 w 333604"/>
                <a:gd name="connsiteY270" fmla="*/ 75531 h 421848"/>
                <a:gd name="connsiteX271" fmla="*/ 166460 w 333604"/>
                <a:gd name="connsiteY271" fmla="*/ 75531 h 421848"/>
                <a:gd name="connsiteX272" fmla="*/ 166460 w 333604"/>
                <a:gd name="connsiteY272" fmla="*/ 77683 h 421848"/>
                <a:gd name="connsiteX273" fmla="*/ 164308 w 333604"/>
                <a:gd name="connsiteY273" fmla="*/ 77683 h 421848"/>
                <a:gd name="connsiteX274" fmla="*/ 164308 w 333604"/>
                <a:gd name="connsiteY274" fmla="*/ 79836 h 421848"/>
                <a:gd name="connsiteX275" fmla="*/ 160003 w 333604"/>
                <a:gd name="connsiteY275" fmla="*/ 79836 h 421848"/>
                <a:gd name="connsiteX276" fmla="*/ 160003 w 333604"/>
                <a:gd name="connsiteY276" fmla="*/ 81988 h 421848"/>
                <a:gd name="connsiteX277" fmla="*/ 155699 w 333604"/>
                <a:gd name="connsiteY277" fmla="*/ 81988 h 421848"/>
                <a:gd name="connsiteX278" fmla="*/ 155699 w 333604"/>
                <a:gd name="connsiteY278" fmla="*/ 84140 h 421848"/>
                <a:gd name="connsiteX279" fmla="*/ 153546 w 333604"/>
                <a:gd name="connsiteY279" fmla="*/ 84140 h 421848"/>
                <a:gd name="connsiteX280" fmla="*/ 153546 w 333604"/>
                <a:gd name="connsiteY280" fmla="*/ 86292 h 421848"/>
                <a:gd name="connsiteX281" fmla="*/ 149242 w 333604"/>
                <a:gd name="connsiteY281" fmla="*/ 86292 h 421848"/>
                <a:gd name="connsiteX282" fmla="*/ 149242 w 333604"/>
                <a:gd name="connsiteY282" fmla="*/ 88445 h 421848"/>
                <a:gd name="connsiteX283" fmla="*/ 147089 w 333604"/>
                <a:gd name="connsiteY283" fmla="*/ 88445 h 421848"/>
                <a:gd name="connsiteX284" fmla="*/ 147089 w 333604"/>
                <a:gd name="connsiteY284" fmla="*/ 90597 h 421848"/>
                <a:gd name="connsiteX285" fmla="*/ 144937 w 333604"/>
                <a:gd name="connsiteY285" fmla="*/ 90597 h 421848"/>
                <a:gd name="connsiteX286" fmla="*/ 144937 w 333604"/>
                <a:gd name="connsiteY286" fmla="*/ 92749 h 421848"/>
                <a:gd name="connsiteX287" fmla="*/ 142785 w 333604"/>
                <a:gd name="connsiteY287" fmla="*/ 92749 h 421848"/>
                <a:gd name="connsiteX288" fmla="*/ 142785 w 333604"/>
                <a:gd name="connsiteY288" fmla="*/ 94902 h 421848"/>
                <a:gd name="connsiteX289" fmla="*/ 140633 w 333604"/>
                <a:gd name="connsiteY289" fmla="*/ 94902 h 421848"/>
                <a:gd name="connsiteX290" fmla="*/ 140633 w 333604"/>
                <a:gd name="connsiteY290" fmla="*/ 97054 h 421848"/>
                <a:gd name="connsiteX291" fmla="*/ 134176 w 333604"/>
                <a:gd name="connsiteY291" fmla="*/ 97054 h 421848"/>
                <a:gd name="connsiteX292" fmla="*/ 134176 w 333604"/>
                <a:gd name="connsiteY292" fmla="*/ 99206 h 421848"/>
                <a:gd name="connsiteX293" fmla="*/ 132023 w 333604"/>
                <a:gd name="connsiteY293" fmla="*/ 99206 h 421848"/>
                <a:gd name="connsiteX294" fmla="*/ 132023 w 333604"/>
                <a:gd name="connsiteY294" fmla="*/ 101358 h 421848"/>
                <a:gd name="connsiteX295" fmla="*/ 129871 w 333604"/>
                <a:gd name="connsiteY295" fmla="*/ 101358 h 421848"/>
                <a:gd name="connsiteX296" fmla="*/ 129871 w 333604"/>
                <a:gd name="connsiteY296" fmla="*/ 103511 h 421848"/>
                <a:gd name="connsiteX297" fmla="*/ 125567 w 333604"/>
                <a:gd name="connsiteY297" fmla="*/ 103511 h 421848"/>
                <a:gd name="connsiteX298" fmla="*/ 125567 w 333604"/>
                <a:gd name="connsiteY298" fmla="*/ 105663 h 421848"/>
                <a:gd name="connsiteX299" fmla="*/ 123414 w 333604"/>
                <a:gd name="connsiteY299" fmla="*/ 105663 h 421848"/>
                <a:gd name="connsiteX300" fmla="*/ 123414 w 333604"/>
                <a:gd name="connsiteY300" fmla="*/ 107815 h 421848"/>
                <a:gd name="connsiteX301" fmla="*/ 121262 w 333604"/>
                <a:gd name="connsiteY301" fmla="*/ 107815 h 421848"/>
                <a:gd name="connsiteX302" fmla="*/ 121262 w 333604"/>
                <a:gd name="connsiteY302" fmla="*/ 109968 h 421848"/>
                <a:gd name="connsiteX303" fmla="*/ 119110 w 333604"/>
                <a:gd name="connsiteY303" fmla="*/ 109968 h 421848"/>
                <a:gd name="connsiteX304" fmla="*/ 119110 w 333604"/>
                <a:gd name="connsiteY304" fmla="*/ 112120 h 421848"/>
                <a:gd name="connsiteX305" fmla="*/ 116957 w 333604"/>
                <a:gd name="connsiteY305" fmla="*/ 112120 h 421848"/>
                <a:gd name="connsiteX306" fmla="*/ 116957 w 333604"/>
                <a:gd name="connsiteY306" fmla="*/ 114272 h 421848"/>
                <a:gd name="connsiteX307" fmla="*/ 114805 w 333604"/>
                <a:gd name="connsiteY307" fmla="*/ 114272 h 421848"/>
                <a:gd name="connsiteX308" fmla="*/ 114805 w 333604"/>
                <a:gd name="connsiteY308" fmla="*/ 116424 h 421848"/>
                <a:gd name="connsiteX309" fmla="*/ 110501 w 333604"/>
                <a:gd name="connsiteY309" fmla="*/ 116424 h 421848"/>
                <a:gd name="connsiteX310" fmla="*/ 110501 w 333604"/>
                <a:gd name="connsiteY310" fmla="*/ 118577 h 421848"/>
                <a:gd name="connsiteX311" fmla="*/ 108348 w 333604"/>
                <a:gd name="connsiteY311" fmla="*/ 118577 h 421848"/>
                <a:gd name="connsiteX312" fmla="*/ 108348 w 333604"/>
                <a:gd name="connsiteY312" fmla="*/ 122881 h 421848"/>
                <a:gd name="connsiteX313" fmla="*/ 104044 w 333604"/>
                <a:gd name="connsiteY313" fmla="*/ 122881 h 421848"/>
                <a:gd name="connsiteX314" fmla="*/ 104044 w 333604"/>
                <a:gd name="connsiteY314" fmla="*/ 125034 h 421848"/>
                <a:gd name="connsiteX315" fmla="*/ 101891 w 333604"/>
                <a:gd name="connsiteY315" fmla="*/ 125034 h 421848"/>
                <a:gd name="connsiteX316" fmla="*/ 101891 w 333604"/>
                <a:gd name="connsiteY316" fmla="*/ 127186 h 421848"/>
                <a:gd name="connsiteX317" fmla="*/ 99739 w 333604"/>
                <a:gd name="connsiteY317" fmla="*/ 127186 h 421848"/>
                <a:gd name="connsiteX318" fmla="*/ 99739 w 333604"/>
                <a:gd name="connsiteY318" fmla="*/ 129338 h 421848"/>
                <a:gd name="connsiteX319" fmla="*/ 97587 w 333604"/>
                <a:gd name="connsiteY319" fmla="*/ 129338 h 421848"/>
                <a:gd name="connsiteX320" fmla="*/ 97587 w 333604"/>
                <a:gd name="connsiteY320" fmla="*/ 131490 h 421848"/>
                <a:gd name="connsiteX321" fmla="*/ 95435 w 333604"/>
                <a:gd name="connsiteY321" fmla="*/ 131490 h 421848"/>
                <a:gd name="connsiteX322" fmla="*/ 95435 w 333604"/>
                <a:gd name="connsiteY322" fmla="*/ 133643 h 421848"/>
                <a:gd name="connsiteX323" fmla="*/ 93282 w 333604"/>
                <a:gd name="connsiteY323" fmla="*/ 133643 h 421848"/>
                <a:gd name="connsiteX324" fmla="*/ 93282 w 333604"/>
                <a:gd name="connsiteY324" fmla="*/ 135795 h 421848"/>
                <a:gd name="connsiteX325" fmla="*/ 91130 w 333604"/>
                <a:gd name="connsiteY325" fmla="*/ 135795 h 421848"/>
                <a:gd name="connsiteX326" fmla="*/ 91130 w 333604"/>
                <a:gd name="connsiteY326" fmla="*/ 137947 h 421848"/>
                <a:gd name="connsiteX327" fmla="*/ 88978 w 333604"/>
                <a:gd name="connsiteY327" fmla="*/ 137947 h 421848"/>
                <a:gd name="connsiteX328" fmla="*/ 88978 w 333604"/>
                <a:gd name="connsiteY328" fmla="*/ 140100 h 421848"/>
                <a:gd name="connsiteX329" fmla="*/ 86825 w 333604"/>
                <a:gd name="connsiteY329" fmla="*/ 140100 h 421848"/>
                <a:gd name="connsiteX330" fmla="*/ 86825 w 333604"/>
                <a:gd name="connsiteY330" fmla="*/ 142252 h 421848"/>
                <a:gd name="connsiteX331" fmla="*/ 84673 w 333604"/>
                <a:gd name="connsiteY331" fmla="*/ 142252 h 421848"/>
                <a:gd name="connsiteX332" fmla="*/ 84673 w 333604"/>
                <a:gd name="connsiteY332" fmla="*/ 144404 h 421848"/>
                <a:gd name="connsiteX333" fmla="*/ 82521 w 333604"/>
                <a:gd name="connsiteY333" fmla="*/ 144404 h 421848"/>
                <a:gd name="connsiteX334" fmla="*/ 82521 w 333604"/>
                <a:gd name="connsiteY334" fmla="*/ 146556 h 421848"/>
                <a:gd name="connsiteX335" fmla="*/ 80369 w 333604"/>
                <a:gd name="connsiteY335" fmla="*/ 146556 h 421848"/>
                <a:gd name="connsiteX336" fmla="*/ 80369 w 333604"/>
                <a:gd name="connsiteY336" fmla="*/ 148709 h 421848"/>
                <a:gd name="connsiteX337" fmla="*/ 78216 w 333604"/>
                <a:gd name="connsiteY337" fmla="*/ 148709 h 421848"/>
                <a:gd name="connsiteX338" fmla="*/ 78216 w 333604"/>
                <a:gd name="connsiteY338" fmla="*/ 150861 h 421848"/>
                <a:gd name="connsiteX339" fmla="*/ 76064 w 333604"/>
                <a:gd name="connsiteY339" fmla="*/ 150861 h 421848"/>
                <a:gd name="connsiteX340" fmla="*/ 76064 w 333604"/>
                <a:gd name="connsiteY340" fmla="*/ 155166 h 421848"/>
                <a:gd name="connsiteX341" fmla="*/ 73912 w 333604"/>
                <a:gd name="connsiteY341" fmla="*/ 155166 h 421848"/>
                <a:gd name="connsiteX342" fmla="*/ 73912 w 333604"/>
                <a:gd name="connsiteY342" fmla="*/ 157318 h 421848"/>
                <a:gd name="connsiteX343" fmla="*/ 71759 w 333604"/>
                <a:gd name="connsiteY343" fmla="*/ 157318 h 421848"/>
                <a:gd name="connsiteX344" fmla="*/ 71759 w 333604"/>
                <a:gd name="connsiteY344" fmla="*/ 161622 h 421848"/>
                <a:gd name="connsiteX345" fmla="*/ 69607 w 333604"/>
                <a:gd name="connsiteY345" fmla="*/ 161622 h 421848"/>
                <a:gd name="connsiteX346" fmla="*/ 69607 w 333604"/>
                <a:gd name="connsiteY346" fmla="*/ 165927 h 421848"/>
                <a:gd name="connsiteX347" fmla="*/ 67455 w 333604"/>
                <a:gd name="connsiteY347" fmla="*/ 165927 h 421848"/>
                <a:gd name="connsiteX348" fmla="*/ 67455 w 333604"/>
                <a:gd name="connsiteY348" fmla="*/ 163775 h 421848"/>
                <a:gd name="connsiteX349" fmla="*/ 65303 w 333604"/>
                <a:gd name="connsiteY349" fmla="*/ 163775 h 421848"/>
                <a:gd name="connsiteX350" fmla="*/ 65303 w 333604"/>
                <a:gd name="connsiteY350" fmla="*/ 161622 h 421848"/>
                <a:gd name="connsiteX351" fmla="*/ 63150 w 333604"/>
                <a:gd name="connsiteY351" fmla="*/ 161622 h 421848"/>
                <a:gd name="connsiteX352" fmla="*/ 63150 w 333604"/>
                <a:gd name="connsiteY352" fmla="*/ 159470 h 421848"/>
                <a:gd name="connsiteX353" fmla="*/ 60998 w 333604"/>
                <a:gd name="connsiteY353" fmla="*/ 159470 h 421848"/>
                <a:gd name="connsiteX354" fmla="*/ 60998 w 333604"/>
                <a:gd name="connsiteY354" fmla="*/ 157318 h 421848"/>
                <a:gd name="connsiteX355" fmla="*/ 58846 w 333604"/>
                <a:gd name="connsiteY355" fmla="*/ 157318 h 421848"/>
                <a:gd name="connsiteX356" fmla="*/ 58846 w 333604"/>
                <a:gd name="connsiteY356" fmla="*/ 155166 h 421848"/>
                <a:gd name="connsiteX357" fmla="*/ 56693 w 333604"/>
                <a:gd name="connsiteY357" fmla="*/ 155166 h 421848"/>
                <a:gd name="connsiteX358" fmla="*/ 56693 w 333604"/>
                <a:gd name="connsiteY358" fmla="*/ 153013 h 421848"/>
                <a:gd name="connsiteX359" fmla="*/ 54541 w 333604"/>
                <a:gd name="connsiteY359" fmla="*/ 153013 h 421848"/>
                <a:gd name="connsiteX360" fmla="*/ 54541 w 333604"/>
                <a:gd name="connsiteY360" fmla="*/ 150861 h 421848"/>
                <a:gd name="connsiteX361" fmla="*/ 52389 w 333604"/>
                <a:gd name="connsiteY361" fmla="*/ 150861 h 421848"/>
                <a:gd name="connsiteX362" fmla="*/ 52389 w 333604"/>
                <a:gd name="connsiteY362" fmla="*/ 148709 h 421848"/>
                <a:gd name="connsiteX363" fmla="*/ 50237 w 333604"/>
                <a:gd name="connsiteY363" fmla="*/ 148709 h 421848"/>
                <a:gd name="connsiteX364" fmla="*/ 50237 w 333604"/>
                <a:gd name="connsiteY364" fmla="*/ 146556 h 421848"/>
                <a:gd name="connsiteX365" fmla="*/ 48084 w 333604"/>
                <a:gd name="connsiteY365" fmla="*/ 146556 h 421848"/>
                <a:gd name="connsiteX366" fmla="*/ 48084 w 333604"/>
                <a:gd name="connsiteY366" fmla="*/ 144404 h 421848"/>
                <a:gd name="connsiteX367" fmla="*/ 45932 w 333604"/>
                <a:gd name="connsiteY367" fmla="*/ 144404 h 421848"/>
                <a:gd name="connsiteX368" fmla="*/ 45932 w 333604"/>
                <a:gd name="connsiteY368" fmla="*/ 140100 h 421848"/>
                <a:gd name="connsiteX369" fmla="*/ 41627 w 333604"/>
                <a:gd name="connsiteY369" fmla="*/ 140100 h 421848"/>
                <a:gd name="connsiteX370" fmla="*/ 41627 w 333604"/>
                <a:gd name="connsiteY370" fmla="*/ 137947 h 421848"/>
                <a:gd name="connsiteX371" fmla="*/ 39475 w 333604"/>
                <a:gd name="connsiteY371" fmla="*/ 137947 h 421848"/>
                <a:gd name="connsiteX372" fmla="*/ 39475 w 333604"/>
                <a:gd name="connsiteY372" fmla="*/ 135795 h 421848"/>
                <a:gd name="connsiteX373" fmla="*/ 37323 w 333604"/>
                <a:gd name="connsiteY373" fmla="*/ 135795 h 421848"/>
                <a:gd name="connsiteX374" fmla="*/ 37323 w 333604"/>
                <a:gd name="connsiteY374" fmla="*/ 133643 h 421848"/>
                <a:gd name="connsiteX375" fmla="*/ 33018 w 333604"/>
                <a:gd name="connsiteY375" fmla="*/ 133643 h 421848"/>
                <a:gd name="connsiteX376" fmla="*/ 33018 w 333604"/>
                <a:gd name="connsiteY376" fmla="*/ 131490 h 421848"/>
                <a:gd name="connsiteX377" fmla="*/ 30866 w 333604"/>
                <a:gd name="connsiteY377" fmla="*/ 131490 h 421848"/>
                <a:gd name="connsiteX378" fmla="*/ 30866 w 333604"/>
                <a:gd name="connsiteY378" fmla="*/ 129338 h 421848"/>
                <a:gd name="connsiteX379" fmla="*/ 28714 w 333604"/>
                <a:gd name="connsiteY379" fmla="*/ 129338 h 421848"/>
                <a:gd name="connsiteX380" fmla="*/ 28714 w 333604"/>
                <a:gd name="connsiteY380" fmla="*/ 127186 h 421848"/>
                <a:gd name="connsiteX381" fmla="*/ 26561 w 333604"/>
                <a:gd name="connsiteY381" fmla="*/ 127186 h 421848"/>
                <a:gd name="connsiteX382" fmla="*/ 26561 w 333604"/>
                <a:gd name="connsiteY382" fmla="*/ 125034 h 421848"/>
                <a:gd name="connsiteX383" fmla="*/ 22257 w 333604"/>
                <a:gd name="connsiteY383" fmla="*/ 125034 h 421848"/>
                <a:gd name="connsiteX384" fmla="*/ 22257 w 333604"/>
                <a:gd name="connsiteY384" fmla="*/ 122881 h 421848"/>
                <a:gd name="connsiteX385" fmla="*/ 17952 w 333604"/>
                <a:gd name="connsiteY385" fmla="*/ 122881 h 421848"/>
                <a:gd name="connsiteX386" fmla="*/ 17952 w 333604"/>
                <a:gd name="connsiteY386" fmla="*/ 120729 h 421848"/>
                <a:gd name="connsiteX387" fmla="*/ 13648 w 333604"/>
                <a:gd name="connsiteY387" fmla="*/ 120729 h 421848"/>
                <a:gd name="connsiteX388" fmla="*/ 13648 w 333604"/>
                <a:gd name="connsiteY388" fmla="*/ 118577 h 421848"/>
                <a:gd name="connsiteX389" fmla="*/ 7191 w 333604"/>
                <a:gd name="connsiteY389" fmla="*/ 118577 h 421848"/>
                <a:gd name="connsiteX390" fmla="*/ 7191 w 333604"/>
                <a:gd name="connsiteY390" fmla="*/ 116424 h 421848"/>
                <a:gd name="connsiteX391" fmla="*/ 734 w 333604"/>
                <a:gd name="connsiteY391" fmla="*/ 116424 h 421848"/>
                <a:gd name="connsiteX392" fmla="*/ 734 w 333604"/>
                <a:gd name="connsiteY392" fmla="*/ 112120 h 421848"/>
                <a:gd name="connsiteX393" fmla="*/ 5039 w 333604"/>
                <a:gd name="connsiteY393" fmla="*/ 112120 h 421848"/>
                <a:gd name="connsiteX394" fmla="*/ 5039 w 333604"/>
                <a:gd name="connsiteY394" fmla="*/ 109968 h 421848"/>
                <a:gd name="connsiteX395" fmla="*/ 7191 w 333604"/>
                <a:gd name="connsiteY395" fmla="*/ 109968 h 421848"/>
                <a:gd name="connsiteX396" fmla="*/ 7191 w 333604"/>
                <a:gd name="connsiteY396" fmla="*/ 107815 h 421848"/>
                <a:gd name="connsiteX397" fmla="*/ 9343 w 333604"/>
                <a:gd name="connsiteY397" fmla="*/ 107815 h 421848"/>
                <a:gd name="connsiteX398" fmla="*/ 9343 w 333604"/>
                <a:gd name="connsiteY398" fmla="*/ 105663 h 421848"/>
                <a:gd name="connsiteX399" fmla="*/ 11495 w 333604"/>
                <a:gd name="connsiteY399" fmla="*/ 105663 h 421848"/>
                <a:gd name="connsiteX400" fmla="*/ 11495 w 333604"/>
                <a:gd name="connsiteY400" fmla="*/ 103511 h 421848"/>
                <a:gd name="connsiteX401" fmla="*/ 13648 w 333604"/>
                <a:gd name="connsiteY401" fmla="*/ 103511 h 421848"/>
                <a:gd name="connsiteX402" fmla="*/ 13648 w 333604"/>
                <a:gd name="connsiteY402" fmla="*/ 101358 h 421848"/>
                <a:gd name="connsiteX403" fmla="*/ 17952 w 333604"/>
                <a:gd name="connsiteY403" fmla="*/ 101358 h 421848"/>
                <a:gd name="connsiteX404" fmla="*/ 17952 w 333604"/>
                <a:gd name="connsiteY404" fmla="*/ 99206 h 421848"/>
                <a:gd name="connsiteX405" fmla="*/ 20105 w 333604"/>
                <a:gd name="connsiteY405" fmla="*/ 99206 h 421848"/>
                <a:gd name="connsiteX406" fmla="*/ 20105 w 333604"/>
                <a:gd name="connsiteY406" fmla="*/ 97054 h 421848"/>
                <a:gd name="connsiteX407" fmla="*/ 22257 w 333604"/>
                <a:gd name="connsiteY407" fmla="*/ 97054 h 421848"/>
                <a:gd name="connsiteX408" fmla="*/ 22257 w 333604"/>
                <a:gd name="connsiteY408" fmla="*/ 94902 h 421848"/>
                <a:gd name="connsiteX409" fmla="*/ 26561 w 333604"/>
                <a:gd name="connsiteY409" fmla="*/ 94902 h 421848"/>
                <a:gd name="connsiteX410" fmla="*/ 26561 w 333604"/>
                <a:gd name="connsiteY410" fmla="*/ 92749 h 421848"/>
                <a:gd name="connsiteX411" fmla="*/ 28714 w 333604"/>
                <a:gd name="connsiteY411" fmla="*/ 92749 h 421848"/>
                <a:gd name="connsiteX412" fmla="*/ 28714 w 333604"/>
                <a:gd name="connsiteY412" fmla="*/ 90597 h 421848"/>
                <a:gd name="connsiteX413" fmla="*/ 33018 w 333604"/>
                <a:gd name="connsiteY413" fmla="*/ 90597 h 421848"/>
                <a:gd name="connsiteX414" fmla="*/ 33018 w 333604"/>
                <a:gd name="connsiteY414" fmla="*/ 88445 h 421848"/>
                <a:gd name="connsiteX415" fmla="*/ 35171 w 333604"/>
                <a:gd name="connsiteY415" fmla="*/ 88445 h 421848"/>
                <a:gd name="connsiteX416" fmla="*/ 35171 w 333604"/>
                <a:gd name="connsiteY416" fmla="*/ 86292 h 421848"/>
                <a:gd name="connsiteX417" fmla="*/ 37323 w 333604"/>
                <a:gd name="connsiteY417" fmla="*/ 86292 h 421848"/>
                <a:gd name="connsiteX418" fmla="*/ 37323 w 333604"/>
                <a:gd name="connsiteY418" fmla="*/ 84140 h 421848"/>
                <a:gd name="connsiteX419" fmla="*/ 39475 w 333604"/>
                <a:gd name="connsiteY419" fmla="*/ 84140 h 421848"/>
                <a:gd name="connsiteX420" fmla="*/ 39475 w 333604"/>
                <a:gd name="connsiteY420" fmla="*/ 81988 h 421848"/>
                <a:gd name="connsiteX421" fmla="*/ 43780 w 333604"/>
                <a:gd name="connsiteY421" fmla="*/ 81988 h 421848"/>
                <a:gd name="connsiteX422" fmla="*/ 43780 w 333604"/>
                <a:gd name="connsiteY422" fmla="*/ 79836 h 421848"/>
                <a:gd name="connsiteX423" fmla="*/ 45932 w 333604"/>
                <a:gd name="connsiteY423" fmla="*/ 79836 h 421848"/>
                <a:gd name="connsiteX424" fmla="*/ 45932 w 333604"/>
                <a:gd name="connsiteY424" fmla="*/ 77683 h 421848"/>
                <a:gd name="connsiteX425" fmla="*/ 50237 w 333604"/>
                <a:gd name="connsiteY425" fmla="*/ 77683 h 421848"/>
                <a:gd name="connsiteX426" fmla="*/ 50237 w 333604"/>
                <a:gd name="connsiteY426" fmla="*/ 75531 h 421848"/>
                <a:gd name="connsiteX427" fmla="*/ 52389 w 333604"/>
                <a:gd name="connsiteY427" fmla="*/ 75531 h 421848"/>
                <a:gd name="connsiteX428" fmla="*/ 52389 w 333604"/>
                <a:gd name="connsiteY428" fmla="*/ 73379 h 421848"/>
                <a:gd name="connsiteX429" fmla="*/ 56693 w 333604"/>
                <a:gd name="connsiteY429" fmla="*/ 73379 h 421848"/>
                <a:gd name="connsiteX430" fmla="*/ 56693 w 333604"/>
                <a:gd name="connsiteY430" fmla="*/ 71226 h 421848"/>
                <a:gd name="connsiteX431" fmla="*/ 58846 w 333604"/>
                <a:gd name="connsiteY431" fmla="*/ 71226 h 421848"/>
                <a:gd name="connsiteX432" fmla="*/ 58846 w 333604"/>
                <a:gd name="connsiteY432" fmla="*/ 69074 h 421848"/>
                <a:gd name="connsiteX433" fmla="*/ 63150 w 333604"/>
                <a:gd name="connsiteY433" fmla="*/ 69074 h 421848"/>
                <a:gd name="connsiteX434" fmla="*/ 63150 w 333604"/>
                <a:gd name="connsiteY434" fmla="*/ 66922 h 421848"/>
                <a:gd name="connsiteX435" fmla="*/ 65303 w 333604"/>
                <a:gd name="connsiteY435" fmla="*/ 66922 h 421848"/>
                <a:gd name="connsiteX436" fmla="*/ 65303 w 333604"/>
                <a:gd name="connsiteY436" fmla="*/ 64770 h 421848"/>
                <a:gd name="connsiteX437" fmla="*/ 69607 w 333604"/>
                <a:gd name="connsiteY437" fmla="*/ 64770 h 421848"/>
                <a:gd name="connsiteX438" fmla="*/ 69607 w 333604"/>
                <a:gd name="connsiteY438" fmla="*/ 62617 h 421848"/>
                <a:gd name="connsiteX439" fmla="*/ 73912 w 333604"/>
                <a:gd name="connsiteY439" fmla="*/ 62617 h 421848"/>
                <a:gd name="connsiteX440" fmla="*/ 73912 w 333604"/>
                <a:gd name="connsiteY440" fmla="*/ 60465 h 421848"/>
                <a:gd name="connsiteX441" fmla="*/ 76064 w 333604"/>
                <a:gd name="connsiteY441" fmla="*/ 60465 h 421848"/>
                <a:gd name="connsiteX442" fmla="*/ 76064 w 333604"/>
                <a:gd name="connsiteY442" fmla="*/ 58313 h 421848"/>
                <a:gd name="connsiteX443" fmla="*/ 80369 w 333604"/>
                <a:gd name="connsiteY443" fmla="*/ 58313 h 421848"/>
                <a:gd name="connsiteX444" fmla="*/ 80369 w 333604"/>
                <a:gd name="connsiteY444" fmla="*/ 56160 h 421848"/>
                <a:gd name="connsiteX445" fmla="*/ 84673 w 333604"/>
                <a:gd name="connsiteY445" fmla="*/ 56160 h 421848"/>
                <a:gd name="connsiteX446" fmla="*/ 84673 w 333604"/>
                <a:gd name="connsiteY446" fmla="*/ 54008 h 421848"/>
                <a:gd name="connsiteX447" fmla="*/ 86825 w 333604"/>
                <a:gd name="connsiteY447" fmla="*/ 54008 h 421848"/>
                <a:gd name="connsiteX448" fmla="*/ 86825 w 333604"/>
                <a:gd name="connsiteY448" fmla="*/ 51856 h 421848"/>
                <a:gd name="connsiteX449" fmla="*/ 91130 w 333604"/>
                <a:gd name="connsiteY449" fmla="*/ 51856 h 421848"/>
                <a:gd name="connsiteX450" fmla="*/ 91130 w 333604"/>
                <a:gd name="connsiteY450" fmla="*/ 49704 h 421848"/>
                <a:gd name="connsiteX451" fmla="*/ 95435 w 333604"/>
                <a:gd name="connsiteY451" fmla="*/ 49704 h 421848"/>
                <a:gd name="connsiteX452" fmla="*/ 95435 w 333604"/>
                <a:gd name="connsiteY452" fmla="*/ 47551 h 421848"/>
                <a:gd name="connsiteX453" fmla="*/ 99739 w 333604"/>
                <a:gd name="connsiteY453" fmla="*/ 47551 h 421848"/>
                <a:gd name="connsiteX454" fmla="*/ 99739 w 333604"/>
                <a:gd name="connsiteY454" fmla="*/ 45399 h 421848"/>
                <a:gd name="connsiteX455" fmla="*/ 104044 w 333604"/>
                <a:gd name="connsiteY455" fmla="*/ 45399 h 421848"/>
                <a:gd name="connsiteX456" fmla="*/ 104044 w 333604"/>
                <a:gd name="connsiteY456" fmla="*/ 43247 h 421848"/>
                <a:gd name="connsiteX457" fmla="*/ 108348 w 333604"/>
                <a:gd name="connsiteY457" fmla="*/ 43247 h 421848"/>
                <a:gd name="connsiteX458" fmla="*/ 108348 w 333604"/>
                <a:gd name="connsiteY458" fmla="*/ 41094 h 421848"/>
                <a:gd name="connsiteX459" fmla="*/ 112653 w 333604"/>
                <a:gd name="connsiteY459" fmla="*/ 41094 h 421848"/>
                <a:gd name="connsiteX460" fmla="*/ 112653 w 333604"/>
                <a:gd name="connsiteY460" fmla="*/ 38942 h 421848"/>
                <a:gd name="connsiteX461" fmla="*/ 116957 w 333604"/>
                <a:gd name="connsiteY461" fmla="*/ 38942 h 421848"/>
                <a:gd name="connsiteX462" fmla="*/ 116957 w 333604"/>
                <a:gd name="connsiteY462" fmla="*/ 36790 h 421848"/>
                <a:gd name="connsiteX463" fmla="*/ 123414 w 333604"/>
                <a:gd name="connsiteY463" fmla="*/ 36790 h 421848"/>
                <a:gd name="connsiteX464" fmla="*/ 123414 w 333604"/>
                <a:gd name="connsiteY464" fmla="*/ 34638 h 421848"/>
                <a:gd name="connsiteX465" fmla="*/ 127719 w 333604"/>
                <a:gd name="connsiteY465" fmla="*/ 34638 h 421848"/>
                <a:gd name="connsiteX466" fmla="*/ 127719 w 333604"/>
                <a:gd name="connsiteY466" fmla="*/ 32485 h 421848"/>
                <a:gd name="connsiteX467" fmla="*/ 132023 w 333604"/>
                <a:gd name="connsiteY467" fmla="*/ 32485 h 421848"/>
                <a:gd name="connsiteX468" fmla="*/ 132023 w 333604"/>
                <a:gd name="connsiteY468" fmla="*/ 30333 h 421848"/>
                <a:gd name="connsiteX469" fmla="*/ 136328 w 333604"/>
                <a:gd name="connsiteY469" fmla="*/ 30333 h 421848"/>
                <a:gd name="connsiteX470" fmla="*/ 136328 w 333604"/>
                <a:gd name="connsiteY470" fmla="*/ 28181 h 421848"/>
                <a:gd name="connsiteX471" fmla="*/ 140633 w 333604"/>
                <a:gd name="connsiteY471" fmla="*/ 28181 h 421848"/>
                <a:gd name="connsiteX472" fmla="*/ 140633 w 333604"/>
                <a:gd name="connsiteY472" fmla="*/ 26028 h 421848"/>
                <a:gd name="connsiteX473" fmla="*/ 144937 w 333604"/>
                <a:gd name="connsiteY473" fmla="*/ 26028 h 421848"/>
                <a:gd name="connsiteX474" fmla="*/ 144937 w 333604"/>
                <a:gd name="connsiteY474" fmla="*/ 23876 h 421848"/>
                <a:gd name="connsiteX475" fmla="*/ 149242 w 333604"/>
                <a:gd name="connsiteY475" fmla="*/ 23876 h 421848"/>
                <a:gd name="connsiteX476" fmla="*/ 149242 w 333604"/>
                <a:gd name="connsiteY476" fmla="*/ 21724 h 421848"/>
                <a:gd name="connsiteX477" fmla="*/ 157851 w 333604"/>
                <a:gd name="connsiteY477" fmla="*/ 21724 h 421848"/>
                <a:gd name="connsiteX478" fmla="*/ 157851 w 333604"/>
                <a:gd name="connsiteY478" fmla="*/ 19572 h 421848"/>
                <a:gd name="connsiteX479" fmla="*/ 164308 w 333604"/>
                <a:gd name="connsiteY479" fmla="*/ 19572 h 421848"/>
                <a:gd name="connsiteX480" fmla="*/ 164308 w 333604"/>
                <a:gd name="connsiteY480" fmla="*/ 17419 h 421848"/>
                <a:gd name="connsiteX481" fmla="*/ 170765 w 333604"/>
                <a:gd name="connsiteY481" fmla="*/ 17419 h 421848"/>
                <a:gd name="connsiteX482" fmla="*/ 170765 w 333604"/>
                <a:gd name="connsiteY482" fmla="*/ 15267 h 421848"/>
                <a:gd name="connsiteX483" fmla="*/ 179374 w 333604"/>
                <a:gd name="connsiteY483" fmla="*/ 15267 h 421848"/>
                <a:gd name="connsiteX484" fmla="*/ 179374 w 333604"/>
                <a:gd name="connsiteY484" fmla="*/ 13115 h 421848"/>
                <a:gd name="connsiteX485" fmla="*/ 183678 w 333604"/>
                <a:gd name="connsiteY485" fmla="*/ 13115 h 421848"/>
                <a:gd name="connsiteX486" fmla="*/ 183678 w 333604"/>
                <a:gd name="connsiteY486" fmla="*/ 10962 h 421848"/>
                <a:gd name="connsiteX487" fmla="*/ 192287 w 333604"/>
                <a:gd name="connsiteY487" fmla="*/ 10962 h 421848"/>
                <a:gd name="connsiteX488" fmla="*/ 192287 w 333604"/>
                <a:gd name="connsiteY488" fmla="*/ 8810 h 421848"/>
                <a:gd name="connsiteX489" fmla="*/ 203049 w 333604"/>
                <a:gd name="connsiteY489" fmla="*/ 8810 h 421848"/>
                <a:gd name="connsiteX490" fmla="*/ 203049 w 333604"/>
                <a:gd name="connsiteY490" fmla="*/ 6658 h 421848"/>
                <a:gd name="connsiteX491" fmla="*/ 213810 w 333604"/>
                <a:gd name="connsiteY491" fmla="*/ 6658 h 421848"/>
                <a:gd name="connsiteX492" fmla="*/ 213810 w 333604"/>
                <a:gd name="connsiteY492" fmla="*/ 4506 h 421848"/>
                <a:gd name="connsiteX493" fmla="*/ 222419 w 333604"/>
                <a:gd name="connsiteY493" fmla="*/ 4506 h 421848"/>
                <a:gd name="connsiteX494" fmla="*/ 222419 w 333604"/>
                <a:gd name="connsiteY494" fmla="*/ 2353 h 421848"/>
                <a:gd name="connsiteX495" fmla="*/ 233181 w 333604"/>
                <a:gd name="connsiteY495" fmla="*/ 2353 h 42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</a:cxnLst>
              <a:rect l="l" t="t" r="r" b="b"/>
              <a:pathLst>
                <a:path w="333604" h="421848">
                  <a:moveTo>
                    <a:pt x="233181" y="201"/>
                  </a:moveTo>
                  <a:lnTo>
                    <a:pt x="263313" y="201"/>
                  </a:lnTo>
                  <a:lnTo>
                    <a:pt x="263313" y="2353"/>
                  </a:lnTo>
                  <a:lnTo>
                    <a:pt x="267617" y="2353"/>
                  </a:lnTo>
                  <a:lnTo>
                    <a:pt x="267617" y="4506"/>
                  </a:lnTo>
                  <a:lnTo>
                    <a:pt x="271922" y="4506"/>
                  </a:lnTo>
                  <a:lnTo>
                    <a:pt x="271922" y="6658"/>
                  </a:lnTo>
                  <a:lnTo>
                    <a:pt x="274074" y="6658"/>
                  </a:lnTo>
                  <a:lnTo>
                    <a:pt x="274074" y="8810"/>
                  </a:lnTo>
                  <a:lnTo>
                    <a:pt x="276227" y="8810"/>
                  </a:lnTo>
                  <a:lnTo>
                    <a:pt x="276227" y="10962"/>
                  </a:lnTo>
                  <a:lnTo>
                    <a:pt x="278379" y="10962"/>
                  </a:lnTo>
                  <a:lnTo>
                    <a:pt x="278379" y="13115"/>
                  </a:lnTo>
                  <a:lnTo>
                    <a:pt x="280531" y="13115"/>
                  </a:lnTo>
                  <a:lnTo>
                    <a:pt x="280531" y="15267"/>
                  </a:lnTo>
                  <a:lnTo>
                    <a:pt x="282683" y="15267"/>
                  </a:lnTo>
                  <a:lnTo>
                    <a:pt x="282683" y="17419"/>
                  </a:lnTo>
                  <a:lnTo>
                    <a:pt x="284836" y="17419"/>
                  </a:lnTo>
                  <a:lnTo>
                    <a:pt x="284836" y="21724"/>
                  </a:lnTo>
                  <a:lnTo>
                    <a:pt x="286988" y="21724"/>
                  </a:lnTo>
                  <a:lnTo>
                    <a:pt x="286988" y="23876"/>
                  </a:lnTo>
                  <a:lnTo>
                    <a:pt x="289140" y="23876"/>
                  </a:lnTo>
                  <a:lnTo>
                    <a:pt x="289140" y="28181"/>
                  </a:lnTo>
                  <a:lnTo>
                    <a:pt x="291293" y="28181"/>
                  </a:lnTo>
                  <a:lnTo>
                    <a:pt x="291293" y="32485"/>
                  </a:lnTo>
                  <a:lnTo>
                    <a:pt x="293445" y="32485"/>
                  </a:lnTo>
                  <a:lnTo>
                    <a:pt x="293445" y="36790"/>
                  </a:lnTo>
                  <a:lnTo>
                    <a:pt x="295597" y="36790"/>
                  </a:lnTo>
                  <a:lnTo>
                    <a:pt x="295597" y="41094"/>
                  </a:lnTo>
                  <a:lnTo>
                    <a:pt x="297750" y="41094"/>
                  </a:lnTo>
                  <a:lnTo>
                    <a:pt x="297750" y="43247"/>
                  </a:lnTo>
                  <a:lnTo>
                    <a:pt x="299902" y="43247"/>
                  </a:lnTo>
                  <a:lnTo>
                    <a:pt x="299902" y="49704"/>
                  </a:lnTo>
                  <a:lnTo>
                    <a:pt x="302054" y="49704"/>
                  </a:lnTo>
                  <a:lnTo>
                    <a:pt x="302054" y="51856"/>
                  </a:lnTo>
                  <a:lnTo>
                    <a:pt x="304206" y="51856"/>
                  </a:lnTo>
                  <a:lnTo>
                    <a:pt x="304206" y="56160"/>
                  </a:lnTo>
                  <a:lnTo>
                    <a:pt x="306359" y="56160"/>
                  </a:lnTo>
                  <a:lnTo>
                    <a:pt x="306359" y="62617"/>
                  </a:lnTo>
                  <a:lnTo>
                    <a:pt x="308511" y="62617"/>
                  </a:lnTo>
                  <a:lnTo>
                    <a:pt x="308511" y="69074"/>
                  </a:lnTo>
                  <a:lnTo>
                    <a:pt x="310663" y="69074"/>
                  </a:lnTo>
                  <a:lnTo>
                    <a:pt x="310663" y="77683"/>
                  </a:lnTo>
                  <a:lnTo>
                    <a:pt x="312816" y="77683"/>
                  </a:lnTo>
                  <a:lnTo>
                    <a:pt x="312816" y="79836"/>
                  </a:lnTo>
                  <a:lnTo>
                    <a:pt x="314968" y="79836"/>
                  </a:lnTo>
                  <a:lnTo>
                    <a:pt x="314968" y="86292"/>
                  </a:lnTo>
                  <a:lnTo>
                    <a:pt x="317120" y="86292"/>
                  </a:lnTo>
                  <a:lnTo>
                    <a:pt x="317120" y="97054"/>
                  </a:lnTo>
                  <a:lnTo>
                    <a:pt x="319272" y="97054"/>
                  </a:lnTo>
                  <a:lnTo>
                    <a:pt x="319272" y="103511"/>
                  </a:lnTo>
                  <a:lnTo>
                    <a:pt x="321425" y="103511"/>
                  </a:lnTo>
                  <a:lnTo>
                    <a:pt x="321425" y="109968"/>
                  </a:lnTo>
                  <a:lnTo>
                    <a:pt x="323577" y="109968"/>
                  </a:lnTo>
                  <a:lnTo>
                    <a:pt x="323577" y="118577"/>
                  </a:lnTo>
                  <a:lnTo>
                    <a:pt x="325729" y="118577"/>
                  </a:lnTo>
                  <a:lnTo>
                    <a:pt x="325729" y="122881"/>
                  </a:lnTo>
                  <a:lnTo>
                    <a:pt x="327882" y="122881"/>
                  </a:lnTo>
                  <a:lnTo>
                    <a:pt x="327882" y="135795"/>
                  </a:lnTo>
                  <a:lnTo>
                    <a:pt x="330034" y="135795"/>
                  </a:lnTo>
                  <a:lnTo>
                    <a:pt x="330034" y="144404"/>
                  </a:lnTo>
                  <a:lnTo>
                    <a:pt x="332186" y="144404"/>
                  </a:lnTo>
                  <a:lnTo>
                    <a:pt x="332186" y="165927"/>
                  </a:lnTo>
                  <a:lnTo>
                    <a:pt x="334338" y="165927"/>
                  </a:lnTo>
                  <a:lnTo>
                    <a:pt x="334338" y="247714"/>
                  </a:lnTo>
                  <a:lnTo>
                    <a:pt x="332186" y="247714"/>
                  </a:lnTo>
                  <a:lnTo>
                    <a:pt x="332186" y="264932"/>
                  </a:lnTo>
                  <a:lnTo>
                    <a:pt x="330034" y="264932"/>
                  </a:lnTo>
                  <a:lnTo>
                    <a:pt x="330034" y="277846"/>
                  </a:lnTo>
                  <a:lnTo>
                    <a:pt x="327882" y="277846"/>
                  </a:lnTo>
                  <a:lnTo>
                    <a:pt x="327882" y="290760"/>
                  </a:lnTo>
                  <a:lnTo>
                    <a:pt x="325729" y="290760"/>
                  </a:lnTo>
                  <a:lnTo>
                    <a:pt x="325729" y="292912"/>
                  </a:lnTo>
                  <a:lnTo>
                    <a:pt x="323577" y="292912"/>
                  </a:lnTo>
                  <a:lnTo>
                    <a:pt x="323577" y="299369"/>
                  </a:lnTo>
                  <a:lnTo>
                    <a:pt x="321425" y="299369"/>
                  </a:lnTo>
                  <a:lnTo>
                    <a:pt x="321425" y="307978"/>
                  </a:lnTo>
                  <a:lnTo>
                    <a:pt x="319272" y="307978"/>
                  </a:lnTo>
                  <a:lnTo>
                    <a:pt x="319272" y="314435"/>
                  </a:lnTo>
                  <a:lnTo>
                    <a:pt x="317120" y="314435"/>
                  </a:lnTo>
                  <a:lnTo>
                    <a:pt x="317120" y="320892"/>
                  </a:lnTo>
                  <a:lnTo>
                    <a:pt x="314968" y="320892"/>
                  </a:lnTo>
                  <a:lnTo>
                    <a:pt x="314968" y="327349"/>
                  </a:lnTo>
                  <a:lnTo>
                    <a:pt x="312816" y="327349"/>
                  </a:lnTo>
                  <a:lnTo>
                    <a:pt x="312816" y="335958"/>
                  </a:lnTo>
                  <a:lnTo>
                    <a:pt x="310663" y="335958"/>
                  </a:lnTo>
                  <a:lnTo>
                    <a:pt x="310663" y="342415"/>
                  </a:lnTo>
                  <a:lnTo>
                    <a:pt x="306359" y="342415"/>
                  </a:lnTo>
                  <a:lnTo>
                    <a:pt x="306359" y="351024"/>
                  </a:lnTo>
                  <a:lnTo>
                    <a:pt x="304206" y="351024"/>
                  </a:lnTo>
                  <a:lnTo>
                    <a:pt x="304206" y="353176"/>
                  </a:lnTo>
                  <a:lnTo>
                    <a:pt x="302054" y="353176"/>
                  </a:lnTo>
                  <a:lnTo>
                    <a:pt x="302054" y="357481"/>
                  </a:lnTo>
                  <a:lnTo>
                    <a:pt x="299902" y="357481"/>
                  </a:lnTo>
                  <a:lnTo>
                    <a:pt x="299902" y="359633"/>
                  </a:lnTo>
                  <a:lnTo>
                    <a:pt x="297750" y="359633"/>
                  </a:lnTo>
                  <a:lnTo>
                    <a:pt x="297750" y="363937"/>
                  </a:lnTo>
                  <a:lnTo>
                    <a:pt x="295597" y="363937"/>
                  </a:lnTo>
                  <a:lnTo>
                    <a:pt x="295597" y="368242"/>
                  </a:lnTo>
                  <a:lnTo>
                    <a:pt x="293445" y="368242"/>
                  </a:lnTo>
                  <a:lnTo>
                    <a:pt x="293445" y="372547"/>
                  </a:lnTo>
                  <a:lnTo>
                    <a:pt x="291293" y="372547"/>
                  </a:lnTo>
                  <a:lnTo>
                    <a:pt x="291293" y="376851"/>
                  </a:lnTo>
                  <a:lnTo>
                    <a:pt x="289140" y="376851"/>
                  </a:lnTo>
                  <a:lnTo>
                    <a:pt x="289140" y="381156"/>
                  </a:lnTo>
                  <a:lnTo>
                    <a:pt x="286988" y="381156"/>
                  </a:lnTo>
                  <a:lnTo>
                    <a:pt x="286988" y="385460"/>
                  </a:lnTo>
                  <a:lnTo>
                    <a:pt x="284836" y="385460"/>
                  </a:lnTo>
                  <a:lnTo>
                    <a:pt x="284836" y="389765"/>
                  </a:lnTo>
                  <a:lnTo>
                    <a:pt x="282683" y="389765"/>
                  </a:lnTo>
                  <a:lnTo>
                    <a:pt x="282683" y="391917"/>
                  </a:lnTo>
                  <a:lnTo>
                    <a:pt x="280531" y="391917"/>
                  </a:lnTo>
                  <a:lnTo>
                    <a:pt x="280531" y="398374"/>
                  </a:lnTo>
                  <a:lnTo>
                    <a:pt x="278379" y="398374"/>
                  </a:lnTo>
                  <a:lnTo>
                    <a:pt x="278379" y="400526"/>
                  </a:lnTo>
                  <a:lnTo>
                    <a:pt x="276227" y="400526"/>
                  </a:lnTo>
                  <a:lnTo>
                    <a:pt x="276227" y="402679"/>
                  </a:lnTo>
                  <a:lnTo>
                    <a:pt x="274074" y="402679"/>
                  </a:lnTo>
                  <a:lnTo>
                    <a:pt x="274074" y="406983"/>
                  </a:lnTo>
                  <a:lnTo>
                    <a:pt x="271922" y="406983"/>
                  </a:lnTo>
                  <a:lnTo>
                    <a:pt x="271922" y="409135"/>
                  </a:lnTo>
                  <a:lnTo>
                    <a:pt x="269770" y="409135"/>
                  </a:lnTo>
                  <a:lnTo>
                    <a:pt x="269770" y="413440"/>
                  </a:lnTo>
                  <a:lnTo>
                    <a:pt x="267617" y="413440"/>
                  </a:lnTo>
                  <a:lnTo>
                    <a:pt x="267617" y="415592"/>
                  </a:lnTo>
                  <a:lnTo>
                    <a:pt x="265465" y="415592"/>
                  </a:lnTo>
                  <a:lnTo>
                    <a:pt x="265465" y="417745"/>
                  </a:lnTo>
                  <a:lnTo>
                    <a:pt x="263313" y="417745"/>
                  </a:lnTo>
                  <a:lnTo>
                    <a:pt x="263313" y="419897"/>
                  </a:lnTo>
                  <a:lnTo>
                    <a:pt x="261161" y="419897"/>
                  </a:lnTo>
                  <a:lnTo>
                    <a:pt x="261161" y="422049"/>
                  </a:lnTo>
                  <a:lnTo>
                    <a:pt x="256856" y="422049"/>
                  </a:lnTo>
                  <a:lnTo>
                    <a:pt x="256856" y="417745"/>
                  </a:lnTo>
                  <a:lnTo>
                    <a:pt x="259008" y="417745"/>
                  </a:lnTo>
                  <a:lnTo>
                    <a:pt x="259008" y="400526"/>
                  </a:lnTo>
                  <a:lnTo>
                    <a:pt x="256856" y="400526"/>
                  </a:lnTo>
                  <a:lnTo>
                    <a:pt x="256856" y="394069"/>
                  </a:lnTo>
                  <a:lnTo>
                    <a:pt x="254704" y="394069"/>
                  </a:lnTo>
                  <a:lnTo>
                    <a:pt x="254704" y="391917"/>
                  </a:lnTo>
                  <a:lnTo>
                    <a:pt x="252551" y="391917"/>
                  </a:lnTo>
                  <a:lnTo>
                    <a:pt x="252551" y="387613"/>
                  </a:lnTo>
                  <a:lnTo>
                    <a:pt x="250399" y="387613"/>
                  </a:lnTo>
                  <a:lnTo>
                    <a:pt x="250399" y="383308"/>
                  </a:lnTo>
                  <a:lnTo>
                    <a:pt x="248247" y="383308"/>
                  </a:lnTo>
                  <a:lnTo>
                    <a:pt x="248247" y="379003"/>
                  </a:lnTo>
                  <a:lnTo>
                    <a:pt x="246095" y="379003"/>
                  </a:lnTo>
                  <a:lnTo>
                    <a:pt x="246095" y="376851"/>
                  </a:lnTo>
                  <a:lnTo>
                    <a:pt x="243942" y="376851"/>
                  </a:lnTo>
                  <a:lnTo>
                    <a:pt x="243942" y="370394"/>
                  </a:lnTo>
                  <a:lnTo>
                    <a:pt x="246095" y="370394"/>
                  </a:lnTo>
                  <a:lnTo>
                    <a:pt x="246095" y="368242"/>
                  </a:lnTo>
                  <a:lnTo>
                    <a:pt x="250399" y="368242"/>
                  </a:lnTo>
                  <a:lnTo>
                    <a:pt x="250399" y="366090"/>
                  </a:lnTo>
                  <a:lnTo>
                    <a:pt x="252551" y="366090"/>
                  </a:lnTo>
                  <a:lnTo>
                    <a:pt x="252551" y="363937"/>
                  </a:lnTo>
                  <a:lnTo>
                    <a:pt x="254704" y="363937"/>
                  </a:lnTo>
                  <a:lnTo>
                    <a:pt x="254704" y="361785"/>
                  </a:lnTo>
                  <a:lnTo>
                    <a:pt x="256856" y="361785"/>
                  </a:lnTo>
                  <a:lnTo>
                    <a:pt x="256856" y="359633"/>
                  </a:lnTo>
                  <a:lnTo>
                    <a:pt x="259008" y="359633"/>
                  </a:lnTo>
                  <a:lnTo>
                    <a:pt x="259008" y="355328"/>
                  </a:lnTo>
                  <a:lnTo>
                    <a:pt x="261161" y="355328"/>
                  </a:lnTo>
                  <a:lnTo>
                    <a:pt x="261161" y="353176"/>
                  </a:lnTo>
                  <a:lnTo>
                    <a:pt x="263313" y="353176"/>
                  </a:lnTo>
                  <a:lnTo>
                    <a:pt x="263313" y="348871"/>
                  </a:lnTo>
                  <a:lnTo>
                    <a:pt x="265465" y="348871"/>
                  </a:lnTo>
                  <a:lnTo>
                    <a:pt x="265465" y="346719"/>
                  </a:lnTo>
                  <a:lnTo>
                    <a:pt x="267617" y="346719"/>
                  </a:lnTo>
                  <a:lnTo>
                    <a:pt x="267617" y="342415"/>
                  </a:lnTo>
                  <a:lnTo>
                    <a:pt x="269770" y="342415"/>
                  </a:lnTo>
                  <a:lnTo>
                    <a:pt x="269770" y="338110"/>
                  </a:lnTo>
                  <a:lnTo>
                    <a:pt x="271922" y="338110"/>
                  </a:lnTo>
                  <a:lnTo>
                    <a:pt x="271922" y="333805"/>
                  </a:lnTo>
                  <a:lnTo>
                    <a:pt x="274074" y="333805"/>
                  </a:lnTo>
                  <a:lnTo>
                    <a:pt x="274074" y="329501"/>
                  </a:lnTo>
                  <a:lnTo>
                    <a:pt x="276227" y="329501"/>
                  </a:lnTo>
                  <a:lnTo>
                    <a:pt x="276227" y="327349"/>
                  </a:lnTo>
                  <a:lnTo>
                    <a:pt x="278379" y="327349"/>
                  </a:lnTo>
                  <a:lnTo>
                    <a:pt x="278379" y="320892"/>
                  </a:lnTo>
                  <a:lnTo>
                    <a:pt x="280531" y="320892"/>
                  </a:lnTo>
                  <a:lnTo>
                    <a:pt x="280531" y="316587"/>
                  </a:lnTo>
                  <a:lnTo>
                    <a:pt x="282683" y="316587"/>
                  </a:lnTo>
                  <a:lnTo>
                    <a:pt x="282683" y="310130"/>
                  </a:lnTo>
                  <a:lnTo>
                    <a:pt x="284836" y="310130"/>
                  </a:lnTo>
                  <a:lnTo>
                    <a:pt x="284836" y="303673"/>
                  </a:lnTo>
                  <a:lnTo>
                    <a:pt x="286988" y="303673"/>
                  </a:lnTo>
                  <a:lnTo>
                    <a:pt x="286988" y="299369"/>
                  </a:lnTo>
                  <a:lnTo>
                    <a:pt x="289140" y="299369"/>
                  </a:lnTo>
                  <a:lnTo>
                    <a:pt x="289140" y="290760"/>
                  </a:lnTo>
                  <a:lnTo>
                    <a:pt x="291293" y="290760"/>
                  </a:lnTo>
                  <a:lnTo>
                    <a:pt x="291293" y="282150"/>
                  </a:lnTo>
                  <a:lnTo>
                    <a:pt x="293445" y="282150"/>
                  </a:lnTo>
                  <a:lnTo>
                    <a:pt x="293445" y="273541"/>
                  </a:lnTo>
                  <a:lnTo>
                    <a:pt x="295597" y="273541"/>
                  </a:lnTo>
                  <a:lnTo>
                    <a:pt x="295597" y="264932"/>
                  </a:lnTo>
                  <a:lnTo>
                    <a:pt x="297750" y="264932"/>
                  </a:lnTo>
                  <a:lnTo>
                    <a:pt x="297750" y="256323"/>
                  </a:lnTo>
                  <a:lnTo>
                    <a:pt x="299902" y="256323"/>
                  </a:lnTo>
                  <a:lnTo>
                    <a:pt x="299902" y="239105"/>
                  </a:lnTo>
                  <a:lnTo>
                    <a:pt x="302054" y="239105"/>
                  </a:lnTo>
                  <a:lnTo>
                    <a:pt x="302054" y="224039"/>
                  </a:lnTo>
                  <a:lnTo>
                    <a:pt x="304206" y="224039"/>
                  </a:lnTo>
                  <a:lnTo>
                    <a:pt x="304206" y="170232"/>
                  </a:lnTo>
                  <a:lnTo>
                    <a:pt x="302054" y="170232"/>
                  </a:lnTo>
                  <a:lnTo>
                    <a:pt x="302054" y="153013"/>
                  </a:lnTo>
                  <a:lnTo>
                    <a:pt x="299902" y="153013"/>
                  </a:lnTo>
                  <a:lnTo>
                    <a:pt x="299902" y="135795"/>
                  </a:lnTo>
                  <a:lnTo>
                    <a:pt x="297750" y="135795"/>
                  </a:lnTo>
                  <a:lnTo>
                    <a:pt x="297750" y="127186"/>
                  </a:lnTo>
                  <a:lnTo>
                    <a:pt x="295597" y="127186"/>
                  </a:lnTo>
                  <a:lnTo>
                    <a:pt x="295597" y="116424"/>
                  </a:lnTo>
                  <a:lnTo>
                    <a:pt x="293445" y="116424"/>
                  </a:lnTo>
                  <a:lnTo>
                    <a:pt x="293445" y="109968"/>
                  </a:lnTo>
                  <a:lnTo>
                    <a:pt x="291293" y="109968"/>
                  </a:lnTo>
                  <a:lnTo>
                    <a:pt x="291293" y="105663"/>
                  </a:lnTo>
                  <a:lnTo>
                    <a:pt x="289140" y="105663"/>
                  </a:lnTo>
                  <a:lnTo>
                    <a:pt x="289140" y="99206"/>
                  </a:lnTo>
                  <a:lnTo>
                    <a:pt x="286988" y="99206"/>
                  </a:lnTo>
                  <a:lnTo>
                    <a:pt x="286988" y="94902"/>
                  </a:lnTo>
                  <a:lnTo>
                    <a:pt x="284836" y="94902"/>
                  </a:lnTo>
                  <a:lnTo>
                    <a:pt x="284836" y="88445"/>
                  </a:lnTo>
                  <a:lnTo>
                    <a:pt x="282683" y="88445"/>
                  </a:lnTo>
                  <a:lnTo>
                    <a:pt x="282683" y="81988"/>
                  </a:lnTo>
                  <a:lnTo>
                    <a:pt x="280531" y="81988"/>
                  </a:lnTo>
                  <a:lnTo>
                    <a:pt x="280531" y="77683"/>
                  </a:lnTo>
                  <a:lnTo>
                    <a:pt x="278379" y="77683"/>
                  </a:lnTo>
                  <a:lnTo>
                    <a:pt x="278379" y="73379"/>
                  </a:lnTo>
                  <a:lnTo>
                    <a:pt x="276227" y="73379"/>
                  </a:lnTo>
                  <a:lnTo>
                    <a:pt x="276227" y="71226"/>
                  </a:lnTo>
                  <a:lnTo>
                    <a:pt x="274074" y="71226"/>
                  </a:lnTo>
                  <a:lnTo>
                    <a:pt x="274074" y="66922"/>
                  </a:lnTo>
                  <a:lnTo>
                    <a:pt x="271922" y="66922"/>
                  </a:lnTo>
                  <a:lnTo>
                    <a:pt x="271922" y="64770"/>
                  </a:lnTo>
                  <a:lnTo>
                    <a:pt x="269770" y="64770"/>
                  </a:lnTo>
                  <a:lnTo>
                    <a:pt x="269770" y="62617"/>
                  </a:lnTo>
                  <a:lnTo>
                    <a:pt x="267617" y="62617"/>
                  </a:lnTo>
                  <a:lnTo>
                    <a:pt x="267617" y="60465"/>
                  </a:lnTo>
                  <a:lnTo>
                    <a:pt x="265465" y="60465"/>
                  </a:lnTo>
                  <a:lnTo>
                    <a:pt x="265465" y="58313"/>
                  </a:lnTo>
                  <a:lnTo>
                    <a:pt x="263313" y="58313"/>
                  </a:lnTo>
                  <a:lnTo>
                    <a:pt x="263313" y="56160"/>
                  </a:lnTo>
                  <a:lnTo>
                    <a:pt x="261161" y="56160"/>
                  </a:lnTo>
                  <a:lnTo>
                    <a:pt x="261161" y="54008"/>
                  </a:lnTo>
                  <a:lnTo>
                    <a:pt x="256856" y="54008"/>
                  </a:lnTo>
                  <a:lnTo>
                    <a:pt x="256856" y="51856"/>
                  </a:lnTo>
                  <a:lnTo>
                    <a:pt x="254704" y="51856"/>
                  </a:lnTo>
                  <a:lnTo>
                    <a:pt x="254704" y="49704"/>
                  </a:lnTo>
                  <a:lnTo>
                    <a:pt x="226724" y="49704"/>
                  </a:lnTo>
                  <a:lnTo>
                    <a:pt x="226724" y="51856"/>
                  </a:lnTo>
                  <a:lnTo>
                    <a:pt x="222419" y="51856"/>
                  </a:lnTo>
                  <a:lnTo>
                    <a:pt x="222419" y="54008"/>
                  </a:lnTo>
                  <a:lnTo>
                    <a:pt x="220267" y="54008"/>
                  </a:lnTo>
                  <a:lnTo>
                    <a:pt x="220267" y="56160"/>
                  </a:lnTo>
                  <a:lnTo>
                    <a:pt x="211658" y="56160"/>
                  </a:lnTo>
                  <a:lnTo>
                    <a:pt x="211658" y="58313"/>
                  </a:lnTo>
                  <a:lnTo>
                    <a:pt x="205201" y="58313"/>
                  </a:lnTo>
                  <a:lnTo>
                    <a:pt x="205201" y="60465"/>
                  </a:lnTo>
                  <a:lnTo>
                    <a:pt x="203049" y="60465"/>
                  </a:lnTo>
                  <a:lnTo>
                    <a:pt x="203049" y="62617"/>
                  </a:lnTo>
                  <a:lnTo>
                    <a:pt x="194440" y="62617"/>
                  </a:lnTo>
                  <a:lnTo>
                    <a:pt x="194440" y="64770"/>
                  </a:lnTo>
                  <a:lnTo>
                    <a:pt x="190135" y="64770"/>
                  </a:lnTo>
                  <a:lnTo>
                    <a:pt x="190135" y="66922"/>
                  </a:lnTo>
                  <a:lnTo>
                    <a:pt x="183678" y="66922"/>
                  </a:lnTo>
                  <a:lnTo>
                    <a:pt x="183678" y="69074"/>
                  </a:lnTo>
                  <a:lnTo>
                    <a:pt x="177221" y="69074"/>
                  </a:lnTo>
                  <a:lnTo>
                    <a:pt x="177221" y="71226"/>
                  </a:lnTo>
                  <a:lnTo>
                    <a:pt x="172917" y="71226"/>
                  </a:lnTo>
                  <a:lnTo>
                    <a:pt x="172917" y="73379"/>
                  </a:lnTo>
                  <a:lnTo>
                    <a:pt x="170765" y="73379"/>
                  </a:lnTo>
                  <a:lnTo>
                    <a:pt x="170765" y="75531"/>
                  </a:lnTo>
                  <a:lnTo>
                    <a:pt x="166460" y="75531"/>
                  </a:lnTo>
                  <a:lnTo>
                    <a:pt x="166460" y="77683"/>
                  </a:lnTo>
                  <a:lnTo>
                    <a:pt x="164308" y="77683"/>
                  </a:lnTo>
                  <a:lnTo>
                    <a:pt x="164308" y="79836"/>
                  </a:lnTo>
                  <a:lnTo>
                    <a:pt x="160003" y="79836"/>
                  </a:lnTo>
                  <a:lnTo>
                    <a:pt x="160003" y="81988"/>
                  </a:lnTo>
                  <a:lnTo>
                    <a:pt x="155699" y="81988"/>
                  </a:lnTo>
                  <a:lnTo>
                    <a:pt x="155699" y="84140"/>
                  </a:lnTo>
                  <a:lnTo>
                    <a:pt x="153546" y="84140"/>
                  </a:lnTo>
                  <a:lnTo>
                    <a:pt x="153546" y="86292"/>
                  </a:lnTo>
                  <a:lnTo>
                    <a:pt x="149242" y="86292"/>
                  </a:lnTo>
                  <a:lnTo>
                    <a:pt x="149242" y="88445"/>
                  </a:lnTo>
                  <a:lnTo>
                    <a:pt x="147089" y="88445"/>
                  </a:lnTo>
                  <a:lnTo>
                    <a:pt x="147089" y="90597"/>
                  </a:lnTo>
                  <a:lnTo>
                    <a:pt x="144937" y="90597"/>
                  </a:lnTo>
                  <a:lnTo>
                    <a:pt x="144937" y="92749"/>
                  </a:lnTo>
                  <a:lnTo>
                    <a:pt x="142785" y="92749"/>
                  </a:lnTo>
                  <a:lnTo>
                    <a:pt x="142785" y="94902"/>
                  </a:lnTo>
                  <a:lnTo>
                    <a:pt x="140633" y="94902"/>
                  </a:lnTo>
                  <a:lnTo>
                    <a:pt x="140633" y="97054"/>
                  </a:lnTo>
                  <a:lnTo>
                    <a:pt x="134176" y="97054"/>
                  </a:lnTo>
                  <a:lnTo>
                    <a:pt x="134176" y="99206"/>
                  </a:lnTo>
                  <a:lnTo>
                    <a:pt x="132023" y="99206"/>
                  </a:lnTo>
                  <a:lnTo>
                    <a:pt x="132023" y="101358"/>
                  </a:lnTo>
                  <a:lnTo>
                    <a:pt x="129871" y="101358"/>
                  </a:lnTo>
                  <a:lnTo>
                    <a:pt x="129871" y="103511"/>
                  </a:lnTo>
                  <a:lnTo>
                    <a:pt x="125567" y="103511"/>
                  </a:lnTo>
                  <a:lnTo>
                    <a:pt x="125567" y="105663"/>
                  </a:lnTo>
                  <a:lnTo>
                    <a:pt x="123414" y="105663"/>
                  </a:lnTo>
                  <a:lnTo>
                    <a:pt x="123414" y="107815"/>
                  </a:lnTo>
                  <a:lnTo>
                    <a:pt x="121262" y="107815"/>
                  </a:lnTo>
                  <a:lnTo>
                    <a:pt x="121262" y="109968"/>
                  </a:lnTo>
                  <a:lnTo>
                    <a:pt x="119110" y="109968"/>
                  </a:lnTo>
                  <a:lnTo>
                    <a:pt x="119110" y="112120"/>
                  </a:lnTo>
                  <a:lnTo>
                    <a:pt x="116957" y="112120"/>
                  </a:lnTo>
                  <a:lnTo>
                    <a:pt x="116957" y="114272"/>
                  </a:lnTo>
                  <a:lnTo>
                    <a:pt x="114805" y="114272"/>
                  </a:lnTo>
                  <a:lnTo>
                    <a:pt x="114805" y="116424"/>
                  </a:lnTo>
                  <a:lnTo>
                    <a:pt x="110501" y="116424"/>
                  </a:lnTo>
                  <a:lnTo>
                    <a:pt x="110501" y="118577"/>
                  </a:lnTo>
                  <a:lnTo>
                    <a:pt x="108348" y="118577"/>
                  </a:lnTo>
                  <a:lnTo>
                    <a:pt x="108348" y="122881"/>
                  </a:lnTo>
                  <a:lnTo>
                    <a:pt x="104044" y="122881"/>
                  </a:lnTo>
                  <a:lnTo>
                    <a:pt x="104044" y="125034"/>
                  </a:lnTo>
                  <a:lnTo>
                    <a:pt x="101891" y="125034"/>
                  </a:lnTo>
                  <a:lnTo>
                    <a:pt x="101891" y="127186"/>
                  </a:lnTo>
                  <a:lnTo>
                    <a:pt x="99739" y="127186"/>
                  </a:lnTo>
                  <a:lnTo>
                    <a:pt x="99739" y="129338"/>
                  </a:lnTo>
                  <a:lnTo>
                    <a:pt x="97587" y="129338"/>
                  </a:lnTo>
                  <a:lnTo>
                    <a:pt x="97587" y="131490"/>
                  </a:lnTo>
                  <a:lnTo>
                    <a:pt x="95435" y="131490"/>
                  </a:lnTo>
                  <a:lnTo>
                    <a:pt x="95435" y="133643"/>
                  </a:lnTo>
                  <a:lnTo>
                    <a:pt x="93282" y="133643"/>
                  </a:lnTo>
                  <a:lnTo>
                    <a:pt x="93282" y="135795"/>
                  </a:lnTo>
                  <a:lnTo>
                    <a:pt x="91130" y="135795"/>
                  </a:lnTo>
                  <a:lnTo>
                    <a:pt x="91130" y="137947"/>
                  </a:lnTo>
                  <a:lnTo>
                    <a:pt x="88978" y="137947"/>
                  </a:lnTo>
                  <a:lnTo>
                    <a:pt x="88978" y="140100"/>
                  </a:lnTo>
                  <a:lnTo>
                    <a:pt x="86825" y="140100"/>
                  </a:lnTo>
                  <a:lnTo>
                    <a:pt x="86825" y="142252"/>
                  </a:lnTo>
                  <a:lnTo>
                    <a:pt x="84673" y="142252"/>
                  </a:lnTo>
                  <a:lnTo>
                    <a:pt x="84673" y="144404"/>
                  </a:lnTo>
                  <a:lnTo>
                    <a:pt x="82521" y="144404"/>
                  </a:lnTo>
                  <a:lnTo>
                    <a:pt x="82521" y="146556"/>
                  </a:lnTo>
                  <a:lnTo>
                    <a:pt x="80369" y="146556"/>
                  </a:lnTo>
                  <a:lnTo>
                    <a:pt x="80369" y="148709"/>
                  </a:lnTo>
                  <a:lnTo>
                    <a:pt x="78216" y="148709"/>
                  </a:lnTo>
                  <a:lnTo>
                    <a:pt x="78216" y="150861"/>
                  </a:lnTo>
                  <a:lnTo>
                    <a:pt x="76064" y="150861"/>
                  </a:lnTo>
                  <a:lnTo>
                    <a:pt x="76064" y="155166"/>
                  </a:lnTo>
                  <a:lnTo>
                    <a:pt x="73912" y="155166"/>
                  </a:lnTo>
                  <a:lnTo>
                    <a:pt x="73912" y="157318"/>
                  </a:lnTo>
                  <a:lnTo>
                    <a:pt x="71759" y="157318"/>
                  </a:lnTo>
                  <a:lnTo>
                    <a:pt x="71759" y="161622"/>
                  </a:lnTo>
                  <a:lnTo>
                    <a:pt x="69607" y="161622"/>
                  </a:lnTo>
                  <a:lnTo>
                    <a:pt x="69607" y="165927"/>
                  </a:lnTo>
                  <a:lnTo>
                    <a:pt x="67455" y="165927"/>
                  </a:lnTo>
                  <a:lnTo>
                    <a:pt x="67455" y="163775"/>
                  </a:lnTo>
                  <a:lnTo>
                    <a:pt x="65303" y="163775"/>
                  </a:lnTo>
                  <a:lnTo>
                    <a:pt x="65303" y="161622"/>
                  </a:lnTo>
                  <a:lnTo>
                    <a:pt x="63150" y="161622"/>
                  </a:lnTo>
                  <a:lnTo>
                    <a:pt x="63150" y="159470"/>
                  </a:lnTo>
                  <a:lnTo>
                    <a:pt x="60998" y="159470"/>
                  </a:lnTo>
                  <a:lnTo>
                    <a:pt x="60998" y="157318"/>
                  </a:lnTo>
                  <a:lnTo>
                    <a:pt x="58846" y="157318"/>
                  </a:lnTo>
                  <a:lnTo>
                    <a:pt x="58846" y="155166"/>
                  </a:lnTo>
                  <a:lnTo>
                    <a:pt x="56693" y="155166"/>
                  </a:lnTo>
                  <a:lnTo>
                    <a:pt x="56693" y="153013"/>
                  </a:lnTo>
                  <a:lnTo>
                    <a:pt x="54541" y="153013"/>
                  </a:lnTo>
                  <a:lnTo>
                    <a:pt x="54541" y="150861"/>
                  </a:lnTo>
                  <a:lnTo>
                    <a:pt x="52389" y="150861"/>
                  </a:lnTo>
                  <a:lnTo>
                    <a:pt x="52389" y="148709"/>
                  </a:lnTo>
                  <a:lnTo>
                    <a:pt x="50237" y="148709"/>
                  </a:lnTo>
                  <a:lnTo>
                    <a:pt x="50237" y="146556"/>
                  </a:lnTo>
                  <a:lnTo>
                    <a:pt x="48084" y="146556"/>
                  </a:lnTo>
                  <a:lnTo>
                    <a:pt x="48084" y="144404"/>
                  </a:lnTo>
                  <a:lnTo>
                    <a:pt x="45932" y="144404"/>
                  </a:lnTo>
                  <a:lnTo>
                    <a:pt x="45932" y="140100"/>
                  </a:lnTo>
                  <a:lnTo>
                    <a:pt x="41627" y="140100"/>
                  </a:lnTo>
                  <a:lnTo>
                    <a:pt x="41627" y="137947"/>
                  </a:lnTo>
                  <a:lnTo>
                    <a:pt x="39475" y="137947"/>
                  </a:lnTo>
                  <a:lnTo>
                    <a:pt x="39475" y="135795"/>
                  </a:lnTo>
                  <a:lnTo>
                    <a:pt x="37323" y="135795"/>
                  </a:lnTo>
                  <a:lnTo>
                    <a:pt x="37323" y="133643"/>
                  </a:lnTo>
                  <a:lnTo>
                    <a:pt x="33018" y="133643"/>
                  </a:lnTo>
                  <a:lnTo>
                    <a:pt x="33018" y="131490"/>
                  </a:lnTo>
                  <a:lnTo>
                    <a:pt x="30866" y="131490"/>
                  </a:lnTo>
                  <a:lnTo>
                    <a:pt x="30866" y="129338"/>
                  </a:lnTo>
                  <a:lnTo>
                    <a:pt x="28714" y="129338"/>
                  </a:lnTo>
                  <a:lnTo>
                    <a:pt x="28714" y="127186"/>
                  </a:lnTo>
                  <a:lnTo>
                    <a:pt x="26561" y="127186"/>
                  </a:lnTo>
                  <a:lnTo>
                    <a:pt x="26561" y="125034"/>
                  </a:lnTo>
                  <a:lnTo>
                    <a:pt x="22257" y="125034"/>
                  </a:lnTo>
                  <a:lnTo>
                    <a:pt x="22257" y="122881"/>
                  </a:lnTo>
                  <a:lnTo>
                    <a:pt x="17952" y="122881"/>
                  </a:lnTo>
                  <a:lnTo>
                    <a:pt x="17952" y="120729"/>
                  </a:lnTo>
                  <a:lnTo>
                    <a:pt x="13648" y="120729"/>
                  </a:lnTo>
                  <a:lnTo>
                    <a:pt x="13648" y="118577"/>
                  </a:lnTo>
                  <a:lnTo>
                    <a:pt x="7191" y="118577"/>
                  </a:lnTo>
                  <a:lnTo>
                    <a:pt x="7191" y="116424"/>
                  </a:lnTo>
                  <a:lnTo>
                    <a:pt x="734" y="116424"/>
                  </a:lnTo>
                  <a:lnTo>
                    <a:pt x="734" y="112120"/>
                  </a:lnTo>
                  <a:lnTo>
                    <a:pt x="5039" y="112120"/>
                  </a:lnTo>
                  <a:lnTo>
                    <a:pt x="5039" y="109968"/>
                  </a:lnTo>
                  <a:lnTo>
                    <a:pt x="7191" y="109968"/>
                  </a:lnTo>
                  <a:lnTo>
                    <a:pt x="7191" y="107815"/>
                  </a:lnTo>
                  <a:lnTo>
                    <a:pt x="9343" y="107815"/>
                  </a:lnTo>
                  <a:lnTo>
                    <a:pt x="9343" y="105663"/>
                  </a:lnTo>
                  <a:lnTo>
                    <a:pt x="11495" y="105663"/>
                  </a:lnTo>
                  <a:lnTo>
                    <a:pt x="11495" y="103511"/>
                  </a:lnTo>
                  <a:lnTo>
                    <a:pt x="13648" y="103511"/>
                  </a:lnTo>
                  <a:lnTo>
                    <a:pt x="13648" y="101358"/>
                  </a:lnTo>
                  <a:lnTo>
                    <a:pt x="17952" y="101358"/>
                  </a:lnTo>
                  <a:lnTo>
                    <a:pt x="17952" y="99206"/>
                  </a:lnTo>
                  <a:lnTo>
                    <a:pt x="20105" y="99206"/>
                  </a:lnTo>
                  <a:lnTo>
                    <a:pt x="20105" y="97054"/>
                  </a:lnTo>
                  <a:lnTo>
                    <a:pt x="22257" y="97054"/>
                  </a:lnTo>
                  <a:lnTo>
                    <a:pt x="22257" y="94902"/>
                  </a:lnTo>
                  <a:lnTo>
                    <a:pt x="26561" y="94902"/>
                  </a:lnTo>
                  <a:lnTo>
                    <a:pt x="26561" y="92749"/>
                  </a:lnTo>
                  <a:lnTo>
                    <a:pt x="28714" y="92749"/>
                  </a:lnTo>
                  <a:lnTo>
                    <a:pt x="28714" y="90597"/>
                  </a:lnTo>
                  <a:lnTo>
                    <a:pt x="33018" y="90597"/>
                  </a:lnTo>
                  <a:lnTo>
                    <a:pt x="33018" y="88445"/>
                  </a:lnTo>
                  <a:lnTo>
                    <a:pt x="35171" y="88445"/>
                  </a:lnTo>
                  <a:lnTo>
                    <a:pt x="35171" y="86292"/>
                  </a:lnTo>
                  <a:lnTo>
                    <a:pt x="37323" y="86292"/>
                  </a:lnTo>
                  <a:lnTo>
                    <a:pt x="37323" y="84140"/>
                  </a:lnTo>
                  <a:lnTo>
                    <a:pt x="39475" y="84140"/>
                  </a:lnTo>
                  <a:lnTo>
                    <a:pt x="39475" y="81988"/>
                  </a:lnTo>
                  <a:lnTo>
                    <a:pt x="43780" y="81988"/>
                  </a:lnTo>
                  <a:lnTo>
                    <a:pt x="43780" y="79836"/>
                  </a:lnTo>
                  <a:lnTo>
                    <a:pt x="45932" y="79836"/>
                  </a:lnTo>
                  <a:lnTo>
                    <a:pt x="45932" y="77683"/>
                  </a:lnTo>
                  <a:lnTo>
                    <a:pt x="50237" y="77683"/>
                  </a:lnTo>
                  <a:lnTo>
                    <a:pt x="50237" y="75531"/>
                  </a:lnTo>
                  <a:lnTo>
                    <a:pt x="52389" y="75531"/>
                  </a:lnTo>
                  <a:lnTo>
                    <a:pt x="52389" y="73379"/>
                  </a:lnTo>
                  <a:lnTo>
                    <a:pt x="56693" y="73379"/>
                  </a:lnTo>
                  <a:lnTo>
                    <a:pt x="56693" y="71226"/>
                  </a:lnTo>
                  <a:lnTo>
                    <a:pt x="58846" y="71226"/>
                  </a:lnTo>
                  <a:lnTo>
                    <a:pt x="58846" y="69074"/>
                  </a:lnTo>
                  <a:lnTo>
                    <a:pt x="63150" y="69074"/>
                  </a:lnTo>
                  <a:lnTo>
                    <a:pt x="63150" y="66922"/>
                  </a:lnTo>
                  <a:lnTo>
                    <a:pt x="65303" y="66922"/>
                  </a:lnTo>
                  <a:lnTo>
                    <a:pt x="65303" y="64770"/>
                  </a:lnTo>
                  <a:lnTo>
                    <a:pt x="69607" y="64770"/>
                  </a:lnTo>
                  <a:lnTo>
                    <a:pt x="69607" y="62617"/>
                  </a:lnTo>
                  <a:lnTo>
                    <a:pt x="73912" y="62617"/>
                  </a:lnTo>
                  <a:lnTo>
                    <a:pt x="73912" y="60465"/>
                  </a:lnTo>
                  <a:lnTo>
                    <a:pt x="76064" y="60465"/>
                  </a:lnTo>
                  <a:lnTo>
                    <a:pt x="76064" y="58313"/>
                  </a:lnTo>
                  <a:lnTo>
                    <a:pt x="80369" y="58313"/>
                  </a:lnTo>
                  <a:lnTo>
                    <a:pt x="80369" y="56160"/>
                  </a:lnTo>
                  <a:lnTo>
                    <a:pt x="84673" y="56160"/>
                  </a:lnTo>
                  <a:lnTo>
                    <a:pt x="84673" y="54008"/>
                  </a:lnTo>
                  <a:lnTo>
                    <a:pt x="86825" y="54008"/>
                  </a:lnTo>
                  <a:lnTo>
                    <a:pt x="86825" y="51856"/>
                  </a:lnTo>
                  <a:lnTo>
                    <a:pt x="91130" y="51856"/>
                  </a:lnTo>
                  <a:lnTo>
                    <a:pt x="91130" y="49704"/>
                  </a:lnTo>
                  <a:lnTo>
                    <a:pt x="95435" y="49704"/>
                  </a:lnTo>
                  <a:lnTo>
                    <a:pt x="95435" y="47551"/>
                  </a:lnTo>
                  <a:lnTo>
                    <a:pt x="99739" y="47551"/>
                  </a:lnTo>
                  <a:lnTo>
                    <a:pt x="99739" y="45399"/>
                  </a:lnTo>
                  <a:lnTo>
                    <a:pt x="104044" y="45399"/>
                  </a:lnTo>
                  <a:lnTo>
                    <a:pt x="104044" y="43247"/>
                  </a:lnTo>
                  <a:lnTo>
                    <a:pt x="108348" y="43247"/>
                  </a:lnTo>
                  <a:lnTo>
                    <a:pt x="108348" y="41094"/>
                  </a:lnTo>
                  <a:lnTo>
                    <a:pt x="112653" y="41094"/>
                  </a:lnTo>
                  <a:lnTo>
                    <a:pt x="112653" y="38942"/>
                  </a:lnTo>
                  <a:lnTo>
                    <a:pt x="116957" y="38942"/>
                  </a:lnTo>
                  <a:lnTo>
                    <a:pt x="116957" y="36790"/>
                  </a:lnTo>
                  <a:lnTo>
                    <a:pt x="123414" y="36790"/>
                  </a:lnTo>
                  <a:lnTo>
                    <a:pt x="123414" y="34638"/>
                  </a:lnTo>
                  <a:lnTo>
                    <a:pt x="127719" y="34638"/>
                  </a:lnTo>
                  <a:lnTo>
                    <a:pt x="127719" y="32485"/>
                  </a:lnTo>
                  <a:lnTo>
                    <a:pt x="132023" y="32485"/>
                  </a:lnTo>
                  <a:lnTo>
                    <a:pt x="132023" y="30333"/>
                  </a:lnTo>
                  <a:lnTo>
                    <a:pt x="136328" y="30333"/>
                  </a:lnTo>
                  <a:lnTo>
                    <a:pt x="136328" y="28181"/>
                  </a:lnTo>
                  <a:lnTo>
                    <a:pt x="140633" y="28181"/>
                  </a:lnTo>
                  <a:lnTo>
                    <a:pt x="140633" y="26028"/>
                  </a:lnTo>
                  <a:lnTo>
                    <a:pt x="144937" y="26028"/>
                  </a:lnTo>
                  <a:lnTo>
                    <a:pt x="144937" y="23876"/>
                  </a:lnTo>
                  <a:lnTo>
                    <a:pt x="149242" y="23876"/>
                  </a:lnTo>
                  <a:lnTo>
                    <a:pt x="149242" y="21724"/>
                  </a:lnTo>
                  <a:lnTo>
                    <a:pt x="157851" y="21724"/>
                  </a:lnTo>
                  <a:lnTo>
                    <a:pt x="157851" y="19572"/>
                  </a:lnTo>
                  <a:lnTo>
                    <a:pt x="164308" y="19572"/>
                  </a:lnTo>
                  <a:lnTo>
                    <a:pt x="164308" y="17419"/>
                  </a:lnTo>
                  <a:lnTo>
                    <a:pt x="170765" y="17419"/>
                  </a:lnTo>
                  <a:lnTo>
                    <a:pt x="170765" y="15267"/>
                  </a:lnTo>
                  <a:lnTo>
                    <a:pt x="179374" y="15267"/>
                  </a:lnTo>
                  <a:lnTo>
                    <a:pt x="179374" y="13115"/>
                  </a:lnTo>
                  <a:lnTo>
                    <a:pt x="183678" y="13115"/>
                  </a:lnTo>
                  <a:lnTo>
                    <a:pt x="183678" y="10962"/>
                  </a:lnTo>
                  <a:lnTo>
                    <a:pt x="192287" y="10962"/>
                  </a:lnTo>
                  <a:lnTo>
                    <a:pt x="192287" y="8810"/>
                  </a:lnTo>
                  <a:lnTo>
                    <a:pt x="203049" y="8810"/>
                  </a:lnTo>
                  <a:lnTo>
                    <a:pt x="203049" y="6658"/>
                  </a:lnTo>
                  <a:lnTo>
                    <a:pt x="213810" y="6658"/>
                  </a:lnTo>
                  <a:lnTo>
                    <a:pt x="213810" y="4506"/>
                  </a:lnTo>
                  <a:lnTo>
                    <a:pt x="222419" y="4506"/>
                  </a:lnTo>
                  <a:lnTo>
                    <a:pt x="222419" y="2353"/>
                  </a:lnTo>
                  <a:lnTo>
                    <a:pt x="233181" y="2353"/>
                  </a:lnTo>
                  <a:close/>
                </a:path>
              </a:pathLst>
            </a:custGeom>
            <a:solidFill>
              <a:srgbClr val="AC765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ABB85EBF-A0A9-0C32-A08A-71C5332944E5}"/>
                </a:ext>
              </a:extLst>
            </p:cNvPr>
            <p:cNvSpPr/>
            <p:nvPr/>
          </p:nvSpPr>
          <p:spPr>
            <a:xfrm>
              <a:off x="11912945" y="7884850"/>
              <a:ext cx="333604" cy="419695"/>
            </a:xfrm>
            <a:custGeom>
              <a:avLst/>
              <a:gdLst>
                <a:gd name="connsiteX0" fmla="*/ 69165 w 333604"/>
                <a:gd name="connsiteY0" fmla="*/ 201 h 419695"/>
                <a:gd name="connsiteX1" fmla="*/ 90688 w 333604"/>
                <a:gd name="connsiteY1" fmla="*/ 201 h 419695"/>
                <a:gd name="connsiteX2" fmla="*/ 90688 w 333604"/>
                <a:gd name="connsiteY2" fmla="*/ 2353 h 419695"/>
                <a:gd name="connsiteX3" fmla="*/ 107906 w 333604"/>
                <a:gd name="connsiteY3" fmla="*/ 2353 h 419695"/>
                <a:gd name="connsiteX4" fmla="*/ 107906 w 333604"/>
                <a:gd name="connsiteY4" fmla="*/ 4506 h 419695"/>
                <a:gd name="connsiteX5" fmla="*/ 120820 w 333604"/>
                <a:gd name="connsiteY5" fmla="*/ 4506 h 419695"/>
                <a:gd name="connsiteX6" fmla="*/ 120820 w 333604"/>
                <a:gd name="connsiteY6" fmla="*/ 6658 h 419695"/>
                <a:gd name="connsiteX7" fmla="*/ 125125 w 333604"/>
                <a:gd name="connsiteY7" fmla="*/ 6658 h 419695"/>
                <a:gd name="connsiteX8" fmla="*/ 125125 w 333604"/>
                <a:gd name="connsiteY8" fmla="*/ 8810 h 419695"/>
                <a:gd name="connsiteX9" fmla="*/ 138038 w 333604"/>
                <a:gd name="connsiteY9" fmla="*/ 8810 h 419695"/>
                <a:gd name="connsiteX10" fmla="*/ 138038 w 333604"/>
                <a:gd name="connsiteY10" fmla="*/ 10962 h 419695"/>
                <a:gd name="connsiteX11" fmla="*/ 146647 w 333604"/>
                <a:gd name="connsiteY11" fmla="*/ 10962 h 419695"/>
                <a:gd name="connsiteX12" fmla="*/ 146647 w 333604"/>
                <a:gd name="connsiteY12" fmla="*/ 13115 h 419695"/>
                <a:gd name="connsiteX13" fmla="*/ 155257 w 333604"/>
                <a:gd name="connsiteY13" fmla="*/ 13115 h 419695"/>
                <a:gd name="connsiteX14" fmla="*/ 155257 w 333604"/>
                <a:gd name="connsiteY14" fmla="*/ 15267 h 419695"/>
                <a:gd name="connsiteX15" fmla="*/ 163866 w 333604"/>
                <a:gd name="connsiteY15" fmla="*/ 15267 h 419695"/>
                <a:gd name="connsiteX16" fmla="*/ 163866 w 333604"/>
                <a:gd name="connsiteY16" fmla="*/ 17419 h 419695"/>
                <a:gd name="connsiteX17" fmla="*/ 168170 w 333604"/>
                <a:gd name="connsiteY17" fmla="*/ 17419 h 419695"/>
                <a:gd name="connsiteX18" fmla="*/ 168170 w 333604"/>
                <a:gd name="connsiteY18" fmla="*/ 19572 h 419695"/>
                <a:gd name="connsiteX19" fmla="*/ 174627 w 333604"/>
                <a:gd name="connsiteY19" fmla="*/ 19572 h 419695"/>
                <a:gd name="connsiteX20" fmla="*/ 174627 w 333604"/>
                <a:gd name="connsiteY20" fmla="*/ 21724 h 419695"/>
                <a:gd name="connsiteX21" fmla="*/ 178932 w 333604"/>
                <a:gd name="connsiteY21" fmla="*/ 21724 h 419695"/>
                <a:gd name="connsiteX22" fmla="*/ 178932 w 333604"/>
                <a:gd name="connsiteY22" fmla="*/ 23876 h 419695"/>
                <a:gd name="connsiteX23" fmla="*/ 189693 w 333604"/>
                <a:gd name="connsiteY23" fmla="*/ 23876 h 419695"/>
                <a:gd name="connsiteX24" fmla="*/ 189693 w 333604"/>
                <a:gd name="connsiteY24" fmla="*/ 26028 h 419695"/>
                <a:gd name="connsiteX25" fmla="*/ 191845 w 333604"/>
                <a:gd name="connsiteY25" fmla="*/ 26028 h 419695"/>
                <a:gd name="connsiteX26" fmla="*/ 191845 w 333604"/>
                <a:gd name="connsiteY26" fmla="*/ 28181 h 419695"/>
                <a:gd name="connsiteX27" fmla="*/ 196150 w 333604"/>
                <a:gd name="connsiteY27" fmla="*/ 28181 h 419695"/>
                <a:gd name="connsiteX28" fmla="*/ 196150 w 333604"/>
                <a:gd name="connsiteY28" fmla="*/ 30333 h 419695"/>
                <a:gd name="connsiteX29" fmla="*/ 200455 w 333604"/>
                <a:gd name="connsiteY29" fmla="*/ 30333 h 419695"/>
                <a:gd name="connsiteX30" fmla="*/ 200455 w 333604"/>
                <a:gd name="connsiteY30" fmla="*/ 32485 h 419695"/>
                <a:gd name="connsiteX31" fmla="*/ 206911 w 333604"/>
                <a:gd name="connsiteY31" fmla="*/ 32485 h 419695"/>
                <a:gd name="connsiteX32" fmla="*/ 206911 w 333604"/>
                <a:gd name="connsiteY32" fmla="*/ 34638 h 419695"/>
                <a:gd name="connsiteX33" fmla="*/ 215521 w 333604"/>
                <a:gd name="connsiteY33" fmla="*/ 34638 h 419695"/>
                <a:gd name="connsiteX34" fmla="*/ 215521 w 333604"/>
                <a:gd name="connsiteY34" fmla="*/ 36790 h 419695"/>
                <a:gd name="connsiteX35" fmla="*/ 217673 w 333604"/>
                <a:gd name="connsiteY35" fmla="*/ 36790 h 419695"/>
                <a:gd name="connsiteX36" fmla="*/ 217673 w 333604"/>
                <a:gd name="connsiteY36" fmla="*/ 38942 h 419695"/>
                <a:gd name="connsiteX37" fmla="*/ 221977 w 333604"/>
                <a:gd name="connsiteY37" fmla="*/ 38942 h 419695"/>
                <a:gd name="connsiteX38" fmla="*/ 221977 w 333604"/>
                <a:gd name="connsiteY38" fmla="*/ 41094 h 419695"/>
                <a:gd name="connsiteX39" fmla="*/ 226282 w 333604"/>
                <a:gd name="connsiteY39" fmla="*/ 41094 h 419695"/>
                <a:gd name="connsiteX40" fmla="*/ 226282 w 333604"/>
                <a:gd name="connsiteY40" fmla="*/ 43247 h 419695"/>
                <a:gd name="connsiteX41" fmla="*/ 230587 w 333604"/>
                <a:gd name="connsiteY41" fmla="*/ 43247 h 419695"/>
                <a:gd name="connsiteX42" fmla="*/ 230587 w 333604"/>
                <a:gd name="connsiteY42" fmla="*/ 45399 h 419695"/>
                <a:gd name="connsiteX43" fmla="*/ 234891 w 333604"/>
                <a:gd name="connsiteY43" fmla="*/ 45399 h 419695"/>
                <a:gd name="connsiteX44" fmla="*/ 234891 w 333604"/>
                <a:gd name="connsiteY44" fmla="*/ 47551 h 419695"/>
                <a:gd name="connsiteX45" fmla="*/ 237043 w 333604"/>
                <a:gd name="connsiteY45" fmla="*/ 47551 h 419695"/>
                <a:gd name="connsiteX46" fmla="*/ 237043 w 333604"/>
                <a:gd name="connsiteY46" fmla="*/ 49704 h 419695"/>
                <a:gd name="connsiteX47" fmla="*/ 241348 w 333604"/>
                <a:gd name="connsiteY47" fmla="*/ 49704 h 419695"/>
                <a:gd name="connsiteX48" fmla="*/ 241348 w 333604"/>
                <a:gd name="connsiteY48" fmla="*/ 51856 h 419695"/>
                <a:gd name="connsiteX49" fmla="*/ 245653 w 333604"/>
                <a:gd name="connsiteY49" fmla="*/ 51856 h 419695"/>
                <a:gd name="connsiteX50" fmla="*/ 245653 w 333604"/>
                <a:gd name="connsiteY50" fmla="*/ 54008 h 419695"/>
                <a:gd name="connsiteX51" fmla="*/ 249957 w 333604"/>
                <a:gd name="connsiteY51" fmla="*/ 54008 h 419695"/>
                <a:gd name="connsiteX52" fmla="*/ 249957 w 333604"/>
                <a:gd name="connsiteY52" fmla="*/ 56160 h 419695"/>
                <a:gd name="connsiteX53" fmla="*/ 254262 w 333604"/>
                <a:gd name="connsiteY53" fmla="*/ 56160 h 419695"/>
                <a:gd name="connsiteX54" fmla="*/ 254262 w 333604"/>
                <a:gd name="connsiteY54" fmla="*/ 58313 h 419695"/>
                <a:gd name="connsiteX55" fmla="*/ 258566 w 333604"/>
                <a:gd name="connsiteY55" fmla="*/ 58313 h 419695"/>
                <a:gd name="connsiteX56" fmla="*/ 258566 w 333604"/>
                <a:gd name="connsiteY56" fmla="*/ 60465 h 419695"/>
                <a:gd name="connsiteX57" fmla="*/ 260719 w 333604"/>
                <a:gd name="connsiteY57" fmla="*/ 60465 h 419695"/>
                <a:gd name="connsiteX58" fmla="*/ 260719 w 333604"/>
                <a:gd name="connsiteY58" fmla="*/ 62617 h 419695"/>
                <a:gd name="connsiteX59" fmla="*/ 265023 w 333604"/>
                <a:gd name="connsiteY59" fmla="*/ 62617 h 419695"/>
                <a:gd name="connsiteX60" fmla="*/ 265023 w 333604"/>
                <a:gd name="connsiteY60" fmla="*/ 64770 h 419695"/>
                <a:gd name="connsiteX61" fmla="*/ 269328 w 333604"/>
                <a:gd name="connsiteY61" fmla="*/ 64770 h 419695"/>
                <a:gd name="connsiteX62" fmla="*/ 269328 w 333604"/>
                <a:gd name="connsiteY62" fmla="*/ 66922 h 419695"/>
                <a:gd name="connsiteX63" fmla="*/ 271480 w 333604"/>
                <a:gd name="connsiteY63" fmla="*/ 66922 h 419695"/>
                <a:gd name="connsiteX64" fmla="*/ 271480 w 333604"/>
                <a:gd name="connsiteY64" fmla="*/ 69074 h 419695"/>
                <a:gd name="connsiteX65" fmla="*/ 275785 w 333604"/>
                <a:gd name="connsiteY65" fmla="*/ 69074 h 419695"/>
                <a:gd name="connsiteX66" fmla="*/ 275785 w 333604"/>
                <a:gd name="connsiteY66" fmla="*/ 71226 h 419695"/>
                <a:gd name="connsiteX67" fmla="*/ 277937 w 333604"/>
                <a:gd name="connsiteY67" fmla="*/ 71226 h 419695"/>
                <a:gd name="connsiteX68" fmla="*/ 277937 w 333604"/>
                <a:gd name="connsiteY68" fmla="*/ 73379 h 419695"/>
                <a:gd name="connsiteX69" fmla="*/ 282241 w 333604"/>
                <a:gd name="connsiteY69" fmla="*/ 73379 h 419695"/>
                <a:gd name="connsiteX70" fmla="*/ 282241 w 333604"/>
                <a:gd name="connsiteY70" fmla="*/ 75531 h 419695"/>
                <a:gd name="connsiteX71" fmla="*/ 286546 w 333604"/>
                <a:gd name="connsiteY71" fmla="*/ 75531 h 419695"/>
                <a:gd name="connsiteX72" fmla="*/ 286546 w 333604"/>
                <a:gd name="connsiteY72" fmla="*/ 77683 h 419695"/>
                <a:gd name="connsiteX73" fmla="*/ 288698 w 333604"/>
                <a:gd name="connsiteY73" fmla="*/ 77683 h 419695"/>
                <a:gd name="connsiteX74" fmla="*/ 288698 w 333604"/>
                <a:gd name="connsiteY74" fmla="*/ 79836 h 419695"/>
                <a:gd name="connsiteX75" fmla="*/ 290851 w 333604"/>
                <a:gd name="connsiteY75" fmla="*/ 79836 h 419695"/>
                <a:gd name="connsiteX76" fmla="*/ 290851 w 333604"/>
                <a:gd name="connsiteY76" fmla="*/ 81988 h 419695"/>
                <a:gd name="connsiteX77" fmla="*/ 293003 w 333604"/>
                <a:gd name="connsiteY77" fmla="*/ 81988 h 419695"/>
                <a:gd name="connsiteX78" fmla="*/ 293003 w 333604"/>
                <a:gd name="connsiteY78" fmla="*/ 84140 h 419695"/>
                <a:gd name="connsiteX79" fmla="*/ 297308 w 333604"/>
                <a:gd name="connsiteY79" fmla="*/ 84140 h 419695"/>
                <a:gd name="connsiteX80" fmla="*/ 297308 w 333604"/>
                <a:gd name="connsiteY80" fmla="*/ 86292 h 419695"/>
                <a:gd name="connsiteX81" fmla="*/ 299460 w 333604"/>
                <a:gd name="connsiteY81" fmla="*/ 86292 h 419695"/>
                <a:gd name="connsiteX82" fmla="*/ 299460 w 333604"/>
                <a:gd name="connsiteY82" fmla="*/ 88445 h 419695"/>
                <a:gd name="connsiteX83" fmla="*/ 303764 w 333604"/>
                <a:gd name="connsiteY83" fmla="*/ 88445 h 419695"/>
                <a:gd name="connsiteX84" fmla="*/ 303764 w 333604"/>
                <a:gd name="connsiteY84" fmla="*/ 90597 h 419695"/>
                <a:gd name="connsiteX85" fmla="*/ 305917 w 333604"/>
                <a:gd name="connsiteY85" fmla="*/ 90597 h 419695"/>
                <a:gd name="connsiteX86" fmla="*/ 305917 w 333604"/>
                <a:gd name="connsiteY86" fmla="*/ 92749 h 419695"/>
                <a:gd name="connsiteX87" fmla="*/ 308069 w 333604"/>
                <a:gd name="connsiteY87" fmla="*/ 92749 h 419695"/>
                <a:gd name="connsiteX88" fmla="*/ 308069 w 333604"/>
                <a:gd name="connsiteY88" fmla="*/ 94902 h 419695"/>
                <a:gd name="connsiteX89" fmla="*/ 312374 w 333604"/>
                <a:gd name="connsiteY89" fmla="*/ 94902 h 419695"/>
                <a:gd name="connsiteX90" fmla="*/ 312374 w 333604"/>
                <a:gd name="connsiteY90" fmla="*/ 97054 h 419695"/>
                <a:gd name="connsiteX91" fmla="*/ 314526 w 333604"/>
                <a:gd name="connsiteY91" fmla="*/ 97054 h 419695"/>
                <a:gd name="connsiteX92" fmla="*/ 314526 w 333604"/>
                <a:gd name="connsiteY92" fmla="*/ 99206 h 419695"/>
                <a:gd name="connsiteX93" fmla="*/ 316678 w 333604"/>
                <a:gd name="connsiteY93" fmla="*/ 99206 h 419695"/>
                <a:gd name="connsiteX94" fmla="*/ 316678 w 333604"/>
                <a:gd name="connsiteY94" fmla="*/ 101358 h 419695"/>
                <a:gd name="connsiteX95" fmla="*/ 320983 w 333604"/>
                <a:gd name="connsiteY95" fmla="*/ 101358 h 419695"/>
                <a:gd name="connsiteX96" fmla="*/ 320983 w 333604"/>
                <a:gd name="connsiteY96" fmla="*/ 103511 h 419695"/>
                <a:gd name="connsiteX97" fmla="*/ 323135 w 333604"/>
                <a:gd name="connsiteY97" fmla="*/ 103511 h 419695"/>
                <a:gd name="connsiteX98" fmla="*/ 323135 w 333604"/>
                <a:gd name="connsiteY98" fmla="*/ 105663 h 419695"/>
                <a:gd name="connsiteX99" fmla="*/ 327440 w 333604"/>
                <a:gd name="connsiteY99" fmla="*/ 105663 h 419695"/>
                <a:gd name="connsiteX100" fmla="*/ 327440 w 333604"/>
                <a:gd name="connsiteY100" fmla="*/ 107815 h 419695"/>
                <a:gd name="connsiteX101" fmla="*/ 329592 w 333604"/>
                <a:gd name="connsiteY101" fmla="*/ 107815 h 419695"/>
                <a:gd name="connsiteX102" fmla="*/ 329592 w 333604"/>
                <a:gd name="connsiteY102" fmla="*/ 109968 h 419695"/>
                <a:gd name="connsiteX103" fmla="*/ 331744 w 333604"/>
                <a:gd name="connsiteY103" fmla="*/ 109968 h 419695"/>
                <a:gd name="connsiteX104" fmla="*/ 331744 w 333604"/>
                <a:gd name="connsiteY104" fmla="*/ 112120 h 419695"/>
                <a:gd name="connsiteX105" fmla="*/ 333896 w 333604"/>
                <a:gd name="connsiteY105" fmla="*/ 112120 h 419695"/>
                <a:gd name="connsiteX106" fmla="*/ 333896 w 333604"/>
                <a:gd name="connsiteY106" fmla="*/ 116424 h 419695"/>
                <a:gd name="connsiteX107" fmla="*/ 329592 w 333604"/>
                <a:gd name="connsiteY107" fmla="*/ 116424 h 419695"/>
                <a:gd name="connsiteX108" fmla="*/ 329592 w 333604"/>
                <a:gd name="connsiteY108" fmla="*/ 118577 h 419695"/>
                <a:gd name="connsiteX109" fmla="*/ 325287 w 333604"/>
                <a:gd name="connsiteY109" fmla="*/ 118577 h 419695"/>
                <a:gd name="connsiteX110" fmla="*/ 325287 w 333604"/>
                <a:gd name="connsiteY110" fmla="*/ 120729 h 419695"/>
                <a:gd name="connsiteX111" fmla="*/ 323135 w 333604"/>
                <a:gd name="connsiteY111" fmla="*/ 120729 h 419695"/>
                <a:gd name="connsiteX112" fmla="*/ 323135 w 333604"/>
                <a:gd name="connsiteY112" fmla="*/ 122881 h 419695"/>
                <a:gd name="connsiteX113" fmla="*/ 318830 w 333604"/>
                <a:gd name="connsiteY113" fmla="*/ 122881 h 419695"/>
                <a:gd name="connsiteX114" fmla="*/ 318830 w 333604"/>
                <a:gd name="connsiteY114" fmla="*/ 125034 h 419695"/>
                <a:gd name="connsiteX115" fmla="*/ 316678 w 333604"/>
                <a:gd name="connsiteY115" fmla="*/ 125034 h 419695"/>
                <a:gd name="connsiteX116" fmla="*/ 316678 w 333604"/>
                <a:gd name="connsiteY116" fmla="*/ 127186 h 419695"/>
                <a:gd name="connsiteX117" fmla="*/ 314526 w 333604"/>
                <a:gd name="connsiteY117" fmla="*/ 127186 h 419695"/>
                <a:gd name="connsiteX118" fmla="*/ 314526 w 333604"/>
                <a:gd name="connsiteY118" fmla="*/ 129338 h 419695"/>
                <a:gd name="connsiteX119" fmla="*/ 312374 w 333604"/>
                <a:gd name="connsiteY119" fmla="*/ 129338 h 419695"/>
                <a:gd name="connsiteX120" fmla="*/ 312374 w 333604"/>
                <a:gd name="connsiteY120" fmla="*/ 131490 h 419695"/>
                <a:gd name="connsiteX121" fmla="*/ 310221 w 333604"/>
                <a:gd name="connsiteY121" fmla="*/ 131490 h 419695"/>
                <a:gd name="connsiteX122" fmla="*/ 310221 w 333604"/>
                <a:gd name="connsiteY122" fmla="*/ 133643 h 419695"/>
                <a:gd name="connsiteX123" fmla="*/ 308069 w 333604"/>
                <a:gd name="connsiteY123" fmla="*/ 133643 h 419695"/>
                <a:gd name="connsiteX124" fmla="*/ 308069 w 333604"/>
                <a:gd name="connsiteY124" fmla="*/ 135795 h 419695"/>
                <a:gd name="connsiteX125" fmla="*/ 303764 w 333604"/>
                <a:gd name="connsiteY125" fmla="*/ 135795 h 419695"/>
                <a:gd name="connsiteX126" fmla="*/ 303764 w 333604"/>
                <a:gd name="connsiteY126" fmla="*/ 137947 h 419695"/>
                <a:gd name="connsiteX127" fmla="*/ 301612 w 333604"/>
                <a:gd name="connsiteY127" fmla="*/ 137947 h 419695"/>
                <a:gd name="connsiteX128" fmla="*/ 301612 w 333604"/>
                <a:gd name="connsiteY128" fmla="*/ 140100 h 419695"/>
                <a:gd name="connsiteX129" fmla="*/ 299460 w 333604"/>
                <a:gd name="connsiteY129" fmla="*/ 140100 h 419695"/>
                <a:gd name="connsiteX130" fmla="*/ 299460 w 333604"/>
                <a:gd name="connsiteY130" fmla="*/ 142252 h 419695"/>
                <a:gd name="connsiteX131" fmla="*/ 297308 w 333604"/>
                <a:gd name="connsiteY131" fmla="*/ 142252 h 419695"/>
                <a:gd name="connsiteX132" fmla="*/ 297308 w 333604"/>
                <a:gd name="connsiteY132" fmla="*/ 144404 h 419695"/>
                <a:gd name="connsiteX133" fmla="*/ 293003 w 333604"/>
                <a:gd name="connsiteY133" fmla="*/ 144404 h 419695"/>
                <a:gd name="connsiteX134" fmla="*/ 293003 w 333604"/>
                <a:gd name="connsiteY134" fmla="*/ 146556 h 419695"/>
                <a:gd name="connsiteX135" fmla="*/ 290851 w 333604"/>
                <a:gd name="connsiteY135" fmla="*/ 146556 h 419695"/>
                <a:gd name="connsiteX136" fmla="*/ 290851 w 333604"/>
                <a:gd name="connsiteY136" fmla="*/ 148709 h 419695"/>
                <a:gd name="connsiteX137" fmla="*/ 288698 w 333604"/>
                <a:gd name="connsiteY137" fmla="*/ 148709 h 419695"/>
                <a:gd name="connsiteX138" fmla="*/ 288698 w 333604"/>
                <a:gd name="connsiteY138" fmla="*/ 150861 h 419695"/>
                <a:gd name="connsiteX139" fmla="*/ 284394 w 333604"/>
                <a:gd name="connsiteY139" fmla="*/ 150861 h 419695"/>
                <a:gd name="connsiteX140" fmla="*/ 284394 w 333604"/>
                <a:gd name="connsiteY140" fmla="*/ 155166 h 419695"/>
                <a:gd name="connsiteX141" fmla="*/ 282241 w 333604"/>
                <a:gd name="connsiteY141" fmla="*/ 155166 h 419695"/>
                <a:gd name="connsiteX142" fmla="*/ 282241 w 333604"/>
                <a:gd name="connsiteY142" fmla="*/ 157318 h 419695"/>
                <a:gd name="connsiteX143" fmla="*/ 277937 w 333604"/>
                <a:gd name="connsiteY143" fmla="*/ 157318 h 419695"/>
                <a:gd name="connsiteX144" fmla="*/ 277937 w 333604"/>
                <a:gd name="connsiteY144" fmla="*/ 159470 h 419695"/>
                <a:gd name="connsiteX145" fmla="*/ 275785 w 333604"/>
                <a:gd name="connsiteY145" fmla="*/ 159470 h 419695"/>
                <a:gd name="connsiteX146" fmla="*/ 275785 w 333604"/>
                <a:gd name="connsiteY146" fmla="*/ 161622 h 419695"/>
                <a:gd name="connsiteX147" fmla="*/ 273632 w 333604"/>
                <a:gd name="connsiteY147" fmla="*/ 161622 h 419695"/>
                <a:gd name="connsiteX148" fmla="*/ 273632 w 333604"/>
                <a:gd name="connsiteY148" fmla="*/ 163775 h 419695"/>
                <a:gd name="connsiteX149" fmla="*/ 271480 w 333604"/>
                <a:gd name="connsiteY149" fmla="*/ 163775 h 419695"/>
                <a:gd name="connsiteX150" fmla="*/ 271480 w 333604"/>
                <a:gd name="connsiteY150" fmla="*/ 165927 h 419695"/>
                <a:gd name="connsiteX151" fmla="*/ 267175 w 333604"/>
                <a:gd name="connsiteY151" fmla="*/ 165927 h 419695"/>
                <a:gd name="connsiteX152" fmla="*/ 267175 w 333604"/>
                <a:gd name="connsiteY152" fmla="*/ 163775 h 419695"/>
                <a:gd name="connsiteX153" fmla="*/ 265023 w 333604"/>
                <a:gd name="connsiteY153" fmla="*/ 163775 h 419695"/>
                <a:gd name="connsiteX154" fmla="*/ 265023 w 333604"/>
                <a:gd name="connsiteY154" fmla="*/ 159470 h 419695"/>
                <a:gd name="connsiteX155" fmla="*/ 262871 w 333604"/>
                <a:gd name="connsiteY155" fmla="*/ 159470 h 419695"/>
                <a:gd name="connsiteX156" fmla="*/ 262871 w 333604"/>
                <a:gd name="connsiteY156" fmla="*/ 157318 h 419695"/>
                <a:gd name="connsiteX157" fmla="*/ 260719 w 333604"/>
                <a:gd name="connsiteY157" fmla="*/ 157318 h 419695"/>
                <a:gd name="connsiteX158" fmla="*/ 260719 w 333604"/>
                <a:gd name="connsiteY158" fmla="*/ 153013 h 419695"/>
                <a:gd name="connsiteX159" fmla="*/ 258566 w 333604"/>
                <a:gd name="connsiteY159" fmla="*/ 153013 h 419695"/>
                <a:gd name="connsiteX160" fmla="*/ 258566 w 333604"/>
                <a:gd name="connsiteY160" fmla="*/ 150861 h 419695"/>
                <a:gd name="connsiteX161" fmla="*/ 256414 w 333604"/>
                <a:gd name="connsiteY161" fmla="*/ 150861 h 419695"/>
                <a:gd name="connsiteX162" fmla="*/ 256414 w 333604"/>
                <a:gd name="connsiteY162" fmla="*/ 148709 h 419695"/>
                <a:gd name="connsiteX163" fmla="*/ 254262 w 333604"/>
                <a:gd name="connsiteY163" fmla="*/ 148709 h 419695"/>
                <a:gd name="connsiteX164" fmla="*/ 254262 w 333604"/>
                <a:gd name="connsiteY164" fmla="*/ 146556 h 419695"/>
                <a:gd name="connsiteX165" fmla="*/ 252109 w 333604"/>
                <a:gd name="connsiteY165" fmla="*/ 146556 h 419695"/>
                <a:gd name="connsiteX166" fmla="*/ 252109 w 333604"/>
                <a:gd name="connsiteY166" fmla="*/ 142252 h 419695"/>
                <a:gd name="connsiteX167" fmla="*/ 249957 w 333604"/>
                <a:gd name="connsiteY167" fmla="*/ 142252 h 419695"/>
                <a:gd name="connsiteX168" fmla="*/ 249957 w 333604"/>
                <a:gd name="connsiteY168" fmla="*/ 140100 h 419695"/>
                <a:gd name="connsiteX169" fmla="*/ 247805 w 333604"/>
                <a:gd name="connsiteY169" fmla="*/ 140100 h 419695"/>
                <a:gd name="connsiteX170" fmla="*/ 247805 w 333604"/>
                <a:gd name="connsiteY170" fmla="*/ 137947 h 419695"/>
                <a:gd name="connsiteX171" fmla="*/ 245653 w 333604"/>
                <a:gd name="connsiteY171" fmla="*/ 137947 h 419695"/>
                <a:gd name="connsiteX172" fmla="*/ 245653 w 333604"/>
                <a:gd name="connsiteY172" fmla="*/ 135795 h 419695"/>
                <a:gd name="connsiteX173" fmla="*/ 243500 w 333604"/>
                <a:gd name="connsiteY173" fmla="*/ 135795 h 419695"/>
                <a:gd name="connsiteX174" fmla="*/ 243500 w 333604"/>
                <a:gd name="connsiteY174" fmla="*/ 133643 h 419695"/>
                <a:gd name="connsiteX175" fmla="*/ 241348 w 333604"/>
                <a:gd name="connsiteY175" fmla="*/ 133643 h 419695"/>
                <a:gd name="connsiteX176" fmla="*/ 241348 w 333604"/>
                <a:gd name="connsiteY176" fmla="*/ 131490 h 419695"/>
                <a:gd name="connsiteX177" fmla="*/ 239196 w 333604"/>
                <a:gd name="connsiteY177" fmla="*/ 131490 h 419695"/>
                <a:gd name="connsiteX178" fmla="*/ 239196 w 333604"/>
                <a:gd name="connsiteY178" fmla="*/ 129338 h 419695"/>
                <a:gd name="connsiteX179" fmla="*/ 237043 w 333604"/>
                <a:gd name="connsiteY179" fmla="*/ 129338 h 419695"/>
                <a:gd name="connsiteX180" fmla="*/ 237043 w 333604"/>
                <a:gd name="connsiteY180" fmla="*/ 127186 h 419695"/>
                <a:gd name="connsiteX181" fmla="*/ 234891 w 333604"/>
                <a:gd name="connsiteY181" fmla="*/ 127186 h 419695"/>
                <a:gd name="connsiteX182" fmla="*/ 234891 w 333604"/>
                <a:gd name="connsiteY182" fmla="*/ 125034 h 419695"/>
                <a:gd name="connsiteX183" fmla="*/ 232739 w 333604"/>
                <a:gd name="connsiteY183" fmla="*/ 125034 h 419695"/>
                <a:gd name="connsiteX184" fmla="*/ 232739 w 333604"/>
                <a:gd name="connsiteY184" fmla="*/ 122881 h 419695"/>
                <a:gd name="connsiteX185" fmla="*/ 230587 w 333604"/>
                <a:gd name="connsiteY185" fmla="*/ 122881 h 419695"/>
                <a:gd name="connsiteX186" fmla="*/ 230587 w 333604"/>
                <a:gd name="connsiteY186" fmla="*/ 120729 h 419695"/>
                <a:gd name="connsiteX187" fmla="*/ 228434 w 333604"/>
                <a:gd name="connsiteY187" fmla="*/ 120729 h 419695"/>
                <a:gd name="connsiteX188" fmla="*/ 228434 w 333604"/>
                <a:gd name="connsiteY188" fmla="*/ 118577 h 419695"/>
                <a:gd name="connsiteX189" fmla="*/ 224130 w 333604"/>
                <a:gd name="connsiteY189" fmla="*/ 118577 h 419695"/>
                <a:gd name="connsiteX190" fmla="*/ 224130 w 333604"/>
                <a:gd name="connsiteY190" fmla="*/ 116424 h 419695"/>
                <a:gd name="connsiteX191" fmla="*/ 221977 w 333604"/>
                <a:gd name="connsiteY191" fmla="*/ 116424 h 419695"/>
                <a:gd name="connsiteX192" fmla="*/ 221977 w 333604"/>
                <a:gd name="connsiteY192" fmla="*/ 114272 h 419695"/>
                <a:gd name="connsiteX193" fmla="*/ 219825 w 333604"/>
                <a:gd name="connsiteY193" fmla="*/ 114272 h 419695"/>
                <a:gd name="connsiteX194" fmla="*/ 219825 w 333604"/>
                <a:gd name="connsiteY194" fmla="*/ 112120 h 419695"/>
                <a:gd name="connsiteX195" fmla="*/ 215521 w 333604"/>
                <a:gd name="connsiteY195" fmla="*/ 112120 h 419695"/>
                <a:gd name="connsiteX196" fmla="*/ 215521 w 333604"/>
                <a:gd name="connsiteY196" fmla="*/ 109968 h 419695"/>
                <a:gd name="connsiteX197" fmla="*/ 213368 w 333604"/>
                <a:gd name="connsiteY197" fmla="*/ 109968 h 419695"/>
                <a:gd name="connsiteX198" fmla="*/ 213368 w 333604"/>
                <a:gd name="connsiteY198" fmla="*/ 107815 h 419695"/>
                <a:gd name="connsiteX199" fmla="*/ 211216 w 333604"/>
                <a:gd name="connsiteY199" fmla="*/ 107815 h 419695"/>
                <a:gd name="connsiteX200" fmla="*/ 211216 w 333604"/>
                <a:gd name="connsiteY200" fmla="*/ 105663 h 419695"/>
                <a:gd name="connsiteX201" fmla="*/ 206911 w 333604"/>
                <a:gd name="connsiteY201" fmla="*/ 105663 h 419695"/>
                <a:gd name="connsiteX202" fmla="*/ 206911 w 333604"/>
                <a:gd name="connsiteY202" fmla="*/ 103511 h 419695"/>
                <a:gd name="connsiteX203" fmla="*/ 204759 w 333604"/>
                <a:gd name="connsiteY203" fmla="*/ 103511 h 419695"/>
                <a:gd name="connsiteX204" fmla="*/ 204759 w 333604"/>
                <a:gd name="connsiteY204" fmla="*/ 101358 h 419695"/>
                <a:gd name="connsiteX205" fmla="*/ 202607 w 333604"/>
                <a:gd name="connsiteY205" fmla="*/ 101358 h 419695"/>
                <a:gd name="connsiteX206" fmla="*/ 202607 w 333604"/>
                <a:gd name="connsiteY206" fmla="*/ 99206 h 419695"/>
                <a:gd name="connsiteX207" fmla="*/ 200455 w 333604"/>
                <a:gd name="connsiteY207" fmla="*/ 99206 h 419695"/>
                <a:gd name="connsiteX208" fmla="*/ 200455 w 333604"/>
                <a:gd name="connsiteY208" fmla="*/ 97054 h 419695"/>
                <a:gd name="connsiteX209" fmla="*/ 198302 w 333604"/>
                <a:gd name="connsiteY209" fmla="*/ 97054 h 419695"/>
                <a:gd name="connsiteX210" fmla="*/ 198302 w 333604"/>
                <a:gd name="connsiteY210" fmla="*/ 94902 h 419695"/>
                <a:gd name="connsiteX211" fmla="*/ 193998 w 333604"/>
                <a:gd name="connsiteY211" fmla="*/ 94902 h 419695"/>
                <a:gd name="connsiteX212" fmla="*/ 193998 w 333604"/>
                <a:gd name="connsiteY212" fmla="*/ 92749 h 419695"/>
                <a:gd name="connsiteX213" fmla="*/ 191845 w 333604"/>
                <a:gd name="connsiteY213" fmla="*/ 92749 h 419695"/>
                <a:gd name="connsiteX214" fmla="*/ 191845 w 333604"/>
                <a:gd name="connsiteY214" fmla="*/ 90597 h 419695"/>
                <a:gd name="connsiteX215" fmla="*/ 189693 w 333604"/>
                <a:gd name="connsiteY215" fmla="*/ 90597 h 419695"/>
                <a:gd name="connsiteX216" fmla="*/ 189693 w 333604"/>
                <a:gd name="connsiteY216" fmla="*/ 88445 h 419695"/>
                <a:gd name="connsiteX217" fmla="*/ 185389 w 333604"/>
                <a:gd name="connsiteY217" fmla="*/ 88445 h 419695"/>
                <a:gd name="connsiteX218" fmla="*/ 185389 w 333604"/>
                <a:gd name="connsiteY218" fmla="*/ 86292 h 419695"/>
                <a:gd name="connsiteX219" fmla="*/ 183236 w 333604"/>
                <a:gd name="connsiteY219" fmla="*/ 86292 h 419695"/>
                <a:gd name="connsiteX220" fmla="*/ 183236 w 333604"/>
                <a:gd name="connsiteY220" fmla="*/ 84140 h 419695"/>
                <a:gd name="connsiteX221" fmla="*/ 181084 w 333604"/>
                <a:gd name="connsiteY221" fmla="*/ 84140 h 419695"/>
                <a:gd name="connsiteX222" fmla="*/ 181084 w 333604"/>
                <a:gd name="connsiteY222" fmla="*/ 81988 h 419695"/>
                <a:gd name="connsiteX223" fmla="*/ 176779 w 333604"/>
                <a:gd name="connsiteY223" fmla="*/ 81988 h 419695"/>
                <a:gd name="connsiteX224" fmla="*/ 176779 w 333604"/>
                <a:gd name="connsiteY224" fmla="*/ 79836 h 419695"/>
                <a:gd name="connsiteX225" fmla="*/ 174627 w 333604"/>
                <a:gd name="connsiteY225" fmla="*/ 79836 h 419695"/>
                <a:gd name="connsiteX226" fmla="*/ 174627 w 333604"/>
                <a:gd name="connsiteY226" fmla="*/ 77683 h 419695"/>
                <a:gd name="connsiteX227" fmla="*/ 170323 w 333604"/>
                <a:gd name="connsiteY227" fmla="*/ 77683 h 419695"/>
                <a:gd name="connsiteX228" fmla="*/ 170323 w 333604"/>
                <a:gd name="connsiteY228" fmla="*/ 75531 h 419695"/>
                <a:gd name="connsiteX229" fmla="*/ 166018 w 333604"/>
                <a:gd name="connsiteY229" fmla="*/ 75531 h 419695"/>
                <a:gd name="connsiteX230" fmla="*/ 166018 w 333604"/>
                <a:gd name="connsiteY230" fmla="*/ 73379 h 419695"/>
                <a:gd name="connsiteX231" fmla="*/ 161713 w 333604"/>
                <a:gd name="connsiteY231" fmla="*/ 73379 h 419695"/>
                <a:gd name="connsiteX232" fmla="*/ 161713 w 333604"/>
                <a:gd name="connsiteY232" fmla="*/ 71226 h 419695"/>
                <a:gd name="connsiteX233" fmla="*/ 157409 w 333604"/>
                <a:gd name="connsiteY233" fmla="*/ 71226 h 419695"/>
                <a:gd name="connsiteX234" fmla="*/ 157409 w 333604"/>
                <a:gd name="connsiteY234" fmla="*/ 69074 h 419695"/>
                <a:gd name="connsiteX235" fmla="*/ 153104 w 333604"/>
                <a:gd name="connsiteY235" fmla="*/ 69074 h 419695"/>
                <a:gd name="connsiteX236" fmla="*/ 153104 w 333604"/>
                <a:gd name="connsiteY236" fmla="*/ 66922 h 419695"/>
                <a:gd name="connsiteX237" fmla="*/ 146647 w 333604"/>
                <a:gd name="connsiteY237" fmla="*/ 66922 h 419695"/>
                <a:gd name="connsiteX238" fmla="*/ 146647 w 333604"/>
                <a:gd name="connsiteY238" fmla="*/ 64770 h 419695"/>
                <a:gd name="connsiteX239" fmla="*/ 142343 w 333604"/>
                <a:gd name="connsiteY239" fmla="*/ 64770 h 419695"/>
                <a:gd name="connsiteX240" fmla="*/ 142343 w 333604"/>
                <a:gd name="connsiteY240" fmla="*/ 62617 h 419695"/>
                <a:gd name="connsiteX241" fmla="*/ 138038 w 333604"/>
                <a:gd name="connsiteY241" fmla="*/ 62617 h 419695"/>
                <a:gd name="connsiteX242" fmla="*/ 138038 w 333604"/>
                <a:gd name="connsiteY242" fmla="*/ 60465 h 419695"/>
                <a:gd name="connsiteX243" fmla="*/ 129429 w 333604"/>
                <a:gd name="connsiteY243" fmla="*/ 60465 h 419695"/>
                <a:gd name="connsiteX244" fmla="*/ 129429 w 333604"/>
                <a:gd name="connsiteY244" fmla="*/ 58313 h 419695"/>
                <a:gd name="connsiteX245" fmla="*/ 120820 w 333604"/>
                <a:gd name="connsiteY245" fmla="*/ 58313 h 419695"/>
                <a:gd name="connsiteX246" fmla="*/ 120820 w 333604"/>
                <a:gd name="connsiteY246" fmla="*/ 56160 h 419695"/>
                <a:gd name="connsiteX247" fmla="*/ 112211 w 333604"/>
                <a:gd name="connsiteY247" fmla="*/ 56160 h 419695"/>
                <a:gd name="connsiteX248" fmla="*/ 112211 w 333604"/>
                <a:gd name="connsiteY248" fmla="*/ 54008 h 419695"/>
                <a:gd name="connsiteX249" fmla="*/ 71317 w 333604"/>
                <a:gd name="connsiteY249" fmla="*/ 54008 h 419695"/>
                <a:gd name="connsiteX250" fmla="*/ 71317 w 333604"/>
                <a:gd name="connsiteY250" fmla="*/ 56160 h 419695"/>
                <a:gd name="connsiteX251" fmla="*/ 69165 w 333604"/>
                <a:gd name="connsiteY251" fmla="*/ 56160 h 419695"/>
                <a:gd name="connsiteX252" fmla="*/ 69165 w 333604"/>
                <a:gd name="connsiteY252" fmla="*/ 58313 h 419695"/>
                <a:gd name="connsiteX253" fmla="*/ 67013 w 333604"/>
                <a:gd name="connsiteY253" fmla="*/ 58313 h 419695"/>
                <a:gd name="connsiteX254" fmla="*/ 67013 w 333604"/>
                <a:gd name="connsiteY254" fmla="*/ 60465 h 419695"/>
                <a:gd name="connsiteX255" fmla="*/ 64861 w 333604"/>
                <a:gd name="connsiteY255" fmla="*/ 60465 h 419695"/>
                <a:gd name="connsiteX256" fmla="*/ 64861 w 333604"/>
                <a:gd name="connsiteY256" fmla="*/ 62617 h 419695"/>
                <a:gd name="connsiteX257" fmla="*/ 62708 w 333604"/>
                <a:gd name="connsiteY257" fmla="*/ 62617 h 419695"/>
                <a:gd name="connsiteX258" fmla="*/ 62708 w 333604"/>
                <a:gd name="connsiteY258" fmla="*/ 64770 h 419695"/>
                <a:gd name="connsiteX259" fmla="*/ 60556 w 333604"/>
                <a:gd name="connsiteY259" fmla="*/ 64770 h 419695"/>
                <a:gd name="connsiteX260" fmla="*/ 60556 w 333604"/>
                <a:gd name="connsiteY260" fmla="*/ 71226 h 419695"/>
                <a:gd name="connsiteX261" fmla="*/ 56251 w 333604"/>
                <a:gd name="connsiteY261" fmla="*/ 71226 h 419695"/>
                <a:gd name="connsiteX262" fmla="*/ 56251 w 333604"/>
                <a:gd name="connsiteY262" fmla="*/ 75531 h 419695"/>
                <a:gd name="connsiteX263" fmla="*/ 54099 w 333604"/>
                <a:gd name="connsiteY263" fmla="*/ 75531 h 419695"/>
                <a:gd name="connsiteX264" fmla="*/ 54099 w 333604"/>
                <a:gd name="connsiteY264" fmla="*/ 79836 h 419695"/>
                <a:gd name="connsiteX265" fmla="*/ 51947 w 333604"/>
                <a:gd name="connsiteY265" fmla="*/ 79836 h 419695"/>
                <a:gd name="connsiteX266" fmla="*/ 51947 w 333604"/>
                <a:gd name="connsiteY266" fmla="*/ 88445 h 419695"/>
                <a:gd name="connsiteX267" fmla="*/ 49795 w 333604"/>
                <a:gd name="connsiteY267" fmla="*/ 88445 h 419695"/>
                <a:gd name="connsiteX268" fmla="*/ 49795 w 333604"/>
                <a:gd name="connsiteY268" fmla="*/ 90597 h 419695"/>
                <a:gd name="connsiteX269" fmla="*/ 47642 w 333604"/>
                <a:gd name="connsiteY269" fmla="*/ 90597 h 419695"/>
                <a:gd name="connsiteX270" fmla="*/ 47642 w 333604"/>
                <a:gd name="connsiteY270" fmla="*/ 94902 h 419695"/>
                <a:gd name="connsiteX271" fmla="*/ 45490 w 333604"/>
                <a:gd name="connsiteY271" fmla="*/ 94902 h 419695"/>
                <a:gd name="connsiteX272" fmla="*/ 45490 w 333604"/>
                <a:gd name="connsiteY272" fmla="*/ 99206 h 419695"/>
                <a:gd name="connsiteX273" fmla="*/ 43338 w 333604"/>
                <a:gd name="connsiteY273" fmla="*/ 99206 h 419695"/>
                <a:gd name="connsiteX274" fmla="*/ 43338 w 333604"/>
                <a:gd name="connsiteY274" fmla="*/ 105663 h 419695"/>
                <a:gd name="connsiteX275" fmla="*/ 41185 w 333604"/>
                <a:gd name="connsiteY275" fmla="*/ 105663 h 419695"/>
                <a:gd name="connsiteX276" fmla="*/ 41185 w 333604"/>
                <a:gd name="connsiteY276" fmla="*/ 114272 h 419695"/>
                <a:gd name="connsiteX277" fmla="*/ 39033 w 333604"/>
                <a:gd name="connsiteY277" fmla="*/ 114272 h 419695"/>
                <a:gd name="connsiteX278" fmla="*/ 39033 w 333604"/>
                <a:gd name="connsiteY278" fmla="*/ 122881 h 419695"/>
                <a:gd name="connsiteX279" fmla="*/ 36881 w 333604"/>
                <a:gd name="connsiteY279" fmla="*/ 122881 h 419695"/>
                <a:gd name="connsiteX280" fmla="*/ 36881 w 333604"/>
                <a:gd name="connsiteY280" fmla="*/ 135795 h 419695"/>
                <a:gd name="connsiteX281" fmla="*/ 34729 w 333604"/>
                <a:gd name="connsiteY281" fmla="*/ 135795 h 419695"/>
                <a:gd name="connsiteX282" fmla="*/ 34729 w 333604"/>
                <a:gd name="connsiteY282" fmla="*/ 144404 h 419695"/>
                <a:gd name="connsiteX283" fmla="*/ 32576 w 333604"/>
                <a:gd name="connsiteY283" fmla="*/ 144404 h 419695"/>
                <a:gd name="connsiteX284" fmla="*/ 32576 w 333604"/>
                <a:gd name="connsiteY284" fmla="*/ 165927 h 419695"/>
                <a:gd name="connsiteX285" fmla="*/ 30424 w 333604"/>
                <a:gd name="connsiteY285" fmla="*/ 165927 h 419695"/>
                <a:gd name="connsiteX286" fmla="*/ 30424 w 333604"/>
                <a:gd name="connsiteY286" fmla="*/ 247714 h 419695"/>
                <a:gd name="connsiteX287" fmla="*/ 32576 w 333604"/>
                <a:gd name="connsiteY287" fmla="*/ 247714 h 419695"/>
                <a:gd name="connsiteX288" fmla="*/ 32576 w 333604"/>
                <a:gd name="connsiteY288" fmla="*/ 260628 h 419695"/>
                <a:gd name="connsiteX289" fmla="*/ 36881 w 333604"/>
                <a:gd name="connsiteY289" fmla="*/ 260628 h 419695"/>
                <a:gd name="connsiteX290" fmla="*/ 36881 w 333604"/>
                <a:gd name="connsiteY290" fmla="*/ 267084 h 419695"/>
                <a:gd name="connsiteX291" fmla="*/ 39033 w 333604"/>
                <a:gd name="connsiteY291" fmla="*/ 267084 h 419695"/>
                <a:gd name="connsiteX292" fmla="*/ 39033 w 333604"/>
                <a:gd name="connsiteY292" fmla="*/ 282150 h 419695"/>
                <a:gd name="connsiteX293" fmla="*/ 41185 w 333604"/>
                <a:gd name="connsiteY293" fmla="*/ 282150 h 419695"/>
                <a:gd name="connsiteX294" fmla="*/ 41185 w 333604"/>
                <a:gd name="connsiteY294" fmla="*/ 288607 h 419695"/>
                <a:gd name="connsiteX295" fmla="*/ 43338 w 333604"/>
                <a:gd name="connsiteY295" fmla="*/ 288607 h 419695"/>
                <a:gd name="connsiteX296" fmla="*/ 43338 w 333604"/>
                <a:gd name="connsiteY296" fmla="*/ 290760 h 419695"/>
                <a:gd name="connsiteX297" fmla="*/ 45490 w 333604"/>
                <a:gd name="connsiteY297" fmla="*/ 290760 h 419695"/>
                <a:gd name="connsiteX298" fmla="*/ 45490 w 333604"/>
                <a:gd name="connsiteY298" fmla="*/ 299369 h 419695"/>
                <a:gd name="connsiteX299" fmla="*/ 47642 w 333604"/>
                <a:gd name="connsiteY299" fmla="*/ 299369 h 419695"/>
                <a:gd name="connsiteX300" fmla="*/ 47642 w 333604"/>
                <a:gd name="connsiteY300" fmla="*/ 301521 h 419695"/>
                <a:gd name="connsiteX301" fmla="*/ 49795 w 333604"/>
                <a:gd name="connsiteY301" fmla="*/ 301521 h 419695"/>
                <a:gd name="connsiteX302" fmla="*/ 49795 w 333604"/>
                <a:gd name="connsiteY302" fmla="*/ 307978 h 419695"/>
                <a:gd name="connsiteX303" fmla="*/ 51947 w 333604"/>
                <a:gd name="connsiteY303" fmla="*/ 307978 h 419695"/>
                <a:gd name="connsiteX304" fmla="*/ 51947 w 333604"/>
                <a:gd name="connsiteY304" fmla="*/ 316587 h 419695"/>
                <a:gd name="connsiteX305" fmla="*/ 54099 w 333604"/>
                <a:gd name="connsiteY305" fmla="*/ 316587 h 419695"/>
                <a:gd name="connsiteX306" fmla="*/ 54099 w 333604"/>
                <a:gd name="connsiteY306" fmla="*/ 318739 h 419695"/>
                <a:gd name="connsiteX307" fmla="*/ 56251 w 333604"/>
                <a:gd name="connsiteY307" fmla="*/ 318739 h 419695"/>
                <a:gd name="connsiteX308" fmla="*/ 56251 w 333604"/>
                <a:gd name="connsiteY308" fmla="*/ 323044 h 419695"/>
                <a:gd name="connsiteX309" fmla="*/ 58404 w 333604"/>
                <a:gd name="connsiteY309" fmla="*/ 323044 h 419695"/>
                <a:gd name="connsiteX310" fmla="*/ 58404 w 333604"/>
                <a:gd name="connsiteY310" fmla="*/ 327349 h 419695"/>
                <a:gd name="connsiteX311" fmla="*/ 60556 w 333604"/>
                <a:gd name="connsiteY311" fmla="*/ 327349 h 419695"/>
                <a:gd name="connsiteX312" fmla="*/ 60556 w 333604"/>
                <a:gd name="connsiteY312" fmla="*/ 331653 h 419695"/>
                <a:gd name="connsiteX313" fmla="*/ 62708 w 333604"/>
                <a:gd name="connsiteY313" fmla="*/ 331653 h 419695"/>
                <a:gd name="connsiteX314" fmla="*/ 62708 w 333604"/>
                <a:gd name="connsiteY314" fmla="*/ 335958 h 419695"/>
                <a:gd name="connsiteX315" fmla="*/ 64861 w 333604"/>
                <a:gd name="connsiteY315" fmla="*/ 335958 h 419695"/>
                <a:gd name="connsiteX316" fmla="*/ 64861 w 333604"/>
                <a:gd name="connsiteY316" fmla="*/ 342415 h 419695"/>
                <a:gd name="connsiteX317" fmla="*/ 67013 w 333604"/>
                <a:gd name="connsiteY317" fmla="*/ 342415 h 419695"/>
                <a:gd name="connsiteX318" fmla="*/ 67013 w 333604"/>
                <a:gd name="connsiteY318" fmla="*/ 344567 h 419695"/>
                <a:gd name="connsiteX319" fmla="*/ 69165 w 333604"/>
                <a:gd name="connsiteY319" fmla="*/ 344567 h 419695"/>
                <a:gd name="connsiteX320" fmla="*/ 69165 w 333604"/>
                <a:gd name="connsiteY320" fmla="*/ 348871 h 419695"/>
                <a:gd name="connsiteX321" fmla="*/ 71317 w 333604"/>
                <a:gd name="connsiteY321" fmla="*/ 348871 h 419695"/>
                <a:gd name="connsiteX322" fmla="*/ 71317 w 333604"/>
                <a:gd name="connsiteY322" fmla="*/ 353176 h 419695"/>
                <a:gd name="connsiteX323" fmla="*/ 73470 w 333604"/>
                <a:gd name="connsiteY323" fmla="*/ 353176 h 419695"/>
                <a:gd name="connsiteX324" fmla="*/ 73470 w 333604"/>
                <a:gd name="connsiteY324" fmla="*/ 357481 h 419695"/>
                <a:gd name="connsiteX325" fmla="*/ 75622 w 333604"/>
                <a:gd name="connsiteY325" fmla="*/ 357481 h 419695"/>
                <a:gd name="connsiteX326" fmla="*/ 75622 w 333604"/>
                <a:gd name="connsiteY326" fmla="*/ 359633 h 419695"/>
                <a:gd name="connsiteX327" fmla="*/ 77774 w 333604"/>
                <a:gd name="connsiteY327" fmla="*/ 359633 h 419695"/>
                <a:gd name="connsiteX328" fmla="*/ 77774 w 333604"/>
                <a:gd name="connsiteY328" fmla="*/ 363937 h 419695"/>
                <a:gd name="connsiteX329" fmla="*/ 79927 w 333604"/>
                <a:gd name="connsiteY329" fmla="*/ 363937 h 419695"/>
                <a:gd name="connsiteX330" fmla="*/ 79927 w 333604"/>
                <a:gd name="connsiteY330" fmla="*/ 366090 h 419695"/>
                <a:gd name="connsiteX331" fmla="*/ 82079 w 333604"/>
                <a:gd name="connsiteY331" fmla="*/ 366090 h 419695"/>
                <a:gd name="connsiteX332" fmla="*/ 82079 w 333604"/>
                <a:gd name="connsiteY332" fmla="*/ 370394 h 419695"/>
                <a:gd name="connsiteX333" fmla="*/ 84231 w 333604"/>
                <a:gd name="connsiteY333" fmla="*/ 370394 h 419695"/>
                <a:gd name="connsiteX334" fmla="*/ 84231 w 333604"/>
                <a:gd name="connsiteY334" fmla="*/ 381156 h 419695"/>
                <a:gd name="connsiteX335" fmla="*/ 82079 w 333604"/>
                <a:gd name="connsiteY335" fmla="*/ 381156 h 419695"/>
                <a:gd name="connsiteX336" fmla="*/ 82079 w 333604"/>
                <a:gd name="connsiteY336" fmla="*/ 385460 h 419695"/>
                <a:gd name="connsiteX337" fmla="*/ 79927 w 333604"/>
                <a:gd name="connsiteY337" fmla="*/ 385460 h 419695"/>
                <a:gd name="connsiteX338" fmla="*/ 79927 w 333604"/>
                <a:gd name="connsiteY338" fmla="*/ 387613 h 419695"/>
                <a:gd name="connsiteX339" fmla="*/ 77774 w 333604"/>
                <a:gd name="connsiteY339" fmla="*/ 387613 h 419695"/>
                <a:gd name="connsiteX340" fmla="*/ 77774 w 333604"/>
                <a:gd name="connsiteY340" fmla="*/ 394069 h 419695"/>
                <a:gd name="connsiteX341" fmla="*/ 75622 w 333604"/>
                <a:gd name="connsiteY341" fmla="*/ 394069 h 419695"/>
                <a:gd name="connsiteX342" fmla="*/ 75622 w 333604"/>
                <a:gd name="connsiteY342" fmla="*/ 398374 h 419695"/>
                <a:gd name="connsiteX343" fmla="*/ 73470 w 333604"/>
                <a:gd name="connsiteY343" fmla="*/ 398374 h 419695"/>
                <a:gd name="connsiteX344" fmla="*/ 73470 w 333604"/>
                <a:gd name="connsiteY344" fmla="*/ 402679 h 419695"/>
                <a:gd name="connsiteX345" fmla="*/ 71317 w 333604"/>
                <a:gd name="connsiteY345" fmla="*/ 402679 h 419695"/>
                <a:gd name="connsiteX346" fmla="*/ 71317 w 333604"/>
                <a:gd name="connsiteY346" fmla="*/ 419897 h 419695"/>
                <a:gd name="connsiteX347" fmla="*/ 69165 w 333604"/>
                <a:gd name="connsiteY347" fmla="*/ 419897 h 419695"/>
                <a:gd name="connsiteX348" fmla="*/ 69165 w 333604"/>
                <a:gd name="connsiteY348" fmla="*/ 415592 h 419695"/>
                <a:gd name="connsiteX349" fmla="*/ 67013 w 333604"/>
                <a:gd name="connsiteY349" fmla="*/ 415592 h 419695"/>
                <a:gd name="connsiteX350" fmla="*/ 67013 w 333604"/>
                <a:gd name="connsiteY350" fmla="*/ 413440 h 419695"/>
                <a:gd name="connsiteX351" fmla="*/ 64861 w 333604"/>
                <a:gd name="connsiteY351" fmla="*/ 413440 h 419695"/>
                <a:gd name="connsiteX352" fmla="*/ 64861 w 333604"/>
                <a:gd name="connsiteY352" fmla="*/ 411288 h 419695"/>
                <a:gd name="connsiteX353" fmla="*/ 62708 w 333604"/>
                <a:gd name="connsiteY353" fmla="*/ 411288 h 419695"/>
                <a:gd name="connsiteX354" fmla="*/ 62708 w 333604"/>
                <a:gd name="connsiteY354" fmla="*/ 406983 h 419695"/>
                <a:gd name="connsiteX355" fmla="*/ 60556 w 333604"/>
                <a:gd name="connsiteY355" fmla="*/ 406983 h 419695"/>
                <a:gd name="connsiteX356" fmla="*/ 60556 w 333604"/>
                <a:gd name="connsiteY356" fmla="*/ 404831 h 419695"/>
                <a:gd name="connsiteX357" fmla="*/ 58404 w 333604"/>
                <a:gd name="connsiteY357" fmla="*/ 404831 h 419695"/>
                <a:gd name="connsiteX358" fmla="*/ 58404 w 333604"/>
                <a:gd name="connsiteY358" fmla="*/ 400526 h 419695"/>
                <a:gd name="connsiteX359" fmla="*/ 56251 w 333604"/>
                <a:gd name="connsiteY359" fmla="*/ 400526 h 419695"/>
                <a:gd name="connsiteX360" fmla="*/ 56251 w 333604"/>
                <a:gd name="connsiteY360" fmla="*/ 396222 h 419695"/>
                <a:gd name="connsiteX361" fmla="*/ 54099 w 333604"/>
                <a:gd name="connsiteY361" fmla="*/ 396222 h 419695"/>
                <a:gd name="connsiteX362" fmla="*/ 54099 w 333604"/>
                <a:gd name="connsiteY362" fmla="*/ 391917 h 419695"/>
                <a:gd name="connsiteX363" fmla="*/ 51947 w 333604"/>
                <a:gd name="connsiteY363" fmla="*/ 391917 h 419695"/>
                <a:gd name="connsiteX364" fmla="*/ 51947 w 333604"/>
                <a:gd name="connsiteY364" fmla="*/ 387613 h 419695"/>
                <a:gd name="connsiteX365" fmla="*/ 49795 w 333604"/>
                <a:gd name="connsiteY365" fmla="*/ 387613 h 419695"/>
                <a:gd name="connsiteX366" fmla="*/ 49795 w 333604"/>
                <a:gd name="connsiteY366" fmla="*/ 385460 h 419695"/>
                <a:gd name="connsiteX367" fmla="*/ 47642 w 333604"/>
                <a:gd name="connsiteY367" fmla="*/ 385460 h 419695"/>
                <a:gd name="connsiteX368" fmla="*/ 47642 w 333604"/>
                <a:gd name="connsiteY368" fmla="*/ 381156 h 419695"/>
                <a:gd name="connsiteX369" fmla="*/ 45490 w 333604"/>
                <a:gd name="connsiteY369" fmla="*/ 381156 h 419695"/>
                <a:gd name="connsiteX370" fmla="*/ 45490 w 333604"/>
                <a:gd name="connsiteY370" fmla="*/ 376851 h 419695"/>
                <a:gd name="connsiteX371" fmla="*/ 43338 w 333604"/>
                <a:gd name="connsiteY371" fmla="*/ 376851 h 419695"/>
                <a:gd name="connsiteX372" fmla="*/ 43338 w 333604"/>
                <a:gd name="connsiteY372" fmla="*/ 374699 h 419695"/>
                <a:gd name="connsiteX373" fmla="*/ 41185 w 333604"/>
                <a:gd name="connsiteY373" fmla="*/ 374699 h 419695"/>
                <a:gd name="connsiteX374" fmla="*/ 41185 w 333604"/>
                <a:gd name="connsiteY374" fmla="*/ 370394 h 419695"/>
                <a:gd name="connsiteX375" fmla="*/ 39033 w 333604"/>
                <a:gd name="connsiteY375" fmla="*/ 370394 h 419695"/>
                <a:gd name="connsiteX376" fmla="*/ 39033 w 333604"/>
                <a:gd name="connsiteY376" fmla="*/ 366090 h 419695"/>
                <a:gd name="connsiteX377" fmla="*/ 36881 w 333604"/>
                <a:gd name="connsiteY377" fmla="*/ 366090 h 419695"/>
                <a:gd name="connsiteX378" fmla="*/ 36881 w 333604"/>
                <a:gd name="connsiteY378" fmla="*/ 361785 h 419695"/>
                <a:gd name="connsiteX379" fmla="*/ 34729 w 333604"/>
                <a:gd name="connsiteY379" fmla="*/ 361785 h 419695"/>
                <a:gd name="connsiteX380" fmla="*/ 34729 w 333604"/>
                <a:gd name="connsiteY380" fmla="*/ 357481 h 419695"/>
                <a:gd name="connsiteX381" fmla="*/ 32576 w 333604"/>
                <a:gd name="connsiteY381" fmla="*/ 357481 h 419695"/>
                <a:gd name="connsiteX382" fmla="*/ 32576 w 333604"/>
                <a:gd name="connsiteY382" fmla="*/ 351024 h 419695"/>
                <a:gd name="connsiteX383" fmla="*/ 30424 w 333604"/>
                <a:gd name="connsiteY383" fmla="*/ 351024 h 419695"/>
                <a:gd name="connsiteX384" fmla="*/ 30424 w 333604"/>
                <a:gd name="connsiteY384" fmla="*/ 348871 h 419695"/>
                <a:gd name="connsiteX385" fmla="*/ 28272 w 333604"/>
                <a:gd name="connsiteY385" fmla="*/ 348871 h 419695"/>
                <a:gd name="connsiteX386" fmla="*/ 28272 w 333604"/>
                <a:gd name="connsiteY386" fmla="*/ 340262 h 419695"/>
                <a:gd name="connsiteX387" fmla="*/ 26119 w 333604"/>
                <a:gd name="connsiteY387" fmla="*/ 340262 h 419695"/>
                <a:gd name="connsiteX388" fmla="*/ 26119 w 333604"/>
                <a:gd name="connsiteY388" fmla="*/ 335958 h 419695"/>
                <a:gd name="connsiteX389" fmla="*/ 23967 w 333604"/>
                <a:gd name="connsiteY389" fmla="*/ 335958 h 419695"/>
                <a:gd name="connsiteX390" fmla="*/ 23967 w 333604"/>
                <a:gd name="connsiteY390" fmla="*/ 329501 h 419695"/>
                <a:gd name="connsiteX391" fmla="*/ 21815 w 333604"/>
                <a:gd name="connsiteY391" fmla="*/ 329501 h 419695"/>
                <a:gd name="connsiteX392" fmla="*/ 21815 w 333604"/>
                <a:gd name="connsiteY392" fmla="*/ 325196 h 419695"/>
                <a:gd name="connsiteX393" fmla="*/ 19663 w 333604"/>
                <a:gd name="connsiteY393" fmla="*/ 325196 h 419695"/>
                <a:gd name="connsiteX394" fmla="*/ 19663 w 333604"/>
                <a:gd name="connsiteY394" fmla="*/ 320892 h 419695"/>
                <a:gd name="connsiteX395" fmla="*/ 17510 w 333604"/>
                <a:gd name="connsiteY395" fmla="*/ 320892 h 419695"/>
                <a:gd name="connsiteX396" fmla="*/ 17510 w 333604"/>
                <a:gd name="connsiteY396" fmla="*/ 312283 h 419695"/>
                <a:gd name="connsiteX397" fmla="*/ 15358 w 333604"/>
                <a:gd name="connsiteY397" fmla="*/ 312283 h 419695"/>
                <a:gd name="connsiteX398" fmla="*/ 15358 w 333604"/>
                <a:gd name="connsiteY398" fmla="*/ 303673 h 419695"/>
                <a:gd name="connsiteX399" fmla="*/ 13206 w 333604"/>
                <a:gd name="connsiteY399" fmla="*/ 303673 h 419695"/>
                <a:gd name="connsiteX400" fmla="*/ 13206 w 333604"/>
                <a:gd name="connsiteY400" fmla="*/ 295064 h 419695"/>
                <a:gd name="connsiteX401" fmla="*/ 11053 w 333604"/>
                <a:gd name="connsiteY401" fmla="*/ 295064 h 419695"/>
                <a:gd name="connsiteX402" fmla="*/ 11053 w 333604"/>
                <a:gd name="connsiteY402" fmla="*/ 286455 h 419695"/>
                <a:gd name="connsiteX403" fmla="*/ 8901 w 333604"/>
                <a:gd name="connsiteY403" fmla="*/ 286455 h 419695"/>
                <a:gd name="connsiteX404" fmla="*/ 8901 w 333604"/>
                <a:gd name="connsiteY404" fmla="*/ 282150 h 419695"/>
                <a:gd name="connsiteX405" fmla="*/ 6749 w 333604"/>
                <a:gd name="connsiteY405" fmla="*/ 282150 h 419695"/>
                <a:gd name="connsiteX406" fmla="*/ 6749 w 333604"/>
                <a:gd name="connsiteY406" fmla="*/ 269237 h 419695"/>
                <a:gd name="connsiteX407" fmla="*/ 4597 w 333604"/>
                <a:gd name="connsiteY407" fmla="*/ 269237 h 419695"/>
                <a:gd name="connsiteX408" fmla="*/ 4597 w 333604"/>
                <a:gd name="connsiteY408" fmla="*/ 252018 h 419695"/>
                <a:gd name="connsiteX409" fmla="*/ 2444 w 333604"/>
                <a:gd name="connsiteY409" fmla="*/ 252018 h 419695"/>
                <a:gd name="connsiteX410" fmla="*/ 2444 w 333604"/>
                <a:gd name="connsiteY410" fmla="*/ 243409 h 419695"/>
                <a:gd name="connsiteX411" fmla="*/ 292 w 333604"/>
                <a:gd name="connsiteY411" fmla="*/ 243409 h 419695"/>
                <a:gd name="connsiteX412" fmla="*/ 292 w 333604"/>
                <a:gd name="connsiteY412" fmla="*/ 170232 h 419695"/>
                <a:gd name="connsiteX413" fmla="*/ 2444 w 333604"/>
                <a:gd name="connsiteY413" fmla="*/ 170232 h 419695"/>
                <a:gd name="connsiteX414" fmla="*/ 2444 w 333604"/>
                <a:gd name="connsiteY414" fmla="*/ 161622 h 419695"/>
                <a:gd name="connsiteX415" fmla="*/ 4597 w 333604"/>
                <a:gd name="connsiteY415" fmla="*/ 161622 h 419695"/>
                <a:gd name="connsiteX416" fmla="*/ 4597 w 333604"/>
                <a:gd name="connsiteY416" fmla="*/ 148709 h 419695"/>
                <a:gd name="connsiteX417" fmla="*/ 6749 w 333604"/>
                <a:gd name="connsiteY417" fmla="*/ 148709 h 419695"/>
                <a:gd name="connsiteX418" fmla="*/ 6749 w 333604"/>
                <a:gd name="connsiteY418" fmla="*/ 133643 h 419695"/>
                <a:gd name="connsiteX419" fmla="*/ 8901 w 333604"/>
                <a:gd name="connsiteY419" fmla="*/ 133643 h 419695"/>
                <a:gd name="connsiteX420" fmla="*/ 8901 w 333604"/>
                <a:gd name="connsiteY420" fmla="*/ 116424 h 419695"/>
                <a:gd name="connsiteX421" fmla="*/ 11053 w 333604"/>
                <a:gd name="connsiteY421" fmla="*/ 116424 h 419695"/>
                <a:gd name="connsiteX422" fmla="*/ 11053 w 333604"/>
                <a:gd name="connsiteY422" fmla="*/ 107815 h 419695"/>
                <a:gd name="connsiteX423" fmla="*/ 13206 w 333604"/>
                <a:gd name="connsiteY423" fmla="*/ 107815 h 419695"/>
                <a:gd name="connsiteX424" fmla="*/ 13206 w 333604"/>
                <a:gd name="connsiteY424" fmla="*/ 101358 h 419695"/>
                <a:gd name="connsiteX425" fmla="*/ 15358 w 333604"/>
                <a:gd name="connsiteY425" fmla="*/ 101358 h 419695"/>
                <a:gd name="connsiteX426" fmla="*/ 15358 w 333604"/>
                <a:gd name="connsiteY426" fmla="*/ 92749 h 419695"/>
                <a:gd name="connsiteX427" fmla="*/ 17510 w 333604"/>
                <a:gd name="connsiteY427" fmla="*/ 92749 h 419695"/>
                <a:gd name="connsiteX428" fmla="*/ 17510 w 333604"/>
                <a:gd name="connsiteY428" fmla="*/ 88445 h 419695"/>
                <a:gd name="connsiteX429" fmla="*/ 19663 w 333604"/>
                <a:gd name="connsiteY429" fmla="*/ 88445 h 419695"/>
                <a:gd name="connsiteX430" fmla="*/ 19663 w 333604"/>
                <a:gd name="connsiteY430" fmla="*/ 81988 h 419695"/>
                <a:gd name="connsiteX431" fmla="*/ 21815 w 333604"/>
                <a:gd name="connsiteY431" fmla="*/ 81988 h 419695"/>
                <a:gd name="connsiteX432" fmla="*/ 21815 w 333604"/>
                <a:gd name="connsiteY432" fmla="*/ 75531 h 419695"/>
                <a:gd name="connsiteX433" fmla="*/ 23967 w 333604"/>
                <a:gd name="connsiteY433" fmla="*/ 75531 h 419695"/>
                <a:gd name="connsiteX434" fmla="*/ 23967 w 333604"/>
                <a:gd name="connsiteY434" fmla="*/ 73379 h 419695"/>
                <a:gd name="connsiteX435" fmla="*/ 26119 w 333604"/>
                <a:gd name="connsiteY435" fmla="*/ 73379 h 419695"/>
                <a:gd name="connsiteX436" fmla="*/ 26119 w 333604"/>
                <a:gd name="connsiteY436" fmla="*/ 64770 h 419695"/>
                <a:gd name="connsiteX437" fmla="*/ 28272 w 333604"/>
                <a:gd name="connsiteY437" fmla="*/ 64770 h 419695"/>
                <a:gd name="connsiteX438" fmla="*/ 28272 w 333604"/>
                <a:gd name="connsiteY438" fmla="*/ 58313 h 419695"/>
                <a:gd name="connsiteX439" fmla="*/ 30424 w 333604"/>
                <a:gd name="connsiteY439" fmla="*/ 58313 h 419695"/>
                <a:gd name="connsiteX440" fmla="*/ 30424 w 333604"/>
                <a:gd name="connsiteY440" fmla="*/ 54008 h 419695"/>
                <a:gd name="connsiteX441" fmla="*/ 32576 w 333604"/>
                <a:gd name="connsiteY441" fmla="*/ 54008 h 419695"/>
                <a:gd name="connsiteX442" fmla="*/ 32576 w 333604"/>
                <a:gd name="connsiteY442" fmla="*/ 49704 h 419695"/>
                <a:gd name="connsiteX443" fmla="*/ 34729 w 333604"/>
                <a:gd name="connsiteY443" fmla="*/ 49704 h 419695"/>
                <a:gd name="connsiteX444" fmla="*/ 34729 w 333604"/>
                <a:gd name="connsiteY444" fmla="*/ 45399 h 419695"/>
                <a:gd name="connsiteX445" fmla="*/ 36881 w 333604"/>
                <a:gd name="connsiteY445" fmla="*/ 45399 h 419695"/>
                <a:gd name="connsiteX446" fmla="*/ 36881 w 333604"/>
                <a:gd name="connsiteY446" fmla="*/ 41094 h 419695"/>
                <a:gd name="connsiteX447" fmla="*/ 39033 w 333604"/>
                <a:gd name="connsiteY447" fmla="*/ 41094 h 419695"/>
                <a:gd name="connsiteX448" fmla="*/ 39033 w 333604"/>
                <a:gd name="connsiteY448" fmla="*/ 36790 h 419695"/>
                <a:gd name="connsiteX449" fmla="*/ 41185 w 333604"/>
                <a:gd name="connsiteY449" fmla="*/ 36790 h 419695"/>
                <a:gd name="connsiteX450" fmla="*/ 41185 w 333604"/>
                <a:gd name="connsiteY450" fmla="*/ 32485 h 419695"/>
                <a:gd name="connsiteX451" fmla="*/ 43338 w 333604"/>
                <a:gd name="connsiteY451" fmla="*/ 32485 h 419695"/>
                <a:gd name="connsiteX452" fmla="*/ 43338 w 333604"/>
                <a:gd name="connsiteY452" fmla="*/ 28181 h 419695"/>
                <a:gd name="connsiteX453" fmla="*/ 45490 w 333604"/>
                <a:gd name="connsiteY453" fmla="*/ 28181 h 419695"/>
                <a:gd name="connsiteX454" fmla="*/ 45490 w 333604"/>
                <a:gd name="connsiteY454" fmla="*/ 23876 h 419695"/>
                <a:gd name="connsiteX455" fmla="*/ 47642 w 333604"/>
                <a:gd name="connsiteY455" fmla="*/ 23876 h 419695"/>
                <a:gd name="connsiteX456" fmla="*/ 47642 w 333604"/>
                <a:gd name="connsiteY456" fmla="*/ 21724 h 419695"/>
                <a:gd name="connsiteX457" fmla="*/ 49795 w 333604"/>
                <a:gd name="connsiteY457" fmla="*/ 21724 h 419695"/>
                <a:gd name="connsiteX458" fmla="*/ 49795 w 333604"/>
                <a:gd name="connsiteY458" fmla="*/ 19572 h 419695"/>
                <a:gd name="connsiteX459" fmla="*/ 51947 w 333604"/>
                <a:gd name="connsiteY459" fmla="*/ 19572 h 419695"/>
                <a:gd name="connsiteX460" fmla="*/ 51947 w 333604"/>
                <a:gd name="connsiteY460" fmla="*/ 15267 h 419695"/>
                <a:gd name="connsiteX461" fmla="*/ 54099 w 333604"/>
                <a:gd name="connsiteY461" fmla="*/ 15267 h 419695"/>
                <a:gd name="connsiteX462" fmla="*/ 54099 w 333604"/>
                <a:gd name="connsiteY462" fmla="*/ 13115 h 419695"/>
                <a:gd name="connsiteX463" fmla="*/ 56251 w 333604"/>
                <a:gd name="connsiteY463" fmla="*/ 13115 h 419695"/>
                <a:gd name="connsiteX464" fmla="*/ 56251 w 333604"/>
                <a:gd name="connsiteY464" fmla="*/ 10962 h 419695"/>
                <a:gd name="connsiteX465" fmla="*/ 58404 w 333604"/>
                <a:gd name="connsiteY465" fmla="*/ 10962 h 419695"/>
                <a:gd name="connsiteX466" fmla="*/ 58404 w 333604"/>
                <a:gd name="connsiteY466" fmla="*/ 8810 h 419695"/>
                <a:gd name="connsiteX467" fmla="*/ 60556 w 333604"/>
                <a:gd name="connsiteY467" fmla="*/ 8810 h 419695"/>
                <a:gd name="connsiteX468" fmla="*/ 60556 w 333604"/>
                <a:gd name="connsiteY468" fmla="*/ 6658 h 419695"/>
                <a:gd name="connsiteX469" fmla="*/ 62708 w 333604"/>
                <a:gd name="connsiteY469" fmla="*/ 6658 h 419695"/>
                <a:gd name="connsiteX470" fmla="*/ 62708 w 333604"/>
                <a:gd name="connsiteY470" fmla="*/ 4506 h 419695"/>
                <a:gd name="connsiteX471" fmla="*/ 64861 w 333604"/>
                <a:gd name="connsiteY471" fmla="*/ 4506 h 419695"/>
                <a:gd name="connsiteX472" fmla="*/ 64861 w 333604"/>
                <a:gd name="connsiteY472" fmla="*/ 2353 h 419695"/>
                <a:gd name="connsiteX473" fmla="*/ 69165 w 333604"/>
                <a:gd name="connsiteY473" fmla="*/ 2353 h 41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</a:cxnLst>
              <a:rect l="l" t="t" r="r" b="b"/>
              <a:pathLst>
                <a:path w="333604" h="419695">
                  <a:moveTo>
                    <a:pt x="69165" y="201"/>
                  </a:moveTo>
                  <a:lnTo>
                    <a:pt x="90688" y="201"/>
                  </a:lnTo>
                  <a:lnTo>
                    <a:pt x="90688" y="2353"/>
                  </a:lnTo>
                  <a:lnTo>
                    <a:pt x="107906" y="2353"/>
                  </a:lnTo>
                  <a:lnTo>
                    <a:pt x="107906" y="4506"/>
                  </a:lnTo>
                  <a:lnTo>
                    <a:pt x="120820" y="4506"/>
                  </a:lnTo>
                  <a:lnTo>
                    <a:pt x="120820" y="6658"/>
                  </a:lnTo>
                  <a:lnTo>
                    <a:pt x="125125" y="6658"/>
                  </a:lnTo>
                  <a:lnTo>
                    <a:pt x="125125" y="8810"/>
                  </a:lnTo>
                  <a:lnTo>
                    <a:pt x="138038" y="8810"/>
                  </a:lnTo>
                  <a:lnTo>
                    <a:pt x="138038" y="10962"/>
                  </a:lnTo>
                  <a:lnTo>
                    <a:pt x="146647" y="10962"/>
                  </a:lnTo>
                  <a:lnTo>
                    <a:pt x="146647" y="13115"/>
                  </a:lnTo>
                  <a:lnTo>
                    <a:pt x="155257" y="13115"/>
                  </a:lnTo>
                  <a:lnTo>
                    <a:pt x="155257" y="15267"/>
                  </a:lnTo>
                  <a:lnTo>
                    <a:pt x="163866" y="15267"/>
                  </a:lnTo>
                  <a:lnTo>
                    <a:pt x="163866" y="17419"/>
                  </a:lnTo>
                  <a:lnTo>
                    <a:pt x="168170" y="17419"/>
                  </a:lnTo>
                  <a:lnTo>
                    <a:pt x="168170" y="19572"/>
                  </a:lnTo>
                  <a:lnTo>
                    <a:pt x="174627" y="19572"/>
                  </a:lnTo>
                  <a:lnTo>
                    <a:pt x="174627" y="21724"/>
                  </a:lnTo>
                  <a:lnTo>
                    <a:pt x="178932" y="21724"/>
                  </a:lnTo>
                  <a:lnTo>
                    <a:pt x="178932" y="23876"/>
                  </a:lnTo>
                  <a:lnTo>
                    <a:pt x="189693" y="23876"/>
                  </a:lnTo>
                  <a:lnTo>
                    <a:pt x="189693" y="26028"/>
                  </a:lnTo>
                  <a:lnTo>
                    <a:pt x="191845" y="26028"/>
                  </a:lnTo>
                  <a:lnTo>
                    <a:pt x="191845" y="28181"/>
                  </a:lnTo>
                  <a:lnTo>
                    <a:pt x="196150" y="28181"/>
                  </a:lnTo>
                  <a:lnTo>
                    <a:pt x="196150" y="30333"/>
                  </a:lnTo>
                  <a:lnTo>
                    <a:pt x="200455" y="30333"/>
                  </a:lnTo>
                  <a:lnTo>
                    <a:pt x="200455" y="32485"/>
                  </a:lnTo>
                  <a:lnTo>
                    <a:pt x="206911" y="32485"/>
                  </a:lnTo>
                  <a:lnTo>
                    <a:pt x="206911" y="34638"/>
                  </a:lnTo>
                  <a:lnTo>
                    <a:pt x="215521" y="34638"/>
                  </a:lnTo>
                  <a:lnTo>
                    <a:pt x="215521" y="36790"/>
                  </a:lnTo>
                  <a:lnTo>
                    <a:pt x="217673" y="36790"/>
                  </a:lnTo>
                  <a:lnTo>
                    <a:pt x="217673" y="38942"/>
                  </a:lnTo>
                  <a:lnTo>
                    <a:pt x="221977" y="38942"/>
                  </a:lnTo>
                  <a:lnTo>
                    <a:pt x="221977" y="41094"/>
                  </a:lnTo>
                  <a:lnTo>
                    <a:pt x="226282" y="41094"/>
                  </a:lnTo>
                  <a:lnTo>
                    <a:pt x="226282" y="43247"/>
                  </a:lnTo>
                  <a:lnTo>
                    <a:pt x="230587" y="43247"/>
                  </a:lnTo>
                  <a:lnTo>
                    <a:pt x="230587" y="45399"/>
                  </a:lnTo>
                  <a:lnTo>
                    <a:pt x="234891" y="45399"/>
                  </a:lnTo>
                  <a:lnTo>
                    <a:pt x="234891" y="47551"/>
                  </a:lnTo>
                  <a:lnTo>
                    <a:pt x="237043" y="47551"/>
                  </a:lnTo>
                  <a:lnTo>
                    <a:pt x="237043" y="49704"/>
                  </a:lnTo>
                  <a:lnTo>
                    <a:pt x="241348" y="49704"/>
                  </a:lnTo>
                  <a:lnTo>
                    <a:pt x="241348" y="51856"/>
                  </a:lnTo>
                  <a:lnTo>
                    <a:pt x="245653" y="51856"/>
                  </a:lnTo>
                  <a:lnTo>
                    <a:pt x="245653" y="54008"/>
                  </a:lnTo>
                  <a:lnTo>
                    <a:pt x="249957" y="54008"/>
                  </a:lnTo>
                  <a:lnTo>
                    <a:pt x="249957" y="56160"/>
                  </a:lnTo>
                  <a:lnTo>
                    <a:pt x="254262" y="56160"/>
                  </a:lnTo>
                  <a:lnTo>
                    <a:pt x="254262" y="58313"/>
                  </a:lnTo>
                  <a:lnTo>
                    <a:pt x="258566" y="58313"/>
                  </a:lnTo>
                  <a:lnTo>
                    <a:pt x="258566" y="60465"/>
                  </a:lnTo>
                  <a:lnTo>
                    <a:pt x="260719" y="60465"/>
                  </a:lnTo>
                  <a:lnTo>
                    <a:pt x="260719" y="62617"/>
                  </a:lnTo>
                  <a:lnTo>
                    <a:pt x="265023" y="62617"/>
                  </a:lnTo>
                  <a:lnTo>
                    <a:pt x="265023" y="64770"/>
                  </a:lnTo>
                  <a:lnTo>
                    <a:pt x="269328" y="64770"/>
                  </a:lnTo>
                  <a:lnTo>
                    <a:pt x="269328" y="66922"/>
                  </a:lnTo>
                  <a:lnTo>
                    <a:pt x="271480" y="66922"/>
                  </a:lnTo>
                  <a:lnTo>
                    <a:pt x="271480" y="69074"/>
                  </a:lnTo>
                  <a:lnTo>
                    <a:pt x="275785" y="69074"/>
                  </a:lnTo>
                  <a:lnTo>
                    <a:pt x="275785" y="71226"/>
                  </a:lnTo>
                  <a:lnTo>
                    <a:pt x="277937" y="71226"/>
                  </a:lnTo>
                  <a:lnTo>
                    <a:pt x="277937" y="73379"/>
                  </a:lnTo>
                  <a:lnTo>
                    <a:pt x="282241" y="73379"/>
                  </a:lnTo>
                  <a:lnTo>
                    <a:pt x="282241" y="75531"/>
                  </a:lnTo>
                  <a:lnTo>
                    <a:pt x="286546" y="75531"/>
                  </a:lnTo>
                  <a:lnTo>
                    <a:pt x="286546" y="77683"/>
                  </a:lnTo>
                  <a:lnTo>
                    <a:pt x="288698" y="77683"/>
                  </a:lnTo>
                  <a:lnTo>
                    <a:pt x="288698" y="79836"/>
                  </a:lnTo>
                  <a:lnTo>
                    <a:pt x="290851" y="79836"/>
                  </a:lnTo>
                  <a:lnTo>
                    <a:pt x="290851" y="81988"/>
                  </a:lnTo>
                  <a:lnTo>
                    <a:pt x="293003" y="81988"/>
                  </a:lnTo>
                  <a:lnTo>
                    <a:pt x="293003" y="84140"/>
                  </a:lnTo>
                  <a:lnTo>
                    <a:pt x="297308" y="84140"/>
                  </a:lnTo>
                  <a:lnTo>
                    <a:pt x="297308" y="86292"/>
                  </a:lnTo>
                  <a:lnTo>
                    <a:pt x="299460" y="86292"/>
                  </a:lnTo>
                  <a:lnTo>
                    <a:pt x="299460" y="88445"/>
                  </a:lnTo>
                  <a:lnTo>
                    <a:pt x="303764" y="88445"/>
                  </a:lnTo>
                  <a:lnTo>
                    <a:pt x="303764" y="90597"/>
                  </a:lnTo>
                  <a:lnTo>
                    <a:pt x="305917" y="90597"/>
                  </a:lnTo>
                  <a:lnTo>
                    <a:pt x="305917" y="92749"/>
                  </a:lnTo>
                  <a:lnTo>
                    <a:pt x="308069" y="92749"/>
                  </a:lnTo>
                  <a:lnTo>
                    <a:pt x="308069" y="94902"/>
                  </a:lnTo>
                  <a:lnTo>
                    <a:pt x="312374" y="94902"/>
                  </a:lnTo>
                  <a:lnTo>
                    <a:pt x="312374" y="97054"/>
                  </a:lnTo>
                  <a:lnTo>
                    <a:pt x="314526" y="97054"/>
                  </a:lnTo>
                  <a:lnTo>
                    <a:pt x="314526" y="99206"/>
                  </a:lnTo>
                  <a:lnTo>
                    <a:pt x="316678" y="99206"/>
                  </a:lnTo>
                  <a:lnTo>
                    <a:pt x="316678" y="101358"/>
                  </a:lnTo>
                  <a:lnTo>
                    <a:pt x="320983" y="101358"/>
                  </a:lnTo>
                  <a:lnTo>
                    <a:pt x="320983" y="103511"/>
                  </a:lnTo>
                  <a:lnTo>
                    <a:pt x="323135" y="103511"/>
                  </a:lnTo>
                  <a:lnTo>
                    <a:pt x="323135" y="105663"/>
                  </a:lnTo>
                  <a:lnTo>
                    <a:pt x="327440" y="105663"/>
                  </a:lnTo>
                  <a:lnTo>
                    <a:pt x="327440" y="107815"/>
                  </a:lnTo>
                  <a:lnTo>
                    <a:pt x="329592" y="107815"/>
                  </a:lnTo>
                  <a:lnTo>
                    <a:pt x="329592" y="109968"/>
                  </a:lnTo>
                  <a:lnTo>
                    <a:pt x="331744" y="109968"/>
                  </a:lnTo>
                  <a:lnTo>
                    <a:pt x="331744" y="112120"/>
                  </a:lnTo>
                  <a:lnTo>
                    <a:pt x="333896" y="112120"/>
                  </a:lnTo>
                  <a:lnTo>
                    <a:pt x="333896" y="116424"/>
                  </a:lnTo>
                  <a:lnTo>
                    <a:pt x="329592" y="116424"/>
                  </a:lnTo>
                  <a:lnTo>
                    <a:pt x="329592" y="118577"/>
                  </a:lnTo>
                  <a:lnTo>
                    <a:pt x="325287" y="118577"/>
                  </a:lnTo>
                  <a:lnTo>
                    <a:pt x="325287" y="120729"/>
                  </a:lnTo>
                  <a:lnTo>
                    <a:pt x="323135" y="120729"/>
                  </a:lnTo>
                  <a:lnTo>
                    <a:pt x="323135" y="122881"/>
                  </a:lnTo>
                  <a:lnTo>
                    <a:pt x="318830" y="122881"/>
                  </a:lnTo>
                  <a:lnTo>
                    <a:pt x="318830" y="125034"/>
                  </a:lnTo>
                  <a:lnTo>
                    <a:pt x="316678" y="125034"/>
                  </a:lnTo>
                  <a:lnTo>
                    <a:pt x="316678" y="127186"/>
                  </a:lnTo>
                  <a:lnTo>
                    <a:pt x="314526" y="127186"/>
                  </a:lnTo>
                  <a:lnTo>
                    <a:pt x="314526" y="129338"/>
                  </a:lnTo>
                  <a:lnTo>
                    <a:pt x="312374" y="129338"/>
                  </a:lnTo>
                  <a:lnTo>
                    <a:pt x="312374" y="131490"/>
                  </a:lnTo>
                  <a:lnTo>
                    <a:pt x="310221" y="131490"/>
                  </a:lnTo>
                  <a:lnTo>
                    <a:pt x="310221" y="133643"/>
                  </a:lnTo>
                  <a:lnTo>
                    <a:pt x="308069" y="133643"/>
                  </a:lnTo>
                  <a:lnTo>
                    <a:pt x="308069" y="135795"/>
                  </a:lnTo>
                  <a:lnTo>
                    <a:pt x="303764" y="135795"/>
                  </a:lnTo>
                  <a:lnTo>
                    <a:pt x="303764" y="137947"/>
                  </a:lnTo>
                  <a:lnTo>
                    <a:pt x="301612" y="137947"/>
                  </a:lnTo>
                  <a:lnTo>
                    <a:pt x="301612" y="140100"/>
                  </a:lnTo>
                  <a:lnTo>
                    <a:pt x="299460" y="140100"/>
                  </a:lnTo>
                  <a:lnTo>
                    <a:pt x="299460" y="142252"/>
                  </a:lnTo>
                  <a:lnTo>
                    <a:pt x="297308" y="142252"/>
                  </a:lnTo>
                  <a:lnTo>
                    <a:pt x="297308" y="144404"/>
                  </a:lnTo>
                  <a:lnTo>
                    <a:pt x="293003" y="144404"/>
                  </a:lnTo>
                  <a:lnTo>
                    <a:pt x="293003" y="146556"/>
                  </a:lnTo>
                  <a:lnTo>
                    <a:pt x="290851" y="146556"/>
                  </a:lnTo>
                  <a:lnTo>
                    <a:pt x="290851" y="148709"/>
                  </a:lnTo>
                  <a:lnTo>
                    <a:pt x="288698" y="148709"/>
                  </a:lnTo>
                  <a:lnTo>
                    <a:pt x="288698" y="150861"/>
                  </a:lnTo>
                  <a:lnTo>
                    <a:pt x="284394" y="150861"/>
                  </a:lnTo>
                  <a:lnTo>
                    <a:pt x="284394" y="155166"/>
                  </a:lnTo>
                  <a:lnTo>
                    <a:pt x="282241" y="155166"/>
                  </a:lnTo>
                  <a:lnTo>
                    <a:pt x="282241" y="157318"/>
                  </a:lnTo>
                  <a:lnTo>
                    <a:pt x="277937" y="157318"/>
                  </a:lnTo>
                  <a:lnTo>
                    <a:pt x="277937" y="159470"/>
                  </a:lnTo>
                  <a:lnTo>
                    <a:pt x="275785" y="159470"/>
                  </a:lnTo>
                  <a:lnTo>
                    <a:pt x="275785" y="161622"/>
                  </a:lnTo>
                  <a:lnTo>
                    <a:pt x="273632" y="161622"/>
                  </a:lnTo>
                  <a:lnTo>
                    <a:pt x="273632" y="163775"/>
                  </a:lnTo>
                  <a:lnTo>
                    <a:pt x="271480" y="163775"/>
                  </a:lnTo>
                  <a:lnTo>
                    <a:pt x="271480" y="165927"/>
                  </a:lnTo>
                  <a:lnTo>
                    <a:pt x="267175" y="165927"/>
                  </a:lnTo>
                  <a:lnTo>
                    <a:pt x="267175" y="163775"/>
                  </a:lnTo>
                  <a:lnTo>
                    <a:pt x="265023" y="163775"/>
                  </a:lnTo>
                  <a:lnTo>
                    <a:pt x="265023" y="159470"/>
                  </a:lnTo>
                  <a:lnTo>
                    <a:pt x="262871" y="159470"/>
                  </a:lnTo>
                  <a:lnTo>
                    <a:pt x="262871" y="157318"/>
                  </a:lnTo>
                  <a:lnTo>
                    <a:pt x="260719" y="157318"/>
                  </a:lnTo>
                  <a:lnTo>
                    <a:pt x="260719" y="153013"/>
                  </a:lnTo>
                  <a:lnTo>
                    <a:pt x="258566" y="153013"/>
                  </a:lnTo>
                  <a:lnTo>
                    <a:pt x="258566" y="150861"/>
                  </a:lnTo>
                  <a:lnTo>
                    <a:pt x="256414" y="150861"/>
                  </a:lnTo>
                  <a:lnTo>
                    <a:pt x="256414" y="148709"/>
                  </a:lnTo>
                  <a:lnTo>
                    <a:pt x="254262" y="148709"/>
                  </a:lnTo>
                  <a:lnTo>
                    <a:pt x="254262" y="146556"/>
                  </a:lnTo>
                  <a:lnTo>
                    <a:pt x="252109" y="146556"/>
                  </a:lnTo>
                  <a:lnTo>
                    <a:pt x="252109" y="142252"/>
                  </a:lnTo>
                  <a:lnTo>
                    <a:pt x="249957" y="142252"/>
                  </a:lnTo>
                  <a:lnTo>
                    <a:pt x="249957" y="140100"/>
                  </a:lnTo>
                  <a:lnTo>
                    <a:pt x="247805" y="140100"/>
                  </a:lnTo>
                  <a:lnTo>
                    <a:pt x="247805" y="137947"/>
                  </a:lnTo>
                  <a:lnTo>
                    <a:pt x="245653" y="137947"/>
                  </a:lnTo>
                  <a:lnTo>
                    <a:pt x="245653" y="135795"/>
                  </a:lnTo>
                  <a:lnTo>
                    <a:pt x="243500" y="135795"/>
                  </a:lnTo>
                  <a:lnTo>
                    <a:pt x="243500" y="133643"/>
                  </a:lnTo>
                  <a:lnTo>
                    <a:pt x="241348" y="133643"/>
                  </a:lnTo>
                  <a:lnTo>
                    <a:pt x="241348" y="131490"/>
                  </a:lnTo>
                  <a:lnTo>
                    <a:pt x="239196" y="131490"/>
                  </a:lnTo>
                  <a:lnTo>
                    <a:pt x="239196" y="129338"/>
                  </a:lnTo>
                  <a:lnTo>
                    <a:pt x="237043" y="129338"/>
                  </a:lnTo>
                  <a:lnTo>
                    <a:pt x="237043" y="127186"/>
                  </a:lnTo>
                  <a:lnTo>
                    <a:pt x="234891" y="127186"/>
                  </a:lnTo>
                  <a:lnTo>
                    <a:pt x="234891" y="125034"/>
                  </a:lnTo>
                  <a:lnTo>
                    <a:pt x="232739" y="125034"/>
                  </a:lnTo>
                  <a:lnTo>
                    <a:pt x="232739" y="122881"/>
                  </a:lnTo>
                  <a:lnTo>
                    <a:pt x="230587" y="122881"/>
                  </a:lnTo>
                  <a:lnTo>
                    <a:pt x="230587" y="120729"/>
                  </a:lnTo>
                  <a:lnTo>
                    <a:pt x="228434" y="120729"/>
                  </a:lnTo>
                  <a:lnTo>
                    <a:pt x="228434" y="118577"/>
                  </a:lnTo>
                  <a:lnTo>
                    <a:pt x="224130" y="118577"/>
                  </a:lnTo>
                  <a:lnTo>
                    <a:pt x="224130" y="116424"/>
                  </a:lnTo>
                  <a:lnTo>
                    <a:pt x="221977" y="116424"/>
                  </a:lnTo>
                  <a:lnTo>
                    <a:pt x="221977" y="114272"/>
                  </a:lnTo>
                  <a:lnTo>
                    <a:pt x="219825" y="114272"/>
                  </a:lnTo>
                  <a:lnTo>
                    <a:pt x="219825" y="112120"/>
                  </a:lnTo>
                  <a:lnTo>
                    <a:pt x="215521" y="112120"/>
                  </a:lnTo>
                  <a:lnTo>
                    <a:pt x="215521" y="109968"/>
                  </a:lnTo>
                  <a:lnTo>
                    <a:pt x="213368" y="109968"/>
                  </a:lnTo>
                  <a:lnTo>
                    <a:pt x="213368" y="107815"/>
                  </a:lnTo>
                  <a:lnTo>
                    <a:pt x="211216" y="107815"/>
                  </a:lnTo>
                  <a:lnTo>
                    <a:pt x="211216" y="105663"/>
                  </a:lnTo>
                  <a:lnTo>
                    <a:pt x="206911" y="105663"/>
                  </a:lnTo>
                  <a:lnTo>
                    <a:pt x="206911" y="103511"/>
                  </a:lnTo>
                  <a:lnTo>
                    <a:pt x="204759" y="103511"/>
                  </a:lnTo>
                  <a:lnTo>
                    <a:pt x="204759" y="101358"/>
                  </a:lnTo>
                  <a:lnTo>
                    <a:pt x="202607" y="101358"/>
                  </a:lnTo>
                  <a:lnTo>
                    <a:pt x="202607" y="99206"/>
                  </a:lnTo>
                  <a:lnTo>
                    <a:pt x="200455" y="99206"/>
                  </a:lnTo>
                  <a:lnTo>
                    <a:pt x="200455" y="97054"/>
                  </a:lnTo>
                  <a:lnTo>
                    <a:pt x="198302" y="97054"/>
                  </a:lnTo>
                  <a:lnTo>
                    <a:pt x="198302" y="94902"/>
                  </a:lnTo>
                  <a:lnTo>
                    <a:pt x="193998" y="94902"/>
                  </a:lnTo>
                  <a:lnTo>
                    <a:pt x="193998" y="92749"/>
                  </a:lnTo>
                  <a:lnTo>
                    <a:pt x="191845" y="92749"/>
                  </a:lnTo>
                  <a:lnTo>
                    <a:pt x="191845" y="90597"/>
                  </a:lnTo>
                  <a:lnTo>
                    <a:pt x="189693" y="90597"/>
                  </a:lnTo>
                  <a:lnTo>
                    <a:pt x="189693" y="88445"/>
                  </a:lnTo>
                  <a:lnTo>
                    <a:pt x="185389" y="88445"/>
                  </a:lnTo>
                  <a:lnTo>
                    <a:pt x="185389" y="86292"/>
                  </a:lnTo>
                  <a:lnTo>
                    <a:pt x="183236" y="86292"/>
                  </a:lnTo>
                  <a:lnTo>
                    <a:pt x="183236" y="84140"/>
                  </a:lnTo>
                  <a:lnTo>
                    <a:pt x="181084" y="84140"/>
                  </a:lnTo>
                  <a:lnTo>
                    <a:pt x="181084" y="81988"/>
                  </a:lnTo>
                  <a:lnTo>
                    <a:pt x="176779" y="81988"/>
                  </a:lnTo>
                  <a:lnTo>
                    <a:pt x="176779" y="79836"/>
                  </a:lnTo>
                  <a:lnTo>
                    <a:pt x="174627" y="79836"/>
                  </a:lnTo>
                  <a:lnTo>
                    <a:pt x="174627" y="77683"/>
                  </a:lnTo>
                  <a:lnTo>
                    <a:pt x="170323" y="77683"/>
                  </a:lnTo>
                  <a:lnTo>
                    <a:pt x="170323" y="75531"/>
                  </a:lnTo>
                  <a:lnTo>
                    <a:pt x="166018" y="75531"/>
                  </a:lnTo>
                  <a:lnTo>
                    <a:pt x="166018" y="73379"/>
                  </a:lnTo>
                  <a:lnTo>
                    <a:pt x="161713" y="73379"/>
                  </a:lnTo>
                  <a:lnTo>
                    <a:pt x="161713" y="71226"/>
                  </a:lnTo>
                  <a:lnTo>
                    <a:pt x="157409" y="71226"/>
                  </a:lnTo>
                  <a:lnTo>
                    <a:pt x="157409" y="69074"/>
                  </a:lnTo>
                  <a:lnTo>
                    <a:pt x="153104" y="69074"/>
                  </a:lnTo>
                  <a:lnTo>
                    <a:pt x="153104" y="66922"/>
                  </a:lnTo>
                  <a:lnTo>
                    <a:pt x="146647" y="66922"/>
                  </a:lnTo>
                  <a:lnTo>
                    <a:pt x="146647" y="64770"/>
                  </a:lnTo>
                  <a:lnTo>
                    <a:pt x="142343" y="64770"/>
                  </a:lnTo>
                  <a:lnTo>
                    <a:pt x="142343" y="62617"/>
                  </a:lnTo>
                  <a:lnTo>
                    <a:pt x="138038" y="62617"/>
                  </a:lnTo>
                  <a:lnTo>
                    <a:pt x="138038" y="60465"/>
                  </a:lnTo>
                  <a:lnTo>
                    <a:pt x="129429" y="60465"/>
                  </a:lnTo>
                  <a:lnTo>
                    <a:pt x="129429" y="58313"/>
                  </a:lnTo>
                  <a:lnTo>
                    <a:pt x="120820" y="58313"/>
                  </a:lnTo>
                  <a:lnTo>
                    <a:pt x="120820" y="56160"/>
                  </a:lnTo>
                  <a:lnTo>
                    <a:pt x="112211" y="56160"/>
                  </a:lnTo>
                  <a:lnTo>
                    <a:pt x="112211" y="54008"/>
                  </a:lnTo>
                  <a:lnTo>
                    <a:pt x="71317" y="54008"/>
                  </a:lnTo>
                  <a:lnTo>
                    <a:pt x="71317" y="56160"/>
                  </a:lnTo>
                  <a:lnTo>
                    <a:pt x="69165" y="56160"/>
                  </a:lnTo>
                  <a:lnTo>
                    <a:pt x="69165" y="58313"/>
                  </a:lnTo>
                  <a:lnTo>
                    <a:pt x="67013" y="58313"/>
                  </a:lnTo>
                  <a:lnTo>
                    <a:pt x="67013" y="60465"/>
                  </a:lnTo>
                  <a:lnTo>
                    <a:pt x="64861" y="60465"/>
                  </a:lnTo>
                  <a:lnTo>
                    <a:pt x="64861" y="62617"/>
                  </a:lnTo>
                  <a:lnTo>
                    <a:pt x="62708" y="62617"/>
                  </a:lnTo>
                  <a:lnTo>
                    <a:pt x="62708" y="64770"/>
                  </a:lnTo>
                  <a:lnTo>
                    <a:pt x="60556" y="64770"/>
                  </a:lnTo>
                  <a:lnTo>
                    <a:pt x="60556" y="71226"/>
                  </a:lnTo>
                  <a:lnTo>
                    <a:pt x="56251" y="71226"/>
                  </a:lnTo>
                  <a:lnTo>
                    <a:pt x="56251" y="75531"/>
                  </a:lnTo>
                  <a:lnTo>
                    <a:pt x="54099" y="75531"/>
                  </a:lnTo>
                  <a:lnTo>
                    <a:pt x="54099" y="79836"/>
                  </a:lnTo>
                  <a:lnTo>
                    <a:pt x="51947" y="79836"/>
                  </a:lnTo>
                  <a:lnTo>
                    <a:pt x="51947" y="88445"/>
                  </a:lnTo>
                  <a:lnTo>
                    <a:pt x="49795" y="88445"/>
                  </a:lnTo>
                  <a:lnTo>
                    <a:pt x="49795" y="90597"/>
                  </a:lnTo>
                  <a:lnTo>
                    <a:pt x="47642" y="90597"/>
                  </a:lnTo>
                  <a:lnTo>
                    <a:pt x="47642" y="94902"/>
                  </a:lnTo>
                  <a:lnTo>
                    <a:pt x="45490" y="94902"/>
                  </a:lnTo>
                  <a:lnTo>
                    <a:pt x="45490" y="99206"/>
                  </a:lnTo>
                  <a:lnTo>
                    <a:pt x="43338" y="99206"/>
                  </a:lnTo>
                  <a:lnTo>
                    <a:pt x="43338" y="105663"/>
                  </a:lnTo>
                  <a:lnTo>
                    <a:pt x="41185" y="105663"/>
                  </a:lnTo>
                  <a:lnTo>
                    <a:pt x="41185" y="114272"/>
                  </a:lnTo>
                  <a:lnTo>
                    <a:pt x="39033" y="114272"/>
                  </a:lnTo>
                  <a:lnTo>
                    <a:pt x="39033" y="122881"/>
                  </a:lnTo>
                  <a:lnTo>
                    <a:pt x="36881" y="122881"/>
                  </a:lnTo>
                  <a:lnTo>
                    <a:pt x="36881" y="135795"/>
                  </a:lnTo>
                  <a:lnTo>
                    <a:pt x="34729" y="135795"/>
                  </a:lnTo>
                  <a:lnTo>
                    <a:pt x="34729" y="144404"/>
                  </a:lnTo>
                  <a:lnTo>
                    <a:pt x="32576" y="144404"/>
                  </a:lnTo>
                  <a:lnTo>
                    <a:pt x="32576" y="165927"/>
                  </a:lnTo>
                  <a:lnTo>
                    <a:pt x="30424" y="165927"/>
                  </a:lnTo>
                  <a:lnTo>
                    <a:pt x="30424" y="247714"/>
                  </a:lnTo>
                  <a:lnTo>
                    <a:pt x="32576" y="247714"/>
                  </a:lnTo>
                  <a:lnTo>
                    <a:pt x="32576" y="260628"/>
                  </a:lnTo>
                  <a:lnTo>
                    <a:pt x="36881" y="260628"/>
                  </a:lnTo>
                  <a:lnTo>
                    <a:pt x="36881" y="267084"/>
                  </a:lnTo>
                  <a:lnTo>
                    <a:pt x="39033" y="267084"/>
                  </a:lnTo>
                  <a:lnTo>
                    <a:pt x="39033" y="282150"/>
                  </a:lnTo>
                  <a:lnTo>
                    <a:pt x="41185" y="282150"/>
                  </a:lnTo>
                  <a:lnTo>
                    <a:pt x="41185" y="288607"/>
                  </a:lnTo>
                  <a:lnTo>
                    <a:pt x="43338" y="288607"/>
                  </a:lnTo>
                  <a:lnTo>
                    <a:pt x="43338" y="290760"/>
                  </a:lnTo>
                  <a:lnTo>
                    <a:pt x="45490" y="290760"/>
                  </a:lnTo>
                  <a:lnTo>
                    <a:pt x="45490" y="299369"/>
                  </a:lnTo>
                  <a:lnTo>
                    <a:pt x="47642" y="299369"/>
                  </a:lnTo>
                  <a:lnTo>
                    <a:pt x="47642" y="301521"/>
                  </a:lnTo>
                  <a:lnTo>
                    <a:pt x="49795" y="301521"/>
                  </a:lnTo>
                  <a:lnTo>
                    <a:pt x="49795" y="307978"/>
                  </a:lnTo>
                  <a:lnTo>
                    <a:pt x="51947" y="307978"/>
                  </a:lnTo>
                  <a:lnTo>
                    <a:pt x="51947" y="316587"/>
                  </a:lnTo>
                  <a:lnTo>
                    <a:pt x="54099" y="316587"/>
                  </a:lnTo>
                  <a:lnTo>
                    <a:pt x="54099" y="318739"/>
                  </a:lnTo>
                  <a:lnTo>
                    <a:pt x="56251" y="318739"/>
                  </a:lnTo>
                  <a:lnTo>
                    <a:pt x="56251" y="323044"/>
                  </a:lnTo>
                  <a:lnTo>
                    <a:pt x="58404" y="323044"/>
                  </a:lnTo>
                  <a:lnTo>
                    <a:pt x="58404" y="327349"/>
                  </a:lnTo>
                  <a:lnTo>
                    <a:pt x="60556" y="327349"/>
                  </a:lnTo>
                  <a:lnTo>
                    <a:pt x="60556" y="331653"/>
                  </a:lnTo>
                  <a:lnTo>
                    <a:pt x="62708" y="331653"/>
                  </a:lnTo>
                  <a:lnTo>
                    <a:pt x="62708" y="335958"/>
                  </a:lnTo>
                  <a:lnTo>
                    <a:pt x="64861" y="335958"/>
                  </a:lnTo>
                  <a:lnTo>
                    <a:pt x="64861" y="342415"/>
                  </a:lnTo>
                  <a:lnTo>
                    <a:pt x="67013" y="342415"/>
                  </a:lnTo>
                  <a:lnTo>
                    <a:pt x="67013" y="344567"/>
                  </a:lnTo>
                  <a:lnTo>
                    <a:pt x="69165" y="344567"/>
                  </a:lnTo>
                  <a:lnTo>
                    <a:pt x="69165" y="348871"/>
                  </a:lnTo>
                  <a:lnTo>
                    <a:pt x="71317" y="348871"/>
                  </a:lnTo>
                  <a:lnTo>
                    <a:pt x="71317" y="353176"/>
                  </a:lnTo>
                  <a:lnTo>
                    <a:pt x="73470" y="353176"/>
                  </a:lnTo>
                  <a:lnTo>
                    <a:pt x="73470" y="357481"/>
                  </a:lnTo>
                  <a:lnTo>
                    <a:pt x="75622" y="357481"/>
                  </a:lnTo>
                  <a:lnTo>
                    <a:pt x="75622" y="359633"/>
                  </a:lnTo>
                  <a:lnTo>
                    <a:pt x="77774" y="359633"/>
                  </a:lnTo>
                  <a:lnTo>
                    <a:pt x="77774" y="363937"/>
                  </a:lnTo>
                  <a:lnTo>
                    <a:pt x="79927" y="363937"/>
                  </a:lnTo>
                  <a:lnTo>
                    <a:pt x="79927" y="366090"/>
                  </a:lnTo>
                  <a:lnTo>
                    <a:pt x="82079" y="366090"/>
                  </a:lnTo>
                  <a:lnTo>
                    <a:pt x="82079" y="370394"/>
                  </a:lnTo>
                  <a:lnTo>
                    <a:pt x="84231" y="370394"/>
                  </a:lnTo>
                  <a:lnTo>
                    <a:pt x="84231" y="381156"/>
                  </a:lnTo>
                  <a:lnTo>
                    <a:pt x="82079" y="381156"/>
                  </a:lnTo>
                  <a:lnTo>
                    <a:pt x="82079" y="385460"/>
                  </a:lnTo>
                  <a:lnTo>
                    <a:pt x="79927" y="385460"/>
                  </a:lnTo>
                  <a:lnTo>
                    <a:pt x="79927" y="387613"/>
                  </a:lnTo>
                  <a:lnTo>
                    <a:pt x="77774" y="387613"/>
                  </a:lnTo>
                  <a:lnTo>
                    <a:pt x="77774" y="394069"/>
                  </a:lnTo>
                  <a:lnTo>
                    <a:pt x="75622" y="394069"/>
                  </a:lnTo>
                  <a:lnTo>
                    <a:pt x="75622" y="398374"/>
                  </a:lnTo>
                  <a:lnTo>
                    <a:pt x="73470" y="398374"/>
                  </a:lnTo>
                  <a:lnTo>
                    <a:pt x="73470" y="402679"/>
                  </a:lnTo>
                  <a:lnTo>
                    <a:pt x="71317" y="402679"/>
                  </a:lnTo>
                  <a:lnTo>
                    <a:pt x="71317" y="419897"/>
                  </a:lnTo>
                  <a:lnTo>
                    <a:pt x="69165" y="419897"/>
                  </a:lnTo>
                  <a:lnTo>
                    <a:pt x="69165" y="415592"/>
                  </a:lnTo>
                  <a:lnTo>
                    <a:pt x="67013" y="415592"/>
                  </a:lnTo>
                  <a:lnTo>
                    <a:pt x="67013" y="413440"/>
                  </a:lnTo>
                  <a:lnTo>
                    <a:pt x="64861" y="413440"/>
                  </a:lnTo>
                  <a:lnTo>
                    <a:pt x="64861" y="411288"/>
                  </a:lnTo>
                  <a:lnTo>
                    <a:pt x="62708" y="411288"/>
                  </a:lnTo>
                  <a:lnTo>
                    <a:pt x="62708" y="406983"/>
                  </a:lnTo>
                  <a:lnTo>
                    <a:pt x="60556" y="406983"/>
                  </a:lnTo>
                  <a:lnTo>
                    <a:pt x="60556" y="404831"/>
                  </a:lnTo>
                  <a:lnTo>
                    <a:pt x="58404" y="404831"/>
                  </a:lnTo>
                  <a:lnTo>
                    <a:pt x="58404" y="400526"/>
                  </a:lnTo>
                  <a:lnTo>
                    <a:pt x="56251" y="400526"/>
                  </a:lnTo>
                  <a:lnTo>
                    <a:pt x="56251" y="396222"/>
                  </a:lnTo>
                  <a:lnTo>
                    <a:pt x="54099" y="396222"/>
                  </a:lnTo>
                  <a:lnTo>
                    <a:pt x="54099" y="391917"/>
                  </a:lnTo>
                  <a:lnTo>
                    <a:pt x="51947" y="391917"/>
                  </a:lnTo>
                  <a:lnTo>
                    <a:pt x="51947" y="387613"/>
                  </a:lnTo>
                  <a:lnTo>
                    <a:pt x="49795" y="387613"/>
                  </a:lnTo>
                  <a:lnTo>
                    <a:pt x="49795" y="385460"/>
                  </a:lnTo>
                  <a:lnTo>
                    <a:pt x="47642" y="385460"/>
                  </a:lnTo>
                  <a:lnTo>
                    <a:pt x="47642" y="381156"/>
                  </a:lnTo>
                  <a:lnTo>
                    <a:pt x="45490" y="381156"/>
                  </a:lnTo>
                  <a:lnTo>
                    <a:pt x="45490" y="376851"/>
                  </a:lnTo>
                  <a:lnTo>
                    <a:pt x="43338" y="376851"/>
                  </a:lnTo>
                  <a:lnTo>
                    <a:pt x="43338" y="374699"/>
                  </a:lnTo>
                  <a:lnTo>
                    <a:pt x="41185" y="374699"/>
                  </a:lnTo>
                  <a:lnTo>
                    <a:pt x="41185" y="370394"/>
                  </a:lnTo>
                  <a:lnTo>
                    <a:pt x="39033" y="370394"/>
                  </a:lnTo>
                  <a:lnTo>
                    <a:pt x="39033" y="366090"/>
                  </a:lnTo>
                  <a:lnTo>
                    <a:pt x="36881" y="366090"/>
                  </a:lnTo>
                  <a:lnTo>
                    <a:pt x="36881" y="361785"/>
                  </a:lnTo>
                  <a:lnTo>
                    <a:pt x="34729" y="361785"/>
                  </a:lnTo>
                  <a:lnTo>
                    <a:pt x="34729" y="357481"/>
                  </a:lnTo>
                  <a:lnTo>
                    <a:pt x="32576" y="357481"/>
                  </a:lnTo>
                  <a:lnTo>
                    <a:pt x="32576" y="351024"/>
                  </a:lnTo>
                  <a:lnTo>
                    <a:pt x="30424" y="351024"/>
                  </a:lnTo>
                  <a:lnTo>
                    <a:pt x="30424" y="348871"/>
                  </a:lnTo>
                  <a:lnTo>
                    <a:pt x="28272" y="348871"/>
                  </a:lnTo>
                  <a:lnTo>
                    <a:pt x="28272" y="340262"/>
                  </a:lnTo>
                  <a:lnTo>
                    <a:pt x="26119" y="340262"/>
                  </a:lnTo>
                  <a:lnTo>
                    <a:pt x="26119" y="335958"/>
                  </a:lnTo>
                  <a:lnTo>
                    <a:pt x="23967" y="335958"/>
                  </a:lnTo>
                  <a:lnTo>
                    <a:pt x="23967" y="329501"/>
                  </a:lnTo>
                  <a:lnTo>
                    <a:pt x="21815" y="329501"/>
                  </a:lnTo>
                  <a:lnTo>
                    <a:pt x="21815" y="325196"/>
                  </a:lnTo>
                  <a:lnTo>
                    <a:pt x="19663" y="325196"/>
                  </a:lnTo>
                  <a:lnTo>
                    <a:pt x="19663" y="320892"/>
                  </a:lnTo>
                  <a:lnTo>
                    <a:pt x="17510" y="320892"/>
                  </a:lnTo>
                  <a:lnTo>
                    <a:pt x="17510" y="312283"/>
                  </a:lnTo>
                  <a:lnTo>
                    <a:pt x="15358" y="312283"/>
                  </a:lnTo>
                  <a:lnTo>
                    <a:pt x="15358" y="303673"/>
                  </a:lnTo>
                  <a:lnTo>
                    <a:pt x="13206" y="303673"/>
                  </a:lnTo>
                  <a:lnTo>
                    <a:pt x="13206" y="295064"/>
                  </a:lnTo>
                  <a:lnTo>
                    <a:pt x="11053" y="295064"/>
                  </a:lnTo>
                  <a:lnTo>
                    <a:pt x="11053" y="286455"/>
                  </a:lnTo>
                  <a:lnTo>
                    <a:pt x="8901" y="286455"/>
                  </a:lnTo>
                  <a:lnTo>
                    <a:pt x="8901" y="282150"/>
                  </a:lnTo>
                  <a:lnTo>
                    <a:pt x="6749" y="282150"/>
                  </a:lnTo>
                  <a:lnTo>
                    <a:pt x="6749" y="269237"/>
                  </a:lnTo>
                  <a:lnTo>
                    <a:pt x="4597" y="269237"/>
                  </a:lnTo>
                  <a:lnTo>
                    <a:pt x="4597" y="252018"/>
                  </a:lnTo>
                  <a:lnTo>
                    <a:pt x="2444" y="252018"/>
                  </a:lnTo>
                  <a:lnTo>
                    <a:pt x="2444" y="243409"/>
                  </a:lnTo>
                  <a:lnTo>
                    <a:pt x="292" y="243409"/>
                  </a:lnTo>
                  <a:lnTo>
                    <a:pt x="292" y="170232"/>
                  </a:lnTo>
                  <a:lnTo>
                    <a:pt x="2444" y="170232"/>
                  </a:lnTo>
                  <a:lnTo>
                    <a:pt x="2444" y="161622"/>
                  </a:lnTo>
                  <a:lnTo>
                    <a:pt x="4597" y="161622"/>
                  </a:lnTo>
                  <a:lnTo>
                    <a:pt x="4597" y="148709"/>
                  </a:lnTo>
                  <a:lnTo>
                    <a:pt x="6749" y="148709"/>
                  </a:lnTo>
                  <a:lnTo>
                    <a:pt x="6749" y="133643"/>
                  </a:lnTo>
                  <a:lnTo>
                    <a:pt x="8901" y="133643"/>
                  </a:lnTo>
                  <a:lnTo>
                    <a:pt x="8901" y="116424"/>
                  </a:lnTo>
                  <a:lnTo>
                    <a:pt x="11053" y="116424"/>
                  </a:lnTo>
                  <a:lnTo>
                    <a:pt x="11053" y="107815"/>
                  </a:lnTo>
                  <a:lnTo>
                    <a:pt x="13206" y="107815"/>
                  </a:lnTo>
                  <a:lnTo>
                    <a:pt x="13206" y="101358"/>
                  </a:lnTo>
                  <a:lnTo>
                    <a:pt x="15358" y="101358"/>
                  </a:lnTo>
                  <a:lnTo>
                    <a:pt x="15358" y="92749"/>
                  </a:lnTo>
                  <a:lnTo>
                    <a:pt x="17510" y="92749"/>
                  </a:lnTo>
                  <a:lnTo>
                    <a:pt x="17510" y="88445"/>
                  </a:lnTo>
                  <a:lnTo>
                    <a:pt x="19663" y="88445"/>
                  </a:lnTo>
                  <a:lnTo>
                    <a:pt x="19663" y="81988"/>
                  </a:lnTo>
                  <a:lnTo>
                    <a:pt x="21815" y="81988"/>
                  </a:lnTo>
                  <a:lnTo>
                    <a:pt x="21815" y="75531"/>
                  </a:lnTo>
                  <a:lnTo>
                    <a:pt x="23967" y="75531"/>
                  </a:lnTo>
                  <a:lnTo>
                    <a:pt x="23967" y="73379"/>
                  </a:lnTo>
                  <a:lnTo>
                    <a:pt x="26119" y="73379"/>
                  </a:lnTo>
                  <a:lnTo>
                    <a:pt x="26119" y="64770"/>
                  </a:lnTo>
                  <a:lnTo>
                    <a:pt x="28272" y="64770"/>
                  </a:lnTo>
                  <a:lnTo>
                    <a:pt x="28272" y="58313"/>
                  </a:lnTo>
                  <a:lnTo>
                    <a:pt x="30424" y="58313"/>
                  </a:lnTo>
                  <a:lnTo>
                    <a:pt x="30424" y="54008"/>
                  </a:lnTo>
                  <a:lnTo>
                    <a:pt x="32576" y="54008"/>
                  </a:lnTo>
                  <a:lnTo>
                    <a:pt x="32576" y="49704"/>
                  </a:lnTo>
                  <a:lnTo>
                    <a:pt x="34729" y="49704"/>
                  </a:lnTo>
                  <a:lnTo>
                    <a:pt x="34729" y="45399"/>
                  </a:lnTo>
                  <a:lnTo>
                    <a:pt x="36881" y="45399"/>
                  </a:lnTo>
                  <a:lnTo>
                    <a:pt x="36881" y="41094"/>
                  </a:lnTo>
                  <a:lnTo>
                    <a:pt x="39033" y="41094"/>
                  </a:lnTo>
                  <a:lnTo>
                    <a:pt x="39033" y="36790"/>
                  </a:lnTo>
                  <a:lnTo>
                    <a:pt x="41185" y="36790"/>
                  </a:lnTo>
                  <a:lnTo>
                    <a:pt x="41185" y="32485"/>
                  </a:lnTo>
                  <a:lnTo>
                    <a:pt x="43338" y="32485"/>
                  </a:lnTo>
                  <a:lnTo>
                    <a:pt x="43338" y="28181"/>
                  </a:lnTo>
                  <a:lnTo>
                    <a:pt x="45490" y="28181"/>
                  </a:lnTo>
                  <a:lnTo>
                    <a:pt x="45490" y="23876"/>
                  </a:lnTo>
                  <a:lnTo>
                    <a:pt x="47642" y="23876"/>
                  </a:lnTo>
                  <a:lnTo>
                    <a:pt x="47642" y="21724"/>
                  </a:lnTo>
                  <a:lnTo>
                    <a:pt x="49795" y="21724"/>
                  </a:lnTo>
                  <a:lnTo>
                    <a:pt x="49795" y="19572"/>
                  </a:lnTo>
                  <a:lnTo>
                    <a:pt x="51947" y="19572"/>
                  </a:lnTo>
                  <a:lnTo>
                    <a:pt x="51947" y="15267"/>
                  </a:lnTo>
                  <a:lnTo>
                    <a:pt x="54099" y="15267"/>
                  </a:lnTo>
                  <a:lnTo>
                    <a:pt x="54099" y="13115"/>
                  </a:lnTo>
                  <a:lnTo>
                    <a:pt x="56251" y="13115"/>
                  </a:lnTo>
                  <a:lnTo>
                    <a:pt x="56251" y="10962"/>
                  </a:lnTo>
                  <a:lnTo>
                    <a:pt x="58404" y="10962"/>
                  </a:lnTo>
                  <a:lnTo>
                    <a:pt x="58404" y="8810"/>
                  </a:lnTo>
                  <a:lnTo>
                    <a:pt x="60556" y="8810"/>
                  </a:lnTo>
                  <a:lnTo>
                    <a:pt x="60556" y="6658"/>
                  </a:lnTo>
                  <a:lnTo>
                    <a:pt x="62708" y="6658"/>
                  </a:lnTo>
                  <a:lnTo>
                    <a:pt x="62708" y="4506"/>
                  </a:lnTo>
                  <a:lnTo>
                    <a:pt x="64861" y="4506"/>
                  </a:lnTo>
                  <a:lnTo>
                    <a:pt x="64861" y="2353"/>
                  </a:lnTo>
                  <a:lnTo>
                    <a:pt x="69165" y="2353"/>
                  </a:lnTo>
                  <a:close/>
                </a:path>
              </a:pathLst>
            </a:custGeom>
            <a:solidFill>
              <a:srgbClr val="8F6E6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8DC1B62-E67C-7185-A947-B0A5628EB58C}"/>
                </a:ext>
              </a:extLst>
            </p:cNvPr>
            <p:cNvSpPr/>
            <p:nvPr/>
          </p:nvSpPr>
          <p:spPr>
            <a:xfrm>
              <a:off x="11968904" y="7962332"/>
              <a:ext cx="182944" cy="273340"/>
            </a:xfrm>
            <a:custGeom>
              <a:avLst/>
              <a:gdLst>
                <a:gd name="connsiteX0" fmla="*/ 28279 w 182944"/>
                <a:gd name="connsiteY0" fmla="*/ 237 h 273340"/>
                <a:gd name="connsiteX1" fmla="*/ 39040 w 182944"/>
                <a:gd name="connsiteY1" fmla="*/ 237 h 273340"/>
                <a:gd name="connsiteX2" fmla="*/ 39040 w 182944"/>
                <a:gd name="connsiteY2" fmla="*/ 2389 h 273340"/>
                <a:gd name="connsiteX3" fmla="*/ 47649 w 182944"/>
                <a:gd name="connsiteY3" fmla="*/ 2389 h 273340"/>
                <a:gd name="connsiteX4" fmla="*/ 47649 w 182944"/>
                <a:gd name="connsiteY4" fmla="*/ 4542 h 273340"/>
                <a:gd name="connsiteX5" fmla="*/ 54106 w 182944"/>
                <a:gd name="connsiteY5" fmla="*/ 4542 h 273340"/>
                <a:gd name="connsiteX6" fmla="*/ 54106 w 182944"/>
                <a:gd name="connsiteY6" fmla="*/ 6694 h 273340"/>
                <a:gd name="connsiteX7" fmla="*/ 58411 w 182944"/>
                <a:gd name="connsiteY7" fmla="*/ 6694 h 273340"/>
                <a:gd name="connsiteX8" fmla="*/ 58411 w 182944"/>
                <a:gd name="connsiteY8" fmla="*/ 8846 h 273340"/>
                <a:gd name="connsiteX9" fmla="*/ 64868 w 182944"/>
                <a:gd name="connsiteY9" fmla="*/ 8846 h 273340"/>
                <a:gd name="connsiteX10" fmla="*/ 64868 w 182944"/>
                <a:gd name="connsiteY10" fmla="*/ 10998 h 273340"/>
                <a:gd name="connsiteX11" fmla="*/ 67020 w 182944"/>
                <a:gd name="connsiteY11" fmla="*/ 10998 h 273340"/>
                <a:gd name="connsiteX12" fmla="*/ 67020 w 182944"/>
                <a:gd name="connsiteY12" fmla="*/ 13151 h 273340"/>
                <a:gd name="connsiteX13" fmla="*/ 71324 w 182944"/>
                <a:gd name="connsiteY13" fmla="*/ 13151 h 273340"/>
                <a:gd name="connsiteX14" fmla="*/ 71324 w 182944"/>
                <a:gd name="connsiteY14" fmla="*/ 15303 h 273340"/>
                <a:gd name="connsiteX15" fmla="*/ 77781 w 182944"/>
                <a:gd name="connsiteY15" fmla="*/ 15303 h 273340"/>
                <a:gd name="connsiteX16" fmla="*/ 77781 w 182944"/>
                <a:gd name="connsiteY16" fmla="*/ 17455 h 273340"/>
                <a:gd name="connsiteX17" fmla="*/ 82086 w 182944"/>
                <a:gd name="connsiteY17" fmla="*/ 17455 h 273340"/>
                <a:gd name="connsiteX18" fmla="*/ 82086 w 182944"/>
                <a:gd name="connsiteY18" fmla="*/ 19608 h 273340"/>
                <a:gd name="connsiteX19" fmla="*/ 90695 w 182944"/>
                <a:gd name="connsiteY19" fmla="*/ 19608 h 273340"/>
                <a:gd name="connsiteX20" fmla="*/ 90695 w 182944"/>
                <a:gd name="connsiteY20" fmla="*/ 21760 h 273340"/>
                <a:gd name="connsiteX21" fmla="*/ 95000 w 182944"/>
                <a:gd name="connsiteY21" fmla="*/ 21760 h 273340"/>
                <a:gd name="connsiteX22" fmla="*/ 95000 w 182944"/>
                <a:gd name="connsiteY22" fmla="*/ 23912 h 273340"/>
                <a:gd name="connsiteX23" fmla="*/ 97152 w 182944"/>
                <a:gd name="connsiteY23" fmla="*/ 23912 h 273340"/>
                <a:gd name="connsiteX24" fmla="*/ 97152 w 182944"/>
                <a:gd name="connsiteY24" fmla="*/ 26064 h 273340"/>
                <a:gd name="connsiteX25" fmla="*/ 101456 w 182944"/>
                <a:gd name="connsiteY25" fmla="*/ 26064 h 273340"/>
                <a:gd name="connsiteX26" fmla="*/ 101456 w 182944"/>
                <a:gd name="connsiteY26" fmla="*/ 28217 h 273340"/>
                <a:gd name="connsiteX27" fmla="*/ 105761 w 182944"/>
                <a:gd name="connsiteY27" fmla="*/ 28217 h 273340"/>
                <a:gd name="connsiteX28" fmla="*/ 105761 w 182944"/>
                <a:gd name="connsiteY28" fmla="*/ 30369 h 273340"/>
                <a:gd name="connsiteX29" fmla="*/ 107913 w 182944"/>
                <a:gd name="connsiteY29" fmla="*/ 30369 h 273340"/>
                <a:gd name="connsiteX30" fmla="*/ 107913 w 182944"/>
                <a:gd name="connsiteY30" fmla="*/ 32521 h 273340"/>
                <a:gd name="connsiteX31" fmla="*/ 112218 w 182944"/>
                <a:gd name="connsiteY31" fmla="*/ 32521 h 273340"/>
                <a:gd name="connsiteX32" fmla="*/ 112218 w 182944"/>
                <a:gd name="connsiteY32" fmla="*/ 34674 h 273340"/>
                <a:gd name="connsiteX33" fmla="*/ 114370 w 182944"/>
                <a:gd name="connsiteY33" fmla="*/ 34674 h 273340"/>
                <a:gd name="connsiteX34" fmla="*/ 114370 w 182944"/>
                <a:gd name="connsiteY34" fmla="*/ 36826 h 273340"/>
                <a:gd name="connsiteX35" fmla="*/ 118675 w 182944"/>
                <a:gd name="connsiteY35" fmla="*/ 36826 h 273340"/>
                <a:gd name="connsiteX36" fmla="*/ 118675 w 182944"/>
                <a:gd name="connsiteY36" fmla="*/ 38978 h 273340"/>
                <a:gd name="connsiteX37" fmla="*/ 120827 w 182944"/>
                <a:gd name="connsiteY37" fmla="*/ 38978 h 273340"/>
                <a:gd name="connsiteX38" fmla="*/ 120827 w 182944"/>
                <a:gd name="connsiteY38" fmla="*/ 41130 h 273340"/>
                <a:gd name="connsiteX39" fmla="*/ 125132 w 182944"/>
                <a:gd name="connsiteY39" fmla="*/ 41130 h 273340"/>
                <a:gd name="connsiteX40" fmla="*/ 125132 w 182944"/>
                <a:gd name="connsiteY40" fmla="*/ 43283 h 273340"/>
                <a:gd name="connsiteX41" fmla="*/ 127284 w 182944"/>
                <a:gd name="connsiteY41" fmla="*/ 43283 h 273340"/>
                <a:gd name="connsiteX42" fmla="*/ 127284 w 182944"/>
                <a:gd name="connsiteY42" fmla="*/ 45435 h 273340"/>
                <a:gd name="connsiteX43" fmla="*/ 131588 w 182944"/>
                <a:gd name="connsiteY43" fmla="*/ 45435 h 273340"/>
                <a:gd name="connsiteX44" fmla="*/ 131588 w 182944"/>
                <a:gd name="connsiteY44" fmla="*/ 47587 h 273340"/>
                <a:gd name="connsiteX45" fmla="*/ 133741 w 182944"/>
                <a:gd name="connsiteY45" fmla="*/ 47587 h 273340"/>
                <a:gd name="connsiteX46" fmla="*/ 133741 w 182944"/>
                <a:gd name="connsiteY46" fmla="*/ 49740 h 273340"/>
                <a:gd name="connsiteX47" fmla="*/ 135893 w 182944"/>
                <a:gd name="connsiteY47" fmla="*/ 49740 h 273340"/>
                <a:gd name="connsiteX48" fmla="*/ 135893 w 182944"/>
                <a:gd name="connsiteY48" fmla="*/ 51892 h 273340"/>
                <a:gd name="connsiteX49" fmla="*/ 138045 w 182944"/>
                <a:gd name="connsiteY49" fmla="*/ 51892 h 273340"/>
                <a:gd name="connsiteX50" fmla="*/ 138045 w 182944"/>
                <a:gd name="connsiteY50" fmla="*/ 54044 h 273340"/>
                <a:gd name="connsiteX51" fmla="*/ 142350 w 182944"/>
                <a:gd name="connsiteY51" fmla="*/ 54044 h 273340"/>
                <a:gd name="connsiteX52" fmla="*/ 142350 w 182944"/>
                <a:gd name="connsiteY52" fmla="*/ 56196 h 273340"/>
                <a:gd name="connsiteX53" fmla="*/ 144502 w 182944"/>
                <a:gd name="connsiteY53" fmla="*/ 56196 h 273340"/>
                <a:gd name="connsiteX54" fmla="*/ 144502 w 182944"/>
                <a:gd name="connsiteY54" fmla="*/ 58349 h 273340"/>
                <a:gd name="connsiteX55" fmla="*/ 146654 w 182944"/>
                <a:gd name="connsiteY55" fmla="*/ 58349 h 273340"/>
                <a:gd name="connsiteX56" fmla="*/ 146654 w 182944"/>
                <a:gd name="connsiteY56" fmla="*/ 60501 h 273340"/>
                <a:gd name="connsiteX57" fmla="*/ 148807 w 182944"/>
                <a:gd name="connsiteY57" fmla="*/ 60501 h 273340"/>
                <a:gd name="connsiteX58" fmla="*/ 148807 w 182944"/>
                <a:gd name="connsiteY58" fmla="*/ 62653 h 273340"/>
                <a:gd name="connsiteX59" fmla="*/ 150959 w 182944"/>
                <a:gd name="connsiteY59" fmla="*/ 62653 h 273340"/>
                <a:gd name="connsiteX60" fmla="*/ 150959 w 182944"/>
                <a:gd name="connsiteY60" fmla="*/ 64806 h 273340"/>
                <a:gd name="connsiteX61" fmla="*/ 153111 w 182944"/>
                <a:gd name="connsiteY61" fmla="*/ 64806 h 273340"/>
                <a:gd name="connsiteX62" fmla="*/ 153111 w 182944"/>
                <a:gd name="connsiteY62" fmla="*/ 66958 h 273340"/>
                <a:gd name="connsiteX63" fmla="*/ 155264 w 182944"/>
                <a:gd name="connsiteY63" fmla="*/ 66958 h 273340"/>
                <a:gd name="connsiteX64" fmla="*/ 155264 w 182944"/>
                <a:gd name="connsiteY64" fmla="*/ 69110 h 273340"/>
                <a:gd name="connsiteX65" fmla="*/ 157416 w 182944"/>
                <a:gd name="connsiteY65" fmla="*/ 69110 h 273340"/>
                <a:gd name="connsiteX66" fmla="*/ 157416 w 182944"/>
                <a:gd name="connsiteY66" fmla="*/ 71262 h 273340"/>
                <a:gd name="connsiteX67" fmla="*/ 159568 w 182944"/>
                <a:gd name="connsiteY67" fmla="*/ 71262 h 273340"/>
                <a:gd name="connsiteX68" fmla="*/ 159568 w 182944"/>
                <a:gd name="connsiteY68" fmla="*/ 73415 h 273340"/>
                <a:gd name="connsiteX69" fmla="*/ 161720 w 182944"/>
                <a:gd name="connsiteY69" fmla="*/ 73415 h 273340"/>
                <a:gd name="connsiteX70" fmla="*/ 161720 w 182944"/>
                <a:gd name="connsiteY70" fmla="*/ 75567 h 273340"/>
                <a:gd name="connsiteX71" fmla="*/ 163873 w 182944"/>
                <a:gd name="connsiteY71" fmla="*/ 75567 h 273340"/>
                <a:gd name="connsiteX72" fmla="*/ 163873 w 182944"/>
                <a:gd name="connsiteY72" fmla="*/ 77719 h 273340"/>
                <a:gd name="connsiteX73" fmla="*/ 166025 w 182944"/>
                <a:gd name="connsiteY73" fmla="*/ 77719 h 273340"/>
                <a:gd name="connsiteX74" fmla="*/ 166025 w 182944"/>
                <a:gd name="connsiteY74" fmla="*/ 79872 h 273340"/>
                <a:gd name="connsiteX75" fmla="*/ 168177 w 182944"/>
                <a:gd name="connsiteY75" fmla="*/ 79872 h 273340"/>
                <a:gd name="connsiteX76" fmla="*/ 168177 w 182944"/>
                <a:gd name="connsiteY76" fmla="*/ 82024 h 273340"/>
                <a:gd name="connsiteX77" fmla="*/ 170330 w 182944"/>
                <a:gd name="connsiteY77" fmla="*/ 82024 h 273340"/>
                <a:gd name="connsiteX78" fmla="*/ 170330 w 182944"/>
                <a:gd name="connsiteY78" fmla="*/ 84176 h 273340"/>
                <a:gd name="connsiteX79" fmla="*/ 172482 w 182944"/>
                <a:gd name="connsiteY79" fmla="*/ 84176 h 273340"/>
                <a:gd name="connsiteX80" fmla="*/ 172482 w 182944"/>
                <a:gd name="connsiteY80" fmla="*/ 86328 h 273340"/>
                <a:gd name="connsiteX81" fmla="*/ 174634 w 182944"/>
                <a:gd name="connsiteY81" fmla="*/ 86328 h 273340"/>
                <a:gd name="connsiteX82" fmla="*/ 174634 w 182944"/>
                <a:gd name="connsiteY82" fmla="*/ 88481 h 273340"/>
                <a:gd name="connsiteX83" fmla="*/ 176786 w 182944"/>
                <a:gd name="connsiteY83" fmla="*/ 88481 h 273340"/>
                <a:gd name="connsiteX84" fmla="*/ 176786 w 182944"/>
                <a:gd name="connsiteY84" fmla="*/ 90633 h 273340"/>
                <a:gd name="connsiteX85" fmla="*/ 178939 w 182944"/>
                <a:gd name="connsiteY85" fmla="*/ 90633 h 273340"/>
                <a:gd name="connsiteX86" fmla="*/ 178939 w 182944"/>
                <a:gd name="connsiteY86" fmla="*/ 92785 h 273340"/>
                <a:gd name="connsiteX87" fmla="*/ 181091 w 182944"/>
                <a:gd name="connsiteY87" fmla="*/ 92785 h 273340"/>
                <a:gd name="connsiteX88" fmla="*/ 181091 w 182944"/>
                <a:gd name="connsiteY88" fmla="*/ 94938 h 273340"/>
                <a:gd name="connsiteX89" fmla="*/ 183243 w 182944"/>
                <a:gd name="connsiteY89" fmla="*/ 94938 h 273340"/>
                <a:gd name="connsiteX90" fmla="*/ 183243 w 182944"/>
                <a:gd name="connsiteY90" fmla="*/ 97090 h 273340"/>
                <a:gd name="connsiteX91" fmla="*/ 172482 w 182944"/>
                <a:gd name="connsiteY91" fmla="*/ 97090 h 273340"/>
                <a:gd name="connsiteX92" fmla="*/ 172482 w 182944"/>
                <a:gd name="connsiteY92" fmla="*/ 99242 h 273340"/>
                <a:gd name="connsiteX93" fmla="*/ 168177 w 182944"/>
                <a:gd name="connsiteY93" fmla="*/ 99242 h 273340"/>
                <a:gd name="connsiteX94" fmla="*/ 168177 w 182944"/>
                <a:gd name="connsiteY94" fmla="*/ 101394 h 273340"/>
                <a:gd name="connsiteX95" fmla="*/ 155264 w 182944"/>
                <a:gd name="connsiteY95" fmla="*/ 101394 h 273340"/>
                <a:gd name="connsiteX96" fmla="*/ 155264 w 182944"/>
                <a:gd name="connsiteY96" fmla="*/ 103547 h 273340"/>
                <a:gd name="connsiteX97" fmla="*/ 146654 w 182944"/>
                <a:gd name="connsiteY97" fmla="*/ 103547 h 273340"/>
                <a:gd name="connsiteX98" fmla="*/ 146654 w 182944"/>
                <a:gd name="connsiteY98" fmla="*/ 105699 h 273340"/>
                <a:gd name="connsiteX99" fmla="*/ 133741 w 182944"/>
                <a:gd name="connsiteY99" fmla="*/ 105699 h 273340"/>
                <a:gd name="connsiteX100" fmla="*/ 133741 w 182944"/>
                <a:gd name="connsiteY100" fmla="*/ 107851 h 273340"/>
                <a:gd name="connsiteX101" fmla="*/ 129436 w 182944"/>
                <a:gd name="connsiteY101" fmla="*/ 107851 h 273340"/>
                <a:gd name="connsiteX102" fmla="*/ 129436 w 182944"/>
                <a:gd name="connsiteY102" fmla="*/ 110004 h 273340"/>
                <a:gd name="connsiteX103" fmla="*/ 120827 w 182944"/>
                <a:gd name="connsiteY103" fmla="*/ 110004 h 273340"/>
                <a:gd name="connsiteX104" fmla="*/ 120827 w 182944"/>
                <a:gd name="connsiteY104" fmla="*/ 112156 h 273340"/>
                <a:gd name="connsiteX105" fmla="*/ 112218 w 182944"/>
                <a:gd name="connsiteY105" fmla="*/ 112156 h 273340"/>
                <a:gd name="connsiteX106" fmla="*/ 112218 w 182944"/>
                <a:gd name="connsiteY106" fmla="*/ 114308 h 273340"/>
                <a:gd name="connsiteX107" fmla="*/ 105761 w 182944"/>
                <a:gd name="connsiteY107" fmla="*/ 114308 h 273340"/>
                <a:gd name="connsiteX108" fmla="*/ 105761 w 182944"/>
                <a:gd name="connsiteY108" fmla="*/ 116460 h 273340"/>
                <a:gd name="connsiteX109" fmla="*/ 103609 w 182944"/>
                <a:gd name="connsiteY109" fmla="*/ 116460 h 273340"/>
                <a:gd name="connsiteX110" fmla="*/ 103609 w 182944"/>
                <a:gd name="connsiteY110" fmla="*/ 118613 h 273340"/>
                <a:gd name="connsiteX111" fmla="*/ 101456 w 182944"/>
                <a:gd name="connsiteY111" fmla="*/ 118613 h 273340"/>
                <a:gd name="connsiteX112" fmla="*/ 101456 w 182944"/>
                <a:gd name="connsiteY112" fmla="*/ 120765 h 273340"/>
                <a:gd name="connsiteX113" fmla="*/ 97152 w 182944"/>
                <a:gd name="connsiteY113" fmla="*/ 120765 h 273340"/>
                <a:gd name="connsiteX114" fmla="*/ 97152 w 182944"/>
                <a:gd name="connsiteY114" fmla="*/ 122917 h 273340"/>
                <a:gd name="connsiteX115" fmla="*/ 95000 w 182944"/>
                <a:gd name="connsiteY115" fmla="*/ 122917 h 273340"/>
                <a:gd name="connsiteX116" fmla="*/ 95000 w 182944"/>
                <a:gd name="connsiteY116" fmla="*/ 135831 h 273340"/>
                <a:gd name="connsiteX117" fmla="*/ 99304 w 182944"/>
                <a:gd name="connsiteY117" fmla="*/ 135831 h 273340"/>
                <a:gd name="connsiteX118" fmla="*/ 99304 w 182944"/>
                <a:gd name="connsiteY118" fmla="*/ 140136 h 273340"/>
                <a:gd name="connsiteX119" fmla="*/ 101456 w 182944"/>
                <a:gd name="connsiteY119" fmla="*/ 140136 h 273340"/>
                <a:gd name="connsiteX120" fmla="*/ 101456 w 182944"/>
                <a:gd name="connsiteY120" fmla="*/ 144440 h 273340"/>
                <a:gd name="connsiteX121" fmla="*/ 103609 w 182944"/>
                <a:gd name="connsiteY121" fmla="*/ 144440 h 273340"/>
                <a:gd name="connsiteX122" fmla="*/ 103609 w 182944"/>
                <a:gd name="connsiteY122" fmla="*/ 146592 h 273340"/>
                <a:gd name="connsiteX123" fmla="*/ 105761 w 182944"/>
                <a:gd name="connsiteY123" fmla="*/ 146592 h 273340"/>
                <a:gd name="connsiteX124" fmla="*/ 105761 w 182944"/>
                <a:gd name="connsiteY124" fmla="*/ 148745 h 273340"/>
                <a:gd name="connsiteX125" fmla="*/ 107913 w 182944"/>
                <a:gd name="connsiteY125" fmla="*/ 148745 h 273340"/>
                <a:gd name="connsiteX126" fmla="*/ 107913 w 182944"/>
                <a:gd name="connsiteY126" fmla="*/ 153049 h 273340"/>
                <a:gd name="connsiteX127" fmla="*/ 110066 w 182944"/>
                <a:gd name="connsiteY127" fmla="*/ 153049 h 273340"/>
                <a:gd name="connsiteX128" fmla="*/ 110066 w 182944"/>
                <a:gd name="connsiteY128" fmla="*/ 155202 h 273340"/>
                <a:gd name="connsiteX129" fmla="*/ 112218 w 182944"/>
                <a:gd name="connsiteY129" fmla="*/ 155202 h 273340"/>
                <a:gd name="connsiteX130" fmla="*/ 112218 w 182944"/>
                <a:gd name="connsiteY130" fmla="*/ 157354 h 273340"/>
                <a:gd name="connsiteX131" fmla="*/ 114370 w 182944"/>
                <a:gd name="connsiteY131" fmla="*/ 157354 h 273340"/>
                <a:gd name="connsiteX132" fmla="*/ 114370 w 182944"/>
                <a:gd name="connsiteY132" fmla="*/ 159506 h 273340"/>
                <a:gd name="connsiteX133" fmla="*/ 118675 w 182944"/>
                <a:gd name="connsiteY133" fmla="*/ 159506 h 273340"/>
                <a:gd name="connsiteX134" fmla="*/ 118675 w 182944"/>
                <a:gd name="connsiteY134" fmla="*/ 161658 h 273340"/>
                <a:gd name="connsiteX135" fmla="*/ 122979 w 182944"/>
                <a:gd name="connsiteY135" fmla="*/ 161658 h 273340"/>
                <a:gd name="connsiteX136" fmla="*/ 122979 w 182944"/>
                <a:gd name="connsiteY136" fmla="*/ 165963 h 273340"/>
                <a:gd name="connsiteX137" fmla="*/ 112218 w 182944"/>
                <a:gd name="connsiteY137" fmla="*/ 165963 h 273340"/>
                <a:gd name="connsiteX138" fmla="*/ 112218 w 182944"/>
                <a:gd name="connsiteY138" fmla="*/ 168115 h 273340"/>
                <a:gd name="connsiteX139" fmla="*/ 103609 w 182944"/>
                <a:gd name="connsiteY139" fmla="*/ 168115 h 273340"/>
                <a:gd name="connsiteX140" fmla="*/ 103609 w 182944"/>
                <a:gd name="connsiteY140" fmla="*/ 170268 h 273340"/>
                <a:gd name="connsiteX141" fmla="*/ 95000 w 182944"/>
                <a:gd name="connsiteY141" fmla="*/ 170268 h 273340"/>
                <a:gd name="connsiteX142" fmla="*/ 95000 w 182944"/>
                <a:gd name="connsiteY142" fmla="*/ 172420 h 273340"/>
                <a:gd name="connsiteX143" fmla="*/ 90695 w 182944"/>
                <a:gd name="connsiteY143" fmla="*/ 172420 h 273340"/>
                <a:gd name="connsiteX144" fmla="*/ 90695 w 182944"/>
                <a:gd name="connsiteY144" fmla="*/ 174572 h 273340"/>
                <a:gd name="connsiteX145" fmla="*/ 82086 w 182944"/>
                <a:gd name="connsiteY145" fmla="*/ 174572 h 273340"/>
                <a:gd name="connsiteX146" fmla="*/ 82086 w 182944"/>
                <a:gd name="connsiteY146" fmla="*/ 176724 h 273340"/>
                <a:gd name="connsiteX147" fmla="*/ 77781 w 182944"/>
                <a:gd name="connsiteY147" fmla="*/ 176724 h 273340"/>
                <a:gd name="connsiteX148" fmla="*/ 77781 w 182944"/>
                <a:gd name="connsiteY148" fmla="*/ 178877 h 273340"/>
                <a:gd name="connsiteX149" fmla="*/ 71324 w 182944"/>
                <a:gd name="connsiteY149" fmla="*/ 178877 h 273340"/>
                <a:gd name="connsiteX150" fmla="*/ 71324 w 182944"/>
                <a:gd name="connsiteY150" fmla="*/ 181029 h 273340"/>
                <a:gd name="connsiteX151" fmla="*/ 64868 w 182944"/>
                <a:gd name="connsiteY151" fmla="*/ 181029 h 273340"/>
                <a:gd name="connsiteX152" fmla="*/ 64868 w 182944"/>
                <a:gd name="connsiteY152" fmla="*/ 183181 h 273340"/>
                <a:gd name="connsiteX153" fmla="*/ 56258 w 182944"/>
                <a:gd name="connsiteY153" fmla="*/ 183181 h 273340"/>
                <a:gd name="connsiteX154" fmla="*/ 56258 w 182944"/>
                <a:gd name="connsiteY154" fmla="*/ 198247 h 273340"/>
                <a:gd name="connsiteX155" fmla="*/ 58411 w 182944"/>
                <a:gd name="connsiteY155" fmla="*/ 198247 h 273340"/>
                <a:gd name="connsiteX156" fmla="*/ 58411 w 182944"/>
                <a:gd name="connsiteY156" fmla="*/ 200400 h 273340"/>
                <a:gd name="connsiteX157" fmla="*/ 60563 w 182944"/>
                <a:gd name="connsiteY157" fmla="*/ 200400 h 273340"/>
                <a:gd name="connsiteX158" fmla="*/ 60563 w 182944"/>
                <a:gd name="connsiteY158" fmla="*/ 211161 h 273340"/>
                <a:gd name="connsiteX159" fmla="*/ 62715 w 182944"/>
                <a:gd name="connsiteY159" fmla="*/ 211161 h 273340"/>
                <a:gd name="connsiteX160" fmla="*/ 62715 w 182944"/>
                <a:gd name="connsiteY160" fmla="*/ 213313 h 273340"/>
                <a:gd name="connsiteX161" fmla="*/ 64868 w 182944"/>
                <a:gd name="connsiteY161" fmla="*/ 213313 h 273340"/>
                <a:gd name="connsiteX162" fmla="*/ 64868 w 182944"/>
                <a:gd name="connsiteY162" fmla="*/ 215466 h 273340"/>
                <a:gd name="connsiteX163" fmla="*/ 67020 w 182944"/>
                <a:gd name="connsiteY163" fmla="*/ 215466 h 273340"/>
                <a:gd name="connsiteX164" fmla="*/ 67020 w 182944"/>
                <a:gd name="connsiteY164" fmla="*/ 217618 h 273340"/>
                <a:gd name="connsiteX165" fmla="*/ 69172 w 182944"/>
                <a:gd name="connsiteY165" fmla="*/ 217618 h 273340"/>
                <a:gd name="connsiteX166" fmla="*/ 69172 w 182944"/>
                <a:gd name="connsiteY166" fmla="*/ 221922 h 273340"/>
                <a:gd name="connsiteX167" fmla="*/ 71324 w 182944"/>
                <a:gd name="connsiteY167" fmla="*/ 221922 h 273340"/>
                <a:gd name="connsiteX168" fmla="*/ 71324 w 182944"/>
                <a:gd name="connsiteY168" fmla="*/ 224075 h 273340"/>
                <a:gd name="connsiteX169" fmla="*/ 73477 w 182944"/>
                <a:gd name="connsiteY169" fmla="*/ 224075 h 273340"/>
                <a:gd name="connsiteX170" fmla="*/ 73477 w 182944"/>
                <a:gd name="connsiteY170" fmla="*/ 226227 h 273340"/>
                <a:gd name="connsiteX171" fmla="*/ 75629 w 182944"/>
                <a:gd name="connsiteY171" fmla="*/ 226227 h 273340"/>
                <a:gd name="connsiteX172" fmla="*/ 75629 w 182944"/>
                <a:gd name="connsiteY172" fmla="*/ 228379 h 273340"/>
                <a:gd name="connsiteX173" fmla="*/ 77781 w 182944"/>
                <a:gd name="connsiteY173" fmla="*/ 228379 h 273340"/>
                <a:gd name="connsiteX174" fmla="*/ 77781 w 182944"/>
                <a:gd name="connsiteY174" fmla="*/ 230532 h 273340"/>
                <a:gd name="connsiteX175" fmla="*/ 86390 w 182944"/>
                <a:gd name="connsiteY175" fmla="*/ 230532 h 273340"/>
                <a:gd name="connsiteX176" fmla="*/ 86390 w 182944"/>
                <a:gd name="connsiteY176" fmla="*/ 232684 h 273340"/>
                <a:gd name="connsiteX177" fmla="*/ 88543 w 182944"/>
                <a:gd name="connsiteY177" fmla="*/ 232684 h 273340"/>
                <a:gd name="connsiteX178" fmla="*/ 88543 w 182944"/>
                <a:gd name="connsiteY178" fmla="*/ 234836 h 273340"/>
                <a:gd name="connsiteX179" fmla="*/ 92847 w 182944"/>
                <a:gd name="connsiteY179" fmla="*/ 234836 h 273340"/>
                <a:gd name="connsiteX180" fmla="*/ 92847 w 182944"/>
                <a:gd name="connsiteY180" fmla="*/ 239141 h 273340"/>
                <a:gd name="connsiteX181" fmla="*/ 90695 w 182944"/>
                <a:gd name="connsiteY181" fmla="*/ 239141 h 273340"/>
                <a:gd name="connsiteX182" fmla="*/ 90695 w 182944"/>
                <a:gd name="connsiteY182" fmla="*/ 241293 h 273340"/>
                <a:gd name="connsiteX183" fmla="*/ 88543 w 182944"/>
                <a:gd name="connsiteY183" fmla="*/ 241293 h 273340"/>
                <a:gd name="connsiteX184" fmla="*/ 88543 w 182944"/>
                <a:gd name="connsiteY184" fmla="*/ 243445 h 273340"/>
                <a:gd name="connsiteX185" fmla="*/ 82086 w 182944"/>
                <a:gd name="connsiteY185" fmla="*/ 243445 h 273340"/>
                <a:gd name="connsiteX186" fmla="*/ 82086 w 182944"/>
                <a:gd name="connsiteY186" fmla="*/ 245598 h 273340"/>
                <a:gd name="connsiteX187" fmla="*/ 79934 w 182944"/>
                <a:gd name="connsiteY187" fmla="*/ 245598 h 273340"/>
                <a:gd name="connsiteX188" fmla="*/ 79934 w 182944"/>
                <a:gd name="connsiteY188" fmla="*/ 247750 h 273340"/>
                <a:gd name="connsiteX189" fmla="*/ 75629 w 182944"/>
                <a:gd name="connsiteY189" fmla="*/ 247750 h 273340"/>
                <a:gd name="connsiteX190" fmla="*/ 75629 w 182944"/>
                <a:gd name="connsiteY190" fmla="*/ 249902 h 273340"/>
                <a:gd name="connsiteX191" fmla="*/ 71324 w 182944"/>
                <a:gd name="connsiteY191" fmla="*/ 249902 h 273340"/>
                <a:gd name="connsiteX192" fmla="*/ 71324 w 182944"/>
                <a:gd name="connsiteY192" fmla="*/ 252054 h 273340"/>
                <a:gd name="connsiteX193" fmla="*/ 69172 w 182944"/>
                <a:gd name="connsiteY193" fmla="*/ 252054 h 273340"/>
                <a:gd name="connsiteX194" fmla="*/ 69172 w 182944"/>
                <a:gd name="connsiteY194" fmla="*/ 254207 h 273340"/>
                <a:gd name="connsiteX195" fmla="*/ 67020 w 182944"/>
                <a:gd name="connsiteY195" fmla="*/ 254207 h 273340"/>
                <a:gd name="connsiteX196" fmla="*/ 67020 w 182944"/>
                <a:gd name="connsiteY196" fmla="*/ 256359 h 273340"/>
                <a:gd name="connsiteX197" fmla="*/ 64868 w 182944"/>
                <a:gd name="connsiteY197" fmla="*/ 256359 h 273340"/>
                <a:gd name="connsiteX198" fmla="*/ 64868 w 182944"/>
                <a:gd name="connsiteY198" fmla="*/ 258511 h 273340"/>
                <a:gd name="connsiteX199" fmla="*/ 62715 w 182944"/>
                <a:gd name="connsiteY199" fmla="*/ 258511 h 273340"/>
                <a:gd name="connsiteX200" fmla="*/ 62715 w 182944"/>
                <a:gd name="connsiteY200" fmla="*/ 260664 h 273340"/>
                <a:gd name="connsiteX201" fmla="*/ 60563 w 182944"/>
                <a:gd name="connsiteY201" fmla="*/ 260664 h 273340"/>
                <a:gd name="connsiteX202" fmla="*/ 60563 w 182944"/>
                <a:gd name="connsiteY202" fmla="*/ 262816 h 273340"/>
                <a:gd name="connsiteX203" fmla="*/ 58411 w 182944"/>
                <a:gd name="connsiteY203" fmla="*/ 262816 h 273340"/>
                <a:gd name="connsiteX204" fmla="*/ 58411 w 182944"/>
                <a:gd name="connsiteY204" fmla="*/ 264968 h 273340"/>
                <a:gd name="connsiteX205" fmla="*/ 56258 w 182944"/>
                <a:gd name="connsiteY205" fmla="*/ 264968 h 273340"/>
                <a:gd name="connsiteX206" fmla="*/ 56258 w 182944"/>
                <a:gd name="connsiteY206" fmla="*/ 267120 h 273340"/>
                <a:gd name="connsiteX207" fmla="*/ 54106 w 182944"/>
                <a:gd name="connsiteY207" fmla="*/ 267120 h 273340"/>
                <a:gd name="connsiteX208" fmla="*/ 54106 w 182944"/>
                <a:gd name="connsiteY208" fmla="*/ 269273 h 273340"/>
                <a:gd name="connsiteX209" fmla="*/ 51954 w 182944"/>
                <a:gd name="connsiteY209" fmla="*/ 269273 h 273340"/>
                <a:gd name="connsiteX210" fmla="*/ 51954 w 182944"/>
                <a:gd name="connsiteY210" fmla="*/ 271425 h 273340"/>
                <a:gd name="connsiteX211" fmla="*/ 49802 w 182944"/>
                <a:gd name="connsiteY211" fmla="*/ 271425 h 273340"/>
                <a:gd name="connsiteX212" fmla="*/ 49802 w 182944"/>
                <a:gd name="connsiteY212" fmla="*/ 273577 h 273340"/>
                <a:gd name="connsiteX213" fmla="*/ 45497 w 182944"/>
                <a:gd name="connsiteY213" fmla="*/ 273577 h 273340"/>
                <a:gd name="connsiteX214" fmla="*/ 45497 w 182944"/>
                <a:gd name="connsiteY214" fmla="*/ 271425 h 273340"/>
                <a:gd name="connsiteX215" fmla="*/ 43345 w 182944"/>
                <a:gd name="connsiteY215" fmla="*/ 271425 h 273340"/>
                <a:gd name="connsiteX216" fmla="*/ 43345 w 182944"/>
                <a:gd name="connsiteY216" fmla="*/ 269273 h 273340"/>
                <a:gd name="connsiteX217" fmla="*/ 41192 w 182944"/>
                <a:gd name="connsiteY217" fmla="*/ 269273 h 273340"/>
                <a:gd name="connsiteX218" fmla="*/ 41192 w 182944"/>
                <a:gd name="connsiteY218" fmla="*/ 264968 h 273340"/>
                <a:gd name="connsiteX219" fmla="*/ 39040 w 182944"/>
                <a:gd name="connsiteY219" fmla="*/ 264968 h 273340"/>
                <a:gd name="connsiteX220" fmla="*/ 39040 w 182944"/>
                <a:gd name="connsiteY220" fmla="*/ 262816 h 273340"/>
                <a:gd name="connsiteX221" fmla="*/ 36888 w 182944"/>
                <a:gd name="connsiteY221" fmla="*/ 262816 h 273340"/>
                <a:gd name="connsiteX222" fmla="*/ 36888 w 182944"/>
                <a:gd name="connsiteY222" fmla="*/ 258511 h 273340"/>
                <a:gd name="connsiteX223" fmla="*/ 34736 w 182944"/>
                <a:gd name="connsiteY223" fmla="*/ 258511 h 273340"/>
                <a:gd name="connsiteX224" fmla="*/ 34736 w 182944"/>
                <a:gd name="connsiteY224" fmla="*/ 254207 h 273340"/>
                <a:gd name="connsiteX225" fmla="*/ 32583 w 182944"/>
                <a:gd name="connsiteY225" fmla="*/ 254207 h 273340"/>
                <a:gd name="connsiteX226" fmla="*/ 32583 w 182944"/>
                <a:gd name="connsiteY226" fmla="*/ 249902 h 273340"/>
                <a:gd name="connsiteX227" fmla="*/ 30431 w 182944"/>
                <a:gd name="connsiteY227" fmla="*/ 249902 h 273340"/>
                <a:gd name="connsiteX228" fmla="*/ 30431 w 182944"/>
                <a:gd name="connsiteY228" fmla="*/ 245598 h 273340"/>
                <a:gd name="connsiteX229" fmla="*/ 28279 w 182944"/>
                <a:gd name="connsiteY229" fmla="*/ 245598 h 273340"/>
                <a:gd name="connsiteX230" fmla="*/ 28279 w 182944"/>
                <a:gd name="connsiteY230" fmla="*/ 243445 h 273340"/>
                <a:gd name="connsiteX231" fmla="*/ 26126 w 182944"/>
                <a:gd name="connsiteY231" fmla="*/ 243445 h 273340"/>
                <a:gd name="connsiteX232" fmla="*/ 26126 w 182944"/>
                <a:gd name="connsiteY232" fmla="*/ 236988 h 273340"/>
                <a:gd name="connsiteX233" fmla="*/ 23974 w 182944"/>
                <a:gd name="connsiteY233" fmla="*/ 236988 h 273340"/>
                <a:gd name="connsiteX234" fmla="*/ 23974 w 182944"/>
                <a:gd name="connsiteY234" fmla="*/ 232684 h 273340"/>
                <a:gd name="connsiteX235" fmla="*/ 21822 w 182944"/>
                <a:gd name="connsiteY235" fmla="*/ 232684 h 273340"/>
                <a:gd name="connsiteX236" fmla="*/ 21822 w 182944"/>
                <a:gd name="connsiteY236" fmla="*/ 230532 h 273340"/>
                <a:gd name="connsiteX237" fmla="*/ 19670 w 182944"/>
                <a:gd name="connsiteY237" fmla="*/ 230532 h 273340"/>
                <a:gd name="connsiteX238" fmla="*/ 19670 w 182944"/>
                <a:gd name="connsiteY238" fmla="*/ 224075 h 273340"/>
                <a:gd name="connsiteX239" fmla="*/ 17517 w 182944"/>
                <a:gd name="connsiteY239" fmla="*/ 224075 h 273340"/>
                <a:gd name="connsiteX240" fmla="*/ 17517 w 182944"/>
                <a:gd name="connsiteY240" fmla="*/ 215466 h 273340"/>
                <a:gd name="connsiteX241" fmla="*/ 15365 w 182944"/>
                <a:gd name="connsiteY241" fmla="*/ 215466 h 273340"/>
                <a:gd name="connsiteX242" fmla="*/ 15365 w 182944"/>
                <a:gd name="connsiteY242" fmla="*/ 209009 h 273340"/>
                <a:gd name="connsiteX243" fmla="*/ 13213 w 182944"/>
                <a:gd name="connsiteY243" fmla="*/ 209009 h 273340"/>
                <a:gd name="connsiteX244" fmla="*/ 13213 w 182944"/>
                <a:gd name="connsiteY244" fmla="*/ 202552 h 273340"/>
                <a:gd name="connsiteX245" fmla="*/ 11060 w 182944"/>
                <a:gd name="connsiteY245" fmla="*/ 202552 h 273340"/>
                <a:gd name="connsiteX246" fmla="*/ 11060 w 182944"/>
                <a:gd name="connsiteY246" fmla="*/ 198247 h 273340"/>
                <a:gd name="connsiteX247" fmla="*/ 8908 w 182944"/>
                <a:gd name="connsiteY247" fmla="*/ 198247 h 273340"/>
                <a:gd name="connsiteX248" fmla="*/ 8908 w 182944"/>
                <a:gd name="connsiteY248" fmla="*/ 189638 h 273340"/>
                <a:gd name="connsiteX249" fmla="*/ 6756 w 182944"/>
                <a:gd name="connsiteY249" fmla="*/ 189638 h 273340"/>
                <a:gd name="connsiteX250" fmla="*/ 6756 w 182944"/>
                <a:gd name="connsiteY250" fmla="*/ 183181 h 273340"/>
                <a:gd name="connsiteX251" fmla="*/ 4604 w 182944"/>
                <a:gd name="connsiteY251" fmla="*/ 183181 h 273340"/>
                <a:gd name="connsiteX252" fmla="*/ 4604 w 182944"/>
                <a:gd name="connsiteY252" fmla="*/ 174572 h 273340"/>
                <a:gd name="connsiteX253" fmla="*/ 2451 w 182944"/>
                <a:gd name="connsiteY253" fmla="*/ 174572 h 273340"/>
                <a:gd name="connsiteX254" fmla="*/ 2451 w 182944"/>
                <a:gd name="connsiteY254" fmla="*/ 157354 h 273340"/>
                <a:gd name="connsiteX255" fmla="*/ 299 w 182944"/>
                <a:gd name="connsiteY255" fmla="*/ 157354 h 273340"/>
                <a:gd name="connsiteX256" fmla="*/ 299 w 182944"/>
                <a:gd name="connsiteY256" fmla="*/ 92785 h 273340"/>
                <a:gd name="connsiteX257" fmla="*/ 2451 w 182944"/>
                <a:gd name="connsiteY257" fmla="*/ 92785 h 273340"/>
                <a:gd name="connsiteX258" fmla="*/ 2451 w 182944"/>
                <a:gd name="connsiteY258" fmla="*/ 64806 h 273340"/>
                <a:gd name="connsiteX259" fmla="*/ 4604 w 182944"/>
                <a:gd name="connsiteY259" fmla="*/ 64806 h 273340"/>
                <a:gd name="connsiteX260" fmla="*/ 4604 w 182944"/>
                <a:gd name="connsiteY260" fmla="*/ 54044 h 273340"/>
                <a:gd name="connsiteX261" fmla="*/ 6756 w 182944"/>
                <a:gd name="connsiteY261" fmla="*/ 54044 h 273340"/>
                <a:gd name="connsiteX262" fmla="*/ 6756 w 182944"/>
                <a:gd name="connsiteY262" fmla="*/ 45435 h 273340"/>
                <a:gd name="connsiteX263" fmla="*/ 8908 w 182944"/>
                <a:gd name="connsiteY263" fmla="*/ 45435 h 273340"/>
                <a:gd name="connsiteX264" fmla="*/ 8908 w 182944"/>
                <a:gd name="connsiteY264" fmla="*/ 38978 h 273340"/>
                <a:gd name="connsiteX265" fmla="*/ 11060 w 182944"/>
                <a:gd name="connsiteY265" fmla="*/ 38978 h 273340"/>
                <a:gd name="connsiteX266" fmla="*/ 11060 w 182944"/>
                <a:gd name="connsiteY266" fmla="*/ 34674 h 273340"/>
                <a:gd name="connsiteX267" fmla="*/ 13213 w 182944"/>
                <a:gd name="connsiteY267" fmla="*/ 34674 h 273340"/>
                <a:gd name="connsiteX268" fmla="*/ 13213 w 182944"/>
                <a:gd name="connsiteY268" fmla="*/ 28217 h 273340"/>
                <a:gd name="connsiteX269" fmla="*/ 15365 w 182944"/>
                <a:gd name="connsiteY269" fmla="*/ 28217 h 273340"/>
                <a:gd name="connsiteX270" fmla="*/ 15365 w 182944"/>
                <a:gd name="connsiteY270" fmla="*/ 19608 h 273340"/>
                <a:gd name="connsiteX271" fmla="*/ 17517 w 182944"/>
                <a:gd name="connsiteY271" fmla="*/ 19608 h 273340"/>
                <a:gd name="connsiteX272" fmla="*/ 17517 w 182944"/>
                <a:gd name="connsiteY272" fmla="*/ 15303 h 273340"/>
                <a:gd name="connsiteX273" fmla="*/ 19670 w 182944"/>
                <a:gd name="connsiteY273" fmla="*/ 15303 h 273340"/>
                <a:gd name="connsiteX274" fmla="*/ 19670 w 182944"/>
                <a:gd name="connsiteY274" fmla="*/ 10998 h 273340"/>
                <a:gd name="connsiteX275" fmla="*/ 21822 w 182944"/>
                <a:gd name="connsiteY275" fmla="*/ 10998 h 273340"/>
                <a:gd name="connsiteX276" fmla="*/ 21822 w 182944"/>
                <a:gd name="connsiteY276" fmla="*/ 8846 h 273340"/>
                <a:gd name="connsiteX277" fmla="*/ 23974 w 182944"/>
                <a:gd name="connsiteY277" fmla="*/ 8846 h 273340"/>
                <a:gd name="connsiteX278" fmla="*/ 23974 w 182944"/>
                <a:gd name="connsiteY278" fmla="*/ 4542 h 273340"/>
                <a:gd name="connsiteX279" fmla="*/ 26126 w 182944"/>
                <a:gd name="connsiteY279" fmla="*/ 4542 h 273340"/>
                <a:gd name="connsiteX280" fmla="*/ 26126 w 182944"/>
                <a:gd name="connsiteY280" fmla="*/ 2389 h 273340"/>
                <a:gd name="connsiteX281" fmla="*/ 28279 w 182944"/>
                <a:gd name="connsiteY281" fmla="*/ 2389 h 27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</a:cxnLst>
              <a:rect l="l" t="t" r="r" b="b"/>
              <a:pathLst>
                <a:path w="182944" h="273340">
                  <a:moveTo>
                    <a:pt x="28279" y="237"/>
                  </a:moveTo>
                  <a:lnTo>
                    <a:pt x="39040" y="237"/>
                  </a:lnTo>
                  <a:lnTo>
                    <a:pt x="39040" y="2389"/>
                  </a:lnTo>
                  <a:lnTo>
                    <a:pt x="47649" y="2389"/>
                  </a:lnTo>
                  <a:lnTo>
                    <a:pt x="47649" y="4542"/>
                  </a:lnTo>
                  <a:lnTo>
                    <a:pt x="54106" y="4542"/>
                  </a:lnTo>
                  <a:lnTo>
                    <a:pt x="54106" y="6694"/>
                  </a:lnTo>
                  <a:lnTo>
                    <a:pt x="58411" y="6694"/>
                  </a:lnTo>
                  <a:lnTo>
                    <a:pt x="58411" y="8846"/>
                  </a:lnTo>
                  <a:lnTo>
                    <a:pt x="64868" y="8846"/>
                  </a:lnTo>
                  <a:lnTo>
                    <a:pt x="64868" y="10998"/>
                  </a:lnTo>
                  <a:lnTo>
                    <a:pt x="67020" y="10998"/>
                  </a:lnTo>
                  <a:lnTo>
                    <a:pt x="67020" y="13151"/>
                  </a:lnTo>
                  <a:lnTo>
                    <a:pt x="71324" y="13151"/>
                  </a:lnTo>
                  <a:lnTo>
                    <a:pt x="71324" y="15303"/>
                  </a:lnTo>
                  <a:lnTo>
                    <a:pt x="77781" y="15303"/>
                  </a:lnTo>
                  <a:lnTo>
                    <a:pt x="77781" y="17455"/>
                  </a:lnTo>
                  <a:lnTo>
                    <a:pt x="82086" y="17455"/>
                  </a:lnTo>
                  <a:lnTo>
                    <a:pt x="82086" y="19608"/>
                  </a:lnTo>
                  <a:lnTo>
                    <a:pt x="90695" y="19608"/>
                  </a:lnTo>
                  <a:lnTo>
                    <a:pt x="90695" y="21760"/>
                  </a:lnTo>
                  <a:lnTo>
                    <a:pt x="95000" y="21760"/>
                  </a:lnTo>
                  <a:lnTo>
                    <a:pt x="95000" y="23912"/>
                  </a:lnTo>
                  <a:lnTo>
                    <a:pt x="97152" y="23912"/>
                  </a:lnTo>
                  <a:lnTo>
                    <a:pt x="97152" y="26064"/>
                  </a:lnTo>
                  <a:lnTo>
                    <a:pt x="101456" y="26064"/>
                  </a:lnTo>
                  <a:lnTo>
                    <a:pt x="101456" y="28217"/>
                  </a:lnTo>
                  <a:lnTo>
                    <a:pt x="105761" y="28217"/>
                  </a:lnTo>
                  <a:lnTo>
                    <a:pt x="105761" y="30369"/>
                  </a:lnTo>
                  <a:lnTo>
                    <a:pt x="107913" y="30369"/>
                  </a:lnTo>
                  <a:lnTo>
                    <a:pt x="107913" y="32521"/>
                  </a:lnTo>
                  <a:lnTo>
                    <a:pt x="112218" y="32521"/>
                  </a:lnTo>
                  <a:lnTo>
                    <a:pt x="112218" y="34674"/>
                  </a:lnTo>
                  <a:lnTo>
                    <a:pt x="114370" y="34674"/>
                  </a:lnTo>
                  <a:lnTo>
                    <a:pt x="114370" y="36826"/>
                  </a:lnTo>
                  <a:lnTo>
                    <a:pt x="118675" y="36826"/>
                  </a:lnTo>
                  <a:lnTo>
                    <a:pt x="118675" y="38978"/>
                  </a:lnTo>
                  <a:lnTo>
                    <a:pt x="120827" y="38978"/>
                  </a:lnTo>
                  <a:lnTo>
                    <a:pt x="120827" y="41130"/>
                  </a:lnTo>
                  <a:lnTo>
                    <a:pt x="125132" y="41130"/>
                  </a:lnTo>
                  <a:lnTo>
                    <a:pt x="125132" y="43283"/>
                  </a:lnTo>
                  <a:lnTo>
                    <a:pt x="127284" y="43283"/>
                  </a:lnTo>
                  <a:lnTo>
                    <a:pt x="127284" y="45435"/>
                  </a:lnTo>
                  <a:lnTo>
                    <a:pt x="131588" y="45435"/>
                  </a:lnTo>
                  <a:lnTo>
                    <a:pt x="131588" y="47587"/>
                  </a:lnTo>
                  <a:lnTo>
                    <a:pt x="133741" y="47587"/>
                  </a:lnTo>
                  <a:lnTo>
                    <a:pt x="133741" y="49740"/>
                  </a:lnTo>
                  <a:lnTo>
                    <a:pt x="135893" y="49740"/>
                  </a:lnTo>
                  <a:lnTo>
                    <a:pt x="135893" y="51892"/>
                  </a:lnTo>
                  <a:lnTo>
                    <a:pt x="138045" y="51892"/>
                  </a:lnTo>
                  <a:lnTo>
                    <a:pt x="138045" y="54044"/>
                  </a:lnTo>
                  <a:lnTo>
                    <a:pt x="142350" y="54044"/>
                  </a:lnTo>
                  <a:lnTo>
                    <a:pt x="142350" y="56196"/>
                  </a:lnTo>
                  <a:lnTo>
                    <a:pt x="144502" y="56196"/>
                  </a:lnTo>
                  <a:lnTo>
                    <a:pt x="144502" y="58349"/>
                  </a:lnTo>
                  <a:lnTo>
                    <a:pt x="146654" y="58349"/>
                  </a:lnTo>
                  <a:lnTo>
                    <a:pt x="146654" y="60501"/>
                  </a:lnTo>
                  <a:lnTo>
                    <a:pt x="148807" y="60501"/>
                  </a:lnTo>
                  <a:lnTo>
                    <a:pt x="148807" y="62653"/>
                  </a:lnTo>
                  <a:lnTo>
                    <a:pt x="150959" y="62653"/>
                  </a:lnTo>
                  <a:lnTo>
                    <a:pt x="150959" y="64806"/>
                  </a:lnTo>
                  <a:lnTo>
                    <a:pt x="153111" y="64806"/>
                  </a:lnTo>
                  <a:lnTo>
                    <a:pt x="153111" y="66958"/>
                  </a:lnTo>
                  <a:lnTo>
                    <a:pt x="155264" y="66958"/>
                  </a:lnTo>
                  <a:lnTo>
                    <a:pt x="155264" y="69110"/>
                  </a:lnTo>
                  <a:lnTo>
                    <a:pt x="157416" y="69110"/>
                  </a:lnTo>
                  <a:lnTo>
                    <a:pt x="157416" y="71262"/>
                  </a:lnTo>
                  <a:lnTo>
                    <a:pt x="159568" y="71262"/>
                  </a:lnTo>
                  <a:lnTo>
                    <a:pt x="159568" y="73415"/>
                  </a:lnTo>
                  <a:lnTo>
                    <a:pt x="161720" y="73415"/>
                  </a:lnTo>
                  <a:lnTo>
                    <a:pt x="161720" y="75567"/>
                  </a:lnTo>
                  <a:lnTo>
                    <a:pt x="163873" y="75567"/>
                  </a:lnTo>
                  <a:lnTo>
                    <a:pt x="163873" y="77719"/>
                  </a:lnTo>
                  <a:lnTo>
                    <a:pt x="166025" y="77719"/>
                  </a:lnTo>
                  <a:lnTo>
                    <a:pt x="166025" y="79872"/>
                  </a:lnTo>
                  <a:lnTo>
                    <a:pt x="168177" y="79872"/>
                  </a:lnTo>
                  <a:lnTo>
                    <a:pt x="168177" y="82024"/>
                  </a:lnTo>
                  <a:lnTo>
                    <a:pt x="170330" y="82024"/>
                  </a:lnTo>
                  <a:lnTo>
                    <a:pt x="170330" y="84176"/>
                  </a:lnTo>
                  <a:lnTo>
                    <a:pt x="172482" y="84176"/>
                  </a:lnTo>
                  <a:lnTo>
                    <a:pt x="172482" y="86328"/>
                  </a:lnTo>
                  <a:lnTo>
                    <a:pt x="174634" y="86328"/>
                  </a:lnTo>
                  <a:lnTo>
                    <a:pt x="174634" y="88481"/>
                  </a:lnTo>
                  <a:lnTo>
                    <a:pt x="176786" y="88481"/>
                  </a:lnTo>
                  <a:lnTo>
                    <a:pt x="176786" y="90633"/>
                  </a:lnTo>
                  <a:lnTo>
                    <a:pt x="178939" y="90633"/>
                  </a:lnTo>
                  <a:lnTo>
                    <a:pt x="178939" y="92785"/>
                  </a:lnTo>
                  <a:lnTo>
                    <a:pt x="181091" y="92785"/>
                  </a:lnTo>
                  <a:lnTo>
                    <a:pt x="181091" y="94938"/>
                  </a:lnTo>
                  <a:lnTo>
                    <a:pt x="183243" y="94938"/>
                  </a:lnTo>
                  <a:lnTo>
                    <a:pt x="183243" y="97090"/>
                  </a:lnTo>
                  <a:lnTo>
                    <a:pt x="172482" y="97090"/>
                  </a:lnTo>
                  <a:lnTo>
                    <a:pt x="172482" y="99242"/>
                  </a:lnTo>
                  <a:lnTo>
                    <a:pt x="168177" y="99242"/>
                  </a:lnTo>
                  <a:lnTo>
                    <a:pt x="168177" y="101394"/>
                  </a:lnTo>
                  <a:lnTo>
                    <a:pt x="155264" y="101394"/>
                  </a:lnTo>
                  <a:lnTo>
                    <a:pt x="155264" y="103547"/>
                  </a:lnTo>
                  <a:lnTo>
                    <a:pt x="146654" y="103547"/>
                  </a:lnTo>
                  <a:lnTo>
                    <a:pt x="146654" y="105699"/>
                  </a:lnTo>
                  <a:lnTo>
                    <a:pt x="133741" y="105699"/>
                  </a:lnTo>
                  <a:lnTo>
                    <a:pt x="133741" y="107851"/>
                  </a:lnTo>
                  <a:lnTo>
                    <a:pt x="129436" y="107851"/>
                  </a:lnTo>
                  <a:lnTo>
                    <a:pt x="129436" y="110004"/>
                  </a:lnTo>
                  <a:lnTo>
                    <a:pt x="120827" y="110004"/>
                  </a:lnTo>
                  <a:lnTo>
                    <a:pt x="120827" y="112156"/>
                  </a:lnTo>
                  <a:lnTo>
                    <a:pt x="112218" y="112156"/>
                  </a:lnTo>
                  <a:lnTo>
                    <a:pt x="112218" y="114308"/>
                  </a:lnTo>
                  <a:lnTo>
                    <a:pt x="105761" y="114308"/>
                  </a:lnTo>
                  <a:lnTo>
                    <a:pt x="105761" y="116460"/>
                  </a:lnTo>
                  <a:lnTo>
                    <a:pt x="103609" y="116460"/>
                  </a:lnTo>
                  <a:lnTo>
                    <a:pt x="103609" y="118613"/>
                  </a:lnTo>
                  <a:lnTo>
                    <a:pt x="101456" y="118613"/>
                  </a:lnTo>
                  <a:lnTo>
                    <a:pt x="101456" y="120765"/>
                  </a:lnTo>
                  <a:lnTo>
                    <a:pt x="97152" y="120765"/>
                  </a:lnTo>
                  <a:lnTo>
                    <a:pt x="97152" y="122917"/>
                  </a:lnTo>
                  <a:lnTo>
                    <a:pt x="95000" y="122917"/>
                  </a:lnTo>
                  <a:lnTo>
                    <a:pt x="95000" y="135831"/>
                  </a:lnTo>
                  <a:lnTo>
                    <a:pt x="99304" y="135831"/>
                  </a:lnTo>
                  <a:lnTo>
                    <a:pt x="99304" y="140136"/>
                  </a:lnTo>
                  <a:lnTo>
                    <a:pt x="101456" y="140136"/>
                  </a:lnTo>
                  <a:lnTo>
                    <a:pt x="101456" y="144440"/>
                  </a:lnTo>
                  <a:lnTo>
                    <a:pt x="103609" y="144440"/>
                  </a:lnTo>
                  <a:lnTo>
                    <a:pt x="103609" y="146592"/>
                  </a:lnTo>
                  <a:lnTo>
                    <a:pt x="105761" y="146592"/>
                  </a:lnTo>
                  <a:lnTo>
                    <a:pt x="105761" y="148745"/>
                  </a:lnTo>
                  <a:lnTo>
                    <a:pt x="107913" y="148745"/>
                  </a:lnTo>
                  <a:lnTo>
                    <a:pt x="107913" y="153049"/>
                  </a:lnTo>
                  <a:lnTo>
                    <a:pt x="110066" y="153049"/>
                  </a:lnTo>
                  <a:lnTo>
                    <a:pt x="110066" y="155202"/>
                  </a:lnTo>
                  <a:lnTo>
                    <a:pt x="112218" y="155202"/>
                  </a:lnTo>
                  <a:lnTo>
                    <a:pt x="112218" y="157354"/>
                  </a:lnTo>
                  <a:lnTo>
                    <a:pt x="114370" y="157354"/>
                  </a:lnTo>
                  <a:lnTo>
                    <a:pt x="114370" y="159506"/>
                  </a:lnTo>
                  <a:lnTo>
                    <a:pt x="118675" y="159506"/>
                  </a:lnTo>
                  <a:lnTo>
                    <a:pt x="118675" y="161658"/>
                  </a:lnTo>
                  <a:lnTo>
                    <a:pt x="122979" y="161658"/>
                  </a:lnTo>
                  <a:lnTo>
                    <a:pt x="122979" y="165963"/>
                  </a:lnTo>
                  <a:lnTo>
                    <a:pt x="112218" y="165963"/>
                  </a:lnTo>
                  <a:lnTo>
                    <a:pt x="112218" y="168115"/>
                  </a:lnTo>
                  <a:lnTo>
                    <a:pt x="103609" y="168115"/>
                  </a:lnTo>
                  <a:lnTo>
                    <a:pt x="103609" y="170268"/>
                  </a:lnTo>
                  <a:lnTo>
                    <a:pt x="95000" y="170268"/>
                  </a:lnTo>
                  <a:lnTo>
                    <a:pt x="95000" y="172420"/>
                  </a:lnTo>
                  <a:lnTo>
                    <a:pt x="90695" y="172420"/>
                  </a:lnTo>
                  <a:lnTo>
                    <a:pt x="90695" y="174572"/>
                  </a:lnTo>
                  <a:lnTo>
                    <a:pt x="82086" y="174572"/>
                  </a:lnTo>
                  <a:lnTo>
                    <a:pt x="82086" y="176724"/>
                  </a:lnTo>
                  <a:lnTo>
                    <a:pt x="77781" y="176724"/>
                  </a:lnTo>
                  <a:lnTo>
                    <a:pt x="77781" y="178877"/>
                  </a:lnTo>
                  <a:lnTo>
                    <a:pt x="71324" y="178877"/>
                  </a:lnTo>
                  <a:lnTo>
                    <a:pt x="71324" y="181029"/>
                  </a:lnTo>
                  <a:lnTo>
                    <a:pt x="64868" y="181029"/>
                  </a:lnTo>
                  <a:lnTo>
                    <a:pt x="64868" y="183181"/>
                  </a:lnTo>
                  <a:lnTo>
                    <a:pt x="56258" y="183181"/>
                  </a:lnTo>
                  <a:lnTo>
                    <a:pt x="56258" y="198247"/>
                  </a:lnTo>
                  <a:lnTo>
                    <a:pt x="58411" y="198247"/>
                  </a:lnTo>
                  <a:lnTo>
                    <a:pt x="58411" y="200400"/>
                  </a:lnTo>
                  <a:lnTo>
                    <a:pt x="60563" y="200400"/>
                  </a:lnTo>
                  <a:lnTo>
                    <a:pt x="60563" y="211161"/>
                  </a:lnTo>
                  <a:lnTo>
                    <a:pt x="62715" y="211161"/>
                  </a:lnTo>
                  <a:lnTo>
                    <a:pt x="62715" y="213313"/>
                  </a:lnTo>
                  <a:lnTo>
                    <a:pt x="64868" y="213313"/>
                  </a:lnTo>
                  <a:lnTo>
                    <a:pt x="64868" y="215466"/>
                  </a:lnTo>
                  <a:lnTo>
                    <a:pt x="67020" y="215466"/>
                  </a:lnTo>
                  <a:lnTo>
                    <a:pt x="67020" y="217618"/>
                  </a:lnTo>
                  <a:lnTo>
                    <a:pt x="69172" y="217618"/>
                  </a:lnTo>
                  <a:lnTo>
                    <a:pt x="69172" y="221922"/>
                  </a:lnTo>
                  <a:lnTo>
                    <a:pt x="71324" y="221922"/>
                  </a:lnTo>
                  <a:lnTo>
                    <a:pt x="71324" y="224075"/>
                  </a:lnTo>
                  <a:lnTo>
                    <a:pt x="73477" y="224075"/>
                  </a:lnTo>
                  <a:lnTo>
                    <a:pt x="73477" y="226227"/>
                  </a:lnTo>
                  <a:lnTo>
                    <a:pt x="75629" y="226227"/>
                  </a:lnTo>
                  <a:lnTo>
                    <a:pt x="75629" y="228379"/>
                  </a:lnTo>
                  <a:lnTo>
                    <a:pt x="77781" y="228379"/>
                  </a:lnTo>
                  <a:lnTo>
                    <a:pt x="77781" y="230532"/>
                  </a:lnTo>
                  <a:lnTo>
                    <a:pt x="86390" y="230532"/>
                  </a:lnTo>
                  <a:lnTo>
                    <a:pt x="86390" y="232684"/>
                  </a:lnTo>
                  <a:lnTo>
                    <a:pt x="88543" y="232684"/>
                  </a:lnTo>
                  <a:lnTo>
                    <a:pt x="88543" y="234836"/>
                  </a:lnTo>
                  <a:lnTo>
                    <a:pt x="92847" y="234836"/>
                  </a:lnTo>
                  <a:lnTo>
                    <a:pt x="92847" y="239141"/>
                  </a:lnTo>
                  <a:lnTo>
                    <a:pt x="90695" y="239141"/>
                  </a:lnTo>
                  <a:lnTo>
                    <a:pt x="90695" y="241293"/>
                  </a:lnTo>
                  <a:lnTo>
                    <a:pt x="88543" y="241293"/>
                  </a:lnTo>
                  <a:lnTo>
                    <a:pt x="88543" y="243445"/>
                  </a:lnTo>
                  <a:lnTo>
                    <a:pt x="82086" y="243445"/>
                  </a:lnTo>
                  <a:lnTo>
                    <a:pt x="82086" y="245598"/>
                  </a:lnTo>
                  <a:lnTo>
                    <a:pt x="79934" y="245598"/>
                  </a:lnTo>
                  <a:lnTo>
                    <a:pt x="79934" y="247750"/>
                  </a:lnTo>
                  <a:lnTo>
                    <a:pt x="75629" y="247750"/>
                  </a:lnTo>
                  <a:lnTo>
                    <a:pt x="75629" y="249902"/>
                  </a:lnTo>
                  <a:lnTo>
                    <a:pt x="71324" y="249902"/>
                  </a:lnTo>
                  <a:lnTo>
                    <a:pt x="71324" y="252054"/>
                  </a:lnTo>
                  <a:lnTo>
                    <a:pt x="69172" y="252054"/>
                  </a:lnTo>
                  <a:lnTo>
                    <a:pt x="69172" y="254207"/>
                  </a:lnTo>
                  <a:lnTo>
                    <a:pt x="67020" y="254207"/>
                  </a:lnTo>
                  <a:lnTo>
                    <a:pt x="67020" y="256359"/>
                  </a:lnTo>
                  <a:lnTo>
                    <a:pt x="64868" y="256359"/>
                  </a:lnTo>
                  <a:lnTo>
                    <a:pt x="64868" y="258511"/>
                  </a:lnTo>
                  <a:lnTo>
                    <a:pt x="62715" y="258511"/>
                  </a:lnTo>
                  <a:lnTo>
                    <a:pt x="62715" y="260664"/>
                  </a:lnTo>
                  <a:lnTo>
                    <a:pt x="60563" y="260664"/>
                  </a:lnTo>
                  <a:lnTo>
                    <a:pt x="60563" y="262816"/>
                  </a:lnTo>
                  <a:lnTo>
                    <a:pt x="58411" y="262816"/>
                  </a:lnTo>
                  <a:lnTo>
                    <a:pt x="58411" y="264968"/>
                  </a:lnTo>
                  <a:lnTo>
                    <a:pt x="56258" y="264968"/>
                  </a:lnTo>
                  <a:lnTo>
                    <a:pt x="56258" y="267120"/>
                  </a:lnTo>
                  <a:lnTo>
                    <a:pt x="54106" y="267120"/>
                  </a:lnTo>
                  <a:lnTo>
                    <a:pt x="54106" y="269273"/>
                  </a:lnTo>
                  <a:lnTo>
                    <a:pt x="51954" y="269273"/>
                  </a:lnTo>
                  <a:lnTo>
                    <a:pt x="51954" y="271425"/>
                  </a:lnTo>
                  <a:lnTo>
                    <a:pt x="49802" y="271425"/>
                  </a:lnTo>
                  <a:lnTo>
                    <a:pt x="49802" y="273577"/>
                  </a:lnTo>
                  <a:lnTo>
                    <a:pt x="45497" y="273577"/>
                  </a:lnTo>
                  <a:lnTo>
                    <a:pt x="45497" y="271425"/>
                  </a:lnTo>
                  <a:lnTo>
                    <a:pt x="43345" y="271425"/>
                  </a:lnTo>
                  <a:lnTo>
                    <a:pt x="43345" y="269273"/>
                  </a:lnTo>
                  <a:lnTo>
                    <a:pt x="41192" y="269273"/>
                  </a:lnTo>
                  <a:lnTo>
                    <a:pt x="41192" y="264968"/>
                  </a:lnTo>
                  <a:lnTo>
                    <a:pt x="39040" y="264968"/>
                  </a:lnTo>
                  <a:lnTo>
                    <a:pt x="39040" y="262816"/>
                  </a:lnTo>
                  <a:lnTo>
                    <a:pt x="36888" y="262816"/>
                  </a:lnTo>
                  <a:lnTo>
                    <a:pt x="36888" y="258511"/>
                  </a:lnTo>
                  <a:lnTo>
                    <a:pt x="34736" y="258511"/>
                  </a:lnTo>
                  <a:lnTo>
                    <a:pt x="34736" y="254207"/>
                  </a:lnTo>
                  <a:lnTo>
                    <a:pt x="32583" y="254207"/>
                  </a:lnTo>
                  <a:lnTo>
                    <a:pt x="32583" y="249902"/>
                  </a:lnTo>
                  <a:lnTo>
                    <a:pt x="30431" y="249902"/>
                  </a:lnTo>
                  <a:lnTo>
                    <a:pt x="30431" y="245598"/>
                  </a:lnTo>
                  <a:lnTo>
                    <a:pt x="28279" y="245598"/>
                  </a:lnTo>
                  <a:lnTo>
                    <a:pt x="28279" y="243445"/>
                  </a:lnTo>
                  <a:lnTo>
                    <a:pt x="26126" y="243445"/>
                  </a:lnTo>
                  <a:lnTo>
                    <a:pt x="26126" y="236988"/>
                  </a:lnTo>
                  <a:lnTo>
                    <a:pt x="23974" y="236988"/>
                  </a:lnTo>
                  <a:lnTo>
                    <a:pt x="23974" y="232684"/>
                  </a:lnTo>
                  <a:lnTo>
                    <a:pt x="21822" y="232684"/>
                  </a:lnTo>
                  <a:lnTo>
                    <a:pt x="21822" y="230532"/>
                  </a:lnTo>
                  <a:lnTo>
                    <a:pt x="19670" y="230532"/>
                  </a:lnTo>
                  <a:lnTo>
                    <a:pt x="19670" y="224075"/>
                  </a:lnTo>
                  <a:lnTo>
                    <a:pt x="17517" y="224075"/>
                  </a:lnTo>
                  <a:lnTo>
                    <a:pt x="17517" y="215466"/>
                  </a:lnTo>
                  <a:lnTo>
                    <a:pt x="15365" y="215466"/>
                  </a:lnTo>
                  <a:lnTo>
                    <a:pt x="15365" y="209009"/>
                  </a:lnTo>
                  <a:lnTo>
                    <a:pt x="13213" y="209009"/>
                  </a:lnTo>
                  <a:lnTo>
                    <a:pt x="13213" y="202552"/>
                  </a:lnTo>
                  <a:lnTo>
                    <a:pt x="11060" y="202552"/>
                  </a:lnTo>
                  <a:lnTo>
                    <a:pt x="11060" y="198247"/>
                  </a:lnTo>
                  <a:lnTo>
                    <a:pt x="8908" y="198247"/>
                  </a:lnTo>
                  <a:lnTo>
                    <a:pt x="8908" y="189638"/>
                  </a:lnTo>
                  <a:lnTo>
                    <a:pt x="6756" y="189638"/>
                  </a:lnTo>
                  <a:lnTo>
                    <a:pt x="6756" y="183181"/>
                  </a:lnTo>
                  <a:lnTo>
                    <a:pt x="4604" y="183181"/>
                  </a:lnTo>
                  <a:lnTo>
                    <a:pt x="4604" y="174572"/>
                  </a:lnTo>
                  <a:lnTo>
                    <a:pt x="2451" y="174572"/>
                  </a:lnTo>
                  <a:lnTo>
                    <a:pt x="2451" y="157354"/>
                  </a:lnTo>
                  <a:lnTo>
                    <a:pt x="299" y="157354"/>
                  </a:lnTo>
                  <a:lnTo>
                    <a:pt x="299" y="92785"/>
                  </a:lnTo>
                  <a:lnTo>
                    <a:pt x="2451" y="92785"/>
                  </a:lnTo>
                  <a:lnTo>
                    <a:pt x="2451" y="64806"/>
                  </a:lnTo>
                  <a:lnTo>
                    <a:pt x="4604" y="64806"/>
                  </a:lnTo>
                  <a:lnTo>
                    <a:pt x="4604" y="54044"/>
                  </a:lnTo>
                  <a:lnTo>
                    <a:pt x="6756" y="54044"/>
                  </a:lnTo>
                  <a:lnTo>
                    <a:pt x="6756" y="45435"/>
                  </a:lnTo>
                  <a:lnTo>
                    <a:pt x="8908" y="45435"/>
                  </a:lnTo>
                  <a:lnTo>
                    <a:pt x="8908" y="38978"/>
                  </a:lnTo>
                  <a:lnTo>
                    <a:pt x="11060" y="38978"/>
                  </a:lnTo>
                  <a:lnTo>
                    <a:pt x="11060" y="34674"/>
                  </a:lnTo>
                  <a:lnTo>
                    <a:pt x="13213" y="34674"/>
                  </a:lnTo>
                  <a:lnTo>
                    <a:pt x="13213" y="28217"/>
                  </a:lnTo>
                  <a:lnTo>
                    <a:pt x="15365" y="28217"/>
                  </a:lnTo>
                  <a:lnTo>
                    <a:pt x="15365" y="19608"/>
                  </a:lnTo>
                  <a:lnTo>
                    <a:pt x="17517" y="19608"/>
                  </a:lnTo>
                  <a:lnTo>
                    <a:pt x="17517" y="15303"/>
                  </a:lnTo>
                  <a:lnTo>
                    <a:pt x="19670" y="15303"/>
                  </a:lnTo>
                  <a:lnTo>
                    <a:pt x="19670" y="10998"/>
                  </a:lnTo>
                  <a:lnTo>
                    <a:pt x="21822" y="10998"/>
                  </a:lnTo>
                  <a:lnTo>
                    <a:pt x="21822" y="8846"/>
                  </a:lnTo>
                  <a:lnTo>
                    <a:pt x="23974" y="8846"/>
                  </a:lnTo>
                  <a:lnTo>
                    <a:pt x="23974" y="4542"/>
                  </a:lnTo>
                  <a:lnTo>
                    <a:pt x="26126" y="4542"/>
                  </a:lnTo>
                  <a:lnTo>
                    <a:pt x="26126" y="2389"/>
                  </a:lnTo>
                  <a:lnTo>
                    <a:pt x="28279" y="2389"/>
                  </a:lnTo>
                  <a:close/>
                </a:path>
              </a:pathLst>
            </a:custGeom>
            <a:solidFill>
              <a:srgbClr val="FD9BA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05FE65EB-3E72-1AE0-D930-6928CAA97A60}"/>
                </a:ext>
              </a:extLst>
            </p:cNvPr>
            <p:cNvSpPr/>
            <p:nvPr/>
          </p:nvSpPr>
          <p:spPr>
            <a:xfrm>
              <a:off x="12795382" y="7960180"/>
              <a:ext cx="180792" cy="279797"/>
            </a:xfrm>
            <a:custGeom>
              <a:avLst/>
              <a:gdLst>
                <a:gd name="connsiteX0" fmla="*/ 144940 w 180792"/>
                <a:gd name="connsiteY0" fmla="*/ 236 h 279797"/>
                <a:gd name="connsiteX1" fmla="*/ 153549 w 180792"/>
                <a:gd name="connsiteY1" fmla="*/ 236 h 279797"/>
                <a:gd name="connsiteX2" fmla="*/ 153549 w 180792"/>
                <a:gd name="connsiteY2" fmla="*/ 4541 h 279797"/>
                <a:gd name="connsiteX3" fmla="*/ 155702 w 180792"/>
                <a:gd name="connsiteY3" fmla="*/ 4541 h 279797"/>
                <a:gd name="connsiteX4" fmla="*/ 155702 w 180792"/>
                <a:gd name="connsiteY4" fmla="*/ 8845 h 279797"/>
                <a:gd name="connsiteX5" fmla="*/ 157854 w 180792"/>
                <a:gd name="connsiteY5" fmla="*/ 8845 h 279797"/>
                <a:gd name="connsiteX6" fmla="*/ 157854 w 180792"/>
                <a:gd name="connsiteY6" fmla="*/ 10997 h 279797"/>
                <a:gd name="connsiteX7" fmla="*/ 160006 w 180792"/>
                <a:gd name="connsiteY7" fmla="*/ 10997 h 279797"/>
                <a:gd name="connsiteX8" fmla="*/ 160006 w 180792"/>
                <a:gd name="connsiteY8" fmla="*/ 15302 h 279797"/>
                <a:gd name="connsiteX9" fmla="*/ 162158 w 180792"/>
                <a:gd name="connsiteY9" fmla="*/ 15302 h 279797"/>
                <a:gd name="connsiteX10" fmla="*/ 162158 w 180792"/>
                <a:gd name="connsiteY10" fmla="*/ 23911 h 279797"/>
                <a:gd name="connsiteX11" fmla="*/ 164311 w 180792"/>
                <a:gd name="connsiteY11" fmla="*/ 23911 h 279797"/>
                <a:gd name="connsiteX12" fmla="*/ 164311 w 180792"/>
                <a:gd name="connsiteY12" fmla="*/ 26063 h 279797"/>
                <a:gd name="connsiteX13" fmla="*/ 166463 w 180792"/>
                <a:gd name="connsiteY13" fmla="*/ 26063 h 279797"/>
                <a:gd name="connsiteX14" fmla="*/ 166463 w 180792"/>
                <a:gd name="connsiteY14" fmla="*/ 28216 h 279797"/>
                <a:gd name="connsiteX15" fmla="*/ 168615 w 180792"/>
                <a:gd name="connsiteY15" fmla="*/ 28216 h 279797"/>
                <a:gd name="connsiteX16" fmla="*/ 168615 w 180792"/>
                <a:gd name="connsiteY16" fmla="*/ 34673 h 279797"/>
                <a:gd name="connsiteX17" fmla="*/ 170768 w 180792"/>
                <a:gd name="connsiteY17" fmla="*/ 34673 h 279797"/>
                <a:gd name="connsiteX18" fmla="*/ 170768 w 180792"/>
                <a:gd name="connsiteY18" fmla="*/ 43282 h 279797"/>
                <a:gd name="connsiteX19" fmla="*/ 172920 w 180792"/>
                <a:gd name="connsiteY19" fmla="*/ 43282 h 279797"/>
                <a:gd name="connsiteX20" fmla="*/ 172920 w 180792"/>
                <a:gd name="connsiteY20" fmla="*/ 47586 h 279797"/>
                <a:gd name="connsiteX21" fmla="*/ 175072 w 180792"/>
                <a:gd name="connsiteY21" fmla="*/ 47586 h 279797"/>
                <a:gd name="connsiteX22" fmla="*/ 175072 w 180792"/>
                <a:gd name="connsiteY22" fmla="*/ 56195 h 279797"/>
                <a:gd name="connsiteX23" fmla="*/ 177224 w 180792"/>
                <a:gd name="connsiteY23" fmla="*/ 56195 h 279797"/>
                <a:gd name="connsiteX24" fmla="*/ 177224 w 180792"/>
                <a:gd name="connsiteY24" fmla="*/ 60500 h 279797"/>
                <a:gd name="connsiteX25" fmla="*/ 179377 w 180792"/>
                <a:gd name="connsiteY25" fmla="*/ 60500 h 279797"/>
                <a:gd name="connsiteX26" fmla="*/ 179377 w 180792"/>
                <a:gd name="connsiteY26" fmla="*/ 99241 h 279797"/>
                <a:gd name="connsiteX27" fmla="*/ 181529 w 180792"/>
                <a:gd name="connsiteY27" fmla="*/ 99241 h 279797"/>
                <a:gd name="connsiteX28" fmla="*/ 181529 w 180792"/>
                <a:gd name="connsiteY28" fmla="*/ 163810 h 279797"/>
                <a:gd name="connsiteX29" fmla="*/ 179377 w 180792"/>
                <a:gd name="connsiteY29" fmla="*/ 163810 h 279797"/>
                <a:gd name="connsiteX30" fmla="*/ 179377 w 180792"/>
                <a:gd name="connsiteY30" fmla="*/ 168114 h 279797"/>
                <a:gd name="connsiteX31" fmla="*/ 177224 w 180792"/>
                <a:gd name="connsiteY31" fmla="*/ 168114 h 279797"/>
                <a:gd name="connsiteX32" fmla="*/ 177224 w 180792"/>
                <a:gd name="connsiteY32" fmla="*/ 183180 h 279797"/>
                <a:gd name="connsiteX33" fmla="*/ 175072 w 180792"/>
                <a:gd name="connsiteY33" fmla="*/ 183180 h 279797"/>
                <a:gd name="connsiteX34" fmla="*/ 175072 w 180792"/>
                <a:gd name="connsiteY34" fmla="*/ 198246 h 279797"/>
                <a:gd name="connsiteX35" fmla="*/ 172920 w 180792"/>
                <a:gd name="connsiteY35" fmla="*/ 198246 h 279797"/>
                <a:gd name="connsiteX36" fmla="*/ 172920 w 180792"/>
                <a:gd name="connsiteY36" fmla="*/ 202551 h 279797"/>
                <a:gd name="connsiteX37" fmla="*/ 170768 w 180792"/>
                <a:gd name="connsiteY37" fmla="*/ 202551 h 279797"/>
                <a:gd name="connsiteX38" fmla="*/ 170768 w 180792"/>
                <a:gd name="connsiteY38" fmla="*/ 211160 h 279797"/>
                <a:gd name="connsiteX39" fmla="*/ 168615 w 180792"/>
                <a:gd name="connsiteY39" fmla="*/ 211160 h 279797"/>
                <a:gd name="connsiteX40" fmla="*/ 168615 w 180792"/>
                <a:gd name="connsiteY40" fmla="*/ 217617 h 279797"/>
                <a:gd name="connsiteX41" fmla="*/ 166463 w 180792"/>
                <a:gd name="connsiteY41" fmla="*/ 217617 h 279797"/>
                <a:gd name="connsiteX42" fmla="*/ 166463 w 180792"/>
                <a:gd name="connsiteY42" fmla="*/ 221921 h 279797"/>
                <a:gd name="connsiteX43" fmla="*/ 164311 w 180792"/>
                <a:gd name="connsiteY43" fmla="*/ 221921 h 279797"/>
                <a:gd name="connsiteX44" fmla="*/ 164311 w 180792"/>
                <a:gd name="connsiteY44" fmla="*/ 230531 h 279797"/>
                <a:gd name="connsiteX45" fmla="*/ 162158 w 180792"/>
                <a:gd name="connsiteY45" fmla="*/ 230531 h 279797"/>
                <a:gd name="connsiteX46" fmla="*/ 162158 w 180792"/>
                <a:gd name="connsiteY46" fmla="*/ 234835 h 279797"/>
                <a:gd name="connsiteX47" fmla="*/ 160006 w 180792"/>
                <a:gd name="connsiteY47" fmla="*/ 234835 h 279797"/>
                <a:gd name="connsiteX48" fmla="*/ 160006 w 180792"/>
                <a:gd name="connsiteY48" fmla="*/ 241292 h 279797"/>
                <a:gd name="connsiteX49" fmla="*/ 157854 w 180792"/>
                <a:gd name="connsiteY49" fmla="*/ 241292 h 279797"/>
                <a:gd name="connsiteX50" fmla="*/ 157854 w 180792"/>
                <a:gd name="connsiteY50" fmla="*/ 245597 h 279797"/>
                <a:gd name="connsiteX51" fmla="*/ 155702 w 180792"/>
                <a:gd name="connsiteY51" fmla="*/ 245597 h 279797"/>
                <a:gd name="connsiteX52" fmla="*/ 155702 w 180792"/>
                <a:gd name="connsiteY52" fmla="*/ 249901 h 279797"/>
                <a:gd name="connsiteX53" fmla="*/ 153549 w 180792"/>
                <a:gd name="connsiteY53" fmla="*/ 249901 h 279797"/>
                <a:gd name="connsiteX54" fmla="*/ 153549 w 180792"/>
                <a:gd name="connsiteY54" fmla="*/ 252053 h 279797"/>
                <a:gd name="connsiteX55" fmla="*/ 151397 w 180792"/>
                <a:gd name="connsiteY55" fmla="*/ 252053 h 279797"/>
                <a:gd name="connsiteX56" fmla="*/ 151397 w 180792"/>
                <a:gd name="connsiteY56" fmla="*/ 256358 h 279797"/>
                <a:gd name="connsiteX57" fmla="*/ 149245 w 180792"/>
                <a:gd name="connsiteY57" fmla="*/ 256358 h 279797"/>
                <a:gd name="connsiteX58" fmla="*/ 149245 w 180792"/>
                <a:gd name="connsiteY58" fmla="*/ 260663 h 279797"/>
                <a:gd name="connsiteX59" fmla="*/ 147092 w 180792"/>
                <a:gd name="connsiteY59" fmla="*/ 260663 h 279797"/>
                <a:gd name="connsiteX60" fmla="*/ 147092 w 180792"/>
                <a:gd name="connsiteY60" fmla="*/ 262815 h 279797"/>
                <a:gd name="connsiteX61" fmla="*/ 144940 w 180792"/>
                <a:gd name="connsiteY61" fmla="*/ 262815 h 279797"/>
                <a:gd name="connsiteX62" fmla="*/ 144940 w 180792"/>
                <a:gd name="connsiteY62" fmla="*/ 267119 h 279797"/>
                <a:gd name="connsiteX63" fmla="*/ 142788 w 180792"/>
                <a:gd name="connsiteY63" fmla="*/ 267119 h 279797"/>
                <a:gd name="connsiteX64" fmla="*/ 142788 w 180792"/>
                <a:gd name="connsiteY64" fmla="*/ 269272 h 279797"/>
                <a:gd name="connsiteX65" fmla="*/ 140636 w 180792"/>
                <a:gd name="connsiteY65" fmla="*/ 269272 h 279797"/>
                <a:gd name="connsiteX66" fmla="*/ 140636 w 180792"/>
                <a:gd name="connsiteY66" fmla="*/ 271424 h 279797"/>
                <a:gd name="connsiteX67" fmla="*/ 138483 w 180792"/>
                <a:gd name="connsiteY67" fmla="*/ 271424 h 279797"/>
                <a:gd name="connsiteX68" fmla="*/ 138483 w 180792"/>
                <a:gd name="connsiteY68" fmla="*/ 275729 h 279797"/>
                <a:gd name="connsiteX69" fmla="*/ 136331 w 180792"/>
                <a:gd name="connsiteY69" fmla="*/ 275729 h 279797"/>
                <a:gd name="connsiteX70" fmla="*/ 136331 w 180792"/>
                <a:gd name="connsiteY70" fmla="*/ 280033 h 279797"/>
                <a:gd name="connsiteX71" fmla="*/ 132026 w 180792"/>
                <a:gd name="connsiteY71" fmla="*/ 280033 h 279797"/>
                <a:gd name="connsiteX72" fmla="*/ 132026 w 180792"/>
                <a:gd name="connsiteY72" fmla="*/ 277881 h 279797"/>
                <a:gd name="connsiteX73" fmla="*/ 129874 w 180792"/>
                <a:gd name="connsiteY73" fmla="*/ 277881 h 279797"/>
                <a:gd name="connsiteX74" fmla="*/ 129874 w 180792"/>
                <a:gd name="connsiteY74" fmla="*/ 275729 h 279797"/>
                <a:gd name="connsiteX75" fmla="*/ 127722 w 180792"/>
                <a:gd name="connsiteY75" fmla="*/ 275729 h 279797"/>
                <a:gd name="connsiteX76" fmla="*/ 127722 w 180792"/>
                <a:gd name="connsiteY76" fmla="*/ 271424 h 279797"/>
                <a:gd name="connsiteX77" fmla="*/ 125570 w 180792"/>
                <a:gd name="connsiteY77" fmla="*/ 271424 h 279797"/>
                <a:gd name="connsiteX78" fmla="*/ 125570 w 180792"/>
                <a:gd name="connsiteY78" fmla="*/ 269272 h 279797"/>
                <a:gd name="connsiteX79" fmla="*/ 123417 w 180792"/>
                <a:gd name="connsiteY79" fmla="*/ 269272 h 279797"/>
                <a:gd name="connsiteX80" fmla="*/ 123417 w 180792"/>
                <a:gd name="connsiteY80" fmla="*/ 267119 h 279797"/>
                <a:gd name="connsiteX81" fmla="*/ 121265 w 180792"/>
                <a:gd name="connsiteY81" fmla="*/ 267119 h 279797"/>
                <a:gd name="connsiteX82" fmla="*/ 121265 w 180792"/>
                <a:gd name="connsiteY82" fmla="*/ 262815 h 279797"/>
                <a:gd name="connsiteX83" fmla="*/ 119113 w 180792"/>
                <a:gd name="connsiteY83" fmla="*/ 262815 h 279797"/>
                <a:gd name="connsiteX84" fmla="*/ 119113 w 180792"/>
                <a:gd name="connsiteY84" fmla="*/ 260663 h 279797"/>
                <a:gd name="connsiteX85" fmla="*/ 114808 w 180792"/>
                <a:gd name="connsiteY85" fmla="*/ 260663 h 279797"/>
                <a:gd name="connsiteX86" fmla="*/ 114808 w 180792"/>
                <a:gd name="connsiteY86" fmla="*/ 258510 h 279797"/>
                <a:gd name="connsiteX87" fmla="*/ 112656 w 180792"/>
                <a:gd name="connsiteY87" fmla="*/ 258510 h 279797"/>
                <a:gd name="connsiteX88" fmla="*/ 112656 w 180792"/>
                <a:gd name="connsiteY88" fmla="*/ 256358 h 279797"/>
                <a:gd name="connsiteX89" fmla="*/ 110504 w 180792"/>
                <a:gd name="connsiteY89" fmla="*/ 256358 h 279797"/>
                <a:gd name="connsiteX90" fmla="*/ 110504 w 180792"/>
                <a:gd name="connsiteY90" fmla="*/ 254206 h 279797"/>
                <a:gd name="connsiteX91" fmla="*/ 108351 w 180792"/>
                <a:gd name="connsiteY91" fmla="*/ 254206 h 279797"/>
                <a:gd name="connsiteX92" fmla="*/ 108351 w 180792"/>
                <a:gd name="connsiteY92" fmla="*/ 252053 h 279797"/>
                <a:gd name="connsiteX93" fmla="*/ 104047 w 180792"/>
                <a:gd name="connsiteY93" fmla="*/ 252053 h 279797"/>
                <a:gd name="connsiteX94" fmla="*/ 104047 w 180792"/>
                <a:gd name="connsiteY94" fmla="*/ 249901 h 279797"/>
                <a:gd name="connsiteX95" fmla="*/ 101894 w 180792"/>
                <a:gd name="connsiteY95" fmla="*/ 249901 h 279797"/>
                <a:gd name="connsiteX96" fmla="*/ 101894 w 180792"/>
                <a:gd name="connsiteY96" fmla="*/ 247749 h 279797"/>
                <a:gd name="connsiteX97" fmla="*/ 99742 w 180792"/>
                <a:gd name="connsiteY97" fmla="*/ 247749 h 279797"/>
                <a:gd name="connsiteX98" fmla="*/ 99742 w 180792"/>
                <a:gd name="connsiteY98" fmla="*/ 245597 h 279797"/>
                <a:gd name="connsiteX99" fmla="*/ 95438 w 180792"/>
                <a:gd name="connsiteY99" fmla="*/ 245597 h 279797"/>
                <a:gd name="connsiteX100" fmla="*/ 95438 w 180792"/>
                <a:gd name="connsiteY100" fmla="*/ 243444 h 279797"/>
                <a:gd name="connsiteX101" fmla="*/ 93285 w 180792"/>
                <a:gd name="connsiteY101" fmla="*/ 243444 h 279797"/>
                <a:gd name="connsiteX102" fmla="*/ 93285 w 180792"/>
                <a:gd name="connsiteY102" fmla="*/ 239140 h 279797"/>
                <a:gd name="connsiteX103" fmla="*/ 95438 w 180792"/>
                <a:gd name="connsiteY103" fmla="*/ 239140 h 279797"/>
                <a:gd name="connsiteX104" fmla="*/ 95438 w 180792"/>
                <a:gd name="connsiteY104" fmla="*/ 236987 h 279797"/>
                <a:gd name="connsiteX105" fmla="*/ 97590 w 180792"/>
                <a:gd name="connsiteY105" fmla="*/ 236987 h 279797"/>
                <a:gd name="connsiteX106" fmla="*/ 97590 w 180792"/>
                <a:gd name="connsiteY106" fmla="*/ 234835 h 279797"/>
                <a:gd name="connsiteX107" fmla="*/ 99742 w 180792"/>
                <a:gd name="connsiteY107" fmla="*/ 234835 h 279797"/>
                <a:gd name="connsiteX108" fmla="*/ 99742 w 180792"/>
                <a:gd name="connsiteY108" fmla="*/ 232683 h 279797"/>
                <a:gd name="connsiteX109" fmla="*/ 101894 w 180792"/>
                <a:gd name="connsiteY109" fmla="*/ 232683 h 279797"/>
                <a:gd name="connsiteX110" fmla="*/ 101894 w 180792"/>
                <a:gd name="connsiteY110" fmla="*/ 230531 h 279797"/>
                <a:gd name="connsiteX111" fmla="*/ 104047 w 180792"/>
                <a:gd name="connsiteY111" fmla="*/ 230531 h 279797"/>
                <a:gd name="connsiteX112" fmla="*/ 104047 w 180792"/>
                <a:gd name="connsiteY112" fmla="*/ 228378 h 279797"/>
                <a:gd name="connsiteX113" fmla="*/ 106199 w 180792"/>
                <a:gd name="connsiteY113" fmla="*/ 228378 h 279797"/>
                <a:gd name="connsiteX114" fmla="*/ 106199 w 180792"/>
                <a:gd name="connsiteY114" fmla="*/ 226226 h 279797"/>
                <a:gd name="connsiteX115" fmla="*/ 108351 w 180792"/>
                <a:gd name="connsiteY115" fmla="*/ 226226 h 279797"/>
                <a:gd name="connsiteX116" fmla="*/ 108351 w 180792"/>
                <a:gd name="connsiteY116" fmla="*/ 224074 h 279797"/>
                <a:gd name="connsiteX117" fmla="*/ 110504 w 180792"/>
                <a:gd name="connsiteY117" fmla="*/ 224074 h 279797"/>
                <a:gd name="connsiteX118" fmla="*/ 110504 w 180792"/>
                <a:gd name="connsiteY118" fmla="*/ 221921 h 279797"/>
                <a:gd name="connsiteX119" fmla="*/ 112656 w 180792"/>
                <a:gd name="connsiteY119" fmla="*/ 221921 h 279797"/>
                <a:gd name="connsiteX120" fmla="*/ 112656 w 180792"/>
                <a:gd name="connsiteY120" fmla="*/ 219769 h 279797"/>
                <a:gd name="connsiteX121" fmla="*/ 114808 w 180792"/>
                <a:gd name="connsiteY121" fmla="*/ 219769 h 279797"/>
                <a:gd name="connsiteX122" fmla="*/ 114808 w 180792"/>
                <a:gd name="connsiteY122" fmla="*/ 217617 h 279797"/>
                <a:gd name="connsiteX123" fmla="*/ 116960 w 180792"/>
                <a:gd name="connsiteY123" fmla="*/ 217617 h 279797"/>
                <a:gd name="connsiteX124" fmla="*/ 116960 w 180792"/>
                <a:gd name="connsiteY124" fmla="*/ 215465 h 279797"/>
                <a:gd name="connsiteX125" fmla="*/ 119113 w 180792"/>
                <a:gd name="connsiteY125" fmla="*/ 215465 h 279797"/>
                <a:gd name="connsiteX126" fmla="*/ 119113 w 180792"/>
                <a:gd name="connsiteY126" fmla="*/ 213312 h 279797"/>
                <a:gd name="connsiteX127" fmla="*/ 121265 w 180792"/>
                <a:gd name="connsiteY127" fmla="*/ 213312 h 279797"/>
                <a:gd name="connsiteX128" fmla="*/ 121265 w 180792"/>
                <a:gd name="connsiteY128" fmla="*/ 209008 h 279797"/>
                <a:gd name="connsiteX129" fmla="*/ 123417 w 180792"/>
                <a:gd name="connsiteY129" fmla="*/ 209008 h 279797"/>
                <a:gd name="connsiteX130" fmla="*/ 123417 w 180792"/>
                <a:gd name="connsiteY130" fmla="*/ 204703 h 279797"/>
                <a:gd name="connsiteX131" fmla="*/ 125570 w 180792"/>
                <a:gd name="connsiteY131" fmla="*/ 204703 h 279797"/>
                <a:gd name="connsiteX132" fmla="*/ 125570 w 180792"/>
                <a:gd name="connsiteY132" fmla="*/ 202551 h 279797"/>
                <a:gd name="connsiteX133" fmla="*/ 127722 w 180792"/>
                <a:gd name="connsiteY133" fmla="*/ 202551 h 279797"/>
                <a:gd name="connsiteX134" fmla="*/ 127722 w 180792"/>
                <a:gd name="connsiteY134" fmla="*/ 187485 h 279797"/>
                <a:gd name="connsiteX135" fmla="*/ 125570 w 180792"/>
                <a:gd name="connsiteY135" fmla="*/ 187485 h 279797"/>
                <a:gd name="connsiteX136" fmla="*/ 125570 w 180792"/>
                <a:gd name="connsiteY136" fmla="*/ 185333 h 279797"/>
                <a:gd name="connsiteX137" fmla="*/ 119113 w 180792"/>
                <a:gd name="connsiteY137" fmla="*/ 185333 h 279797"/>
                <a:gd name="connsiteX138" fmla="*/ 119113 w 180792"/>
                <a:gd name="connsiteY138" fmla="*/ 183180 h 279797"/>
                <a:gd name="connsiteX139" fmla="*/ 114808 w 180792"/>
                <a:gd name="connsiteY139" fmla="*/ 183180 h 279797"/>
                <a:gd name="connsiteX140" fmla="*/ 114808 w 180792"/>
                <a:gd name="connsiteY140" fmla="*/ 181028 h 279797"/>
                <a:gd name="connsiteX141" fmla="*/ 110504 w 180792"/>
                <a:gd name="connsiteY141" fmla="*/ 181028 h 279797"/>
                <a:gd name="connsiteX142" fmla="*/ 110504 w 180792"/>
                <a:gd name="connsiteY142" fmla="*/ 178876 h 279797"/>
                <a:gd name="connsiteX143" fmla="*/ 101894 w 180792"/>
                <a:gd name="connsiteY143" fmla="*/ 178876 h 279797"/>
                <a:gd name="connsiteX144" fmla="*/ 101894 w 180792"/>
                <a:gd name="connsiteY144" fmla="*/ 176723 h 279797"/>
                <a:gd name="connsiteX145" fmla="*/ 97590 w 180792"/>
                <a:gd name="connsiteY145" fmla="*/ 176723 h 279797"/>
                <a:gd name="connsiteX146" fmla="*/ 97590 w 180792"/>
                <a:gd name="connsiteY146" fmla="*/ 174571 h 279797"/>
                <a:gd name="connsiteX147" fmla="*/ 91133 w 180792"/>
                <a:gd name="connsiteY147" fmla="*/ 174571 h 279797"/>
                <a:gd name="connsiteX148" fmla="*/ 91133 w 180792"/>
                <a:gd name="connsiteY148" fmla="*/ 172419 h 279797"/>
                <a:gd name="connsiteX149" fmla="*/ 80372 w 180792"/>
                <a:gd name="connsiteY149" fmla="*/ 172419 h 279797"/>
                <a:gd name="connsiteX150" fmla="*/ 80372 w 180792"/>
                <a:gd name="connsiteY150" fmla="*/ 170267 h 279797"/>
                <a:gd name="connsiteX151" fmla="*/ 73915 w 180792"/>
                <a:gd name="connsiteY151" fmla="*/ 170267 h 279797"/>
                <a:gd name="connsiteX152" fmla="*/ 73915 w 180792"/>
                <a:gd name="connsiteY152" fmla="*/ 168114 h 279797"/>
                <a:gd name="connsiteX153" fmla="*/ 65306 w 180792"/>
                <a:gd name="connsiteY153" fmla="*/ 168114 h 279797"/>
                <a:gd name="connsiteX154" fmla="*/ 65306 w 180792"/>
                <a:gd name="connsiteY154" fmla="*/ 165962 h 279797"/>
                <a:gd name="connsiteX155" fmla="*/ 63153 w 180792"/>
                <a:gd name="connsiteY155" fmla="*/ 165962 h 279797"/>
                <a:gd name="connsiteX156" fmla="*/ 63153 w 180792"/>
                <a:gd name="connsiteY156" fmla="*/ 163810 h 279797"/>
                <a:gd name="connsiteX157" fmla="*/ 65306 w 180792"/>
                <a:gd name="connsiteY157" fmla="*/ 163810 h 279797"/>
                <a:gd name="connsiteX158" fmla="*/ 65306 w 180792"/>
                <a:gd name="connsiteY158" fmla="*/ 161657 h 279797"/>
                <a:gd name="connsiteX159" fmla="*/ 67458 w 180792"/>
                <a:gd name="connsiteY159" fmla="*/ 161657 h 279797"/>
                <a:gd name="connsiteX160" fmla="*/ 67458 w 180792"/>
                <a:gd name="connsiteY160" fmla="*/ 159505 h 279797"/>
                <a:gd name="connsiteX161" fmla="*/ 69610 w 180792"/>
                <a:gd name="connsiteY161" fmla="*/ 159505 h 279797"/>
                <a:gd name="connsiteX162" fmla="*/ 69610 w 180792"/>
                <a:gd name="connsiteY162" fmla="*/ 157353 h 279797"/>
                <a:gd name="connsiteX163" fmla="*/ 71762 w 180792"/>
                <a:gd name="connsiteY163" fmla="*/ 157353 h 279797"/>
                <a:gd name="connsiteX164" fmla="*/ 71762 w 180792"/>
                <a:gd name="connsiteY164" fmla="*/ 155201 h 279797"/>
                <a:gd name="connsiteX165" fmla="*/ 73915 w 180792"/>
                <a:gd name="connsiteY165" fmla="*/ 155201 h 279797"/>
                <a:gd name="connsiteX166" fmla="*/ 73915 w 180792"/>
                <a:gd name="connsiteY166" fmla="*/ 153048 h 279797"/>
                <a:gd name="connsiteX167" fmla="*/ 76067 w 180792"/>
                <a:gd name="connsiteY167" fmla="*/ 153048 h 279797"/>
                <a:gd name="connsiteX168" fmla="*/ 76067 w 180792"/>
                <a:gd name="connsiteY168" fmla="*/ 150896 h 279797"/>
                <a:gd name="connsiteX169" fmla="*/ 78219 w 180792"/>
                <a:gd name="connsiteY169" fmla="*/ 150896 h 279797"/>
                <a:gd name="connsiteX170" fmla="*/ 78219 w 180792"/>
                <a:gd name="connsiteY170" fmla="*/ 148744 h 279797"/>
                <a:gd name="connsiteX171" fmla="*/ 80372 w 180792"/>
                <a:gd name="connsiteY171" fmla="*/ 148744 h 279797"/>
                <a:gd name="connsiteX172" fmla="*/ 80372 w 180792"/>
                <a:gd name="connsiteY172" fmla="*/ 146591 h 279797"/>
                <a:gd name="connsiteX173" fmla="*/ 82524 w 180792"/>
                <a:gd name="connsiteY173" fmla="*/ 146591 h 279797"/>
                <a:gd name="connsiteX174" fmla="*/ 82524 w 180792"/>
                <a:gd name="connsiteY174" fmla="*/ 142287 h 279797"/>
                <a:gd name="connsiteX175" fmla="*/ 84676 w 180792"/>
                <a:gd name="connsiteY175" fmla="*/ 142287 h 279797"/>
                <a:gd name="connsiteX176" fmla="*/ 84676 w 180792"/>
                <a:gd name="connsiteY176" fmla="*/ 137982 h 279797"/>
                <a:gd name="connsiteX177" fmla="*/ 86828 w 180792"/>
                <a:gd name="connsiteY177" fmla="*/ 137982 h 279797"/>
                <a:gd name="connsiteX178" fmla="*/ 86828 w 180792"/>
                <a:gd name="connsiteY178" fmla="*/ 131525 h 279797"/>
                <a:gd name="connsiteX179" fmla="*/ 88981 w 180792"/>
                <a:gd name="connsiteY179" fmla="*/ 131525 h 279797"/>
                <a:gd name="connsiteX180" fmla="*/ 88981 w 180792"/>
                <a:gd name="connsiteY180" fmla="*/ 120764 h 279797"/>
                <a:gd name="connsiteX181" fmla="*/ 84676 w 180792"/>
                <a:gd name="connsiteY181" fmla="*/ 120764 h 279797"/>
                <a:gd name="connsiteX182" fmla="*/ 84676 w 180792"/>
                <a:gd name="connsiteY182" fmla="*/ 118612 h 279797"/>
                <a:gd name="connsiteX183" fmla="*/ 80372 w 180792"/>
                <a:gd name="connsiteY183" fmla="*/ 118612 h 279797"/>
                <a:gd name="connsiteX184" fmla="*/ 80372 w 180792"/>
                <a:gd name="connsiteY184" fmla="*/ 116459 h 279797"/>
                <a:gd name="connsiteX185" fmla="*/ 73915 w 180792"/>
                <a:gd name="connsiteY185" fmla="*/ 116459 h 279797"/>
                <a:gd name="connsiteX186" fmla="*/ 73915 w 180792"/>
                <a:gd name="connsiteY186" fmla="*/ 114307 h 279797"/>
                <a:gd name="connsiteX187" fmla="*/ 67458 w 180792"/>
                <a:gd name="connsiteY187" fmla="*/ 114307 h 279797"/>
                <a:gd name="connsiteX188" fmla="*/ 67458 w 180792"/>
                <a:gd name="connsiteY188" fmla="*/ 112155 h 279797"/>
                <a:gd name="connsiteX189" fmla="*/ 58849 w 180792"/>
                <a:gd name="connsiteY189" fmla="*/ 112155 h 279797"/>
                <a:gd name="connsiteX190" fmla="*/ 58849 w 180792"/>
                <a:gd name="connsiteY190" fmla="*/ 110003 h 279797"/>
                <a:gd name="connsiteX191" fmla="*/ 56696 w 180792"/>
                <a:gd name="connsiteY191" fmla="*/ 110003 h 279797"/>
                <a:gd name="connsiteX192" fmla="*/ 56696 w 180792"/>
                <a:gd name="connsiteY192" fmla="*/ 107850 h 279797"/>
                <a:gd name="connsiteX193" fmla="*/ 48087 w 180792"/>
                <a:gd name="connsiteY193" fmla="*/ 107850 h 279797"/>
                <a:gd name="connsiteX194" fmla="*/ 48087 w 180792"/>
                <a:gd name="connsiteY194" fmla="*/ 105698 h 279797"/>
                <a:gd name="connsiteX195" fmla="*/ 39478 w 180792"/>
                <a:gd name="connsiteY195" fmla="*/ 105698 h 279797"/>
                <a:gd name="connsiteX196" fmla="*/ 39478 w 180792"/>
                <a:gd name="connsiteY196" fmla="*/ 103546 h 279797"/>
                <a:gd name="connsiteX197" fmla="*/ 35174 w 180792"/>
                <a:gd name="connsiteY197" fmla="*/ 103546 h 279797"/>
                <a:gd name="connsiteX198" fmla="*/ 35174 w 180792"/>
                <a:gd name="connsiteY198" fmla="*/ 101393 h 279797"/>
                <a:gd name="connsiteX199" fmla="*/ 20108 w 180792"/>
                <a:gd name="connsiteY199" fmla="*/ 101393 h 279797"/>
                <a:gd name="connsiteX200" fmla="*/ 20108 w 180792"/>
                <a:gd name="connsiteY200" fmla="*/ 99241 h 279797"/>
                <a:gd name="connsiteX201" fmla="*/ 737 w 180792"/>
                <a:gd name="connsiteY201" fmla="*/ 99241 h 279797"/>
                <a:gd name="connsiteX202" fmla="*/ 737 w 180792"/>
                <a:gd name="connsiteY202" fmla="*/ 97089 h 279797"/>
                <a:gd name="connsiteX203" fmla="*/ 2889 w 180792"/>
                <a:gd name="connsiteY203" fmla="*/ 97089 h 279797"/>
                <a:gd name="connsiteX204" fmla="*/ 2889 w 180792"/>
                <a:gd name="connsiteY204" fmla="*/ 94937 h 279797"/>
                <a:gd name="connsiteX205" fmla="*/ 5042 w 180792"/>
                <a:gd name="connsiteY205" fmla="*/ 94937 h 279797"/>
                <a:gd name="connsiteX206" fmla="*/ 5042 w 180792"/>
                <a:gd name="connsiteY206" fmla="*/ 92784 h 279797"/>
                <a:gd name="connsiteX207" fmla="*/ 7194 w 180792"/>
                <a:gd name="connsiteY207" fmla="*/ 92784 h 279797"/>
                <a:gd name="connsiteX208" fmla="*/ 7194 w 180792"/>
                <a:gd name="connsiteY208" fmla="*/ 90632 h 279797"/>
                <a:gd name="connsiteX209" fmla="*/ 9346 w 180792"/>
                <a:gd name="connsiteY209" fmla="*/ 90632 h 279797"/>
                <a:gd name="connsiteX210" fmla="*/ 9346 w 180792"/>
                <a:gd name="connsiteY210" fmla="*/ 88480 h 279797"/>
                <a:gd name="connsiteX211" fmla="*/ 11498 w 180792"/>
                <a:gd name="connsiteY211" fmla="*/ 88480 h 279797"/>
                <a:gd name="connsiteX212" fmla="*/ 11498 w 180792"/>
                <a:gd name="connsiteY212" fmla="*/ 86327 h 279797"/>
                <a:gd name="connsiteX213" fmla="*/ 13651 w 180792"/>
                <a:gd name="connsiteY213" fmla="*/ 86327 h 279797"/>
                <a:gd name="connsiteX214" fmla="*/ 13651 w 180792"/>
                <a:gd name="connsiteY214" fmla="*/ 84175 h 279797"/>
                <a:gd name="connsiteX215" fmla="*/ 15803 w 180792"/>
                <a:gd name="connsiteY215" fmla="*/ 84175 h 279797"/>
                <a:gd name="connsiteX216" fmla="*/ 15803 w 180792"/>
                <a:gd name="connsiteY216" fmla="*/ 82023 h 279797"/>
                <a:gd name="connsiteX217" fmla="*/ 17955 w 180792"/>
                <a:gd name="connsiteY217" fmla="*/ 82023 h 279797"/>
                <a:gd name="connsiteX218" fmla="*/ 17955 w 180792"/>
                <a:gd name="connsiteY218" fmla="*/ 79871 h 279797"/>
                <a:gd name="connsiteX219" fmla="*/ 20108 w 180792"/>
                <a:gd name="connsiteY219" fmla="*/ 79871 h 279797"/>
                <a:gd name="connsiteX220" fmla="*/ 20108 w 180792"/>
                <a:gd name="connsiteY220" fmla="*/ 77718 h 279797"/>
                <a:gd name="connsiteX221" fmla="*/ 22260 w 180792"/>
                <a:gd name="connsiteY221" fmla="*/ 77718 h 279797"/>
                <a:gd name="connsiteX222" fmla="*/ 22260 w 180792"/>
                <a:gd name="connsiteY222" fmla="*/ 75566 h 279797"/>
                <a:gd name="connsiteX223" fmla="*/ 24412 w 180792"/>
                <a:gd name="connsiteY223" fmla="*/ 75566 h 279797"/>
                <a:gd name="connsiteX224" fmla="*/ 24412 w 180792"/>
                <a:gd name="connsiteY224" fmla="*/ 73414 h 279797"/>
                <a:gd name="connsiteX225" fmla="*/ 26564 w 180792"/>
                <a:gd name="connsiteY225" fmla="*/ 73414 h 279797"/>
                <a:gd name="connsiteX226" fmla="*/ 26564 w 180792"/>
                <a:gd name="connsiteY226" fmla="*/ 71261 h 279797"/>
                <a:gd name="connsiteX227" fmla="*/ 28717 w 180792"/>
                <a:gd name="connsiteY227" fmla="*/ 71261 h 279797"/>
                <a:gd name="connsiteX228" fmla="*/ 28717 w 180792"/>
                <a:gd name="connsiteY228" fmla="*/ 69109 h 279797"/>
                <a:gd name="connsiteX229" fmla="*/ 30869 w 180792"/>
                <a:gd name="connsiteY229" fmla="*/ 69109 h 279797"/>
                <a:gd name="connsiteX230" fmla="*/ 30869 w 180792"/>
                <a:gd name="connsiteY230" fmla="*/ 66957 h 279797"/>
                <a:gd name="connsiteX231" fmla="*/ 33021 w 180792"/>
                <a:gd name="connsiteY231" fmla="*/ 66957 h 279797"/>
                <a:gd name="connsiteX232" fmla="*/ 33021 w 180792"/>
                <a:gd name="connsiteY232" fmla="*/ 64805 h 279797"/>
                <a:gd name="connsiteX233" fmla="*/ 37326 w 180792"/>
                <a:gd name="connsiteY233" fmla="*/ 64805 h 279797"/>
                <a:gd name="connsiteX234" fmla="*/ 37326 w 180792"/>
                <a:gd name="connsiteY234" fmla="*/ 62652 h 279797"/>
                <a:gd name="connsiteX235" fmla="*/ 39478 w 180792"/>
                <a:gd name="connsiteY235" fmla="*/ 62652 h 279797"/>
                <a:gd name="connsiteX236" fmla="*/ 39478 w 180792"/>
                <a:gd name="connsiteY236" fmla="*/ 58348 h 279797"/>
                <a:gd name="connsiteX237" fmla="*/ 43783 w 180792"/>
                <a:gd name="connsiteY237" fmla="*/ 58348 h 279797"/>
                <a:gd name="connsiteX238" fmla="*/ 43783 w 180792"/>
                <a:gd name="connsiteY238" fmla="*/ 56195 h 279797"/>
                <a:gd name="connsiteX239" fmla="*/ 45935 w 180792"/>
                <a:gd name="connsiteY239" fmla="*/ 56195 h 279797"/>
                <a:gd name="connsiteX240" fmla="*/ 45935 w 180792"/>
                <a:gd name="connsiteY240" fmla="*/ 54043 h 279797"/>
                <a:gd name="connsiteX241" fmla="*/ 48087 w 180792"/>
                <a:gd name="connsiteY241" fmla="*/ 54043 h 279797"/>
                <a:gd name="connsiteX242" fmla="*/ 48087 w 180792"/>
                <a:gd name="connsiteY242" fmla="*/ 51891 h 279797"/>
                <a:gd name="connsiteX243" fmla="*/ 52392 w 180792"/>
                <a:gd name="connsiteY243" fmla="*/ 51891 h 279797"/>
                <a:gd name="connsiteX244" fmla="*/ 52392 w 180792"/>
                <a:gd name="connsiteY244" fmla="*/ 49739 h 279797"/>
                <a:gd name="connsiteX245" fmla="*/ 54544 w 180792"/>
                <a:gd name="connsiteY245" fmla="*/ 49739 h 279797"/>
                <a:gd name="connsiteX246" fmla="*/ 54544 w 180792"/>
                <a:gd name="connsiteY246" fmla="*/ 47586 h 279797"/>
                <a:gd name="connsiteX247" fmla="*/ 56696 w 180792"/>
                <a:gd name="connsiteY247" fmla="*/ 47586 h 279797"/>
                <a:gd name="connsiteX248" fmla="*/ 56696 w 180792"/>
                <a:gd name="connsiteY248" fmla="*/ 45434 h 279797"/>
                <a:gd name="connsiteX249" fmla="*/ 61001 w 180792"/>
                <a:gd name="connsiteY249" fmla="*/ 45434 h 279797"/>
                <a:gd name="connsiteX250" fmla="*/ 61001 w 180792"/>
                <a:gd name="connsiteY250" fmla="*/ 43282 h 279797"/>
                <a:gd name="connsiteX251" fmla="*/ 63153 w 180792"/>
                <a:gd name="connsiteY251" fmla="*/ 43282 h 279797"/>
                <a:gd name="connsiteX252" fmla="*/ 63153 w 180792"/>
                <a:gd name="connsiteY252" fmla="*/ 41129 h 279797"/>
                <a:gd name="connsiteX253" fmla="*/ 65306 w 180792"/>
                <a:gd name="connsiteY253" fmla="*/ 41129 h 279797"/>
                <a:gd name="connsiteX254" fmla="*/ 65306 w 180792"/>
                <a:gd name="connsiteY254" fmla="*/ 38977 h 279797"/>
                <a:gd name="connsiteX255" fmla="*/ 67458 w 180792"/>
                <a:gd name="connsiteY255" fmla="*/ 38977 h 279797"/>
                <a:gd name="connsiteX256" fmla="*/ 67458 w 180792"/>
                <a:gd name="connsiteY256" fmla="*/ 36825 h 279797"/>
                <a:gd name="connsiteX257" fmla="*/ 71762 w 180792"/>
                <a:gd name="connsiteY257" fmla="*/ 36825 h 279797"/>
                <a:gd name="connsiteX258" fmla="*/ 71762 w 180792"/>
                <a:gd name="connsiteY258" fmla="*/ 34673 h 279797"/>
                <a:gd name="connsiteX259" fmla="*/ 73915 w 180792"/>
                <a:gd name="connsiteY259" fmla="*/ 34673 h 279797"/>
                <a:gd name="connsiteX260" fmla="*/ 73915 w 180792"/>
                <a:gd name="connsiteY260" fmla="*/ 32520 h 279797"/>
                <a:gd name="connsiteX261" fmla="*/ 78219 w 180792"/>
                <a:gd name="connsiteY261" fmla="*/ 32520 h 279797"/>
                <a:gd name="connsiteX262" fmla="*/ 78219 w 180792"/>
                <a:gd name="connsiteY262" fmla="*/ 30368 h 279797"/>
                <a:gd name="connsiteX263" fmla="*/ 82524 w 180792"/>
                <a:gd name="connsiteY263" fmla="*/ 30368 h 279797"/>
                <a:gd name="connsiteX264" fmla="*/ 82524 w 180792"/>
                <a:gd name="connsiteY264" fmla="*/ 28216 h 279797"/>
                <a:gd name="connsiteX265" fmla="*/ 84676 w 180792"/>
                <a:gd name="connsiteY265" fmla="*/ 28216 h 279797"/>
                <a:gd name="connsiteX266" fmla="*/ 84676 w 180792"/>
                <a:gd name="connsiteY266" fmla="*/ 26063 h 279797"/>
                <a:gd name="connsiteX267" fmla="*/ 88981 w 180792"/>
                <a:gd name="connsiteY267" fmla="*/ 26063 h 279797"/>
                <a:gd name="connsiteX268" fmla="*/ 88981 w 180792"/>
                <a:gd name="connsiteY268" fmla="*/ 23911 h 279797"/>
                <a:gd name="connsiteX269" fmla="*/ 91133 w 180792"/>
                <a:gd name="connsiteY269" fmla="*/ 23911 h 279797"/>
                <a:gd name="connsiteX270" fmla="*/ 91133 w 180792"/>
                <a:gd name="connsiteY270" fmla="*/ 21759 h 279797"/>
                <a:gd name="connsiteX271" fmla="*/ 95438 w 180792"/>
                <a:gd name="connsiteY271" fmla="*/ 21759 h 279797"/>
                <a:gd name="connsiteX272" fmla="*/ 95438 w 180792"/>
                <a:gd name="connsiteY272" fmla="*/ 19607 h 279797"/>
                <a:gd name="connsiteX273" fmla="*/ 99742 w 180792"/>
                <a:gd name="connsiteY273" fmla="*/ 19607 h 279797"/>
                <a:gd name="connsiteX274" fmla="*/ 99742 w 180792"/>
                <a:gd name="connsiteY274" fmla="*/ 17454 h 279797"/>
                <a:gd name="connsiteX275" fmla="*/ 104047 w 180792"/>
                <a:gd name="connsiteY275" fmla="*/ 17454 h 279797"/>
                <a:gd name="connsiteX276" fmla="*/ 104047 w 180792"/>
                <a:gd name="connsiteY276" fmla="*/ 15302 h 279797"/>
                <a:gd name="connsiteX277" fmla="*/ 108351 w 180792"/>
                <a:gd name="connsiteY277" fmla="*/ 15302 h 279797"/>
                <a:gd name="connsiteX278" fmla="*/ 108351 w 180792"/>
                <a:gd name="connsiteY278" fmla="*/ 13150 h 279797"/>
                <a:gd name="connsiteX279" fmla="*/ 114808 w 180792"/>
                <a:gd name="connsiteY279" fmla="*/ 13150 h 279797"/>
                <a:gd name="connsiteX280" fmla="*/ 114808 w 180792"/>
                <a:gd name="connsiteY280" fmla="*/ 10997 h 279797"/>
                <a:gd name="connsiteX281" fmla="*/ 119113 w 180792"/>
                <a:gd name="connsiteY281" fmla="*/ 10997 h 279797"/>
                <a:gd name="connsiteX282" fmla="*/ 119113 w 180792"/>
                <a:gd name="connsiteY282" fmla="*/ 8845 h 279797"/>
                <a:gd name="connsiteX283" fmla="*/ 125570 w 180792"/>
                <a:gd name="connsiteY283" fmla="*/ 8845 h 279797"/>
                <a:gd name="connsiteX284" fmla="*/ 125570 w 180792"/>
                <a:gd name="connsiteY284" fmla="*/ 6693 h 279797"/>
                <a:gd name="connsiteX285" fmla="*/ 129874 w 180792"/>
                <a:gd name="connsiteY285" fmla="*/ 6693 h 279797"/>
                <a:gd name="connsiteX286" fmla="*/ 129874 w 180792"/>
                <a:gd name="connsiteY286" fmla="*/ 4541 h 279797"/>
                <a:gd name="connsiteX287" fmla="*/ 136331 w 180792"/>
                <a:gd name="connsiteY287" fmla="*/ 4541 h 279797"/>
                <a:gd name="connsiteX288" fmla="*/ 136331 w 180792"/>
                <a:gd name="connsiteY288" fmla="*/ 2388 h 279797"/>
                <a:gd name="connsiteX289" fmla="*/ 144940 w 180792"/>
                <a:gd name="connsiteY289" fmla="*/ 2388 h 27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180792" h="279797">
                  <a:moveTo>
                    <a:pt x="144940" y="236"/>
                  </a:moveTo>
                  <a:lnTo>
                    <a:pt x="153549" y="236"/>
                  </a:lnTo>
                  <a:lnTo>
                    <a:pt x="153549" y="4541"/>
                  </a:lnTo>
                  <a:lnTo>
                    <a:pt x="155702" y="4541"/>
                  </a:lnTo>
                  <a:lnTo>
                    <a:pt x="155702" y="8845"/>
                  </a:lnTo>
                  <a:lnTo>
                    <a:pt x="157854" y="8845"/>
                  </a:lnTo>
                  <a:lnTo>
                    <a:pt x="157854" y="10997"/>
                  </a:lnTo>
                  <a:lnTo>
                    <a:pt x="160006" y="10997"/>
                  </a:lnTo>
                  <a:lnTo>
                    <a:pt x="160006" y="15302"/>
                  </a:lnTo>
                  <a:lnTo>
                    <a:pt x="162158" y="15302"/>
                  </a:lnTo>
                  <a:lnTo>
                    <a:pt x="162158" y="23911"/>
                  </a:lnTo>
                  <a:lnTo>
                    <a:pt x="164311" y="23911"/>
                  </a:lnTo>
                  <a:lnTo>
                    <a:pt x="164311" y="26063"/>
                  </a:lnTo>
                  <a:lnTo>
                    <a:pt x="166463" y="26063"/>
                  </a:lnTo>
                  <a:lnTo>
                    <a:pt x="166463" y="28216"/>
                  </a:lnTo>
                  <a:lnTo>
                    <a:pt x="168615" y="28216"/>
                  </a:lnTo>
                  <a:lnTo>
                    <a:pt x="168615" y="34673"/>
                  </a:lnTo>
                  <a:lnTo>
                    <a:pt x="170768" y="34673"/>
                  </a:lnTo>
                  <a:lnTo>
                    <a:pt x="170768" y="43282"/>
                  </a:lnTo>
                  <a:lnTo>
                    <a:pt x="172920" y="43282"/>
                  </a:lnTo>
                  <a:lnTo>
                    <a:pt x="172920" y="47586"/>
                  </a:lnTo>
                  <a:lnTo>
                    <a:pt x="175072" y="47586"/>
                  </a:lnTo>
                  <a:lnTo>
                    <a:pt x="175072" y="56195"/>
                  </a:lnTo>
                  <a:lnTo>
                    <a:pt x="177224" y="56195"/>
                  </a:lnTo>
                  <a:lnTo>
                    <a:pt x="177224" y="60500"/>
                  </a:lnTo>
                  <a:lnTo>
                    <a:pt x="179377" y="60500"/>
                  </a:lnTo>
                  <a:lnTo>
                    <a:pt x="179377" y="99241"/>
                  </a:lnTo>
                  <a:lnTo>
                    <a:pt x="181529" y="99241"/>
                  </a:lnTo>
                  <a:lnTo>
                    <a:pt x="181529" y="163810"/>
                  </a:lnTo>
                  <a:lnTo>
                    <a:pt x="179377" y="163810"/>
                  </a:lnTo>
                  <a:lnTo>
                    <a:pt x="179377" y="168114"/>
                  </a:lnTo>
                  <a:lnTo>
                    <a:pt x="177224" y="168114"/>
                  </a:lnTo>
                  <a:lnTo>
                    <a:pt x="177224" y="183180"/>
                  </a:lnTo>
                  <a:lnTo>
                    <a:pt x="175072" y="183180"/>
                  </a:lnTo>
                  <a:lnTo>
                    <a:pt x="175072" y="198246"/>
                  </a:lnTo>
                  <a:lnTo>
                    <a:pt x="172920" y="198246"/>
                  </a:lnTo>
                  <a:lnTo>
                    <a:pt x="172920" y="202551"/>
                  </a:lnTo>
                  <a:lnTo>
                    <a:pt x="170768" y="202551"/>
                  </a:lnTo>
                  <a:lnTo>
                    <a:pt x="170768" y="211160"/>
                  </a:lnTo>
                  <a:lnTo>
                    <a:pt x="168615" y="211160"/>
                  </a:lnTo>
                  <a:lnTo>
                    <a:pt x="168615" y="217617"/>
                  </a:lnTo>
                  <a:lnTo>
                    <a:pt x="166463" y="217617"/>
                  </a:lnTo>
                  <a:lnTo>
                    <a:pt x="166463" y="221921"/>
                  </a:lnTo>
                  <a:lnTo>
                    <a:pt x="164311" y="221921"/>
                  </a:lnTo>
                  <a:lnTo>
                    <a:pt x="164311" y="230531"/>
                  </a:lnTo>
                  <a:lnTo>
                    <a:pt x="162158" y="230531"/>
                  </a:lnTo>
                  <a:lnTo>
                    <a:pt x="162158" y="234835"/>
                  </a:lnTo>
                  <a:lnTo>
                    <a:pt x="160006" y="234835"/>
                  </a:lnTo>
                  <a:lnTo>
                    <a:pt x="160006" y="241292"/>
                  </a:lnTo>
                  <a:lnTo>
                    <a:pt x="157854" y="241292"/>
                  </a:lnTo>
                  <a:lnTo>
                    <a:pt x="157854" y="245597"/>
                  </a:lnTo>
                  <a:lnTo>
                    <a:pt x="155702" y="245597"/>
                  </a:lnTo>
                  <a:lnTo>
                    <a:pt x="155702" y="249901"/>
                  </a:lnTo>
                  <a:lnTo>
                    <a:pt x="153549" y="249901"/>
                  </a:lnTo>
                  <a:lnTo>
                    <a:pt x="153549" y="252053"/>
                  </a:lnTo>
                  <a:lnTo>
                    <a:pt x="151397" y="252053"/>
                  </a:lnTo>
                  <a:lnTo>
                    <a:pt x="151397" y="256358"/>
                  </a:lnTo>
                  <a:lnTo>
                    <a:pt x="149245" y="256358"/>
                  </a:lnTo>
                  <a:lnTo>
                    <a:pt x="149245" y="260663"/>
                  </a:lnTo>
                  <a:lnTo>
                    <a:pt x="147092" y="260663"/>
                  </a:lnTo>
                  <a:lnTo>
                    <a:pt x="147092" y="262815"/>
                  </a:lnTo>
                  <a:lnTo>
                    <a:pt x="144940" y="262815"/>
                  </a:lnTo>
                  <a:lnTo>
                    <a:pt x="144940" y="267119"/>
                  </a:lnTo>
                  <a:lnTo>
                    <a:pt x="142788" y="267119"/>
                  </a:lnTo>
                  <a:lnTo>
                    <a:pt x="142788" y="269272"/>
                  </a:lnTo>
                  <a:lnTo>
                    <a:pt x="140636" y="269272"/>
                  </a:lnTo>
                  <a:lnTo>
                    <a:pt x="140636" y="271424"/>
                  </a:lnTo>
                  <a:lnTo>
                    <a:pt x="138483" y="271424"/>
                  </a:lnTo>
                  <a:lnTo>
                    <a:pt x="138483" y="275729"/>
                  </a:lnTo>
                  <a:lnTo>
                    <a:pt x="136331" y="275729"/>
                  </a:lnTo>
                  <a:lnTo>
                    <a:pt x="136331" y="280033"/>
                  </a:lnTo>
                  <a:lnTo>
                    <a:pt x="132026" y="280033"/>
                  </a:lnTo>
                  <a:lnTo>
                    <a:pt x="132026" y="277881"/>
                  </a:lnTo>
                  <a:lnTo>
                    <a:pt x="129874" y="277881"/>
                  </a:lnTo>
                  <a:lnTo>
                    <a:pt x="129874" y="275729"/>
                  </a:lnTo>
                  <a:lnTo>
                    <a:pt x="127722" y="275729"/>
                  </a:lnTo>
                  <a:lnTo>
                    <a:pt x="127722" y="271424"/>
                  </a:lnTo>
                  <a:lnTo>
                    <a:pt x="125570" y="271424"/>
                  </a:lnTo>
                  <a:lnTo>
                    <a:pt x="125570" y="269272"/>
                  </a:lnTo>
                  <a:lnTo>
                    <a:pt x="123417" y="269272"/>
                  </a:lnTo>
                  <a:lnTo>
                    <a:pt x="123417" y="267119"/>
                  </a:lnTo>
                  <a:lnTo>
                    <a:pt x="121265" y="267119"/>
                  </a:lnTo>
                  <a:lnTo>
                    <a:pt x="121265" y="262815"/>
                  </a:lnTo>
                  <a:lnTo>
                    <a:pt x="119113" y="262815"/>
                  </a:lnTo>
                  <a:lnTo>
                    <a:pt x="119113" y="260663"/>
                  </a:lnTo>
                  <a:lnTo>
                    <a:pt x="114808" y="260663"/>
                  </a:lnTo>
                  <a:lnTo>
                    <a:pt x="114808" y="258510"/>
                  </a:lnTo>
                  <a:lnTo>
                    <a:pt x="112656" y="258510"/>
                  </a:lnTo>
                  <a:lnTo>
                    <a:pt x="112656" y="256358"/>
                  </a:lnTo>
                  <a:lnTo>
                    <a:pt x="110504" y="256358"/>
                  </a:lnTo>
                  <a:lnTo>
                    <a:pt x="110504" y="254206"/>
                  </a:lnTo>
                  <a:lnTo>
                    <a:pt x="108351" y="254206"/>
                  </a:lnTo>
                  <a:lnTo>
                    <a:pt x="108351" y="252053"/>
                  </a:lnTo>
                  <a:lnTo>
                    <a:pt x="104047" y="252053"/>
                  </a:lnTo>
                  <a:lnTo>
                    <a:pt x="104047" y="249901"/>
                  </a:lnTo>
                  <a:lnTo>
                    <a:pt x="101894" y="249901"/>
                  </a:lnTo>
                  <a:lnTo>
                    <a:pt x="101894" y="247749"/>
                  </a:lnTo>
                  <a:lnTo>
                    <a:pt x="99742" y="247749"/>
                  </a:lnTo>
                  <a:lnTo>
                    <a:pt x="99742" y="245597"/>
                  </a:lnTo>
                  <a:lnTo>
                    <a:pt x="95438" y="245597"/>
                  </a:lnTo>
                  <a:lnTo>
                    <a:pt x="95438" y="243444"/>
                  </a:lnTo>
                  <a:lnTo>
                    <a:pt x="93285" y="243444"/>
                  </a:lnTo>
                  <a:lnTo>
                    <a:pt x="93285" y="239140"/>
                  </a:lnTo>
                  <a:lnTo>
                    <a:pt x="95438" y="239140"/>
                  </a:lnTo>
                  <a:lnTo>
                    <a:pt x="95438" y="236987"/>
                  </a:lnTo>
                  <a:lnTo>
                    <a:pt x="97590" y="236987"/>
                  </a:lnTo>
                  <a:lnTo>
                    <a:pt x="97590" y="234835"/>
                  </a:lnTo>
                  <a:lnTo>
                    <a:pt x="99742" y="234835"/>
                  </a:lnTo>
                  <a:lnTo>
                    <a:pt x="99742" y="232683"/>
                  </a:lnTo>
                  <a:lnTo>
                    <a:pt x="101894" y="232683"/>
                  </a:lnTo>
                  <a:lnTo>
                    <a:pt x="101894" y="230531"/>
                  </a:lnTo>
                  <a:lnTo>
                    <a:pt x="104047" y="230531"/>
                  </a:lnTo>
                  <a:lnTo>
                    <a:pt x="104047" y="228378"/>
                  </a:lnTo>
                  <a:lnTo>
                    <a:pt x="106199" y="228378"/>
                  </a:lnTo>
                  <a:lnTo>
                    <a:pt x="106199" y="226226"/>
                  </a:lnTo>
                  <a:lnTo>
                    <a:pt x="108351" y="226226"/>
                  </a:lnTo>
                  <a:lnTo>
                    <a:pt x="108351" y="224074"/>
                  </a:lnTo>
                  <a:lnTo>
                    <a:pt x="110504" y="224074"/>
                  </a:lnTo>
                  <a:lnTo>
                    <a:pt x="110504" y="221921"/>
                  </a:lnTo>
                  <a:lnTo>
                    <a:pt x="112656" y="221921"/>
                  </a:lnTo>
                  <a:lnTo>
                    <a:pt x="112656" y="219769"/>
                  </a:lnTo>
                  <a:lnTo>
                    <a:pt x="114808" y="219769"/>
                  </a:lnTo>
                  <a:lnTo>
                    <a:pt x="114808" y="217617"/>
                  </a:lnTo>
                  <a:lnTo>
                    <a:pt x="116960" y="217617"/>
                  </a:lnTo>
                  <a:lnTo>
                    <a:pt x="116960" y="215465"/>
                  </a:lnTo>
                  <a:lnTo>
                    <a:pt x="119113" y="215465"/>
                  </a:lnTo>
                  <a:lnTo>
                    <a:pt x="119113" y="213312"/>
                  </a:lnTo>
                  <a:lnTo>
                    <a:pt x="121265" y="213312"/>
                  </a:lnTo>
                  <a:lnTo>
                    <a:pt x="121265" y="209008"/>
                  </a:lnTo>
                  <a:lnTo>
                    <a:pt x="123417" y="209008"/>
                  </a:lnTo>
                  <a:lnTo>
                    <a:pt x="123417" y="204703"/>
                  </a:lnTo>
                  <a:lnTo>
                    <a:pt x="125570" y="204703"/>
                  </a:lnTo>
                  <a:lnTo>
                    <a:pt x="125570" y="202551"/>
                  </a:lnTo>
                  <a:lnTo>
                    <a:pt x="127722" y="202551"/>
                  </a:lnTo>
                  <a:lnTo>
                    <a:pt x="127722" y="187485"/>
                  </a:lnTo>
                  <a:lnTo>
                    <a:pt x="125570" y="187485"/>
                  </a:lnTo>
                  <a:lnTo>
                    <a:pt x="125570" y="185333"/>
                  </a:lnTo>
                  <a:lnTo>
                    <a:pt x="119113" y="185333"/>
                  </a:lnTo>
                  <a:lnTo>
                    <a:pt x="119113" y="183180"/>
                  </a:lnTo>
                  <a:lnTo>
                    <a:pt x="114808" y="183180"/>
                  </a:lnTo>
                  <a:lnTo>
                    <a:pt x="114808" y="181028"/>
                  </a:lnTo>
                  <a:lnTo>
                    <a:pt x="110504" y="181028"/>
                  </a:lnTo>
                  <a:lnTo>
                    <a:pt x="110504" y="178876"/>
                  </a:lnTo>
                  <a:lnTo>
                    <a:pt x="101894" y="178876"/>
                  </a:lnTo>
                  <a:lnTo>
                    <a:pt x="101894" y="176723"/>
                  </a:lnTo>
                  <a:lnTo>
                    <a:pt x="97590" y="176723"/>
                  </a:lnTo>
                  <a:lnTo>
                    <a:pt x="97590" y="174571"/>
                  </a:lnTo>
                  <a:lnTo>
                    <a:pt x="91133" y="174571"/>
                  </a:lnTo>
                  <a:lnTo>
                    <a:pt x="91133" y="172419"/>
                  </a:lnTo>
                  <a:lnTo>
                    <a:pt x="80372" y="172419"/>
                  </a:lnTo>
                  <a:lnTo>
                    <a:pt x="80372" y="170267"/>
                  </a:lnTo>
                  <a:lnTo>
                    <a:pt x="73915" y="170267"/>
                  </a:lnTo>
                  <a:lnTo>
                    <a:pt x="73915" y="168114"/>
                  </a:lnTo>
                  <a:lnTo>
                    <a:pt x="65306" y="168114"/>
                  </a:lnTo>
                  <a:lnTo>
                    <a:pt x="65306" y="165962"/>
                  </a:lnTo>
                  <a:lnTo>
                    <a:pt x="63153" y="165962"/>
                  </a:lnTo>
                  <a:lnTo>
                    <a:pt x="63153" y="163810"/>
                  </a:lnTo>
                  <a:lnTo>
                    <a:pt x="65306" y="163810"/>
                  </a:lnTo>
                  <a:lnTo>
                    <a:pt x="65306" y="161657"/>
                  </a:lnTo>
                  <a:lnTo>
                    <a:pt x="67458" y="161657"/>
                  </a:lnTo>
                  <a:lnTo>
                    <a:pt x="67458" y="159505"/>
                  </a:lnTo>
                  <a:lnTo>
                    <a:pt x="69610" y="159505"/>
                  </a:lnTo>
                  <a:lnTo>
                    <a:pt x="69610" y="157353"/>
                  </a:lnTo>
                  <a:lnTo>
                    <a:pt x="71762" y="157353"/>
                  </a:lnTo>
                  <a:lnTo>
                    <a:pt x="71762" y="155201"/>
                  </a:lnTo>
                  <a:lnTo>
                    <a:pt x="73915" y="155201"/>
                  </a:lnTo>
                  <a:lnTo>
                    <a:pt x="73915" y="153048"/>
                  </a:lnTo>
                  <a:lnTo>
                    <a:pt x="76067" y="153048"/>
                  </a:lnTo>
                  <a:lnTo>
                    <a:pt x="76067" y="150896"/>
                  </a:lnTo>
                  <a:lnTo>
                    <a:pt x="78219" y="150896"/>
                  </a:lnTo>
                  <a:lnTo>
                    <a:pt x="78219" y="148744"/>
                  </a:lnTo>
                  <a:lnTo>
                    <a:pt x="80372" y="148744"/>
                  </a:lnTo>
                  <a:lnTo>
                    <a:pt x="80372" y="146591"/>
                  </a:lnTo>
                  <a:lnTo>
                    <a:pt x="82524" y="146591"/>
                  </a:lnTo>
                  <a:lnTo>
                    <a:pt x="82524" y="142287"/>
                  </a:lnTo>
                  <a:lnTo>
                    <a:pt x="84676" y="142287"/>
                  </a:lnTo>
                  <a:lnTo>
                    <a:pt x="84676" y="137982"/>
                  </a:lnTo>
                  <a:lnTo>
                    <a:pt x="86828" y="137982"/>
                  </a:lnTo>
                  <a:lnTo>
                    <a:pt x="86828" y="131525"/>
                  </a:lnTo>
                  <a:lnTo>
                    <a:pt x="88981" y="131525"/>
                  </a:lnTo>
                  <a:lnTo>
                    <a:pt x="88981" y="120764"/>
                  </a:lnTo>
                  <a:lnTo>
                    <a:pt x="84676" y="120764"/>
                  </a:lnTo>
                  <a:lnTo>
                    <a:pt x="84676" y="118612"/>
                  </a:lnTo>
                  <a:lnTo>
                    <a:pt x="80372" y="118612"/>
                  </a:lnTo>
                  <a:lnTo>
                    <a:pt x="80372" y="116459"/>
                  </a:lnTo>
                  <a:lnTo>
                    <a:pt x="73915" y="116459"/>
                  </a:lnTo>
                  <a:lnTo>
                    <a:pt x="73915" y="114307"/>
                  </a:lnTo>
                  <a:lnTo>
                    <a:pt x="67458" y="114307"/>
                  </a:lnTo>
                  <a:lnTo>
                    <a:pt x="67458" y="112155"/>
                  </a:lnTo>
                  <a:lnTo>
                    <a:pt x="58849" y="112155"/>
                  </a:lnTo>
                  <a:lnTo>
                    <a:pt x="58849" y="110003"/>
                  </a:lnTo>
                  <a:lnTo>
                    <a:pt x="56696" y="110003"/>
                  </a:lnTo>
                  <a:lnTo>
                    <a:pt x="56696" y="107850"/>
                  </a:lnTo>
                  <a:lnTo>
                    <a:pt x="48087" y="107850"/>
                  </a:lnTo>
                  <a:lnTo>
                    <a:pt x="48087" y="105698"/>
                  </a:lnTo>
                  <a:lnTo>
                    <a:pt x="39478" y="105698"/>
                  </a:lnTo>
                  <a:lnTo>
                    <a:pt x="39478" y="103546"/>
                  </a:lnTo>
                  <a:lnTo>
                    <a:pt x="35174" y="103546"/>
                  </a:lnTo>
                  <a:lnTo>
                    <a:pt x="35174" y="101393"/>
                  </a:lnTo>
                  <a:lnTo>
                    <a:pt x="20108" y="101393"/>
                  </a:lnTo>
                  <a:lnTo>
                    <a:pt x="20108" y="99241"/>
                  </a:lnTo>
                  <a:lnTo>
                    <a:pt x="737" y="99241"/>
                  </a:lnTo>
                  <a:lnTo>
                    <a:pt x="737" y="97089"/>
                  </a:lnTo>
                  <a:lnTo>
                    <a:pt x="2889" y="97089"/>
                  </a:lnTo>
                  <a:lnTo>
                    <a:pt x="2889" y="94937"/>
                  </a:lnTo>
                  <a:lnTo>
                    <a:pt x="5042" y="94937"/>
                  </a:lnTo>
                  <a:lnTo>
                    <a:pt x="5042" y="92784"/>
                  </a:lnTo>
                  <a:lnTo>
                    <a:pt x="7194" y="92784"/>
                  </a:lnTo>
                  <a:lnTo>
                    <a:pt x="7194" y="90632"/>
                  </a:lnTo>
                  <a:lnTo>
                    <a:pt x="9346" y="90632"/>
                  </a:lnTo>
                  <a:lnTo>
                    <a:pt x="9346" y="88480"/>
                  </a:lnTo>
                  <a:lnTo>
                    <a:pt x="11498" y="88480"/>
                  </a:lnTo>
                  <a:lnTo>
                    <a:pt x="11498" y="86327"/>
                  </a:lnTo>
                  <a:lnTo>
                    <a:pt x="13651" y="86327"/>
                  </a:lnTo>
                  <a:lnTo>
                    <a:pt x="13651" y="84175"/>
                  </a:lnTo>
                  <a:lnTo>
                    <a:pt x="15803" y="84175"/>
                  </a:lnTo>
                  <a:lnTo>
                    <a:pt x="15803" y="82023"/>
                  </a:lnTo>
                  <a:lnTo>
                    <a:pt x="17955" y="82023"/>
                  </a:lnTo>
                  <a:lnTo>
                    <a:pt x="17955" y="79871"/>
                  </a:lnTo>
                  <a:lnTo>
                    <a:pt x="20108" y="79871"/>
                  </a:lnTo>
                  <a:lnTo>
                    <a:pt x="20108" y="77718"/>
                  </a:lnTo>
                  <a:lnTo>
                    <a:pt x="22260" y="77718"/>
                  </a:lnTo>
                  <a:lnTo>
                    <a:pt x="22260" y="75566"/>
                  </a:lnTo>
                  <a:lnTo>
                    <a:pt x="24412" y="75566"/>
                  </a:lnTo>
                  <a:lnTo>
                    <a:pt x="24412" y="73414"/>
                  </a:lnTo>
                  <a:lnTo>
                    <a:pt x="26564" y="73414"/>
                  </a:lnTo>
                  <a:lnTo>
                    <a:pt x="26564" y="71261"/>
                  </a:lnTo>
                  <a:lnTo>
                    <a:pt x="28717" y="71261"/>
                  </a:lnTo>
                  <a:lnTo>
                    <a:pt x="28717" y="69109"/>
                  </a:lnTo>
                  <a:lnTo>
                    <a:pt x="30869" y="69109"/>
                  </a:lnTo>
                  <a:lnTo>
                    <a:pt x="30869" y="66957"/>
                  </a:lnTo>
                  <a:lnTo>
                    <a:pt x="33021" y="66957"/>
                  </a:lnTo>
                  <a:lnTo>
                    <a:pt x="33021" y="64805"/>
                  </a:lnTo>
                  <a:lnTo>
                    <a:pt x="37326" y="64805"/>
                  </a:lnTo>
                  <a:lnTo>
                    <a:pt x="37326" y="62652"/>
                  </a:lnTo>
                  <a:lnTo>
                    <a:pt x="39478" y="62652"/>
                  </a:lnTo>
                  <a:lnTo>
                    <a:pt x="39478" y="58348"/>
                  </a:lnTo>
                  <a:lnTo>
                    <a:pt x="43783" y="58348"/>
                  </a:lnTo>
                  <a:lnTo>
                    <a:pt x="43783" y="56195"/>
                  </a:lnTo>
                  <a:lnTo>
                    <a:pt x="45935" y="56195"/>
                  </a:lnTo>
                  <a:lnTo>
                    <a:pt x="45935" y="54043"/>
                  </a:lnTo>
                  <a:lnTo>
                    <a:pt x="48087" y="54043"/>
                  </a:lnTo>
                  <a:lnTo>
                    <a:pt x="48087" y="51891"/>
                  </a:lnTo>
                  <a:lnTo>
                    <a:pt x="52392" y="51891"/>
                  </a:lnTo>
                  <a:lnTo>
                    <a:pt x="52392" y="49739"/>
                  </a:lnTo>
                  <a:lnTo>
                    <a:pt x="54544" y="49739"/>
                  </a:lnTo>
                  <a:lnTo>
                    <a:pt x="54544" y="47586"/>
                  </a:lnTo>
                  <a:lnTo>
                    <a:pt x="56696" y="47586"/>
                  </a:lnTo>
                  <a:lnTo>
                    <a:pt x="56696" y="45434"/>
                  </a:lnTo>
                  <a:lnTo>
                    <a:pt x="61001" y="45434"/>
                  </a:lnTo>
                  <a:lnTo>
                    <a:pt x="61001" y="43282"/>
                  </a:lnTo>
                  <a:lnTo>
                    <a:pt x="63153" y="43282"/>
                  </a:lnTo>
                  <a:lnTo>
                    <a:pt x="63153" y="41129"/>
                  </a:lnTo>
                  <a:lnTo>
                    <a:pt x="65306" y="41129"/>
                  </a:lnTo>
                  <a:lnTo>
                    <a:pt x="65306" y="38977"/>
                  </a:lnTo>
                  <a:lnTo>
                    <a:pt x="67458" y="38977"/>
                  </a:lnTo>
                  <a:lnTo>
                    <a:pt x="67458" y="36825"/>
                  </a:lnTo>
                  <a:lnTo>
                    <a:pt x="71762" y="36825"/>
                  </a:lnTo>
                  <a:lnTo>
                    <a:pt x="71762" y="34673"/>
                  </a:lnTo>
                  <a:lnTo>
                    <a:pt x="73915" y="34673"/>
                  </a:lnTo>
                  <a:lnTo>
                    <a:pt x="73915" y="32520"/>
                  </a:lnTo>
                  <a:lnTo>
                    <a:pt x="78219" y="32520"/>
                  </a:lnTo>
                  <a:lnTo>
                    <a:pt x="78219" y="30368"/>
                  </a:lnTo>
                  <a:lnTo>
                    <a:pt x="82524" y="30368"/>
                  </a:lnTo>
                  <a:lnTo>
                    <a:pt x="82524" y="28216"/>
                  </a:lnTo>
                  <a:lnTo>
                    <a:pt x="84676" y="28216"/>
                  </a:lnTo>
                  <a:lnTo>
                    <a:pt x="84676" y="26063"/>
                  </a:lnTo>
                  <a:lnTo>
                    <a:pt x="88981" y="26063"/>
                  </a:lnTo>
                  <a:lnTo>
                    <a:pt x="88981" y="23911"/>
                  </a:lnTo>
                  <a:lnTo>
                    <a:pt x="91133" y="23911"/>
                  </a:lnTo>
                  <a:lnTo>
                    <a:pt x="91133" y="21759"/>
                  </a:lnTo>
                  <a:lnTo>
                    <a:pt x="95438" y="21759"/>
                  </a:lnTo>
                  <a:lnTo>
                    <a:pt x="95438" y="19607"/>
                  </a:lnTo>
                  <a:lnTo>
                    <a:pt x="99742" y="19607"/>
                  </a:lnTo>
                  <a:lnTo>
                    <a:pt x="99742" y="17454"/>
                  </a:lnTo>
                  <a:lnTo>
                    <a:pt x="104047" y="17454"/>
                  </a:lnTo>
                  <a:lnTo>
                    <a:pt x="104047" y="15302"/>
                  </a:lnTo>
                  <a:lnTo>
                    <a:pt x="108351" y="15302"/>
                  </a:lnTo>
                  <a:lnTo>
                    <a:pt x="108351" y="13150"/>
                  </a:lnTo>
                  <a:lnTo>
                    <a:pt x="114808" y="13150"/>
                  </a:lnTo>
                  <a:lnTo>
                    <a:pt x="114808" y="10997"/>
                  </a:lnTo>
                  <a:lnTo>
                    <a:pt x="119113" y="10997"/>
                  </a:lnTo>
                  <a:lnTo>
                    <a:pt x="119113" y="8845"/>
                  </a:lnTo>
                  <a:lnTo>
                    <a:pt x="125570" y="8845"/>
                  </a:lnTo>
                  <a:lnTo>
                    <a:pt x="125570" y="6693"/>
                  </a:lnTo>
                  <a:lnTo>
                    <a:pt x="129874" y="6693"/>
                  </a:lnTo>
                  <a:lnTo>
                    <a:pt x="129874" y="4541"/>
                  </a:lnTo>
                  <a:lnTo>
                    <a:pt x="136331" y="4541"/>
                  </a:lnTo>
                  <a:lnTo>
                    <a:pt x="136331" y="2388"/>
                  </a:lnTo>
                  <a:lnTo>
                    <a:pt x="144940" y="2388"/>
                  </a:lnTo>
                  <a:close/>
                </a:path>
              </a:pathLst>
            </a:custGeom>
            <a:solidFill>
              <a:srgbClr val="FC99A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2C46C301-0721-0D33-CA88-B58E0B05FC01}"/>
                </a:ext>
              </a:extLst>
            </p:cNvPr>
            <p:cNvSpPr/>
            <p:nvPr/>
          </p:nvSpPr>
          <p:spPr>
            <a:xfrm>
              <a:off x="12913758" y="8702719"/>
              <a:ext cx="223837" cy="187248"/>
            </a:xfrm>
            <a:custGeom>
              <a:avLst/>
              <a:gdLst>
                <a:gd name="connsiteX0" fmla="*/ 175141 w 223837"/>
                <a:gd name="connsiteY0" fmla="*/ 581 h 187248"/>
                <a:gd name="connsiteX1" fmla="*/ 218187 w 223837"/>
                <a:gd name="connsiteY1" fmla="*/ 581 h 187248"/>
                <a:gd name="connsiteX2" fmla="*/ 218187 w 223837"/>
                <a:gd name="connsiteY2" fmla="*/ 2733 h 187248"/>
                <a:gd name="connsiteX3" fmla="*/ 224644 w 223837"/>
                <a:gd name="connsiteY3" fmla="*/ 2733 h 187248"/>
                <a:gd name="connsiteX4" fmla="*/ 224644 w 223837"/>
                <a:gd name="connsiteY4" fmla="*/ 7038 h 187248"/>
                <a:gd name="connsiteX5" fmla="*/ 213882 w 223837"/>
                <a:gd name="connsiteY5" fmla="*/ 7038 h 187248"/>
                <a:gd name="connsiteX6" fmla="*/ 213882 w 223837"/>
                <a:gd name="connsiteY6" fmla="*/ 11342 h 187248"/>
                <a:gd name="connsiteX7" fmla="*/ 211730 w 223837"/>
                <a:gd name="connsiteY7" fmla="*/ 11342 h 187248"/>
                <a:gd name="connsiteX8" fmla="*/ 211730 w 223837"/>
                <a:gd name="connsiteY8" fmla="*/ 19952 h 187248"/>
                <a:gd name="connsiteX9" fmla="*/ 209578 w 223837"/>
                <a:gd name="connsiteY9" fmla="*/ 19952 h 187248"/>
                <a:gd name="connsiteX10" fmla="*/ 209578 w 223837"/>
                <a:gd name="connsiteY10" fmla="*/ 32865 h 187248"/>
                <a:gd name="connsiteX11" fmla="*/ 207425 w 223837"/>
                <a:gd name="connsiteY11" fmla="*/ 32865 h 187248"/>
                <a:gd name="connsiteX12" fmla="*/ 207425 w 223837"/>
                <a:gd name="connsiteY12" fmla="*/ 37170 h 187248"/>
                <a:gd name="connsiteX13" fmla="*/ 205273 w 223837"/>
                <a:gd name="connsiteY13" fmla="*/ 37170 h 187248"/>
                <a:gd name="connsiteX14" fmla="*/ 205273 w 223837"/>
                <a:gd name="connsiteY14" fmla="*/ 41474 h 187248"/>
                <a:gd name="connsiteX15" fmla="*/ 203121 w 223837"/>
                <a:gd name="connsiteY15" fmla="*/ 41474 h 187248"/>
                <a:gd name="connsiteX16" fmla="*/ 203121 w 223837"/>
                <a:gd name="connsiteY16" fmla="*/ 50084 h 187248"/>
                <a:gd name="connsiteX17" fmla="*/ 200969 w 223837"/>
                <a:gd name="connsiteY17" fmla="*/ 50084 h 187248"/>
                <a:gd name="connsiteX18" fmla="*/ 200969 w 223837"/>
                <a:gd name="connsiteY18" fmla="*/ 58693 h 187248"/>
                <a:gd name="connsiteX19" fmla="*/ 198816 w 223837"/>
                <a:gd name="connsiteY19" fmla="*/ 58693 h 187248"/>
                <a:gd name="connsiteX20" fmla="*/ 198816 w 223837"/>
                <a:gd name="connsiteY20" fmla="*/ 67302 h 187248"/>
                <a:gd name="connsiteX21" fmla="*/ 196664 w 223837"/>
                <a:gd name="connsiteY21" fmla="*/ 67302 h 187248"/>
                <a:gd name="connsiteX22" fmla="*/ 196664 w 223837"/>
                <a:gd name="connsiteY22" fmla="*/ 73759 h 187248"/>
                <a:gd name="connsiteX23" fmla="*/ 194512 w 223837"/>
                <a:gd name="connsiteY23" fmla="*/ 73759 h 187248"/>
                <a:gd name="connsiteX24" fmla="*/ 194512 w 223837"/>
                <a:gd name="connsiteY24" fmla="*/ 80216 h 187248"/>
                <a:gd name="connsiteX25" fmla="*/ 192359 w 223837"/>
                <a:gd name="connsiteY25" fmla="*/ 80216 h 187248"/>
                <a:gd name="connsiteX26" fmla="*/ 192359 w 223837"/>
                <a:gd name="connsiteY26" fmla="*/ 93129 h 187248"/>
                <a:gd name="connsiteX27" fmla="*/ 190207 w 223837"/>
                <a:gd name="connsiteY27" fmla="*/ 93129 h 187248"/>
                <a:gd name="connsiteX28" fmla="*/ 190207 w 223837"/>
                <a:gd name="connsiteY28" fmla="*/ 101738 h 187248"/>
                <a:gd name="connsiteX29" fmla="*/ 188055 w 223837"/>
                <a:gd name="connsiteY29" fmla="*/ 101738 h 187248"/>
                <a:gd name="connsiteX30" fmla="*/ 188055 w 223837"/>
                <a:gd name="connsiteY30" fmla="*/ 114652 h 187248"/>
                <a:gd name="connsiteX31" fmla="*/ 185903 w 223837"/>
                <a:gd name="connsiteY31" fmla="*/ 114652 h 187248"/>
                <a:gd name="connsiteX32" fmla="*/ 185903 w 223837"/>
                <a:gd name="connsiteY32" fmla="*/ 127566 h 187248"/>
                <a:gd name="connsiteX33" fmla="*/ 183750 w 223837"/>
                <a:gd name="connsiteY33" fmla="*/ 127566 h 187248"/>
                <a:gd name="connsiteX34" fmla="*/ 183750 w 223837"/>
                <a:gd name="connsiteY34" fmla="*/ 136175 h 187248"/>
                <a:gd name="connsiteX35" fmla="*/ 181598 w 223837"/>
                <a:gd name="connsiteY35" fmla="*/ 136175 h 187248"/>
                <a:gd name="connsiteX36" fmla="*/ 181598 w 223837"/>
                <a:gd name="connsiteY36" fmla="*/ 144784 h 187248"/>
                <a:gd name="connsiteX37" fmla="*/ 179446 w 223837"/>
                <a:gd name="connsiteY37" fmla="*/ 144784 h 187248"/>
                <a:gd name="connsiteX38" fmla="*/ 179446 w 223837"/>
                <a:gd name="connsiteY38" fmla="*/ 153393 h 187248"/>
                <a:gd name="connsiteX39" fmla="*/ 177293 w 223837"/>
                <a:gd name="connsiteY39" fmla="*/ 153393 h 187248"/>
                <a:gd name="connsiteX40" fmla="*/ 177293 w 223837"/>
                <a:gd name="connsiteY40" fmla="*/ 157698 h 187248"/>
                <a:gd name="connsiteX41" fmla="*/ 175141 w 223837"/>
                <a:gd name="connsiteY41" fmla="*/ 157698 h 187248"/>
                <a:gd name="connsiteX42" fmla="*/ 175141 w 223837"/>
                <a:gd name="connsiteY42" fmla="*/ 159850 h 187248"/>
                <a:gd name="connsiteX43" fmla="*/ 172989 w 223837"/>
                <a:gd name="connsiteY43" fmla="*/ 159850 h 187248"/>
                <a:gd name="connsiteX44" fmla="*/ 172989 w 223837"/>
                <a:gd name="connsiteY44" fmla="*/ 166307 h 187248"/>
                <a:gd name="connsiteX45" fmla="*/ 170837 w 223837"/>
                <a:gd name="connsiteY45" fmla="*/ 166307 h 187248"/>
                <a:gd name="connsiteX46" fmla="*/ 170837 w 223837"/>
                <a:gd name="connsiteY46" fmla="*/ 179221 h 187248"/>
                <a:gd name="connsiteX47" fmla="*/ 172989 w 223837"/>
                <a:gd name="connsiteY47" fmla="*/ 179221 h 187248"/>
                <a:gd name="connsiteX48" fmla="*/ 172989 w 223837"/>
                <a:gd name="connsiteY48" fmla="*/ 181373 h 187248"/>
                <a:gd name="connsiteX49" fmla="*/ 177293 w 223837"/>
                <a:gd name="connsiteY49" fmla="*/ 181373 h 187248"/>
                <a:gd name="connsiteX50" fmla="*/ 177293 w 223837"/>
                <a:gd name="connsiteY50" fmla="*/ 187830 h 187248"/>
                <a:gd name="connsiteX51" fmla="*/ 172989 w 223837"/>
                <a:gd name="connsiteY51" fmla="*/ 187830 h 187248"/>
                <a:gd name="connsiteX52" fmla="*/ 172989 w 223837"/>
                <a:gd name="connsiteY52" fmla="*/ 185678 h 187248"/>
                <a:gd name="connsiteX53" fmla="*/ 170837 w 223837"/>
                <a:gd name="connsiteY53" fmla="*/ 185678 h 187248"/>
                <a:gd name="connsiteX54" fmla="*/ 170837 w 223837"/>
                <a:gd name="connsiteY54" fmla="*/ 183525 h 187248"/>
                <a:gd name="connsiteX55" fmla="*/ 166532 w 223837"/>
                <a:gd name="connsiteY55" fmla="*/ 183525 h 187248"/>
                <a:gd name="connsiteX56" fmla="*/ 166532 w 223837"/>
                <a:gd name="connsiteY56" fmla="*/ 181373 h 187248"/>
                <a:gd name="connsiteX57" fmla="*/ 162227 w 223837"/>
                <a:gd name="connsiteY57" fmla="*/ 181373 h 187248"/>
                <a:gd name="connsiteX58" fmla="*/ 162227 w 223837"/>
                <a:gd name="connsiteY58" fmla="*/ 179221 h 187248"/>
                <a:gd name="connsiteX59" fmla="*/ 157923 w 223837"/>
                <a:gd name="connsiteY59" fmla="*/ 179221 h 187248"/>
                <a:gd name="connsiteX60" fmla="*/ 157923 w 223837"/>
                <a:gd name="connsiteY60" fmla="*/ 177068 h 187248"/>
                <a:gd name="connsiteX61" fmla="*/ 153618 w 223837"/>
                <a:gd name="connsiteY61" fmla="*/ 177068 h 187248"/>
                <a:gd name="connsiteX62" fmla="*/ 153618 w 223837"/>
                <a:gd name="connsiteY62" fmla="*/ 174916 h 187248"/>
                <a:gd name="connsiteX63" fmla="*/ 147161 w 223837"/>
                <a:gd name="connsiteY63" fmla="*/ 174916 h 187248"/>
                <a:gd name="connsiteX64" fmla="*/ 147161 w 223837"/>
                <a:gd name="connsiteY64" fmla="*/ 172764 h 187248"/>
                <a:gd name="connsiteX65" fmla="*/ 145009 w 223837"/>
                <a:gd name="connsiteY65" fmla="*/ 172764 h 187248"/>
                <a:gd name="connsiteX66" fmla="*/ 145009 w 223837"/>
                <a:gd name="connsiteY66" fmla="*/ 170612 h 187248"/>
                <a:gd name="connsiteX67" fmla="*/ 140705 w 223837"/>
                <a:gd name="connsiteY67" fmla="*/ 170612 h 187248"/>
                <a:gd name="connsiteX68" fmla="*/ 140705 w 223837"/>
                <a:gd name="connsiteY68" fmla="*/ 168459 h 187248"/>
                <a:gd name="connsiteX69" fmla="*/ 132095 w 223837"/>
                <a:gd name="connsiteY69" fmla="*/ 168459 h 187248"/>
                <a:gd name="connsiteX70" fmla="*/ 132095 w 223837"/>
                <a:gd name="connsiteY70" fmla="*/ 166307 h 187248"/>
                <a:gd name="connsiteX71" fmla="*/ 127791 w 223837"/>
                <a:gd name="connsiteY71" fmla="*/ 166307 h 187248"/>
                <a:gd name="connsiteX72" fmla="*/ 127791 w 223837"/>
                <a:gd name="connsiteY72" fmla="*/ 164155 h 187248"/>
                <a:gd name="connsiteX73" fmla="*/ 123486 w 223837"/>
                <a:gd name="connsiteY73" fmla="*/ 164155 h 187248"/>
                <a:gd name="connsiteX74" fmla="*/ 123486 w 223837"/>
                <a:gd name="connsiteY74" fmla="*/ 162002 h 187248"/>
                <a:gd name="connsiteX75" fmla="*/ 121334 w 223837"/>
                <a:gd name="connsiteY75" fmla="*/ 162002 h 187248"/>
                <a:gd name="connsiteX76" fmla="*/ 121334 w 223837"/>
                <a:gd name="connsiteY76" fmla="*/ 159850 h 187248"/>
                <a:gd name="connsiteX77" fmla="*/ 114877 w 223837"/>
                <a:gd name="connsiteY77" fmla="*/ 159850 h 187248"/>
                <a:gd name="connsiteX78" fmla="*/ 114877 w 223837"/>
                <a:gd name="connsiteY78" fmla="*/ 157698 h 187248"/>
                <a:gd name="connsiteX79" fmla="*/ 106268 w 223837"/>
                <a:gd name="connsiteY79" fmla="*/ 157698 h 187248"/>
                <a:gd name="connsiteX80" fmla="*/ 106268 w 223837"/>
                <a:gd name="connsiteY80" fmla="*/ 155546 h 187248"/>
                <a:gd name="connsiteX81" fmla="*/ 97659 w 223837"/>
                <a:gd name="connsiteY81" fmla="*/ 155546 h 187248"/>
                <a:gd name="connsiteX82" fmla="*/ 97659 w 223837"/>
                <a:gd name="connsiteY82" fmla="*/ 153393 h 187248"/>
                <a:gd name="connsiteX83" fmla="*/ 91202 w 223837"/>
                <a:gd name="connsiteY83" fmla="*/ 153393 h 187248"/>
                <a:gd name="connsiteX84" fmla="*/ 91202 w 223837"/>
                <a:gd name="connsiteY84" fmla="*/ 151241 h 187248"/>
                <a:gd name="connsiteX85" fmla="*/ 89050 w 223837"/>
                <a:gd name="connsiteY85" fmla="*/ 151241 h 187248"/>
                <a:gd name="connsiteX86" fmla="*/ 89050 w 223837"/>
                <a:gd name="connsiteY86" fmla="*/ 149089 h 187248"/>
                <a:gd name="connsiteX87" fmla="*/ 80441 w 223837"/>
                <a:gd name="connsiteY87" fmla="*/ 149089 h 187248"/>
                <a:gd name="connsiteX88" fmla="*/ 80441 w 223837"/>
                <a:gd name="connsiteY88" fmla="*/ 146936 h 187248"/>
                <a:gd name="connsiteX89" fmla="*/ 76136 w 223837"/>
                <a:gd name="connsiteY89" fmla="*/ 146936 h 187248"/>
                <a:gd name="connsiteX90" fmla="*/ 76136 w 223837"/>
                <a:gd name="connsiteY90" fmla="*/ 144784 h 187248"/>
                <a:gd name="connsiteX91" fmla="*/ 50309 w 223837"/>
                <a:gd name="connsiteY91" fmla="*/ 144784 h 187248"/>
                <a:gd name="connsiteX92" fmla="*/ 50309 w 223837"/>
                <a:gd name="connsiteY92" fmla="*/ 142632 h 187248"/>
                <a:gd name="connsiteX93" fmla="*/ 5111 w 223837"/>
                <a:gd name="connsiteY93" fmla="*/ 142632 h 187248"/>
                <a:gd name="connsiteX94" fmla="*/ 5111 w 223837"/>
                <a:gd name="connsiteY94" fmla="*/ 140480 h 187248"/>
                <a:gd name="connsiteX95" fmla="*/ 806 w 223837"/>
                <a:gd name="connsiteY95" fmla="*/ 140480 h 187248"/>
                <a:gd name="connsiteX96" fmla="*/ 806 w 223837"/>
                <a:gd name="connsiteY96" fmla="*/ 138327 h 187248"/>
                <a:gd name="connsiteX97" fmla="*/ 2958 w 223837"/>
                <a:gd name="connsiteY97" fmla="*/ 138327 h 187248"/>
                <a:gd name="connsiteX98" fmla="*/ 2958 w 223837"/>
                <a:gd name="connsiteY98" fmla="*/ 123261 h 187248"/>
                <a:gd name="connsiteX99" fmla="*/ 5111 w 223837"/>
                <a:gd name="connsiteY99" fmla="*/ 123261 h 187248"/>
                <a:gd name="connsiteX100" fmla="*/ 5111 w 223837"/>
                <a:gd name="connsiteY100" fmla="*/ 118957 h 187248"/>
                <a:gd name="connsiteX101" fmla="*/ 7263 w 223837"/>
                <a:gd name="connsiteY101" fmla="*/ 118957 h 187248"/>
                <a:gd name="connsiteX102" fmla="*/ 7263 w 223837"/>
                <a:gd name="connsiteY102" fmla="*/ 112500 h 187248"/>
                <a:gd name="connsiteX103" fmla="*/ 9415 w 223837"/>
                <a:gd name="connsiteY103" fmla="*/ 112500 h 187248"/>
                <a:gd name="connsiteX104" fmla="*/ 9415 w 223837"/>
                <a:gd name="connsiteY104" fmla="*/ 108195 h 187248"/>
                <a:gd name="connsiteX105" fmla="*/ 11567 w 223837"/>
                <a:gd name="connsiteY105" fmla="*/ 108195 h 187248"/>
                <a:gd name="connsiteX106" fmla="*/ 11567 w 223837"/>
                <a:gd name="connsiteY106" fmla="*/ 103891 h 187248"/>
                <a:gd name="connsiteX107" fmla="*/ 13720 w 223837"/>
                <a:gd name="connsiteY107" fmla="*/ 103891 h 187248"/>
                <a:gd name="connsiteX108" fmla="*/ 13720 w 223837"/>
                <a:gd name="connsiteY108" fmla="*/ 99586 h 187248"/>
                <a:gd name="connsiteX109" fmla="*/ 15872 w 223837"/>
                <a:gd name="connsiteY109" fmla="*/ 99586 h 187248"/>
                <a:gd name="connsiteX110" fmla="*/ 15872 w 223837"/>
                <a:gd name="connsiteY110" fmla="*/ 95282 h 187248"/>
                <a:gd name="connsiteX111" fmla="*/ 18024 w 223837"/>
                <a:gd name="connsiteY111" fmla="*/ 95282 h 187248"/>
                <a:gd name="connsiteX112" fmla="*/ 18024 w 223837"/>
                <a:gd name="connsiteY112" fmla="*/ 90977 h 187248"/>
                <a:gd name="connsiteX113" fmla="*/ 20177 w 223837"/>
                <a:gd name="connsiteY113" fmla="*/ 90977 h 187248"/>
                <a:gd name="connsiteX114" fmla="*/ 20177 w 223837"/>
                <a:gd name="connsiteY114" fmla="*/ 86672 h 187248"/>
                <a:gd name="connsiteX115" fmla="*/ 22329 w 223837"/>
                <a:gd name="connsiteY115" fmla="*/ 86672 h 187248"/>
                <a:gd name="connsiteX116" fmla="*/ 22329 w 223837"/>
                <a:gd name="connsiteY116" fmla="*/ 84520 h 187248"/>
                <a:gd name="connsiteX117" fmla="*/ 24481 w 223837"/>
                <a:gd name="connsiteY117" fmla="*/ 84520 h 187248"/>
                <a:gd name="connsiteX118" fmla="*/ 24481 w 223837"/>
                <a:gd name="connsiteY118" fmla="*/ 82368 h 187248"/>
                <a:gd name="connsiteX119" fmla="*/ 26633 w 223837"/>
                <a:gd name="connsiteY119" fmla="*/ 82368 h 187248"/>
                <a:gd name="connsiteX120" fmla="*/ 26633 w 223837"/>
                <a:gd name="connsiteY120" fmla="*/ 80216 h 187248"/>
                <a:gd name="connsiteX121" fmla="*/ 28786 w 223837"/>
                <a:gd name="connsiteY121" fmla="*/ 80216 h 187248"/>
                <a:gd name="connsiteX122" fmla="*/ 28786 w 223837"/>
                <a:gd name="connsiteY122" fmla="*/ 78063 h 187248"/>
                <a:gd name="connsiteX123" fmla="*/ 30938 w 223837"/>
                <a:gd name="connsiteY123" fmla="*/ 78063 h 187248"/>
                <a:gd name="connsiteX124" fmla="*/ 30938 w 223837"/>
                <a:gd name="connsiteY124" fmla="*/ 75911 h 187248"/>
                <a:gd name="connsiteX125" fmla="*/ 33090 w 223837"/>
                <a:gd name="connsiteY125" fmla="*/ 75911 h 187248"/>
                <a:gd name="connsiteX126" fmla="*/ 33090 w 223837"/>
                <a:gd name="connsiteY126" fmla="*/ 73759 h 187248"/>
                <a:gd name="connsiteX127" fmla="*/ 35243 w 223837"/>
                <a:gd name="connsiteY127" fmla="*/ 73759 h 187248"/>
                <a:gd name="connsiteX128" fmla="*/ 35243 w 223837"/>
                <a:gd name="connsiteY128" fmla="*/ 71606 h 187248"/>
                <a:gd name="connsiteX129" fmla="*/ 37395 w 223837"/>
                <a:gd name="connsiteY129" fmla="*/ 71606 h 187248"/>
                <a:gd name="connsiteX130" fmla="*/ 37395 w 223837"/>
                <a:gd name="connsiteY130" fmla="*/ 69454 h 187248"/>
                <a:gd name="connsiteX131" fmla="*/ 39547 w 223837"/>
                <a:gd name="connsiteY131" fmla="*/ 69454 h 187248"/>
                <a:gd name="connsiteX132" fmla="*/ 39547 w 223837"/>
                <a:gd name="connsiteY132" fmla="*/ 67302 h 187248"/>
                <a:gd name="connsiteX133" fmla="*/ 41699 w 223837"/>
                <a:gd name="connsiteY133" fmla="*/ 67302 h 187248"/>
                <a:gd name="connsiteX134" fmla="*/ 41699 w 223837"/>
                <a:gd name="connsiteY134" fmla="*/ 65150 h 187248"/>
                <a:gd name="connsiteX135" fmla="*/ 43852 w 223837"/>
                <a:gd name="connsiteY135" fmla="*/ 65150 h 187248"/>
                <a:gd name="connsiteX136" fmla="*/ 43852 w 223837"/>
                <a:gd name="connsiteY136" fmla="*/ 62997 h 187248"/>
                <a:gd name="connsiteX137" fmla="*/ 48156 w 223837"/>
                <a:gd name="connsiteY137" fmla="*/ 62997 h 187248"/>
                <a:gd name="connsiteX138" fmla="*/ 48156 w 223837"/>
                <a:gd name="connsiteY138" fmla="*/ 60845 h 187248"/>
                <a:gd name="connsiteX139" fmla="*/ 50309 w 223837"/>
                <a:gd name="connsiteY139" fmla="*/ 60845 h 187248"/>
                <a:gd name="connsiteX140" fmla="*/ 50309 w 223837"/>
                <a:gd name="connsiteY140" fmla="*/ 58693 h 187248"/>
                <a:gd name="connsiteX141" fmla="*/ 52461 w 223837"/>
                <a:gd name="connsiteY141" fmla="*/ 58693 h 187248"/>
                <a:gd name="connsiteX142" fmla="*/ 52461 w 223837"/>
                <a:gd name="connsiteY142" fmla="*/ 56540 h 187248"/>
                <a:gd name="connsiteX143" fmla="*/ 56765 w 223837"/>
                <a:gd name="connsiteY143" fmla="*/ 56540 h 187248"/>
                <a:gd name="connsiteX144" fmla="*/ 56765 w 223837"/>
                <a:gd name="connsiteY144" fmla="*/ 54388 h 187248"/>
                <a:gd name="connsiteX145" fmla="*/ 58918 w 223837"/>
                <a:gd name="connsiteY145" fmla="*/ 54388 h 187248"/>
                <a:gd name="connsiteX146" fmla="*/ 58918 w 223837"/>
                <a:gd name="connsiteY146" fmla="*/ 52236 h 187248"/>
                <a:gd name="connsiteX147" fmla="*/ 61070 w 223837"/>
                <a:gd name="connsiteY147" fmla="*/ 52236 h 187248"/>
                <a:gd name="connsiteX148" fmla="*/ 61070 w 223837"/>
                <a:gd name="connsiteY148" fmla="*/ 50084 h 187248"/>
                <a:gd name="connsiteX149" fmla="*/ 63222 w 223837"/>
                <a:gd name="connsiteY149" fmla="*/ 50084 h 187248"/>
                <a:gd name="connsiteX150" fmla="*/ 63222 w 223837"/>
                <a:gd name="connsiteY150" fmla="*/ 47931 h 187248"/>
                <a:gd name="connsiteX151" fmla="*/ 67527 w 223837"/>
                <a:gd name="connsiteY151" fmla="*/ 47931 h 187248"/>
                <a:gd name="connsiteX152" fmla="*/ 67527 w 223837"/>
                <a:gd name="connsiteY152" fmla="*/ 45779 h 187248"/>
                <a:gd name="connsiteX153" fmla="*/ 69679 w 223837"/>
                <a:gd name="connsiteY153" fmla="*/ 45779 h 187248"/>
                <a:gd name="connsiteX154" fmla="*/ 69679 w 223837"/>
                <a:gd name="connsiteY154" fmla="*/ 43627 h 187248"/>
                <a:gd name="connsiteX155" fmla="*/ 71831 w 223837"/>
                <a:gd name="connsiteY155" fmla="*/ 43627 h 187248"/>
                <a:gd name="connsiteX156" fmla="*/ 71831 w 223837"/>
                <a:gd name="connsiteY156" fmla="*/ 41474 h 187248"/>
                <a:gd name="connsiteX157" fmla="*/ 76136 w 223837"/>
                <a:gd name="connsiteY157" fmla="*/ 41474 h 187248"/>
                <a:gd name="connsiteX158" fmla="*/ 76136 w 223837"/>
                <a:gd name="connsiteY158" fmla="*/ 39322 h 187248"/>
                <a:gd name="connsiteX159" fmla="*/ 78288 w 223837"/>
                <a:gd name="connsiteY159" fmla="*/ 39322 h 187248"/>
                <a:gd name="connsiteX160" fmla="*/ 78288 w 223837"/>
                <a:gd name="connsiteY160" fmla="*/ 37170 h 187248"/>
                <a:gd name="connsiteX161" fmla="*/ 82593 w 223837"/>
                <a:gd name="connsiteY161" fmla="*/ 37170 h 187248"/>
                <a:gd name="connsiteX162" fmla="*/ 82593 w 223837"/>
                <a:gd name="connsiteY162" fmla="*/ 35018 h 187248"/>
                <a:gd name="connsiteX163" fmla="*/ 84745 w 223837"/>
                <a:gd name="connsiteY163" fmla="*/ 35018 h 187248"/>
                <a:gd name="connsiteX164" fmla="*/ 84745 w 223837"/>
                <a:gd name="connsiteY164" fmla="*/ 32865 h 187248"/>
                <a:gd name="connsiteX165" fmla="*/ 89050 w 223837"/>
                <a:gd name="connsiteY165" fmla="*/ 32865 h 187248"/>
                <a:gd name="connsiteX166" fmla="*/ 89050 w 223837"/>
                <a:gd name="connsiteY166" fmla="*/ 30713 h 187248"/>
                <a:gd name="connsiteX167" fmla="*/ 93354 w 223837"/>
                <a:gd name="connsiteY167" fmla="*/ 30713 h 187248"/>
                <a:gd name="connsiteX168" fmla="*/ 93354 w 223837"/>
                <a:gd name="connsiteY168" fmla="*/ 28561 h 187248"/>
                <a:gd name="connsiteX169" fmla="*/ 97659 w 223837"/>
                <a:gd name="connsiteY169" fmla="*/ 28561 h 187248"/>
                <a:gd name="connsiteX170" fmla="*/ 97659 w 223837"/>
                <a:gd name="connsiteY170" fmla="*/ 26408 h 187248"/>
                <a:gd name="connsiteX171" fmla="*/ 101963 w 223837"/>
                <a:gd name="connsiteY171" fmla="*/ 26408 h 187248"/>
                <a:gd name="connsiteX172" fmla="*/ 101963 w 223837"/>
                <a:gd name="connsiteY172" fmla="*/ 24256 h 187248"/>
                <a:gd name="connsiteX173" fmla="*/ 106268 w 223837"/>
                <a:gd name="connsiteY173" fmla="*/ 24256 h 187248"/>
                <a:gd name="connsiteX174" fmla="*/ 106268 w 223837"/>
                <a:gd name="connsiteY174" fmla="*/ 22104 h 187248"/>
                <a:gd name="connsiteX175" fmla="*/ 110573 w 223837"/>
                <a:gd name="connsiteY175" fmla="*/ 22104 h 187248"/>
                <a:gd name="connsiteX176" fmla="*/ 110573 w 223837"/>
                <a:gd name="connsiteY176" fmla="*/ 19952 h 187248"/>
                <a:gd name="connsiteX177" fmla="*/ 114877 w 223837"/>
                <a:gd name="connsiteY177" fmla="*/ 19952 h 187248"/>
                <a:gd name="connsiteX178" fmla="*/ 114877 w 223837"/>
                <a:gd name="connsiteY178" fmla="*/ 17799 h 187248"/>
                <a:gd name="connsiteX179" fmla="*/ 119182 w 223837"/>
                <a:gd name="connsiteY179" fmla="*/ 17799 h 187248"/>
                <a:gd name="connsiteX180" fmla="*/ 119182 w 223837"/>
                <a:gd name="connsiteY180" fmla="*/ 15647 h 187248"/>
                <a:gd name="connsiteX181" fmla="*/ 125639 w 223837"/>
                <a:gd name="connsiteY181" fmla="*/ 15647 h 187248"/>
                <a:gd name="connsiteX182" fmla="*/ 125639 w 223837"/>
                <a:gd name="connsiteY182" fmla="*/ 13495 h 187248"/>
                <a:gd name="connsiteX183" fmla="*/ 134248 w 223837"/>
                <a:gd name="connsiteY183" fmla="*/ 13495 h 187248"/>
                <a:gd name="connsiteX184" fmla="*/ 134248 w 223837"/>
                <a:gd name="connsiteY184" fmla="*/ 11342 h 187248"/>
                <a:gd name="connsiteX185" fmla="*/ 138552 w 223837"/>
                <a:gd name="connsiteY185" fmla="*/ 11342 h 187248"/>
                <a:gd name="connsiteX186" fmla="*/ 138552 w 223837"/>
                <a:gd name="connsiteY186" fmla="*/ 9190 h 187248"/>
                <a:gd name="connsiteX187" fmla="*/ 149314 w 223837"/>
                <a:gd name="connsiteY187" fmla="*/ 9190 h 187248"/>
                <a:gd name="connsiteX188" fmla="*/ 149314 w 223837"/>
                <a:gd name="connsiteY188" fmla="*/ 7038 h 187248"/>
                <a:gd name="connsiteX189" fmla="*/ 160075 w 223837"/>
                <a:gd name="connsiteY189" fmla="*/ 7038 h 187248"/>
                <a:gd name="connsiteX190" fmla="*/ 160075 w 223837"/>
                <a:gd name="connsiteY190" fmla="*/ 4886 h 187248"/>
                <a:gd name="connsiteX191" fmla="*/ 164380 w 223837"/>
                <a:gd name="connsiteY191" fmla="*/ 4886 h 187248"/>
                <a:gd name="connsiteX192" fmla="*/ 164380 w 223837"/>
                <a:gd name="connsiteY192" fmla="*/ 2733 h 187248"/>
                <a:gd name="connsiteX193" fmla="*/ 175141 w 223837"/>
                <a:gd name="connsiteY193" fmla="*/ 2733 h 18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223837" h="187248">
                  <a:moveTo>
                    <a:pt x="175141" y="581"/>
                  </a:moveTo>
                  <a:lnTo>
                    <a:pt x="218187" y="581"/>
                  </a:lnTo>
                  <a:lnTo>
                    <a:pt x="218187" y="2733"/>
                  </a:lnTo>
                  <a:lnTo>
                    <a:pt x="224644" y="2733"/>
                  </a:lnTo>
                  <a:lnTo>
                    <a:pt x="224644" y="7038"/>
                  </a:lnTo>
                  <a:lnTo>
                    <a:pt x="213882" y="7038"/>
                  </a:lnTo>
                  <a:lnTo>
                    <a:pt x="213882" y="11342"/>
                  </a:lnTo>
                  <a:lnTo>
                    <a:pt x="211730" y="11342"/>
                  </a:lnTo>
                  <a:lnTo>
                    <a:pt x="211730" y="19952"/>
                  </a:lnTo>
                  <a:lnTo>
                    <a:pt x="209578" y="19952"/>
                  </a:lnTo>
                  <a:lnTo>
                    <a:pt x="209578" y="32865"/>
                  </a:lnTo>
                  <a:lnTo>
                    <a:pt x="207425" y="32865"/>
                  </a:lnTo>
                  <a:lnTo>
                    <a:pt x="207425" y="37170"/>
                  </a:lnTo>
                  <a:lnTo>
                    <a:pt x="205273" y="37170"/>
                  </a:lnTo>
                  <a:lnTo>
                    <a:pt x="205273" y="41474"/>
                  </a:lnTo>
                  <a:lnTo>
                    <a:pt x="203121" y="41474"/>
                  </a:lnTo>
                  <a:lnTo>
                    <a:pt x="203121" y="50084"/>
                  </a:lnTo>
                  <a:lnTo>
                    <a:pt x="200969" y="50084"/>
                  </a:lnTo>
                  <a:lnTo>
                    <a:pt x="200969" y="58693"/>
                  </a:lnTo>
                  <a:lnTo>
                    <a:pt x="198816" y="58693"/>
                  </a:lnTo>
                  <a:lnTo>
                    <a:pt x="198816" y="67302"/>
                  </a:lnTo>
                  <a:lnTo>
                    <a:pt x="196664" y="67302"/>
                  </a:lnTo>
                  <a:lnTo>
                    <a:pt x="196664" y="73759"/>
                  </a:lnTo>
                  <a:lnTo>
                    <a:pt x="194512" y="73759"/>
                  </a:lnTo>
                  <a:lnTo>
                    <a:pt x="194512" y="80216"/>
                  </a:lnTo>
                  <a:lnTo>
                    <a:pt x="192359" y="80216"/>
                  </a:lnTo>
                  <a:lnTo>
                    <a:pt x="192359" y="93129"/>
                  </a:lnTo>
                  <a:lnTo>
                    <a:pt x="190207" y="93129"/>
                  </a:lnTo>
                  <a:lnTo>
                    <a:pt x="190207" y="101738"/>
                  </a:lnTo>
                  <a:lnTo>
                    <a:pt x="188055" y="101738"/>
                  </a:lnTo>
                  <a:lnTo>
                    <a:pt x="188055" y="114652"/>
                  </a:lnTo>
                  <a:lnTo>
                    <a:pt x="185903" y="114652"/>
                  </a:lnTo>
                  <a:lnTo>
                    <a:pt x="185903" y="127566"/>
                  </a:lnTo>
                  <a:lnTo>
                    <a:pt x="183750" y="127566"/>
                  </a:lnTo>
                  <a:lnTo>
                    <a:pt x="183750" y="136175"/>
                  </a:lnTo>
                  <a:lnTo>
                    <a:pt x="181598" y="136175"/>
                  </a:lnTo>
                  <a:lnTo>
                    <a:pt x="181598" y="144784"/>
                  </a:lnTo>
                  <a:lnTo>
                    <a:pt x="179446" y="144784"/>
                  </a:lnTo>
                  <a:lnTo>
                    <a:pt x="179446" y="153393"/>
                  </a:lnTo>
                  <a:lnTo>
                    <a:pt x="177293" y="153393"/>
                  </a:lnTo>
                  <a:lnTo>
                    <a:pt x="177293" y="157698"/>
                  </a:lnTo>
                  <a:lnTo>
                    <a:pt x="175141" y="157698"/>
                  </a:lnTo>
                  <a:lnTo>
                    <a:pt x="175141" y="159850"/>
                  </a:lnTo>
                  <a:lnTo>
                    <a:pt x="172989" y="159850"/>
                  </a:lnTo>
                  <a:lnTo>
                    <a:pt x="172989" y="166307"/>
                  </a:lnTo>
                  <a:lnTo>
                    <a:pt x="170837" y="166307"/>
                  </a:lnTo>
                  <a:lnTo>
                    <a:pt x="170837" y="179221"/>
                  </a:lnTo>
                  <a:lnTo>
                    <a:pt x="172989" y="179221"/>
                  </a:lnTo>
                  <a:lnTo>
                    <a:pt x="172989" y="181373"/>
                  </a:lnTo>
                  <a:lnTo>
                    <a:pt x="177293" y="181373"/>
                  </a:lnTo>
                  <a:lnTo>
                    <a:pt x="177293" y="187830"/>
                  </a:lnTo>
                  <a:lnTo>
                    <a:pt x="172989" y="187830"/>
                  </a:lnTo>
                  <a:lnTo>
                    <a:pt x="172989" y="185678"/>
                  </a:lnTo>
                  <a:lnTo>
                    <a:pt x="170837" y="185678"/>
                  </a:lnTo>
                  <a:lnTo>
                    <a:pt x="170837" y="183525"/>
                  </a:lnTo>
                  <a:lnTo>
                    <a:pt x="166532" y="183525"/>
                  </a:lnTo>
                  <a:lnTo>
                    <a:pt x="166532" y="181373"/>
                  </a:lnTo>
                  <a:lnTo>
                    <a:pt x="162227" y="181373"/>
                  </a:lnTo>
                  <a:lnTo>
                    <a:pt x="162227" y="179221"/>
                  </a:lnTo>
                  <a:lnTo>
                    <a:pt x="157923" y="179221"/>
                  </a:lnTo>
                  <a:lnTo>
                    <a:pt x="157923" y="177068"/>
                  </a:lnTo>
                  <a:lnTo>
                    <a:pt x="153618" y="177068"/>
                  </a:lnTo>
                  <a:lnTo>
                    <a:pt x="153618" y="174916"/>
                  </a:lnTo>
                  <a:lnTo>
                    <a:pt x="147161" y="174916"/>
                  </a:lnTo>
                  <a:lnTo>
                    <a:pt x="147161" y="172764"/>
                  </a:lnTo>
                  <a:lnTo>
                    <a:pt x="145009" y="172764"/>
                  </a:lnTo>
                  <a:lnTo>
                    <a:pt x="145009" y="170612"/>
                  </a:lnTo>
                  <a:lnTo>
                    <a:pt x="140705" y="170612"/>
                  </a:lnTo>
                  <a:lnTo>
                    <a:pt x="140705" y="168459"/>
                  </a:lnTo>
                  <a:lnTo>
                    <a:pt x="132095" y="168459"/>
                  </a:lnTo>
                  <a:lnTo>
                    <a:pt x="132095" y="166307"/>
                  </a:lnTo>
                  <a:lnTo>
                    <a:pt x="127791" y="166307"/>
                  </a:lnTo>
                  <a:lnTo>
                    <a:pt x="127791" y="164155"/>
                  </a:lnTo>
                  <a:lnTo>
                    <a:pt x="123486" y="164155"/>
                  </a:lnTo>
                  <a:lnTo>
                    <a:pt x="123486" y="162002"/>
                  </a:lnTo>
                  <a:lnTo>
                    <a:pt x="121334" y="162002"/>
                  </a:lnTo>
                  <a:lnTo>
                    <a:pt x="121334" y="159850"/>
                  </a:lnTo>
                  <a:lnTo>
                    <a:pt x="114877" y="159850"/>
                  </a:lnTo>
                  <a:lnTo>
                    <a:pt x="114877" y="157698"/>
                  </a:lnTo>
                  <a:lnTo>
                    <a:pt x="106268" y="157698"/>
                  </a:lnTo>
                  <a:lnTo>
                    <a:pt x="106268" y="155546"/>
                  </a:lnTo>
                  <a:lnTo>
                    <a:pt x="97659" y="155546"/>
                  </a:lnTo>
                  <a:lnTo>
                    <a:pt x="97659" y="153393"/>
                  </a:lnTo>
                  <a:lnTo>
                    <a:pt x="91202" y="153393"/>
                  </a:lnTo>
                  <a:lnTo>
                    <a:pt x="91202" y="151241"/>
                  </a:lnTo>
                  <a:lnTo>
                    <a:pt x="89050" y="151241"/>
                  </a:lnTo>
                  <a:lnTo>
                    <a:pt x="89050" y="149089"/>
                  </a:lnTo>
                  <a:lnTo>
                    <a:pt x="80441" y="149089"/>
                  </a:lnTo>
                  <a:lnTo>
                    <a:pt x="80441" y="146936"/>
                  </a:lnTo>
                  <a:lnTo>
                    <a:pt x="76136" y="146936"/>
                  </a:lnTo>
                  <a:lnTo>
                    <a:pt x="76136" y="144784"/>
                  </a:lnTo>
                  <a:lnTo>
                    <a:pt x="50309" y="144784"/>
                  </a:lnTo>
                  <a:lnTo>
                    <a:pt x="50309" y="142632"/>
                  </a:lnTo>
                  <a:lnTo>
                    <a:pt x="5111" y="142632"/>
                  </a:lnTo>
                  <a:lnTo>
                    <a:pt x="5111" y="140480"/>
                  </a:lnTo>
                  <a:lnTo>
                    <a:pt x="806" y="140480"/>
                  </a:lnTo>
                  <a:lnTo>
                    <a:pt x="806" y="138327"/>
                  </a:lnTo>
                  <a:lnTo>
                    <a:pt x="2958" y="138327"/>
                  </a:lnTo>
                  <a:lnTo>
                    <a:pt x="2958" y="123261"/>
                  </a:lnTo>
                  <a:lnTo>
                    <a:pt x="5111" y="123261"/>
                  </a:lnTo>
                  <a:lnTo>
                    <a:pt x="5111" y="118957"/>
                  </a:lnTo>
                  <a:lnTo>
                    <a:pt x="7263" y="118957"/>
                  </a:lnTo>
                  <a:lnTo>
                    <a:pt x="7263" y="112500"/>
                  </a:lnTo>
                  <a:lnTo>
                    <a:pt x="9415" y="112500"/>
                  </a:lnTo>
                  <a:lnTo>
                    <a:pt x="9415" y="108195"/>
                  </a:lnTo>
                  <a:lnTo>
                    <a:pt x="11567" y="108195"/>
                  </a:lnTo>
                  <a:lnTo>
                    <a:pt x="11567" y="103891"/>
                  </a:lnTo>
                  <a:lnTo>
                    <a:pt x="13720" y="103891"/>
                  </a:lnTo>
                  <a:lnTo>
                    <a:pt x="13720" y="99586"/>
                  </a:lnTo>
                  <a:lnTo>
                    <a:pt x="15872" y="99586"/>
                  </a:lnTo>
                  <a:lnTo>
                    <a:pt x="15872" y="95282"/>
                  </a:lnTo>
                  <a:lnTo>
                    <a:pt x="18024" y="95282"/>
                  </a:lnTo>
                  <a:lnTo>
                    <a:pt x="18024" y="90977"/>
                  </a:lnTo>
                  <a:lnTo>
                    <a:pt x="20177" y="90977"/>
                  </a:lnTo>
                  <a:lnTo>
                    <a:pt x="20177" y="86672"/>
                  </a:lnTo>
                  <a:lnTo>
                    <a:pt x="22329" y="86672"/>
                  </a:lnTo>
                  <a:lnTo>
                    <a:pt x="22329" y="84520"/>
                  </a:lnTo>
                  <a:lnTo>
                    <a:pt x="24481" y="84520"/>
                  </a:lnTo>
                  <a:lnTo>
                    <a:pt x="24481" y="82368"/>
                  </a:lnTo>
                  <a:lnTo>
                    <a:pt x="26633" y="82368"/>
                  </a:lnTo>
                  <a:lnTo>
                    <a:pt x="26633" y="80216"/>
                  </a:lnTo>
                  <a:lnTo>
                    <a:pt x="28786" y="80216"/>
                  </a:lnTo>
                  <a:lnTo>
                    <a:pt x="28786" y="78063"/>
                  </a:lnTo>
                  <a:lnTo>
                    <a:pt x="30938" y="78063"/>
                  </a:lnTo>
                  <a:lnTo>
                    <a:pt x="30938" y="75911"/>
                  </a:lnTo>
                  <a:lnTo>
                    <a:pt x="33090" y="75911"/>
                  </a:lnTo>
                  <a:lnTo>
                    <a:pt x="33090" y="73759"/>
                  </a:lnTo>
                  <a:lnTo>
                    <a:pt x="35243" y="73759"/>
                  </a:lnTo>
                  <a:lnTo>
                    <a:pt x="35243" y="71606"/>
                  </a:lnTo>
                  <a:lnTo>
                    <a:pt x="37395" y="71606"/>
                  </a:lnTo>
                  <a:lnTo>
                    <a:pt x="37395" y="69454"/>
                  </a:lnTo>
                  <a:lnTo>
                    <a:pt x="39547" y="69454"/>
                  </a:lnTo>
                  <a:lnTo>
                    <a:pt x="39547" y="67302"/>
                  </a:lnTo>
                  <a:lnTo>
                    <a:pt x="41699" y="67302"/>
                  </a:lnTo>
                  <a:lnTo>
                    <a:pt x="41699" y="65150"/>
                  </a:lnTo>
                  <a:lnTo>
                    <a:pt x="43852" y="65150"/>
                  </a:lnTo>
                  <a:lnTo>
                    <a:pt x="43852" y="62997"/>
                  </a:lnTo>
                  <a:lnTo>
                    <a:pt x="48156" y="62997"/>
                  </a:lnTo>
                  <a:lnTo>
                    <a:pt x="48156" y="60845"/>
                  </a:lnTo>
                  <a:lnTo>
                    <a:pt x="50309" y="60845"/>
                  </a:lnTo>
                  <a:lnTo>
                    <a:pt x="50309" y="58693"/>
                  </a:lnTo>
                  <a:lnTo>
                    <a:pt x="52461" y="58693"/>
                  </a:lnTo>
                  <a:lnTo>
                    <a:pt x="52461" y="56540"/>
                  </a:lnTo>
                  <a:lnTo>
                    <a:pt x="56765" y="56540"/>
                  </a:lnTo>
                  <a:lnTo>
                    <a:pt x="56765" y="54388"/>
                  </a:lnTo>
                  <a:lnTo>
                    <a:pt x="58918" y="54388"/>
                  </a:lnTo>
                  <a:lnTo>
                    <a:pt x="58918" y="52236"/>
                  </a:lnTo>
                  <a:lnTo>
                    <a:pt x="61070" y="52236"/>
                  </a:lnTo>
                  <a:lnTo>
                    <a:pt x="61070" y="50084"/>
                  </a:lnTo>
                  <a:lnTo>
                    <a:pt x="63222" y="50084"/>
                  </a:lnTo>
                  <a:lnTo>
                    <a:pt x="63222" y="47931"/>
                  </a:lnTo>
                  <a:lnTo>
                    <a:pt x="67527" y="47931"/>
                  </a:lnTo>
                  <a:lnTo>
                    <a:pt x="67527" y="45779"/>
                  </a:lnTo>
                  <a:lnTo>
                    <a:pt x="69679" y="45779"/>
                  </a:lnTo>
                  <a:lnTo>
                    <a:pt x="69679" y="43627"/>
                  </a:lnTo>
                  <a:lnTo>
                    <a:pt x="71831" y="43627"/>
                  </a:lnTo>
                  <a:lnTo>
                    <a:pt x="71831" y="41474"/>
                  </a:lnTo>
                  <a:lnTo>
                    <a:pt x="76136" y="41474"/>
                  </a:lnTo>
                  <a:lnTo>
                    <a:pt x="76136" y="39322"/>
                  </a:lnTo>
                  <a:lnTo>
                    <a:pt x="78288" y="39322"/>
                  </a:lnTo>
                  <a:lnTo>
                    <a:pt x="78288" y="37170"/>
                  </a:lnTo>
                  <a:lnTo>
                    <a:pt x="82593" y="37170"/>
                  </a:lnTo>
                  <a:lnTo>
                    <a:pt x="82593" y="35018"/>
                  </a:lnTo>
                  <a:lnTo>
                    <a:pt x="84745" y="35018"/>
                  </a:lnTo>
                  <a:lnTo>
                    <a:pt x="84745" y="32865"/>
                  </a:lnTo>
                  <a:lnTo>
                    <a:pt x="89050" y="32865"/>
                  </a:lnTo>
                  <a:lnTo>
                    <a:pt x="89050" y="30713"/>
                  </a:lnTo>
                  <a:lnTo>
                    <a:pt x="93354" y="30713"/>
                  </a:lnTo>
                  <a:lnTo>
                    <a:pt x="93354" y="28561"/>
                  </a:lnTo>
                  <a:lnTo>
                    <a:pt x="97659" y="28561"/>
                  </a:lnTo>
                  <a:lnTo>
                    <a:pt x="97659" y="26408"/>
                  </a:lnTo>
                  <a:lnTo>
                    <a:pt x="101963" y="26408"/>
                  </a:lnTo>
                  <a:lnTo>
                    <a:pt x="101963" y="24256"/>
                  </a:lnTo>
                  <a:lnTo>
                    <a:pt x="106268" y="24256"/>
                  </a:lnTo>
                  <a:lnTo>
                    <a:pt x="106268" y="22104"/>
                  </a:lnTo>
                  <a:lnTo>
                    <a:pt x="110573" y="22104"/>
                  </a:lnTo>
                  <a:lnTo>
                    <a:pt x="110573" y="19952"/>
                  </a:lnTo>
                  <a:lnTo>
                    <a:pt x="114877" y="19952"/>
                  </a:lnTo>
                  <a:lnTo>
                    <a:pt x="114877" y="17799"/>
                  </a:lnTo>
                  <a:lnTo>
                    <a:pt x="119182" y="17799"/>
                  </a:lnTo>
                  <a:lnTo>
                    <a:pt x="119182" y="15647"/>
                  </a:lnTo>
                  <a:lnTo>
                    <a:pt x="125639" y="15647"/>
                  </a:lnTo>
                  <a:lnTo>
                    <a:pt x="125639" y="13495"/>
                  </a:lnTo>
                  <a:lnTo>
                    <a:pt x="134248" y="13495"/>
                  </a:lnTo>
                  <a:lnTo>
                    <a:pt x="134248" y="11342"/>
                  </a:lnTo>
                  <a:lnTo>
                    <a:pt x="138552" y="11342"/>
                  </a:lnTo>
                  <a:lnTo>
                    <a:pt x="138552" y="9190"/>
                  </a:lnTo>
                  <a:lnTo>
                    <a:pt x="149314" y="9190"/>
                  </a:lnTo>
                  <a:lnTo>
                    <a:pt x="149314" y="7038"/>
                  </a:lnTo>
                  <a:lnTo>
                    <a:pt x="160075" y="7038"/>
                  </a:lnTo>
                  <a:lnTo>
                    <a:pt x="160075" y="4886"/>
                  </a:lnTo>
                  <a:lnTo>
                    <a:pt x="164380" y="4886"/>
                  </a:lnTo>
                  <a:lnTo>
                    <a:pt x="164380" y="2733"/>
                  </a:lnTo>
                  <a:lnTo>
                    <a:pt x="175141" y="2733"/>
                  </a:lnTo>
                  <a:close/>
                </a:path>
              </a:pathLst>
            </a:custGeom>
            <a:solidFill>
              <a:srgbClr val="654A4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777605C-8A8B-8DD7-1A26-98501DEDDAD3}"/>
                </a:ext>
              </a:extLst>
            </p:cNvPr>
            <p:cNvSpPr/>
            <p:nvPr/>
          </p:nvSpPr>
          <p:spPr>
            <a:xfrm>
              <a:off x="12336945" y="8465967"/>
              <a:ext cx="277644" cy="182944"/>
            </a:xfrm>
            <a:custGeom>
              <a:avLst/>
              <a:gdLst>
                <a:gd name="connsiteX0" fmla="*/ 110275 w 277644"/>
                <a:gd name="connsiteY0" fmla="*/ 471 h 182944"/>
                <a:gd name="connsiteX1" fmla="*/ 166234 w 277644"/>
                <a:gd name="connsiteY1" fmla="*/ 471 h 182944"/>
                <a:gd name="connsiteX2" fmla="*/ 166234 w 277644"/>
                <a:gd name="connsiteY2" fmla="*/ 2623 h 182944"/>
                <a:gd name="connsiteX3" fmla="*/ 174843 w 277644"/>
                <a:gd name="connsiteY3" fmla="*/ 2623 h 182944"/>
                <a:gd name="connsiteX4" fmla="*/ 174843 w 277644"/>
                <a:gd name="connsiteY4" fmla="*/ 4776 h 182944"/>
                <a:gd name="connsiteX5" fmla="*/ 181300 w 277644"/>
                <a:gd name="connsiteY5" fmla="*/ 4776 h 182944"/>
                <a:gd name="connsiteX6" fmla="*/ 181300 w 277644"/>
                <a:gd name="connsiteY6" fmla="*/ 6928 h 182944"/>
                <a:gd name="connsiteX7" fmla="*/ 187757 w 277644"/>
                <a:gd name="connsiteY7" fmla="*/ 6928 h 182944"/>
                <a:gd name="connsiteX8" fmla="*/ 187757 w 277644"/>
                <a:gd name="connsiteY8" fmla="*/ 9080 h 182944"/>
                <a:gd name="connsiteX9" fmla="*/ 192061 w 277644"/>
                <a:gd name="connsiteY9" fmla="*/ 9080 h 182944"/>
                <a:gd name="connsiteX10" fmla="*/ 192061 w 277644"/>
                <a:gd name="connsiteY10" fmla="*/ 11232 h 182944"/>
                <a:gd name="connsiteX11" fmla="*/ 196366 w 277644"/>
                <a:gd name="connsiteY11" fmla="*/ 11232 h 182944"/>
                <a:gd name="connsiteX12" fmla="*/ 196366 w 277644"/>
                <a:gd name="connsiteY12" fmla="*/ 13385 h 182944"/>
                <a:gd name="connsiteX13" fmla="*/ 198518 w 277644"/>
                <a:gd name="connsiteY13" fmla="*/ 13385 h 182944"/>
                <a:gd name="connsiteX14" fmla="*/ 198518 w 277644"/>
                <a:gd name="connsiteY14" fmla="*/ 15537 h 182944"/>
                <a:gd name="connsiteX15" fmla="*/ 202823 w 277644"/>
                <a:gd name="connsiteY15" fmla="*/ 15537 h 182944"/>
                <a:gd name="connsiteX16" fmla="*/ 202823 w 277644"/>
                <a:gd name="connsiteY16" fmla="*/ 17689 h 182944"/>
                <a:gd name="connsiteX17" fmla="*/ 204975 w 277644"/>
                <a:gd name="connsiteY17" fmla="*/ 17689 h 182944"/>
                <a:gd name="connsiteX18" fmla="*/ 204975 w 277644"/>
                <a:gd name="connsiteY18" fmla="*/ 19842 h 182944"/>
                <a:gd name="connsiteX19" fmla="*/ 207127 w 277644"/>
                <a:gd name="connsiteY19" fmla="*/ 19842 h 182944"/>
                <a:gd name="connsiteX20" fmla="*/ 207127 w 277644"/>
                <a:gd name="connsiteY20" fmla="*/ 21994 h 182944"/>
                <a:gd name="connsiteX21" fmla="*/ 209280 w 277644"/>
                <a:gd name="connsiteY21" fmla="*/ 21994 h 182944"/>
                <a:gd name="connsiteX22" fmla="*/ 209280 w 277644"/>
                <a:gd name="connsiteY22" fmla="*/ 24146 h 182944"/>
                <a:gd name="connsiteX23" fmla="*/ 211432 w 277644"/>
                <a:gd name="connsiteY23" fmla="*/ 24146 h 182944"/>
                <a:gd name="connsiteX24" fmla="*/ 211432 w 277644"/>
                <a:gd name="connsiteY24" fmla="*/ 26298 h 182944"/>
                <a:gd name="connsiteX25" fmla="*/ 213584 w 277644"/>
                <a:gd name="connsiteY25" fmla="*/ 26298 h 182944"/>
                <a:gd name="connsiteX26" fmla="*/ 213584 w 277644"/>
                <a:gd name="connsiteY26" fmla="*/ 30603 h 182944"/>
                <a:gd name="connsiteX27" fmla="*/ 215737 w 277644"/>
                <a:gd name="connsiteY27" fmla="*/ 30603 h 182944"/>
                <a:gd name="connsiteX28" fmla="*/ 215737 w 277644"/>
                <a:gd name="connsiteY28" fmla="*/ 34908 h 182944"/>
                <a:gd name="connsiteX29" fmla="*/ 217889 w 277644"/>
                <a:gd name="connsiteY29" fmla="*/ 34908 h 182944"/>
                <a:gd name="connsiteX30" fmla="*/ 217889 w 277644"/>
                <a:gd name="connsiteY30" fmla="*/ 54278 h 182944"/>
                <a:gd name="connsiteX31" fmla="*/ 215737 w 277644"/>
                <a:gd name="connsiteY31" fmla="*/ 54278 h 182944"/>
                <a:gd name="connsiteX32" fmla="*/ 215737 w 277644"/>
                <a:gd name="connsiteY32" fmla="*/ 58583 h 182944"/>
                <a:gd name="connsiteX33" fmla="*/ 213584 w 277644"/>
                <a:gd name="connsiteY33" fmla="*/ 58583 h 182944"/>
                <a:gd name="connsiteX34" fmla="*/ 213584 w 277644"/>
                <a:gd name="connsiteY34" fmla="*/ 62887 h 182944"/>
                <a:gd name="connsiteX35" fmla="*/ 211432 w 277644"/>
                <a:gd name="connsiteY35" fmla="*/ 62887 h 182944"/>
                <a:gd name="connsiteX36" fmla="*/ 211432 w 277644"/>
                <a:gd name="connsiteY36" fmla="*/ 67192 h 182944"/>
                <a:gd name="connsiteX37" fmla="*/ 209280 w 277644"/>
                <a:gd name="connsiteY37" fmla="*/ 67192 h 182944"/>
                <a:gd name="connsiteX38" fmla="*/ 209280 w 277644"/>
                <a:gd name="connsiteY38" fmla="*/ 69344 h 182944"/>
                <a:gd name="connsiteX39" fmla="*/ 207127 w 277644"/>
                <a:gd name="connsiteY39" fmla="*/ 69344 h 182944"/>
                <a:gd name="connsiteX40" fmla="*/ 207127 w 277644"/>
                <a:gd name="connsiteY40" fmla="*/ 71496 h 182944"/>
                <a:gd name="connsiteX41" fmla="*/ 204975 w 277644"/>
                <a:gd name="connsiteY41" fmla="*/ 71496 h 182944"/>
                <a:gd name="connsiteX42" fmla="*/ 204975 w 277644"/>
                <a:gd name="connsiteY42" fmla="*/ 73649 h 182944"/>
                <a:gd name="connsiteX43" fmla="*/ 202823 w 277644"/>
                <a:gd name="connsiteY43" fmla="*/ 73649 h 182944"/>
                <a:gd name="connsiteX44" fmla="*/ 202823 w 277644"/>
                <a:gd name="connsiteY44" fmla="*/ 75801 h 182944"/>
                <a:gd name="connsiteX45" fmla="*/ 198518 w 277644"/>
                <a:gd name="connsiteY45" fmla="*/ 75801 h 182944"/>
                <a:gd name="connsiteX46" fmla="*/ 198518 w 277644"/>
                <a:gd name="connsiteY46" fmla="*/ 77953 h 182944"/>
                <a:gd name="connsiteX47" fmla="*/ 194214 w 277644"/>
                <a:gd name="connsiteY47" fmla="*/ 77953 h 182944"/>
                <a:gd name="connsiteX48" fmla="*/ 194214 w 277644"/>
                <a:gd name="connsiteY48" fmla="*/ 80106 h 182944"/>
                <a:gd name="connsiteX49" fmla="*/ 187757 w 277644"/>
                <a:gd name="connsiteY49" fmla="*/ 80106 h 182944"/>
                <a:gd name="connsiteX50" fmla="*/ 187757 w 277644"/>
                <a:gd name="connsiteY50" fmla="*/ 82258 h 182944"/>
                <a:gd name="connsiteX51" fmla="*/ 176995 w 277644"/>
                <a:gd name="connsiteY51" fmla="*/ 82258 h 182944"/>
                <a:gd name="connsiteX52" fmla="*/ 176995 w 277644"/>
                <a:gd name="connsiteY52" fmla="*/ 84410 h 182944"/>
                <a:gd name="connsiteX53" fmla="*/ 174843 w 277644"/>
                <a:gd name="connsiteY53" fmla="*/ 84410 h 182944"/>
                <a:gd name="connsiteX54" fmla="*/ 174843 w 277644"/>
                <a:gd name="connsiteY54" fmla="*/ 86562 h 182944"/>
                <a:gd name="connsiteX55" fmla="*/ 172691 w 277644"/>
                <a:gd name="connsiteY55" fmla="*/ 86562 h 182944"/>
                <a:gd name="connsiteX56" fmla="*/ 172691 w 277644"/>
                <a:gd name="connsiteY56" fmla="*/ 88715 h 182944"/>
                <a:gd name="connsiteX57" fmla="*/ 170539 w 277644"/>
                <a:gd name="connsiteY57" fmla="*/ 88715 h 182944"/>
                <a:gd name="connsiteX58" fmla="*/ 170539 w 277644"/>
                <a:gd name="connsiteY58" fmla="*/ 90867 h 182944"/>
                <a:gd name="connsiteX59" fmla="*/ 168386 w 277644"/>
                <a:gd name="connsiteY59" fmla="*/ 90867 h 182944"/>
                <a:gd name="connsiteX60" fmla="*/ 168386 w 277644"/>
                <a:gd name="connsiteY60" fmla="*/ 95172 h 182944"/>
                <a:gd name="connsiteX61" fmla="*/ 166234 w 277644"/>
                <a:gd name="connsiteY61" fmla="*/ 95172 h 182944"/>
                <a:gd name="connsiteX62" fmla="*/ 166234 w 277644"/>
                <a:gd name="connsiteY62" fmla="*/ 97324 h 182944"/>
                <a:gd name="connsiteX63" fmla="*/ 164082 w 277644"/>
                <a:gd name="connsiteY63" fmla="*/ 97324 h 182944"/>
                <a:gd name="connsiteX64" fmla="*/ 164082 w 277644"/>
                <a:gd name="connsiteY64" fmla="*/ 99476 h 182944"/>
                <a:gd name="connsiteX65" fmla="*/ 161929 w 277644"/>
                <a:gd name="connsiteY65" fmla="*/ 99476 h 182944"/>
                <a:gd name="connsiteX66" fmla="*/ 161929 w 277644"/>
                <a:gd name="connsiteY66" fmla="*/ 103781 h 182944"/>
                <a:gd name="connsiteX67" fmla="*/ 159777 w 277644"/>
                <a:gd name="connsiteY67" fmla="*/ 103781 h 182944"/>
                <a:gd name="connsiteX68" fmla="*/ 159777 w 277644"/>
                <a:gd name="connsiteY68" fmla="*/ 105933 h 182944"/>
                <a:gd name="connsiteX69" fmla="*/ 155473 w 277644"/>
                <a:gd name="connsiteY69" fmla="*/ 105933 h 182944"/>
                <a:gd name="connsiteX70" fmla="*/ 155473 w 277644"/>
                <a:gd name="connsiteY70" fmla="*/ 108085 h 182944"/>
                <a:gd name="connsiteX71" fmla="*/ 153320 w 277644"/>
                <a:gd name="connsiteY71" fmla="*/ 108085 h 182944"/>
                <a:gd name="connsiteX72" fmla="*/ 153320 w 277644"/>
                <a:gd name="connsiteY72" fmla="*/ 110238 h 182944"/>
                <a:gd name="connsiteX73" fmla="*/ 151168 w 277644"/>
                <a:gd name="connsiteY73" fmla="*/ 110238 h 182944"/>
                <a:gd name="connsiteX74" fmla="*/ 151168 w 277644"/>
                <a:gd name="connsiteY74" fmla="*/ 120999 h 182944"/>
                <a:gd name="connsiteX75" fmla="*/ 153320 w 277644"/>
                <a:gd name="connsiteY75" fmla="*/ 120999 h 182944"/>
                <a:gd name="connsiteX76" fmla="*/ 153320 w 277644"/>
                <a:gd name="connsiteY76" fmla="*/ 125304 h 182944"/>
                <a:gd name="connsiteX77" fmla="*/ 155473 w 277644"/>
                <a:gd name="connsiteY77" fmla="*/ 125304 h 182944"/>
                <a:gd name="connsiteX78" fmla="*/ 155473 w 277644"/>
                <a:gd name="connsiteY78" fmla="*/ 129608 h 182944"/>
                <a:gd name="connsiteX79" fmla="*/ 157625 w 277644"/>
                <a:gd name="connsiteY79" fmla="*/ 129608 h 182944"/>
                <a:gd name="connsiteX80" fmla="*/ 157625 w 277644"/>
                <a:gd name="connsiteY80" fmla="*/ 133913 h 182944"/>
                <a:gd name="connsiteX81" fmla="*/ 159777 w 277644"/>
                <a:gd name="connsiteY81" fmla="*/ 133913 h 182944"/>
                <a:gd name="connsiteX82" fmla="*/ 159777 w 277644"/>
                <a:gd name="connsiteY82" fmla="*/ 136065 h 182944"/>
                <a:gd name="connsiteX83" fmla="*/ 161929 w 277644"/>
                <a:gd name="connsiteY83" fmla="*/ 136065 h 182944"/>
                <a:gd name="connsiteX84" fmla="*/ 161929 w 277644"/>
                <a:gd name="connsiteY84" fmla="*/ 138217 h 182944"/>
                <a:gd name="connsiteX85" fmla="*/ 164082 w 277644"/>
                <a:gd name="connsiteY85" fmla="*/ 138217 h 182944"/>
                <a:gd name="connsiteX86" fmla="*/ 164082 w 277644"/>
                <a:gd name="connsiteY86" fmla="*/ 140370 h 182944"/>
                <a:gd name="connsiteX87" fmla="*/ 166234 w 277644"/>
                <a:gd name="connsiteY87" fmla="*/ 140370 h 182944"/>
                <a:gd name="connsiteX88" fmla="*/ 166234 w 277644"/>
                <a:gd name="connsiteY88" fmla="*/ 142522 h 182944"/>
                <a:gd name="connsiteX89" fmla="*/ 168386 w 277644"/>
                <a:gd name="connsiteY89" fmla="*/ 142522 h 182944"/>
                <a:gd name="connsiteX90" fmla="*/ 168386 w 277644"/>
                <a:gd name="connsiteY90" fmla="*/ 144674 h 182944"/>
                <a:gd name="connsiteX91" fmla="*/ 170539 w 277644"/>
                <a:gd name="connsiteY91" fmla="*/ 144674 h 182944"/>
                <a:gd name="connsiteX92" fmla="*/ 170539 w 277644"/>
                <a:gd name="connsiteY92" fmla="*/ 146826 h 182944"/>
                <a:gd name="connsiteX93" fmla="*/ 174843 w 277644"/>
                <a:gd name="connsiteY93" fmla="*/ 146826 h 182944"/>
                <a:gd name="connsiteX94" fmla="*/ 174843 w 277644"/>
                <a:gd name="connsiteY94" fmla="*/ 148979 h 182944"/>
                <a:gd name="connsiteX95" fmla="*/ 179148 w 277644"/>
                <a:gd name="connsiteY95" fmla="*/ 148979 h 182944"/>
                <a:gd name="connsiteX96" fmla="*/ 179148 w 277644"/>
                <a:gd name="connsiteY96" fmla="*/ 151131 h 182944"/>
                <a:gd name="connsiteX97" fmla="*/ 181300 w 277644"/>
                <a:gd name="connsiteY97" fmla="*/ 151131 h 182944"/>
                <a:gd name="connsiteX98" fmla="*/ 181300 w 277644"/>
                <a:gd name="connsiteY98" fmla="*/ 153283 h 182944"/>
                <a:gd name="connsiteX99" fmla="*/ 187757 w 277644"/>
                <a:gd name="connsiteY99" fmla="*/ 153283 h 182944"/>
                <a:gd name="connsiteX100" fmla="*/ 187757 w 277644"/>
                <a:gd name="connsiteY100" fmla="*/ 155436 h 182944"/>
                <a:gd name="connsiteX101" fmla="*/ 196366 w 277644"/>
                <a:gd name="connsiteY101" fmla="*/ 155436 h 182944"/>
                <a:gd name="connsiteX102" fmla="*/ 196366 w 277644"/>
                <a:gd name="connsiteY102" fmla="*/ 157588 h 182944"/>
                <a:gd name="connsiteX103" fmla="*/ 217889 w 277644"/>
                <a:gd name="connsiteY103" fmla="*/ 157588 h 182944"/>
                <a:gd name="connsiteX104" fmla="*/ 217889 w 277644"/>
                <a:gd name="connsiteY104" fmla="*/ 155436 h 182944"/>
                <a:gd name="connsiteX105" fmla="*/ 222193 w 277644"/>
                <a:gd name="connsiteY105" fmla="*/ 155436 h 182944"/>
                <a:gd name="connsiteX106" fmla="*/ 222193 w 277644"/>
                <a:gd name="connsiteY106" fmla="*/ 153283 h 182944"/>
                <a:gd name="connsiteX107" fmla="*/ 228650 w 277644"/>
                <a:gd name="connsiteY107" fmla="*/ 153283 h 182944"/>
                <a:gd name="connsiteX108" fmla="*/ 228650 w 277644"/>
                <a:gd name="connsiteY108" fmla="*/ 151131 h 182944"/>
                <a:gd name="connsiteX109" fmla="*/ 232955 w 277644"/>
                <a:gd name="connsiteY109" fmla="*/ 151131 h 182944"/>
                <a:gd name="connsiteX110" fmla="*/ 232955 w 277644"/>
                <a:gd name="connsiteY110" fmla="*/ 148979 h 182944"/>
                <a:gd name="connsiteX111" fmla="*/ 237259 w 277644"/>
                <a:gd name="connsiteY111" fmla="*/ 148979 h 182944"/>
                <a:gd name="connsiteX112" fmla="*/ 237259 w 277644"/>
                <a:gd name="connsiteY112" fmla="*/ 146826 h 182944"/>
                <a:gd name="connsiteX113" fmla="*/ 239412 w 277644"/>
                <a:gd name="connsiteY113" fmla="*/ 146826 h 182944"/>
                <a:gd name="connsiteX114" fmla="*/ 239412 w 277644"/>
                <a:gd name="connsiteY114" fmla="*/ 144674 h 182944"/>
                <a:gd name="connsiteX115" fmla="*/ 241564 w 277644"/>
                <a:gd name="connsiteY115" fmla="*/ 144674 h 182944"/>
                <a:gd name="connsiteX116" fmla="*/ 241564 w 277644"/>
                <a:gd name="connsiteY116" fmla="*/ 142522 h 182944"/>
                <a:gd name="connsiteX117" fmla="*/ 243716 w 277644"/>
                <a:gd name="connsiteY117" fmla="*/ 142522 h 182944"/>
                <a:gd name="connsiteX118" fmla="*/ 243716 w 277644"/>
                <a:gd name="connsiteY118" fmla="*/ 140370 h 182944"/>
                <a:gd name="connsiteX119" fmla="*/ 245869 w 277644"/>
                <a:gd name="connsiteY119" fmla="*/ 140370 h 182944"/>
                <a:gd name="connsiteX120" fmla="*/ 245869 w 277644"/>
                <a:gd name="connsiteY120" fmla="*/ 136065 h 182944"/>
                <a:gd name="connsiteX121" fmla="*/ 248021 w 277644"/>
                <a:gd name="connsiteY121" fmla="*/ 136065 h 182944"/>
                <a:gd name="connsiteX122" fmla="*/ 248021 w 277644"/>
                <a:gd name="connsiteY122" fmla="*/ 131760 h 182944"/>
                <a:gd name="connsiteX123" fmla="*/ 250173 w 277644"/>
                <a:gd name="connsiteY123" fmla="*/ 131760 h 182944"/>
                <a:gd name="connsiteX124" fmla="*/ 250173 w 277644"/>
                <a:gd name="connsiteY124" fmla="*/ 127456 h 182944"/>
                <a:gd name="connsiteX125" fmla="*/ 252325 w 277644"/>
                <a:gd name="connsiteY125" fmla="*/ 127456 h 182944"/>
                <a:gd name="connsiteX126" fmla="*/ 252325 w 277644"/>
                <a:gd name="connsiteY126" fmla="*/ 118847 h 182944"/>
                <a:gd name="connsiteX127" fmla="*/ 254478 w 277644"/>
                <a:gd name="connsiteY127" fmla="*/ 118847 h 182944"/>
                <a:gd name="connsiteX128" fmla="*/ 254478 w 277644"/>
                <a:gd name="connsiteY128" fmla="*/ 112390 h 182944"/>
                <a:gd name="connsiteX129" fmla="*/ 256630 w 277644"/>
                <a:gd name="connsiteY129" fmla="*/ 112390 h 182944"/>
                <a:gd name="connsiteX130" fmla="*/ 256630 w 277644"/>
                <a:gd name="connsiteY130" fmla="*/ 110238 h 182944"/>
                <a:gd name="connsiteX131" fmla="*/ 258782 w 277644"/>
                <a:gd name="connsiteY131" fmla="*/ 110238 h 182944"/>
                <a:gd name="connsiteX132" fmla="*/ 258782 w 277644"/>
                <a:gd name="connsiteY132" fmla="*/ 108085 h 182944"/>
                <a:gd name="connsiteX133" fmla="*/ 267391 w 277644"/>
                <a:gd name="connsiteY133" fmla="*/ 108085 h 182944"/>
                <a:gd name="connsiteX134" fmla="*/ 267391 w 277644"/>
                <a:gd name="connsiteY134" fmla="*/ 110238 h 182944"/>
                <a:gd name="connsiteX135" fmla="*/ 273848 w 277644"/>
                <a:gd name="connsiteY135" fmla="*/ 110238 h 182944"/>
                <a:gd name="connsiteX136" fmla="*/ 273848 w 277644"/>
                <a:gd name="connsiteY136" fmla="*/ 112390 h 182944"/>
                <a:gd name="connsiteX137" fmla="*/ 276001 w 277644"/>
                <a:gd name="connsiteY137" fmla="*/ 112390 h 182944"/>
                <a:gd name="connsiteX138" fmla="*/ 276001 w 277644"/>
                <a:gd name="connsiteY138" fmla="*/ 114542 h 182944"/>
                <a:gd name="connsiteX139" fmla="*/ 278153 w 277644"/>
                <a:gd name="connsiteY139" fmla="*/ 114542 h 182944"/>
                <a:gd name="connsiteX140" fmla="*/ 278153 w 277644"/>
                <a:gd name="connsiteY140" fmla="*/ 133913 h 182944"/>
                <a:gd name="connsiteX141" fmla="*/ 276001 w 277644"/>
                <a:gd name="connsiteY141" fmla="*/ 133913 h 182944"/>
                <a:gd name="connsiteX142" fmla="*/ 276001 w 277644"/>
                <a:gd name="connsiteY142" fmla="*/ 140370 h 182944"/>
                <a:gd name="connsiteX143" fmla="*/ 273848 w 277644"/>
                <a:gd name="connsiteY143" fmla="*/ 140370 h 182944"/>
                <a:gd name="connsiteX144" fmla="*/ 273848 w 277644"/>
                <a:gd name="connsiteY144" fmla="*/ 144674 h 182944"/>
                <a:gd name="connsiteX145" fmla="*/ 271696 w 277644"/>
                <a:gd name="connsiteY145" fmla="*/ 144674 h 182944"/>
                <a:gd name="connsiteX146" fmla="*/ 271696 w 277644"/>
                <a:gd name="connsiteY146" fmla="*/ 148979 h 182944"/>
                <a:gd name="connsiteX147" fmla="*/ 269544 w 277644"/>
                <a:gd name="connsiteY147" fmla="*/ 148979 h 182944"/>
                <a:gd name="connsiteX148" fmla="*/ 269544 w 277644"/>
                <a:gd name="connsiteY148" fmla="*/ 151131 h 182944"/>
                <a:gd name="connsiteX149" fmla="*/ 267391 w 277644"/>
                <a:gd name="connsiteY149" fmla="*/ 151131 h 182944"/>
                <a:gd name="connsiteX150" fmla="*/ 267391 w 277644"/>
                <a:gd name="connsiteY150" fmla="*/ 155436 h 182944"/>
                <a:gd name="connsiteX151" fmla="*/ 265239 w 277644"/>
                <a:gd name="connsiteY151" fmla="*/ 155436 h 182944"/>
                <a:gd name="connsiteX152" fmla="*/ 265239 w 277644"/>
                <a:gd name="connsiteY152" fmla="*/ 157588 h 182944"/>
                <a:gd name="connsiteX153" fmla="*/ 263087 w 277644"/>
                <a:gd name="connsiteY153" fmla="*/ 157588 h 182944"/>
                <a:gd name="connsiteX154" fmla="*/ 263087 w 277644"/>
                <a:gd name="connsiteY154" fmla="*/ 159740 h 182944"/>
                <a:gd name="connsiteX155" fmla="*/ 260935 w 277644"/>
                <a:gd name="connsiteY155" fmla="*/ 159740 h 182944"/>
                <a:gd name="connsiteX156" fmla="*/ 260935 w 277644"/>
                <a:gd name="connsiteY156" fmla="*/ 161892 h 182944"/>
                <a:gd name="connsiteX157" fmla="*/ 258782 w 277644"/>
                <a:gd name="connsiteY157" fmla="*/ 161892 h 182944"/>
                <a:gd name="connsiteX158" fmla="*/ 258782 w 277644"/>
                <a:gd name="connsiteY158" fmla="*/ 164045 h 182944"/>
                <a:gd name="connsiteX159" fmla="*/ 256630 w 277644"/>
                <a:gd name="connsiteY159" fmla="*/ 164045 h 182944"/>
                <a:gd name="connsiteX160" fmla="*/ 256630 w 277644"/>
                <a:gd name="connsiteY160" fmla="*/ 166197 h 182944"/>
                <a:gd name="connsiteX161" fmla="*/ 254478 w 277644"/>
                <a:gd name="connsiteY161" fmla="*/ 166197 h 182944"/>
                <a:gd name="connsiteX162" fmla="*/ 254478 w 277644"/>
                <a:gd name="connsiteY162" fmla="*/ 168349 h 182944"/>
                <a:gd name="connsiteX163" fmla="*/ 252325 w 277644"/>
                <a:gd name="connsiteY163" fmla="*/ 168349 h 182944"/>
                <a:gd name="connsiteX164" fmla="*/ 252325 w 277644"/>
                <a:gd name="connsiteY164" fmla="*/ 170502 h 182944"/>
                <a:gd name="connsiteX165" fmla="*/ 248021 w 277644"/>
                <a:gd name="connsiteY165" fmla="*/ 170502 h 182944"/>
                <a:gd name="connsiteX166" fmla="*/ 248021 w 277644"/>
                <a:gd name="connsiteY166" fmla="*/ 172654 h 182944"/>
                <a:gd name="connsiteX167" fmla="*/ 243716 w 277644"/>
                <a:gd name="connsiteY167" fmla="*/ 172654 h 182944"/>
                <a:gd name="connsiteX168" fmla="*/ 243716 w 277644"/>
                <a:gd name="connsiteY168" fmla="*/ 174806 h 182944"/>
                <a:gd name="connsiteX169" fmla="*/ 239412 w 277644"/>
                <a:gd name="connsiteY169" fmla="*/ 174806 h 182944"/>
                <a:gd name="connsiteX170" fmla="*/ 239412 w 277644"/>
                <a:gd name="connsiteY170" fmla="*/ 176958 h 182944"/>
                <a:gd name="connsiteX171" fmla="*/ 232955 w 277644"/>
                <a:gd name="connsiteY171" fmla="*/ 176958 h 182944"/>
                <a:gd name="connsiteX172" fmla="*/ 232955 w 277644"/>
                <a:gd name="connsiteY172" fmla="*/ 179111 h 182944"/>
                <a:gd name="connsiteX173" fmla="*/ 224346 w 277644"/>
                <a:gd name="connsiteY173" fmla="*/ 179111 h 182944"/>
                <a:gd name="connsiteX174" fmla="*/ 224346 w 277644"/>
                <a:gd name="connsiteY174" fmla="*/ 181263 h 182944"/>
                <a:gd name="connsiteX175" fmla="*/ 217889 w 277644"/>
                <a:gd name="connsiteY175" fmla="*/ 181263 h 182944"/>
                <a:gd name="connsiteX176" fmla="*/ 217889 w 277644"/>
                <a:gd name="connsiteY176" fmla="*/ 183415 h 182944"/>
                <a:gd name="connsiteX177" fmla="*/ 189909 w 277644"/>
                <a:gd name="connsiteY177" fmla="*/ 183415 h 182944"/>
                <a:gd name="connsiteX178" fmla="*/ 189909 w 277644"/>
                <a:gd name="connsiteY178" fmla="*/ 181263 h 182944"/>
                <a:gd name="connsiteX179" fmla="*/ 183452 w 277644"/>
                <a:gd name="connsiteY179" fmla="*/ 181263 h 182944"/>
                <a:gd name="connsiteX180" fmla="*/ 183452 w 277644"/>
                <a:gd name="connsiteY180" fmla="*/ 179111 h 182944"/>
                <a:gd name="connsiteX181" fmla="*/ 172691 w 277644"/>
                <a:gd name="connsiteY181" fmla="*/ 179111 h 182944"/>
                <a:gd name="connsiteX182" fmla="*/ 172691 w 277644"/>
                <a:gd name="connsiteY182" fmla="*/ 176958 h 182944"/>
                <a:gd name="connsiteX183" fmla="*/ 168386 w 277644"/>
                <a:gd name="connsiteY183" fmla="*/ 176958 h 182944"/>
                <a:gd name="connsiteX184" fmla="*/ 168386 w 277644"/>
                <a:gd name="connsiteY184" fmla="*/ 174806 h 182944"/>
                <a:gd name="connsiteX185" fmla="*/ 164082 w 277644"/>
                <a:gd name="connsiteY185" fmla="*/ 174806 h 182944"/>
                <a:gd name="connsiteX186" fmla="*/ 164082 w 277644"/>
                <a:gd name="connsiteY186" fmla="*/ 172654 h 182944"/>
                <a:gd name="connsiteX187" fmla="*/ 159777 w 277644"/>
                <a:gd name="connsiteY187" fmla="*/ 172654 h 182944"/>
                <a:gd name="connsiteX188" fmla="*/ 159777 w 277644"/>
                <a:gd name="connsiteY188" fmla="*/ 170502 h 182944"/>
                <a:gd name="connsiteX189" fmla="*/ 155473 w 277644"/>
                <a:gd name="connsiteY189" fmla="*/ 170502 h 182944"/>
                <a:gd name="connsiteX190" fmla="*/ 155473 w 277644"/>
                <a:gd name="connsiteY190" fmla="*/ 168349 h 182944"/>
                <a:gd name="connsiteX191" fmla="*/ 153320 w 277644"/>
                <a:gd name="connsiteY191" fmla="*/ 168349 h 182944"/>
                <a:gd name="connsiteX192" fmla="*/ 153320 w 277644"/>
                <a:gd name="connsiteY192" fmla="*/ 166197 h 182944"/>
                <a:gd name="connsiteX193" fmla="*/ 149016 w 277644"/>
                <a:gd name="connsiteY193" fmla="*/ 166197 h 182944"/>
                <a:gd name="connsiteX194" fmla="*/ 149016 w 277644"/>
                <a:gd name="connsiteY194" fmla="*/ 164045 h 182944"/>
                <a:gd name="connsiteX195" fmla="*/ 146863 w 277644"/>
                <a:gd name="connsiteY195" fmla="*/ 164045 h 182944"/>
                <a:gd name="connsiteX196" fmla="*/ 146863 w 277644"/>
                <a:gd name="connsiteY196" fmla="*/ 161892 h 182944"/>
                <a:gd name="connsiteX197" fmla="*/ 144711 w 277644"/>
                <a:gd name="connsiteY197" fmla="*/ 161892 h 182944"/>
                <a:gd name="connsiteX198" fmla="*/ 144711 w 277644"/>
                <a:gd name="connsiteY198" fmla="*/ 159740 h 182944"/>
                <a:gd name="connsiteX199" fmla="*/ 142559 w 277644"/>
                <a:gd name="connsiteY199" fmla="*/ 159740 h 182944"/>
                <a:gd name="connsiteX200" fmla="*/ 142559 w 277644"/>
                <a:gd name="connsiteY200" fmla="*/ 157588 h 182944"/>
                <a:gd name="connsiteX201" fmla="*/ 136102 w 277644"/>
                <a:gd name="connsiteY201" fmla="*/ 157588 h 182944"/>
                <a:gd name="connsiteX202" fmla="*/ 136102 w 277644"/>
                <a:gd name="connsiteY202" fmla="*/ 161892 h 182944"/>
                <a:gd name="connsiteX203" fmla="*/ 131797 w 277644"/>
                <a:gd name="connsiteY203" fmla="*/ 161892 h 182944"/>
                <a:gd name="connsiteX204" fmla="*/ 131797 w 277644"/>
                <a:gd name="connsiteY204" fmla="*/ 164045 h 182944"/>
                <a:gd name="connsiteX205" fmla="*/ 129645 w 277644"/>
                <a:gd name="connsiteY205" fmla="*/ 164045 h 182944"/>
                <a:gd name="connsiteX206" fmla="*/ 129645 w 277644"/>
                <a:gd name="connsiteY206" fmla="*/ 166197 h 182944"/>
                <a:gd name="connsiteX207" fmla="*/ 127493 w 277644"/>
                <a:gd name="connsiteY207" fmla="*/ 166197 h 182944"/>
                <a:gd name="connsiteX208" fmla="*/ 127493 w 277644"/>
                <a:gd name="connsiteY208" fmla="*/ 168349 h 182944"/>
                <a:gd name="connsiteX209" fmla="*/ 125341 w 277644"/>
                <a:gd name="connsiteY209" fmla="*/ 168349 h 182944"/>
                <a:gd name="connsiteX210" fmla="*/ 125341 w 277644"/>
                <a:gd name="connsiteY210" fmla="*/ 170502 h 182944"/>
                <a:gd name="connsiteX211" fmla="*/ 121036 w 277644"/>
                <a:gd name="connsiteY211" fmla="*/ 170502 h 182944"/>
                <a:gd name="connsiteX212" fmla="*/ 121036 w 277644"/>
                <a:gd name="connsiteY212" fmla="*/ 172654 h 182944"/>
                <a:gd name="connsiteX213" fmla="*/ 116731 w 277644"/>
                <a:gd name="connsiteY213" fmla="*/ 172654 h 182944"/>
                <a:gd name="connsiteX214" fmla="*/ 116731 w 277644"/>
                <a:gd name="connsiteY214" fmla="*/ 174806 h 182944"/>
                <a:gd name="connsiteX215" fmla="*/ 110275 w 277644"/>
                <a:gd name="connsiteY215" fmla="*/ 174806 h 182944"/>
                <a:gd name="connsiteX216" fmla="*/ 110275 w 277644"/>
                <a:gd name="connsiteY216" fmla="*/ 176958 h 182944"/>
                <a:gd name="connsiteX217" fmla="*/ 103818 w 277644"/>
                <a:gd name="connsiteY217" fmla="*/ 176958 h 182944"/>
                <a:gd name="connsiteX218" fmla="*/ 103818 w 277644"/>
                <a:gd name="connsiteY218" fmla="*/ 179111 h 182944"/>
                <a:gd name="connsiteX219" fmla="*/ 97361 w 277644"/>
                <a:gd name="connsiteY219" fmla="*/ 179111 h 182944"/>
                <a:gd name="connsiteX220" fmla="*/ 97361 w 277644"/>
                <a:gd name="connsiteY220" fmla="*/ 181263 h 182944"/>
                <a:gd name="connsiteX221" fmla="*/ 88752 w 277644"/>
                <a:gd name="connsiteY221" fmla="*/ 181263 h 182944"/>
                <a:gd name="connsiteX222" fmla="*/ 88752 w 277644"/>
                <a:gd name="connsiteY222" fmla="*/ 183415 h 182944"/>
                <a:gd name="connsiteX223" fmla="*/ 65077 w 277644"/>
                <a:gd name="connsiteY223" fmla="*/ 183415 h 182944"/>
                <a:gd name="connsiteX224" fmla="*/ 65077 w 277644"/>
                <a:gd name="connsiteY224" fmla="*/ 181263 h 182944"/>
                <a:gd name="connsiteX225" fmla="*/ 54315 w 277644"/>
                <a:gd name="connsiteY225" fmla="*/ 181263 h 182944"/>
                <a:gd name="connsiteX226" fmla="*/ 54315 w 277644"/>
                <a:gd name="connsiteY226" fmla="*/ 179111 h 182944"/>
                <a:gd name="connsiteX227" fmla="*/ 47858 w 277644"/>
                <a:gd name="connsiteY227" fmla="*/ 179111 h 182944"/>
                <a:gd name="connsiteX228" fmla="*/ 47858 w 277644"/>
                <a:gd name="connsiteY228" fmla="*/ 176958 h 182944"/>
                <a:gd name="connsiteX229" fmla="*/ 41401 w 277644"/>
                <a:gd name="connsiteY229" fmla="*/ 176958 h 182944"/>
                <a:gd name="connsiteX230" fmla="*/ 41401 w 277644"/>
                <a:gd name="connsiteY230" fmla="*/ 174806 h 182944"/>
                <a:gd name="connsiteX231" fmla="*/ 39249 w 277644"/>
                <a:gd name="connsiteY231" fmla="*/ 174806 h 182944"/>
                <a:gd name="connsiteX232" fmla="*/ 39249 w 277644"/>
                <a:gd name="connsiteY232" fmla="*/ 172654 h 182944"/>
                <a:gd name="connsiteX233" fmla="*/ 34945 w 277644"/>
                <a:gd name="connsiteY233" fmla="*/ 172654 h 182944"/>
                <a:gd name="connsiteX234" fmla="*/ 34945 w 277644"/>
                <a:gd name="connsiteY234" fmla="*/ 170502 h 182944"/>
                <a:gd name="connsiteX235" fmla="*/ 30640 w 277644"/>
                <a:gd name="connsiteY235" fmla="*/ 170502 h 182944"/>
                <a:gd name="connsiteX236" fmla="*/ 30640 w 277644"/>
                <a:gd name="connsiteY236" fmla="*/ 168349 h 182944"/>
                <a:gd name="connsiteX237" fmla="*/ 28488 w 277644"/>
                <a:gd name="connsiteY237" fmla="*/ 168349 h 182944"/>
                <a:gd name="connsiteX238" fmla="*/ 28488 w 277644"/>
                <a:gd name="connsiteY238" fmla="*/ 166197 h 182944"/>
                <a:gd name="connsiteX239" fmla="*/ 24183 w 277644"/>
                <a:gd name="connsiteY239" fmla="*/ 166197 h 182944"/>
                <a:gd name="connsiteX240" fmla="*/ 24183 w 277644"/>
                <a:gd name="connsiteY240" fmla="*/ 164045 h 182944"/>
                <a:gd name="connsiteX241" fmla="*/ 22031 w 277644"/>
                <a:gd name="connsiteY241" fmla="*/ 164045 h 182944"/>
                <a:gd name="connsiteX242" fmla="*/ 22031 w 277644"/>
                <a:gd name="connsiteY242" fmla="*/ 161892 h 182944"/>
                <a:gd name="connsiteX243" fmla="*/ 19879 w 277644"/>
                <a:gd name="connsiteY243" fmla="*/ 161892 h 182944"/>
                <a:gd name="connsiteX244" fmla="*/ 19879 w 277644"/>
                <a:gd name="connsiteY244" fmla="*/ 159740 h 182944"/>
                <a:gd name="connsiteX245" fmla="*/ 17726 w 277644"/>
                <a:gd name="connsiteY245" fmla="*/ 159740 h 182944"/>
                <a:gd name="connsiteX246" fmla="*/ 17726 w 277644"/>
                <a:gd name="connsiteY246" fmla="*/ 157588 h 182944"/>
                <a:gd name="connsiteX247" fmla="*/ 15574 w 277644"/>
                <a:gd name="connsiteY247" fmla="*/ 157588 h 182944"/>
                <a:gd name="connsiteX248" fmla="*/ 15574 w 277644"/>
                <a:gd name="connsiteY248" fmla="*/ 155436 h 182944"/>
                <a:gd name="connsiteX249" fmla="*/ 13422 w 277644"/>
                <a:gd name="connsiteY249" fmla="*/ 155436 h 182944"/>
                <a:gd name="connsiteX250" fmla="*/ 13422 w 277644"/>
                <a:gd name="connsiteY250" fmla="*/ 151131 h 182944"/>
                <a:gd name="connsiteX251" fmla="*/ 11269 w 277644"/>
                <a:gd name="connsiteY251" fmla="*/ 151131 h 182944"/>
                <a:gd name="connsiteX252" fmla="*/ 11269 w 277644"/>
                <a:gd name="connsiteY252" fmla="*/ 148979 h 182944"/>
                <a:gd name="connsiteX253" fmla="*/ 9117 w 277644"/>
                <a:gd name="connsiteY253" fmla="*/ 148979 h 182944"/>
                <a:gd name="connsiteX254" fmla="*/ 9117 w 277644"/>
                <a:gd name="connsiteY254" fmla="*/ 144674 h 182944"/>
                <a:gd name="connsiteX255" fmla="*/ 6965 w 277644"/>
                <a:gd name="connsiteY255" fmla="*/ 144674 h 182944"/>
                <a:gd name="connsiteX256" fmla="*/ 6965 w 277644"/>
                <a:gd name="connsiteY256" fmla="*/ 140370 h 182944"/>
                <a:gd name="connsiteX257" fmla="*/ 4813 w 277644"/>
                <a:gd name="connsiteY257" fmla="*/ 140370 h 182944"/>
                <a:gd name="connsiteX258" fmla="*/ 4813 w 277644"/>
                <a:gd name="connsiteY258" fmla="*/ 136065 h 182944"/>
                <a:gd name="connsiteX259" fmla="*/ 2660 w 277644"/>
                <a:gd name="connsiteY259" fmla="*/ 136065 h 182944"/>
                <a:gd name="connsiteX260" fmla="*/ 2660 w 277644"/>
                <a:gd name="connsiteY260" fmla="*/ 131760 h 182944"/>
                <a:gd name="connsiteX261" fmla="*/ 508 w 277644"/>
                <a:gd name="connsiteY261" fmla="*/ 131760 h 182944"/>
                <a:gd name="connsiteX262" fmla="*/ 508 w 277644"/>
                <a:gd name="connsiteY262" fmla="*/ 116694 h 182944"/>
                <a:gd name="connsiteX263" fmla="*/ 2660 w 277644"/>
                <a:gd name="connsiteY263" fmla="*/ 116694 h 182944"/>
                <a:gd name="connsiteX264" fmla="*/ 2660 w 277644"/>
                <a:gd name="connsiteY264" fmla="*/ 114542 h 182944"/>
                <a:gd name="connsiteX265" fmla="*/ 4813 w 277644"/>
                <a:gd name="connsiteY265" fmla="*/ 114542 h 182944"/>
                <a:gd name="connsiteX266" fmla="*/ 4813 w 277644"/>
                <a:gd name="connsiteY266" fmla="*/ 112390 h 182944"/>
                <a:gd name="connsiteX267" fmla="*/ 6965 w 277644"/>
                <a:gd name="connsiteY267" fmla="*/ 112390 h 182944"/>
                <a:gd name="connsiteX268" fmla="*/ 6965 w 277644"/>
                <a:gd name="connsiteY268" fmla="*/ 110238 h 182944"/>
                <a:gd name="connsiteX269" fmla="*/ 9117 w 277644"/>
                <a:gd name="connsiteY269" fmla="*/ 110238 h 182944"/>
                <a:gd name="connsiteX270" fmla="*/ 9117 w 277644"/>
                <a:gd name="connsiteY270" fmla="*/ 108085 h 182944"/>
                <a:gd name="connsiteX271" fmla="*/ 22031 w 277644"/>
                <a:gd name="connsiteY271" fmla="*/ 108085 h 182944"/>
                <a:gd name="connsiteX272" fmla="*/ 22031 w 277644"/>
                <a:gd name="connsiteY272" fmla="*/ 120999 h 182944"/>
                <a:gd name="connsiteX273" fmla="*/ 24183 w 277644"/>
                <a:gd name="connsiteY273" fmla="*/ 120999 h 182944"/>
                <a:gd name="connsiteX274" fmla="*/ 24183 w 277644"/>
                <a:gd name="connsiteY274" fmla="*/ 123151 h 182944"/>
                <a:gd name="connsiteX275" fmla="*/ 26335 w 277644"/>
                <a:gd name="connsiteY275" fmla="*/ 123151 h 182944"/>
                <a:gd name="connsiteX276" fmla="*/ 26335 w 277644"/>
                <a:gd name="connsiteY276" fmla="*/ 129608 h 182944"/>
                <a:gd name="connsiteX277" fmla="*/ 28488 w 277644"/>
                <a:gd name="connsiteY277" fmla="*/ 129608 h 182944"/>
                <a:gd name="connsiteX278" fmla="*/ 28488 w 277644"/>
                <a:gd name="connsiteY278" fmla="*/ 131760 h 182944"/>
                <a:gd name="connsiteX279" fmla="*/ 30640 w 277644"/>
                <a:gd name="connsiteY279" fmla="*/ 131760 h 182944"/>
                <a:gd name="connsiteX280" fmla="*/ 30640 w 277644"/>
                <a:gd name="connsiteY280" fmla="*/ 136065 h 182944"/>
                <a:gd name="connsiteX281" fmla="*/ 32792 w 277644"/>
                <a:gd name="connsiteY281" fmla="*/ 136065 h 182944"/>
                <a:gd name="connsiteX282" fmla="*/ 32792 w 277644"/>
                <a:gd name="connsiteY282" fmla="*/ 138217 h 182944"/>
                <a:gd name="connsiteX283" fmla="*/ 34945 w 277644"/>
                <a:gd name="connsiteY283" fmla="*/ 138217 h 182944"/>
                <a:gd name="connsiteX284" fmla="*/ 34945 w 277644"/>
                <a:gd name="connsiteY284" fmla="*/ 140370 h 182944"/>
                <a:gd name="connsiteX285" fmla="*/ 37097 w 277644"/>
                <a:gd name="connsiteY285" fmla="*/ 140370 h 182944"/>
                <a:gd name="connsiteX286" fmla="*/ 37097 w 277644"/>
                <a:gd name="connsiteY286" fmla="*/ 142522 h 182944"/>
                <a:gd name="connsiteX287" fmla="*/ 39249 w 277644"/>
                <a:gd name="connsiteY287" fmla="*/ 142522 h 182944"/>
                <a:gd name="connsiteX288" fmla="*/ 39249 w 277644"/>
                <a:gd name="connsiteY288" fmla="*/ 144674 h 182944"/>
                <a:gd name="connsiteX289" fmla="*/ 41401 w 277644"/>
                <a:gd name="connsiteY289" fmla="*/ 144674 h 182944"/>
                <a:gd name="connsiteX290" fmla="*/ 41401 w 277644"/>
                <a:gd name="connsiteY290" fmla="*/ 146826 h 182944"/>
                <a:gd name="connsiteX291" fmla="*/ 45706 w 277644"/>
                <a:gd name="connsiteY291" fmla="*/ 146826 h 182944"/>
                <a:gd name="connsiteX292" fmla="*/ 45706 w 277644"/>
                <a:gd name="connsiteY292" fmla="*/ 148979 h 182944"/>
                <a:gd name="connsiteX293" fmla="*/ 47858 w 277644"/>
                <a:gd name="connsiteY293" fmla="*/ 148979 h 182944"/>
                <a:gd name="connsiteX294" fmla="*/ 47858 w 277644"/>
                <a:gd name="connsiteY294" fmla="*/ 151131 h 182944"/>
                <a:gd name="connsiteX295" fmla="*/ 52163 w 277644"/>
                <a:gd name="connsiteY295" fmla="*/ 151131 h 182944"/>
                <a:gd name="connsiteX296" fmla="*/ 52163 w 277644"/>
                <a:gd name="connsiteY296" fmla="*/ 153283 h 182944"/>
                <a:gd name="connsiteX297" fmla="*/ 58620 w 277644"/>
                <a:gd name="connsiteY297" fmla="*/ 153283 h 182944"/>
                <a:gd name="connsiteX298" fmla="*/ 58620 w 277644"/>
                <a:gd name="connsiteY298" fmla="*/ 155436 h 182944"/>
                <a:gd name="connsiteX299" fmla="*/ 88752 w 277644"/>
                <a:gd name="connsiteY299" fmla="*/ 155436 h 182944"/>
                <a:gd name="connsiteX300" fmla="*/ 88752 w 277644"/>
                <a:gd name="connsiteY300" fmla="*/ 153283 h 182944"/>
                <a:gd name="connsiteX301" fmla="*/ 95209 w 277644"/>
                <a:gd name="connsiteY301" fmla="*/ 153283 h 182944"/>
                <a:gd name="connsiteX302" fmla="*/ 95209 w 277644"/>
                <a:gd name="connsiteY302" fmla="*/ 151131 h 182944"/>
                <a:gd name="connsiteX303" fmla="*/ 101665 w 277644"/>
                <a:gd name="connsiteY303" fmla="*/ 151131 h 182944"/>
                <a:gd name="connsiteX304" fmla="*/ 101665 w 277644"/>
                <a:gd name="connsiteY304" fmla="*/ 148979 h 182944"/>
                <a:gd name="connsiteX305" fmla="*/ 105970 w 277644"/>
                <a:gd name="connsiteY305" fmla="*/ 148979 h 182944"/>
                <a:gd name="connsiteX306" fmla="*/ 105970 w 277644"/>
                <a:gd name="connsiteY306" fmla="*/ 146826 h 182944"/>
                <a:gd name="connsiteX307" fmla="*/ 108122 w 277644"/>
                <a:gd name="connsiteY307" fmla="*/ 146826 h 182944"/>
                <a:gd name="connsiteX308" fmla="*/ 108122 w 277644"/>
                <a:gd name="connsiteY308" fmla="*/ 144674 h 182944"/>
                <a:gd name="connsiteX309" fmla="*/ 110275 w 277644"/>
                <a:gd name="connsiteY309" fmla="*/ 144674 h 182944"/>
                <a:gd name="connsiteX310" fmla="*/ 110275 w 277644"/>
                <a:gd name="connsiteY310" fmla="*/ 142522 h 182944"/>
                <a:gd name="connsiteX311" fmla="*/ 112427 w 277644"/>
                <a:gd name="connsiteY311" fmla="*/ 142522 h 182944"/>
                <a:gd name="connsiteX312" fmla="*/ 112427 w 277644"/>
                <a:gd name="connsiteY312" fmla="*/ 140370 h 182944"/>
                <a:gd name="connsiteX313" fmla="*/ 114579 w 277644"/>
                <a:gd name="connsiteY313" fmla="*/ 140370 h 182944"/>
                <a:gd name="connsiteX314" fmla="*/ 114579 w 277644"/>
                <a:gd name="connsiteY314" fmla="*/ 138217 h 182944"/>
                <a:gd name="connsiteX315" fmla="*/ 116731 w 277644"/>
                <a:gd name="connsiteY315" fmla="*/ 138217 h 182944"/>
                <a:gd name="connsiteX316" fmla="*/ 116731 w 277644"/>
                <a:gd name="connsiteY316" fmla="*/ 136065 h 182944"/>
                <a:gd name="connsiteX317" fmla="*/ 118884 w 277644"/>
                <a:gd name="connsiteY317" fmla="*/ 136065 h 182944"/>
                <a:gd name="connsiteX318" fmla="*/ 118884 w 277644"/>
                <a:gd name="connsiteY318" fmla="*/ 133913 h 182944"/>
                <a:gd name="connsiteX319" fmla="*/ 121036 w 277644"/>
                <a:gd name="connsiteY319" fmla="*/ 133913 h 182944"/>
                <a:gd name="connsiteX320" fmla="*/ 121036 w 277644"/>
                <a:gd name="connsiteY320" fmla="*/ 131760 h 182944"/>
                <a:gd name="connsiteX321" fmla="*/ 123188 w 277644"/>
                <a:gd name="connsiteY321" fmla="*/ 131760 h 182944"/>
                <a:gd name="connsiteX322" fmla="*/ 123188 w 277644"/>
                <a:gd name="connsiteY322" fmla="*/ 123151 h 182944"/>
                <a:gd name="connsiteX323" fmla="*/ 125341 w 277644"/>
                <a:gd name="connsiteY323" fmla="*/ 123151 h 182944"/>
                <a:gd name="connsiteX324" fmla="*/ 125341 w 277644"/>
                <a:gd name="connsiteY324" fmla="*/ 110238 h 182944"/>
                <a:gd name="connsiteX325" fmla="*/ 123188 w 277644"/>
                <a:gd name="connsiteY325" fmla="*/ 110238 h 182944"/>
                <a:gd name="connsiteX326" fmla="*/ 123188 w 277644"/>
                <a:gd name="connsiteY326" fmla="*/ 108085 h 182944"/>
                <a:gd name="connsiteX327" fmla="*/ 121036 w 277644"/>
                <a:gd name="connsiteY327" fmla="*/ 108085 h 182944"/>
                <a:gd name="connsiteX328" fmla="*/ 121036 w 277644"/>
                <a:gd name="connsiteY328" fmla="*/ 105933 h 182944"/>
                <a:gd name="connsiteX329" fmla="*/ 118884 w 277644"/>
                <a:gd name="connsiteY329" fmla="*/ 105933 h 182944"/>
                <a:gd name="connsiteX330" fmla="*/ 118884 w 277644"/>
                <a:gd name="connsiteY330" fmla="*/ 103781 h 182944"/>
                <a:gd name="connsiteX331" fmla="*/ 116731 w 277644"/>
                <a:gd name="connsiteY331" fmla="*/ 103781 h 182944"/>
                <a:gd name="connsiteX332" fmla="*/ 116731 w 277644"/>
                <a:gd name="connsiteY332" fmla="*/ 101628 h 182944"/>
                <a:gd name="connsiteX333" fmla="*/ 114579 w 277644"/>
                <a:gd name="connsiteY333" fmla="*/ 101628 h 182944"/>
                <a:gd name="connsiteX334" fmla="*/ 114579 w 277644"/>
                <a:gd name="connsiteY334" fmla="*/ 99476 h 182944"/>
                <a:gd name="connsiteX335" fmla="*/ 112427 w 277644"/>
                <a:gd name="connsiteY335" fmla="*/ 99476 h 182944"/>
                <a:gd name="connsiteX336" fmla="*/ 112427 w 277644"/>
                <a:gd name="connsiteY336" fmla="*/ 97324 h 182944"/>
                <a:gd name="connsiteX337" fmla="*/ 110275 w 277644"/>
                <a:gd name="connsiteY337" fmla="*/ 97324 h 182944"/>
                <a:gd name="connsiteX338" fmla="*/ 110275 w 277644"/>
                <a:gd name="connsiteY338" fmla="*/ 95172 h 182944"/>
                <a:gd name="connsiteX339" fmla="*/ 108122 w 277644"/>
                <a:gd name="connsiteY339" fmla="*/ 95172 h 182944"/>
                <a:gd name="connsiteX340" fmla="*/ 108122 w 277644"/>
                <a:gd name="connsiteY340" fmla="*/ 90867 h 182944"/>
                <a:gd name="connsiteX341" fmla="*/ 105970 w 277644"/>
                <a:gd name="connsiteY341" fmla="*/ 90867 h 182944"/>
                <a:gd name="connsiteX342" fmla="*/ 105970 w 277644"/>
                <a:gd name="connsiteY342" fmla="*/ 88715 h 182944"/>
                <a:gd name="connsiteX343" fmla="*/ 103818 w 277644"/>
                <a:gd name="connsiteY343" fmla="*/ 88715 h 182944"/>
                <a:gd name="connsiteX344" fmla="*/ 103818 w 277644"/>
                <a:gd name="connsiteY344" fmla="*/ 86562 h 182944"/>
                <a:gd name="connsiteX345" fmla="*/ 101665 w 277644"/>
                <a:gd name="connsiteY345" fmla="*/ 86562 h 182944"/>
                <a:gd name="connsiteX346" fmla="*/ 101665 w 277644"/>
                <a:gd name="connsiteY346" fmla="*/ 84410 h 182944"/>
                <a:gd name="connsiteX347" fmla="*/ 99513 w 277644"/>
                <a:gd name="connsiteY347" fmla="*/ 84410 h 182944"/>
                <a:gd name="connsiteX348" fmla="*/ 99513 w 277644"/>
                <a:gd name="connsiteY348" fmla="*/ 82258 h 182944"/>
                <a:gd name="connsiteX349" fmla="*/ 88752 w 277644"/>
                <a:gd name="connsiteY349" fmla="*/ 82258 h 182944"/>
                <a:gd name="connsiteX350" fmla="*/ 88752 w 277644"/>
                <a:gd name="connsiteY350" fmla="*/ 80106 h 182944"/>
                <a:gd name="connsiteX351" fmla="*/ 80143 w 277644"/>
                <a:gd name="connsiteY351" fmla="*/ 80106 h 182944"/>
                <a:gd name="connsiteX352" fmla="*/ 80143 w 277644"/>
                <a:gd name="connsiteY352" fmla="*/ 77953 h 182944"/>
                <a:gd name="connsiteX353" fmla="*/ 77990 w 277644"/>
                <a:gd name="connsiteY353" fmla="*/ 77953 h 182944"/>
                <a:gd name="connsiteX354" fmla="*/ 77990 w 277644"/>
                <a:gd name="connsiteY354" fmla="*/ 75801 h 182944"/>
                <a:gd name="connsiteX355" fmla="*/ 75838 w 277644"/>
                <a:gd name="connsiteY355" fmla="*/ 75801 h 182944"/>
                <a:gd name="connsiteX356" fmla="*/ 75838 w 277644"/>
                <a:gd name="connsiteY356" fmla="*/ 73649 h 182944"/>
                <a:gd name="connsiteX357" fmla="*/ 73686 w 277644"/>
                <a:gd name="connsiteY357" fmla="*/ 73649 h 182944"/>
                <a:gd name="connsiteX358" fmla="*/ 73686 w 277644"/>
                <a:gd name="connsiteY358" fmla="*/ 71496 h 182944"/>
                <a:gd name="connsiteX359" fmla="*/ 71533 w 277644"/>
                <a:gd name="connsiteY359" fmla="*/ 71496 h 182944"/>
                <a:gd name="connsiteX360" fmla="*/ 71533 w 277644"/>
                <a:gd name="connsiteY360" fmla="*/ 69344 h 182944"/>
                <a:gd name="connsiteX361" fmla="*/ 69381 w 277644"/>
                <a:gd name="connsiteY361" fmla="*/ 69344 h 182944"/>
                <a:gd name="connsiteX362" fmla="*/ 69381 w 277644"/>
                <a:gd name="connsiteY362" fmla="*/ 67192 h 182944"/>
                <a:gd name="connsiteX363" fmla="*/ 67229 w 277644"/>
                <a:gd name="connsiteY363" fmla="*/ 67192 h 182944"/>
                <a:gd name="connsiteX364" fmla="*/ 67229 w 277644"/>
                <a:gd name="connsiteY364" fmla="*/ 62887 h 182944"/>
                <a:gd name="connsiteX365" fmla="*/ 65077 w 277644"/>
                <a:gd name="connsiteY365" fmla="*/ 62887 h 182944"/>
                <a:gd name="connsiteX366" fmla="*/ 65077 w 277644"/>
                <a:gd name="connsiteY366" fmla="*/ 60735 h 182944"/>
                <a:gd name="connsiteX367" fmla="*/ 62924 w 277644"/>
                <a:gd name="connsiteY367" fmla="*/ 60735 h 182944"/>
                <a:gd name="connsiteX368" fmla="*/ 62924 w 277644"/>
                <a:gd name="connsiteY368" fmla="*/ 54278 h 182944"/>
                <a:gd name="connsiteX369" fmla="*/ 60772 w 277644"/>
                <a:gd name="connsiteY369" fmla="*/ 54278 h 182944"/>
                <a:gd name="connsiteX370" fmla="*/ 60772 w 277644"/>
                <a:gd name="connsiteY370" fmla="*/ 32755 h 182944"/>
                <a:gd name="connsiteX371" fmla="*/ 62924 w 277644"/>
                <a:gd name="connsiteY371" fmla="*/ 32755 h 182944"/>
                <a:gd name="connsiteX372" fmla="*/ 62924 w 277644"/>
                <a:gd name="connsiteY372" fmla="*/ 28451 h 182944"/>
                <a:gd name="connsiteX373" fmla="*/ 65077 w 277644"/>
                <a:gd name="connsiteY373" fmla="*/ 28451 h 182944"/>
                <a:gd name="connsiteX374" fmla="*/ 65077 w 277644"/>
                <a:gd name="connsiteY374" fmla="*/ 24146 h 182944"/>
                <a:gd name="connsiteX375" fmla="*/ 67229 w 277644"/>
                <a:gd name="connsiteY375" fmla="*/ 24146 h 182944"/>
                <a:gd name="connsiteX376" fmla="*/ 67229 w 277644"/>
                <a:gd name="connsiteY376" fmla="*/ 21994 h 182944"/>
                <a:gd name="connsiteX377" fmla="*/ 69381 w 277644"/>
                <a:gd name="connsiteY377" fmla="*/ 21994 h 182944"/>
                <a:gd name="connsiteX378" fmla="*/ 69381 w 277644"/>
                <a:gd name="connsiteY378" fmla="*/ 19842 h 182944"/>
                <a:gd name="connsiteX379" fmla="*/ 71533 w 277644"/>
                <a:gd name="connsiteY379" fmla="*/ 19842 h 182944"/>
                <a:gd name="connsiteX380" fmla="*/ 71533 w 277644"/>
                <a:gd name="connsiteY380" fmla="*/ 17689 h 182944"/>
                <a:gd name="connsiteX381" fmla="*/ 75838 w 277644"/>
                <a:gd name="connsiteY381" fmla="*/ 17689 h 182944"/>
                <a:gd name="connsiteX382" fmla="*/ 75838 w 277644"/>
                <a:gd name="connsiteY382" fmla="*/ 15537 h 182944"/>
                <a:gd name="connsiteX383" fmla="*/ 77990 w 277644"/>
                <a:gd name="connsiteY383" fmla="*/ 15537 h 182944"/>
                <a:gd name="connsiteX384" fmla="*/ 77990 w 277644"/>
                <a:gd name="connsiteY384" fmla="*/ 13385 h 182944"/>
                <a:gd name="connsiteX385" fmla="*/ 80143 w 277644"/>
                <a:gd name="connsiteY385" fmla="*/ 13385 h 182944"/>
                <a:gd name="connsiteX386" fmla="*/ 80143 w 277644"/>
                <a:gd name="connsiteY386" fmla="*/ 11232 h 182944"/>
                <a:gd name="connsiteX387" fmla="*/ 84447 w 277644"/>
                <a:gd name="connsiteY387" fmla="*/ 11232 h 182944"/>
                <a:gd name="connsiteX388" fmla="*/ 84447 w 277644"/>
                <a:gd name="connsiteY388" fmla="*/ 9080 h 182944"/>
                <a:gd name="connsiteX389" fmla="*/ 88752 w 277644"/>
                <a:gd name="connsiteY389" fmla="*/ 9080 h 182944"/>
                <a:gd name="connsiteX390" fmla="*/ 88752 w 277644"/>
                <a:gd name="connsiteY390" fmla="*/ 6928 h 182944"/>
                <a:gd name="connsiteX391" fmla="*/ 93056 w 277644"/>
                <a:gd name="connsiteY391" fmla="*/ 6928 h 182944"/>
                <a:gd name="connsiteX392" fmla="*/ 93056 w 277644"/>
                <a:gd name="connsiteY392" fmla="*/ 4776 h 182944"/>
                <a:gd name="connsiteX393" fmla="*/ 101665 w 277644"/>
                <a:gd name="connsiteY393" fmla="*/ 4776 h 182944"/>
                <a:gd name="connsiteX394" fmla="*/ 101665 w 277644"/>
                <a:gd name="connsiteY394" fmla="*/ 2623 h 182944"/>
                <a:gd name="connsiteX395" fmla="*/ 110275 w 277644"/>
                <a:gd name="connsiteY395" fmla="*/ 2623 h 18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277644" h="182944">
                  <a:moveTo>
                    <a:pt x="110275" y="471"/>
                  </a:moveTo>
                  <a:lnTo>
                    <a:pt x="166234" y="471"/>
                  </a:lnTo>
                  <a:lnTo>
                    <a:pt x="166234" y="2623"/>
                  </a:lnTo>
                  <a:lnTo>
                    <a:pt x="174843" y="2623"/>
                  </a:lnTo>
                  <a:lnTo>
                    <a:pt x="174843" y="4776"/>
                  </a:lnTo>
                  <a:lnTo>
                    <a:pt x="181300" y="4776"/>
                  </a:lnTo>
                  <a:lnTo>
                    <a:pt x="181300" y="6928"/>
                  </a:lnTo>
                  <a:lnTo>
                    <a:pt x="187757" y="6928"/>
                  </a:lnTo>
                  <a:lnTo>
                    <a:pt x="187757" y="9080"/>
                  </a:lnTo>
                  <a:lnTo>
                    <a:pt x="192061" y="9080"/>
                  </a:lnTo>
                  <a:lnTo>
                    <a:pt x="192061" y="11232"/>
                  </a:lnTo>
                  <a:lnTo>
                    <a:pt x="196366" y="11232"/>
                  </a:lnTo>
                  <a:lnTo>
                    <a:pt x="196366" y="13385"/>
                  </a:lnTo>
                  <a:lnTo>
                    <a:pt x="198518" y="13385"/>
                  </a:lnTo>
                  <a:lnTo>
                    <a:pt x="198518" y="15537"/>
                  </a:lnTo>
                  <a:lnTo>
                    <a:pt x="202823" y="15537"/>
                  </a:lnTo>
                  <a:lnTo>
                    <a:pt x="202823" y="17689"/>
                  </a:lnTo>
                  <a:lnTo>
                    <a:pt x="204975" y="17689"/>
                  </a:lnTo>
                  <a:lnTo>
                    <a:pt x="204975" y="19842"/>
                  </a:lnTo>
                  <a:lnTo>
                    <a:pt x="207127" y="19842"/>
                  </a:lnTo>
                  <a:lnTo>
                    <a:pt x="207127" y="21994"/>
                  </a:lnTo>
                  <a:lnTo>
                    <a:pt x="209280" y="21994"/>
                  </a:lnTo>
                  <a:lnTo>
                    <a:pt x="209280" y="24146"/>
                  </a:lnTo>
                  <a:lnTo>
                    <a:pt x="211432" y="24146"/>
                  </a:lnTo>
                  <a:lnTo>
                    <a:pt x="211432" y="26298"/>
                  </a:lnTo>
                  <a:lnTo>
                    <a:pt x="213584" y="26298"/>
                  </a:lnTo>
                  <a:lnTo>
                    <a:pt x="213584" y="30603"/>
                  </a:lnTo>
                  <a:lnTo>
                    <a:pt x="215737" y="30603"/>
                  </a:lnTo>
                  <a:lnTo>
                    <a:pt x="215737" y="34908"/>
                  </a:lnTo>
                  <a:lnTo>
                    <a:pt x="217889" y="34908"/>
                  </a:lnTo>
                  <a:lnTo>
                    <a:pt x="217889" y="54278"/>
                  </a:lnTo>
                  <a:lnTo>
                    <a:pt x="215737" y="54278"/>
                  </a:lnTo>
                  <a:lnTo>
                    <a:pt x="215737" y="58583"/>
                  </a:lnTo>
                  <a:lnTo>
                    <a:pt x="213584" y="58583"/>
                  </a:lnTo>
                  <a:lnTo>
                    <a:pt x="213584" y="62887"/>
                  </a:lnTo>
                  <a:lnTo>
                    <a:pt x="211432" y="62887"/>
                  </a:lnTo>
                  <a:lnTo>
                    <a:pt x="211432" y="67192"/>
                  </a:lnTo>
                  <a:lnTo>
                    <a:pt x="209280" y="67192"/>
                  </a:lnTo>
                  <a:lnTo>
                    <a:pt x="209280" y="69344"/>
                  </a:lnTo>
                  <a:lnTo>
                    <a:pt x="207127" y="69344"/>
                  </a:lnTo>
                  <a:lnTo>
                    <a:pt x="207127" y="71496"/>
                  </a:lnTo>
                  <a:lnTo>
                    <a:pt x="204975" y="71496"/>
                  </a:lnTo>
                  <a:lnTo>
                    <a:pt x="204975" y="73649"/>
                  </a:lnTo>
                  <a:lnTo>
                    <a:pt x="202823" y="73649"/>
                  </a:lnTo>
                  <a:lnTo>
                    <a:pt x="202823" y="75801"/>
                  </a:lnTo>
                  <a:lnTo>
                    <a:pt x="198518" y="75801"/>
                  </a:lnTo>
                  <a:lnTo>
                    <a:pt x="198518" y="77953"/>
                  </a:lnTo>
                  <a:lnTo>
                    <a:pt x="194214" y="77953"/>
                  </a:lnTo>
                  <a:lnTo>
                    <a:pt x="194214" y="80106"/>
                  </a:lnTo>
                  <a:lnTo>
                    <a:pt x="187757" y="80106"/>
                  </a:lnTo>
                  <a:lnTo>
                    <a:pt x="187757" y="82258"/>
                  </a:lnTo>
                  <a:lnTo>
                    <a:pt x="176995" y="82258"/>
                  </a:lnTo>
                  <a:lnTo>
                    <a:pt x="176995" y="84410"/>
                  </a:lnTo>
                  <a:lnTo>
                    <a:pt x="174843" y="84410"/>
                  </a:lnTo>
                  <a:lnTo>
                    <a:pt x="174843" y="86562"/>
                  </a:lnTo>
                  <a:lnTo>
                    <a:pt x="172691" y="86562"/>
                  </a:lnTo>
                  <a:lnTo>
                    <a:pt x="172691" y="88715"/>
                  </a:lnTo>
                  <a:lnTo>
                    <a:pt x="170539" y="88715"/>
                  </a:lnTo>
                  <a:lnTo>
                    <a:pt x="170539" y="90867"/>
                  </a:lnTo>
                  <a:lnTo>
                    <a:pt x="168386" y="90867"/>
                  </a:lnTo>
                  <a:lnTo>
                    <a:pt x="168386" y="95172"/>
                  </a:lnTo>
                  <a:lnTo>
                    <a:pt x="166234" y="95172"/>
                  </a:lnTo>
                  <a:lnTo>
                    <a:pt x="166234" y="97324"/>
                  </a:lnTo>
                  <a:lnTo>
                    <a:pt x="164082" y="97324"/>
                  </a:lnTo>
                  <a:lnTo>
                    <a:pt x="164082" y="99476"/>
                  </a:lnTo>
                  <a:lnTo>
                    <a:pt x="161929" y="99476"/>
                  </a:lnTo>
                  <a:lnTo>
                    <a:pt x="161929" y="103781"/>
                  </a:lnTo>
                  <a:lnTo>
                    <a:pt x="159777" y="103781"/>
                  </a:lnTo>
                  <a:lnTo>
                    <a:pt x="159777" y="105933"/>
                  </a:lnTo>
                  <a:lnTo>
                    <a:pt x="155473" y="105933"/>
                  </a:lnTo>
                  <a:lnTo>
                    <a:pt x="155473" y="108085"/>
                  </a:lnTo>
                  <a:lnTo>
                    <a:pt x="153320" y="108085"/>
                  </a:lnTo>
                  <a:lnTo>
                    <a:pt x="153320" y="110238"/>
                  </a:lnTo>
                  <a:lnTo>
                    <a:pt x="151168" y="110238"/>
                  </a:lnTo>
                  <a:lnTo>
                    <a:pt x="151168" y="120999"/>
                  </a:lnTo>
                  <a:lnTo>
                    <a:pt x="153320" y="120999"/>
                  </a:lnTo>
                  <a:lnTo>
                    <a:pt x="153320" y="125304"/>
                  </a:lnTo>
                  <a:lnTo>
                    <a:pt x="155473" y="125304"/>
                  </a:lnTo>
                  <a:lnTo>
                    <a:pt x="155473" y="129608"/>
                  </a:lnTo>
                  <a:lnTo>
                    <a:pt x="157625" y="129608"/>
                  </a:lnTo>
                  <a:lnTo>
                    <a:pt x="157625" y="133913"/>
                  </a:lnTo>
                  <a:lnTo>
                    <a:pt x="159777" y="133913"/>
                  </a:lnTo>
                  <a:lnTo>
                    <a:pt x="159777" y="136065"/>
                  </a:lnTo>
                  <a:lnTo>
                    <a:pt x="161929" y="136065"/>
                  </a:lnTo>
                  <a:lnTo>
                    <a:pt x="161929" y="138217"/>
                  </a:lnTo>
                  <a:lnTo>
                    <a:pt x="164082" y="138217"/>
                  </a:lnTo>
                  <a:lnTo>
                    <a:pt x="164082" y="140370"/>
                  </a:lnTo>
                  <a:lnTo>
                    <a:pt x="166234" y="140370"/>
                  </a:lnTo>
                  <a:lnTo>
                    <a:pt x="166234" y="142522"/>
                  </a:lnTo>
                  <a:lnTo>
                    <a:pt x="168386" y="142522"/>
                  </a:lnTo>
                  <a:lnTo>
                    <a:pt x="168386" y="144674"/>
                  </a:lnTo>
                  <a:lnTo>
                    <a:pt x="170539" y="144674"/>
                  </a:lnTo>
                  <a:lnTo>
                    <a:pt x="170539" y="146826"/>
                  </a:lnTo>
                  <a:lnTo>
                    <a:pt x="174843" y="146826"/>
                  </a:lnTo>
                  <a:lnTo>
                    <a:pt x="174843" y="148979"/>
                  </a:lnTo>
                  <a:lnTo>
                    <a:pt x="179148" y="148979"/>
                  </a:lnTo>
                  <a:lnTo>
                    <a:pt x="179148" y="151131"/>
                  </a:lnTo>
                  <a:lnTo>
                    <a:pt x="181300" y="151131"/>
                  </a:lnTo>
                  <a:lnTo>
                    <a:pt x="181300" y="153283"/>
                  </a:lnTo>
                  <a:lnTo>
                    <a:pt x="187757" y="153283"/>
                  </a:lnTo>
                  <a:lnTo>
                    <a:pt x="187757" y="155436"/>
                  </a:lnTo>
                  <a:lnTo>
                    <a:pt x="196366" y="155436"/>
                  </a:lnTo>
                  <a:lnTo>
                    <a:pt x="196366" y="157588"/>
                  </a:lnTo>
                  <a:lnTo>
                    <a:pt x="217889" y="157588"/>
                  </a:lnTo>
                  <a:lnTo>
                    <a:pt x="217889" y="155436"/>
                  </a:lnTo>
                  <a:lnTo>
                    <a:pt x="222193" y="155436"/>
                  </a:lnTo>
                  <a:lnTo>
                    <a:pt x="222193" y="153283"/>
                  </a:lnTo>
                  <a:lnTo>
                    <a:pt x="228650" y="153283"/>
                  </a:lnTo>
                  <a:lnTo>
                    <a:pt x="228650" y="151131"/>
                  </a:lnTo>
                  <a:lnTo>
                    <a:pt x="232955" y="151131"/>
                  </a:lnTo>
                  <a:lnTo>
                    <a:pt x="232955" y="148979"/>
                  </a:lnTo>
                  <a:lnTo>
                    <a:pt x="237259" y="148979"/>
                  </a:lnTo>
                  <a:lnTo>
                    <a:pt x="237259" y="146826"/>
                  </a:lnTo>
                  <a:lnTo>
                    <a:pt x="239412" y="146826"/>
                  </a:lnTo>
                  <a:lnTo>
                    <a:pt x="239412" y="144674"/>
                  </a:lnTo>
                  <a:lnTo>
                    <a:pt x="241564" y="144674"/>
                  </a:lnTo>
                  <a:lnTo>
                    <a:pt x="241564" y="142522"/>
                  </a:lnTo>
                  <a:lnTo>
                    <a:pt x="243716" y="142522"/>
                  </a:lnTo>
                  <a:lnTo>
                    <a:pt x="243716" y="140370"/>
                  </a:lnTo>
                  <a:lnTo>
                    <a:pt x="245869" y="140370"/>
                  </a:lnTo>
                  <a:lnTo>
                    <a:pt x="245869" y="136065"/>
                  </a:lnTo>
                  <a:lnTo>
                    <a:pt x="248021" y="136065"/>
                  </a:lnTo>
                  <a:lnTo>
                    <a:pt x="248021" y="131760"/>
                  </a:lnTo>
                  <a:lnTo>
                    <a:pt x="250173" y="131760"/>
                  </a:lnTo>
                  <a:lnTo>
                    <a:pt x="250173" y="127456"/>
                  </a:lnTo>
                  <a:lnTo>
                    <a:pt x="252325" y="127456"/>
                  </a:lnTo>
                  <a:lnTo>
                    <a:pt x="252325" y="118847"/>
                  </a:lnTo>
                  <a:lnTo>
                    <a:pt x="254478" y="118847"/>
                  </a:lnTo>
                  <a:lnTo>
                    <a:pt x="254478" y="112390"/>
                  </a:lnTo>
                  <a:lnTo>
                    <a:pt x="256630" y="112390"/>
                  </a:lnTo>
                  <a:lnTo>
                    <a:pt x="256630" y="110238"/>
                  </a:lnTo>
                  <a:lnTo>
                    <a:pt x="258782" y="110238"/>
                  </a:lnTo>
                  <a:lnTo>
                    <a:pt x="258782" y="108085"/>
                  </a:lnTo>
                  <a:lnTo>
                    <a:pt x="267391" y="108085"/>
                  </a:lnTo>
                  <a:lnTo>
                    <a:pt x="267391" y="110238"/>
                  </a:lnTo>
                  <a:lnTo>
                    <a:pt x="273848" y="110238"/>
                  </a:lnTo>
                  <a:lnTo>
                    <a:pt x="273848" y="112390"/>
                  </a:lnTo>
                  <a:lnTo>
                    <a:pt x="276001" y="112390"/>
                  </a:lnTo>
                  <a:lnTo>
                    <a:pt x="276001" y="114542"/>
                  </a:lnTo>
                  <a:lnTo>
                    <a:pt x="278153" y="114542"/>
                  </a:lnTo>
                  <a:lnTo>
                    <a:pt x="278153" y="133913"/>
                  </a:lnTo>
                  <a:lnTo>
                    <a:pt x="276001" y="133913"/>
                  </a:lnTo>
                  <a:lnTo>
                    <a:pt x="276001" y="140370"/>
                  </a:lnTo>
                  <a:lnTo>
                    <a:pt x="273848" y="140370"/>
                  </a:lnTo>
                  <a:lnTo>
                    <a:pt x="273848" y="144674"/>
                  </a:lnTo>
                  <a:lnTo>
                    <a:pt x="271696" y="144674"/>
                  </a:lnTo>
                  <a:lnTo>
                    <a:pt x="271696" y="148979"/>
                  </a:lnTo>
                  <a:lnTo>
                    <a:pt x="269544" y="148979"/>
                  </a:lnTo>
                  <a:lnTo>
                    <a:pt x="269544" y="151131"/>
                  </a:lnTo>
                  <a:lnTo>
                    <a:pt x="267391" y="151131"/>
                  </a:lnTo>
                  <a:lnTo>
                    <a:pt x="267391" y="155436"/>
                  </a:lnTo>
                  <a:lnTo>
                    <a:pt x="265239" y="155436"/>
                  </a:lnTo>
                  <a:lnTo>
                    <a:pt x="265239" y="157588"/>
                  </a:lnTo>
                  <a:lnTo>
                    <a:pt x="263087" y="157588"/>
                  </a:lnTo>
                  <a:lnTo>
                    <a:pt x="263087" y="159740"/>
                  </a:lnTo>
                  <a:lnTo>
                    <a:pt x="260935" y="159740"/>
                  </a:lnTo>
                  <a:lnTo>
                    <a:pt x="260935" y="161892"/>
                  </a:lnTo>
                  <a:lnTo>
                    <a:pt x="258782" y="161892"/>
                  </a:lnTo>
                  <a:lnTo>
                    <a:pt x="258782" y="164045"/>
                  </a:lnTo>
                  <a:lnTo>
                    <a:pt x="256630" y="164045"/>
                  </a:lnTo>
                  <a:lnTo>
                    <a:pt x="256630" y="166197"/>
                  </a:lnTo>
                  <a:lnTo>
                    <a:pt x="254478" y="166197"/>
                  </a:lnTo>
                  <a:lnTo>
                    <a:pt x="254478" y="168349"/>
                  </a:lnTo>
                  <a:lnTo>
                    <a:pt x="252325" y="168349"/>
                  </a:lnTo>
                  <a:lnTo>
                    <a:pt x="252325" y="170502"/>
                  </a:lnTo>
                  <a:lnTo>
                    <a:pt x="248021" y="170502"/>
                  </a:lnTo>
                  <a:lnTo>
                    <a:pt x="248021" y="172654"/>
                  </a:lnTo>
                  <a:lnTo>
                    <a:pt x="243716" y="172654"/>
                  </a:lnTo>
                  <a:lnTo>
                    <a:pt x="243716" y="174806"/>
                  </a:lnTo>
                  <a:lnTo>
                    <a:pt x="239412" y="174806"/>
                  </a:lnTo>
                  <a:lnTo>
                    <a:pt x="239412" y="176958"/>
                  </a:lnTo>
                  <a:lnTo>
                    <a:pt x="232955" y="176958"/>
                  </a:lnTo>
                  <a:lnTo>
                    <a:pt x="232955" y="179111"/>
                  </a:lnTo>
                  <a:lnTo>
                    <a:pt x="224346" y="179111"/>
                  </a:lnTo>
                  <a:lnTo>
                    <a:pt x="224346" y="181263"/>
                  </a:lnTo>
                  <a:lnTo>
                    <a:pt x="217889" y="181263"/>
                  </a:lnTo>
                  <a:lnTo>
                    <a:pt x="217889" y="183415"/>
                  </a:lnTo>
                  <a:lnTo>
                    <a:pt x="189909" y="183415"/>
                  </a:lnTo>
                  <a:lnTo>
                    <a:pt x="189909" y="181263"/>
                  </a:lnTo>
                  <a:lnTo>
                    <a:pt x="183452" y="181263"/>
                  </a:lnTo>
                  <a:lnTo>
                    <a:pt x="183452" y="179111"/>
                  </a:lnTo>
                  <a:lnTo>
                    <a:pt x="172691" y="179111"/>
                  </a:lnTo>
                  <a:lnTo>
                    <a:pt x="172691" y="176958"/>
                  </a:lnTo>
                  <a:lnTo>
                    <a:pt x="168386" y="176958"/>
                  </a:lnTo>
                  <a:lnTo>
                    <a:pt x="168386" y="174806"/>
                  </a:lnTo>
                  <a:lnTo>
                    <a:pt x="164082" y="174806"/>
                  </a:lnTo>
                  <a:lnTo>
                    <a:pt x="164082" y="172654"/>
                  </a:lnTo>
                  <a:lnTo>
                    <a:pt x="159777" y="172654"/>
                  </a:lnTo>
                  <a:lnTo>
                    <a:pt x="159777" y="170502"/>
                  </a:lnTo>
                  <a:lnTo>
                    <a:pt x="155473" y="170502"/>
                  </a:lnTo>
                  <a:lnTo>
                    <a:pt x="155473" y="168349"/>
                  </a:lnTo>
                  <a:lnTo>
                    <a:pt x="153320" y="168349"/>
                  </a:lnTo>
                  <a:lnTo>
                    <a:pt x="153320" y="166197"/>
                  </a:lnTo>
                  <a:lnTo>
                    <a:pt x="149016" y="166197"/>
                  </a:lnTo>
                  <a:lnTo>
                    <a:pt x="149016" y="164045"/>
                  </a:lnTo>
                  <a:lnTo>
                    <a:pt x="146863" y="164045"/>
                  </a:lnTo>
                  <a:lnTo>
                    <a:pt x="146863" y="161892"/>
                  </a:lnTo>
                  <a:lnTo>
                    <a:pt x="144711" y="161892"/>
                  </a:lnTo>
                  <a:lnTo>
                    <a:pt x="144711" y="159740"/>
                  </a:lnTo>
                  <a:lnTo>
                    <a:pt x="142559" y="159740"/>
                  </a:lnTo>
                  <a:lnTo>
                    <a:pt x="142559" y="157588"/>
                  </a:lnTo>
                  <a:lnTo>
                    <a:pt x="136102" y="157588"/>
                  </a:lnTo>
                  <a:lnTo>
                    <a:pt x="136102" y="161892"/>
                  </a:lnTo>
                  <a:lnTo>
                    <a:pt x="131797" y="161892"/>
                  </a:lnTo>
                  <a:lnTo>
                    <a:pt x="131797" y="164045"/>
                  </a:lnTo>
                  <a:lnTo>
                    <a:pt x="129645" y="164045"/>
                  </a:lnTo>
                  <a:lnTo>
                    <a:pt x="129645" y="166197"/>
                  </a:lnTo>
                  <a:lnTo>
                    <a:pt x="127493" y="166197"/>
                  </a:lnTo>
                  <a:lnTo>
                    <a:pt x="127493" y="168349"/>
                  </a:lnTo>
                  <a:lnTo>
                    <a:pt x="125341" y="168349"/>
                  </a:lnTo>
                  <a:lnTo>
                    <a:pt x="125341" y="170502"/>
                  </a:lnTo>
                  <a:lnTo>
                    <a:pt x="121036" y="170502"/>
                  </a:lnTo>
                  <a:lnTo>
                    <a:pt x="121036" y="172654"/>
                  </a:lnTo>
                  <a:lnTo>
                    <a:pt x="116731" y="172654"/>
                  </a:lnTo>
                  <a:lnTo>
                    <a:pt x="116731" y="174806"/>
                  </a:lnTo>
                  <a:lnTo>
                    <a:pt x="110275" y="174806"/>
                  </a:lnTo>
                  <a:lnTo>
                    <a:pt x="110275" y="176958"/>
                  </a:lnTo>
                  <a:lnTo>
                    <a:pt x="103818" y="176958"/>
                  </a:lnTo>
                  <a:lnTo>
                    <a:pt x="103818" y="179111"/>
                  </a:lnTo>
                  <a:lnTo>
                    <a:pt x="97361" y="179111"/>
                  </a:lnTo>
                  <a:lnTo>
                    <a:pt x="97361" y="181263"/>
                  </a:lnTo>
                  <a:lnTo>
                    <a:pt x="88752" y="181263"/>
                  </a:lnTo>
                  <a:lnTo>
                    <a:pt x="88752" y="183415"/>
                  </a:lnTo>
                  <a:lnTo>
                    <a:pt x="65077" y="183415"/>
                  </a:lnTo>
                  <a:lnTo>
                    <a:pt x="65077" y="181263"/>
                  </a:lnTo>
                  <a:lnTo>
                    <a:pt x="54315" y="181263"/>
                  </a:lnTo>
                  <a:lnTo>
                    <a:pt x="54315" y="179111"/>
                  </a:lnTo>
                  <a:lnTo>
                    <a:pt x="47858" y="179111"/>
                  </a:lnTo>
                  <a:lnTo>
                    <a:pt x="47858" y="176958"/>
                  </a:lnTo>
                  <a:lnTo>
                    <a:pt x="41401" y="176958"/>
                  </a:lnTo>
                  <a:lnTo>
                    <a:pt x="41401" y="174806"/>
                  </a:lnTo>
                  <a:lnTo>
                    <a:pt x="39249" y="174806"/>
                  </a:lnTo>
                  <a:lnTo>
                    <a:pt x="39249" y="172654"/>
                  </a:lnTo>
                  <a:lnTo>
                    <a:pt x="34945" y="172654"/>
                  </a:lnTo>
                  <a:lnTo>
                    <a:pt x="34945" y="170502"/>
                  </a:lnTo>
                  <a:lnTo>
                    <a:pt x="30640" y="170502"/>
                  </a:lnTo>
                  <a:lnTo>
                    <a:pt x="30640" y="168349"/>
                  </a:lnTo>
                  <a:lnTo>
                    <a:pt x="28488" y="168349"/>
                  </a:lnTo>
                  <a:lnTo>
                    <a:pt x="28488" y="166197"/>
                  </a:lnTo>
                  <a:lnTo>
                    <a:pt x="24183" y="166197"/>
                  </a:lnTo>
                  <a:lnTo>
                    <a:pt x="24183" y="164045"/>
                  </a:lnTo>
                  <a:lnTo>
                    <a:pt x="22031" y="164045"/>
                  </a:lnTo>
                  <a:lnTo>
                    <a:pt x="22031" y="161892"/>
                  </a:lnTo>
                  <a:lnTo>
                    <a:pt x="19879" y="161892"/>
                  </a:lnTo>
                  <a:lnTo>
                    <a:pt x="19879" y="159740"/>
                  </a:lnTo>
                  <a:lnTo>
                    <a:pt x="17726" y="159740"/>
                  </a:lnTo>
                  <a:lnTo>
                    <a:pt x="17726" y="157588"/>
                  </a:lnTo>
                  <a:lnTo>
                    <a:pt x="15574" y="157588"/>
                  </a:lnTo>
                  <a:lnTo>
                    <a:pt x="15574" y="155436"/>
                  </a:lnTo>
                  <a:lnTo>
                    <a:pt x="13422" y="155436"/>
                  </a:lnTo>
                  <a:lnTo>
                    <a:pt x="13422" y="151131"/>
                  </a:lnTo>
                  <a:lnTo>
                    <a:pt x="11269" y="151131"/>
                  </a:lnTo>
                  <a:lnTo>
                    <a:pt x="11269" y="148979"/>
                  </a:lnTo>
                  <a:lnTo>
                    <a:pt x="9117" y="148979"/>
                  </a:lnTo>
                  <a:lnTo>
                    <a:pt x="9117" y="144674"/>
                  </a:lnTo>
                  <a:lnTo>
                    <a:pt x="6965" y="144674"/>
                  </a:lnTo>
                  <a:lnTo>
                    <a:pt x="6965" y="140370"/>
                  </a:lnTo>
                  <a:lnTo>
                    <a:pt x="4813" y="140370"/>
                  </a:lnTo>
                  <a:lnTo>
                    <a:pt x="4813" y="136065"/>
                  </a:lnTo>
                  <a:lnTo>
                    <a:pt x="2660" y="136065"/>
                  </a:lnTo>
                  <a:lnTo>
                    <a:pt x="2660" y="131760"/>
                  </a:lnTo>
                  <a:lnTo>
                    <a:pt x="508" y="131760"/>
                  </a:lnTo>
                  <a:lnTo>
                    <a:pt x="508" y="116694"/>
                  </a:lnTo>
                  <a:lnTo>
                    <a:pt x="2660" y="116694"/>
                  </a:lnTo>
                  <a:lnTo>
                    <a:pt x="2660" y="114542"/>
                  </a:lnTo>
                  <a:lnTo>
                    <a:pt x="4813" y="114542"/>
                  </a:lnTo>
                  <a:lnTo>
                    <a:pt x="4813" y="112390"/>
                  </a:lnTo>
                  <a:lnTo>
                    <a:pt x="6965" y="112390"/>
                  </a:lnTo>
                  <a:lnTo>
                    <a:pt x="6965" y="110238"/>
                  </a:lnTo>
                  <a:lnTo>
                    <a:pt x="9117" y="110238"/>
                  </a:lnTo>
                  <a:lnTo>
                    <a:pt x="9117" y="108085"/>
                  </a:lnTo>
                  <a:lnTo>
                    <a:pt x="22031" y="108085"/>
                  </a:lnTo>
                  <a:lnTo>
                    <a:pt x="22031" y="120999"/>
                  </a:lnTo>
                  <a:lnTo>
                    <a:pt x="24183" y="120999"/>
                  </a:lnTo>
                  <a:lnTo>
                    <a:pt x="24183" y="123151"/>
                  </a:lnTo>
                  <a:lnTo>
                    <a:pt x="26335" y="123151"/>
                  </a:lnTo>
                  <a:lnTo>
                    <a:pt x="26335" y="129608"/>
                  </a:lnTo>
                  <a:lnTo>
                    <a:pt x="28488" y="129608"/>
                  </a:lnTo>
                  <a:lnTo>
                    <a:pt x="28488" y="131760"/>
                  </a:lnTo>
                  <a:lnTo>
                    <a:pt x="30640" y="131760"/>
                  </a:lnTo>
                  <a:lnTo>
                    <a:pt x="30640" y="136065"/>
                  </a:lnTo>
                  <a:lnTo>
                    <a:pt x="32792" y="136065"/>
                  </a:lnTo>
                  <a:lnTo>
                    <a:pt x="32792" y="138217"/>
                  </a:lnTo>
                  <a:lnTo>
                    <a:pt x="34945" y="138217"/>
                  </a:lnTo>
                  <a:lnTo>
                    <a:pt x="34945" y="140370"/>
                  </a:lnTo>
                  <a:lnTo>
                    <a:pt x="37097" y="140370"/>
                  </a:lnTo>
                  <a:lnTo>
                    <a:pt x="37097" y="142522"/>
                  </a:lnTo>
                  <a:lnTo>
                    <a:pt x="39249" y="142522"/>
                  </a:lnTo>
                  <a:lnTo>
                    <a:pt x="39249" y="144674"/>
                  </a:lnTo>
                  <a:lnTo>
                    <a:pt x="41401" y="144674"/>
                  </a:lnTo>
                  <a:lnTo>
                    <a:pt x="41401" y="146826"/>
                  </a:lnTo>
                  <a:lnTo>
                    <a:pt x="45706" y="146826"/>
                  </a:lnTo>
                  <a:lnTo>
                    <a:pt x="45706" y="148979"/>
                  </a:lnTo>
                  <a:lnTo>
                    <a:pt x="47858" y="148979"/>
                  </a:lnTo>
                  <a:lnTo>
                    <a:pt x="47858" y="151131"/>
                  </a:lnTo>
                  <a:lnTo>
                    <a:pt x="52163" y="151131"/>
                  </a:lnTo>
                  <a:lnTo>
                    <a:pt x="52163" y="153283"/>
                  </a:lnTo>
                  <a:lnTo>
                    <a:pt x="58620" y="153283"/>
                  </a:lnTo>
                  <a:lnTo>
                    <a:pt x="58620" y="155436"/>
                  </a:lnTo>
                  <a:lnTo>
                    <a:pt x="88752" y="155436"/>
                  </a:lnTo>
                  <a:lnTo>
                    <a:pt x="88752" y="153283"/>
                  </a:lnTo>
                  <a:lnTo>
                    <a:pt x="95209" y="153283"/>
                  </a:lnTo>
                  <a:lnTo>
                    <a:pt x="95209" y="151131"/>
                  </a:lnTo>
                  <a:lnTo>
                    <a:pt x="101665" y="151131"/>
                  </a:lnTo>
                  <a:lnTo>
                    <a:pt x="101665" y="148979"/>
                  </a:lnTo>
                  <a:lnTo>
                    <a:pt x="105970" y="148979"/>
                  </a:lnTo>
                  <a:lnTo>
                    <a:pt x="105970" y="146826"/>
                  </a:lnTo>
                  <a:lnTo>
                    <a:pt x="108122" y="146826"/>
                  </a:lnTo>
                  <a:lnTo>
                    <a:pt x="108122" y="144674"/>
                  </a:lnTo>
                  <a:lnTo>
                    <a:pt x="110275" y="144674"/>
                  </a:lnTo>
                  <a:lnTo>
                    <a:pt x="110275" y="142522"/>
                  </a:lnTo>
                  <a:lnTo>
                    <a:pt x="112427" y="142522"/>
                  </a:lnTo>
                  <a:lnTo>
                    <a:pt x="112427" y="140370"/>
                  </a:lnTo>
                  <a:lnTo>
                    <a:pt x="114579" y="140370"/>
                  </a:lnTo>
                  <a:lnTo>
                    <a:pt x="114579" y="138217"/>
                  </a:lnTo>
                  <a:lnTo>
                    <a:pt x="116731" y="138217"/>
                  </a:lnTo>
                  <a:lnTo>
                    <a:pt x="116731" y="136065"/>
                  </a:lnTo>
                  <a:lnTo>
                    <a:pt x="118884" y="136065"/>
                  </a:lnTo>
                  <a:lnTo>
                    <a:pt x="118884" y="133913"/>
                  </a:lnTo>
                  <a:lnTo>
                    <a:pt x="121036" y="133913"/>
                  </a:lnTo>
                  <a:lnTo>
                    <a:pt x="121036" y="131760"/>
                  </a:lnTo>
                  <a:lnTo>
                    <a:pt x="123188" y="131760"/>
                  </a:lnTo>
                  <a:lnTo>
                    <a:pt x="123188" y="123151"/>
                  </a:lnTo>
                  <a:lnTo>
                    <a:pt x="125341" y="123151"/>
                  </a:lnTo>
                  <a:lnTo>
                    <a:pt x="125341" y="110238"/>
                  </a:lnTo>
                  <a:lnTo>
                    <a:pt x="123188" y="110238"/>
                  </a:lnTo>
                  <a:lnTo>
                    <a:pt x="123188" y="108085"/>
                  </a:lnTo>
                  <a:lnTo>
                    <a:pt x="121036" y="108085"/>
                  </a:lnTo>
                  <a:lnTo>
                    <a:pt x="121036" y="105933"/>
                  </a:lnTo>
                  <a:lnTo>
                    <a:pt x="118884" y="105933"/>
                  </a:lnTo>
                  <a:lnTo>
                    <a:pt x="118884" y="103781"/>
                  </a:lnTo>
                  <a:lnTo>
                    <a:pt x="116731" y="103781"/>
                  </a:lnTo>
                  <a:lnTo>
                    <a:pt x="116731" y="101628"/>
                  </a:lnTo>
                  <a:lnTo>
                    <a:pt x="114579" y="101628"/>
                  </a:lnTo>
                  <a:lnTo>
                    <a:pt x="114579" y="99476"/>
                  </a:lnTo>
                  <a:lnTo>
                    <a:pt x="112427" y="99476"/>
                  </a:lnTo>
                  <a:lnTo>
                    <a:pt x="112427" y="97324"/>
                  </a:lnTo>
                  <a:lnTo>
                    <a:pt x="110275" y="97324"/>
                  </a:lnTo>
                  <a:lnTo>
                    <a:pt x="110275" y="95172"/>
                  </a:lnTo>
                  <a:lnTo>
                    <a:pt x="108122" y="95172"/>
                  </a:lnTo>
                  <a:lnTo>
                    <a:pt x="108122" y="90867"/>
                  </a:lnTo>
                  <a:lnTo>
                    <a:pt x="105970" y="90867"/>
                  </a:lnTo>
                  <a:lnTo>
                    <a:pt x="105970" y="88715"/>
                  </a:lnTo>
                  <a:lnTo>
                    <a:pt x="103818" y="88715"/>
                  </a:lnTo>
                  <a:lnTo>
                    <a:pt x="103818" y="86562"/>
                  </a:lnTo>
                  <a:lnTo>
                    <a:pt x="101665" y="86562"/>
                  </a:lnTo>
                  <a:lnTo>
                    <a:pt x="101665" y="84410"/>
                  </a:lnTo>
                  <a:lnTo>
                    <a:pt x="99513" y="84410"/>
                  </a:lnTo>
                  <a:lnTo>
                    <a:pt x="99513" y="82258"/>
                  </a:lnTo>
                  <a:lnTo>
                    <a:pt x="88752" y="82258"/>
                  </a:lnTo>
                  <a:lnTo>
                    <a:pt x="88752" y="80106"/>
                  </a:lnTo>
                  <a:lnTo>
                    <a:pt x="80143" y="80106"/>
                  </a:lnTo>
                  <a:lnTo>
                    <a:pt x="80143" y="77953"/>
                  </a:lnTo>
                  <a:lnTo>
                    <a:pt x="77990" y="77953"/>
                  </a:lnTo>
                  <a:lnTo>
                    <a:pt x="77990" y="75801"/>
                  </a:lnTo>
                  <a:lnTo>
                    <a:pt x="75838" y="75801"/>
                  </a:lnTo>
                  <a:lnTo>
                    <a:pt x="75838" y="73649"/>
                  </a:lnTo>
                  <a:lnTo>
                    <a:pt x="73686" y="73649"/>
                  </a:lnTo>
                  <a:lnTo>
                    <a:pt x="73686" y="71496"/>
                  </a:lnTo>
                  <a:lnTo>
                    <a:pt x="71533" y="71496"/>
                  </a:lnTo>
                  <a:lnTo>
                    <a:pt x="71533" y="69344"/>
                  </a:lnTo>
                  <a:lnTo>
                    <a:pt x="69381" y="69344"/>
                  </a:lnTo>
                  <a:lnTo>
                    <a:pt x="69381" y="67192"/>
                  </a:lnTo>
                  <a:lnTo>
                    <a:pt x="67229" y="67192"/>
                  </a:lnTo>
                  <a:lnTo>
                    <a:pt x="67229" y="62887"/>
                  </a:lnTo>
                  <a:lnTo>
                    <a:pt x="65077" y="62887"/>
                  </a:lnTo>
                  <a:lnTo>
                    <a:pt x="65077" y="60735"/>
                  </a:lnTo>
                  <a:lnTo>
                    <a:pt x="62924" y="60735"/>
                  </a:lnTo>
                  <a:lnTo>
                    <a:pt x="62924" y="54278"/>
                  </a:lnTo>
                  <a:lnTo>
                    <a:pt x="60772" y="54278"/>
                  </a:lnTo>
                  <a:lnTo>
                    <a:pt x="60772" y="32755"/>
                  </a:lnTo>
                  <a:lnTo>
                    <a:pt x="62924" y="32755"/>
                  </a:lnTo>
                  <a:lnTo>
                    <a:pt x="62924" y="28451"/>
                  </a:lnTo>
                  <a:lnTo>
                    <a:pt x="65077" y="28451"/>
                  </a:lnTo>
                  <a:lnTo>
                    <a:pt x="65077" y="24146"/>
                  </a:lnTo>
                  <a:lnTo>
                    <a:pt x="67229" y="24146"/>
                  </a:lnTo>
                  <a:lnTo>
                    <a:pt x="67229" y="21994"/>
                  </a:lnTo>
                  <a:lnTo>
                    <a:pt x="69381" y="21994"/>
                  </a:lnTo>
                  <a:lnTo>
                    <a:pt x="69381" y="19842"/>
                  </a:lnTo>
                  <a:lnTo>
                    <a:pt x="71533" y="19842"/>
                  </a:lnTo>
                  <a:lnTo>
                    <a:pt x="71533" y="17689"/>
                  </a:lnTo>
                  <a:lnTo>
                    <a:pt x="75838" y="17689"/>
                  </a:lnTo>
                  <a:lnTo>
                    <a:pt x="75838" y="15537"/>
                  </a:lnTo>
                  <a:lnTo>
                    <a:pt x="77990" y="15537"/>
                  </a:lnTo>
                  <a:lnTo>
                    <a:pt x="77990" y="13385"/>
                  </a:lnTo>
                  <a:lnTo>
                    <a:pt x="80143" y="13385"/>
                  </a:lnTo>
                  <a:lnTo>
                    <a:pt x="80143" y="11232"/>
                  </a:lnTo>
                  <a:lnTo>
                    <a:pt x="84447" y="11232"/>
                  </a:lnTo>
                  <a:lnTo>
                    <a:pt x="84447" y="9080"/>
                  </a:lnTo>
                  <a:lnTo>
                    <a:pt x="88752" y="9080"/>
                  </a:lnTo>
                  <a:lnTo>
                    <a:pt x="88752" y="6928"/>
                  </a:lnTo>
                  <a:lnTo>
                    <a:pt x="93056" y="6928"/>
                  </a:lnTo>
                  <a:lnTo>
                    <a:pt x="93056" y="4776"/>
                  </a:lnTo>
                  <a:lnTo>
                    <a:pt x="101665" y="4776"/>
                  </a:lnTo>
                  <a:lnTo>
                    <a:pt x="101665" y="2623"/>
                  </a:lnTo>
                  <a:lnTo>
                    <a:pt x="110275" y="2623"/>
                  </a:lnTo>
                  <a:close/>
                </a:path>
              </a:pathLst>
            </a:custGeom>
            <a:solidFill>
              <a:srgbClr val="08081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98535DE5-4D16-A581-CDB3-37C04138C7BF}"/>
                </a:ext>
              </a:extLst>
            </p:cNvPr>
            <p:cNvSpPr/>
            <p:nvPr/>
          </p:nvSpPr>
          <p:spPr>
            <a:xfrm>
              <a:off x="12089432" y="8868445"/>
              <a:ext cx="206619" cy="161421"/>
            </a:xfrm>
            <a:custGeom>
              <a:avLst/>
              <a:gdLst>
                <a:gd name="connsiteX0" fmla="*/ 67094 w 206619"/>
                <a:gd name="connsiteY0" fmla="*/ 658 h 161421"/>
                <a:gd name="connsiteX1" fmla="*/ 86464 w 206619"/>
                <a:gd name="connsiteY1" fmla="*/ 658 h 161421"/>
                <a:gd name="connsiteX2" fmla="*/ 86464 w 206619"/>
                <a:gd name="connsiteY2" fmla="*/ 2810 h 161421"/>
                <a:gd name="connsiteX3" fmla="*/ 90769 w 206619"/>
                <a:gd name="connsiteY3" fmla="*/ 2810 h 161421"/>
                <a:gd name="connsiteX4" fmla="*/ 90769 w 206619"/>
                <a:gd name="connsiteY4" fmla="*/ 4963 h 161421"/>
                <a:gd name="connsiteX5" fmla="*/ 101530 w 206619"/>
                <a:gd name="connsiteY5" fmla="*/ 4963 h 161421"/>
                <a:gd name="connsiteX6" fmla="*/ 101530 w 206619"/>
                <a:gd name="connsiteY6" fmla="*/ 7115 h 161421"/>
                <a:gd name="connsiteX7" fmla="*/ 99378 w 206619"/>
                <a:gd name="connsiteY7" fmla="*/ 7115 h 161421"/>
                <a:gd name="connsiteX8" fmla="*/ 99378 w 206619"/>
                <a:gd name="connsiteY8" fmla="*/ 9267 h 161421"/>
                <a:gd name="connsiteX9" fmla="*/ 101530 w 206619"/>
                <a:gd name="connsiteY9" fmla="*/ 9267 h 161421"/>
                <a:gd name="connsiteX10" fmla="*/ 101530 w 206619"/>
                <a:gd name="connsiteY10" fmla="*/ 13572 h 161421"/>
                <a:gd name="connsiteX11" fmla="*/ 103683 w 206619"/>
                <a:gd name="connsiteY11" fmla="*/ 13572 h 161421"/>
                <a:gd name="connsiteX12" fmla="*/ 103683 w 206619"/>
                <a:gd name="connsiteY12" fmla="*/ 17876 h 161421"/>
                <a:gd name="connsiteX13" fmla="*/ 105835 w 206619"/>
                <a:gd name="connsiteY13" fmla="*/ 17876 h 161421"/>
                <a:gd name="connsiteX14" fmla="*/ 105835 w 206619"/>
                <a:gd name="connsiteY14" fmla="*/ 13572 h 161421"/>
                <a:gd name="connsiteX15" fmla="*/ 107987 w 206619"/>
                <a:gd name="connsiteY15" fmla="*/ 13572 h 161421"/>
                <a:gd name="connsiteX16" fmla="*/ 107987 w 206619"/>
                <a:gd name="connsiteY16" fmla="*/ 17876 h 161421"/>
                <a:gd name="connsiteX17" fmla="*/ 110140 w 206619"/>
                <a:gd name="connsiteY17" fmla="*/ 17876 h 161421"/>
                <a:gd name="connsiteX18" fmla="*/ 110140 w 206619"/>
                <a:gd name="connsiteY18" fmla="*/ 15724 h 161421"/>
                <a:gd name="connsiteX19" fmla="*/ 123053 w 206619"/>
                <a:gd name="connsiteY19" fmla="*/ 15724 h 161421"/>
                <a:gd name="connsiteX20" fmla="*/ 123053 w 206619"/>
                <a:gd name="connsiteY20" fmla="*/ 13572 h 161421"/>
                <a:gd name="connsiteX21" fmla="*/ 125206 w 206619"/>
                <a:gd name="connsiteY21" fmla="*/ 13572 h 161421"/>
                <a:gd name="connsiteX22" fmla="*/ 125206 w 206619"/>
                <a:gd name="connsiteY22" fmla="*/ 15724 h 161421"/>
                <a:gd name="connsiteX23" fmla="*/ 127358 w 206619"/>
                <a:gd name="connsiteY23" fmla="*/ 15724 h 161421"/>
                <a:gd name="connsiteX24" fmla="*/ 127358 w 206619"/>
                <a:gd name="connsiteY24" fmla="*/ 13572 h 161421"/>
                <a:gd name="connsiteX25" fmla="*/ 129510 w 206619"/>
                <a:gd name="connsiteY25" fmla="*/ 13572 h 161421"/>
                <a:gd name="connsiteX26" fmla="*/ 129510 w 206619"/>
                <a:gd name="connsiteY26" fmla="*/ 17876 h 161421"/>
                <a:gd name="connsiteX27" fmla="*/ 125206 w 206619"/>
                <a:gd name="connsiteY27" fmla="*/ 17876 h 161421"/>
                <a:gd name="connsiteX28" fmla="*/ 125206 w 206619"/>
                <a:gd name="connsiteY28" fmla="*/ 28638 h 161421"/>
                <a:gd name="connsiteX29" fmla="*/ 127358 w 206619"/>
                <a:gd name="connsiteY29" fmla="*/ 28638 h 161421"/>
                <a:gd name="connsiteX30" fmla="*/ 127358 w 206619"/>
                <a:gd name="connsiteY30" fmla="*/ 32942 h 161421"/>
                <a:gd name="connsiteX31" fmla="*/ 125206 w 206619"/>
                <a:gd name="connsiteY31" fmla="*/ 32942 h 161421"/>
                <a:gd name="connsiteX32" fmla="*/ 125206 w 206619"/>
                <a:gd name="connsiteY32" fmla="*/ 39399 h 161421"/>
                <a:gd name="connsiteX33" fmla="*/ 123053 w 206619"/>
                <a:gd name="connsiteY33" fmla="*/ 39399 h 161421"/>
                <a:gd name="connsiteX34" fmla="*/ 123053 w 206619"/>
                <a:gd name="connsiteY34" fmla="*/ 43704 h 161421"/>
                <a:gd name="connsiteX35" fmla="*/ 120901 w 206619"/>
                <a:gd name="connsiteY35" fmla="*/ 43704 h 161421"/>
                <a:gd name="connsiteX36" fmla="*/ 120901 w 206619"/>
                <a:gd name="connsiteY36" fmla="*/ 52313 h 161421"/>
                <a:gd name="connsiteX37" fmla="*/ 118749 w 206619"/>
                <a:gd name="connsiteY37" fmla="*/ 52313 h 161421"/>
                <a:gd name="connsiteX38" fmla="*/ 118749 w 206619"/>
                <a:gd name="connsiteY38" fmla="*/ 60922 h 161421"/>
                <a:gd name="connsiteX39" fmla="*/ 116596 w 206619"/>
                <a:gd name="connsiteY39" fmla="*/ 60922 h 161421"/>
                <a:gd name="connsiteX40" fmla="*/ 116596 w 206619"/>
                <a:gd name="connsiteY40" fmla="*/ 69531 h 161421"/>
                <a:gd name="connsiteX41" fmla="*/ 114444 w 206619"/>
                <a:gd name="connsiteY41" fmla="*/ 69531 h 161421"/>
                <a:gd name="connsiteX42" fmla="*/ 114444 w 206619"/>
                <a:gd name="connsiteY42" fmla="*/ 82445 h 161421"/>
                <a:gd name="connsiteX43" fmla="*/ 120901 w 206619"/>
                <a:gd name="connsiteY43" fmla="*/ 82445 h 161421"/>
                <a:gd name="connsiteX44" fmla="*/ 120901 w 206619"/>
                <a:gd name="connsiteY44" fmla="*/ 80293 h 161421"/>
                <a:gd name="connsiteX45" fmla="*/ 123053 w 206619"/>
                <a:gd name="connsiteY45" fmla="*/ 80293 h 161421"/>
                <a:gd name="connsiteX46" fmla="*/ 123053 w 206619"/>
                <a:gd name="connsiteY46" fmla="*/ 78140 h 161421"/>
                <a:gd name="connsiteX47" fmla="*/ 127358 w 206619"/>
                <a:gd name="connsiteY47" fmla="*/ 78140 h 161421"/>
                <a:gd name="connsiteX48" fmla="*/ 127358 w 206619"/>
                <a:gd name="connsiteY48" fmla="*/ 75988 h 161421"/>
                <a:gd name="connsiteX49" fmla="*/ 129510 w 206619"/>
                <a:gd name="connsiteY49" fmla="*/ 75988 h 161421"/>
                <a:gd name="connsiteX50" fmla="*/ 129510 w 206619"/>
                <a:gd name="connsiteY50" fmla="*/ 73836 h 161421"/>
                <a:gd name="connsiteX51" fmla="*/ 133815 w 206619"/>
                <a:gd name="connsiteY51" fmla="*/ 73836 h 161421"/>
                <a:gd name="connsiteX52" fmla="*/ 133815 w 206619"/>
                <a:gd name="connsiteY52" fmla="*/ 71683 h 161421"/>
                <a:gd name="connsiteX53" fmla="*/ 138119 w 206619"/>
                <a:gd name="connsiteY53" fmla="*/ 71683 h 161421"/>
                <a:gd name="connsiteX54" fmla="*/ 138119 w 206619"/>
                <a:gd name="connsiteY54" fmla="*/ 69531 h 161421"/>
                <a:gd name="connsiteX55" fmla="*/ 142424 w 206619"/>
                <a:gd name="connsiteY55" fmla="*/ 69531 h 161421"/>
                <a:gd name="connsiteX56" fmla="*/ 142424 w 206619"/>
                <a:gd name="connsiteY56" fmla="*/ 67379 h 161421"/>
                <a:gd name="connsiteX57" fmla="*/ 144576 w 206619"/>
                <a:gd name="connsiteY57" fmla="*/ 67379 h 161421"/>
                <a:gd name="connsiteX58" fmla="*/ 144576 w 206619"/>
                <a:gd name="connsiteY58" fmla="*/ 65227 h 161421"/>
                <a:gd name="connsiteX59" fmla="*/ 157490 w 206619"/>
                <a:gd name="connsiteY59" fmla="*/ 65227 h 161421"/>
                <a:gd name="connsiteX60" fmla="*/ 157490 w 206619"/>
                <a:gd name="connsiteY60" fmla="*/ 67379 h 161421"/>
                <a:gd name="connsiteX61" fmla="*/ 159642 w 206619"/>
                <a:gd name="connsiteY61" fmla="*/ 67379 h 161421"/>
                <a:gd name="connsiteX62" fmla="*/ 159642 w 206619"/>
                <a:gd name="connsiteY62" fmla="*/ 80293 h 161421"/>
                <a:gd name="connsiteX63" fmla="*/ 161794 w 206619"/>
                <a:gd name="connsiteY63" fmla="*/ 80293 h 161421"/>
                <a:gd name="connsiteX64" fmla="*/ 161794 w 206619"/>
                <a:gd name="connsiteY64" fmla="*/ 84597 h 161421"/>
                <a:gd name="connsiteX65" fmla="*/ 163947 w 206619"/>
                <a:gd name="connsiteY65" fmla="*/ 84597 h 161421"/>
                <a:gd name="connsiteX66" fmla="*/ 163947 w 206619"/>
                <a:gd name="connsiteY66" fmla="*/ 91054 h 161421"/>
                <a:gd name="connsiteX67" fmla="*/ 166099 w 206619"/>
                <a:gd name="connsiteY67" fmla="*/ 91054 h 161421"/>
                <a:gd name="connsiteX68" fmla="*/ 166099 w 206619"/>
                <a:gd name="connsiteY68" fmla="*/ 95359 h 161421"/>
                <a:gd name="connsiteX69" fmla="*/ 168251 w 206619"/>
                <a:gd name="connsiteY69" fmla="*/ 95359 h 161421"/>
                <a:gd name="connsiteX70" fmla="*/ 168251 w 206619"/>
                <a:gd name="connsiteY70" fmla="*/ 99663 h 161421"/>
                <a:gd name="connsiteX71" fmla="*/ 170404 w 206619"/>
                <a:gd name="connsiteY71" fmla="*/ 99663 h 161421"/>
                <a:gd name="connsiteX72" fmla="*/ 170404 w 206619"/>
                <a:gd name="connsiteY72" fmla="*/ 101815 h 161421"/>
                <a:gd name="connsiteX73" fmla="*/ 172556 w 206619"/>
                <a:gd name="connsiteY73" fmla="*/ 101815 h 161421"/>
                <a:gd name="connsiteX74" fmla="*/ 172556 w 206619"/>
                <a:gd name="connsiteY74" fmla="*/ 103968 h 161421"/>
                <a:gd name="connsiteX75" fmla="*/ 174708 w 206619"/>
                <a:gd name="connsiteY75" fmla="*/ 103968 h 161421"/>
                <a:gd name="connsiteX76" fmla="*/ 174708 w 206619"/>
                <a:gd name="connsiteY76" fmla="*/ 106120 h 161421"/>
                <a:gd name="connsiteX77" fmla="*/ 176860 w 206619"/>
                <a:gd name="connsiteY77" fmla="*/ 106120 h 161421"/>
                <a:gd name="connsiteX78" fmla="*/ 176860 w 206619"/>
                <a:gd name="connsiteY78" fmla="*/ 108272 h 161421"/>
                <a:gd name="connsiteX79" fmla="*/ 179013 w 206619"/>
                <a:gd name="connsiteY79" fmla="*/ 108272 h 161421"/>
                <a:gd name="connsiteX80" fmla="*/ 179013 w 206619"/>
                <a:gd name="connsiteY80" fmla="*/ 110425 h 161421"/>
                <a:gd name="connsiteX81" fmla="*/ 181165 w 206619"/>
                <a:gd name="connsiteY81" fmla="*/ 110425 h 161421"/>
                <a:gd name="connsiteX82" fmla="*/ 181165 w 206619"/>
                <a:gd name="connsiteY82" fmla="*/ 112577 h 161421"/>
                <a:gd name="connsiteX83" fmla="*/ 183317 w 206619"/>
                <a:gd name="connsiteY83" fmla="*/ 112577 h 161421"/>
                <a:gd name="connsiteX84" fmla="*/ 183317 w 206619"/>
                <a:gd name="connsiteY84" fmla="*/ 114729 h 161421"/>
                <a:gd name="connsiteX85" fmla="*/ 185470 w 206619"/>
                <a:gd name="connsiteY85" fmla="*/ 114729 h 161421"/>
                <a:gd name="connsiteX86" fmla="*/ 185470 w 206619"/>
                <a:gd name="connsiteY86" fmla="*/ 119034 h 161421"/>
                <a:gd name="connsiteX87" fmla="*/ 187622 w 206619"/>
                <a:gd name="connsiteY87" fmla="*/ 119034 h 161421"/>
                <a:gd name="connsiteX88" fmla="*/ 187622 w 206619"/>
                <a:gd name="connsiteY88" fmla="*/ 123338 h 161421"/>
                <a:gd name="connsiteX89" fmla="*/ 189774 w 206619"/>
                <a:gd name="connsiteY89" fmla="*/ 123338 h 161421"/>
                <a:gd name="connsiteX90" fmla="*/ 189774 w 206619"/>
                <a:gd name="connsiteY90" fmla="*/ 125491 h 161421"/>
                <a:gd name="connsiteX91" fmla="*/ 191926 w 206619"/>
                <a:gd name="connsiteY91" fmla="*/ 125491 h 161421"/>
                <a:gd name="connsiteX92" fmla="*/ 191926 w 206619"/>
                <a:gd name="connsiteY92" fmla="*/ 129795 h 161421"/>
                <a:gd name="connsiteX93" fmla="*/ 194079 w 206619"/>
                <a:gd name="connsiteY93" fmla="*/ 129795 h 161421"/>
                <a:gd name="connsiteX94" fmla="*/ 194079 w 206619"/>
                <a:gd name="connsiteY94" fmla="*/ 134100 h 161421"/>
                <a:gd name="connsiteX95" fmla="*/ 196231 w 206619"/>
                <a:gd name="connsiteY95" fmla="*/ 134100 h 161421"/>
                <a:gd name="connsiteX96" fmla="*/ 196231 w 206619"/>
                <a:gd name="connsiteY96" fmla="*/ 138404 h 161421"/>
                <a:gd name="connsiteX97" fmla="*/ 198383 w 206619"/>
                <a:gd name="connsiteY97" fmla="*/ 138404 h 161421"/>
                <a:gd name="connsiteX98" fmla="*/ 198383 w 206619"/>
                <a:gd name="connsiteY98" fmla="*/ 142709 h 161421"/>
                <a:gd name="connsiteX99" fmla="*/ 200536 w 206619"/>
                <a:gd name="connsiteY99" fmla="*/ 142709 h 161421"/>
                <a:gd name="connsiteX100" fmla="*/ 200536 w 206619"/>
                <a:gd name="connsiteY100" fmla="*/ 144861 h 161421"/>
                <a:gd name="connsiteX101" fmla="*/ 202688 w 206619"/>
                <a:gd name="connsiteY101" fmla="*/ 144861 h 161421"/>
                <a:gd name="connsiteX102" fmla="*/ 202688 w 206619"/>
                <a:gd name="connsiteY102" fmla="*/ 149166 h 161421"/>
                <a:gd name="connsiteX103" fmla="*/ 204840 w 206619"/>
                <a:gd name="connsiteY103" fmla="*/ 149166 h 161421"/>
                <a:gd name="connsiteX104" fmla="*/ 204840 w 206619"/>
                <a:gd name="connsiteY104" fmla="*/ 151318 h 161421"/>
                <a:gd name="connsiteX105" fmla="*/ 206992 w 206619"/>
                <a:gd name="connsiteY105" fmla="*/ 151318 h 161421"/>
                <a:gd name="connsiteX106" fmla="*/ 206992 w 206619"/>
                <a:gd name="connsiteY106" fmla="*/ 157775 h 161421"/>
                <a:gd name="connsiteX107" fmla="*/ 204840 w 206619"/>
                <a:gd name="connsiteY107" fmla="*/ 157775 h 161421"/>
                <a:gd name="connsiteX108" fmla="*/ 204840 w 206619"/>
                <a:gd name="connsiteY108" fmla="*/ 162079 h 161421"/>
                <a:gd name="connsiteX109" fmla="*/ 196231 w 206619"/>
                <a:gd name="connsiteY109" fmla="*/ 162079 h 161421"/>
                <a:gd name="connsiteX110" fmla="*/ 196231 w 206619"/>
                <a:gd name="connsiteY110" fmla="*/ 159927 h 161421"/>
                <a:gd name="connsiteX111" fmla="*/ 189774 w 206619"/>
                <a:gd name="connsiteY111" fmla="*/ 159927 h 161421"/>
                <a:gd name="connsiteX112" fmla="*/ 189774 w 206619"/>
                <a:gd name="connsiteY112" fmla="*/ 157775 h 161421"/>
                <a:gd name="connsiteX113" fmla="*/ 181165 w 206619"/>
                <a:gd name="connsiteY113" fmla="*/ 157775 h 161421"/>
                <a:gd name="connsiteX114" fmla="*/ 181165 w 206619"/>
                <a:gd name="connsiteY114" fmla="*/ 155623 h 161421"/>
                <a:gd name="connsiteX115" fmla="*/ 168251 w 206619"/>
                <a:gd name="connsiteY115" fmla="*/ 155623 h 161421"/>
                <a:gd name="connsiteX116" fmla="*/ 168251 w 206619"/>
                <a:gd name="connsiteY116" fmla="*/ 153470 h 161421"/>
                <a:gd name="connsiteX117" fmla="*/ 97226 w 206619"/>
                <a:gd name="connsiteY117" fmla="*/ 153470 h 161421"/>
                <a:gd name="connsiteX118" fmla="*/ 97226 w 206619"/>
                <a:gd name="connsiteY118" fmla="*/ 151318 h 161421"/>
                <a:gd name="connsiteX119" fmla="*/ 95074 w 206619"/>
                <a:gd name="connsiteY119" fmla="*/ 151318 h 161421"/>
                <a:gd name="connsiteX120" fmla="*/ 95074 w 206619"/>
                <a:gd name="connsiteY120" fmla="*/ 149166 h 161421"/>
                <a:gd name="connsiteX121" fmla="*/ 62789 w 206619"/>
                <a:gd name="connsiteY121" fmla="*/ 149166 h 161421"/>
                <a:gd name="connsiteX122" fmla="*/ 62789 w 206619"/>
                <a:gd name="connsiteY122" fmla="*/ 147013 h 161421"/>
                <a:gd name="connsiteX123" fmla="*/ 67094 w 206619"/>
                <a:gd name="connsiteY123" fmla="*/ 147013 h 161421"/>
                <a:gd name="connsiteX124" fmla="*/ 67094 w 206619"/>
                <a:gd name="connsiteY124" fmla="*/ 144861 h 161421"/>
                <a:gd name="connsiteX125" fmla="*/ 69246 w 206619"/>
                <a:gd name="connsiteY125" fmla="*/ 144861 h 161421"/>
                <a:gd name="connsiteX126" fmla="*/ 69246 w 206619"/>
                <a:gd name="connsiteY126" fmla="*/ 142709 h 161421"/>
                <a:gd name="connsiteX127" fmla="*/ 64942 w 206619"/>
                <a:gd name="connsiteY127" fmla="*/ 142709 h 161421"/>
                <a:gd name="connsiteX128" fmla="*/ 64942 w 206619"/>
                <a:gd name="connsiteY128" fmla="*/ 127643 h 161421"/>
                <a:gd name="connsiteX129" fmla="*/ 67094 w 206619"/>
                <a:gd name="connsiteY129" fmla="*/ 127643 h 161421"/>
                <a:gd name="connsiteX130" fmla="*/ 67094 w 206619"/>
                <a:gd name="connsiteY130" fmla="*/ 125491 h 161421"/>
                <a:gd name="connsiteX131" fmla="*/ 69246 w 206619"/>
                <a:gd name="connsiteY131" fmla="*/ 125491 h 161421"/>
                <a:gd name="connsiteX132" fmla="*/ 69246 w 206619"/>
                <a:gd name="connsiteY132" fmla="*/ 123338 h 161421"/>
                <a:gd name="connsiteX133" fmla="*/ 67094 w 206619"/>
                <a:gd name="connsiteY133" fmla="*/ 123338 h 161421"/>
                <a:gd name="connsiteX134" fmla="*/ 67094 w 206619"/>
                <a:gd name="connsiteY134" fmla="*/ 121186 h 161421"/>
                <a:gd name="connsiteX135" fmla="*/ 69246 w 206619"/>
                <a:gd name="connsiteY135" fmla="*/ 121186 h 161421"/>
                <a:gd name="connsiteX136" fmla="*/ 69246 w 206619"/>
                <a:gd name="connsiteY136" fmla="*/ 119034 h 161421"/>
                <a:gd name="connsiteX137" fmla="*/ 71398 w 206619"/>
                <a:gd name="connsiteY137" fmla="*/ 119034 h 161421"/>
                <a:gd name="connsiteX138" fmla="*/ 71398 w 206619"/>
                <a:gd name="connsiteY138" fmla="*/ 116881 h 161421"/>
                <a:gd name="connsiteX139" fmla="*/ 75703 w 206619"/>
                <a:gd name="connsiteY139" fmla="*/ 116881 h 161421"/>
                <a:gd name="connsiteX140" fmla="*/ 75703 w 206619"/>
                <a:gd name="connsiteY140" fmla="*/ 110425 h 161421"/>
                <a:gd name="connsiteX141" fmla="*/ 77855 w 206619"/>
                <a:gd name="connsiteY141" fmla="*/ 110425 h 161421"/>
                <a:gd name="connsiteX142" fmla="*/ 77855 w 206619"/>
                <a:gd name="connsiteY142" fmla="*/ 91054 h 161421"/>
                <a:gd name="connsiteX143" fmla="*/ 75703 w 206619"/>
                <a:gd name="connsiteY143" fmla="*/ 91054 h 161421"/>
                <a:gd name="connsiteX144" fmla="*/ 75703 w 206619"/>
                <a:gd name="connsiteY144" fmla="*/ 108272 h 161421"/>
                <a:gd name="connsiteX145" fmla="*/ 73551 w 206619"/>
                <a:gd name="connsiteY145" fmla="*/ 108272 h 161421"/>
                <a:gd name="connsiteX146" fmla="*/ 73551 w 206619"/>
                <a:gd name="connsiteY146" fmla="*/ 110425 h 161421"/>
                <a:gd name="connsiteX147" fmla="*/ 71398 w 206619"/>
                <a:gd name="connsiteY147" fmla="*/ 110425 h 161421"/>
                <a:gd name="connsiteX148" fmla="*/ 71398 w 206619"/>
                <a:gd name="connsiteY148" fmla="*/ 114729 h 161421"/>
                <a:gd name="connsiteX149" fmla="*/ 69246 w 206619"/>
                <a:gd name="connsiteY149" fmla="*/ 114729 h 161421"/>
                <a:gd name="connsiteX150" fmla="*/ 69246 w 206619"/>
                <a:gd name="connsiteY150" fmla="*/ 116881 h 161421"/>
                <a:gd name="connsiteX151" fmla="*/ 67094 w 206619"/>
                <a:gd name="connsiteY151" fmla="*/ 116881 h 161421"/>
                <a:gd name="connsiteX152" fmla="*/ 67094 w 206619"/>
                <a:gd name="connsiteY152" fmla="*/ 119034 h 161421"/>
                <a:gd name="connsiteX153" fmla="*/ 64942 w 206619"/>
                <a:gd name="connsiteY153" fmla="*/ 119034 h 161421"/>
                <a:gd name="connsiteX154" fmla="*/ 64942 w 206619"/>
                <a:gd name="connsiteY154" fmla="*/ 121186 h 161421"/>
                <a:gd name="connsiteX155" fmla="*/ 62789 w 206619"/>
                <a:gd name="connsiteY155" fmla="*/ 121186 h 161421"/>
                <a:gd name="connsiteX156" fmla="*/ 62789 w 206619"/>
                <a:gd name="connsiteY156" fmla="*/ 123338 h 161421"/>
                <a:gd name="connsiteX157" fmla="*/ 43419 w 206619"/>
                <a:gd name="connsiteY157" fmla="*/ 123338 h 161421"/>
                <a:gd name="connsiteX158" fmla="*/ 43419 w 206619"/>
                <a:gd name="connsiteY158" fmla="*/ 121186 h 161421"/>
                <a:gd name="connsiteX159" fmla="*/ 41266 w 206619"/>
                <a:gd name="connsiteY159" fmla="*/ 121186 h 161421"/>
                <a:gd name="connsiteX160" fmla="*/ 41266 w 206619"/>
                <a:gd name="connsiteY160" fmla="*/ 119034 h 161421"/>
                <a:gd name="connsiteX161" fmla="*/ 36962 w 206619"/>
                <a:gd name="connsiteY161" fmla="*/ 119034 h 161421"/>
                <a:gd name="connsiteX162" fmla="*/ 36962 w 206619"/>
                <a:gd name="connsiteY162" fmla="*/ 116881 h 161421"/>
                <a:gd name="connsiteX163" fmla="*/ 34810 w 206619"/>
                <a:gd name="connsiteY163" fmla="*/ 116881 h 161421"/>
                <a:gd name="connsiteX164" fmla="*/ 34810 w 206619"/>
                <a:gd name="connsiteY164" fmla="*/ 112577 h 161421"/>
                <a:gd name="connsiteX165" fmla="*/ 32657 w 206619"/>
                <a:gd name="connsiteY165" fmla="*/ 112577 h 161421"/>
                <a:gd name="connsiteX166" fmla="*/ 32657 w 206619"/>
                <a:gd name="connsiteY166" fmla="*/ 110425 h 161421"/>
                <a:gd name="connsiteX167" fmla="*/ 30505 w 206619"/>
                <a:gd name="connsiteY167" fmla="*/ 110425 h 161421"/>
                <a:gd name="connsiteX168" fmla="*/ 30505 w 206619"/>
                <a:gd name="connsiteY168" fmla="*/ 108272 h 161421"/>
                <a:gd name="connsiteX169" fmla="*/ 28353 w 206619"/>
                <a:gd name="connsiteY169" fmla="*/ 108272 h 161421"/>
                <a:gd name="connsiteX170" fmla="*/ 28353 w 206619"/>
                <a:gd name="connsiteY170" fmla="*/ 84597 h 161421"/>
                <a:gd name="connsiteX171" fmla="*/ 30505 w 206619"/>
                <a:gd name="connsiteY171" fmla="*/ 84597 h 161421"/>
                <a:gd name="connsiteX172" fmla="*/ 30505 w 206619"/>
                <a:gd name="connsiteY172" fmla="*/ 80293 h 161421"/>
                <a:gd name="connsiteX173" fmla="*/ 32657 w 206619"/>
                <a:gd name="connsiteY173" fmla="*/ 80293 h 161421"/>
                <a:gd name="connsiteX174" fmla="*/ 32657 w 206619"/>
                <a:gd name="connsiteY174" fmla="*/ 78140 h 161421"/>
                <a:gd name="connsiteX175" fmla="*/ 34810 w 206619"/>
                <a:gd name="connsiteY175" fmla="*/ 78140 h 161421"/>
                <a:gd name="connsiteX176" fmla="*/ 34810 w 206619"/>
                <a:gd name="connsiteY176" fmla="*/ 75988 h 161421"/>
                <a:gd name="connsiteX177" fmla="*/ 36962 w 206619"/>
                <a:gd name="connsiteY177" fmla="*/ 75988 h 161421"/>
                <a:gd name="connsiteX178" fmla="*/ 36962 w 206619"/>
                <a:gd name="connsiteY178" fmla="*/ 73836 h 161421"/>
                <a:gd name="connsiteX179" fmla="*/ 43419 w 206619"/>
                <a:gd name="connsiteY179" fmla="*/ 73836 h 161421"/>
                <a:gd name="connsiteX180" fmla="*/ 43419 w 206619"/>
                <a:gd name="connsiteY180" fmla="*/ 71683 h 161421"/>
                <a:gd name="connsiteX181" fmla="*/ 56332 w 206619"/>
                <a:gd name="connsiteY181" fmla="*/ 71683 h 161421"/>
                <a:gd name="connsiteX182" fmla="*/ 56332 w 206619"/>
                <a:gd name="connsiteY182" fmla="*/ 69531 h 161421"/>
                <a:gd name="connsiteX183" fmla="*/ 41266 w 206619"/>
                <a:gd name="connsiteY183" fmla="*/ 69531 h 161421"/>
                <a:gd name="connsiteX184" fmla="*/ 41266 w 206619"/>
                <a:gd name="connsiteY184" fmla="*/ 71683 h 161421"/>
                <a:gd name="connsiteX185" fmla="*/ 34810 w 206619"/>
                <a:gd name="connsiteY185" fmla="*/ 71683 h 161421"/>
                <a:gd name="connsiteX186" fmla="*/ 34810 w 206619"/>
                <a:gd name="connsiteY186" fmla="*/ 67379 h 161421"/>
                <a:gd name="connsiteX187" fmla="*/ 32657 w 206619"/>
                <a:gd name="connsiteY187" fmla="*/ 67379 h 161421"/>
                <a:gd name="connsiteX188" fmla="*/ 32657 w 206619"/>
                <a:gd name="connsiteY188" fmla="*/ 69531 h 161421"/>
                <a:gd name="connsiteX189" fmla="*/ 24048 w 206619"/>
                <a:gd name="connsiteY189" fmla="*/ 69531 h 161421"/>
                <a:gd name="connsiteX190" fmla="*/ 24048 w 206619"/>
                <a:gd name="connsiteY190" fmla="*/ 71683 h 161421"/>
                <a:gd name="connsiteX191" fmla="*/ 21896 w 206619"/>
                <a:gd name="connsiteY191" fmla="*/ 71683 h 161421"/>
                <a:gd name="connsiteX192" fmla="*/ 21896 w 206619"/>
                <a:gd name="connsiteY192" fmla="*/ 73836 h 161421"/>
                <a:gd name="connsiteX193" fmla="*/ 17591 w 206619"/>
                <a:gd name="connsiteY193" fmla="*/ 73836 h 161421"/>
                <a:gd name="connsiteX194" fmla="*/ 17591 w 206619"/>
                <a:gd name="connsiteY194" fmla="*/ 71683 h 161421"/>
                <a:gd name="connsiteX195" fmla="*/ 19744 w 206619"/>
                <a:gd name="connsiteY195" fmla="*/ 71683 h 161421"/>
                <a:gd name="connsiteX196" fmla="*/ 19744 w 206619"/>
                <a:gd name="connsiteY196" fmla="*/ 69531 h 161421"/>
                <a:gd name="connsiteX197" fmla="*/ 21896 w 206619"/>
                <a:gd name="connsiteY197" fmla="*/ 69531 h 161421"/>
                <a:gd name="connsiteX198" fmla="*/ 21896 w 206619"/>
                <a:gd name="connsiteY198" fmla="*/ 63074 h 161421"/>
                <a:gd name="connsiteX199" fmla="*/ 19744 w 206619"/>
                <a:gd name="connsiteY199" fmla="*/ 63074 h 161421"/>
                <a:gd name="connsiteX200" fmla="*/ 19744 w 206619"/>
                <a:gd name="connsiteY200" fmla="*/ 65227 h 161421"/>
                <a:gd name="connsiteX201" fmla="*/ 13287 w 206619"/>
                <a:gd name="connsiteY201" fmla="*/ 65227 h 161421"/>
                <a:gd name="connsiteX202" fmla="*/ 13287 w 206619"/>
                <a:gd name="connsiteY202" fmla="*/ 78140 h 161421"/>
                <a:gd name="connsiteX203" fmla="*/ 11134 w 206619"/>
                <a:gd name="connsiteY203" fmla="*/ 78140 h 161421"/>
                <a:gd name="connsiteX204" fmla="*/ 11134 w 206619"/>
                <a:gd name="connsiteY204" fmla="*/ 80293 h 161421"/>
                <a:gd name="connsiteX205" fmla="*/ 8982 w 206619"/>
                <a:gd name="connsiteY205" fmla="*/ 80293 h 161421"/>
                <a:gd name="connsiteX206" fmla="*/ 8982 w 206619"/>
                <a:gd name="connsiteY206" fmla="*/ 82445 h 161421"/>
                <a:gd name="connsiteX207" fmla="*/ 6830 w 206619"/>
                <a:gd name="connsiteY207" fmla="*/ 82445 h 161421"/>
                <a:gd name="connsiteX208" fmla="*/ 6830 w 206619"/>
                <a:gd name="connsiteY208" fmla="*/ 78140 h 161421"/>
                <a:gd name="connsiteX209" fmla="*/ 8982 w 206619"/>
                <a:gd name="connsiteY209" fmla="*/ 78140 h 161421"/>
                <a:gd name="connsiteX210" fmla="*/ 8982 w 206619"/>
                <a:gd name="connsiteY210" fmla="*/ 73836 h 161421"/>
                <a:gd name="connsiteX211" fmla="*/ 6830 w 206619"/>
                <a:gd name="connsiteY211" fmla="*/ 73836 h 161421"/>
                <a:gd name="connsiteX212" fmla="*/ 6830 w 206619"/>
                <a:gd name="connsiteY212" fmla="*/ 75988 h 161421"/>
                <a:gd name="connsiteX213" fmla="*/ 4678 w 206619"/>
                <a:gd name="connsiteY213" fmla="*/ 75988 h 161421"/>
                <a:gd name="connsiteX214" fmla="*/ 4678 w 206619"/>
                <a:gd name="connsiteY214" fmla="*/ 78140 h 161421"/>
                <a:gd name="connsiteX215" fmla="*/ 2525 w 206619"/>
                <a:gd name="connsiteY215" fmla="*/ 78140 h 161421"/>
                <a:gd name="connsiteX216" fmla="*/ 2525 w 206619"/>
                <a:gd name="connsiteY216" fmla="*/ 80293 h 161421"/>
                <a:gd name="connsiteX217" fmla="*/ 373 w 206619"/>
                <a:gd name="connsiteY217" fmla="*/ 80293 h 161421"/>
                <a:gd name="connsiteX218" fmla="*/ 373 w 206619"/>
                <a:gd name="connsiteY218" fmla="*/ 75988 h 161421"/>
                <a:gd name="connsiteX219" fmla="*/ 2525 w 206619"/>
                <a:gd name="connsiteY219" fmla="*/ 75988 h 161421"/>
                <a:gd name="connsiteX220" fmla="*/ 2525 w 206619"/>
                <a:gd name="connsiteY220" fmla="*/ 73836 h 161421"/>
                <a:gd name="connsiteX221" fmla="*/ 4678 w 206619"/>
                <a:gd name="connsiteY221" fmla="*/ 73836 h 161421"/>
                <a:gd name="connsiteX222" fmla="*/ 4678 w 206619"/>
                <a:gd name="connsiteY222" fmla="*/ 69531 h 161421"/>
                <a:gd name="connsiteX223" fmla="*/ 6830 w 206619"/>
                <a:gd name="connsiteY223" fmla="*/ 69531 h 161421"/>
                <a:gd name="connsiteX224" fmla="*/ 6830 w 206619"/>
                <a:gd name="connsiteY224" fmla="*/ 67379 h 161421"/>
                <a:gd name="connsiteX225" fmla="*/ 8982 w 206619"/>
                <a:gd name="connsiteY225" fmla="*/ 67379 h 161421"/>
                <a:gd name="connsiteX226" fmla="*/ 8982 w 206619"/>
                <a:gd name="connsiteY226" fmla="*/ 65227 h 161421"/>
                <a:gd name="connsiteX227" fmla="*/ 11134 w 206619"/>
                <a:gd name="connsiteY227" fmla="*/ 65227 h 161421"/>
                <a:gd name="connsiteX228" fmla="*/ 11134 w 206619"/>
                <a:gd name="connsiteY228" fmla="*/ 60922 h 161421"/>
                <a:gd name="connsiteX229" fmla="*/ 13287 w 206619"/>
                <a:gd name="connsiteY229" fmla="*/ 60922 h 161421"/>
                <a:gd name="connsiteX230" fmla="*/ 13287 w 206619"/>
                <a:gd name="connsiteY230" fmla="*/ 54465 h 161421"/>
                <a:gd name="connsiteX231" fmla="*/ 15439 w 206619"/>
                <a:gd name="connsiteY231" fmla="*/ 54465 h 161421"/>
                <a:gd name="connsiteX232" fmla="*/ 15439 w 206619"/>
                <a:gd name="connsiteY232" fmla="*/ 52313 h 161421"/>
                <a:gd name="connsiteX233" fmla="*/ 17591 w 206619"/>
                <a:gd name="connsiteY233" fmla="*/ 52313 h 161421"/>
                <a:gd name="connsiteX234" fmla="*/ 17591 w 206619"/>
                <a:gd name="connsiteY234" fmla="*/ 48008 h 161421"/>
                <a:gd name="connsiteX235" fmla="*/ 19744 w 206619"/>
                <a:gd name="connsiteY235" fmla="*/ 48008 h 161421"/>
                <a:gd name="connsiteX236" fmla="*/ 19744 w 206619"/>
                <a:gd name="connsiteY236" fmla="*/ 45856 h 161421"/>
                <a:gd name="connsiteX237" fmla="*/ 21896 w 206619"/>
                <a:gd name="connsiteY237" fmla="*/ 45856 h 161421"/>
                <a:gd name="connsiteX238" fmla="*/ 21896 w 206619"/>
                <a:gd name="connsiteY238" fmla="*/ 41551 h 161421"/>
                <a:gd name="connsiteX239" fmla="*/ 24048 w 206619"/>
                <a:gd name="connsiteY239" fmla="*/ 41551 h 161421"/>
                <a:gd name="connsiteX240" fmla="*/ 24048 w 206619"/>
                <a:gd name="connsiteY240" fmla="*/ 39399 h 161421"/>
                <a:gd name="connsiteX241" fmla="*/ 26200 w 206619"/>
                <a:gd name="connsiteY241" fmla="*/ 39399 h 161421"/>
                <a:gd name="connsiteX242" fmla="*/ 26200 w 206619"/>
                <a:gd name="connsiteY242" fmla="*/ 35095 h 161421"/>
                <a:gd name="connsiteX243" fmla="*/ 28353 w 206619"/>
                <a:gd name="connsiteY243" fmla="*/ 35095 h 161421"/>
                <a:gd name="connsiteX244" fmla="*/ 28353 w 206619"/>
                <a:gd name="connsiteY244" fmla="*/ 30790 h 161421"/>
                <a:gd name="connsiteX245" fmla="*/ 30505 w 206619"/>
                <a:gd name="connsiteY245" fmla="*/ 30790 h 161421"/>
                <a:gd name="connsiteX246" fmla="*/ 30505 w 206619"/>
                <a:gd name="connsiteY246" fmla="*/ 28638 h 161421"/>
                <a:gd name="connsiteX247" fmla="*/ 32657 w 206619"/>
                <a:gd name="connsiteY247" fmla="*/ 28638 h 161421"/>
                <a:gd name="connsiteX248" fmla="*/ 32657 w 206619"/>
                <a:gd name="connsiteY248" fmla="*/ 26485 h 161421"/>
                <a:gd name="connsiteX249" fmla="*/ 34810 w 206619"/>
                <a:gd name="connsiteY249" fmla="*/ 26485 h 161421"/>
                <a:gd name="connsiteX250" fmla="*/ 34810 w 206619"/>
                <a:gd name="connsiteY250" fmla="*/ 22181 h 161421"/>
                <a:gd name="connsiteX251" fmla="*/ 41266 w 206619"/>
                <a:gd name="connsiteY251" fmla="*/ 22181 h 161421"/>
                <a:gd name="connsiteX252" fmla="*/ 41266 w 206619"/>
                <a:gd name="connsiteY252" fmla="*/ 17876 h 161421"/>
                <a:gd name="connsiteX253" fmla="*/ 43419 w 206619"/>
                <a:gd name="connsiteY253" fmla="*/ 17876 h 161421"/>
                <a:gd name="connsiteX254" fmla="*/ 43419 w 206619"/>
                <a:gd name="connsiteY254" fmla="*/ 13572 h 161421"/>
                <a:gd name="connsiteX255" fmla="*/ 47723 w 206619"/>
                <a:gd name="connsiteY255" fmla="*/ 13572 h 161421"/>
                <a:gd name="connsiteX256" fmla="*/ 47723 w 206619"/>
                <a:gd name="connsiteY256" fmla="*/ 11419 h 161421"/>
                <a:gd name="connsiteX257" fmla="*/ 54180 w 206619"/>
                <a:gd name="connsiteY257" fmla="*/ 11419 h 161421"/>
                <a:gd name="connsiteX258" fmla="*/ 54180 w 206619"/>
                <a:gd name="connsiteY258" fmla="*/ 17876 h 161421"/>
                <a:gd name="connsiteX259" fmla="*/ 58485 w 206619"/>
                <a:gd name="connsiteY259" fmla="*/ 17876 h 161421"/>
                <a:gd name="connsiteX260" fmla="*/ 58485 w 206619"/>
                <a:gd name="connsiteY260" fmla="*/ 9267 h 161421"/>
                <a:gd name="connsiteX261" fmla="*/ 56332 w 206619"/>
                <a:gd name="connsiteY261" fmla="*/ 9267 h 161421"/>
                <a:gd name="connsiteX262" fmla="*/ 56332 w 206619"/>
                <a:gd name="connsiteY262" fmla="*/ 4963 h 161421"/>
                <a:gd name="connsiteX263" fmla="*/ 58485 w 206619"/>
                <a:gd name="connsiteY263" fmla="*/ 4963 h 161421"/>
                <a:gd name="connsiteX264" fmla="*/ 58485 w 206619"/>
                <a:gd name="connsiteY264" fmla="*/ 7115 h 161421"/>
                <a:gd name="connsiteX265" fmla="*/ 60637 w 206619"/>
                <a:gd name="connsiteY265" fmla="*/ 7115 h 161421"/>
                <a:gd name="connsiteX266" fmla="*/ 60637 w 206619"/>
                <a:gd name="connsiteY266" fmla="*/ 9267 h 161421"/>
                <a:gd name="connsiteX267" fmla="*/ 62789 w 206619"/>
                <a:gd name="connsiteY267" fmla="*/ 9267 h 161421"/>
                <a:gd name="connsiteX268" fmla="*/ 62789 w 206619"/>
                <a:gd name="connsiteY268" fmla="*/ 2810 h 161421"/>
                <a:gd name="connsiteX269" fmla="*/ 67094 w 206619"/>
                <a:gd name="connsiteY269" fmla="*/ 2810 h 16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06619" h="161421">
                  <a:moveTo>
                    <a:pt x="67094" y="658"/>
                  </a:moveTo>
                  <a:lnTo>
                    <a:pt x="86464" y="658"/>
                  </a:lnTo>
                  <a:lnTo>
                    <a:pt x="86464" y="2810"/>
                  </a:lnTo>
                  <a:lnTo>
                    <a:pt x="90769" y="2810"/>
                  </a:lnTo>
                  <a:lnTo>
                    <a:pt x="90769" y="4963"/>
                  </a:lnTo>
                  <a:lnTo>
                    <a:pt x="101530" y="4963"/>
                  </a:lnTo>
                  <a:lnTo>
                    <a:pt x="101530" y="7115"/>
                  </a:lnTo>
                  <a:lnTo>
                    <a:pt x="99378" y="7115"/>
                  </a:lnTo>
                  <a:lnTo>
                    <a:pt x="99378" y="9267"/>
                  </a:lnTo>
                  <a:lnTo>
                    <a:pt x="101530" y="9267"/>
                  </a:lnTo>
                  <a:lnTo>
                    <a:pt x="101530" y="13572"/>
                  </a:lnTo>
                  <a:lnTo>
                    <a:pt x="103683" y="13572"/>
                  </a:lnTo>
                  <a:lnTo>
                    <a:pt x="103683" y="17876"/>
                  </a:lnTo>
                  <a:lnTo>
                    <a:pt x="105835" y="17876"/>
                  </a:lnTo>
                  <a:lnTo>
                    <a:pt x="105835" y="13572"/>
                  </a:lnTo>
                  <a:lnTo>
                    <a:pt x="107987" y="13572"/>
                  </a:lnTo>
                  <a:lnTo>
                    <a:pt x="107987" y="17876"/>
                  </a:lnTo>
                  <a:lnTo>
                    <a:pt x="110140" y="17876"/>
                  </a:lnTo>
                  <a:lnTo>
                    <a:pt x="110140" y="15724"/>
                  </a:lnTo>
                  <a:lnTo>
                    <a:pt x="123053" y="15724"/>
                  </a:lnTo>
                  <a:lnTo>
                    <a:pt x="123053" y="13572"/>
                  </a:lnTo>
                  <a:lnTo>
                    <a:pt x="125206" y="13572"/>
                  </a:lnTo>
                  <a:lnTo>
                    <a:pt x="125206" y="15724"/>
                  </a:lnTo>
                  <a:lnTo>
                    <a:pt x="127358" y="15724"/>
                  </a:lnTo>
                  <a:lnTo>
                    <a:pt x="127358" y="13572"/>
                  </a:lnTo>
                  <a:lnTo>
                    <a:pt x="129510" y="13572"/>
                  </a:lnTo>
                  <a:lnTo>
                    <a:pt x="129510" y="17876"/>
                  </a:lnTo>
                  <a:lnTo>
                    <a:pt x="125206" y="17876"/>
                  </a:lnTo>
                  <a:lnTo>
                    <a:pt x="125206" y="28638"/>
                  </a:lnTo>
                  <a:lnTo>
                    <a:pt x="127358" y="28638"/>
                  </a:lnTo>
                  <a:lnTo>
                    <a:pt x="127358" y="32942"/>
                  </a:lnTo>
                  <a:lnTo>
                    <a:pt x="125206" y="32942"/>
                  </a:lnTo>
                  <a:lnTo>
                    <a:pt x="125206" y="39399"/>
                  </a:lnTo>
                  <a:lnTo>
                    <a:pt x="123053" y="39399"/>
                  </a:lnTo>
                  <a:lnTo>
                    <a:pt x="123053" y="43704"/>
                  </a:lnTo>
                  <a:lnTo>
                    <a:pt x="120901" y="43704"/>
                  </a:lnTo>
                  <a:lnTo>
                    <a:pt x="120901" y="52313"/>
                  </a:lnTo>
                  <a:lnTo>
                    <a:pt x="118749" y="52313"/>
                  </a:lnTo>
                  <a:lnTo>
                    <a:pt x="118749" y="60922"/>
                  </a:lnTo>
                  <a:lnTo>
                    <a:pt x="116596" y="60922"/>
                  </a:lnTo>
                  <a:lnTo>
                    <a:pt x="116596" y="69531"/>
                  </a:lnTo>
                  <a:lnTo>
                    <a:pt x="114444" y="69531"/>
                  </a:lnTo>
                  <a:lnTo>
                    <a:pt x="114444" y="82445"/>
                  </a:lnTo>
                  <a:lnTo>
                    <a:pt x="120901" y="82445"/>
                  </a:lnTo>
                  <a:lnTo>
                    <a:pt x="120901" y="80293"/>
                  </a:lnTo>
                  <a:lnTo>
                    <a:pt x="123053" y="80293"/>
                  </a:lnTo>
                  <a:lnTo>
                    <a:pt x="123053" y="78140"/>
                  </a:lnTo>
                  <a:lnTo>
                    <a:pt x="127358" y="78140"/>
                  </a:lnTo>
                  <a:lnTo>
                    <a:pt x="127358" y="75988"/>
                  </a:lnTo>
                  <a:lnTo>
                    <a:pt x="129510" y="75988"/>
                  </a:lnTo>
                  <a:lnTo>
                    <a:pt x="129510" y="73836"/>
                  </a:lnTo>
                  <a:lnTo>
                    <a:pt x="133815" y="73836"/>
                  </a:lnTo>
                  <a:lnTo>
                    <a:pt x="133815" y="71683"/>
                  </a:lnTo>
                  <a:lnTo>
                    <a:pt x="138119" y="71683"/>
                  </a:lnTo>
                  <a:lnTo>
                    <a:pt x="138119" y="69531"/>
                  </a:lnTo>
                  <a:lnTo>
                    <a:pt x="142424" y="69531"/>
                  </a:lnTo>
                  <a:lnTo>
                    <a:pt x="142424" y="67379"/>
                  </a:lnTo>
                  <a:lnTo>
                    <a:pt x="144576" y="67379"/>
                  </a:lnTo>
                  <a:lnTo>
                    <a:pt x="144576" y="65227"/>
                  </a:lnTo>
                  <a:lnTo>
                    <a:pt x="157490" y="65227"/>
                  </a:lnTo>
                  <a:lnTo>
                    <a:pt x="157490" y="67379"/>
                  </a:lnTo>
                  <a:lnTo>
                    <a:pt x="159642" y="67379"/>
                  </a:lnTo>
                  <a:lnTo>
                    <a:pt x="159642" y="80293"/>
                  </a:lnTo>
                  <a:lnTo>
                    <a:pt x="161794" y="80293"/>
                  </a:lnTo>
                  <a:lnTo>
                    <a:pt x="161794" y="84597"/>
                  </a:lnTo>
                  <a:lnTo>
                    <a:pt x="163947" y="84597"/>
                  </a:lnTo>
                  <a:lnTo>
                    <a:pt x="163947" y="91054"/>
                  </a:lnTo>
                  <a:lnTo>
                    <a:pt x="166099" y="91054"/>
                  </a:lnTo>
                  <a:lnTo>
                    <a:pt x="166099" y="95359"/>
                  </a:lnTo>
                  <a:lnTo>
                    <a:pt x="168251" y="95359"/>
                  </a:lnTo>
                  <a:lnTo>
                    <a:pt x="168251" y="99663"/>
                  </a:lnTo>
                  <a:lnTo>
                    <a:pt x="170404" y="99663"/>
                  </a:lnTo>
                  <a:lnTo>
                    <a:pt x="170404" y="101815"/>
                  </a:lnTo>
                  <a:lnTo>
                    <a:pt x="172556" y="101815"/>
                  </a:lnTo>
                  <a:lnTo>
                    <a:pt x="172556" y="103968"/>
                  </a:lnTo>
                  <a:lnTo>
                    <a:pt x="174708" y="103968"/>
                  </a:lnTo>
                  <a:lnTo>
                    <a:pt x="174708" y="106120"/>
                  </a:lnTo>
                  <a:lnTo>
                    <a:pt x="176860" y="106120"/>
                  </a:lnTo>
                  <a:lnTo>
                    <a:pt x="176860" y="108272"/>
                  </a:lnTo>
                  <a:lnTo>
                    <a:pt x="179013" y="108272"/>
                  </a:lnTo>
                  <a:lnTo>
                    <a:pt x="179013" y="110425"/>
                  </a:lnTo>
                  <a:lnTo>
                    <a:pt x="181165" y="110425"/>
                  </a:lnTo>
                  <a:lnTo>
                    <a:pt x="181165" y="112577"/>
                  </a:lnTo>
                  <a:lnTo>
                    <a:pt x="183317" y="112577"/>
                  </a:lnTo>
                  <a:lnTo>
                    <a:pt x="183317" y="114729"/>
                  </a:lnTo>
                  <a:lnTo>
                    <a:pt x="185470" y="114729"/>
                  </a:lnTo>
                  <a:lnTo>
                    <a:pt x="185470" y="119034"/>
                  </a:lnTo>
                  <a:lnTo>
                    <a:pt x="187622" y="119034"/>
                  </a:lnTo>
                  <a:lnTo>
                    <a:pt x="187622" y="123338"/>
                  </a:lnTo>
                  <a:lnTo>
                    <a:pt x="189774" y="123338"/>
                  </a:lnTo>
                  <a:lnTo>
                    <a:pt x="189774" y="125491"/>
                  </a:lnTo>
                  <a:lnTo>
                    <a:pt x="191926" y="125491"/>
                  </a:lnTo>
                  <a:lnTo>
                    <a:pt x="191926" y="129795"/>
                  </a:lnTo>
                  <a:lnTo>
                    <a:pt x="194079" y="129795"/>
                  </a:lnTo>
                  <a:lnTo>
                    <a:pt x="194079" y="134100"/>
                  </a:lnTo>
                  <a:lnTo>
                    <a:pt x="196231" y="134100"/>
                  </a:lnTo>
                  <a:lnTo>
                    <a:pt x="196231" y="138404"/>
                  </a:lnTo>
                  <a:lnTo>
                    <a:pt x="198383" y="138404"/>
                  </a:lnTo>
                  <a:lnTo>
                    <a:pt x="198383" y="142709"/>
                  </a:lnTo>
                  <a:lnTo>
                    <a:pt x="200536" y="142709"/>
                  </a:lnTo>
                  <a:lnTo>
                    <a:pt x="200536" y="144861"/>
                  </a:lnTo>
                  <a:lnTo>
                    <a:pt x="202688" y="144861"/>
                  </a:lnTo>
                  <a:lnTo>
                    <a:pt x="202688" y="149166"/>
                  </a:lnTo>
                  <a:lnTo>
                    <a:pt x="204840" y="149166"/>
                  </a:lnTo>
                  <a:lnTo>
                    <a:pt x="204840" y="151318"/>
                  </a:lnTo>
                  <a:lnTo>
                    <a:pt x="206992" y="151318"/>
                  </a:lnTo>
                  <a:lnTo>
                    <a:pt x="206992" y="157775"/>
                  </a:lnTo>
                  <a:lnTo>
                    <a:pt x="204840" y="157775"/>
                  </a:lnTo>
                  <a:lnTo>
                    <a:pt x="204840" y="162079"/>
                  </a:lnTo>
                  <a:lnTo>
                    <a:pt x="196231" y="162079"/>
                  </a:lnTo>
                  <a:lnTo>
                    <a:pt x="196231" y="159927"/>
                  </a:lnTo>
                  <a:lnTo>
                    <a:pt x="189774" y="159927"/>
                  </a:lnTo>
                  <a:lnTo>
                    <a:pt x="189774" y="157775"/>
                  </a:lnTo>
                  <a:lnTo>
                    <a:pt x="181165" y="157775"/>
                  </a:lnTo>
                  <a:lnTo>
                    <a:pt x="181165" y="155623"/>
                  </a:lnTo>
                  <a:lnTo>
                    <a:pt x="168251" y="155623"/>
                  </a:lnTo>
                  <a:lnTo>
                    <a:pt x="168251" y="153470"/>
                  </a:lnTo>
                  <a:lnTo>
                    <a:pt x="97226" y="153470"/>
                  </a:lnTo>
                  <a:lnTo>
                    <a:pt x="97226" y="151318"/>
                  </a:lnTo>
                  <a:lnTo>
                    <a:pt x="95074" y="151318"/>
                  </a:lnTo>
                  <a:lnTo>
                    <a:pt x="95074" y="149166"/>
                  </a:lnTo>
                  <a:lnTo>
                    <a:pt x="62789" y="149166"/>
                  </a:lnTo>
                  <a:lnTo>
                    <a:pt x="62789" y="147013"/>
                  </a:lnTo>
                  <a:lnTo>
                    <a:pt x="67094" y="147013"/>
                  </a:lnTo>
                  <a:lnTo>
                    <a:pt x="67094" y="144861"/>
                  </a:lnTo>
                  <a:lnTo>
                    <a:pt x="69246" y="144861"/>
                  </a:lnTo>
                  <a:lnTo>
                    <a:pt x="69246" y="142709"/>
                  </a:lnTo>
                  <a:lnTo>
                    <a:pt x="64942" y="142709"/>
                  </a:lnTo>
                  <a:lnTo>
                    <a:pt x="64942" y="127643"/>
                  </a:lnTo>
                  <a:lnTo>
                    <a:pt x="67094" y="127643"/>
                  </a:lnTo>
                  <a:lnTo>
                    <a:pt x="67094" y="125491"/>
                  </a:lnTo>
                  <a:lnTo>
                    <a:pt x="69246" y="125491"/>
                  </a:lnTo>
                  <a:lnTo>
                    <a:pt x="69246" y="123338"/>
                  </a:lnTo>
                  <a:lnTo>
                    <a:pt x="67094" y="123338"/>
                  </a:lnTo>
                  <a:lnTo>
                    <a:pt x="67094" y="121186"/>
                  </a:lnTo>
                  <a:lnTo>
                    <a:pt x="69246" y="121186"/>
                  </a:lnTo>
                  <a:lnTo>
                    <a:pt x="69246" y="119034"/>
                  </a:lnTo>
                  <a:lnTo>
                    <a:pt x="71398" y="119034"/>
                  </a:lnTo>
                  <a:lnTo>
                    <a:pt x="71398" y="116881"/>
                  </a:lnTo>
                  <a:lnTo>
                    <a:pt x="75703" y="116881"/>
                  </a:lnTo>
                  <a:lnTo>
                    <a:pt x="75703" y="110425"/>
                  </a:lnTo>
                  <a:lnTo>
                    <a:pt x="77855" y="110425"/>
                  </a:lnTo>
                  <a:lnTo>
                    <a:pt x="77855" y="91054"/>
                  </a:lnTo>
                  <a:lnTo>
                    <a:pt x="75703" y="91054"/>
                  </a:lnTo>
                  <a:lnTo>
                    <a:pt x="75703" y="108272"/>
                  </a:lnTo>
                  <a:lnTo>
                    <a:pt x="73551" y="108272"/>
                  </a:lnTo>
                  <a:lnTo>
                    <a:pt x="73551" y="110425"/>
                  </a:lnTo>
                  <a:lnTo>
                    <a:pt x="71398" y="110425"/>
                  </a:lnTo>
                  <a:lnTo>
                    <a:pt x="71398" y="114729"/>
                  </a:lnTo>
                  <a:lnTo>
                    <a:pt x="69246" y="114729"/>
                  </a:lnTo>
                  <a:lnTo>
                    <a:pt x="69246" y="116881"/>
                  </a:lnTo>
                  <a:lnTo>
                    <a:pt x="67094" y="116881"/>
                  </a:lnTo>
                  <a:lnTo>
                    <a:pt x="67094" y="119034"/>
                  </a:lnTo>
                  <a:lnTo>
                    <a:pt x="64942" y="119034"/>
                  </a:lnTo>
                  <a:lnTo>
                    <a:pt x="64942" y="121186"/>
                  </a:lnTo>
                  <a:lnTo>
                    <a:pt x="62789" y="121186"/>
                  </a:lnTo>
                  <a:lnTo>
                    <a:pt x="62789" y="123338"/>
                  </a:lnTo>
                  <a:lnTo>
                    <a:pt x="43419" y="123338"/>
                  </a:lnTo>
                  <a:lnTo>
                    <a:pt x="43419" y="121186"/>
                  </a:lnTo>
                  <a:lnTo>
                    <a:pt x="41266" y="121186"/>
                  </a:lnTo>
                  <a:lnTo>
                    <a:pt x="41266" y="119034"/>
                  </a:lnTo>
                  <a:lnTo>
                    <a:pt x="36962" y="119034"/>
                  </a:lnTo>
                  <a:lnTo>
                    <a:pt x="36962" y="116881"/>
                  </a:lnTo>
                  <a:lnTo>
                    <a:pt x="34810" y="116881"/>
                  </a:lnTo>
                  <a:lnTo>
                    <a:pt x="34810" y="112577"/>
                  </a:lnTo>
                  <a:lnTo>
                    <a:pt x="32657" y="112577"/>
                  </a:lnTo>
                  <a:lnTo>
                    <a:pt x="32657" y="110425"/>
                  </a:lnTo>
                  <a:lnTo>
                    <a:pt x="30505" y="110425"/>
                  </a:lnTo>
                  <a:lnTo>
                    <a:pt x="30505" y="108272"/>
                  </a:lnTo>
                  <a:lnTo>
                    <a:pt x="28353" y="108272"/>
                  </a:lnTo>
                  <a:lnTo>
                    <a:pt x="28353" y="84597"/>
                  </a:lnTo>
                  <a:lnTo>
                    <a:pt x="30505" y="84597"/>
                  </a:lnTo>
                  <a:lnTo>
                    <a:pt x="30505" y="80293"/>
                  </a:lnTo>
                  <a:lnTo>
                    <a:pt x="32657" y="80293"/>
                  </a:lnTo>
                  <a:lnTo>
                    <a:pt x="32657" y="78140"/>
                  </a:lnTo>
                  <a:lnTo>
                    <a:pt x="34810" y="78140"/>
                  </a:lnTo>
                  <a:lnTo>
                    <a:pt x="34810" y="75988"/>
                  </a:lnTo>
                  <a:lnTo>
                    <a:pt x="36962" y="75988"/>
                  </a:lnTo>
                  <a:lnTo>
                    <a:pt x="36962" y="73836"/>
                  </a:lnTo>
                  <a:lnTo>
                    <a:pt x="43419" y="73836"/>
                  </a:lnTo>
                  <a:lnTo>
                    <a:pt x="43419" y="71683"/>
                  </a:lnTo>
                  <a:lnTo>
                    <a:pt x="56332" y="71683"/>
                  </a:lnTo>
                  <a:lnTo>
                    <a:pt x="56332" y="69531"/>
                  </a:lnTo>
                  <a:lnTo>
                    <a:pt x="41266" y="69531"/>
                  </a:lnTo>
                  <a:lnTo>
                    <a:pt x="41266" y="71683"/>
                  </a:lnTo>
                  <a:lnTo>
                    <a:pt x="34810" y="71683"/>
                  </a:lnTo>
                  <a:lnTo>
                    <a:pt x="34810" y="67379"/>
                  </a:lnTo>
                  <a:lnTo>
                    <a:pt x="32657" y="67379"/>
                  </a:lnTo>
                  <a:lnTo>
                    <a:pt x="32657" y="69531"/>
                  </a:lnTo>
                  <a:lnTo>
                    <a:pt x="24048" y="69531"/>
                  </a:lnTo>
                  <a:lnTo>
                    <a:pt x="24048" y="71683"/>
                  </a:lnTo>
                  <a:lnTo>
                    <a:pt x="21896" y="71683"/>
                  </a:lnTo>
                  <a:lnTo>
                    <a:pt x="21896" y="73836"/>
                  </a:lnTo>
                  <a:lnTo>
                    <a:pt x="17591" y="73836"/>
                  </a:lnTo>
                  <a:lnTo>
                    <a:pt x="17591" y="71683"/>
                  </a:lnTo>
                  <a:lnTo>
                    <a:pt x="19744" y="71683"/>
                  </a:lnTo>
                  <a:lnTo>
                    <a:pt x="19744" y="69531"/>
                  </a:lnTo>
                  <a:lnTo>
                    <a:pt x="21896" y="69531"/>
                  </a:lnTo>
                  <a:lnTo>
                    <a:pt x="21896" y="63074"/>
                  </a:lnTo>
                  <a:lnTo>
                    <a:pt x="19744" y="63074"/>
                  </a:lnTo>
                  <a:lnTo>
                    <a:pt x="19744" y="65227"/>
                  </a:lnTo>
                  <a:lnTo>
                    <a:pt x="13287" y="65227"/>
                  </a:lnTo>
                  <a:lnTo>
                    <a:pt x="13287" y="78140"/>
                  </a:lnTo>
                  <a:lnTo>
                    <a:pt x="11134" y="78140"/>
                  </a:lnTo>
                  <a:lnTo>
                    <a:pt x="11134" y="80293"/>
                  </a:lnTo>
                  <a:lnTo>
                    <a:pt x="8982" y="80293"/>
                  </a:lnTo>
                  <a:lnTo>
                    <a:pt x="8982" y="82445"/>
                  </a:lnTo>
                  <a:lnTo>
                    <a:pt x="6830" y="82445"/>
                  </a:lnTo>
                  <a:lnTo>
                    <a:pt x="6830" y="78140"/>
                  </a:lnTo>
                  <a:lnTo>
                    <a:pt x="8982" y="78140"/>
                  </a:lnTo>
                  <a:lnTo>
                    <a:pt x="8982" y="73836"/>
                  </a:lnTo>
                  <a:lnTo>
                    <a:pt x="6830" y="73836"/>
                  </a:lnTo>
                  <a:lnTo>
                    <a:pt x="6830" y="75988"/>
                  </a:lnTo>
                  <a:lnTo>
                    <a:pt x="4678" y="75988"/>
                  </a:lnTo>
                  <a:lnTo>
                    <a:pt x="4678" y="78140"/>
                  </a:lnTo>
                  <a:lnTo>
                    <a:pt x="2525" y="78140"/>
                  </a:lnTo>
                  <a:lnTo>
                    <a:pt x="2525" y="80293"/>
                  </a:lnTo>
                  <a:lnTo>
                    <a:pt x="373" y="80293"/>
                  </a:lnTo>
                  <a:lnTo>
                    <a:pt x="373" y="75988"/>
                  </a:lnTo>
                  <a:lnTo>
                    <a:pt x="2525" y="75988"/>
                  </a:lnTo>
                  <a:lnTo>
                    <a:pt x="2525" y="73836"/>
                  </a:lnTo>
                  <a:lnTo>
                    <a:pt x="4678" y="73836"/>
                  </a:lnTo>
                  <a:lnTo>
                    <a:pt x="4678" y="69531"/>
                  </a:lnTo>
                  <a:lnTo>
                    <a:pt x="6830" y="69531"/>
                  </a:lnTo>
                  <a:lnTo>
                    <a:pt x="6830" y="67379"/>
                  </a:lnTo>
                  <a:lnTo>
                    <a:pt x="8982" y="67379"/>
                  </a:lnTo>
                  <a:lnTo>
                    <a:pt x="8982" y="65227"/>
                  </a:lnTo>
                  <a:lnTo>
                    <a:pt x="11134" y="65227"/>
                  </a:lnTo>
                  <a:lnTo>
                    <a:pt x="11134" y="60922"/>
                  </a:lnTo>
                  <a:lnTo>
                    <a:pt x="13287" y="60922"/>
                  </a:lnTo>
                  <a:lnTo>
                    <a:pt x="13287" y="54465"/>
                  </a:lnTo>
                  <a:lnTo>
                    <a:pt x="15439" y="54465"/>
                  </a:lnTo>
                  <a:lnTo>
                    <a:pt x="15439" y="52313"/>
                  </a:lnTo>
                  <a:lnTo>
                    <a:pt x="17591" y="52313"/>
                  </a:lnTo>
                  <a:lnTo>
                    <a:pt x="17591" y="48008"/>
                  </a:lnTo>
                  <a:lnTo>
                    <a:pt x="19744" y="48008"/>
                  </a:lnTo>
                  <a:lnTo>
                    <a:pt x="19744" y="45856"/>
                  </a:lnTo>
                  <a:lnTo>
                    <a:pt x="21896" y="45856"/>
                  </a:lnTo>
                  <a:lnTo>
                    <a:pt x="21896" y="41551"/>
                  </a:lnTo>
                  <a:lnTo>
                    <a:pt x="24048" y="41551"/>
                  </a:lnTo>
                  <a:lnTo>
                    <a:pt x="24048" y="39399"/>
                  </a:lnTo>
                  <a:lnTo>
                    <a:pt x="26200" y="39399"/>
                  </a:lnTo>
                  <a:lnTo>
                    <a:pt x="26200" y="35095"/>
                  </a:lnTo>
                  <a:lnTo>
                    <a:pt x="28353" y="35095"/>
                  </a:lnTo>
                  <a:lnTo>
                    <a:pt x="28353" y="30790"/>
                  </a:lnTo>
                  <a:lnTo>
                    <a:pt x="30505" y="30790"/>
                  </a:lnTo>
                  <a:lnTo>
                    <a:pt x="30505" y="28638"/>
                  </a:lnTo>
                  <a:lnTo>
                    <a:pt x="32657" y="28638"/>
                  </a:lnTo>
                  <a:lnTo>
                    <a:pt x="32657" y="26485"/>
                  </a:lnTo>
                  <a:lnTo>
                    <a:pt x="34810" y="26485"/>
                  </a:lnTo>
                  <a:lnTo>
                    <a:pt x="34810" y="22181"/>
                  </a:lnTo>
                  <a:lnTo>
                    <a:pt x="41266" y="22181"/>
                  </a:lnTo>
                  <a:lnTo>
                    <a:pt x="41266" y="17876"/>
                  </a:lnTo>
                  <a:lnTo>
                    <a:pt x="43419" y="17876"/>
                  </a:lnTo>
                  <a:lnTo>
                    <a:pt x="43419" y="13572"/>
                  </a:lnTo>
                  <a:lnTo>
                    <a:pt x="47723" y="13572"/>
                  </a:lnTo>
                  <a:lnTo>
                    <a:pt x="47723" y="11419"/>
                  </a:lnTo>
                  <a:lnTo>
                    <a:pt x="54180" y="11419"/>
                  </a:lnTo>
                  <a:lnTo>
                    <a:pt x="54180" y="17876"/>
                  </a:lnTo>
                  <a:lnTo>
                    <a:pt x="58485" y="17876"/>
                  </a:lnTo>
                  <a:lnTo>
                    <a:pt x="58485" y="9267"/>
                  </a:lnTo>
                  <a:lnTo>
                    <a:pt x="56332" y="9267"/>
                  </a:lnTo>
                  <a:lnTo>
                    <a:pt x="56332" y="4963"/>
                  </a:lnTo>
                  <a:lnTo>
                    <a:pt x="58485" y="4963"/>
                  </a:lnTo>
                  <a:lnTo>
                    <a:pt x="58485" y="7115"/>
                  </a:lnTo>
                  <a:lnTo>
                    <a:pt x="60637" y="7115"/>
                  </a:lnTo>
                  <a:lnTo>
                    <a:pt x="60637" y="9267"/>
                  </a:lnTo>
                  <a:lnTo>
                    <a:pt x="62789" y="9267"/>
                  </a:lnTo>
                  <a:lnTo>
                    <a:pt x="62789" y="2810"/>
                  </a:lnTo>
                  <a:lnTo>
                    <a:pt x="67094" y="2810"/>
                  </a:lnTo>
                  <a:close/>
                </a:path>
              </a:pathLst>
            </a:custGeom>
            <a:solidFill>
              <a:srgbClr val="F8CC9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3154FCAA-A810-C6BD-1AB9-6FCE67815D75}"/>
                </a:ext>
              </a:extLst>
            </p:cNvPr>
            <p:cNvSpPr/>
            <p:nvPr/>
          </p:nvSpPr>
          <p:spPr>
            <a:xfrm>
              <a:off x="12108803" y="7919287"/>
              <a:ext cx="738234" cy="185096"/>
            </a:xfrm>
            <a:custGeom>
              <a:avLst/>
              <a:gdLst>
                <a:gd name="connsiteX0" fmla="*/ 359950 w 738234"/>
                <a:gd name="connsiteY0" fmla="*/ 217 h 185096"/>
                <a:gd name="connsiteX1" fmla="*/ 366407 w 738234"/>
                <a:gd name="connsiteY1" fmla="*/ 217 h 185096"/>
                <a:gd name="connsiteX2" fmla="*/ 366407 w 738234"/>
                <a:gd name="connsiteY2" fmla="*/ 2369 h 185096"/>
                <a:gd name="connsiteX3" fmla="*/ 368559 w 738234"/>
                <a:gd name="connsiteY3" fmla="*/ 2369 h 185096"/>
                <a:gd name="connsiteX4" fmla="*/ 368559 w 738234"/>
                <a:gd name="connsiteY4" fmla="*/ 4522 h 185096"/>
                <a:gd name="connsiteX5" fmla="*/ 370711 w 738234"/>
                <a:gd name="connsiteY5" fmla="*/ 4522 h 185096"/>
                <a:gd name="connsiteX6" fmla="*/ 370711 w 738234"/>
                <a:gd name="connsiteY6" fmla="*/ 6674 h 185096"/>
                <a:gd name="connsiteX7" fmla="*/ 372864 w 738234"/>
                <a:gd name="connsiteY7" fmla="*/ 6674 h 185096"/>
                <a:gd name="connsiteX8" fmla="*/ 372864 w 738234"/>
                <a:gd name="connsiteY8" fmla="*/ 8826 h 185096"/>
                <a:gd name="connsiteX9" fmla="*/ 375016 w 738234"/>
                <a:gd name="connsiteY9" fmla="*/ 8826 h 185096"/>
                <a:gd name="connsiteX10" fmla="*/ 375016 w 738234"/>
                <a:gd name="connsiteY10" fmla="*/ 10978 h 185096"/>
                <a:gd name="connsiteX11" fmla="*/ 377168 w 738234"/>
                <a:gd name="connsiteY11" fmla="*/ 10978 h 185096"/>
                <a:gd name="connsiteX12" fmla="*/ 377168 w 738234"/>
                <a:gd name="connsiteY12" fmla="*/ 13131 h 185096"/>
                <a:gd name="connsiteX13" fmla="*/ 379320 w 738234"/>
                <a:gd name="connsiteY13" fmla="*/ 13131 h 185096"/>
                <a:gd name="connsiteX14" fmla="*/ 379320 w 738234"/>
                <a:gd name="connsiteY14" fmla="*/ 15283 h 185096"/>
                <a:gd name="connsiteX15" fmla="*/ 383625 w 738234"/>
                <a:gd name="connsiteY15" fmla="*/ 15283 h 185096"/>
                <a:gd name="connsiteX16" fmla="*/ 383625 w 738234"/>
                <a:gd name="connsiteY16" fmla="*/ 17435 h 185096"/>
                <a:gd name="connsiteX17" fmla="*/ 385777 w 738234"/>
                <a:gd name="connsiteY17" fmla="*/ 17435 h 185096"/>
                <a:gd name="connsiteX18" fmla="*/ 385777 w 738234"/>
                <a:gd name="connsiteY18" fmla="*/ 19588 h 185096"/>
                <a:gd name="connsiteX19" fmla="*/ 387930 w 738234"/>
                <a:gd name="connsiteY19" fmla="*/ 19588 h 185096"/>
                <a:gd name="connsiteX20" fmla="*/ 387930 w 738234"/>
                <a:gd name="connsiteY20" fmla="*/ 21740 h 185096"/>
                <a:gd name="connsiteX21" fmla="*/ 390082 w 738234"/>
                <a:gd name="connsiteY21" fmla="*/ 21740 h 185096"/>
                <a:gd name="connsiteX22" fmla="*/ 390082 w 738234"/>
                <a:gd name="connsiteY22" fmla="*/ 23892 h 185096"/>
                <a:gd name="connsiteX23" fmla="*/ 392234 w 738234"/>
                <a:gd name="connsiteY23" fmla="*/ 23892 h 185096"/>
                <a:gd name="connsiteX24" fmla="*/ 392234 w 738234"/>
                <a:gd name="connsiteY24" fmla="*/ 26044 h 185096"/>
                <a:gd name="connsiteX25" fmla="*/ 394386 w 738234"/>
                <a:gd name="connsiteY25" fmla="*/ 26044 h 185096"/>
                <a:gd name="connsiteX26" fmla="*/ 394386 w 738234"/>
                <a:gd name="connsiteY26" fmla="*/ 30349 h 185096"/>
                <a:gd name="connsiteX27" fmla="*/ 396539 w 738234"/>
                <a:gd name="connsiteY27" fmla="*/ 30349 h 185096"/>
                <a:gd name="connsiteX28" fmla="*/ 396539 w 738234"/>
                <a:gd name="connsiteY28" fmla="*/ 32501 h 185096"/>
                <a:gd name="connsiteX29" fmla="*/ 398691 w 738234"/>
                <a:gd name="connsiteY29" fmla="*/ 32501 h 185096"/>
                <a:gd name="connsiteX30" fmla="*/ 398691 w 738234"/>
                <a:gd name="connsiteY30" fmla="*/ 34654 h 185096"/>
                <a:gd name="connsiteX31" fmla="*/ 400843 w 738234"/>
                <a:gd name="connsiteY31" fmla="*/ 34654 h 185096"/>
                <a:gd name="connsiteX32" fmla="*/ 400843 w 738234"/>
                <a:gd name="connsiteY32" fmla="*/ 36806 h 185096"/>
                <a:gd name="connsiteX33" fmla="*/ 402996 w 738234"/>
                <a:gd name="connsiteY33" fmla="*/ 36806 h 185096"/>
                <a:gd name="connsiteX34" fmla="*/ 402996 w 738234"/>
                <a:gd name="connsiteY34" fmla="*/ 41110 h 185096"/>
                <a:gd name="connsiteX35" fmla="*/ 405148 w 738234"/>
                <a:gd name="connsiteY35" fmla="*/ 41110 h 185096"/>
                <a:gd name="connsiteX36" fmla="*/ 405148 w 738234"/>
                <a:gd name="connsiteY36" fmla="*/ 43263 h 185096"/>
                <a:gd name="connsiteX37" fmla="*/ 407300 w 738234"/>
                <a:gd name="connsiteY37" fmla="*/ 43263 h 185096"/>
                <a:gd name="connsiteX38" fmla="*/ 407300 w 738234"/>
                <a:gd name="connsiteY38" fmla="*/ 47567 h 185096"/>
                <a:gd name="connsiteX39" fmla="*/ 409452 w 738234"/>
                <a:gd name="connsiteY39" fmla="*/ 47567 h 185096"/>
                <a:gd name="connsiteX40" fmla="*/ 409452 w 738234"/>
                <a:gd name="connsiteY40" fmla="*/ 49720 h 185096"/>
                <a:gd name="connsiteX41" fmla="*/ 411605 w 738234"/>
                <a:gd name="connsiteY41" fmla="*/ 49720 h 185096"/>
                <a:gd name="connsiteX42" fmla="*/ 411605 w 738234"/>
                <a:gd name="connsiteY42" fmla="*/ 54024 h 185096"/>
                <a:gd name="connsiteX43" fmla="*/ 413757 w 738234"/>
                <a:gd name="connsiteY43" fmla="*/ 54024 h 185096"/>
                <a:gd name="connsiteX44" fmla="*/ 413757 w 738234"/>
                <a:gd name="connsiteY44" fmla="*/ 56176 h 185096"/>
                <a:gd name="connsiteX45" fmla="*/ 415909 w 738234"/>
                <a:gd name="connsiteY45" fmla="*/ 56176 h 185096"/>
                <a:gd name="connsiteX46" fmla="*/ 415909 w 738234"/>
                <a:gd name="connsiteY46" fmla="*/ 60481 h 185096"/>
                <a:gd name="connsiteX47" fmla="*/ 418062 w 738234"/>
                <a:gd name="connsiteY47" fmla="*/ 60481 h 185096"/>
                <a:gd name="connsiteX48" fmla="*/ 418062 w 738234"/>
                <a:gd name="connsiteY48" fmla="*/ 64786 h 185096"/>
                <a:gd name="connsiteX49" fmla="*/ 420214 w 738234"/>
                <a:gd name="connsiteY49" fmla="*/ 64786 h 185096"/>
                <a:gd name="connsiteX50" fmla="*/ 420214 w 738234"/>
                <a:gd name="connsiteY50" fmla="*/ 66938 h 185096"/>
                <a:gd name="connsiteX51" fmla="*/ 422366 w 738234"/>
                <a:gd name="connsiteY51" fmla="*/ 66938 h 185096"/>
                <a:gd name="connsiteX52" fmla="*/ 422366 w 738234"/>
                <a:gd name="connsiteY52" fmla="*/ 75547 h 185096"/>
                <a:gd name="connsiteX53" fmla="*/ 426671 w 738234"/>
                <a:gd name="connsiteY53" fmla="*/ 75547 h 185096"/>
                <a:gd name="connsiteX54" fmla="*/ 426671 w 738234"/>
                <a:gd name="connsiteY54" fmla="*/ 73395 h 185096"/>
                <a:gd name="connsiteX55" fmla="*/ 428823 w 738234"/>
                <a:gd name="connsiteY55" fmla="*/ 73395 h 185096"/>
                <a:gd name="connsiteX56" fmla="*/ 428823 w 738234"/>
                <a:gd name="connsiteY56" fmla="*/ 71242 h 185096"/>
                <a:gd name="connsiteX57" fmla="*/ 430975 w 738234"/>
                <a:gd name="connsiteY57" fmla="*/ 71242 h 185096"/>
                <a:gd name="connsiteX58" fmla="*/ 430975 w 738234"/>
                <a:gd name="connsiteY58" fmla="*/ 69090 h 185096"/>
                <a:gd name="connsiteX59" fmla="*/ 433128 w 738234"/>
                <a:gd name="connsiteY59" fmla="*/ 69090 h 185096"/>
                <a:gd name="connsiteX60" fmla="*/ 433128 w 738234"/>
                <a:gd name="connsiteY60" fmla="*/ 66938 h 185096"/>
                <a:gd name="connsiteX61" fmla="*/ 435280 w 738234"/>
                <a:gd name="connsiteY61" fmla="*/ 66938 h 185096"/>
                <a:gd name="connsiteX62" fmla="*/ 435280 w 738234"/>
                <a:gd name="connsiteY62" fmla="*/ 64786 h 185096"/>
                <a:gd name="connsiteX63" fmla="*/ 437432 w 738234"/>
                <a:gd name="connsiteY63" fmla="*/ 64786 h 185096"/>
                <a:gd name="connsiteX64" fmla="*/ 437432 w 738234"/>
                <a:gd name="connsiteY64" fmla="*/ 62633 h 185096"/>
                <a:gd name="connsiteX65" fmla="*/ 441737 w 738234"/>
                <a:gd name="connsiteY65" fmla="*/ 62633 h 185096"/>
                <a:gd name="connsiteX66" fmla="*/ 441737 w 738234"/>
                <a:gd name="connsiteY66" fmla="*/ 60481 h 185096"/>
                <a:gd name="connsiteX67" fmla="*/ 443889 w 738234"/>
                <a:gd name="connsiteY67" fmla="*/ 60481 h 185096"/>
                <a:gd name="connsiteX68" fmla="*/ 443889 w 738234"/>
                <a:gd name="connsiteY68" fmla="*/ 58329 h 185096"/>
                <a:gd name="connsiteX69" fmla="*/ 446041 w 738234"/>
                <a:gd name="connsiteY69" fmla="*/ 58329 h 185096"/>
                <a:gd name="connsiteX70" fmla="*/ 446041 w 738234"/>
                <a:gd name="connsiteY70" fmla="*/ 56176 h 185096"/>
                <a:gd name="connsiteX71" fmla="*/ 450346 w 738234"/>
                <a:gd name="connsiteY71" fmla="*/ 56176 h 185096"/>
                <a:gd name="connsiteX72" fmla="*/ 450346 w 738234"/>
                <a:gd name="connsiteY72" fmla="*/ 54024 h 185096"/>
                <a:gd name="connsiteX73" fmla="*/ 452498 w 738234"/>
                <a:gd name="connsiteY73" fmla="*/ 54024 h 185096"/>
                <a:gd name="connsiteX74" fmla="*/ 452498 w 738234"/>
                <a:gd name="connsiteY74" fmla="*/ 51872 h 185096"/>
                <a:gd name="connsiteX75" fmla="*/ 456803 w 738234"/>
                <a:gd name="connsiteY75" fmla="*/ 51872 h 185096"/>
                <a:gd name="connsiteX76" fmla="*/ 456803 w 738234"/>
                <a:gd name="connsiteY76" fmla="*/ 49720 h 185096"/>
                <a:gd name="connsiteX77" fmla="*/ 458955 w 738234"/>
                <a:gd name="connsiteY77" fmla="*/ 49720 h 185096"/>
                <a:gd name="connsiteX78" fmla="*/ 458955 w 738234"/>
                <a:gd name="connsiteY78" fmla="*/ 47567 h 185096"/>
                <a:gd name="connsiteX79" fmla="*/ 463260 w 738234"/>
                <a:gd name="connsiteY79" fmla="*/ 47567 h 185096"/>
                <a:gd name="connsiteX80" fmla="*/ 463260 w 738234"/>
                <a:gd name="connsiteY80" fmla="*/ 45415 h 185096"/>
                <a:gd name="connsiteX81" fmla="*/ 467564 w 738234"/>
                <a:gd name="connsiteY81" fmla="*/ 45415 h 185096"/>
                <a:gd name="connsiteX82" fmla="*/ 467564 w 738234"/>
                <a:gd name="connsiteY82" fmla="*/ 43263 h 185096"/>
                <a:gd name="connsiteX83" fmla="*/ 471869 w 738234"/>
                <a:gd name="connsiteY83" fmla="*/ 43263 h 185096"/>
                <a:gd name="connsiteX84" fmla="*/ 471869 w 738234"/>
                <a:gd name="connsiteY84" fmla="*/ 41110 h 185096"/>
                <a:gd name="connsiteX85" fmla="*/ 476173 w 738234"/>
                <a:gd name="connsiteY85" fmla="*/ 41110 h 185096"/>
                <a:gd name="connsiteX86" fmla="*/ 476173 w 738234"/>
                <a:gd name="connsiteY86" fmla="*/ 38958 h 185096"/>
                <a:gd name="connsiteX87" fmla="*/ 482630 w 738234"/>
                <a:gd name="connsiteY87" fmla="*/ 38958 h 185096"/>
                <a:gd name="connsiteX88" fmla="*/ 482630 w 738234"/>
                <a:gd name="connsiteY88" fmla="*/ 36806 h 185096"/>
                <a:gd name="connsiteX89" fmla="*/ 489087 w 738234"/>
                <a:gd name="connsiteY89" fmla="*/ 36806 h 185096"/>
                <a:gd name="connsiteX90" fmla="*/ 489087 w 738234"/>
                <a:gd name="connsiteY90" fmla="*/ 34654 h 185096"/>
                <a:gd name="connsiteX91" fmla="*/ 495544 w 738234"/>
                <a:gd name="connsiteY91" fmla="*/ 34654 h 185096"/>
                <a:gd name="connsiteX92" fmla="*/ 495544 w 738234"/>
                <a:gd name="connsiteY92" fmla="*/ 32501 h 185096"/>
                <a:gd name="connsiteX93" fmla="*/ 510610 w 738234"/>
                <a:gd name="connsiteY93" fmla="*/ 32501 h 185096"/>
                <a:gd name="connsiteX94" fmla="*/ 510610 w 738234"/>
                <a:gd name="connsiteY94" fmla="*/ 36806 h 185096"/>
                <a:gd name="connsiteX95" fmla="*/ 512762 w 738234"/>
                <a:gd name="connsiteY95" fmla="*/ 36806 h 185096"/>
                <a:gd name="connsiteX96" fmla="*/ 512762 w 738234"/>
                <a:gd name="connsiteY96" fmla="*/ 86308 h 185096"/>
                <a:gd name="connsiteX97" fmla="*/ 510610 w 738234"/>
                <a:gd name="connsiteY97" fmla="*/ 86308 h 185096"/>
                <a:gd name="connsiteX98" fmla="*/ 510610 w 738234"/>
                <a:gd name="connsiteY98" fmla="*/ 90613 h 185096"/>
                <a:gd name="connsiteX99" fmla="*/ 514914 w 738234"/>
                <a:gd name="connsiteY99" fmla="*/ 90613 h 185096"/>
                <a:gd name="connsiteX100" fmla="*/ 514914 w 738234"/>
                <a:gd name="connsiteY100" fmla="*/ 88461 h 185096"/>
                <a:gd name="connsiteX101" fmla="*/ 523524 w 738234"/>
                <a:gd name="connsiteY101" fmla="*/ 88461 h 185096"/>
                <a:gd name="connsiteX102" fmla="*/ 523524 w 738234"/>
                <a:gd name="connsiteY102" fmla="*/ 86308 h 185096"/>
                <a:gd name="connsiteX103" fmla="*/ 538590 w 738234"/>
                <a:gd name="connsiteY103" fmla="*/ 86308 h 185096"/>
                <a:gd name="connsiteX104" fmla="*/ 538590 w 738234"/>
                <a:gd name="connsiteY104" fmla="*/ 88461 h 185096"/>
                <a:gd name="connsiteX105" fmla="*/ 549351 w 738234"/>
                <a:gd name="connsiteY105" fmla="*/ 88461 h 185096"/>
                <a:gd name="connsiteX106" fmla="*/ 549351 w 738234"/>
                <a:gd name="connsiteY106" fmla="*/ 90613 h 185096"/>
                <a:gd name="connsiteX107" fmla="*/ 553656 w 738234"/>
                <a:gd name="connsiteY107" fmla="*/ 90613 h 185096"/>
                <a:gd name="connsiteX108" fmla="*/ 553656 w 738234"/>
                <a:gd name="connsiteY108" fmla="*/ 92765 h 185096"/>
                <a:gd name="connsiteX109" fmla="*/ 560112 w 738234"/>
                <a:gd name="connsiteY109" fmla="*/ 92765 h 185096"/>
                <a:gd name="connsiteX110" fmla="*/ 560112 w 738234"/>
                <a:gd name="connsiteY110" fmla="*/ 94918 h 185096"/>
                <a:gd name="connsiteX111" fmla="*/ 564417 w 738234"/>
                <a:gd name="connsiteY111" fmla="*/ 94918 h 185096"/>
                <a:gd name="connsiteX112" fmla="*/ 564417 w 738234"/>
                <a:gd name="connsiteY112" fmla="*/ 97070 h 185096"/>
                <a:gd name="connsiteX113" fmla="*/ 568722 w 738234"/>
                <a:gd name="connsiteY113" fmla="*/ 97070 h 185096"/>
                <a:gd name="connsiteX114" fmla="*/ 568722 w 738234"/>
                <a:gd name="connsiteY114" fmla="*/ 99222 h 185096"/>
                <a:gd name="connsiteX115" fmla="*/ 573026 w 738234"/>
                <a:gd name="connsiteY115" fmla="*/ 99222 h 185096"/>
                <a:gd name="connsiteX116" fmla="*/ 573026 w 738234"/>
                <a:gd name="connsiteY116" fmla="*/ 101374 h 185096"/>
                <a:gd name="connsiteX117" fmla="*/ 579483 w 738234"/>
                <a:gd name="connsiteY117" fmla="*/ 101374 h 185096"/>
                <a:gd name="connsiteX118" fmla="*/ 579483 w 738234"/>
                <a:gd name="connsiteY118" fmla="*/ 103527 h 185096"/>
                <a:gd name="connsiteX119" fmla="*/ 583788 w 738234"/>
                <a:gd name="connsiteY119" fmla="*/ 103527 h 185096"/>
                <a:gd name="connsiteX120" fmla="*/ 583788 w 738234"/>
                <a:gd name="connsiteY120" fmla="*/ 105679 h 185096"/>
                <a:gd name="connsiteX121" fmla="*/ 588092 w 738234"/>
                <a:gd name="connsiteY121" fmla="*/ 105679 h 185096"/>
                <a:gd name="connsiteX122" fmla="*/ 588092 w 738234"/>
                <a:gd name="connsiteY122" fmla="*/ 107831 h 185096"/>
                <a:gd name="connsiteX123" fmla="*/ 592397 w 738234"/>
                <a:gd name="connsiteY123" fmla="*/ 107831 h 185096"/>
                <a:gd name="connsiteX124" fmla="*/ 592397 w 738234"/>
                <a:gd name="connsiteY124" fmla="*/ 109984 h 185096"/>
                <a:gd name="connsiteX125" fmla="*/ 596701 w 738234"/>
                <a:gd name="connsiteY125" fmla="*/ 109984 h 185096"/>
                <a:gd name="connsiteX126" fmla="*/ 596701 w 738234"/>
                <a:gd name="connsiteY126" fmla="*/ 112136 h 185096"/>
                <a:gd name="connsiteX127" fmla="*/ 598854 w 738234"/>
                <a:gd name="connsiteY127" fmla="*/ 112136 h 185096"/>
                <a:gd name="connsiteX128" fmla="*/ 598854 w 738234"/>
                <a:gd name="connsiteY128" fmla="*/ 114288 h 185096"/>
                <a:gd name="connsiteX129" fmla="*/ 603158 w 738234"/>
                <a:gd name="connsiteY129" fmla="*/ 114288 h 185096"/>
                <a:gd name="connsiteX130" fmla="*/ 603158 w 738234"/>
                <a:gd name="connsiteY130" fmla="*/ 116440 h 185096"/>
                <a:gd name="connsiteX131" fmla="*/ 607463 w 738234"/>
                <a:gd name="connsiteY131" fmla="*/ 116440 h 185096"/>
                <a:gd name="connsiteX132" fmla="*/ 607463 w 738234"/>
                <a:gd name="connsiteY132" fmla="*/ 118593 h 185096"/>
                <a:gd name="connsiteX133" fmla="*/ 611767 w 738234"/>
                <a:gd name="connsiteY133" fmla="*/ 118593 h 185096"/>
                <a:gd name="connsiteX134" fmla="*/ 611767 w 738234"/>
                <a:gd name="connsiteY134" fmla="*/ 120745 h 185096"/>
                <a:gd name="connsiteX135" fmla="*/ 613920 w 738234"/>
                <a:gd name="connsiteY135" fmla="*/ 120745 h 185096"/>
                <a:gd name="connsiteX136" fmla="*/ 613920 w 738234"/>
                <a:gd name="connsiteY136" fmla="*/ 122897 h 185096"/>
                <a:gd name="connsiteX137" fmla="*/ 618224 w 738234"/>
                <a:gd name="connsiteY137" fmla="*/ 122897 h 185096"/>
                <a:gd name="connsiteX138" fmla="*/ 618224 w 738234"/>
                <a:gd name="connsiteY138" fmla="*/ 125050 h 185096"/>
                <a:gd name="connsiteX139" fmla="*/ 620376 w 738234"/>
                <a:gd name="connsiteY139" fmla="*/ 125050 h 185096"/>
                <a:gd name="connsiteX140" fmla="*/ 620376 w 738234"/>
                <a:gd name="connsiteY140" fmla="*/ 127202 h 185096"/>
                <a:gd name="connsiteX141" fmla="*/ 624681 w 738234"/>
                <a:gd name="connsiteY141" fmla="*/ 127202 h 185096"/>
                <a:gd name="connsiteX142" fmla="*/ 624681 w 738234"/>
                <a:gd name="connsiteY142" fmla="*/ 129354 h 185096"/>
                <a:gd name="connsiteX143" fmla="*/ 626833 w 738234"/>
                <a:gd name="connsiteY143" fmla="*/ 129354 h 185096"/>
                <a:gd name="connsiteX144" fmla="*/ 626833 w 738234"/>
                <a:gd name="connsiteY144" fmla="*/ 131506 h 185096"/>
                <a:gd name="connsiteX145" fmla="*/ 631138 w 738234"/>
                <a:gd name="connsiteY145" fmla="*/ 131506 h 185096"/>
                <a:gd name="connsiteX146" fmla="*/ 631138 w 738234"/>
                <a:gd name="connsiteY146" fmla="*/ 133659 h 185096"/>
                <a:gd name="connsiteX147" fmla="*/ 633290 w 738234"/>
                <a:gd name="connsiteY147" fmla="*/ 133659 h 185096"/>
                <a:gd name="connsiteX148" fmla="*/ 633290 w 738234"/>
                <a:gd name="connsiteY148" fmla="*/ 135811 h 185096"/>
                <a:gd name="connsiteX149" fmla="*/ 635442 w 738234"/>
                <a:gd name="connsiteY149" fmla="*/ 135811 h 185096"/>
                <a:gd name="connsiteX150" fmla="*/ 635442 w 738234"/>
                <a:gd name="connsiteY150" fmla="*/ 137963 h 185096"/>
                <a:gd name="connsiteX151" fmla="*/ 637595 w 738234"/>
                <a:gd name="connsiteY151" fmla="*/ 137963 h 185096"/>
                <a:gd name="connsiteX152" fmla="*/ 637595 w 738234"/>
                <a:gd name="connsiteY152" fmla="*/ 140116 h 185096"/>
                <a:gd name="connsiteX153" fmla="*/ 639747 w 738234"/>
                <a:gd name="connsiteY153" fmla="*/ 140116 h 185096"/>
                <a:gd name="connsiteX154" fmla="*/ 639747 w 738234"/>
                <a:gd name="connsiteY154" fmla="*/ 144420 h 185096"/>
                <a:gd name="connsiteX155" fmla="*/ 641899 w 738234"/>
                <a:gd name="connsiteY155" fmla="*/ 144420 h 185096"/>
                <a:gd name="connsiteX156" fmla="*/ 641899 w 738234"/>
                <a:gd name="connsiteY156" fmla="*/ 159486 h 185096"/>
                <a:gd name="connsiteX157" fmla="*/ 648356 w 738234"/>
                <a:gd name="connsiteY157" fmla="*/ 159486 h 185096"/>
                <a:gd name="connsiteX158" fmla="*/ 648356 w 738234"/>
                <a:gd name="connsiteY158" fmla="*/ 161638 h 185096"/>
                <a:gd name="connsiteX159" fmla="*/ 665574 w 738234"/>
                <a:gd name="connsiteY159" fmla="*/ 161638 h 185096"/>
                <a:gd name="connsiteX160" fmla="*/ 665574 w 738234"/>
                <a:gd name="connsiteY160" fmla="*/ 163791 h 185096"/>
                <a:gd name="connsiteX161" fmla="*/ 678488 w 738234"/>
                <a:gd name="connsiteY161" fmla="*/ 163791 h 185096"/>
                <a:gd name="connsiteX162" fmla="*/ 678488 w 738234"/>
                <a:gd name="connsiteY162" fmla="*/ 165943 h 185096"/>
                <a:gd name="connsiteX163" fmla="*/ 689250 w 738234"/>
                <a:gd name="connsiteY163" fmla="*/ 165943 h 185096"/>
                <a:gd name="connsiteX164" fmla="*/ 689250 w 738234"/>
                <a:gd name="connsiteY164" fmla="*/ 168095 h 185096"/>
                <a:gd name="connsiteX165" fmla="*/ 700011 w 738234"/>
                <a:gd name="connsiteY165" fmla="*/ 168095 h 185096"/>
                <a:gd name="connsiteX166" fmla="*/ 700011 w 738234"/>
                <a:gd name="connsiteY166" fmla="*/ 170248 h 185096"/>
                <a:gd name="connsiteX167" fmla="*/ 712925 w 738234"/>
                <a:gd name="connsiteY167" fmla="*/ 170248 h 185096"/>
                <a:gd name="connsiteX168" fmla="*/ 712925 w 738234"/>
                <a:gd name="connsiteY168" fmla="*/ 172400 h 185096"/>
                <a:gd name="connsiteX169" fmla="*/ 719382 w 738234"/>
                <a:gd name="connsiteY169" fmla="*/ 172400 h 185096"/>
                <a:gd name="connsiteX170" fmla="*/ 719382 w 738234"/>
                <a:gd name="connsiteY170" fmla="*/ 174552 h 185096"/>
                <a:gd name="connsiteX171" fmla="*/ 727991 w 738234"/>
                <a:gd name="connsiteY171" fmla="*/ 174552 h 185096"/>
                <a:gd name="connsiteX172" fmla="*/ 727991 w 738234"/>
                <a:gd name="connsiteY172" fmla="*/ 176704 h 185096"/>
                <a:gd name="connsiteX173" fmla="*/ 738752 w 738234"/>
                <a:gd name="connsiteY173" fmla="*/ 176704 h 185096"/>
                <a:gd name="connsiteX174" fmla="*/ 738752 w 738234"/>
                <a:gd name="connsiteY174" fmla="*/ 181009 h 185096"/>
                <a:gd name="connsiteX175" fmla="*/ 736600 w 738234"/>
                <a:gd name="connsiteY175" fmla="*/ 181009 h 185096"/>
                <a:gd name="connsiteX176" fmla="*/ 736600 w 738234"/>
                <a:gd name="connsiteY176" fmla="*/ 183161 h 185096"/>
                <a:gd name="connsiteX177" fmla="*/ 734448 w 738234"/>
                <a:gd name="connsiteY177" fmla="*/ 183161 h 185096"/>
                <a:gd name="connsiteX178" fmla="*/ 734448 w 738234"/>
                <a:gd name="connsiteY178" fmla="*/ 185314 h 185096"/>
                <a:gd name="connsiteX179" fmla="*/ 678488 w 738234"/>
                <a:gd name="connsiteY179" fmla="*/ 185314 h 185096"/>
                <a:gd name="connsiteX180" fmla="*/ 678488 w 738234"/>
                <a:gd name="connsiteY180" fmla="*/ 183161 h 185096"/>
                <a:gd name="connsiteX181" fmla="*/ 665574 w 738234"/>
                <a:gd name="connsiteY181" fmla="*/ 183161 h 185096"/>
                <a:gd name="connsiteX182" fmla="*/ 665574 w 738234"/>
                <a:gd name="connsiteY182" fmla="*/ 181009 h 185096"/>
                <a:gd name="connsiteX183" fmla="*/ 656965 w 738234"/>
                <a:gd name="connsiteY183" fmla="*/ 181009 h 185096"/>
                <a:gd name="connsiteX184" fmla="*/ 656965 w 738234"/>
                <a:gd name="connsiteY184" fmla="*/ 178857 h 185096"/>
                <a:gd name="connsiteX185" fmla="*/ 648356 w 738234"/>
                <a:gd name="connsiteY185" fmla="*/ 178857 h 185096"/>
                <a:gd name="connsiteX186" fmla="*/ 648356 w 738234"/>
                <a:gd name="connsiteY186" fmla="*/ 176704 h 185096"/>
                <a:gd name="connsiteX187" fmla="*/ 639747 w 738234"/>
                <a:gd name="connsiteY187" fmla="*/ 176704 h 185096"/>
                <a:gd name="connsiteX188" fmla="*/ 639747 w 738234"/>
                <a:gd name="connsiteY188" fmla="*/ 174552 h 185096"/>
                <a:gd name="connsiteX189" fmla="*/ 628986 w 738234"/>
                <a:gd name="connsiteY189" fmla="*/ 174552 h 185096"/>
                <a:gd name="connsiteX190" fmla="*/ 628986 w 738234"/>
                <a:gd name="connsiteY190" fmla="*/ 161638 h 185096"/>
                <a:gd name="connsiteX191" fmla="*/ 631138 w 738234"/>
                <a:gd name="connsiteY191" fmla="*/ 161638 h 185096"/>
                <a:gd name="connsiteX192" fmla="*/ 631138 w 738234"/>
                <a:gd name="connsiteY192" fmla="*/ 159486 h 185096"/>
                <a:gd name="connsiteX193" fmla="*/ 628986 w 738234"/>
                <a:gd name="connsiteY193" fmla="*/ 159486 h 185096"/>
                <a:gd name="connsiteX194" fmla="*/ 628986 w 738234"/>
                <a:gd name="connsiteY194" fmla="*/ 157334 h 185096"/>
                <a:gd name="connsiteX195" fmla="*/ 624681 w 738234"/>
                <a:gd name="connsiteY195" fmla="*/ 157334 h 185096"/>
                <a:gd name="connsiteX196" fmla="*/ 624681 w 738234"/>
                <a:gd name="connsiteY196" fmla="*/ 155182 h 185096"/>
                <a:gd name="connsiteX197" fmla="*/ 622529 w 738234"/>
                <a:gd name="connsiteY197" fmla="*/ 155182 h 185096"/>
                <a:gd name="connsiteX198" fmla="*/ 622529 w 738234"/>
                <a:gd name="connsiteY198" fmla="*/ 153029 h 185096"/>
                <a:gd name="connsiteX199" fmla="*/ 618224 w 738234"/>
                <a:gd name="connsiteY199" fmla="*/ 153029 h 185096"/>
                <a:gd name="connsiteX200" fmla="*/ 618224 w 738234"/>
                <a:gd name="connsiteY200" fmla="*/ 150877 h 185096"/>
                <a:gd name="connsiteX201" fmla="*/ 616072 w 738234"/>
                <a:gd name="connsiteY201" fmla="*/ 150877 h 185096"/>
                <a:gd name="connsiteX202" fmla="*/ 616072 w 738234"/>
                <a:gd name="connsiteY202" fmla="*/ 148725 h 185096"/>
                <a:gd name="connsiteX203" fmla="*/ 613920 w 738234"/>
                <a:gd name="connsiteY203" fmla="*/ 148725 h 185096"/>
                <a:gd name="connsiteX204" fmla="*/ 613920 w 738234"/>
                <a:gd name="connsiteY204" fmla="*/ 146572 h 185096"/>
                <a:gd name="connsiteX205" fmla="*/ 611767 w 738234"/>
                <a:gd name="connsiteY205" fmla="*/ 146572 h 185096"/>
                <a:gd name="connsiteX206" fmla="*/ 611767 w 738234"/>
                <a:gd name="connsiteY206" fmla="*/ 144420 h 185096"/>
                <a:gd name="connsiteX207" fmla="*/ 607463 w 738234"/>
                <a:gd name="connsiteY207" fmla="*/ 144420 h 185096"/>
                <a:gd name="connsiteX208" fmla="*/ 607463 w 738234"/>
                <a:gd name="connsiteY208" fmla="*/ 142268 h 185096"/>
                <a:gd name="connsiteX209" fmla="*/ 605310 w 738234"/>
                <a:gd name="connsiteY209" fmla="*/ 142268 h 185096"/>
                <a:gd name="connsiteX210" fmla="*/ 605310 w 738234"/>
                <a:gd name="connsiteY210" fmla="*/ 140116 h 185096"/>
                <a:gd name="connsiteX211" fmla="*/ 603158 w 738234"/>
                <a:gd name="connsiteY211" fmla="*/ 140116 h 185096"/>
                <a:gd name="connsiteX212" fmla="*/ 603158 w 738234"/>
                <a:gd name="connsiteY212" fmla="*/ 137963 h 185096"/>
                <a:gd name="connsiteX213" fmla="*/ 598854 w 738234"/>
                <a:gd name="connsiteY213" fmla="*/ 137963 h 185096"/>
                <a:gd name="connsiteX214" fmla="*/ 598854 w 738234"/>
                <a:gd name="connsiteY214" fmla="*/ 135811 h 185096"/>
                <a:gd name="connsiteX215" fmla="*/ 596701 w 738234"/>
                <a:gd name="connsiteY215" fmla="*/ 135811 h 185096"/>
                <a:gd name="connsiteX216" fmla="*/ 596701 w 738234"/>
                <a:gd name="connsiteY216" fmla="*/ 133659 h 185096"/>
                <a:gd name="connsiteX217" fmla="*/ 592397 w 738234"/>
                <a:gd name="connsiteY217" fmla="*/ 133659 h 185096"/>
                <a:gd name="connsiteX218" fmla="*/ 592397 w 738234"/>
                <a:gd name="connsiteY218" fmla="*/ 131506 h 185096"/>
                <a:gd name="connsiteX219" fmla="*/ 588092 w 738234"/>
                <a:gd name="connsiteY219" fmla="*/ 131506 h 185096"/>
                <a:gd name="connsiteX220" fmla="*/ 588092 w 738234"/>
                <a:gd name="connsiteY220" fmla="*/ 129354 h 185096"/>
                <a:gd name="connsiteX221" fmla="*/ 585940 w 738234"/>
                <a:gd name="connsiteY221" fmla="*/ 129354 h 185096"/>
                <a:gd name="connsiteX222" fmla="*/ 585940 w 738234"/>
                <a:gd name="connsiteY222" fmla="*/ 127202 h 185096"/>
                <a:gd name="connsiteX223" fmla="*/ 581635 w 738234"/>
                <a:gd name="connsiteY223" fmla="*/ 127202 h 185096"/>
                <a:gd name="connsiteX224" fmla="*/ 581635 w 738234"/>
                <a:gd name="connsiteY224" fmla="*/ 125050 h 185096"/>
                <a:gd name="connsiteX225" fmla="*/ 577331 w 738234"/>
                <a:gd name="connsiteY225" fmla="*/ 125050 h 185096"/>
                <a:gd name="connsiteX226" fmla="*/ 577331 w 738234"/>
                <a:gd name="connsiteY226" fmla="*/ 122897 h 185096"/>
                <a:gd name="connsiteX227" fmla="*/ 573026 w 738234"/>
                <a:gd name="connsiteY227" fmla="*/ 122897 h 185096"/>
                <a:gd name="connsiteX228" fmla="*/ 573026 w 738234"/>
                <a:gd name="connsiteY228" fmla="*/ 120745 h 185096"/>
                <a:gd name="connsiteX229" fmla="*/ 566569 w 738234"/>
                <a:gd name="connsiteY229" fmla="*/ 120745 h 185096"/>
                <a:gd name="connsiteX230" fmla="*/ 566569 w 738234"/>
                <a:gd name="connsiteY230" fmla="*/ 118593 h 185096"/>
                <a:gd name="connsiteX231" fmla="*/ 560112 w 738234"/>
                <a:gd name="connsiteY231" fmla="*/ 118593 h 185096"/>
                <a:gd name="connsiteX232" fmla="*/ 560112 w 738234"/>
                <a:gd name="connsiteY232" fmla="*/ 116440 h 185096"/>
                <a:gd name="connsiteX233" fmla="*/ 555808 w 738234"/>
                <a:gd name="connsiteY233" fmla="*/ 116440 h 185096"/>
                <a:gd name="connsiteX234" fmla="*/ 555808 w 738234"/>
                <a:gd name="connsiteY234" fmla="*/ 114288 h 185096"/>
                <a:gd name="connsiteX235" fmla="*/ 549351 w 738234"/>
                <a:gd name="connsiteY235" fmla="*/ 114288 h 185096"/>
                <a:gd name="connsiteX236" fmla="*/ 549351 w 738234"/>
                <a:gd name="connsiteY236" fmla="*/ 112136 h 185096"/>
                <a:gd name="connsiteX237" fmla="*/ 545046 w 738234"/>
                <a:gd name="connsiteY237" fmla="*/ 112136 h 185096"/>
                <a:gd name="connsiteX238" fmla="*/ 545046 w 738234"/>
                <a:gd name="connsiteY238" fmla="*/ 109984 h 185096"/>
                <a:gd name="connsiteX239" fmla="*/ 536437 w 738234"/>
                <a:gd name="connsiteY239" fmla="*/ 109984 h 185096"/>
                <a:gd name="connsiteX240" fmla="*/ 536437 w 738234"/>
                <a:gd name="connsiteY240" fmla="*/ 107831 h 185096"/>
                <a:gd name="connsiteX241" fmla="*/ 527828 w 738234"/>
                <a:gd name="connsiteY241" fmla="*/ 107831 h 185096"/>
                <a:gd name="connsiteX242" fmla="*/ 527828 w 738234"/>
                <a:gd name="connsiteY242" fmla="*/ 105679 h 185096"/>
                <a:gd name="connsiteX243" fmla="*/ 521371 w 738234"/>
                <a:gd name="connsiteY243" fmla="*/ 105679 h 185096"/>
                <a:gd name="connsiteX244" fmla="*/ 521371 w 738234"/>
                <a:gd name="connsiteY244" fmla="*/ 103527 h 185096"/>
                <a:gd name="connsiteX245" fmla="*/ 514914 w 738234"/>
                <a:gd name="connsiteY245" fmla="*/ 103527 h 185096"/>
                <a:gd name="connsiteX246" fmla="*/ 514914 w 738234"/>
                <a:gd name="connsiteY246" fmla="*/ 101374 h 185096"/>
                <a:gd name="connsiteX247" fmla="*/ 506305 w 738234"/>
                <a:gd name="connsiteY247" fmla="*/ 101374 h 185096"/>
                <a:gd name="connsiteX248" fmla="*/ 506305 w 738234"/>
                <a:gd name="connsiteY248" fmla="*/ 99222 h 185096"/>
                <a:gd name="connsiteX249" fmla="*/ 504153 w 738234"/>
                <a:gd name="connsiteY249" fmla="*/ 99222 h 185096"/>
                <a:gd name="connsiteX250" fmla="*/ 504153 w 738234"/>
                <a:gd name="connsiteY250" fmla="*/ 97070 h 185096"/>
                <a:gd name="connsiteX251" fmla="*/ 502001 w 738234"/>
                <a:gd name="connsiteY251" fmla="*/ 97070 h 185096"/>
                <a:gd name="connsiteX252" fmla="*/ 502001 w 738234"/>
                <a:gd name="connsiteY252" fmla="*/ 54024 h 185096"/>
                <a:gd name="connsiteX253" fmla="*/ 499848 w 738234"/>
                <a:gd name="connsiteY253" fmla="*/ 54024 h 185096"/>
                <a:gd name="connsiteX254" fmla="*/ 499848 w 738234"/>
                <a:gd name="connsiteY254" fmla="*/ 51872 h 185096"/>
                <a:gd name="connsiteX255" fmla="*/ 493392 w 738234"/>
                <a:gd name="connsiteY255" fmla="*/ 51872 h 185096"/>
                <a:gd name="connsiteX256" fmla="*/ 493392 w 738234"/>
                <a:gd name="connsiteY256" fmla="*/ 54024 h 185096"/>
                <a:gd name="connsiteX257" fmla="*/ 486935 w 738234"/>
                <a:gd name="connsiteY257" fmla="*/ 54024 h 185096"/>
                <a:gd name="connsiteX258" fmla="*/ 486935 w 738234"/>
                <a:gd name="connsiteY258" fmla="*/ 56176 h 185096"/>
                <a:gd name="connsiteX259" fmla="*/ 480478 w 738234"/>
                <a:gd name="connsiteY259" fmla="*/ 56176 h 185096"/>
                <a:gd name="connsiteX260" fmla="*/ 480478 w 738234"/>
                <a:gd name="connsiteY260" fmla="*/ 58329 h 185096"/>
                <a:gd name="connsiteX261" fmla="*/ 476173 w 738234"/>
                <a:gd name="connsiteY261" fmla="*/ 58329 h 185096"/>
                <a:gd name="connsiteX262" fmla="*/ 476173 w 738234"/>
                <a:gd name="connsiteY262" fmla="*/ 60481 h 185096"/>
                <a:gd name="connsiteX263" fmla="*/ 471869 w 738234"/>
                <a:gd name="connsiteY263" fmla="*/ 60481 h 185096"/>
                <a:gd name="connsiteX264" fmla="*/ 471869 w 738234"/>
                <a:gd name="connsiteY264" fmla="*/ 62633 h 185096"/>
                <a:gd name="connsiteX265" fmla="*/ 467564 w 738234"/>
                <a:gd name="connsiteY265" fmla="*/ 62633 h 185096"/>
                <a:gd name="connsiteX266" fmla="*/ 467564 w 738234"/>
                <a:gd name="connsiteY266" fmla="*/ 64786 h 185096"/>
                <a:gd name="connsiteX267" fmla="*/ 463260 w 738234"/>
                <a:gd name="connsiteY267" fmla="*/ 64786 h 185096"/>
                <a:gd name="connsiteX268" fmla="*/ 463260 w 738234"/>
                <a:gd name="connsiteY268" fmla="*/ 66938 h 185096"/>
                <a:gd name="connsiteX269" fmla="*/ 458955 w 738234"/>
                <a:gd name="connsiteY269" fmla="*/ 66938 h 185096"/>
                <a:gd name="connsiteX270" fmla="*/ 458955 w 738234"/>
                <a:gd name="connsiteY270" fmla="*/ 69090 h 185096"/>
                <a:gd name="connsiteX271" fmla="*/ 456803 w 738234"/>
                <a:gd name="connsiteY271" fmla="*/ 69090 h 185096"/>
                <a:gd name="connsiteX272" fmla="*/ 456803 w 738234"/>
                <a:gd name="connsiteY272" fmla="*/ 71242 h 185096"/>
                <a:gd name="connsiteX273" fmla="*/ 454650 w 738234"/>
                <a:gd name="connsiteY273" fmla="*/ 71242 h 185096"/>
                <a:gd name="connsiteX274" fmla="*/ 454650 w 738234"/>
                <a:gd name="connsiteY274" fmla="*/ 73395 h 185096"/>
                <a:gd name="connsiteX275" fmla="*/ 450346 w 738234"/>
                <a:gd name="connsiteY275" fmla="*/ 73395 h 185096"/>
                <a:gd name="connsiteX276" fmla="*/ 450346 w 738234"/>
                <a:gd name="connsiteY276" fmla="*/ 75547 h 185096"/>
                <a:gd name="connsiteX277" fmla="*/ 448194 w 738234"/>
                <a:gd name="connsiteY277" fmla="*/ 75547 h 185096"/>
                <a:gd name="connsiteX278" fmla="*/ 448194 w 738234"/>
                <a:gd name="connsiteY278" fmla="*/ 77699 h 185096"/>
                <a:gd name="connsiteX279" fmla="*/ 446041 w 738234"/>
                <a:gd name="connsiteY279" fmla="*/ 77699 h 185096"/>
                <a:gd name="connsiteX280" fmla="*/ 446041 w 738234"/>
                <a:gd name="connsiteY280" fmla="*/ 79852 h 185096"/>
                <a:gd name="connsiteX281" fmla="*/ 443889 w 738234"/>
                <a:gd name="connsiteY281" fmla="*/ 79852 h 185096"/>
                <a:gd name="connsiteX282" fmla="*/ 443889 w 738234"/>
                <a:gd name="connsiteY282" fmla="*/ 82004 h 185096"/>
                <a:gd name="connsiteX283" fmla="*/ 441737 w 738234"/>
                <a:gd name="connsiteY283" fmla="*/ 82004 h 185096"/>
                <a:gd name="connsiteX284" fmla="*/ 441737 w 738234"/>
                <a:gd name="connsiteY284" fmla="*/ 84156 h 185096"/>
                <a:gd name="connsiteX285" fmla="*/ 435280 w 738234"/>
                <a:gd name="connsiteY285" fmla="*/ 84156 h 185096"/>
                <a:gd name="connsiteX286" fmla="*/ 435280 w 738234"/>
                <a:gd name="connsiteY286" fmla="*/ 86308 h 185096"/>
                <a:gd name="connsiteX287" fmla="*/ 433128 w 738234"/>
                <a:gd name="connsiteY287" fmla="*/ 86308 h 185096"/>
                <a:gd name="connsiteX288" fmla="*/ 433128 w 738234"/>
                <a:gd name="connsiteY288" fmla="*/ 88461 h 185096"/>
                <a:gd name="connsiteX289" fmla="*/ 428823 w 738234"/>
                <a:gd name="connsiteY289" fmla="*/ 88461 h 185096"/>
                <a:gd name="connsiteX290" fmla="*/ 428823 w 738234"/>
                <a:gd name="connsiteY290" fmla="*/ 90613 h 185096"/>
                <a:gd name="connsiteX291" fmla="*/ 426671 w 738234"/>
                <a:gd name="connsiteY291" fmla="*/ 90613 h 185096"/>
                <a:gd name="connsiteX292" fmla="*/ 426671 w 738234"/>
                <a:gd name="connsiteY292" fmla="*/ 92765 h 185096"/>
                <a:gd name="connsiteX293" fmla="*/ 418062 w 738234"/>
                <a:gd name="connsiteY293" fmla="*/ 92765 h 185096"/>
                <a:gd name="connsiteX294" fmla="*/ 418062 w 738234"/>
                <a:gd name="connsiteY294" fmla="*/ 86308 h 185096"/>
                <a:gd name="connsiteX295" fmla="*/ 415909 w 738234"/>
                <a:gd name="connsiteY295" fmla="*/ 86308 h 185096"/>
                <a:gd name="connsiteX296" fmla="*/ 415909 w 738234"/>
                <a:gd name="connsiteY296" fmla="*/ 84156 h 185096"/>
                <a:gd name="connsiteX297" fmla="*/ 413757 w 738234"/>
                <a:gd name="connsiteY297" fmla="*/ 84156 h 185096"/>
                <a:gd name="connsiteX298" fmla="*/ 413757 w 738234"/>
                <a:gd name="connsiteY298" fmla="*/ 82004 h 185096"/>
                <a:gd name="connsiteX299" fmla="*/ 411605 w 738234"/>
                <a:gd name="connsiteY299" fmla="*/ 82004 h 185096"/>
                <a:gd name="connsiteX300" fmla="*/ 411605 w 738234"/>
                <a:gd name="connsiteY300" fmla="*/ 77699 h 185096"/>
                <a:gd name="connsiteX301" fmla="*/ 409452 w 738234"/>
                <a:gd name="connsiteY301" fmla="*/ 77699 h 185096"/>
                <a:gd name="connsiteX302" fmla="*/ 409452 w 738234"/>
                <a:gd name="connsiteY302" fmla="*/ 75547 h 185096"/>
                <a:gd name="connsiteX303" fmla="*/ 407300 w 738234"/>
                <a:gd name="connsiteY303" fmla="*/ 75547 h 185096"/>
                <a:gd name="connsiteX304" fmla="*/ 407300 w 738234"/>
                <a:gd name="connsiteY304" fmla="*/ 73395 h 185096"/>
                <a:gd name="connsiteX305" fmla="*/ 405148 w 738234"/>
                <a:gd name="connsiteY305" fmla="*/ 73395 h 185096"/>
                <a:gd name="connsiteX306" fmla="*/ 405148 w 738234"/>
                <a:gd name="connsiteY306" fmla="*/ 69090 h 185096"/>
                <a:gd name="connsiteX307" fmla="*/ 402996 w 738234"/>
                <a:gd name="connsiteY307" fmla="*/ 69090 h 185096"/>
                <a:gd name="connsiteX308" fmla="*/ 402996 w 738234"/>
                <a:gd name="connsiteY308" fmla="*/ 66938 h 185096"/>
                <a:gd name="connsiteX309" fmla="*/ 400843 w 738234"/>
                <a:gd name="connsiteY309" fmla="*/ 66938 h 185096"/>
                <a:gd name="connsiteX310" fmla="*/ 400843 w 738234"/>
                <a:gd name="connsiteY310" fmla="*/ 64786 h 185096"/>
                <a:gd name="connsiteX311" fmla="*/ 398691 w 738234"/>
                <a:gd name="connsiteY311" fmla="*/ 64786 h 185096"/>
                <a:gd name="connsiteX312" fmla="*/ 398691 w 738234"/>
                <a:gd name="connsiteY312" fmla="*/ 62633 h 185096"/>
                <a:gd name="connsiteX313" fmla="*/ 396539 w 738234"/>
                <a:gd name="connsiteY313" fmla="*/ 62633 h 185096"/>
                <a:gd name="connsiteX314" fmla="*/ 396539 w 738234"/>
                <a:gd name="connsiteY314" fmla="*/ 60481 h 185096"/>
                <a:gd name="connsiteX315" fmla="*/ 394386 w 738234"/>
                <a:gd name="connsiteY315" fmla="*/ 60481 h 185096"/>
                <a:gd name="connsiteX316" fmla="*/ 394386 w 738234"/>
                <a:gd name="connsiteY316" fmla="*/ 58329 h 185096"/>
                <a:gd name="connsiteX317" fmla="*/ 392234 w 738234"/>
                <a:gd name="connsiteY317" fmla="*/ 58329 h 185096"/>
                <a:gd name="connsiteX318" fmla="*/ 392234 w 738234"/>
                <a:gd name="connsiteY318" fmla="*/ 54024 h 185096"/>
                <a:gd name="connsiteX319" fmla="*/ 390082 w 738234"/>
                <a:gd name="connsiteY319" fmla="*/ 54024 h 185096"/>
                <a:gd name="connsiteX320" fmla="*/ 390082 w 738234"/>
                <a:gd name="connsiteY320" fmla="*/ 51872 h 185096"/>
                <a:gd name="connsiteX321" fmla="*/ 387930 w 738234"/>
                <a:gd name="connsiteY321" fmla="*/ 51872 h 185096"/>
                <a:gd name="connsiteX322" fmla="*/ 387930 w 738234"/>
                <a:gd name="connsiteY322" fmla="*/ 49720 h 185096"/>
                <a:gd name="connsiteX323" fmla="*/ 385777 w 738234"/>
                <a:gd name="connsiteY323" fmla="*/ 49720 h 185096"/>
                <a:gd name="connsiteX324" fmla="*/ 385777 w 738234"/>
                <a:gd name="connsiteY324" fmla="*/ 47567 h 185096"/>
                <a:gd name="connsiteX325" fmla="*/ 383625 w 738234"/>
                <a:gd name="connsiteY325" fmla="*/ 47567 h 185096"/>
                <a:gd name="connsiteX326" fmla="*/ 383625 w 738234"/>
                <a:gd name="connsiteY326" fmla="*/ 45415 h 185096"/>
                <a:gd name="connsiteX327" fmla="*/ 381473 w 738234"/>
                <a:gd name="connsiteY327" fmla="*/ 45415 h 185096"/>
                <a:gd name="connsiteX328" fmla="*/ 381473 w 738234"/>
                <a:gd name="connsiteY328" fmla="*/ 41110 h 185096"/>
                <a:gd name="connsiteX329" fmla="*/ 379320 w 738234"/>
                <a:gd name="connsiteY329" fmla="*/ 41110 h 185096"/>
                <a:gd name="connsiteX330" fmla="*/ 379320 w 738234"/>
                <a:gd name="connsiteY330" fmla="*/ 38958 h 185096"/>
                <a:gd name="connsiteX331" fmla="*/ 377168 w 738234"/>
                <a:gd name="connsiteY331" fmla="*/ 38958 h 185096"/>
                <a:gd name="connsiteX332" fmla="*/ 377168 w 738234"/>
                <a:gd name="connsiteY332" fmla="*/ 36806 h 185096"/>
                <a:gd name="connsiteX333" fmla="*/ 375016 w 738234"/>
                <a:gd name="connsiteY333" fmla="*/ 36806 h 185096"/>
                <a:gd name="connsiteX334" fmla="*/ 375016 w 738234"/>
                <a:gd name="connsiteY334" fmla="*/ 34654 h 185096"/>
                <a:gd name="connsiteX335" fmla="*/ 372864 w 738234"/>
                <a:gd name="connsiteY335" fmla="*/ 34654 h 185096"/>
                <a:gd name="connsiteX336" fmla="*/ 372864 w 738234"/>
                <a:gd name="connsiteY336" fmla="*/ 32501 h 185096"/>
                <a:gd name="connsiteX337" fmla="*/ 370711 w 738234"/>
                <a:gd name="connsiteY337" fmla="*/ 32501 h 185096"/>
                <a:gd name="connsiteX338" fmla="*/ 370711 w 738234"/>
                <a:gd name="connsiteY338" fmla="*/ 30349 h 185096"/>
                <a:gd name="connsiteX339" fmla="*/ 368559 w 738234"/>
                <a:gd name="connsiteY339" fmla="*/ 30349 h 185096"/>
                <a:gd name="connsiteX340" fmla="*/ 368559 w 738234"/>
                <a:gd name="connsiteY340" fmla="*/ 28197 h 185096"/>
                <a:gd name="connsiteX341" fmla="*/ 366407 w 738234"/>
                <a:gd name="connsiteY341" fmla="*/ 28197 h 185096"/>
                <a:gd name="connsiteX342" fmla="*/ 366407 w 738234"/>
                <a:gd name="connsiteY342" fmla="*/ 26044 h 185096"/>
                <a:gd name="connsiteX343" fmla="*/ 364254 w 738234"/>
                <a:gd name="connsiteY343" fmla="*/ 26044 h 185096"/>
                <a:gd name="connsiteX344" fmla="*/ 364254 w 738234"/>
                <a:gd name="connsiteY344" fmla="*/ 28197 h 185096"/>
                <a:gd name="connsiteX345" fmla="*/ 362102 w 738234"/>
                <a:gd name="connsiteY345" fmla="*/ 28197 h 185096"/>
                <a:gd name="connsiteX346" fmla="*/ 362102 w 738234"/>
                <a:gd name="connsiteY346" fmla="*/ 30349 h 185096"/>
                <a:gd name="connsiteX347" fmla="*/ 359950 w 738234"/>
                <a:gd name="connsiteY347" fmla="*/ 30349 h 185096"/>
                <a:gd name="connsiteX348" fmla="*/ 359950 w 738234"/>
                <a:gd name="connsiteY348" fmla="*/ 32501 h 185096"/>
                <a:gd name="connsiteX349" fmla="*/ 357798 w 738234"/>
                <a:gd name="connsiteY349" fmla="*/ 32501 h 185096"/>
                <a:gd name="connsiteX350" fmla="*/ 357798 w 738234"/>
                <a:gd name="connsiteY350" fmla="*/ 34654 h 185096"/>
                <a:gd name="connsiteX351" fmla="*/ 355645 w 738234"/>
                <a:gd name="connsiteY351" fmla="*/ 34654 h 185096"/>
                <a:gd name="connsiteX352" fmla="*/ 355645 w 738234"/>
                <a:gd name="connsiteY352" fmla="*/ 36806 h 185096"/>
                <a:gd name="connsiteX353" fmla="*/ 353493 w 738234"/>
                <a:gd name="connsiteY353" fmla="*/ 36806 h 185096"/>
                <a:gd name="connsiteX354" fmla="*/ 353493 w 738234"/>
                <a:gd name="connsiteY354" fmla="*/ 38958 h 185096"/>
                <a:gd name="connsiteX355" fmla="*/ 351341 w 738234"/>
                <a:gd name="connsiteY355" fmla="*/ 38958 h 185096"/>
                <a:gd name="connsiteX356" fmla="*/ 351341 w 738234"/>
                <a:gd name="connsiteY356" fmla="*/ 41110 h 185096"/>
                <a:gd name="connsiteX357" fmla="*/ 349188 w 738234"/>
                <a:gd name="connsiteY357" fmla="*/ 41110 h 185096"/>
                <a:gd name="connsiteX358" fmla="*/ 349188 w 738234"/>
                <a:gd name="connsiteY358" fmla="*/ 43263 h 185096"/>
                <a:gd name="connsiteX359" fmla="*/ 347036 w 738234"/>
                <a:gd name="connsiteY359" fmla="*/ 43263 h 185096"/>
                <a:gd name="connsiteX360" fmla="*/ 347036 w 738234"/>
                <a:gd name="connsiteY360" fmla="*/ 47567 h 185096"/>
                <a:gd name="connsiteX361" fmla="*/ 344884 w 738234"/>
                <a:gd name="connsiteY361" fmla="*/ 47567 h 185096"/>
                <a:gd name="connsiteX362" fmla="*/ 344884 w 738234"/>
                <a:gd name="connsiteY362" fmla="*/ 49720 h 185096"/>
                <a:gd name="connsiteX363" fmla="*/ 342732 w 738234"/>
                <a:gd name="connsiteY363" fmla="*/ 49720 h 185096"/>
                <a:gd name="connsiteX364" fmla="*/ 342732 w 738234"/>
                <a:gd name="connsiteY364" fmla="*/ 51872 h 185096"/>
                <a:gd name="connsiteX365" fmla="*/ 340579 w 738234"/>
                <a:gd name="connsiteY365" fmla="*/ 51872 h 185096"/>
                <a:gd name="connsiteX366" fmla="*/ 340579 w 738234"/>
                <a:gd name="connsiteY366" fmla="*/ 54024 h 185096"/>
                <a:gd name="connsiteX367" fmla="*/ 338427 w 738234"/>
                <a:gd name="connsiteY367" fmla="*/ 54024 h 185096"/>
                <a:gd name="connsiteX368" fmla="*/ 338427 w 738234"/>
                <a:gd name="connsiteY368" fmla="*/ 58329 h 185096"/>
                <a:gd name="connsiteX369" fmla="*/ 336275 w 738234"/>
                <a:gd name="connsiteY369" fmla="*/ 58329 h 185096"/>
                <a:gd name="connsiteX370" fmla="*/ 336275 w 738234"/>
                <a:gd name="connsiteY370" fmla="*/ 60481 h 185096"/>
                <a:gd name="connsiteX371" fmla="*/ 334122 w 738234"/>
                <a:gd name="connsiteY371" fmla="*/ 60481 h 185096"/>
                <a:gd name="connsiteX372" fmla="*/ 334122 w 738234"/>
                <a:gd name="connsiteY372" fmla="*/ 62633 h 185096"/>
                <a:gd name="connsiteX373" fmla="*/ 331970 w 738234"/>
                <a:gd name="connsiteY373" fmla="*/ 62633 h 185096"/>
                <a:gd name="connsiteX374" fmla="*/ 331970 w 738234"/>
                <a:gd name="connsiteY374" fmla="*/ 64786 h 185096"/>
                <a:gd name="connsiteX375" fmla="*/ 329818 w 738234"/>
                <a:gd name="connsiteY375" fmla="*/ 64786 h 185096"/>
                <a:gd name="connsiteX376" fmla="*/ 329818 w 738234"/>
                <a:gd name="connsiteY376" fmla="*/ 69090 h 185096"/>
                <a:gd name="connsiteX377" fmla="*/ 327666 w 738234"/>
                <a:gd name="connsiteY377" fmla="*/ 69090 h 185096"/>
                <a:gd name="connsiteX378" fmla="*/ 327666 w 738234"/>
                <a:gd name="connsiteY378" fmla="*/ 71242 h 185096"/>
                <a:gd name="connsiteX379" fmla="*/ 325513 w 738234"/>
                <a:gd name="connsiteY379" fmla="*/ 71242 h 185096"/>
                <a:gd name="connsiteX380" fmla="*/ 325513 w 738234"/>
                <a:gd name="connsiteY380" fmla="*/ 75547 h 185096"/>
                <a:gd name="connsiteX381" fmla="*/ 323361 w 738234"/>
                <a:gd name="connsiteY381" fmla="*/ 75547 h 185096"/>
                <a:gd name="connsiteX382" fmla="*/ 323361 w 738234"/>
                <a:gd name="connsiteY382" fmla="*/ 77699 h 185096"/>
                <a:gd name="connsiteX383" fmla="*/ 321209 w 738234"/>
                <a:gd name="connsiteY383" fmla="*/ 77699 h 185096"/>
                <a:gd name="connsiteX384" fmla="*/ 321209 w 738234"/>
                <a:gd name="connsiteY384" fmla="*/ 79852 h 185096"/>
                <a:gd name="connsiteX385" fmla="*/ 319056 w 738234"/>
                <a:gd name="connsiteY385" fmla="*/ 79852 h 185096"/>
                <a:gd name="connsiteX386" fmla="*/ 319056 w 738234"/>
                <a:gd name="connsiteY386" fmla="*/ 84156 h 185096"/>
                <a:gd name="connsiteX387" fmla="*/ 316904 w 738234"/>
                <a:gd name="connsiteY387" fmla="*/ 84156 h 185096"/>
                <a:gd name="connsiteX388" fmla="*/ 316904 w 738234"/>
                <a:gd name="connsiteY388" fmla="*/ 86308 h 185096"/>
                <a:gd name="connsiteX389" fmla="*/ 314752 w 738234"/>
                <a:gd name="connsiteY389" fmla="*/ 86308 h 185096"/>
                <a:gd name="connsiteX390" fmla="*/ 314752 w 738234"/>
                <a:gd name="connsiteY390" fmla="*/ 88461 h 185096"/>
                <a:gd name="connsiteX391" fmla="*/ 312600 w 738234"/>
                <a:gd name="connsiteY391" fmla="*/ 88461 h 185096"/>
                <a:gd name="connsiteX392" fmla="*/ 312600 w 738234"/>
                <a:gd name="connsiteY392" fmla="*/ 90613 h 185096"/>
                <a:gd name="connsiteX393" fmla="*/ 308295 w 738234"/>
                <a:gd name="connsiteY393" fmla="*/ 90613 h 185096"/>
                <a:gd name="connsiteX394" fmla="*/ 308295 w 738234"/>
                <a:gd name="connsiteY394" fmla="*/ 92765 h 185096"/>
                <a:gd name="connsiteX395" fmla="*/ 306143 w 738234"/>
                <a:gd name="connsiteY395" fmla="*/ 92765 h 185096"/>
                <a:gd name="connsiteX396" fmla="*/ 306143 w 738234"/>
                <a:gd name="connsiteY396" fmla="*/ 94918 h 185096"/>
                <a:gd name="connsiteX397" fmla="*/ 297534 w 738234"/>
                <a:gd name="connsiteY397" fmla="*/ 94918 h 185096"/>
                <a:gd name="connsiteX398" fmla="*/ 297534 w 738234"/>
                <a:gd name="connsiteY398" fmla="*/ 92765 h 185096"/>
                <a:gd name="connsiteX399" fmla="*/ 295381 w 738234"/>
                <a:gd name="connsiteY399" fmla="*/ 92765 h 185096"/>
                <a:gd name="connsiteX400" fmla="*/ 295381 w 738234"/>
                <a:gd name="connsiteY400" fmla="*/ 90613 h 185096"/>
                <a:gd name="connsiteX401" fmla="*/ 293229 w 738234"/>
                <a:gd name="connsiteY401" fmla="*/ 90613 h 185096"/>
                <a:gd name="connsiteX402" fmla="*/ 293229 w 738234"/>
                <a:gd name="connsiteY402" fmla="*/ 88461 h 185096"/>
                <a:gd name="connsiteX403" fmla="*/ 291077 w 738234"/>
                <a:gd name="connsiteY403" fmla="*/ 88461 h 185096"/>
                <a:gd name="connsiteX404" fmla="*/ 291077 w 738234"/>
                <a:gd name="connsiteY404" fmla="*/ 86308 h 185096"/>
                <a:gd name="connsiteX405" fmla="*/ 288924 w 738234"/>
                <a:gd name="connsiteY405" fmla="*/ 86308 h 185096"/>
                <a:gd name="connsiteX406" fmla="*/ 288924 w 738234"/>
                <a:gd name="connsiteY406" fmla="*/ 84156 h 185096"/>
                <a:gd name="connsiteX407" fmla="*/ 286772 w 738234"/>
                <a:gd name="connsiteY407" fmla="*/ 84156 h 185096"/>
                <a:gd name="connsiteX408" fmla="*/ 286772 w 738234"/>
                <a:gd name="connsiteY408" fmla="*/ 82004 h 185096"/>
                <a:gd name="connsiteX409" fmla="*/ 284620 w 738234"/>
                <a:gd name="connsiteY409" fmla="*/ 82004 h 185096"/>
                <a:gd name="connsiteX410" fmla="*/ 284620 w 738234"/>
                <a:gd name="connsiteY410" fmla="*/ 79852 h 185096"/>
                <a:gd name="connsiteX411" fmla="*/ 282467 w 738234"/>
                <a:gd name="connsiteY411" fmla="*/ 79852 h 185096"/>
                <a:gd name="connsiteX412" fmla="*/ 282467 w 738234"/>
                <a:gd name="connsiteY412" fmla="*/ 77699 h 185096"/>
                <a:gd name="connsiteX413" fmla="*/ 280315 w 738234"/>
                <a:gd name="connsiteY413" fmla="*/ 77699 h 185096"/>
                <a:gd name="connsiteX414" fmla="*/ 280315 w 738234"/>
                <a:gd name="connsiteY414" fmla="*/ 75547 h 185096"/>
                <a:gd name="connsiteX415" fmla="*/ 278163 w 738234"/>
                <a:gd name="connsiteY415" fmla="*/ 75547 h 185096"/>
                <a:gd name="connsiteX416" fmla="*/ 278163 w 738234"/>
                <a:gd name="connsiteY416" fmla="*/ 73395 h 185096"/>
                <a:gd name="connsiteX417" fmla="*/ 273858 w 738234"/>
                <a:gd name="connsiteY417" fmla="*/ 73395 h 185096"/>
                <a:gd name="connsiteX418" fmla="*/ 273858 w 738234"/>
                <a:gd name="connsiteY418" fmla="*/ 71242 h 185096"/>
                <a:gd name="connsiteX419" fmla="*/ 271706 w 738234"/>
                <a:gd name="connsiteY419" fmla="*/ 71242 h 185096"/>
                <a:gd name="connsiteX420" fmla="*/ 271706 w 738234"/>
                <a:gd name="connsiteY420" fmla="*/ 69090 h 185096"/>
                <a:gd name="connsiteX421" fmla="*/ 269554 w 738234"/>
                <a:gd name="connsiteY421" fmla="*/ 69090 h 185096"/>
                <a:gd name="connsiteX422" fmla="*/ 269554 w 738234"/>
                <a:gd name="connsiteY422" fmla="*/ 66938 h 185096"/>
                <a:gd name="connsiteX423" fmla="*/ 265249 w 738234"/>
                <a:gd name="connsiteY423" fmla="*/ 66938 h 185096"/>
                <a:gd name="connsiteX424" fmla="*/ 265249 w 738234"/>
                <a:gd name="connsiteY424" fmla="*/ 64786 h 185096"/>
                <a:gd name="connsiteX425" fmla="*/ 260945 w 738234"/>
                <a:gd name="connsiteY425" fmla="*/ 64786 h 185096"/>
                <a:gd name="connsiteX426" fmla="*/ 260945 w 738234"/>
                <a:gd name="connsiteY426" fmla="*/ 62633 h 185096"/>
                <a:gd name="connsiteX427" fmla="*/ 258792 w 738234"/>
                <a:gd name="connsiteY427" fmla="*/ 62633 h 185096"/>
                <a:gd name="connsiteX428" fmla="*/ 258792 w 738234"/>
                <a:gd name="connsiteY428" fmla="*/ 60481 h 185096"/>
                <a:gd name="connsiteX429" fmla="*/ 252335 w 738234"/>
                <a:gd name="connsiteY429" fmla="*/ 60481 h 185096"/>
                <a:gd name="connsiteX430" fmla="*/ 252335 w 738234"/>
                <a:gd name="connsiteY430" fmla="*/ 58329 h 185096"/>
                <a:gd name="connsiteX431" fmla="*/ 243726 w 738234"/>
                <a:gd name="connsiteY431" fmla="*/ 58329 h 185096"/>
                <a:gd name="connsiteX432" fmla="*/ 243726 w 738234"/>
                <a:gd name="connsiteY432" fmla="*/ 56176 h 185096"/>
                <a:gd name="connsiteX433" fmla="*/ 237269 w 738234"/>
                <a:gd name="connsiteY433" fmla="*/ 56176 h 185096"/>
                <a:gd name="connsiteX434" fmla="*/ 237269 w 738234"/>
                <a:gd name="connsiteY434" fmla="*/ 54024 h 185096"/>
                <a:gd name="connsiteX435" fmla="*/ 228660 w 738234"/>
                <a:gd name="connsiteY435" fmla="*/ 54024 h 185096"/>
                <a:gd name="connsiteX436" fmla="*/ 228660 w 738234"/>
                <a:gd name="connsiteY436" fmla="*/ 92765 h 185096"/>
                <a:gd name="connsiteX437" fmla="*/ 226508 w 738234"/>
                <a:gd name="connsiteY437" fmla="*/ 92765 h 185096"/>
                <a:gd name="connsiteX438" fmla="*/ 226508 w 738234"/>
                <a:gd name="connsiteY438" fmla="*/ 97070 h 185096"/>
                <a:gd name="connsiteX439" fmla="*/ 224356 w 738234"/>
                <a:gd name="connsiteY439" fmla="*/ 97070 h 185096"/>
                <a:gd name="connsiteX440" fmla="*/ 224356 w 738234"/>
                <a:gd name="connsiteY440" fmla="*/ 101374 h 185096"/>
                <a:gd name="connsiteX441" fmla="*/ 217899 w 738234"/>
                <a:gd name="connsiteY441" fmla="*/ 101374 h 185096"/>
                <a:gd name="connsiteX442" fmla="*/ 217899 w 738234"/>
                <a:gd name="connsiteY442" fmla="*/ 103527 h 185096"/>
                <a:gd name="connsiteX443" fmla="*/ 213594 w 738234"/>
                <a:gd name="connsiteY443" fmla="*/ 103527 h 185096"/>
                <a:gd name="connsiteX444" fmla="*/ 213594 w 738234"/>
                <a:gd name="connsiteY444" fmla="*/ 105679 h 185096"/>
                <a:gd name="connsiteX445" fmla="*/ 200681 w 738234"/>
                <a:gd name="connsiteY445" fmla="*/ 105679 h 185096"/>
                <a:gd name="connsiteX446" fmla="*/ 200681 w 738234"/>
                <a:gd name="connsiteY446" fmla="*/ 109984 h 185096"/>
                <a:gd name="connsiteX447" fmla="*/ 185615 w 738234"/>
                <a:gd name="connsiteY447" fmla="*/ 109984 h 185096"/>
                <a:gd name="connsiteX448" fmla="*/ 185615 w 738234"/>
                <a:gd name="connsiteY448" fmla="*/ 112136 h 185096"/>
                <a:gd name="connsiteX449" fmla="*/ 179158 w 738234"/>
                <a:gd name="connsiteY449" fmla="*/ 112136 h 185096"/>
                <a:gd name="connsiteX450" fmla="*/ 179158 w 738234"/>
                <a:gd name="connsiteY450" fmla="*/ 114288 h 185096"/>
                <a:gd name="connsiteX451" fmla="*/ 174853 w 738234"/>
                <a:gd name="connsiteY451" fmla="*/ 114288 h 185096"/>
                <a:gd name="connsiteX452" fmla="*/ 174853 w 738234"/>
                <a:gd name="connsiteY452" fmla="*/ 116440 h 185096"/>
                <a:gd name="connsiteX453" fmla="*/ 170549 w 738234"/>
                <a:gd name="connsiteY453" fmla="*/ 116440 h 185096"/>
                <a:gd name="connsiteX454" fmla="*/ 170549 w 738234"/>
                <a:gd name="connsiteY454" fmla="*/ 118593 h 185096"/>
                <a:gd name="connsiteX455" fmla="*/ 166244 w 738234"/>
                <a:gd name="connsiteY455" fmla="*/ 118593 h 185096"/>
                <a:gd name="connsiteX456" fmla="*/ 166244 w 738234"/>
                <a:gd name="connsiteY456" fmla="*/ 120745 h 185096"/>
                <a:gd name="connsiteX457" fmla="*/ 161939 w 738234"/>
                <a:gd name="connsiteY457" fmla="*/ 120745 h 185096"/>
                <a:gd name="connsiteX458" fmla="*/ 161939 w 738234"/>
                <a:gd name="connsiteY458" fmla="*/ 122897 h 185096"/>
                <a:gd name="connsiteX459" fmla="*/ 157635 w 738234"/>
                <a:gd name="connsiteY459" fmla="*/ 122897 h 185096"/>
                <a:gd name="connsiteX460" fmla="*/ 157635 w 738234"/>
                <a:gd name="connsiteY460" fmla="*/ 125050 h 185096"/>
                <a:gd name="connsiteX461" fmla="*/ 153330 w 738234"/>
                <a:gd name="connsiteY461" fmla="*/ 125050 h 185096"/>
                <a:gd name="connsiteX462" fmla="*/ 153330 w 738234"/>
                <a:gd name="connsiteY462" fmla="*/ 127202 h 185096"/>
                <a:gd name="connsiteX463" fmla="*/ 151178 w 738234"/>
                <a:gd name="connsiteY463" fmla="*/ 127202 h 185096"/>
                <a:gd name="connsiteX464" fmla="*/ 151178 w 738234"/>
                <a:gd name="connsiteY464" fmla="*/ 129354 h 185096"/>
                <a:gd name="connsiteX465" fmla="*/ 149026 w 738234"/>
                <a:gd name="connsiteY465" fmla="*/ 129354 h 185096"/>
                <a:gd name="connsiteX466" fmla="*/ 149026 w 738234"/>
                <a:gd name="connsiteY466" fmla="*/ 131506 h 185096"/>
                <a:gd name="connsiteX467" fmla="*/ 144721 w 738234"/>
                <a:gd name="connsiteY467" fmla="*/ 131506 h 185096"/>
                <a:gd name="connsiteX468" fmla="*/ 144721 w 738234"/>
                <a:gd name="connsiteY468" fmla="*/ 133659 h 185096"/>
                <a:gd name="connsiteX469" fmla="*/ 140417 w 738234"/>
                <a:gd name="connsiteY469" fmla="*/ 133659 h 185096"/>
                <a:gd name="connsiteX470" fmla="*/ 140417 w 738234"/>
                <a:gd name="connsiteY470" fmla="*/ 135811 h 185096"/>
                <a:gd name="connsiteX471" fmla="*/ 138264 w 738234"/>
                <a:gd name="connsiteY471" fmla="*/ 135811 h 185096"/>
                <a:gd name="connsiteX472" fmla="*/ 138264 w 738234"/>
                <a:gd name="connsiteY472" fmla="*/ 137963 h 185096"/>
                <a:gd name="connsiteX473" fmla="*/ 136112 w 738234"/>
                <a:gd name="connsiteY473" fmla="*/ 137963 h 185096"/>
                <a:gd name="connsiteX474" fmla="*/ 136112 w 738234"/>
                <a:gd name="connsiteY474" fmla="*/ 140116 h 185096"/>
                <a:gd name="connsiteX475" fmla="*/ 131807 w 738234"/>
                <a:gd name="connsiteY475" fmla="*/ 140116 h 185096"/>
                <a:gd name="connsiteX476" fmla="*/ 131807 w 738234"/>
                <a:gd name="connsiteY476" fmla="*/ 142268 h 185096"/>
                <a:gd name="connsiteX477" fmla="*/ 129655 w 738234"/>
                <a:gd name="connsiteY477" fmla="*/ 142268 h 185096"/>
                <a:gd name="connsiteX478" fmla="*/ 129655 w 738234"/>
                <a:gd name="connsiteY478" fmla="*/ 144420 h 185096"/>
                <a:gd name="connsiteX479" fmla="*/ 127503 w 738234"/>
                <a:gd name="connsiteY479" fmla="*/ 144420 h 185096"/>
                <a:gd name="connsiteX480" fmla="*/ 127503 w 738234"/>
                <a:gd name="connsiteY480" fmla="*/ 146572 h 185096"/>
                <a:gd name="connsiteX481" fmla="*/ 123198 w 738234"/>
                <a:gd name="connsiteY481" fmla="*/ 146572 h 185096"/>
                <a:gd name="connsiteX482" fmla="*/ 123198 w 738234"/>
                <a:gd name="connsiteY482" fmla="*/ 148725 h 185096"/>
                <a:gd name="connsiteX483" fmla="*/ 121046 w 738234"/>
                <a:gd name="connsiteY483" fmla="*/ 148725 h 185096"/>
                <a:gd name="connsiteX484" fmla="*/ 121046 w 738234"/>
                <a:gd name="connsiteY484" fmla="*/ 150877 h 185096"/>
                <a:gd name="connsiteX485" fmla="*/ 118894 w 738234"/>
                <a:gd name="connsiteY485" fmla="*/ 150877 h 185096"/>
                <a:gd name="connsiteX486" fmla="*/ 118894 w 738234"/>
                <a:gd name="connsiteY486" fmla="*/ 153029 h 185096"/>
                <a:gd name="connsiteX487" fmla="*/ 116741 w 738234"/>
                <a:gd name="connsiteY487" fmla="*/ 153029 h 185096"/>
                <a:gd name="connsiteX488" fmla="*/ 116741 w 738234"/>
                <a:gd name="connsiteY488" fmla="*/ 155182 h 185096"/>
                <a:gd name="connsiteX489" fmla="*/ 114589 w 738234"/>
                <a:gd name="connsiteY489" fmla="*/ 155182 h 185096"/>
                <a:gd name="connsiteX490" fmla="*/ 114589 w 738234"/>
                <a:gd name="connsiteY490" fmla="*/ 157334 h 185096"/>
                <a:gd name="connsiteX491" fmla="*/ 110285 w 738234"/>
                <a:gd name="connsiteY491" fmla="*/ 157334 h 185096"/>
                <a:gd name="connsiteX492" fmla="*/ 110285 w 738234"/>
                <a:gd name="connsiteY492" fmla="*/ 159486 h 185096"/>
                <a:gd name="connsiteX493" fmla="*/ 108132 w 738234"/>
                <a:gd name="connsiteY493" fmla="*/ 159486 h 185096"/>
                <a:gd name="connsiteX494" fmla="*/ 108132 w 738234"/>
                <a:gd name="connsiteY494" fmla="*/ 161638 h 185096"/>
                <a:gd name="connsiteX495" fmla="*/ 103828 w 738234"/>
                <a:gd name="connsiteY495" fmla="*/ 161638 h 185096"/>
                <a:gd name="connsiteX496" fmla="*/ 103828 w 738234"/>
                <a:gd name="connsiteY496" fmla="*/ 165943 h 185096"/>
                <a:gd name="connsiteX497" fmla="*/ 101675 w 738234"/>
                <a:gd name="connsiteY497" fmla="*/ 165943 h 185096"/>
                <a:gd name="connsiteX498" fmla="*/ 101675 w 738234"/>
                <a:gd name="connsiteY498" fmla="*/ 168095 h 185096"/>
                <a:gd name="connsiteX499" fmla="*/ 99523 w 738234"/>
                <a:gd name="connsiteY499" fmla="*/ 168095 h 185096"/>
                <a:gd name="connsiteX500" fmla="*/ 99523 w 738234"/>
                <a:gd name="connsiteY500" fmla="*/ 172400 h 185096"/>
                <a:gd name="connsiteX501" fmla="*/ 97371 w 738234"/>
                <a:gd name="connsiteY501" fmla="*/ 172400 h 185096"/>
                <a:gd name="connsiteX502" fmla="*/ 97371 w 738234"/>
                <a:gd name="connsiteY502" fmla="*/ 174552 h 185096"/>
                <a:gd name="connsiteX503" fmla="*/ 90914 w 738234"/>
                <a:gd name="connsiteY503" fmla="*/ 174552 h 185096"/>
                <a:gd name="connsiteX504" fmla="*/ 90914 w 738234"/>
                <a:gd name="connsiteY504" fmla="*/ 176704 h 185096"/>
                <a:gd name="connsiteX505" fmla="*/ 88762 w 738234"/>
                <a:gd name="connsiteY505" fmla="*/ 176704 h 185096"/>
                <a:gd name="connsiteX506" fmla="*/ 88762 w 738234"/>
                <a:gd name="connsiteY506" fmla="*/ 178857 h 185096"/>
                <a:gd name="connsiteX507" fmla="*/ 75848 w 738234"/>
                <a:gd name="connsiteY507" fmla="*/ 178857 h 185096"/>
                <a:gd name="connsiteX508" fmla="*/ 75848 w 738234"/>
                <a:gd name="connsiteY508" fmla="*/ 181009 h 185096"/>
                <a:gd name="connsiteX509" fmla="*/ 67239 w 738234"/>
                <a:gd name="connsiteY509" fmla="*/ 181009 h 185096"/>
                <a:gd name="connsiteX510" fmla="*/ 67239 w 738234"/>
                <a:gd name="connsiteY510" fmla="*/ 183161 h 185096"/>
                <a:gd name="connsiteX511" fmla="*/ 58630 w 738234"/>
                <a:gd name="connsiteY511" fmla="*/ 183161 h 185096"/>
                <a:gd name="connsiteX512" fmla="*/ 58630 w 738234"/>
                <a:gd name="connsiteY512" fmla="*/ 185314 h 185096"/>
                <a:gd name="connsiteX513" fmla="*/ 518 w 738234"/>
                <a:gd name="connsiteY513" fmla="*/ 185314 h 185096"/>
                <a:gd name="connsiteX514" fmla="*/ 518 w 738234"/>
                <a:gd name="connsiteY514" fmla="*/ 181009 h 185096"/>
                <a:gd name="connsiteX515" fmla="*/ 11279 w 738234"/>
                <a:gd name="connsiteY515" fmla="*/ 181009 h 185096"/>
                <a:gd name="connsiteX516" fmla="*/ 11279 w 738234"/>
                <a:gd name="connsiteY516" fmla="*/ 176704 h 185096"/>
                <a:gd name="connsiteX517" fmla="*/ 17736 w 738234"/>
                <a:gd name="connsiteY517" fmla="*/ 176704 h 185096"/>
                <a:gd name="connsiteX518" fmla="*/ 17736 w 738234"/>
                <a:gd name="connsiteY518" fmla="*/ 174552 h 185096"/>
                <a:gd name="connsiteX519" fmla="*/ 28498 w 738234"/>
                <a:gd name="connsiteY519" fmla="*/ 174552 h 185096"/>
                <a:gd name="connsiteX520" fmla="*/ 28498 w 738234"/>
                <a:gd name="connsiteY520" fmla="*/ 172400 h 185096"/>
                <a:gd name="connsiteX521" fmla="*/ 41411 w 738234"/>
                <a:gd name="connsiteY521" fmla="*/ 172400 h 185096"/>
                <a:gd name="connsiteX522" fmla="*/ 41411 w 738234"/>
                <a:gd name="connsiteY522" fmla="*/ 170248 h 185096"/>
                <a:gd name="connsiteX523" fmla="*/ 45716 w 738234"/>
                <a:gd name="connsiteY523" fmla="*/ 170248 h 185096"/>
                <a:gd name="connsiteX524" fmla="*/ 45716 w 738234"/>
                <a:gd name="connsiteY524" fmla="*/ 168095 h 185096"/>
                <a:gd name="connsiteX525" fmla="*/ 54325 w 738234"/>
                <a:gd name="connsiteY525" fmla="*/ 168095 h 185096"/>
                <a:gd name="connsiteX526" fmla="*/ 54325 w 738234"/>
                <a:gd name="connsiteY526" fmla="*/ 165943 h 185096"/>
                <a:gd name="connsiteX527" fmla="*/ 58630 w 738234"/>
                <a:gd name="connsiteY527" fmla="*/ 165943 h 185096"/>
                <a:gd name="connsiteX528" fmla="*/ 58630 w 738234"/>
                <a:gd name="connsiteY528" fmla="*/ 163791 h 185096"/>
                <a:gd name="connsiteX529" fmla="*/ 65087 w 738234"/>
                <a:gd name="connsiteY529" fmla="*/ 163791 h 185096"/>
                <a:gd name="connsiteX530" fmla="*/ 65087 w 738234"/>
                <a:gd name="connsiteY530" fmla="*/ 161638 h 185096"/>
                <a:gd name="connsiteX531" fmla="*/ 75848 w 738234"/>
                <a:gd name="connsiteY531" fmla="*/ 161638 h 185096"/>
                <a:gd name="connsiteX532" fmla="*/ 75848 w 738234"/>
                <a:gd name="connsiteY532" fmla="*/ 159486 h 185096"/>
                <a:gd name="connsiteX533" fmla="*/ 90914 w 738234"/>
                <a:gd name="connsiteY533" fmla="*/ 159486 h 185096"/>
                <a:gd name="connsiteX534" fmla="*/ 90914 w 738234"/>
                <a:gd name="connsiteY534" fmla="*/ 157334 h 185096"/>
                <a:gd name="connsiteX535" fmla="*/ 93066 w 738234"/>
                <a:gd name="connsiteY535" fmla="*/ 157334 h 185096"/>
                <a:gd name="connsiteX536" fmla="*/ 93066 w 738234"/>
                <a:gd name="connsiteY536" fmla="*/ 146572 h 185096"/>
                <a:gd name="connsiteX537" fmla="*/ 95219 w 738234"/>
                <a:gd name="connsiteY537" fmla="*/ 146572 h 185096"/>
                <a:gd name="connsiteX538" fmla="*/ 95219 w 738234"/>
                <a:gd name="connsiteY538" fmla="*/ 142268 h 185096"/>
                <a:gd name="connsiteX539" fmla="*/ 97371 w 738234"/>
                <a:gd name="connsiteY539" fmla="*/ 142268 h 185096"/>
                <a:gd name="connsiteX540" fmla="*/ 97371 w 738234"/>
                <a:gd name="connsiteY540" fmla="*/ 140116 h 185096"/>
                <a:gd name="connsiteX541" fmla="*/ 99523 w 738234"/>
                <a:gd name="connsiteY541" fmla="*/ 140116 h 185096"/>
                <a:gd name="connsiteX542" fmla="*/ 99523 w 738234"/>
                <a:gd name="connsiteY542" fmla="*/ 137963 h 185096"/>
                <a:gd name="connsiteX543" fmla="*/ 101675 w 738234"/>
                <a:gd name="connsiteY543" fmla="*/ 137963 h 185096"/>
                <a:gd name="connsiteX544" fmla="*/ 101675 w 738234"/>
                <a:gd name="connsiteY544" fmla="*/ 135811 h 185096"/>
                <a:gd name="connsiteX545" fmla="*/ 105980 w 738234"/>
                <a:gd name="connsiteY545" fmla="*/ 135811 h 185096"/>
                <a:gd name="connsiteX546" fmla="*/ 105980 w 738234"/>
                <a:gd name="connsiteY546" fmla="*/ 133659 h 185096"/>
                <a:gd name="connsiteX547" fmla="*/ 108132 w 738234"/>
                <a:gd name="connsiteY547" fmla="*/ 133659 h 185096"/>
                <a:gd name="connsiteX548" fmla="*/ 108132 w 738234"/>
                <a:gd name="connsiteY548" fmla="*/ 131506 h 185096"/>
                <a:gd name="connsiteX549" fmla="*/ 110285 w 738234"/>
                <a:gd name="connsiteY549" fmla="*/ 131506 h 185096"/>
                <a:gd name="connsiteX550" fmla="*/ 110285 w 738234"/>
                <a:gd name="connsiteY550" fmla="*/ 129354 h 185096"/>
                <a:gd name="connsiteX551" fmla="*/ 112437 w 738234"/>
                <a:gd name="connsiteY551" fmla="*/ 129354 h 185096"/>
                <a:gd name="connsiteX552" fmla="*/ 112437 w 738234"/>
                <a:gd name="connsiteY552" fmla="*/ 127202 h 185096"/>
                <a:gd name="connsiteX553" fmla="*/ 116741 w 738234"/>
                <a:gd name="connsiteY553" fmla="*/ 127202 h 185096"/>
                <a:gd name="connsiteX554" fmla="*/ 116741 w 738234"/>
                <a:gd name="connsiteY554" fmla="*/ 125050 h 185096"/>
                <a:gd name="connsiteX555" fmla="*/ 118894 w 738234"/>
                <a:gd name="connsiteY555" fmla="*/ 125050 h 185096"/>
                <a:gd name="connsiteX556" fmla="*/ 118894 w 738234"/>
                <a:gd name="connsiteY556" fmla="*/ 122897 h 185096"/>
                <a:gd name="connsiteX557" fmla="*/ 121046 w 738234"/>
                <a:gd name="connsiteY557" fmla="*/ 122897 h 185096"/>
                <a:gd name="connsiteX558" fmla="*/ 121046 w 738234"/>
                <a:gd name="connsiteY558" fmla="*/ 120745 h 185096"/>
                <a:gd name="connsiteX559" fmla="*/ 125351 w 738234"/>
                <a:gd name="connsiteY559" fmla="*/ 120745 h 185096"/>
                <a:gd name="connsiteX560" fmla="*/ 125351 w 738234"/>
                <a:gd name="connsiteY560" fmla="*/ 118593 h 185096"/>
                <a:gd name="connsiteX561" fmla="*/ 127503 w 738234"/>
                <a:gd name="connsiteY561" fmla="*/ 118593 h 185096"/>
                <a:gd name="connsiteX562" fmla="*/ 127503 w 738234"/>
                <a:gd name="connsiteY562" fmla="*/ 116440 h 185096"/>
                <a:gd name="connsiteX563" fmla="*/ 131807 w 738234"/>
                <a:gd name="connsiteY563" fmla="*/ 116440 h 185096"/>
                <a:gd name="connsiteX564" fmla="*/ 131807 w 738234"/>
                <a:gd name="connsiteY564" fmla="*/ 114288 h 185096"/>
                <a:gd name="connsiteX565" fmla="*/ 133960 w 738234"/>
                <a:gd name="connsiteY565" fmla="*/ 114288 h 185096"/>
                <a:gd name="connsiteX566" fmla="*/ 133960 w 738234"/>
                <a:gd name="connsiteY566" fmla="*/ 112136 h 185096"/>
                <a:gd name="connsiteX567" fmla="*/ 138264 w 738234"/>
                <a:gd name="connsiteY567" fmla="*/ 112136 h 185096"/>
                <a:gd name="connsiteX568" fmla="*/ 138264 w 738234"/>
                <a:gd name="connsiteY568" fmla="*/ 109984 h 185096"/>
                <a:gd name="connsiteX569" fmla="*/ 142569 w 738234"/>
                <a:gd name="connsiteY569" fmla="*/ 109984 h 185096"/>
                <a:gd name="connsiteX570" fmla="*/ 142569 w 738234"/>
                <a:gd name="connsiteY570" fmla="*/ 107831 h 185096"/>
                <a:gd name="connsiteX571" fmla="*/ 146873 w 738234"/>
                <a:gd name="connsiteY571" fmla="*/ 107831 h 185096"/>
                <a:gd name="connsiteX572" fmla="*/ 146873 w 738234"/>
                <a:gd name="connsiteY572" fmla="*/ 105679 h 185096"/>
                <a:gd name="connsiteX573" fmla="*/ 151178 w 738234"/>
                <a:gd name="connsiteY573" fmla="*/ 105679 h 185096"/>
                <a:gd name="connsiteX574" fmla="*/ 151178 w 738234"/>
                <a:gd name="connsiteY574" fmla="*/ 103527 h 185096"/>
                <a:gd name="connsiteX575" fmla="*/ 155483 w 738234"/>
                <a:gd name="connsiteY575" fmla="*/ 103527 h 185096"/>
                <a:gd name="connsiteX576" fmla="*/ 155483 w 738234"/>
                <a:gd name="connsiteY576" fmla="*/ 101374 h 185096"/>
                <a:gd name="connsiteX577" fmla="*/ 159787 w 738234"/>
                <a:gd name="connsiteY577" fmla="*/ 101374 h 185096"/>
                <a:gd name="connsiteX578" fmla="*/ 159787 w 738234"/>
                <a:gd name="connsiteY578" fmla="*/ 99222 h 185096"/>
                <a:gd name="connsiteX579" fmla="*/ 164092 w 738234"/>
                <a:gd name="connsiteY579" fmla="*/ 99222 h 185096"/>
                <a:gd name="connsiteX580" fmla="*/ 164092 w 738234"/>
                <a:gd name="connsiteY580" fmla="*/ 97070 h 185096"/>
                <a:gd name="connsiteX581" fmla="*/ 168396 w 738234"/>
                <a:gd name="connsiteY581" fmla="*/ 97070 h 185096"/>
                <a:gd name="connsiteX582" fmla="*/ 168396 w 738234"/>
                <a:gd name="connsiteY582" fmla="*/ 94918 h 185096"/>
                <a:gd name="connsiteX583" fmla="*/ 172701 w 738234"/>
                <a:gd name="connsiteY583" fmla="*/ 94918 h 185096"/>
                <a:gd name="connsiteX584" fmla="*/ 172701 w 738234"/>
                <a:gd name="connsiteY584" fmla="*/ 92765 h 185096"/>
                <a:gd name="connsiteX585" fmla="*/ 181310 w 738234"/>
                <a:gd name="connsiteY585" fmla="*/ 92765 h 185096"/>
                <a:gd name="connsiteX586" fmla="*/ 181310 w 738234"/>
                <a:gd name="connsiteY586" fmla="*/ 90613 h 185096"/>
                <a:gd name="connsiteX587" fmla="*/ 185615 w 738234"/>
                <a:gd name="connsiteY587" fmla="*/ 90613 h 185096"/>
                <a:gd name="connsiteX588" fmla="*/ 185615 w 738234"/>
                <a:gd name="connsiteY588" fmla="*/ 88461 h 185096"/>
                <a:gd name="connsiteX589" fmla="*/ 189919 w 738234"/>
                <a:gd name="connsiteY589" fmla="*/ 88461 h 185096"/>
                <a:gd name="connsiteX590" fmla="*/ 189919 w 738234"/>
                <a:gd name="connsiteY590" fmla="*/ 86308 h 185096"/>
                <a:gd name="connsiteX591" fmla="*/ 217899 w 738234"/>
                <a:gd name="connsiteY591" fmla="*/ 86308 h 185096"/>
                <a:gd name="connsiteX592" fmla="*/ 217899 w 738234"/>
                <a:gd name="connsiteY592" fmla="*/ 32501 h 185096"/>
                <a:gd name="connsiteX593" fmla="*/ 220051 w 738234"/>
                <a:gd name="connsiteY593" fmla="*/ 32501 h 185096"/>
                <a:gd name="connsiteX594" fmla="*/ 220051 w 738234"/>
                <a:gd name="connsiteY594" fmla="*/ 30349 h 185096"/>
                <a:gd name="connsiteX595" fmla="*/ 226508 w 738234"/>
                <a:gd name="connsiteY595" fmla="*/ 30349 h 185096"/>
                <a:gd name="connsiteX596" fmla="*/ 226508 w 738234"/>
                <a:gd name="connsiteY596" fmla="*/ 32501 h 185096"/>
                <a:gd name="connsiteX597" fmla="*/ 230813 w 738234"/>
                <a:gd name="connsiteY597" fmla="*/ 32501 h 185096"/>
                <a:gd name="connsiteX598" fmla="*/ 230813 w 738234"/>
                <a:gd name="connsiteY598" fmla="*/ 34654 h 185096"/>
                <a:gd name="connsiteX599" fmla="*/ 237269 w 738234"/>
                <a:gd name="connsiteY599" fmla="*/ 34654 h 185096"/>
                <a:gd name="connsiteX600" fmla="*/ 237269 w 738234"/>
                <a:gd name="connsiteY600" fmla="*/ 36806 h 185096"/>
                <a:gd name="connsiteX601" fmla="*/ 243726 w 738234"/>
                <a:gd name="connsiteY601" fmla="*/ 36806 h 185096"/>
                <a:gd name="connsiteX602" fmla="*/ 243726 w 738234"/>
                <a:gd name="connsiteY602" fmla="*/ 38958 h 185096"/>
                <a:gd name="connsiteX603" fmla="*/ 252335 w 738234"/>
                <a:gd name="connsiteY603" fmla="*/ 38958 h 185096"/>
                <a:gd name="connsiteX604" fmla="*/ 252335 w 738234"/>
                <a:gd name="connsiteY604" fmla="*/ 41110 h 185096"/>
                <a:gd name="connsiteX605" fmla="*/ 254488 w 738234"/>
                <a:gd name="connsiteY605" fmla="*/ 41110 h 185096"/>
                <a:gd name="connsiteX606" fmla="*/ 254488 w 738234"/>
                <a:gd name="connsiteY606" fmla="*/ 43263 h 185096"/>
                <a:gd name="connsiteX607" fmla="*/ 258792 w 738234"/>
                <a:gd name="connsiteY607" fmla="*/ 43263 h 185096"/>
                <a:gd name="connsiteX608" fmla="*/ 258792 w 738234"/>
                <a:gd name="connsiteY608" fmla="*/ 45415 h 185096"/>
                <a:gd name="connsiteX609" fmla="*/ 263097 w 738234"/>
                <a:gd name="connsiteY609" fmla="*/ 45415 h 185096"/>
                <a:gd name="connsiteX610" fmla="*/ 263097 w 738234"/>
                <a:gd name="connsiteY610" fmla="*/ 47567 h 185096"/>
                <a:gd name="connsiteX611" fmla="*/ 267401 w 738234"/>
                <a:gd name="connsiteY611" fmla="*/ 47567 h 185096"/>
                <a:gd name="connsiteX612" fmla="*/ 267401 w 738234"/>
                <a:gd name="connsiteY612" fmla="*/ 49720 h 185096"/>
                <a:gd name="connsiteX613" fmla="*/ 271706 w 738234"/>
                <a:gd name="connsiteY613" fmla="*/ 49720 h 185096"/>
                <a:gd name="connsiteX614" fmla="*/ 271706 w 738234"/>
                <a:gd name="connsiteY614" fmla="*/ 51872 h 185096"/>
                <a:gd name="connsiteX615" fmla="*/ 273858 w 738234"/>
                <a:gd name="connsiteY615" fmla="*/ 51872 h 185096"/>
                <a:gd name="connsiteX616" fmla="*/ 273858 w 738234"/>
                <a:gd name="connsiteY616" fmla="*/ 54024 h 185096"/>
                <a:gd name="connsiteX617" fmla="*/ 278163 w 738234"/>
                <a:gd name="connsiteY617" fmla="*/ 54024 h 185096"/>
                <a:gd name="connsiteX618" fmla="*/ 278163 w 738234"/>
                <a:gd name="connsiteY618" fmla="*/ 56176 h 185096"/>
                <a:gd name="connsiteX619" fmla="*/ 280315 w 738234"/>
                <a:gd name="connsiteY619" fmla="*/ 56176 h 185096"/>
                <a:gd name="connsiteX620" fmla="*/ 280315 w 738234"/>
                <a:gd name="connsiteY620" fmla="*/ 58329 h 185096"/>
                <a:gd name="connsiteX621" fmla="*/ 282467 w 738234"/>
                <a:gd name="connsiteY621" fmla="*/ 58329 h 185096"/>
                <a:gd name="connsiteX622" fmla="*/ 282467 w 738234"/>
                <a:gd name="connsiteY622" fmla="*/ 60481 h 185096"/>
                <a:gd name="connsiteX623" fmla="*/ 284620 w 738234"/>
                <a:gd name="connsiteY623" fmla="*/ 60481 h 185096"/>
                <a:gd name="connsiteX624" fmla="*/ 284620 w 738234"/>
                <a:gd name="connsiteY624" fmla="*/ 62633 h 185096"/>
                <a:gd name="connsiteX625" fmla="*/ 288924 w 738234"/>
                <a:gd name="connsiteY625" fmla="*/ 62633 h 185096"/>
                <a:gd name="connsiteX626" fmla="*/ 288924 w 738234"/>
                <a:gd name="connsiteY626" fmla="*/ 64786 h 185096"/>
                <a:gd name="connsiteX627" fmla="*/ 291077 w 738234"/>
                <a:gd name="connsiteY627" fmla="*/ 64786 h 185096"/>
                <a:gd name="connsiteX628" fmla="*/ 291077 w 738234"/>
                <a:gd name="connsiteY628" fmla="*/ 66938 h 185096"/>
                <a:gd name="connsiteX629" fmla="*/ 293229 w 738234"/>
                <a:gd name="connsiteY629" fmla="*/ 66938 h 185096"/>
                <a:gd name="connsiteX630" fmla="*/ 293229 w 738234"/>
                <a:gd name="connsiteY630" fmla="*/ 69090 h 185096"/>
                <a:gd name="connsiteX631" fmla="*/ 295381 w 738234"/>
                <a:gd name="connsiteY631" fmla="*/ 69090 h 185096"/>
                <a:gd name="connsiteX632" fmla="*/ 295381 w 738234"/>
                <a:gd name="connsiteY632" fmla="*/ 71242 h 185096"/>
                <a:gd name="connsiteX633" fmla="*/ 299686 w 738234"/>
                <a:gd name="connsiteY633" fmla="*/ 71242 h 185096"/>
                <a:gd name="connsiteX634" fmla="*/ 299686 w 738234"/>
                <a:gd name="connsiteY634" fmla="*/ 73395 h 185096"/>
                <a:gd name="connsiteX635" fmla="*/ 301838 w 738234"/>
                <a:gd name="connsiteY635" fmla="*/ 73395 h 185096"/>
                <a:gd name="connsiteX636" fmla="*/ 301838 w 738234"/>
                <a:gd name="connsiteY636" fmla="*/ 75547 h 185096"/>
                <a:gd name="connsiteX637" fmla="*/ 306143 w 738234"/>
                <a:gd name="connsiteY637" fmla="*/ 75547 h 185096"/>
                <a:gd name="connsiteX638" fmla="*/ 306143 w 738234"/>
                <a:gd name="connsiteY638" fmla="*/ 69090 h 185096"/>
                <a:gd name="connsiteX639" fmla="*/ 308295 w 738234"/>
                <a:gd name="connsiteY639" fmla="*/ 69090 h 185096"/>
                <a:gd name="connsiteX640" fmla="*/ 308295 w 738234"/>
                <a:gd name="connsiteY640" fmla="*/ 64786 h 185096"/>
                <a:gd name="connsiteX641" fmla="*/ 310447 w 738234"/>
                <a:gd name="connsiteY641" fmla="*/ 64786 h 185096"/>
                <a:gd name="connsiteX642" fmla="*/ 310447 w 738234"/>
                <a:gd name="connsiteY642" fmla="*/ 60481 h 185096"/>
                <a:gd name="connsiteX643" fmla="*/ 312600 w 738234"/>
                <a:gd name="connsiteY643" fmla="*/ 60481 h 185096"/>
                <a:gd name="connsiteX644" fmla="*/ 312600 w 738234"/>
                <a:gd name="connsiteY644" fmla="*/ 56176 h 185096"/>
                <a:gd name="connsiteX645" fmla="*/ 314752 w 738234"/>
                <a:gd name="connsiteY645" fmla="*/ 56176 h 185096"/>
                <a:gd name="connsiteX646" fmla="*/ 314752 w 738234"/>
                <a:gd name="connsiteY646" fmla="*/ 54024 h 185096"/>
                <a:gd name="connsiteX647" fmla="*/ 316904 w 738234"/>
                <a:gd name="connsiteY647" fmla="*/ 54024 h 185096"/>
                <a:gd name="connsiteX648" fmla="*/ 316904 w 738234"/>
                <a:gd name="connsiteY648" fmla="*/ 49720 h 185096"/>
                <a:gd name="connsiteX649" fmla="*/ 319056 w 738234"/>
                <a:gd name="connsiteY649" fmla="*/ 49720 h 185096"/>
                <a:gd name="connsiteX650" fmla="*/ 319056 w 738234"/>
                <a:gd name="connsiteY650" fmla="*/ 47567 h 185096"/>
                <a:gd name="connsiteX651" fmla="*/ 321209 w 738234"/>
                <a:gd name="connsiteY651" fmla="*/ 47567 h 185096"/>
                <a:gd name="connsiteX652" fmla="*/ 321209 w 738234"/>
                <a:gd name="connsiteY652" fmla="*/ 43263 h 185096"/>
                <a:gd name="connsiteX653" fmla="*/ 323361 w 738234"/>
                <a:gd name="connsiteY653" fmla="*/ 43263 h 185096"/>
                <a:gd name="connsiteX654" fmla="*/ 323361 w 738234"/>
                <a:gd name="connsiteY654" fmla="*/ 41110 h 185096"/>
                <a:gd name="connsiteX655" fmla="*/ 325513 w 738234"/>
                <a:gd name="connsiteY655" fmla="*/ 41110 h 185096"/>
                <a:gd name="connsiteX656" fmla="*/ 325513 w 738234"/>
                <a:gd name="connsiteY656" fmla="*/ 38958 h 185096"/>
                <a:gd name="connsiteX657" fmla="*/ 327666 w 738234"/>
                <a:gd name="connsiteY657" fmla="*/ 38958 h 185096"/>
                <a:gd name="connsiteX658" fmla="*/ 327666 w 738234"/>
                <a:gd name="connsiteY658" fmla="*/ 34654 h 185096"/>
                <a:gd name="connsiteX659" fmla="*/ 329818 w 738234"/>
                <a:gd name="connsiteY659" fmla="*/ 34654 h 185096"/>
                <a:gd name="connsiteX660" fmla="*/ 329818 w 738234"/>
                <a:gd name="connsiteY660" fmla="*/ 32501 h 185096"/>
                <a:gd name="connsiteX661" fmla="*/ 331970 w 738234"/>
                <a:gd name="connsiteY661" fmla="*/ 32501 h 185096"/>
                <a:gd name="connsiteX662" fmla="*/ 331970 w 738234"/>
                <a:gd name="connsiteY662" fmla="*/ 30349 h 185096"/>
                <a:gd name="connsiteX663" fmla="*/ 334122 w 738234"/>
                <a:gd name="connsiteY663" fmla="*/ 30349 h 185096"/>
                <a:gd name="connsiteX664" fmla="*/ 334122 w 738234"/>
                <a:gd name="connsiteY664" fmla="*/ 28197 h 185096"/>
                <a:gd name="connsiteX665" fmla="*/ 336275 w 738234"/>
                <a:gd name="connsiteY665" fmla="*/ 28197 h 185096"/>
                <a:gd name="connsiteX666" fmla="*/ 336275 w 738234"/>
                <a:gd name="connsiteY666" fmla="*/ 26044 h 185096"/>
                <a:gd name="connsiteX667" fmla="*/ 338427 w 738234"/>
                <a:gd name="connsiteY667" fmla="*/ 26044 h 185096"/>
                <a:gd name="connsiteX668" fmla="*/ 338427 w 738234"/>
                <a:gd name="connsiteY668" fmla="*/ 23892 h 185096"/>
                <a:gd name="connsiteX669" fmla="*/ 340579 w 738234"/>
                <a:gd name="connsiteY669" fmla="*/ 23892 h 185096"/>
                <a:gd name="connsiteX670" fmla="*/ 340579 w 738234"/>
                <a:gd name="connsiteY670" fmla="*/ 21740 h 185096"/>
                <a:gd name="connsiteX671" fmla="*/ 342732 w 738234"/>
                <a:gd name="connsiteY671" fmla="*/ 21740 h 185096"/>
                <a:gd name="connsiteX672" fmla="*/ 342732 w 738234"/>
                <a:gd name="connsiteY672" fmla="*/ 17435 h 185096"/>
                <a:gd name="connsiteX673" fmla="*/ 344884 w 738234"/>
                <a:gd name="connsiteY673" fmla="*/ 17435 h 185096"/>
                <a:gd name="connsiteX674" fmla="*/ 344884 w 738234"/>
                <a:gd name="connsiteY674" fmla="*/ 15283 h 185096"/>
                <a:gd name="connsiteX675" fmla="*/ 349188 w 738234"/>
                <a:gd name="connsiteY675" fmla="*/ 15283 h 185096"/>
                <a:gd name="connsiteX676" fmla="*/ 349188 w 738234"/>
                <a:gd name="connsiteY676" fmla="*/ 13131 h 185096"/>
                <a:gd name="connsiteX677" fmla="*/ 351341 w 738234"/>
                <a:gd name="connsiteY677" fmla="*/ 13131 h 185096"/>
                <a:gd name="connsiteX678" fmla="*/ 351341 w 738234"/>
                <a:gd name="connsiteY678" fmla="*/ 8826 h 185096"/>
                <a:gd name="connsiteX679" fmla="*/ 353493 w 738234"/>
                <a:gd name="connsiteY679" fmla="*/ 8826 h 185096"/>
                <a:gd name="connsiteX680" fmla="*/ 353493 w 738234"/>
                <a:gd name="connsiteY680" fmla="*/ 6674 h 185096"/>
                <a:gd name="connsiteX681" fmla="*/ 355645 w 738234"/>
                <a:gd name="connsiteY681" fmla="*/ 6674 h 185096"/>
                <a:gd name="connsiteX682" fmla="*/ 355645 w 738234"/>
                <a:gd name="connsiteY682" fmla="*/ 4522 h 185096"/>
                <a:gd name="connsiteX683" fmla="*/ 357798 w 738234"/>
                <a:gd name="connsiteY683" fmla="*/ 4522 h 185096"/>
                <a:gd name="connsiteX684" fmla="*/ 357798 w 738234"/>
                <a:gd name="connsiteY684" fmla="*/ 2369 h 185096"/>
                <a:gd name="connsiteX685" fmla="*/ 359950 w 738234"/>
                <a:gd name="connsiteY685" fmla="*/ 2369 h 185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</a:cxnLst>
              <a:rect l="l" t="t" r="r" b="b"/>
              <a:pathLst>
                <a:path w="738234" h="185096">
                  <a:moveTo>
                    <a:pt x="359950" y="217"/>
                  </a:moveTo>
                  <a:lnTo>
                    <a:pt x="366407" y="217"/>
                  </a:lnTo>
                  <a:lnTo>
                    <a:pt x="366407" y="2369"/>
                  </a:lnTo>
                  <a:lnTo>
                    <a:pt x="368559" y="2369"/>
                  </a:lnTo>
                  <a:lnTo>
                    <a:pt x="368559" y="4522"/>
                  </a:lnTo>
                  <a:lnTo>
                    <a:pt x="370711" y="4522"/>
                  </a:lnTo>
                  <a:lnTo>
                    <a:pt x="370711" y="6674"/>
                  </a:lnTo>
                  <a:lnTo>
                    <a:pt x="372864" y="6674"/>
                  </a:lnTo>
                  <a:lnTo>
                    <a:pt x="372864" y="8826"/>
                  </a:lnTo>
                  <a:lnTo>
                    <a:pt x="375016" y="8826"/>
                  </a:lnTo>
                  <a:lnTo>
                    <a:pt x="375016" y="10978"/>
                  </a:lnTo>
                  <a:lnTo>
                    <a:pt x="377168" y="10978"/>
                  </a:lnTo>
                  <a:lnTo>
                    <a:pt x="377168" y="13131"/>
                  </a:lnTo>
                  <a:lnTo>
                    <a:pt x="379320" y="13131"/>
                  </a:lnTo>
                  <a:lnTo>
                    <a:pt x="379320" y="15283"/>
                  </a:lnTo>
                  <a:lnTo>
                    <a:pt x="383625" y="15283"/>
                  </a:lnTo>
                  <a:lnTo>
                    <a:pt x="383625" y="17435"/>
                  </a:lnTo>
                  <a:lnTo>
                    <a:pt x="385777" y="17435"/>
                  </a:lnTo>
                  <a:lnTo>
                    <a:pt x="385777" y="19588"/>
                  </a:lnTo>
                  <a:lnTo>
                    <a:pt x="387930" y="19588"/>
                  </a:lnTo>
                  <a:lnTo>
                    <a:pt x="387930" y="21740"/>
                  </a:lnTo>
                  <a:lnTo>
                    <a:pt x="390082" y="21740"/>
                  </a:lnTo>
                  <a:lnTo>
                    <a:pt x="390082" y="23892"/>
                  </a:lnTo>
                  <a:lnTo>
                    <a:pt x="392234" y="23892"/>
                  </a:lnTo>
                  <a:lnTo>
                    <a:pt x="392234" y="26044"/>
                  </a:lnTo>
                  <a:lnTo>
                    <a:pt x="394386" y="26044"/>
                  </a:lnTo>
                  <a:lnTo>
                    <a:pt x="394386" y="30349"/>
                  </a:lnTo>
                  <a:lnTo>
                    <a:pt x="396539" y="30349"/>
                  </a:lnTo>
                  <a:lnTo>
                    <a:pt x="396539" y="32501"/>
                  </a:lnTo>
                  <a:lnTo>
                    <a:pt x="398691" y="32501"/>
                  </a:lnTo>
                  <a:lnTo>
                    <a:pt x="398691" y="34654"/>
                  </a:lnTo>
                  <a:lnTo>
                    <a:pt x="400843" y="34654"/>
                  </a:lnTo>
                  <a:lnTo>
                    <a:pt x="400843" y="36806"/>
                  </a:lnTo>
                  <a:lnTo>
                    <a:pt x="402996" y="36806"/>
                  </a:lnTo>
                  <a:lnTo>
                    <a:pt x="402996" y="41110"/>
                  </a:lnTo>
                  <a:lnTo>
                    <a:pt x="405148" y="41110"/>
                  </a:lnTo>
                  <a:lnTo>
                    <a:pt x="405148" y="43263"/>
                  </a:lnTo>
                  <a:lnTo>
                    <a:pt x="407300" y="43263"/>
                  </a:lnTo>
                  <a:lnTo>
                    <a:pt x="407300" y="47567"/>
                  </a:lnTo>
                  <a:lnTo>
                    <a:pt x="409452" y="47567"/>
                  </a:lnTo>
                  <a:lnTo>
                    <a:pt x="409452" y="49720"/>
                  </a:lnTo>
                  <a:lnTo>
                    <a:pt x="411605" y="49720"/>
                  </a:lnTo>
                  <a:lnTo>
                    <a:pt x="411605" y="54024"/>
                  </a:lnTo>
                  <a:lnTo>
                    <a:pt x="413757" y="54024"/>
                  </a:lnTo>
                  <a:lnTo>
                    <a:pt x="413757" y="56176"/>
                  </a:lnTo>
                  <a:lnTo>
                    <a:pt x="415909" y="56176"/>
                  </a:lnTo>
                  <a:lnTo>
                    <a:pt x="415909" y="60481"/>
                  </a:lnTo>
                  <a:lnTo>
                    <a:pt x="418062" y="60481"/>
                  </a:lnTo>
                  <a:lnTo>
                    <a:pt x="418062" y="64786"/>
                  </a:lnTo>
                  <a:lnTo>
                    <a:pt x="420214" y="64786"/>
                  </a:lnTo>
                  <a:lnTo>
                    <a:pt x="420214" y="66938"/>
                  </a:lnTo>
                  <a:lnTo>
                    <a:pt x="422366" y="66938"/>
                  </a:lnTo>
                  <a:lnTo>
                    <a:pt x="422366" y="75547"/>
                  </a:lnTo>
                  <a:lnTo>
                    <a:pt x="426671" y="75547"/>
                  </a:lnTo>
                  <a:lnTo>
                    <a:pt x="426671" y="73395"/>
                  </a:lnTo>
                  <a:lnTo>
                    <a:pt x="428823" y="73395"/>
                  </a:lnTo>
                  <a:lnTo>
                    <a:pt x="428823" y="71242"/>
                  </a:lnTo>
                  <a:lnTo>
                    <a:pt x="430975" y="71242"/>
                  </a:lnTo>
                  <a:lnTo>
                    <a:pt x="430975" y="69090"/>
                  </a:lnTo>
                  <a:lnTo>
                    <a:pt x="433128" y="69090"/>
                  </a:lnTo>
                  <a:lnTo>
                    <a:pt x="433128" y="66938"/>
                  </a:lnTo>
                  <a:lnTo>
                    <a:pt x="435280" y="66938"/>
                  </a:lnTo>
                  <a:lnTo>
                    <a:pt x="435280" y="64786"/>
                  </a:lnTo>
                  <a:lnTo>
                    <a:pt x="437432" y="64786"/>
                  </a:lnTo>
                  <a:lnTo>
                    <a:pt x="437432" y="62633"/>
                  </a:lnTo>
                  <a:lnTo>
                    <a:pt x="441737" y="62633"/>
                  </a:lnTo>
                  <a:lnTo>
                    <a:pt x="441737" y="60481"/>
                  </a:lnTo>
                  <a:lnTo>
                    <a:pt x="443889" y="60481"/>
                  </a:lnTo>
                  <a:lnTo>
                    <a:pt x="443889" y="58329"/>
                  </a:lnTo>
                  <a:lnTo>
                    <a:pt x="446041" y="58329"/>
                  </a:lnTo>
                  <a:lnTo>
                    <a:pt x="446041" y="56176"/>
                  </a:lnTo>
                  <a:lnTo>
                    <a:pt x="450346" y="56176"/>
                  </a:lnTo>
                  <a:lnTo>
                    <a:pt x="450346" y="54024"/>
                  </a:lnTo>
                  <a:lnTo>
                    <a:pt x="452498" y="54024"/>
                  </a:lnTo>
                  <a:lnTo>
                    <a:pt x="452498" y="51872"/>
                  </a:lnTo>
                  <a:lnTo>
                    <a:pt x="456803" y="51872"/>
                  </a:lnTo>
                  <a:lnTo>
                    <a:pt x="456803" y="49720"/>
                  </a:lnTo>
                  <a:lnTo>
                    <a:pt x="458955" y="49720"/>
                  </a:lnTo>
                  <a:lnTo>
                    <a:pt x="458955" y="47567"/>
                  </a:lnTo>
                  <a:lnTo>
                    <a:pt x="463260" y="47567"/>
                  </a:lnTo>
                  <a:lnTo>
                    <a:pt x="463260" y="45415"/>
                  </a:lnTo>
                  <a:lnTo>
                    <a:pt x="467564" y="45415"/>
                  </a:lnTo>
                  <a:lnTo>
                    <a:pt x="467564" y="43263"/>
                  </a:lnTo>
                  <a:lnTo>
                    <a:pt x="471869" y="43263"/>
                  </a:lnTo>
                  <a:lnTo>
                    <a:pt x="471869" y="41110"/>
                  </a:lnTo>
                  <a:lnTo>
                    <a:pt x="476173" y="41110"/>
                  </a:lnTo>
                  <a:lnTo>
                    <a:pt x="476173" y="38958"/>
                  </a:lnTo>
                  <a:lnTo>
                    <a:pt x="482630" y="38958"/>
                  </a:lnTo>
                  <a:lnTo>
                    <a:pt x="482630" y="36806"/>
                  </a:lnTo>
                  <a:lnTo>
                    <a:pt x="489087" y="36806"/>
                  </a:lnTo>
                  <a:lnTo>
                    <a:pt x="489087" y="34654"/>
                  </a:lnTo>
                  <a:lnTo>
                    <a:pt x="495544" y="34654"/>
                  </a:lnTo>
                  <a:lnTo>
                    <a:pt x="495544" y="32501"/>
                  </a:lnTo>
                  <a:lnTo>
                    <a:pt x="510610" y="32501"/>
                  </a:lnTo>
                  <a:lnTo>
                    <a:pt x="510610" y="36806"/>
                  </a:lnTo>
                  <a:lnTo>
                    <a:pt x="512762" y="36806"/>
                  </a:lnTo>
                  <a:lnTo>
                    <a:pt x="512762" y="86308"/>
                  </a:lnTo>
                  <a:lnTo>
                    <a:pt x="510610" y="86308"/>
                  </a:lnTo>
                  <a:lnTo>
                    <a:pt x="510610" y="90613"/>
                  </a:lnTo>
                  <a:lnTo>
                    <a:pt x="514914" y="90613"/>
                  </a:lnTo>
                  <a:lnTo>
                    <a:pt x="514914" y="88461"/>
                  </a:lnTo>
                  <a:lnTo>
                    <a:pt x="523524" y="88461"/>
                  </a:lnTo>
                  <a:lnTo>
                    <a:pt x="523524" y="86308"/>
                  </a:lnTo>
                  <a:lnTo>
                    <a:pt x="538590" y="86308"/>
                  </a:lnTo>
                  <a:lnTo>
                    <a:pt x="538590" y="88461"/>
                  </a:lnTo>
                  <a:lnTo>
                    <a:pt x="549351" y="88461"/>
                  </a:lnTo>
                  <a:lnTo>
                    <a:pt x="549351" y="90613"/>
                  </a:lnTo>
                  <a:lnTo>
                    <a:pt x="553656" y="90613"/>
                  </a:lnTo>
                  <a:lnTo>
                    <a:pt x="553656" y="92765"/>
                  </a:lnTo>
                  <a:lnTo>
                    <a:pt x="560112" y="92765"/>
                  </a:lnTo>
                  <a:lnTo>
                    <a:pt x="560112" y="94918"/>
                  </a:lnTo>
                  <a:lnTo>
                    <a:pt x="564417" y="94918"/>
                  </a:lnTo>
                  <a:lnTo>
                    <a:pt x="564417" y="97070"/>
                  </a:lnTo>
                  <a:lnTo>
                    <a:pt x="568722" y="97070"/>
                  </a:lnTo>
                  <a:lnTo>
                    <a:pt x="568722" y="99222"/>
                  </a:lnTo>
                  <a:lnTo>
                    <a:pt x="573026" y="99222"/>
                  </a:lnTo>
                  <a:lnTo>
                    <a:pt x="573026" y="101374"/>
                  </a:lnTo>
                  <a:lnTo>
                    <a:pt x="579483" y="101374"/>
                  </a:lnTo>
                  <a:lnTo>
                    <a:pt x="579483" y="103527"/>
                  </a:lnTo>
                  <a:lnTo>
                    <a:pt x="583788" y="103527"/>
                  </a:lnTo>
                  <a:lnTo>
                    <a:pt x="583788" y="105679"/>
                  </a:lnTo>
                  <a:lnTo>
                    <a:pt x="588092" y="105679"/>
                  </a:lnTo>
                  <a:lnTo>
                    <a:pt x="588092" y="107831"/>
                  </a:lnTo>
                  <a:lnTo>
                    <a:pt x="592397" y="107831"/>
                  </a:lnTo>
                  <a:lnTo>
                    <a:pt x="592397" y="109984"/>
                  </a:lnTo>
                  <a:lnTo>
                    <a:pt x="596701" y="109984"/>
                  </a:lnTo>
                  <a:lnTo>
                    <a:pt x="596701" y="112136"/>
                  </a:lnTo>
                  <a:lnTo>
                    <a:pt x="598854" y="112136"/>
                  </a:lnTo>
                  <a:lnTo>
                    <a:pt x="598854" y="114288"/>
                  </a:lnTo>
                  <a:lnTo>
                    <a:pt x="603158" y="114288"/>
                  </a:lnTo>
                  <a:lnTo>
                    <a:pt x="603158" y="116440"/>
                  </a:lnTo>
                  <a:lnTo>
                    <a:pt x="607463" y="116440"/>
                  </a:lnTo>
                  <a:lnTo>
                    <a:pt x="607463" y="118593"/>
                  </a:lnTo>
                  <a:lnTo>
                    <a:pt x="611767" y="118593"/>
                  </a:lnTo>
                  <a:lnTo>
                    <a:pt x="611767" y="120745"/>
                  </a:lnTo>
                  <a:lnTo>
                    <a:pt x="613920" y="120745"/>
                  </a:lnTo>
                  <a:lnTo>
                    <a:pt x="613920" y="122897"/>
                  </a:lnTo>
                  <a:lnTo>
                    <a:pt x="618224" y="122897"/>
                  </a:lnTo>
                  <a:lnTo>
                    <a:pt x="618224" y="125050"/>
                  </a:lnTo>
                  <a:lnTo>
                    <a:pt x="620376" y="125050"/>
                  </a:lnTo>
                  <a:lnTo>
                    <a:pt x="620376" y="127202"/>
                  </a:lnTo>
                  <a:lnTo>
                    <a:pt x="624681" y="127202"/>
                  </a:lnTo>
                  <a:lnTo>
                    <a:pt x="624681" y="129354"/>
                  </a:lnTo>
                  <a:lnTo>
                    <a:pt x="626833" y="129354"/>
                  </a:lnTo>
                  <a:lnTo>
                    <a:pt x="626833" y="131506"/>
                  </a:lnTo>
                  <a:lnTo>
                    <a:pt x="631138" y="131506"/>
                  </a:lnTo>
                  <a:lnTo>
                    <a:pt x="631138" y="133659"/>
                  </a:lnTo>
                  <a:lnTo>
                    <a:pt x="633290" y="133659"/>
                  </a:lnTo>
                  <a:lnTo>
                    <a:pt x="633290" y="135811"/>
                  </a:lnTo>
                  <a:lnTo>
                    <a:pt x="635442" y="135811"/>
                  </a:lnTo>
                  <a:lnTo>
                    <a:pt x="635442" y="137963"/>
                  </a:lnTo>
                  <a:lnTo>
                    <a:pt x="637595" y="137963"/>
                  </a:lnTo>
                  <a:lnTo>
                    <a:pt x="637595" y="140116"/>
                  </a:lnTo>
                  <a:lnTo>
                    <a:pt x="639747" y="140116"/>
                  </a:lnTo>
                  <a:lnTo>
                    <a:pt x="639747" y="144420"/>
                  </a:lnTo>
                  <a:lnTo>
                    <a:pt x="641899" y="144420"/>
                  </a:lnTo>
                  <a:lnTo>
                    <a:pt x="641899" y="159486"/>
                  </a:lnTo>
                  <a:lnTo>
                    <a:pt x="648356" y="159486"/>
                  </a:lnTo>
                  <a:lnTo>
                    <a:pt x="648356" y="161638"/>
                  </a:lnTo>
                  <a:lnTo>
                    <a:pt x="665574" y="161638"/>
                  </a:lnTo>
                  <a:lnTo>
                    <a:pt x="665574" y="163791"/>
                  </a:lnTo>
                  <a:lnTo>
                    <a:pt x="678488" y="163791"/>
                  </a:lnTo>
                  <a:lnTo>
                    <a:pt x="678488" y="165943"/>
                  </a:lnTo>
                  <a:lnTo>
                    <a:pt x="689250" y="165943"/>
                  </a:lnTo>
                  <a:lnTo>
                    <a:pt x="689250" y="168095"/>
                  </a:lnTo>
                  <a:lnTo>
                    <a:pt x="700011" y="168095"/>
                  </a:lnTo>
                  <a:lnTo>
                    <a:pt x="700011" y="170248"/>
                  </a:lnTo>
                  <a:lnTo>
                    <a:pt x="712925" y="170248"/>
                  </a:lnTo>
                  <a:lnTo>
                    <a:pt x="712925" y="172400"/>
                  </a:lnTo>
                  <a:lnTo>
                    <a:pt x="719382" y="172400"/>
                  </a:lnTo>
                  <a:lnTo>
                    <a:pt x="719382" y="174552"/>
                  </a:lnTo>
                  <a:lnTo>
                    <a:pt x="727991" y="174552"/>
                  </a:lnTo>
                  <a:lnTo>
                    <a:pt x="727991" y="176704"/>
                  </a:lnTo>
                  <a:lnTo>
                    <a:pt x="738752" y="176704"/>
                  </a:lnTo>
                  <a:lnTo>
                    <a:pt x="738752" y="181009"/>
                  </a:lnTo>
                  <a:lnTo>
                    <a:pt x="736600" y="181009"/>
                  </a:lnTo>
                  <a:lnTo>
                    <a:pt x="736600" y="183161"/>
                  </a:lnTo>
                  <a:lnTo>
                    <a:pt x="734448" y="183161"/>
                  </a:lnTo>
                  <a:lnTo>
                    <a:pt x="734448" y="185314"/>
                  </a:lnTo>
                  <a:lnTo>
                    <a:pt x="678488" y="185314"/>
                  </a:lnTo>
                  <a:lnTo>
                    <a:pt x="678488" y="183161"/>
                  </a:lnTo>
                  <a:lnTo>
                    <a:pt x="665574" y="183161"/>
                  </a:lnTo>
                  <a:lnTo>
                    <a:pt x="665574" y="181009"/>
                  </a:lnTo>
                  <a:lnTo>
                    <a:pt x="656965" y="181009"/>
                  </a:lnTo>
                  <a:lnTo>
                    <a:pt x="656965" y="178857"/>
                  </a:lnTo>
                  <a:lnTo>
                    <a:pt x="648356" y="178857"/>
                  </a:lnTo>
                  <a:lnTo>
                    <a:pt x="648356" y="176704"/>
                  </a:lnTo>
                  <a:lnTo>
                    <a:pt x="639747" y="176704"/>
                  </a:lnTo>
                  <a:lnTo>
                    <a:pt x="639747" y="174552"/>
                  </a:lnTo>
                  <a:lnTo>
                    <a:pt x="628986" y="174552"/>
                  </a:lnTo>
                  <a:lnTo>
                    <a:pt x="628986" y="161638"/>
                  </a:lnTo>
                  <a:lnTo>
                    <a:pt x="631138" y="161638"/>
                  </a:lnTo>
                  <a:lnTo>
                    <a:pt x="631138" y="159486"/>
                  </a:lnTo>
                  <a:lnTo>
                    <a:pt x="628986" y="159486"/>
                  </a:lnTo>
                  <a:lnTo>
                    <a:pt x="628986" y="157334"/>
                  </a:lnTo>
                  <a:lnTo>
                    <a:pt x="624681" y="157334"/>
                  </a:lnTo>
                  <a:lnTo>
                    <a:pt x="624681" y="155182"/>
                  </a:lnTo>
                  <a:lnTo>
                    <a:pt x="622529" y="155182"/>
                  </a:lnTo>
                  <a:lnTo>
                    <a:pt x="622529" y="153029"/>
                  </a:lnTo>
                  <a:lnTo>
                    <a:pt x="618224" y="153029"/>
                  </a:lnTo>
                  <a:lnTo>
                    <a:pt x="618224" y="150877"/>
                  </a:lnTo>
                  <a:lnTo>
                    <a:pt x="616072" y="150877"/>
                  </a:lnTo>
                  <a:lnTo>
                    <a:pt x="616072" y="148725"/>
                  </a:lnTo>
                  <a:lnTo>
                    <a:pt x="613920" y="148725"/>
                  </a:lnTo>
                  <a:lnTo>
                    <a:pt x="613920" y="146572"/>
                  </a:lnTo>
                  <a:lnTo>
                    <a:pt x="611767" y="146572"/>
                  </a:lnTo>
                  <a:lnTo>
                    <a:pt x="611767" y="144420"/>
                  </a:lnTo>
                  <a:lnTo>
                    <a:pt x="607463" y="144420"/>
                  </a:lnTo>
                  <a:lnTo>
                    <a:pt x="607463" y="142268"/>
                  </a:lnTo>
                  <a:lnTo>
                    <a:pt x="605310" y="142268"/>
                  </a:lnTo>
                  <a:lnTo>
                    <a:pt x="605310" y="140116"/>
                  </a:lnTo>
                  <a:lnTo>
                    <a:pt x="603158" y="140116"/>
                  </a:lnTo>
                  <a:lnTo>
                    <a:pt x="603158" y="137963"/>
                  </a:lnTo>
                  <a:lnTo>
                    <a:pt x="598854" y="137963"/>
                  </a:lnTo>
                  <a:lnTo>
                    <a:pt x="598854" y="135811"/>
                  </a:lnTo>
                  <a:lnTo>
                    <a:pt x="596701" y="135811"/>
                  </a:lnTo>
                  <a:lnTo>
                    <a:pt x="596701" y="133659"/>
                  </a:lnTo>
                  <a:lnTo>
                    <a:pt x="592397" y="133659"/>
                  </a:lnTo>
                  <a:lnTo>
                    <a:pt x="592397" y="131506"/>
                  </a:lnTo>
                  <a:lnTo>
                    <a:pt x="588092" y="131506"/>
                  </a:lnTo>
                  <a:lnTo>
                    <a:pt x="588092" y="129354"/>
                  </a:lnTo>
                  <a:lnTo>
                    <a:pt x="585940" y="129354"/>
                  </a:lnTo>
                  <a:lnTo>
                    <a:pt x="585940" y="127202"/>
                  </a:lnTo>
                  <a:lnTo>
                    <a:pt x="581635" y="127202"/>
                  </a:lnTo>
                  <a:lnTo>
                    <a:pt x="581635" y="125050"/>
                  </a:lnTo>
                  <a:lnTo>
                    <a:pt x="577331" y="125050"/>
                  </a:lnTo>
                  <a:lnTo>
                    <a:pt x="577331" y="122897"/>
                  </a:lnTo>
                  <a:lnTo>
                    <a:pt x="573026" y="122897"/>
                  </a:lnTo>
                  <a:lnTo>
                    <a:pt x="573026" y="120745"/>
                  </a:lnTo>
                  <a:lnTo>
                    <a:pt x="566569" y="120745"/>
                  </a:lnTo>
                  <a:lnTo>
                    <a:pt x="566569" y="118593"/>
                  </a:lnTo>
                  <a:lnTo>
                    <a:pt x="560112" y="118593"/>
                  </a:lnTo>
                  <a:lnTo>
                    <a:pt x="560112" y="116440"/>
                  </a:lnTo>
                  <a:lnTo>
                    <a:pt x="555808" y="116440"/>
                  </a:lnTo>
                  <a:lnTo>
                    <a:pt x="555808" y="114288"/>
                  </a:lnTo>
                  <a:lnTo>
                    <a:pt x="549351" y="114288"/>
                  </a:lnTo>
                  <a:lnTo>
                    <a:pt x="549351" y="112136"/>
                  </a:lnTo>
                  <a:lnTo>
                    <a:pt x="545046" y="112136"/>
                  </a:lnTo>
                  <a:lnTo>
                    <a:pt x="545046" y="109984"/>
                  </a:lnTo>
                  <a:lnTo>
                    <a:pt x="536437" y="109984"/>
                  </a:lnTo>
                  <a:lnTo>
                    <a:pt x="536437" y="107831"/>
                  </a:lnTo>
                  <a:lnTo>
                    <a:pt x="527828" y="107831"/>
                  </a:lnTo>
                  <a:lnTo>
                    <a:pt x="527828" y="105679"/>
                  </a:lnTo>
                  <a:lnTo>
                    <a:pt x="521371" y="105679"/>
                  </a:lnTo>
                  <a:lnTo>
                    <a:pt x="521371" y="103527"/>
                  </a:lnTo>
                  <a:lnTo>
                    <a:pt x="514914" y="103527"/>
                  </a:lnTo>
                  <a:lnTo>
                    <a:pt x="514914" y="101374"/>
                  </a:lnTo>
                  <a:lnTo>
                    <a:pt x="506305" y="101374"/>
                  </a:lnTo>
                  <a:lnTo>
                    <a:pt x="506305" y="99222"/>
                  </a:lnTo>
                  <a:lnTo>
                    <a:pt x="504153" y="99222"/>
                  </a:lnTo>
                  <a:lnTo>
                    <a:pt x="504153" y="97070"/>
                  </a:lnTo>
                  <a:lnTo>
                    <a:pt x="502001" y="97070"/>
                  </a:lnTo>
                  <a:lnTo>
                    <a:pt x="502001" y="54024"/>
                  </a:lnTo>
                  <a:lnTo>
                    <a:pt x="499848" y="54024"/>
                  </a:lnTo>
                  <a:lnTo>
                    <a:pt x="499848" y="51872"/>
                  </a:lnTo>
                  <a:lnTo>
                    <a:pt x="493392" y="51872"/>
                  </a:lnTo>
                  <a:lnTo>
                    <a:pt x="493392" y="54024"/>
                  </a:lnTo>
                  <a:lnTo>
                    <a:pt x="486935" y="54024"/>
                  </a:lnTo>
                  <a:lnTo>
                    <a:pt x="486935" y="56176"/>
                  </a:lnTo>
                  <a:lnTo>
                    <a:pt x="480478" y="56176"/>
                  </a:lnTo>
                  <a:lnTo>
                    <a:pt x="480478" y="58329"/>
                  </a:lnTo>
                  <a:lnTo>
                    <a:pt x="476173" y="58329"/>
                  </a:lnTo>
                  <a:lnTo>
                    <a:pt x="476173" y="60481"/>
                  </a:lnTo>
                  <a:lnTo>
                    <a:pt x="471869" y="60481"/>
                  </a:lnTo>
                  <a:lnTo>
                    <a:pt x="471869" y="62633"/>
                  </a:lnTo>
                  <a:lnTo>
                    <a:pt x="467564" y="62633"/>
                  </a:lnTo>
                  <a:lnTo>
                    <a:pt x="467564" y="64786"/>
                  </a:lnTo>
                  <a:lnTo>
                    <a:pt x="463260" y="64786"/>
                  </a:lnTo>
                  <a:lnTo>
                    <a:pt x="463260" y="66938"/>
                  </a:lnTo>
                  <a:lnTo>
                    <a:pt x="458955" y="66938"/>
                  </a:lnTo>
                  <a:lnTo>
                    <a:pt x="458955" y="69090"/>
                  </a:lnTo>
                  <a:lnTo>
                    <a:pt x="456803" y="69090"/>
                  </a:lnTo>
                  <a:lnTo>
                    <a:pt x="456803" y="71242"/>
                  </a:lnTo>
                  <a:lnTo>
                    <a:pt x="454650" y="71242"/>
                  </a:lnTo>
                  <a:lnTo>
                    <a:pt x="454650" y="73395"/>
                  </a:lnTo>
                  <a:lnTo>
                    <a:pt x="450346" y="73395"/>
                  </a:lnTo>
                  <a:lnTo>
                    <a:pt x="450346" y="75547"/>
                  </a:lnTo>
                  <a:lnTo>
                    <a:pt x="448194" y="75547"/>
                  </a:lnTo>
                  <a:lnTo>
                    <a:pt x="448194" y="77699"/>
                  </a:lnTo>
                  <a:lnTo>
                    <a:pt x="446041" y="77699"/>
                  </a:lnTo>
                  <a:lnTo>
                    <a:pt x="446041" y="79852"/>
                  </a:lnTo>
                  <a:lnTo>
                    <a:pt x="443889" y="79852"/>
                  </a:lnTo>
                  <a:lnTo>
                    <a:pt x="443889" y="82004"/>
                  </a:lnTo>
                  <a:lnTo>
                    <a:pt x="441737" y="82004"/>
                  </a:lnTo>
                  <a:lnTo>
                    <a:pt x="441737" y="84156"/>
                  </a:lnTo>
                  <a:lnTo>
                    <a:pt x="435280" y="84156"/>
                  </a:lnTo>
                  <a:lnTo>
                    <a:pt x="435280" y="86308"/>
                  </a:lnTo>
                  <a:lnTo>
                    <a:pt x="433128" y="86308"/>
                  </a:lnTo>
                  <a:lnTo>
                    <a:pt x="433128" y="88461"/>
                  </a:lnTo>
                  <a:lnTo>
                    <a:pt x="428823" y="88461"/>
                  </a:lnTo>
                  <a:lnTo>
                    <a:pt x="428823" y="90613"/>
                  </a:lnTo>
                  <a:lnTo>
                    <a:pt x="426671" y="90613"/>
                  </a:lnTo>
                  <a:lnTo>
                    <a:pt x="426671" y="92765"/>
                  </a:lnTo>
                  <a:lnTo>
                    <a:pt x="418062" y="92765"/>
                  </a:lnTo>
                  <a:lnTo>
                    <a:pt x="418062" y="86308"/>
                  </a:lnTo>
                  <a:lnTo>
                    <a:pt x="415909" y="86308"/>
                  </a:lnTo>
                  <a:lnTo>
                    <a:pt x="415909" y="84156"/>
                  </a:lnTo>
                  <a:lnTo>
                    <a:pt x="413757" y="84156"/>
                  </a:lnTo>
                  <a:lnTo>
                    <a:pt x="413757" y="82004"/>
                  </a:lnTo>
                  <a:lnTo>
                    <a:pt x="411605" y="82004"/>
                  </a:lnTo>
                  <a:lnTo>
                    <a:pt x="411605" y="77699"/>
                  </a:lnTo>
                  <a:lnTo>
                    <a:pt x="409452" y="77699"/>
                  </a:lnTo>
                  <a:lnTo>
                    <a:pt x="409452" y="75547"/>
                  </a:lnTo>
                  <a:lnTo>
                    <a:pt x="407300" y="75547"/>
                  </a:lnTo>
                  <a:lnTo>
                    <a:pt x="407300" y="73395"/>
                  </a:lnTo>
                  <a:lnTo>
                    <a:pt x="405148" y="73395"/>
                  </a:lnTo>
                  <a:lnTo>
                    <a:pt x="405148" y="69090"/>
                  </a:lnTo>
                  <a:lnTo>
                    <a:pt x="402996" y="69090"/>
                  </a:lnTo>
                  <a:lnTo>
                    <a:pt x="402996" y="66938"/>
                  </a:lnTo>
                  <a:lnTo>
                    <a:pt x="400843" y="66938"/>
                  </a:lnTo>
                  <a:lnTo>
                    <a:pt x="400843" y="64786"/>
                  </a:lnTo>
                  <a:lnTo>
                    <a:pt x="398691" y="64786"/>
                  </a:lnTo>
                  <a:lnTo>
                    <a:pt x="398691" y="62633"/>
                  </a:lnTo>
                  <a:lnTo>
                    <a:pt x="396539" y="62633"/>
                  </a:lnTo>
                  <a:lnTo>
                    <a:pt x="396539" y="60481"/>
                  </a:lnTo>
                  <a:lnTo>
                    <a:pt x="394386" y="60481"/>
                  </a:lnTo>
                  <a:lnTo>
                    <a:pt x="394386" y="58329"/>
                  </a:lnTo>
                  <a:lnTo>
                    <a:pt x="392234" y="58329"/>
                  </a:lnTo>
                  <a:lnTo>
                    <a:pt x="392234" y="54024"/>
                  </a:lnTo>
                  <a:lnTo>
                    <a:pt x="390082" y="54024"/>
                  </a:lnTo>
                  <a:lnTo>
                    <a:pt x="390082" y="51872"/>
                  </a:lnTo>
                  <a:lnTo>
                    <a:pt x="387930" y="51872"/>
                  </a:lnTo>
                  <a:lnTo>
                    <a:pt x="387930" y="49720"/>
                  </a:lnTo>
                  <a:lnTo>
                    <a:pt x="385777" y="49720"/>
                  </a:lnTo>
                  <a:lnTo>
                    <a:pt x="385777" y="47567"/>
                  </a:lnTo>
                  <a:lnTo>
                    <a:pt x="383625" y="47567"/>
                  </a:lnTo>
                  <a:lnTo>
                    <a:pt x="383625" y="45415"/>
                  </a:lnTo>
                  <a:lnTo>
                    <a:pt x="381473" y="45415"/>
                  </a:lnTo>
                  <a:lnTo>
                    <a:pt x="381473" y="41110"/>
                  </a:lnTo>
                  <a:lnTo>
                    <a:pt x="379320" y="41110"/>
                  </a:lnTo>
                  <a:lnTo>
                    <a:pt x="379320" y="38958"/>
                  </a:lnTo>
                  <a:lnTo>
                    <a:pt x="377168" y="38958"/>
                  </a:lnTo>
                  <a:lnTo>
                    <a:pt x="377168" y="36806"/>
                  </a:lnTo>
                  <a:lnTo>
                    <a:pt x="375016" y="36806"/>
                  </a:lnTo>
                  <a:lnTo>
                    <a:pt x="375016" y="34654"/>
                  </a:lnTo>
                  <a:lnTo>
                    <a:pt x="372864" y="34654"/>
                  </a:lnTo>
                  <a:lnTo>
                    <a:pt x="372864" y="32501"/>
                  </a:lnTo>
                  <a:lnTo>
                    <a:pt x="370711" y="32501"/>
                  </a:lnTo>
                  <a:lnTo>
                    <a:pt x="370711" y="30349"/>
                  </a:lnTo>
                  <a:lnTo>
                    <a:pt x="368559" y="30349"/>
                  </a:lnTo>
                  <a:lnTo>
                    <a:pt x="368559" y="28197"/>
                  </a:lnTo>
                  <a:lnTo>
                    <a:pt x="366407" y="28197"/>
                  </a:lnTo>
                  <a:lnTo>
                    <a:pt x="366407" y="26044"/>
                  </a:lnTo>
                  <a:lnTo>
                    <a:pt x="364254" y="26044"/>
                  </a:lnTo>
                  <a:lnTo>
                    <a:pt x="364254" y="28197"/>
                  </a:lnTo>
                  <a:lnTo>
                    <a:pt x="362102" y="28197"/>
                  </a:lnTo>
                  <a:lnTo>
                    <a:pt x="362102" y="30349"/>
                  </a:lnTo>
                  <a:lnTo>
                    <a:pt x="359950" y="30349"/>
                  </a:lnTo>
                  <a:lnTo>
                    <a:pt x="359950" y="32501"/>
                  </a:lnTo>
                  <a:lnTo>
                    <a:pt x="357798" y="32501"/>
                  </a:lnTo>
                  <a:lnTo>
                    <a:pt x="357798" y="34654"/>
                  </a:lnTo>
                  <a:lnTo>
                    <a:pt x="355645" y="34654"/>
                  </a:lnTo>
                  <a:lnTo>
                    <a:pt x="355645" y="36806"/>
                  </a:lnTo>
                  <a:lnTo>
                    <a:pt x="353493" y="36806"/>
                  </a:lnTo>
                  <a:lnTo>
                    <a:pt x="353493" y="38958"/>
                  </a:lnTo>
                  <a:lnTo>
                    <a:pt x="351341" y="38958"/>
                  </a:lnTo>
                  <a:lnTo>
                    <a:pt x="351341" y="41110"/>
                  </a:lnTo>
                  <a:lnTo>
                    <a:pt x="349188" y="41110"/>
                  </a:lnTo>
                  <a:lnTo>
                    <a:pt x="349188" y="43263"/>
                  </a:lnTo>
                  <a:lnTo>
                    <a:pt x="347036" y="43263"/>
                  </a:lnTo>
                  <a:lnTo>
                    <a:pt x="347036" y="47567"/>
                  </a:lnTo>
                  <a:lnTo>
                    <a:pt x="344884" y="47567"/>
                  </a:lnTo>
                  <a:lnTo>
                    <a:pt x="344884" y="49720"/>
                  </a:lnTo>
                  <a:lnTo>
                    <a:pt x="342732" y="49720"/>
                  </a:lnTo>
                  <a:lnTo>
                    <a:pt x="342732" y="51872"/>
                  </a:lnTo>
                  <a:lnTo>
                    <a:pt x="340579" y="51872"/>
                  </a:lnTo>
                  <a:lnTo>
                    <a:pt x="340579" y="54024"/>
                  </a:lnTo>
                  <a:lnTo>
                    <a:pt x="338427" y="54024"/>
                  </a:lnTo>
                  <a:lnTo>
                    <a:pt x="338427" y="58329"/>
                  </a:lnTo>
                  <a:lnTo>
                    <a:pt x="336275" y="58329"/>
                  </a:lnTo>
                  <a:lnTo>
                    <a:pt x="336275" y="60481"/>
                  </a:lnTo>
                  <a:lnTo>
                    <a:pt x="334122" y="60481"/>
                  </a:lnTo>
                  <a:lnTo>
                    <a:pt x="334122" y="62633"/>
                  </a:lnTo>
                  <a:lnTo>
                    <a:pt x="331970" y="62633"/>
                  </a:lnTo>
                  <a:lnTo>
                    <a:pt x="331970" y="64786"/>
                  </a:lnTo>
                  <a:lnTo>
                    <a:pt x="329818" y="64786"/>
                  </a:lnTo>
                  <a:lnTo>
                    <a:pt x="329818" y="69090"/>
                  </a:lnTo>
                  <a:lnTo>
                    <a:pt x="327666" y="69090"/>
                  </a:lnTo>
                  <a:lnTo>
                    <a:pt x="327666" y="71242"/>
                  </a:lnTo>
                  <a:lnTo>
                    <a:pt x="325513" y="71242"/>
                  </a:lnTo>
                  <a:lnTo>
                    <a:pt x="325513" y="75547"/>
                  </a:lnTo>
                  <a:lnTo>
                    <a:pt x="323361" y="75547"/>
                  </a:lnTo>
                  <a:lnTo>
                    <a:pt x="323361" y="77699"/>
                  </a:lnTo>
                  <a:lnTo>
                    <a:pt x="321209" y="77699"/>
                  </a:lnTo>
                  <a:lnTo>
                    <a:pt x="321209" y="79852"/>
                  </a:lnTo>
                  <a:lnTo>
                    <a:pt x="319056" y="79852"/>
                  </a:lnTo>
                  <a:lnTo>
                    <a:pt x="319056" y="84156"/>
                  </a:lnTo>
                  <a:lnTo>
                    <a:pt x="316904" y="84156"/>
                  </a:lnTo>
                  <a:lnTo>
                    <a:pt x="316904" y="86308"/>
                  </a:lnTo>
                  <a:lnTo>
                    <a:pt x="314752" y="86308"/>
                  </a:lnTo>
                  <a:lnTo>
                    <a:pt x="314752" y="88461"/>
                  </a:lnTo>
                  <a:lnTo>
                    <a:pt x="312600" y="88461"/>
                  </a:lnTo>
                  <a:lnTo>
                    <a:pt x="312600" y="90613"/>
                  </a:lnTo>
                  <a:lnTo>
                    <a:pt x="308295" y="90613"/>
                  </a:lnTo>
                  <a:lnTo>
                    <a:pt x="308295" y="92765"/>
                  </a:lnTo>
                  <a:lnTo>
                    <a:pt x="306143" y="92765"/>
                  </a:lnTo>
                  <a:lnTo>
                    <a:pt x="306143" y="94918"/>
                  </a:lnTo>
                  <a:lnTo>
                    <a:pt x="297534" y="94918"/>
                  </a:lnTo>
                  <a:lnTo>
                    <a:pt x="297534" y="92765"/>
                  </a:lnTo>
                  <a:lnTo>
                    <a:pt x="295381" y="92765"/>
                  </a:lnTo>
                  <a:lnTo>
                    <a:pt x="295381" y="90613"/>
                  </a:lnTo>
                  <a:lnTo>
                    <a:pt x="293229" y="90613"/>
                  </a:lnTo>
                  <a:lnTo>
                    <a:pt x="293229" y="88461"/>
                  </a:lnTo>
                  <a:lnTo>
                    <a:pt x="291077" y="88461"/>
                  </a:lnTo>
                  <a:lnTo>
                    <a:pt x="291077" y="86308"/>
                  </a:lnTo>
                  <a:lnTo>
                    <a:pt x="288924" y="86308"/>
                  </a:lnTo>
                  <a:lnTo>
                    <a:pt x="288924" y="84156"/>
                  </a:lnTo>
                  <a:lnTo>
                    <a:pt x="286772" y="84156"/>
                  </a:lnTo>
                  <a:lnTo>
                    <a:pt x="286772" y="82004"/>
                  </a:lnTo>
                  <a:lnTo>
                    <a:pt x="284620" y="82004"/>
                  </a:lnTo>
                  <a:lnTo>
                    <a:pt x="284620" y="79852"/>
                  </a:lnTo>
                  <a:lnTo>
                    <a:pt x="282467" y="79852"/>
                  </a:lnTo>
                  <a:lnTo>
                    <a:pt x="282467" y="77699"/>
                  </a:lnTo>
                  <a:lnTo>
                    <a:pt x="280315" y="77699"/>
                  </a:lnTo>
                  <a:lnTo>
                    <a:pt x="280315" y="75547"/>
                  </a:lnTo>
                  <a:lnTo>
                    <a:pt x="278163" y="75547"/>
                  </a:lnTo>
                  <a:lnTo>
                    <a:pt x="278163" y="73395"/>
                  </a:lnTo>
                  <a:lnTo>
                    <a:pt x="273858" y="73395"/>
                  </a:lnTo>
                  <a:lnTo>
                    <a:pt x="273858" y="71242"/>
                  </a:lnTo>
                  <a:lnTo>
                    <a:pt x="271706" y="71242"/>
                  </a:lnTo>
                  <a:lnTo>
                    <a:pt x="271706" y="69090"/>
                  </a:lnTo>
                  <a:lnTo>
                    <a:pt x="269554" y="69090"/>
                  </a:lnTo>
                  <a:lnTo>
                    <a:pt x="269554" y="66938"/>
                  </a:lnTo>
                  <a:lnTo>
                    <a:pt x="265249" y="66938"/>
                  </a:lnTo>
                  <a:lnTo>
                    <a:pt x="265249" y="64786"/>
                  </a:lnTo>
                  <a:lnTo>
                    <a:pt x="260945" y="64786"/>
                  </a:lnTo>
                  <a:lnTo>
                    <a:pt x="260945" y="62633"/>
                  </a:lnTo>
                  <a:lnTo>
                    <a:pt x="258792" y="62633"/>
                  </a:lnTo>
                  <a:lnTo>
                    <a:pt x="258792" y="60481"/>
                  </a:lnTo>
                  <a:lnTo>
                    <a:pt x="252335" y="60481"/>
                  </a:lnTo>
                  <a:lnTo>
                    <a:pt x="252335" y="58329"/>
                  </a:lnTo>
                  <a:lnTo>
                    <a:pt x="243726" y="58329"/>
                  </a:lnTo>
                  <a:lnTo>
                    <a:pt x="243726" y="56176"/>
                  </a:lnTo>
                  <a:lnTo>
                    <a:pt x="237269" y="56176"/>
                  </a:lnTo>
                  <a:lnTo>
                    <a:pt x="237269" y="54024"/>
                  </a:lnTo>
                  <a:lnTo>
                    <a:pt x="228660" y="54024"/>
                  </a:lnTo>
                  <a:lnTo>
                    <a:pt x="228660" y="92765"/>
                  </a:lnTo>
                  <a:lnTo>
                    <a:pt x="226508" y="92765"/>
                  </a:lnTo>
                  <a:lnTo>
                    <a:pt x="226508" y="97070"/>
                  </a:lnTo>
                  <a:lnTo>
                    <a:pt x="224356" y="97070"/>
                  </a:lnTo>
                  <a:lnTo>
                    <a:pt x="224356" y="101374"/>
                  </a:lnTo>
                  <a:lnTo>
                    <a:pt x="217899" y="101374"/>
                  </a:lnTo>
                  <a:lnTo>
                    <a:pt x="217899" y="103527"/>
                  </a:lnTo>
                  <a:lnTo>
                    <a:pt x="213594" y="103527"/>
                  </a:lnTo>
                  <a:lnTo>
                    <a:pt x="213594" y="105679"/>
                  </a:lnTo>
                  <a:lnTo>
                    <a:pt x="200681" y="105679"/>
                  </a:lnTo>
                  <a:lnTo>
                    <a:pt x="200681" y="109984"/>
                  </a:lnTo>
                  <a:lnTo>
                    <a:pt x="185615" y="109984"/>
                  </a:lnTo>
                  <a:lnTo>
                    <a:pt x="185615" y="112136"/>
                  </a:lnTo>
                  <a:lnTo>
                    <a:pt x="179158" y="112136"/>
                  </a:lnTo>
                  <a:lnTo>
                    <a:pt x="179158" y="114288"/>
                  </a:lnTo>
                  <a:lnTo>
                    <a:pt x="174853" y="114288"/>
                  </a:lnTo>
                  <a:lnTo>
                    <a:pt x="174853" y="116440"/>
                  </a:lnTo>
                  <a:lnTo>
                    <a:pt x="170549" y="116440"/>
                  </a:lnTo>
                  <a:lnTo>
                    <a:pt x="170549" y="118593"/>
                  </a:lnTo>
                  <a:lnTo>
                    <a:pt x="166244" y="118593"/>
                  </a:lnTo>
                  <a:lnTo>
                    <a:pt x="166244" y="120745"/>
                  </a:lnTo>
                  <a:lnTo>
                    <a:pt x="161939" y="120745"/>
                  </a:lnTo>
                  <a:lnTo>
                    <a:pt x="161939" y="122897"/>
                  </a:lnTo>
                  <a:lnTo>
                    <a:pt x="157635" y="122897"/>
                  </a:lnTo>
                  <a:lnTo>
                    <a:pt x="157635" y="125050"/>
                  </a:lnTo>
                  <a:lnTo>
                    <a:pt x="153330" y="125050"/>
                  </a:lnTo>
                  <a:lnTo>
                    <a:pt x="153330" y="127202"/>
                  </a:lnTo>
                  <a:lnTo>
                    <a:pt x="151178" y="127202"/>
                  </a:lnTo>
                  <a:lnTo>
                    <a:pt x="151178" y="129354"/>
                  </a:lnTo>
                  <a:lnTo>
                    <a:pt x="149026" y="129354"/>
                  </a:lnTo>
                  <a:lnTo>
                    <a:pt x="149026" y="131506"/>
                  </a:lnTo>
                  <a:lnTo>
                    <a:pt x="144721" y="131506"/>
                  </a:lnTo>
                  <a:lnTo>
                    <a:pt x="144721" y="133659"/>
                  </a:lnTo>
                  <a:lnTo>
                    <a:pt x="140417" y="133659"/>
                  </a:lnTo>
                  <a:lnTo>
                    <a:pt x="140417" y="135811"/>
                  </a:lnTo>
                  <a:lnTo>
                    <a:pt x="138264" y="135811"/>
                  </a:lnTo>
                  <a:lnTo>
                    <a:pt x="138264" y="137963"/>
                  </a:lnTo>
                  <a:lnTo>
                    <a:pt x="136112" y="137963"/>
                  </a:lnTo>
                  <a:lnTo>
                    <a:pt x="136112" y="140116"/>
                  </a:lnTo>
                  <a:lnTo>
                    <a:pt x="131807" y="140116"/>
                  </a:lnTo>
                  <a:lnTo>
                    <a:pt x="131807" y="142268"/>
                  </a:lnTo>
                  <a:lnTo>
                    <a:pt x="129655" y="142268"/>
                  </a:lnTo>
                  <a:lnTo>
                    <a:pt x="129655" y="144420"/>
                  </a:lnTo>
                  <a:lnTo>
                    <a:pt x="127503" y="144420"/>
                  </a:lnTo>
                  <a:lnTo>
                    <a:pt x="127503" y="146572"/>
                  </a:lnTo>
                  <a:lnTo>
                    <a:pt x="123198" y="146572"/>
                  </a:lnTo>
                  <a:lnTo>
                    <a:pt x="123198" y="148725"/>
                  </a:lnTo>
                  <a:lnTo>
                    <a:pt x="121046" y="148725"/>
                  </a:lnTo>
                  <a:lnTo>
                    <a:pt x="121046" y="150877"/>
                  </a:lnTo>
                  <a:lnTo>
                    <a:pt x="118894" y="150877"/>
                  </a:lnTo>
                  <a:lnTo>
                    <a:pt x="118894" y="153029"/>
                  </a:lnTo>
                  <a:lnTo>
                    <a:pt x="116741" y="153029"/>
                  </a:lnTo>
                  <a:lnTo>
                    <a:pt x="116741" y="155182"/>
                  </a:lnTo>
                  <a:lnTo>
                    <a:pt x="114589" y="155182"/>
                  </a:lnTo>
                  <a:lnTo>
                    <a:pt x="114589" y="157334"/>
                  </a:lnTo>
                  <a:lnTo>
                    <a:pt x="110285" y="157334"/>
                  </a:lnTo>
                  <a:lnTo>
                    <a:pt x="110285" y="159486"/>
                  </a:lnTo>
                  <a:lnTo>
                    <a:pt x="108132" y="159486"/>
                  </a:lnTo>
                  <a:lnTo>
                    <a:pt x="108132" y="161638"/>
                  </a:lnTo>
                  <a:lnTo>
                    <a:pt x="103828" y="161638"/>
                  </a:lnTo>
                  <a:lnTo>
                    <a:pt x="103828" y="165943"/>
                  </a:lnTo>
                  <a:lnTo>
                    <a:pt x="101675" y="165943"/>
                  </a:lnTo>
                  <a:lnTo>
                    <a:pt x="101675" y="168095"/>
                  </a:lnTo>
                  <a:lnTo>
                    <a:pt x="99523" y="168095"/>
                  </a:lnTo>
                  <a:lnTo>
                    <a:pt x="99523" y="172400"/>
                  </a:lnTo>
                  <a:lnTo>
                    <a:pt x="97371" y="172400"/>
                  </a:lnTo>
                  <a:lnTo>
                    <a:pt x="97371" y="174552"/>
                  </a:lnTo>
                  <a:lnTo>
                    <a:pt x="90914" y="174552"/>
                  </a:lnTo>
                  <a:lnTo>
                    <a:pt x="90914" y="176704"/>
                  </a:lnTo>
                  <a:lnTo>
                    <a:pt x="88762" y="176704"/>
                  </a:lnTo>
                  <a:lnTo>
                    <a:pt x="88762" y="178857"/>
                  </a:lnTo>
                  <a:lnTo>
                    <a:pt x="75848" y="178857"/>
                  </a:lnTo>
                  <a:lnTo>
                    <a:pt x="75848" y="181009"/>
                  </a:lnTo>
                  <a:lnTo>
                    <a:pt x="67239" y="181009"/>
                  </a:lnTo>
                  <a:lnTo>
                    <a:pt x="67239" y="183161"/>
                  </a:lnTo>
                  <a:lnTo>
                    <a:pt x="58630" y="183161"/>
                  </a:lnTo>
                  <a:lnTo>
                    <a:pt x="58630" y="185314"/>
                  </a:lnTo>
                  <a:lnTo>
                    <a:pt x="518" y="185314"/>
                  </a:lnTo>
                  <a:lnTo>
                    <a:pt x="518" y="181009"/>
                  </a:lnTo>
                  <a:lnTo>
                    <a:pt x="11279" y="181009"/>
                  </a:lnTo>
                  <a:lnTo>
                    <a:pt x="11279" y="176704"/>
                  </a:lnTo>
                  <a:lnTo>
                    <a:pt x="17736" y="176704"/>
                  </a:lnTo>
                  <a:lnTo>
                    <a:pt x="17736" y="174552"/>
                  </a:lnTo>
                  <a:lnTo>
                    <a:pt x="28498" y="174552"/>
                  </a:lnTo>
                  <a:lnTo>
                    <a:pt x="28498" y="172400"/>
                  </a:lnTo>
                  <a:lnTo>
                    <a:pt x="41411" y="172400"/>
                  </a:lnTo>
                  <a:lnTo>
                    <a:pt x="41411" y="170248"/>
                  </a:lnTo>
                  <a:lnTo>
                    <a:pt x="45716" y="170248"/>
                  </a:lnTo>
                  <a:lnTo>
                    <a:pt x="45716" y="168095"/>
                  </a:lnTo>
                  <a:lnTo>
                    <a:pt x="54325" y="168095"/>
                  </a:lnTo>
                  <a:lnTo>
                    <a:pt x="54325" y="165943"/>
                  </a:lnTo>
                  <a:lnTo>
                    <a:pt x="58630" y="165943"/>
                  </a:lnTo>
                  <a:lnTo>
                    <a:pt x="58630" y="163791"/>
                  </a:lnTo>
                  <a:lnTo>
                    <a:pt x="65087" y="163791"/>
                  </a:lnTo>
                  <a:lnTo>
                    <a:pt x="65087" y="161638"/>
                  </a:lnTo>
                  <a:lnTo>
                    <a:pt x="75848" y="161638"/>
                  </a:lnTo>
                  <a:lnTo>
                    <a:pt x="75848" y="159486"/>
                  </a:lnTo>
                  <a:lnTo>
                    <a:pt x="90914" y="159486"/>
                  </a:lnTo>
                  <a:lnTo>
                    <a:pt x="90914" y="157334"/>
                  </a:lnTo>
                  <a:lnTo>
                    <a:pt x="93066" y="157334"/>
                  </a:lnTo>
                  <a:lnTo>
                    <a:pt x="93066" y="146572"/>
                  </a:lnTo>
                  <a:lnTo>
                    <a:pt x="95219" y="146572"/>
                  </a:lnTo>
                  <a:lnTo>
                    <a:pt x="95219" y="142268"/>
                  </a:lnTo>
                  <a:lnTo>
                    <a:pt x="97371" y="142268"/>
                  </a:lnTo>
                  <a:lnTo>
                    <a:pt x="97371" y="140116"/>
                  </a:lnTo>
                  <a:lnTo>
                    <a:pt x="99523" y="140116"/>
                  </a:lnTo>
                  <a:lnTo>
                    <a:pt x="99523" y="137963"/>
                  </a:lnTo>
                  <a:lnTo>
                    <a:pt x="101675" y="137963"/>
                  </a:lnTo>
                  <a:lnTo>
                    <a:pt x="101675" y="135811"/>
                  </a:lnTo>
                  <a:lnTo>
                    <a:pt x="105980" y="135811"/>
                  </a:lnTo>
                  <a:lnTo>
                    <a:pt x="105980" y="133659"/>
                  </a:lnTo>
                  <a:lnTo>
                    <a:pt x="108132" y="133659"/>
                  </a:lnTo>
                  <a:lnTo>
                    <a:pt x="108132" y="131506"/>
                  </a:lnTo>
                  <a:lnTo>
                    <a:pt x="110285" y="131506"/>
                  </a:lnTo>
                  <a:lnTo>
                    <a:pt x="110285" y="129354"/>
                  </a:lnTo>
                  <a:lnTo>
                    <a:pt x="112437" y="129354"/>
                  </a:lnTo>
                  <a:lnTo>
                    <a:pt x="112437" y="127202"/>
                  </a:lnTo>
                  <a:lnTo>
                    <a:pt x="116741" y="127202"/>
                  </a:lnTo>
                  <a:lnTo>
                    <a:pt x="116741" y="125050"/>
                  </a:lnTo>
                  <a:lnTo>
                    <a:pt x="118894" y="125050"/>
                  </a:lnTo>
                  <a:lnTo>
                    <a:pt x="118894" y="122897"/>
                  </a:lnTo>
                  <a:lnTo>
                    <a:pt x="121046" y="122897"/>
                  </a:lnTo>
                  <a:lnTo>
                    <a:pt x="121046" y="120745"/>
                  </a:lnTo>
                  <a:lnTo>
                    <a:pt x="125351" y="120745"/>
                  </a:lnTo>
                  <a:lnTo>
                    <a:pt x="125351" y="118593"/>
                  </a:lnTo>
                  <a:lnTo>
                    <a:pt x="127503" y="118593"/>
                  </a:lnTo>
                  <a:lnTo>
                    <a:pt x="127503" y="116440"/>
                  </a:lnTo>
                  <a:lnTo>
                    <a:pt x="131807" y="116440"/>
                  </a:lnTo>
                  <a:lnTo>
                    <a:pt x="131807" y="114288"/>
                  </a:lnTo>
                  <a:lnTo>
                    <a:pt x="133960" y="114288"/>
                  </a:lnTo>
                  <a:lnTo>
                    <a:pt x="133960" y="112136"/>
                  </a:lnTo>
                  <a:lnTo>
                    <a:pt x="138264" y="112136"/>
                  </a:lnTo>
                  <a:lnTo>
                    <a:pt x="138264" y="109984"/>
                  </a:lnTo>
                  <a:lnTo>
                    <a:pt x="142569" y="109984"/>
                  </a:lnTo>
                  <a:lnTo>
                    <a:pt x="142569" y="107831"/>
                  </a:lnTo>
                  <a:lnTo>
                    <a:pt x="146873" y="107831"/>
                  </a:lnTo>
                  <a:lnTo>
                    <a:pt x="146873" y="105679"/>
                  </a:lnTo>
                  <a:lnTo>
                    <a:pt x="151178" y="105679"/>
                  </a:lnTo>
                  <a:lnTo>
                    <a:pt x="151178" y="103527"/>
                  </a:lnTo>
                  <a:lnTo>
                    <a:pt x="155483" y="103527"/>
                  </a:lnTo>
                  <a:lnTo>
                    <a:pt x="155483" y="101374"/>
                  </a:lnTo>
                  <a:lnTo>
                    <a:pt x="159787" y="101374"/>
                  </a:lnTo>
                  <a:lnTo>
                    <a:pt x="159787" y="99222"/>
                  </a:lnTo>
                  <a:lnTo>
                    <a:pt x="164092" y="99222"/>
                  </a:lnTo>
                  <a:lnTo>
                    <a:pt x="164092" y="97070"/>
                  </a:lnTo>
                  <a:lnTo>
                    <a:pt x="168396" y="97070"/>
                  </a:lnTo>
                  <a:lnTo>
                    <a:pt x="168396" y="94918"/>
                  </a:lnTo>
                  <a:lnTo>
                    <a:pt x="172701" y="94918"/>
                  </a:lnTo>
                  <a:lnTo>
                    <a:pt x="172701" y="92765"/>
                  </a:lnTo>
                  <a:lnTo>
                    <a:pt x="181310" y="92765"/>
                  </a:lnTo>
                  <a:lnTo>
                    <a:pt x="181310" y="90613"/>
                  </a:lnTo>
                  <a:lnTo>
                    <a:pt x="185615" y="90613"/>
                  </a:lnTo>
                  <a:lnTo>
                    <a:pt x="185615" y="88461"/>
                  </a:lnTo>
                  <a:lnTo>
                    <a:pt x="189919" y="88461"/>
                  </a:lnTo>
                  <a:lnTo>
                    <a:pt x="189919" y="86308"/>
                  </a:lnTo>
                  <a:lnTo>
                    <a:pt x="217899" y="86308"/>
                  </a:lnTo>
                  <a:lnTo>
                    <a:pt x="217899" y="32501"/>
                  </a:lnTo>
                  <a:lnTo>
                    <a:pt x="220051" y="32501"/>
                  </a:lnTo>
                  <a:lnTo>
                    <a:pt x="220051" y="30349"/>
                  </a:lnTo>
                  <a:lnTo>
                    <a:pt x="226508" y="30349"/>
                  </a:lnTo>
                  <a:lnTo>
                    <a:pt x="226508" y="32501"/>
                  </a:lnTo>
                  <a:lnTo>
                    <a:pt x="230813" y="32501"/>
                  </a:lnTo>
                  <a:lnTo>
                    <a:pt x="230813" y="34654"/>
                  </a:lnTo>
                  <a:lnTo>
                    <a:pt x="237269" y="34654"/>
                  </a:lnTo>
                  <a:lnTo>
                    <a:pt x="237269" y="36806"/>
                  </a:lnTo>
                  <a:lnTo>
                    <a:pt x="243726" y="36806"/>
                  </a:lnTo>
                  <a:lnTo>
                    <a:pt x="243726" y="38958"/>
                  </a:lnTo>
                  <a:lnTo>
                    <a:pt x="252335" y="38958"/>
                  </a:lnTo>
                  <a:lnTo>
                    <a:pt x="252335" y="41110"/>
                  </a:lnTo>
                  <a:lnTo>
                    <a:pt x="254488" y="41110"/>
                  </a:lnTo>
                  <a:lnTo>
                    <a:pt x="254488" y="43263"/>
                  </a:lnTo>
                  <a:lnTo>
                    <a:pt x="258792" y="43263"/>
                  </a:lnTo>
                  <a:lnTo>
                    <a:pt x="258792" y="45415"/>
                  </a:lnTo>
                  <a:lnTo>
                    <a:pt x="263097" y="45415"/>
                  </a:lnTo>
                  <a:lnTo>
                    <a:pt x="263097" y="47567"/>
                  </a:lnTo>
                  <a:lnTo>
                    <a:pt x="267401" y="47567"/>
                  </a:lnTo>
                  <a:lnTo>
                    <a:pt x="267401" y="49720"/>
                  </a:lnTo>
                  <a:lnTo>
                    <a:pt x="271706" y="49720"/>
                  </a:lnTo>
                  <a:lnTo>
                    <a:pt x="271706" y="51872"/>
                  </a:lnTo>
                  <a:lnTo>
                    <a:pt x="273858" y="51872"/>
                  </a:lnTo>
                  <a:lnTo>
                    <a:pt x="273858" y="54024"/>
                  </a:lnTo>
                  <a:lnTo>
                    <a:pt x="278163" y="54024"/>
                  </a:lnTo>
                  <a:lnTo>
                    <a:pt x="278163" y="56176"/>
                  </a:lnTo>
                  <a:lnTo>
                    <a:pt x="280315" y="56176"/>
                  </a:lnTo>
                  <a:lnTo>
                    <a:pt x="280315" y="58329"/>
                  </a:lnTo>
                  <a:lnTo>
                    <a:pt x="282467" y="58329"/>
                  </a:lnTo>
                  <a:lnTo>
                    <a:pt x="282467" y="60481"/>
                  </a:lnTo>
                  <a:lnTo>
                    <a:pt x="284620" y="60481"/>
                  </a:lnTo>
                  <a:lnTo>
                    <a:pt x="284620" y="62633"/>
                  </a:lnTo>
                  <a:lnTo>
                    <a:pt x="288924" y="62633"/>
                  </a:lnTo>
                  <a:lnTo>
                    <a:pt x="288924" y="64786"/>
                  </a:lnTo>
                  <a:lnTo>
                    <a:pt x="291077" y="64786"/>
                  </a:lnTo>
                  <a:lnTo>
                    <a:pt x="291077" y="66938"/>
                  </a:lnTo>
                  <a:lnTo>
                    <a:pt x="293229" y="66938"/>
                  </a:lnTo>
                  <a:lnTo>
                    <a:pt x="293229" y="69090"/>
                  </a:lnTo>
                  <a:lnTo>
                    <a:pt x="295381" y="69090"/>
                  </a:lnTo>
                  <a:lnTo>
                    <a:pt x="295381" y="71242"/>
                  </a:lnTo>
                  <a:lnTo>
                    <a:pt x="299686" y="71242"/>
                  </a:lnTo>
                  <a:lnTo>
                    <a:pt x="299686" y="73395"/>
                  </a:lnTo>
                  <a:lnTo>
                    <a:pt x="301838" y="73395"/>
                  </a:lnTo>
                  <a:lnTo>
                    <a:pt x="301838" y="75547"/>
                  </a:lnTo>
                  <a:lnTo>
                    <a:pt x="306143" y="75547"/>
                  </a:lnTo>
                  <a:lnTo>
                    <a:pt x="306143" y="69090"/>
                  </a:lnTo>
                  <a:lnTo>
                    <a:pt x="308295" y="69090"/>
                  </a:lnTo>
                  <a:lnTo>
                    <a:pt x="308295" y="64786"/>
                  </a:lnTo>
                  <a:lnTo>
                    <a:pt x="310447" y="64786"/>
                  </a:lnTo>
                  <a:lnTo>
                    <a:pt x="310447" y="60481"/>
                  </a:lnTo>
                  <a:lnTo>
                    <a:pt x="312600" y="60481"/>
                  </a:lnTo>
                  <a:lnTo>
                    <a:pt x="312600" y="56176"/>
                  </a:lnTo>
                  <a:lnTo>
                    <a:pt x="314752" y="56176"/>
                  </a:lnTo>
                  <a:lnTo>
                    <a:pt x="314752" y="54024"/>
                  </a:lnTo>
                  <a:lnTo>
                    <a:pt x="316904" y="54024"/>
                  </a:lnTo>
                  <a:lnTo>
                    <a:pt x="316904" y="49720"/>
                  </a:lnTo>
                  <a:lnTo>
                    <a:pt x="319056" y="49720"/>
                  </a:lnTo>
                  <a:lnTo>
                    <a:pt x="319056" y="47567"/>
                  </a:lnTo>
                  <a:lnTo>
                    <a:pt x="321209" y="47567"/>
                  </a:lnTo>
                  <a:lnTo>
                    <a:pt x="321209" y="43263"/>
                  </a:lnTo>
                  <a:lnTo>
                    <a:pt x="323361" y="43263"/>
                  </a:lnTo>
                  <a:lnTo>
                    <a:pt x="323361" y="41110"/>
                  </a:lnTo>
                  <a:lnTo>
                    <a:pt x="325513" y="41110"/>
                  </a:lnTo>
                  <a:lnTo>
                    <a:pt x="325513" y="38958"/>
                  </a:lnTo>
                  <a:lnTo>
                    <a:pt x="327666" y="38958"/>
                  </a:lnTo>
                  <a:lnTo>
                    <a:pt x="327666" y="34654"/>
                  </a:lnTo>
                  <a:lnTo>
                    <a:pt x="329818" y="34654"/>
                  </a:lnTo>
                  <a:lnTo>
                    <a:pt x="329818" y="32501"/>
                  </a:lnTo>
                  <a:lnTo>
                    <a:pt x="331970" y="32501"/>
                  </a:lnTo>
                  <a:lnTo>
                    <a:pt x="331970" y="30349"/>
                  </a:lnTo>
                  <a:lnTo>
                    <a:pt x="334122" y="30349"/>
                  </a:lnTo>
                  <a:lnTo>
                    <a:pt x="334122" y="28197"/>
                  </a:lnTo>
                  <a:lnTo>
                    <a:pt x="336275" y="28197"/>
                  </a:lnTo>
                  <a:lnTo>
                    <a:pt x="336275" y="26044"/>
                  </a:lnTo>
                  <a:lnTo>
                    <a:pt x="338427" y="26044"/>
                  </a:lnTo>
                  <a:lnTo>
                    <a:pt x="338427" y="23892"/>
                  </a:lnTo>
                  <a:lnTo>
                    <a:pt x="340579" y="23892"/>
                  </a:lnTo>
                  <a:lnTo>
                    <a:pt x="340579" y="21740"/>
                  </a:lnTo>
                  <a:lnTo>
                    <a:pt x="342732" y="21740"/>
                  </a:lnTo>
                  <a:lnTo>
                    <a:pt x="342732" y="17435"/>
                  </a:lnTo>
                  <a:lnTo>
                    <a:pt x="344884" y="17435"/>
                  </a:lnTo>
                  <a:lnTo>
                    <a:pt x="344884" y="15283"/>
                  </a:lnTo>
                  <a:lnTo>
                    <a:pt x="349188" y="15283"/>
                  </a:lnTo>
                  <a:lnTo>
                    <a:pt x="349188" y="13131"/>
                  </a:lnTo>
                  <a:lnTo>
                    <a:pt x="351341" y="13131"/>
                  </a:lnTo>
                  <a:lnTo>
                    <a:pt x="351341" y="8826"/>
                  </a:lnTo>
                  <a:lnTo>
                    <a:pt x="353493" y="8826"/>
                  </a:lnTo>
                  <a:lnTo>
                    <a:pt x="353493" y="6674"/>
                  </a:lnTo>
                  <a:lnTo>
                    <a:pt x="355645" y="6674"/>
                  </a:lnTo>
                  <a:lnTo>
                    <a:pt x="355645" y="4522"/>
                  </a:lnTo>
                  <a:lnTo>
                    <a:pt x="357798" y="4522"/>
                  </a:lnTo>
                  <a:lnTo>
                    <a:pt x="357798" y="2369"/>
                  </a:lnTo>
                  <a:lnTo>
                    <a:pt x="359950" y="2369"/>
                  </a:lnTo>
                  <a:close/>
                </a:path>
              </a:pathLst>
            </a:custGeom>
            <a:solidFill>
              <a:srgbClr val="F4F5F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E2445C51-30FB-2ED3-506F-B3DF6F859261}"/>
                </a:ext>
              </a:extLst>
            </p:cNvPr>
            <p:cNvSpPr/>
            <p:nvPr/>
          </p:nvSpPr>
          <p:spPr>
            <a:xfrm>
              <a:off x="12054996" y="8788810"/>
              <a:ext cx="172182" cy="337908"/>
            </a:xfrm>
            <a:custGeom>
              <a:avLst/>
              <a:gdLst>
                <a:gd name="connsiteX0" fmla="*/ 90764 w 172182"/>
                <a:gd name="connsiteY0" fmla="*/ 621 h 337908"/>
                <a:gd name="connsiteX1" fmla="*/ 92916 w 172182"/>
                <a:gd name="connsiteY1" fmla="*/ 621 h 337908"/>
                <a:gd name="connsiteX2" fmla="*/ 92916 w 172182"/>
                <a:gd name="connsiteY2" fmla="*/ 24296 h 337908"/>
                <a:gd name="connsiteX3" fmla="*/ 95069 w 172182"/>
                <a:gd name="connsiteY3" fmla="*/ 24296 h 337908"/>
                <a:gd name="connsiteX4" fmla="*/ 95069 w 172182"/>
                <a:gd name="connsiteY4" fmla="*/ 28601 h 337908"/>
                <a:gd name="connsiteX5" fmla="*/ 97221 w 172182"/>
                <a:gd name="connsiteY5" fmla="*/ 28601 h 337908"/>
                <a:gd name="connsiteX6" fmla="*/ 97221 w 172182"/>
                <a:gd name="connsiteY6" fmla="*/ 32905 h 337908"/>
                <a:gd name="connsiteX7" fmla="*/ 99373 w 172182"/>
                <a:gd name="connsiteY7" fmla="*/ 32905 h 337908"/>
                <a:gd name="connsiteX8" fmla="*/ 99373 w 172182"/>
                <a:gd name="connsiteY8" fmla="*/ 35058 h 337908"/>
                <a:gd name="connsiteX9" fmla="*/ 101525 w 172182"/>
                <a:gd name="connsiteY9" fmla="*/ 35058 h 337908"/>
                <a:gd name="connsiteX10" fmla="*/ 101525 w 172182"/>
                <a:gd name="connsiteY10" fmla="*/ 37210 h 337908"/>
                <a:gd name="connsiteX11" fmla="*/ 103678 w 172182"/>
                <a:gd name="connsiteY11" fmla="*/ 37210 h 337908"/>
                <a:gd name="connsiteX12" fmla="*/ 103678 w 172182"/>
                <a:gd name="connsiteY12" fmla="*/ 41514 h 337908"/>
                <a:gd name="connsiteX13" fmla="*/ 105830 w 172182"/>
                <a:gd name="connsiteY13" fmla="*/ 41514 h 337908"/>
                <a:gd name="connsiteX14" fmla="*/ 105830 w 172182"/>
                <a:gd name="connsiteY14" fmla="*/ 43667 h 337908"/>
                <a:gd name="connsiteX15" fmla="*/ 107982 w 172182"/>
                <a:gd name="connsiteY15" fmla="*/ 43667 h 337908"/>
                <a:gd name="connsiteX16" fmla="*/ 107982 w 172182"/>
                <a:gd name="connsiteY16" fmla="*/ 45819 h 337908"/>
                <a:gd name="connsiteX17" fmla="*/ 110135 w 172182"/>
                <a:gd name="connsiteY17" fmla="*/ 45819 h 337908"/>
                <a:gd name="connsiteX18" fmla="*/ 110135 w 172182"/>
                <a:gd name="connsiteY18" fmla="*/ 47971 h 337908"/>
                <a:gd name="connsiteX19" fmla="*/ 112287 w 172182"/>
                <a:gd name="connsiteY19" fmla="*/ 47971 h 337908"/>
                <a:gd name="connsiteX20" fmla="*/ 112287 w 172182"/>
                <a:gd name="connsiteY20" fmla="*/ 50124 h 337908"/>
                <a:gd name="connsiteX21" fmla="*/ 114439 w 172182"/>
                <a:gd name="connsiteY21" fmla="*/ 50124 h 337908"/>
                <a:gd name="connsiteX22" fmla="*/ 114439 w 172182"/>
                <a:gd name="connsiteY22" fmla="*/ 52276 h 337908"/>
                <a:gd name="connsiteX23" fmla="*/ 118744 w 172182"/>
                <a:gd name="connsiteY23" fmla="*/ 52276 h 337908"/>
                <a:gd name="connsiteX24" fmla="*/ 118744 w 172182"/>
                <a:gd name="connsiteY24" fmla="*/ 54428 h 337908"/>
                <a:gd name="connsiteX25" fmla="*/ 123048 w 172182"/>
                <a:gd name="connsiteY25" fmla="*/ 54428 h 337908"/>
                <a:gd name="connsiteX26" fmla="*/ 123048 w 172182"/>
                <a:gd name="connsiteY26" fmla="*/ 56580 h 337908"/>
                <a:gd name="connsiteX27" fmla="*/ 125201 w 172182"/>
                <a:gd name="connsiteY27" fmla="*/ 56580 h 337908"/>
                <a:gd name="connsiteX28" fmla="*/ 125201 w 172182"/>
                <a:gd name="connsiteY28" fmla="*/ 58733 h 337908"/>
                <a:gd name="connsiteX29" fmla="*/ 129505 w 172182"/>
                <a:gd name="connsiteY29" fmla="*/ 58733 h 337908"/>
                <a:gd name="connsiteX30" fmla="*/ 129505 w 172182"/>
                <a:gd name="connsiteY30" fmla="*/ 60885 h 337908"/>
                <a:gd name="connsiteX31" fmla="*/ 135962 w 172182"/>
                <a:gd name="connsiteY31" fmla="*/ 60885 h 337908"/>
                <a:gd name="connsiteX32" fmla="*/ 135962 w 172182"/>
                <a:gd name="connsiteY32" fmla="*/ 63037 h 337908"/>
                <a:gd name="connsiteX33" fmla="*/ 138114 w 172182"/>
                <a:gd name="connsiteY33" fmla="*/ 63037 h 337908"/>
                <a:gd name="connsiteX34" fmla="*/ 138114 w 172182"/>
                <a:gd name="connsiteY34" fmla="*/ 65190 h 337908"/>
                <a:gd name="connsiteX35" fmla="*/ 140267 w 172182"/>
                <a:gd name="connsiteY35" fmla="*/ 65190 h 337908"/>
                <a:gd name="connsiteX36" fmla="*/ 140267 w 172182"/>
                <a:gd name="connsiteY36" fmla="*/ 67342 h 337908"/>
                <a:gd name="connsiteX37" fmla="*/ 146723 w 172182"/>
                <a:gd name="connsiteY37" fmla="*/ 67342 h 337908"/>
                <a:gd name="connsiteX38" fmla="*/ 146723 w 172182"/>
                <a:gd name="connsiteY38" fmla="*/ 69494 h 337908"/>
                <a:gd name="connsiteX39" fmla="*/ 151028 w 172182"/>
                <a:gd name="connsiteY39" fmla="*/ 69494 h 337908"/>
                <a:gd name="connsiteX40" fmla="*/ 151028 w 172182"/>
                <a:gd name="connsiteY40" fmla="*/ 71646 h 337908"/>
                <a:gd name="connsiteX41" fmla="*/ 155333 w 172182"/>
                <a:gd name="connsiteY41" fmla="*/ 71646 h 337908"/>
                <a:gd name="connsiteX42" fmla="*/ 155333 w 172182"/>
                <a:gd name="connsiteY42" fmla="*/ 73799 h 337908"/>
                <a:gd name="connsiteX43" fmla="*/ 161789 w 172182"/>
                <a:gd name="connsiteY43" fmla="*/ 73799 h 337908"/>
                <a:gd name="connsiteX44" fmla="*/ 161789 w 172182"/>
                <a:gd name="connsiteY44" fmla="*/ 75951 h 337908"/>
                <a:gd name="connsiteX45" fmla="*/ 168246 w 172182"/>
                <a:gd name="connsiteY45" fmla="*/ 75951 h 337908"/>
                <a:gd name="connsiteX46" fmla="*/ 168246 w 172182"/>
                <a:gd name="connsiteY46" fmla="*/ 78103 h 337908"/>
                <a:gd name="connsiteX47" fmla="*/ 172551 w 172182"/>
                <a:gd name="connsiteY47" fmla="*/ 78103 h 337908"/>
                <a:gd name="connsiteX48" fmla="*/ 172551 w 172182"/>
                <a:gd name="connsiteY48" fmla="*/ 88865 h 337908"/>
                <a:gd name="connsiteX49" fmla="*/ 170399 w 172182"/>
                <a:gd name="connsiteY49" fmla="*/ 88865 h 337908"/>
                <a:gd name="connsiteX50" fmla="*/ 170399 w 172182"/>
                <a:gd name="connsiteY50" fmla="*/ 97474 h 337908"/>
                <a:gd name="connsiteX51" fmla="*/ 168246 w 172182"/>
                <a:gd name="connsiteY51" fmla="*/ 97474 h 337908"/>
                <a:gd name="connsiteX52" fmla="*/ 168246 w 172182"/>
                <a:gd name="connsiteY52" fmla="*/ 101778 h 337908"/>
                <a:gd name="connsiteX53" fmla="*/ 166094 w 172182"/>
                <a:gd name="connsiteY53" fmla="*/ 101778 h 337908"/>
                <a:gd name="connsiteX54" fmla="*/ 166094 w 172182"/>
                <a:gd name="connsiteY54" fmla="*/ 103931 h 337908"/>
                <a:gd name="connsiteX55" fmla="*/ 163942 w 172182"/>
                <a:gd name="connsiteY55" fmla="*/ 103931 h 337908"/>
                <a:gd name="connsiteX56" fmla="*/ 163942 w 172182"/>
                <a:gd name="connsiteY56" fmla="*/ 108235 h 337908"/>
                <a:gd name="connsiteX57" fmla="*/ 159637 w 172182"/>
                <a:gd name="connsiteY57" fmla="*/ 108235 h 337908"/>
                <a:gd name="connsiteX58" fmla="*/ 159637 w 172182"/>
                <a:gd name="connsiteY58" fmla="*/ 97474 h 337908"/>
                <a:gd name="connsiteX59" fmla="*/ 163942 w 172182"/>
                <a:gd name="connsiteY59" fmla="*/ 97474 h 337908"/>
                <a:gd name="connsiteX60" fmla="*/ 163942 w 172182"/>
                <a:gd name="connsiteY60" fmla="*/ 93169 h 337908"/>
                <a:gd name="connsiteX61" fmla="*/ 161789 w 172182"/>
                <a:gd name="connsiteY61" fmla="*/ 93169 h 337908"/>
                <a:gd name="connsiteX62" fmla="*/ 161789 w 172182"/>
                <a:gd name="connsiteY62" fmla="*/ 95322 h 337908"/>
                <a:gd name="connsiteX63" fmla="*/ 159637 w 172182"/>
                <a:gd name="connsiteY63" fmla="*/ 95322 h 337908"/>
                <a:gd name="connsiteX64" fmla="*/ 159637 w 172182"/>
                <a:gd name="connsiteY64" fmla="*/ 93169 h 337908"/>
                <a:gd name="connsiteX65" fmla="*/ 157485 w 172182"/>
                <a:gd name="connsiteY65" fmla="*/ 93169 h 337908"/>
                <a:gd name="connsiteX66" fmla="*/ 157485 w 172182"/>
                <a:gd name="connsiteY66" fmla="*/ 95322 h 337908"/>
                <a:gd name="connsiteX67" fmla="*/ 144571 w 172182"/>
                <a:gd name="connsiteY67" fmla="*/ 95322 h 337908"/>
                <a:gd name="connsiteX68" fmla="*/ 144571 w 172182"/>
                <a:gd name="connsiteY68" fmla="*/ 97474 h 337908"/>
                <a:gd name="connsiteX69" fmla="*/ 142419 w 172182"/>
                <a:gd name="connsiteY69" fmla="*/ 97474 h 337908"/>
                <a:gd name="connsiteX70" fmla="*/ 142419 w 172182"/>
                <a:gd name="connsiteY70" fmla="*/ 93169 h 337908"/>
                <a:gd name="connsiteX71" fmla="*/ 140267 w 172182"/>
                <a:gd name="connsiteY71" fmla="*/ 93169 h 337908"/>
                <a:gd name="connsiteX72" fmla="*/ 140267 w 172182"/>
                <a:gd name="connsiteY72" fmla="*/ 97474 h 337908"/>
                <a:gd name="connsiteX73" fmla="*/ 138114 w 172182"/>
                <a:gd name="connsiteY73" fmla="*/ 97474 h 337908"/>
                <a:gd name="connsiteX74" fmla="*/ 138114 w 172182"/>
                <a:gd name="connsiteY74" fmla="*/ 93169 h 337908"/>
                <a:gd name="connsiteX75" fmla="*/ 135962 w 172182"/>
                <a:gd name="connsiteY75" fmla="*/ 93169 h 337908"/>
                <a:gd name="connsiteX76" fmla="*/ 135962 w 172182"/>
                <a:gd name="connsiteY76" fmla="*/ 88865 h 337908"/>
                <a:gd name="connsiteX77" fmla="*/ 133810 w 172182"/>
                <a:gd name="connsiteY77" fmla="*/ 88865 h 337908"/>
                <a:gd name="connsiteX78" fmla="*/ 133810 w 172182"/>
                <a:gd name="connsiteY78" fmla="*/ 86712 h 337908"/>
                <a:gd name="connsiteX79" fmla="*/ 135962 w 172182"/>
                <a:gd name="connsiteY79" fmla="*/ 86712 h 337908"/>
                <a:gd name="connsiteX80" fmla="*/ 135962 w 172182"/>
                <a:gd name="connsiteY80" fmla="*/ 84560 h 337908"/>
                <a:gd name="connsiteX81" fmla="*/ 125201 w 172182"/>
                <a:gd name="connsiteY81" fmla="*/ 84560 h 337908"/>
                <a:gd name="connsiteX82" fmla="*/ 125201 w 172182"/>
                <a:gd name="connsiteY82" fmla="*/ 82408 h 337908"/>
                <a:gd name="connsiteX83" fmla="*/ 120896 w 172182"/>
                <a:gd name="connsiteY83" fmla="*/ 82408 h 337908"/>
                <a:gd name="connsiteX84" fmla="*/ 120896 w 172182"/>
                <a:gd name="connsiteY84" fmla="*/ 80256 h 337908"/>
                <a:gd name="connsiteX85" fmla="*/ 101525 w 172182"/>
                <a:gd name="connsiteY85" fmla="*/ 80256 h 337908"/>
                <a:gd name="connsiteX86" fmla="*/ 101525 w 172182"/>
                <a:gd name="connsiteY86" fmla="*/ 82408 h 337908"/>
                <a:gd name="connsiteX87" fmla="*/ 97221 w 172182"/>
                <a:gd name="connsiteY87" fmla="*/ 82408 h 337908"/>
                <a:gd name="connsiteX88" fmla="*/ 97221 w 172182"/>
                <a:gd name="connsiteY88" fmla="*/ 88865 h 337908"/>
                <a:gd name="connsiteX89" fmla="*/ 95069 w 172182"/>
                <a:gd name="connsiteY89" fmla="*/ 88865 h 337908"/>
                <a:gd name="connsiteX90" fmla="*/ 95069 w 172182"/>
                <a:gd name="connsiteY90" fmla="*/ 86712 h 337908"/>
                <a:gd name="connsiteX91" fmla="*/ 92916 w 172182"/>
                <a:gd name="connsiteY91" fmla="*/ 86712 h 337908"/>
                <a:gd name="connsiteX92" fmla="*/ 92916 w 172182"/>
                <a:gd name="connsiteY92" fmla="*/ 84560 h 337908"/>
                <a:gd name="connsiteX93" fmla="*/ 90764 w 172182"/>
                <a:gd name="connsiteY93" fmla="*/ 84560 h 337908"/>
                <a:gd name="connsiteX94" fmla="*/ 90764 w 172182"/>
                <a:gd name="connsiteY94" fmla="*/ 88865 h 337908"/>
                <a:gd name="connsiteX95" fmla="*/ 92916 w 172182"/>
                <a:gd name="connsiteY95" fmla="*/ 88865 h 337908"/>
                <a:gd name="connsiteX96" fmla="*/ 92916 w 172182"/>
                <a:gd name="connsiteY96" fmla="*/ 97474 h 337908"/>
                <a:gd name="connsiteX97" fmla="*/ 88612 w 172182"/>
                <a:gd name="connsiteY97" fmla="*/ 97474 h 337908"/>
                <a:gd name="connsiteX98" fmla="*/ 88612 w 172182"/>
                <a:gd name="connsiteY98" fmla="*/ 91017 h 337908"/>
                <a:gd name="connsiteX99" fmla="*/ 82155 w 172182"/>
                <a:gd name="connsiteY99" fmla="*/ 91017 h 337908"/>
                <a:gd name="connsiteX100" fmla="*/ 82155 w 172182"/>
                <a:gd name="connsiteY100" fmla="*/ 93169 h 337908"/>
                <a:gd name="connsiteX101" fmla="*/ 77850 w 172182"/>
                <a:gd name="connsiteY101" fmla="*/ 93169 h 337908"/>
                <a:gd name="connsiteX102" fmla="*/ 77850 w 172182"/>
                <a:gd name="connsiteY102" fmla="*/ 97474 h 337908"/>
                <a:gd name="connsiteX103" fmla="*/ 75698 w 172182"/>
                <a:gd name="connsiteY103" fmla="*/ 97474 h 337908"/>
                <a:gd name="connsiteX104" fmla="*/ 75698 w 172182"/>
                <a:gd name="connsiteY104" fmla="*/ 101778 h 337908"/>
                <a:gd name="connsiteX105" fmla="*/ 69241 w 172182"/>
                <a:gd name="connsiteY105" fmla="*/ 101778 h 337908"/>
                <a:gd name="connsiteX106" fmla="*/ 69241 w 172182"/>
                <a:gd name="connsiteY106" fmla="*/ 106083 h 337908"/>
                <a:gd name="connsiteX107" fmla="*/ 67089 w 172182"/>
                <a:gd name="connsiteY107" fmla="*/ 106083 h 337908"/>
                <a:gd name="connsiteX108" fmla="*/ 67089 w 172182"/>
                <a:gd name="connsiteY108" fmla="*/ 108235 h 337908"/>
                <a:gd name="connsiteX109" fmla="*/ 64937 w 172182"/>
                <a:gd name="connsiteY109" fmla="*/ 108235 h 337908"/>
                <a:gd name="connsiteX110" fmla="*/ 64937 w 172182"/>
                <a:gd name="connsiteY110" fmla="*/ 110388 h 337908"/>
                <a:gd name="connsiteX111" fmla="*/ 62784 w 172182"/>
                <a:gd name="connsiteY111" fmla="*/ 110388 h 337908"/>
                <a:gd name="connsiteX112" fmla="*/ 62784 w 172182"/>
                <a:gd name="connsiteY112" fmla="*/ 114692 h 337908"/>
                <a:gd name="connsiteX113" fmla="*/ 60632 w 172182"/>
                <a:gd name="connsiteY113" fmla="*/ 114692 h 337908"/>
                <a:gd name="connsiteX114" fmla="*/ 60632 w 172182"/>
                <a:gd name="connsiteY114" fmla="*/ 118997 h 337908"/>
                <a:gd name="connsiteX115" fmla="*/ 58480 w 172182"/>
                <a:gd name="connsiteY115" fmla="*/ 118997 h 337908"/>
                <a:gd name="connsiteX116" fmla="*/ 58480 w 172182"/>
                <a:gd name="connsiteY116" fmla="*/ 121149 h 337908"/>
                <a:gd name="connsiteX117" fmla="*/ 56327 w 172182"/>
                <a:gd name="connsiteY117" fmla="*/ 121149 h 337908"/>
                <a:gd name="connsiteX118" fmla="*/ 56327 w 172182"/>
                <a:gd name="connsiteY118" fmla="*/ 125454 h 337908"/>
                <a:gd name="connsiteX119" fmla="*/ 54175 w 172182"/>
                <a:gd name="connsiteY119" fmla="*/ 125454 h 337908"/>
                <a:gd name="connsiteX120" fmla="*/ 54175 w 172182"/>
                <a:gd name="connsiteY120" fmla="*/ 127606 h 337908"/>
                <a:gd name="connsiteX121" fmla="*/ 52023 w 172182"/>
                <a:gd name="connsiteY121" fmla="*/ 127606 h 337908"/>
                <a:gd name="connsiteX122" fmla="*/ 52023 w 172182"/>
                <a:gd name="connsiteY122" fmla="*/ 131910 h 337908"/>
                <a:gd name="connsiteX123" fmla="*/ 49871 w 172182"/>
                <a:gd name="connsiteY123" fmla="*/ 131910 h 337908"/>
                <a:gd name="connsiteX124" fmla="*/ 49871 w 172182"/>
                <a:gd name="connsiteY124" fmla="*/ 134063 h 337908"/>
                <a:gd name="connsiteX125" fmla="*/ 47718 w 172182"/>
                <a:gd name="connsiteY125" fmla="*/ 134063 h 337908"/>
                <a:gd name="connsiteX126" fmla="*/ 47718 w 172182"/>
                <a:gd name="connsiteY126" fmla="*/ 140520 h 337908"/>
                <a:gd name="connsiteX127" fmla="*/ 45566 w 172182"/>
                <a:gd name="connsiteY127" fmla="*/ 140520 h 337908"/>
                <a:gd name="connsiteX128" fmla="*/ 45566 w 172182"/>
                <a:gd name="connsiteY128" fmla="*/ 144824 h 337908"/>
                <a:gd name="connsiteX129" fmla="*/ 43414 w 172182"/>
                <a:gd name="connsiteY129" fmla="*/ 144824 h 337908"/>
                <a:gd name="connsiteX130" fmla="*/ 43414 w 172182"/>
                <a:gd name="connsiteY130" fmla="*/ 146976 h 337908"/>
                <a:gd name="connsiteX131" fmla="*/ 41261 w 172182"/>
                <a:gd name="connsiteY131" fmla="*/ 146976 h 337908"/>
                <a:gd name="connsiteX132" fmla="*/ 41261 w 172182"/>
                <a:gd name="connsiteY132" fmla="*/ 149129 h 337908"/>
                <a:gd name="connsiteX133" fmla="*/ 39109 w 172182"/>
                <a:gd name="connsiteY133" fmla="*/ 149129 h 337908"/>
                <a:gd name="connsiteX134" fmla="*/ 39109 w 172182"/>
                <a:gd name="connsiteY134" fmla="*/ 153433 h 337908"/>
                <a:gd name="connsiteX135" fmla="*/ 36957 w 172182"/>
                <a:gd name="connsiteY135" fmla="*/ 153433 h 337908"/>
                <a:gd name="connsiteX136" fmla="*/ 36957 w 172182"/>
                <a:gd name="connsiteY136" fmla="*/ 155586 h 337908"/>
                <a:gd name="connsiteX137" fmla="*/ 34805 w 172182"/>
                <a:gd name="connsiteY137" fmla="*/ 155586 h 337908"/>
                <a:gd name="connsiteX138" fmla="*/ 34805 w 172182"/>
                <a:gd name="connsiteY138" fmla="*/ 159890 h 337908"/>
                <a:gd name="connsiteX139" fmla="*/ 36957 w 172182"/>
                <a:gd name="connsiteY139" fmla="*/ 159890 h 337908"/>
                <a:gd name="connsiteX140" fmla="*/ 36957 w 172182"/>
                <a:gd name="connsiteY140" fmla="*/ 157738 h 337908"/>
                <a:gd name="connsiteX141" fmla="*/ 39109 w 172182"/>
                <a:gd name="connsiteY141" fmla="*/ 157738 h 337908"/>
                <a:gd name="connsiteX142" fmla="*/ 39109 w 172182"/>
                <a:gd name="connsiteY142" fmla="*/ 155586 h 337908"/>
                <a:gd name="connsiteX143" fmla="*/ 41261 w 172182"/>
                <a:gd name="connsiteY143" fmla="*/ 155586 h 337908"/>
                <a:gd name="connsiteX144" fmla="*/ 41261 w 172182"/>
                <a:gd name="connsiteY144" fmla="*/ 153433 h 337908"/>
                <a:gd name="connsiteX145" fmla="*/ 43414 w 172182"/>
                <a:gd name="connsiteY145" fmla="*/ 153433 h 337908"/>
                <a:gd name="connsiteX146" fmla="*/ 43414 w 172182"/>
                <a:gd name="connsiteY146" fmla="*/ 157738 h 337908"/>
                <a:gd name="connsiteX147" fmla="*/ 41261 w 172182"/>
                <a:gd name="connsiteY147" fmla="*/ 157738 h 337908"/>
                <a:gd name="connsiteX148" fmla="*/ 41261 w 172182"/>
                <a:gd name="connsiteY148" fmla="*/ 162042 h 337908"/>
                <a:gd name="connsiteX149" fmla="*/ 43414 w 172182"/>
                <a:gd name="connsiteY149" fmla="*/ 162042 h 337908"/>
                <a:gd name="connsiteX150" fmla="*/ 43414 w 172182"/>
                <a:gd name="connsiteY150" fmla="*/ 159890 h 337908"/>
                <a:gd name="connsiteX151" fmla="*/ 45566 w 172182"/>
                <a:gd name="connsiteY151" fmla="*/ 159890 h 337908"/>
                <a:gd name="connsiteX152" fmla="*/ 45566 w 172182"/>
                <a:gd name="connsiteY152" fmla="*/ 157738 h 337908"/>
                <a:gd name="connsiteX153" fmla="*/ 47718 w 172182"/>
                <a:gd name="connsiteY153" fmla="*/ 157738 h 337908"/>
                <a:gd name="connsiteX154" fmla="*/ 47718 w 172182"/>
                <a:gd name="connsiteY154" fmla="*/ 144824 h 337908"/>
                <a:gd name="connsiteX155" fmla="*/ 54175 w 172182"/>
                <a:gd name="connsiteY155" fmla="*/ 144824 h 337908"/>
                <a:gd name="connsiteX156" fmla="*/ 54175 w 172182"/>
                <a:gd name="connsiteY156" fmla="*/ 142672 h 337908"/>
                <a:gd name="connsiteX157" fmla="*/ 56327 w 172182"/>
                <a:gd name="connsiteY157" fmla="*/ 142672 h 337908"/>
                <a:gd name="connsiteX158" fmla="*/ 56327 w 172182"/>
                <a:gd name="connsiteY158" fmla="*/ 149129 h 337908"/>
                <a:gd name="connsiteX159" fmla="*/ 54175 w 172182"/>
                <a:gd name="connsiteY159" fmla="*/ 149129 h 337908"/>
                <a:gd name="connsiteX160" fmla="*/ 54175 w 172182"/>
                <a:gd name="connsiteY160" fmla="*/ 151281 h 337908"/>
                <a:gd name="connsiteX161" fmla="*/ 52023 w 172182"/>
                <a:gd name="connsiteY161" fmla="*/ 151281 h 337908"/>
                <a:gd name="connsiteX162" fmla="*/ 52023 w 172182"/>
                <a:gd name="connsiteY162" fmla="*/ 153433 h 337908"/>
                <a:gd name="connsiteX163" fmla="*/ 56327 w 172182"/>
                <a:gd name="connsiteY163" fmla="*/ 153433 h 337908"/>
                <a:gd name="connsiteX164" fmla="*/ 56327 w 172182"/>
                <a:gd name="connsiteY164" fmla="*/ 151281 h 337908"/>
                <a:gd name="connsiteX165" fmla="*/ 58480 w 172182"/>
                <a:gd name="connsiteY165" fmla="*/ 151281 h 337908"/>
                <a:gd name="connsiteX166" fmla="*/ 58480 w 172182"/>
                <a:gd name="connsiteY166" fmla="*/ 149129 h 337908"/>
                <a:gd name="connsiteX167" fmla="*/ 67089 w 172182"/>
                <a:gd name="connsiteY167" fmla="*/ 149129 h 337908"/>
                <a:gd name="connsiteX168" fmla="*/ 67089 w 172182"/>
                <a:gd name="connsiteY168" fmla="*/ 146976 h 337908"/>
                <a:gd name="connsiteX169" fmla="*/ 69241 w 172182"/>
                <a:gd name="connsiteY169" fmla="*/ 146976 h 337908"/>
                <a:gd name="connsiteX170" fmla="*/ 69241 w 172182"/>
                <a:gd name="connsiteY170" fmla="*/ 151281 h 337908"/>
                <a:gd name="connsiteX171" fmla="*/ 75698 w 172182"/>
                <a:gd name="connsiteY171" fmla="*/ 151281 h 337908"/>
                <a:gd name="connsiteX172" fmla="*/ 75698 w 172182"/>
                <a:gd name="connsiteY172" fmla="*/ 149129 h 337908"/>
                <a:gd name="connsiteX173" fmla="*/ 90764 w 172182"/>
                <a:gd name="connsiteY173" fmla="*/ 149129 h 337908"/>
                <a:gd name="connsiteX174" fmla="*/ 90764 w 172182"/>
                <a:gd name="connsiteY174" fmla="*/ 151281 h 337908"/>
                <a:gd name="connsiteX175" fmla="*/ 77850 w 172182"/>
                <a:gd name="connsiteY175" fmla="*/ 151281 h 337908"/>
                <a:gd name="connsiteX176" fmla="*/ 77850 w 172182"/>
                <a:gd name="connsiteY176" fmla="*/ 153433 h 337908"/>
                <a:gd name="connsiteX177" fmla="*/ 71393 w 172182"/>
                <a:gd name="connsiteY177" fmla="*/ 153433 h 337908"/>
                <a:gd name="connsiteX178" fmla="*/ 71393 w 172182"/>
                <a:gd name="connsiteY178" fmla="*/ 155586 h 337908"/>
                <a:gd name="connsiteX179" fmla="*/ 69241 w 172182"/>
                <a:gd name="connsiteY179" fmla="*/ 155586 h 337908"/>
                <a:gd name="connsiteX180" fmla="*/ 69241 w 172182"/>
                <a:gd name="connsiteY180" fmla="*/ 157738 h 337908"/>
                <a:gd name="connsiteX181" fmla="*/ 67089 w 172182"/>
                <a:gd name="connsiteY181" fmla="*/ 157738 h 337908"/>
                <a:gd name="connsiteX182" fmla="*/ 67089 w 172182"/>
                <a:gd name="connsiteY182" fmla="*/ 159890 h 337908"/>
                <a:gd name="connsiteX183" fmla="*/ 64937 w 172182"/>
                <a:gd name="connsiteY183" fmla="*/ 159890 h 337908"/>
                <a:gd name="connsiteX184" fmla="*/ 64937 w 172182"/>
                <a:gd name="connsiteY184" fmla="*/ 164195 h 337908"/>
                <a:gd name="connsiteX185" fmla="*/ 62784 w 172182"/>
                <a:gd name="connsiteY185" fmla="*/ 164195 h 337908"/>
                <a:gd name="connsiteX186" fmla="*/ 62784 w 172182"/>
                <a:gd name="connsiteY186" fmla="*/ 187870 h 337908"/>
                <a:gd name="connsiteX187" fmla="*/ 64937 w 172182"/>
                <a:gd name="connsiteY187" fmla="*/ 187870 h 337908"/>
                <a:gd name="connsiteX188" fmla="*/ 64937 w 172182"/>
                <a:gd name="connsiteY188" fmla="*/ 190022 h 337908"/>
                <a:gd name="connsiteX189" fmla="*/ 67089 w 172182"/>
                <a:gd name="connsiteY189" fmla="*/ 190022 h 337908"/>
                <a:gd name="connsiteX190" fmla="*/ 67089 w 172182"/>
                <a:gd name="connsiteY190" fmla="*/ 192174 h 337908"/>
                <a:gd name="connsiteX191" fmla="*/ 69241 w 172182"/>
                <a:gd name="connsiteY191" fmla="*/ 192174 h 337908"/>
                <a:gd name="connsiteX192" fmla="*/ 69241 w 172182"/>
                <a:gd name="connsiteY192" fmla="*/ 196479 h 337908"/>
                <a:gd name="connsiteX193" fmla="*/ 71393 w 172182"/>
                <a:gd name="connsiteY193" fmla="*/ 196479 h 337908"/>
                <a:gd name="connsiteX194" fmla="*/ 71393 w 172182"/>
                <a:gd name="connsiteY194" fmla="*/ 198631 h 337908"/>
                <a:gd name="connsiteX195" fmla="*/ 75698 w 172182"/>
                <a:gd name="connsiteY195" fmla="*/ 198631 h 337908"/>
                <a:gd name="connsiteX196" fmla="*/ 75698 w 172182"/>
                <a:gd name="connsiteY196" fmla="*/ 200784 h 337908"/>
                <a:gd name="connsiteX197" fmla="*/ 77850 w 172182"/>
                <a:gd name="connsiteY197" fmla="*/ 200784 h 337908"/>
                <a:gd name="connsiteX198" fmla="*/ 77850 w 172182"/>
                <a:gd name="connsiteY198" fmla="*/ 202936 h 337908"/>
                <a:gd name="connsiteX199" fmla="*/ 97221 w 172182"/>
                <a:gd name="connsiteY199" fmla="*/ 202936 h 337908"/>
                <a:gd name="connsiteX200" fmla="*/ 97221 w 172182"/>
                <a:gd name="connsiteY200" fmla="*/ 200784 h 337908"/>
                <a:gd name="connsiteX201" fmla="*/ 99373 w 172182"/>
                <a:gd name="connsiteY201" fmla="*/ 200784 h 337908"/>
                <a:gd name="connsiteX202" fmla="*/ 99373 w 172182"/>
                <a:gd name="connsiteY202" fmla="*/ 198631 h 337908"/>
                <a:gd name="connsiteX203" fmla="*/ 101525 w 172182"/>
                <a:gd name="connsiteY203" fmla="*/ 198631 h 337908"/>
                <a:gd name="connsiteX204" fmla="*/ 101525 w 172182"/>
                <a:gd name="connsiteY204" fmla="*/ 196479 h 337908"/>
                <a:gd name="connsiteX205" fmla="*/ 103678 w 172182"/>
                <a:gd name="connsiteY205" fmla="*/ 196479 h 337908"/>
                <a:gd name="connsiteX206" fmla="*/ 103678 w 172182"/>
                <a:gd name="connsiteY206" fmla="*/ 194327 h 337908"/>
                <a:gd name="connsiteX207" fmla="*/ 105830 w 172182"/>
                <a:gd name="connsiteY207" fmla="*/ 194327 h 337908"/>
                <a:gd name="connsiteX208" fmla="*/ 105830 w 172182"/>
                <a:gd name="connsiteY208" fmla="*/ 190022 h 337908"/>
                <a:gd name="connsiteX209" fmla="*/ 107982 w 172182"/>
                <a:gd name="connsiteY209" fmla="*/ 190022 h 337908"/>
                <a:gd name="connsiteX210" fmla="*/ 107982 w 172182"/>
                <a:gd name="connsiteY210" fmla="*/ 187870 h 337908"/>
                <a:gd name="connsiteX211" fmla="*/ 110135 w 172182"/>
                <a:gd name="connsiteY211" fmla="*/ 187870 h 337908"/>
                <a:gd name="connsiteX212" fmla="*/ 110135 w 172182"/>
                <a:gd name="connsiteY212" fmla="*/ 170652 h 337908"/>
                <a:gd name="connsiteX213" fmla="*/ 112287 w 172182"/>
                <a:gd name="connsiteY213" fmla="*/ 170652 h 337908"/>
                <a:gd name="connsiteX214" fmla="*/ 112287 w 172182"/>
                <a:gd name="connsiteY214" fmla="*/ 190022 h 337908"/>
                <a:gd name="connsiteX215" fmla="*/ 110135 w 172182"/>
                <a:gd name="connsiteY215" fmla="*/ 190022 h 337908"/>
                <a:gd name="connsiteX216" fmla="*/ 110135 w 172182"/>
                <a:gd name="connsiteY216" fmla="*/ 196479 h 337908"/>
                <a:gd name="connsiteX217" fmla="*/ 105830 w 172182"/>
                <a:gd name="connsiteY217" fmla="*/ 196479 h 337908"/>
                <a:gd name="connsiteX218" fmla="*/ 105830 w 172182"/>
                <a:gd name="connsiteY218" fmla="*/ 198631 h 337908"/>
                <a:gd name="connsiteX219" fmla="*/ 103678 w 172182"/>
                <a:gd name="connsiteY219" fmla="*/ 198631 h 337908"/>
                <a:gd name="connsiteX220" fmla="*/ 103678 w 172182"/>
                <a:gd name="connsiteY220" fmla="*/ 200784 h 337908"/>
                <a:gd name="connsiteX221" fmla="*/ 101525 w 172182"/>
                <a:gd name="connsiteY221" fmla="*/ 200784 h 337908"/>
                <a:gd name="connsiteX222" fmla="*/ 101525 w 172182"/>
                <a:gd name="connsiteY222" fmla="*/ 202936 h 337908"/>
                <a:gd name="connsiteX223" fmla="*/ 103678 w 172182"/>
                <a:gd name="connsiteY223" fmla="*/ 202936 h 337908"/>
                <a:gd name="connsiteX224" fmla="*/ 103678 w 172182"/>
                <a:gd name="connsiteY224" fmla="*/ 205088 h 337908"/>
                <a:gd name="connsiteX225" fmla="*/ 101525 w 172182"/>
                <a:gd name="connsiteY225" fmla="*/ 205088 h 337908"/>
                <a:gd name="connsiteX226" fmla="*/ 101525 w 172182"/>
                <a:gd name="connsiteY226" fmla="*/ 207240 h 337908"/>
                <a:gd name="connsiteX227" fmla="*/ 99373 w 172182"/>
                <a:gd name="connsiteY227" fmla="*/ 207240 h 337908"/>
                <a:gd name="connsiteX228" fmla="*/ 99373 w 172182"/>
                <a:gd name="connsiteY228" fmla="*/ 222306 h 337908"/>
                <a:gd name="connsiteX229" fmla="*/ 103678 w 172182"/>
                <a:gd name="connsiteY229" fmla="*/ 222306 h 337908"/>
                <a:gd name="connsiteX230" fmla="*/ 103678 w 172182"/>
                <a:gd name="connsiteY230" fmla="*/ 224459 h 337908"/>
                <a:gd name="connsiteX231" fmla="*/ 101525 w 172182"/>
                <a:gd name="connsiteY231" fmla="*/ 224459 h 337908"/>
                <a:gd name="connsiteX232" fmla="*/ 101525 w 172182"/>
                <a:gd name="connsiteY232" fmla="*/ 226611 h 337908"/>
                <a:gd name="connsiteX233" fmla="*/ 97221 w 172182"/>
                <a:gd name="connsiteY233" fmla="*/ 226611 h 337908"/>
                <a:gd name="connsiteX234" fmla="*/ 97221 w 172182"/>
                <a:gd name="connsiteY234" fmla="*/ 228763 h 337908"/>
                <a:gd name="connsiteX235" fmla="*/ 129505 w 172182"/>
                <a:gd name="connsiteY235" fmla="*/ 228763 h 337908"/>
                <a:gd name="connsiteX236" fmla="*/ 129505 w 172182"/>
                <a:gd name="connsiteY236" fmla="*/ 230916 h 337908"/>
                <a:gd name="connsiteX237" fmla="*/ 131657 w 172182"/>
                <a:gd name="connsiteY237" fmla="*/ 230916 h 337908"/>
                <a:gd name="connsiteX238" fmla="*/ 131657 w 172182"/>
                <a:gd name="connsiteY238" fmla="*/ 233068 h 337908"/>
                <a:gd name="connsiteX239" fmla="*/ 151028 w 172182"/>
                <a:gd name="connsiteY239" fmla="*/ 233068 h 337908"/>
                <a:gd name="connsiteX240" fmla="*/ 151028 w 172182"/>
                <a:gd name="connsiteY240" fmla="*/ 235220 h 337908"/>
                <a:gd name="connsiteX241" fmla="*/ 133810 w 172182"/>
                <a:gd name="connsiteY241" fmla="*/ 235220 h 337908"/>
                <a:gd name="connsiteX242" fmla="*/ 133810 w 172182"/>
                <a:gd name="connsiteY242" fmla="*/ 237372 h 337908"/>
                <a:gd name="connsiteX243" fmla="*/ 125201 w 172182"/>
                <a:gd name="connsiteY243" fmla="*/ 237372 h 337908"/>
                <a:gd name="connsiteX244" fmla="*/ 125201 w 172182"/>
                <a:gd name="connsiteY244" fmla="*/ 239525 h 337908"/>
                <a:gd name="connsiteX245" fmla="*/ 118744 w 172182"/>
                <a:gd name="connsiteY245" fmla="*/ 239525 h 337908"/>
                <a:gd name="connsiteX246" fmla="*/ 118744 w 172182"/>
                <a:gd name="connsiteY246" fmla="*/ 241677 h 337908"/>
                <a:gd name="connsiteX247" fmla="*/ 112287 w 172182"/>
                <a:gd name="connsiteY247" fmla="*/ 241677 h 337908"/>
                <a:gd name="connsiteX248" fmla="*/ 112287 w 172182"/>
                <a:gd name="connsiteY248" fmla="*/ 243829 h 337908"/>
                <a:gd name="connsiteX249" fmla="*/ 105830 w 172182"/>
                <a:gd name="connsiteY249" fmla="*/ 243829 h 337908"/>
                <a:gd name="connsiteX250" fmla="*/ 105830 w 172182"/>
                <a:gd name="connsiteY250" fmla="*/ 245982 h 337908"/>
                <a:gd name="connsiteX251" fmla="*/ 97221 w 172182"/>
                <a:gd name="connsiteY251" fmla="*/ 245982 h 337908"/>
                <a:gd name="connsiteX252" fmla="*/ 97221 w 172182"/>
                <a:gd name="connsiteY252" fmla="*/ 233068 h 337908"/>
                <a:gd name="connsiteX253" fmla="*/ 95069 w 172182"/>
                <a:gd name="connsiteY253" fmla="*/ 233068 h 337908"/>
                <a:gd name="connsiteX254" fmla="*/ 95069 w 172182"/>
                <a:gd name="connsiteY254" fmla="*/ 230916 h 337908"/>
                <a:gd name="connsiteX255" fmla="*/ 90764 w 172182"/>
                <a:gd name="connsiteY255" fmla="*/ 230916 h 337908"/>
                <a:gd name="connsiteX256" fmla="*/ 90764 w 172182"/>
                <a:gd name="connsiteY256" fmla="*/ 228763 h 337908"/>
                <a:gd name="connsiteX257" fmla="*/ 73546 w 172182"/>
                <a:gd name="connsiteY257" fmla="*/ 228763 h 337908"/>
                <a:gd name="connsiteX258" fmla="*/ 73546 w 172182"/>
                <a:gd name="connsiteY258" fmla="*/ 230916 h 337908"/>
                <a:gd name="connsiteX259" fmla="*/ 67089 w 172182"/>
                <a:gd name="connsiteY259" fmla="*/ 230916 h 337908"/>
                <a:gd name="connsiteX260" fmla="*/ 67089 w 172182"/>
                <a:gd name="connsiteY260" fmla="*/ 233068 h 337908"/>
                <a:gd name="connsiteX261" fmla="*/ 62784 w 172182"/>
                <a:gd name="connsiteY261" fmla="*/ 233068 h 337908"/>
                <a:gd name="connsiteX262" fmla="*/ 62784 w 172182"/>
                <a:gd name="connsiteY262" fmla="*/ 235220 h 337908"/>
                <a:gd name="connsiteX263" fmla="*/ 60632 w 172182"/>
                <a:gd name="connsiteY263" fmla="*/ 235220 h 337908"/>
                <a:gd name="connsiteX264" fmla="*/ 60632 w 172182"/>
                <a:gd name="connsiteY264" fmla="*/ 237372 h 337908"/>
                <a:gd name="connsiteX265" fmla="*/ 58480 w 172182"/>
                <a:gd name="connsiteY265" fmla="*/ 237372 h 337908"/>
                <a:gd name="connsiteX266" fmla="*/ 58480 w 172182"/>
                <a:gd name="connsiteY266" fmla="*/ 239525 h 337908"/>
                <a:gd name="connsiteX267" fmla="*/ 56327 w 172182"/>
                <a:gd name="connsiteY267" fmla="*/ 239525 h 337908"/>
                <a:gd name="connsiteX268" fmla="*/ 56327 w 172182"/>
                <a:gd name="connsiteY268" fmla="*/ 243829 h 337908"/>
                <a:gd name="connsiteX269" fmla="*/ 54175 w 172182"/>
                <a:gd name="connsiteY269" fmla="*/ 243829 h 337908"/>
                <a:gd name="connsiteX270" fmla="*/ 54175 w 172182"/>
                <a:gd name="connsiteY270" fmla="*/ 254591 h 337908"/>
                <a:gd name="connsiteX271" fmla="*/ 56327 w 172182"/>
                <a:gd name="connsiteY271" fmla="*/ 254591 h 337908"/>
                <a:gd name="connsiteX272" fmla="*/ 56327 w 172182"/>
                <a:gd name="connsiteY272" fmla="*/ 256743 h 337908"/>
                <a:gd name="connsiteX273" fmla="*/ 58480 w 172182"/>
                <a:gd name="connsiteY273" fmla="*/ 256743 h 337908"/>
                <a:gd name="connsiteX274" fmla="*/ 58480 w 172182"/>
                <a:gd name="connsiteY274" fmla="*/ 261048 h 337908"/>
                <a:gd name="connsiteX275" fmla="*/ 60632 w 172182"/>
                <a:gd name="connsiteY275" fmla="*/ 261048 h 337908"/>
                <a:gd name="connsiteX276" fmla="*/ 60632 w 172182"/>
                <a:gd name="connsiteY276" fmla="*/ 263200 h 337908"/>
                <a:gd name="connsiteX277" fmla="*/ 62784 w 172182"/>
                <a:gd name="connsiteY277" fmla="*/ 263200 h 337908"/>
                <a:gd name="connsiteX278" fmla="*/ 62784 w 172182"/>
                <a:gd name="connsiteY278" fmla="*/ 267504 h 337908"/>
                <a:gd name="connsiteX279" fmla="*/ 60632 w 172182"/>
                <a:gd name="connsiteY279" fmla="*/ 267504 h 337908"/>
                <a:gd name="connsiteX280" fmla="*/ 60632 w 172182"/>
                <a:gd name="connsiteY280" fmla="*/ 269657 h 337908"/>
                <a:gd name="connsiteX281" fmla="*/ 56327 w 172182"/>
                <a:gd name="connsiteY281" fmla="*/ 269657 h 337908"/>
                <a:gd name="connsiteX282" fmla="*/ 56327 w 172182"/>
                <a:gd name="connsiteY282" fmla="*/ 271809 h 337908"/>
                <a:gd name="connsiteX283" fmla="*/ 54175 w 172182"/>
                <a:gd name="connsiteY283" fmla="*/ 271809 h 337908"/>
                <a:gd name="connsiteX284" fmla="*/ 54175 w 172182"/>
                <a:gd name="connsiteY284" fmla="*/ 273961 h 337908"/>
                <a:gd name="connsiteX285" fmla="*/ 52023 w 172182"/>
                <a:gd name="connsiteY285" fmla="*/ 273961 h 337908"/>
                <a:gd name="connsiteX286" fmla="*/ 52023 w 172182"/>
                <a:gd name="connsiteY286" fmla="*/ 276114 h 337908"/>
                <a:gd name="connsiteX287" fmla="*/ 49871 w 172182"/>
                <a:gd name="connsiteY287" fmla="*/ 276114 h 337908"/>
                <a:gd name="connsiteX288" fmla="*/ 49871 w 172182"/>
                <a:gd name="connsiteY288" fmla="*/ 278266 h 337908"/>
                <a:gd name="connsiteX289" fmla="*/ 45566 w 172182"/>
                <a:gd name="connsiteY289" fmla="*/ 278266 h 337908"/>
                <a:gd name="connsiteX290" fmla="*/ 45566 w 172182"/>
                <a:gd name="connsiteY290" fmla="*/ 280418 h 337908"/>
                <a:gd name="connsiteX291" fmla="*/ 43414 w 172182"/>
                <a:gd name="connsiteY291" fmla="*/ 280418 h 337908"/>
                <a:gd name="connsiteX292" fmla="*/ 43414 w 172182"/>
                <a:gd name="connsiteY292" fmla="*/ 282570 h 337908"/>
                <a:gd name="connsiteX293" fmla="*/ 41261 w 172182"/>
                <a:gd name="connsiteY293" fmla="*/ 282570 h 337908"/>
                <a:gd name="connsiteX294" fmla="*/ 41261 w 172182"/>
                <a:gd name="connsiteY294" fmla="*/ 284723 h 337908"/>
                <a:gd name="connsiteX295" fmla="*/ 39109 w 172182"/>
                <a:gd name="connsiteY295" fmla="*/ 284723 h 337908"/>
                <a:gd name="connsiteX296" fmla="*/ 39109 w 172182"/>
                <a:gd name="connsiteY296" fmla="*/ 286875 h 337908"/>
                <a:gd name="connsiteX297" fmla="*/ 36957 w 172182"/>
                <a:gd name="connsiteY297" fmla="*/ 286875 h 337908"/>
                <a:gd name="connsiteX298" fmla="*/ 36957 w 172182"/>
                <a:gd name="connsiteY298" fmla="*/ 289027 h 337908"/>
                <a:gd name="connsiteX299" fmla="*/ 34805 w 172182"/>
                <a:gd name="connsiteY299" fmla="*/ 289027 h 337908"/>
                <a:gd name="connsiteX300" fmla="*/ 34805 w 172182"/>
                <a:gd name="connsiteY300" fmla="*/ 291180 h 337908"/>
                <a:gd name="connsiteX301" fmla="*/ 32652 w 172182"/>
                <a:gd name="connsiteY301" fmla="*/ 291180 h 337908"/>
                <a:gd name="connsiteX302" fmla="*/ 32652 w 172182"/>
                <a:gd name="connsiteY302" fmla="*/ 293332 h 337908"/>
                <a:gd name="connsiteX303" fmla="*/ 30500 w 172182"/>
                <a:gd name="connsiteY303" fmla="*/ 293332 h 337908"/>
                <a:gd name="connsiteX304" fmla="*/ 30500 w 172182"/>
                <a:gd name="connsiteY304" fmla="*/ 295484 h 337908"/>
                <a:gd name="connsiteX305" fmla="*/ 28348 w 172182"/>
                <a:gd name="connsiteY305" fmla="*/ 295484 h 337908"/>
                <a:gd name="connsiteX306" fmla="*/ 28348 w 172182"/>
                <a:gd name="connsiteY306" fmla="*/ 297637 h 337908"/>
                <a:gd name="connsiteX307" fmla="*/ 26195 w 172182"/>
                <a:gd name="connsiteY307" fmla="*/ 297637 h 337908"/>
                <a:gd name="connsiteX308" fmla="*/ 26195 w 172182"/>
                <a:gd name="connsiteY308" fmla="*/ 299789 h 337908"/>
                <a:gd name="connsiteX309" fmla="*/ 24043 w 172182"/>
                <a:gd name="connsiteY309" fmla="*/ 299789 h 337908"/>
                <a:gd name="connsiteX310" fmla="*/ 24043 w 172182"/>
                <a:gd name="connsiteY310" fmla="*/ 301941 h 337908"/>
                <a:gd name="connsiteX311" fmla="*/ 21891 w 172182"/>
                <a:gd name="connsiteY311" fmla="*/ 301941 h 337908"/>
                <a:gd name="connsiteX312" fmla="*/ 21891 w 172182"/>
                <a:gd name="connsiteY312" fmla="*/ 304093 h 337908"/>
                <a:gd name="connsiteX313" fmla="*/ 19739 w 172182"/>
                <a:gd name="connsiteY313" fmla="*/ 304093 h 337908"/>
                <a:gd name="connsiteX314" fmla="*/ 19739 w 172182"/>
                <a:gd name="connsiteY314" fmla="*/ 308398 h 337908"/>
                <a:gd name="connsiteX315" fmla="*/ 17586 w 172182"/>
                <a:gd name="connsiteY315" fmla="*/ 308398 h 337908"/>
                <a:gd name="connsiteX316" fmla="*/ 17586 w 172182"/>
                <a:gd name="connsiteY316" fmla="*/ 310550 h 337908"/>
                <a:gd name="connsiteX317" fmla="*/ 15434 w 172182"/>
                <a:gd name="connsiteY317" fmla="*/ 310550 h 337908"/>
                <a:gd name="connsiteX318" fmla="*/ 15434 w 172182"/>
                <a:gd name="connsiteY318" fmla="*/ 312703 h 337908"/>
                <a:gd name="connsiteX319" fmla="*/ 13282 w 172182"/>
                <a:gd name="connsiteY319" fmla="*/ 312703 h 337908"/>
                <a:gd name="connsiteX320" fmla="*/ 13282 w 172182"/>
                <a:gd name="connsiteY320" fmla="*/ 317007 h 337908"/>
                <a:gd name="connsiteX321" fmla="*/ 11129 w 172182"/>
                <a:gd name="connsiteY321" fmla="*/ 317007 h 337908"/>
                <a:gd name="connsiteX322" fmla="*/ 11129 w 172182"/>
                <a:gd name="connsiteY322" fmla="*/ 323464 h 337908"/>
                <a:gd name="connsiteX323" fmla="*/ 8977 w 172182"/>
                <a:gd name="connsiteY323" fmla="*/ 323464 h 337908"/>
                <a:gd name="connsiteX324" fmla="*/ 8977 w 172182"/>
                <a:gd name="connsiteY324" fmla="*/ 327769 h 337908"/>
                <a:gd name="connsiteX325" fmla="*/ 6825 w 172182"/>
                <a:gd name="connsiteY325" fmla="*/ 327769 h 337908"/>
                <a:gd name="connsiteX326" fmla="*/ 6825 w 172182"/>
                <a:gd name="connsiteY326" fmla="*/ 332073 h 337908"/>
                <a:gd name="connsiteX327" fmla="*/ 4673 w 172182"/>
                <a:gd name="connsiteY327" fmla="*/ 332073 h 337908"/>
                <a:gd name="connsiteX328" fmla="*/ 4673 w 172182"/>
                <a:gd name="connsiteY328" fmla="*/ 338530 h 337908"/>
                <a:gd name="connsiteX329" fmla="*/ 368 w 172182"/>
                <a:gd name="connsiteY329" fmla="*/ 338530 h 337908"/>
                <a:gd name="connsiteX330" fmla="*/ 368 w 172182"/>
                <a:gd name="connsiteY330" fmla="*/ 291180 h 337908"/>
                <a:gd name="connsiteX331" fmla="*/ 2520 w 172182"/>
                <a:gd name="connsiteY331" fmla="*/ 291180 h 337908"/>
                <a:gd name="connsiteX332" fmla="*/ 2520 w 172182"/>
                <a:gd name="connsiteY332" fmla="*/ 278266 h 337908"/>
                <a:gd name="connsiteX333" fmla="*/ 4673 w 172182"/>
                <a:gd name="connsiteY333" fmla="*/ 278266 h 337908"/>
                <a:gd name="connsiteX334" fmla="*/ 4673 w 172182"/>
                <a:gd name="connsiteY334" fmla="*/ 269657 h 337908"/>
                <a:gd name="connsiteX335" fmla="*/ 6825 w 172182"/>
                <a:gd name="connsiteY335" fmla="*/ 269657 h 337908"/>
                <a:gd name="connsiteX336" fmla="*/ 6825 w 172182"/>
                <a:gd name="connsiteY336" fmla="*/ 263200 h 337908"/>
                <a:gd name="connsiteX337" fmla="*/ 8977 w 172182"/>
                <a:gd name="connsiteY337" fmla="*/ 263200 h 337908"/>
                <a:gd name="connsiteX338" fmla="*/ 8977 w 172182"/>
                <a:gd name="connsiteY338" fmla="*/ 254591 h 337908"/>
                <a:gd name="connsiteX339" fmla="*/ 11129 w 172182"/>
                <a:gd name="connsiteY339" fmla="*/ 254591 h 337908"/>
                <a:gd name="connsiteX340" fmla="*/ 11129 w 172182"/>
                <a:gd name="connsiteY340" fmla="*/ 250286 h 337908"/>
                <a:gd name="connsiteX341" fmla="*/ 13282 w 172182"/>
                <a:gd name="connsiteY341" fmla="*/ 250286 h 337908"/>
                <a:gd name="connsiteX342" fmla="*/ 13282 w 172182"/>
                <a:gd name="connsiteY342" fmla="*/ 243829 h 337908"/>
                <a:gd name="connsiteX343" fmla="*/ 15434 w 172182"/>
                <a:gd name="connsiteY343" fmla="*/ 243829 h 337908"/>
                <a:gd name="connsiteX344" fmla="*/ 15434 w 172182"/>
                <a:gd name="connsiteY344" fmla="*/ 239525 h 337908"/>
                <a:gd name="connsiteX345" fmla="*/ 17586 w 172182"/>
                <a:gd name="connsiteY345" fmla="*/ 239525 h 337908"/>
                <a:gd name="connsiteX346" fmla="*/ 17586 w 172182"/>
                <a:gd name="connsiteY346" fmla="*/ 233068 h 337908"/>
                <a:gd name="connsiteX347" fmla="*/ 19739 w 172182"/>
                <a:gd name="connsiteY347" fmla="*/ 233068 h 337908"/>
                <a:gd name="connsiteX348" fmla="*/ 19739 w 172182"/>
                <a:gd name="connsiteY348" fmla="*/ 226611 h 337908"/>
                <a:gd name="connsiteX349" fmla="*/ 21891 w 172182"/>
                <a:gd name="connsiteY349" fmla="*/ 226611 h 337908"/>
                <a:gd name="connsiteX350" fmla="*/ 21891 w 172182"/>
                <a:gd name="connsiteY350" fmla="*/ 222306 h 337908"/>
                <a:gd name="connsiteX351" fmla="*/ 24043 w 172182"/>
                <a:gd name="connsiteY351" fmla="*/ 222306 h 337908"/>
                <a:gd name="connsiteX352" fmla="*/ 24043 w 172182"/>
                <a:gd name="connsiteY352" fmla="*/ 218002 h 337908"/>
                <a:gd name="connsiteX353" fmla="*/ 26195 w 172182"/>
                <a:gd name="connsiteY353" fmla="*/ 218002 h 337908"/>
                <a:gd name="connsiteX354" fmla="*/ 26195 w 172182"/>
                <a:gd name="connsiteY354" fmla="*/ 211545 h 337908"/>
                <a:gd name="connsiteX355" fmla="*/ 28348 w 172182"/>
                <a:gd name="connsiteY355" fmla="*/ 211545 h 337908"/>
                <a:gd name="connsiteX356" fmla="*/ 28348 w 172182"/>
                <a:gd name="connsiteY356" fmla="*/ 207240 h 337908"/>
                <a:gd name="connsiteX357" fmla="*/ 30500 w 172182"/>
                <a:gd name="connsiteY357" fmla="*/ 207240 h 337908"/>
                <a:gd name="connsiteX358" fmla="*/ 30500 w 172182"/>
                <a:gd name="connsiteY358" fmla="*/ 202936 h 337908"/>
                <a:gd name="connsiteX359" fmla="*/ 32652 w 172182"/>
                <a:gd name="connsiteY359" fmla="*/ 202936 h 337908"/>
                <a:gd name="connsiteX360" fmla="*/ 32652 w 172182"/>
                <a:gd name="connsiteY360" fmla="*/ 200784 h 337908"/>
                <a:gd name="connsiteX361" fmla="*/ 34805 w 172182"/>
                <a:gd name="connsiteY361" fmla="*/ 200784 h 337908"/>
                <a:gd name="connsiteX362" fmla="*/ 34805 w 172182"/>
                <a:gd name="connsiteY362" fmla="*/ 194327 h 337908"/>
                <a:gd name="connsiteX363" fmla="*/ 36957 w 172182"/>
                <a:gd name="connsiteY363" fmla="*/ 194327 h 337908"/>
                <a:gd name="connsiteX364" fmla="*/ 36957 w 172182"/>
                <a:gd name="connsiteY364" fmla="*/ 187870 h 337908"/>
                <a:gd name="connsiteX365" fmla="*/ 39109 w 172182"/>
                <a:gd name="connsiteY365" fmla="*/ 187870 h 337908"/>
                <a:gd name="connsiteX366" fmla="*/ 39109 w 172182"/>
                <a:gd name="connsiteY366" fmla="*/ 183565 h 337908"/>
                <a:gd name="connsiteX367" fmla="*/ 41261 w 172182"/>
                <a:gd name="connsiteY367" fmla="*/ 183565 h 337908"/>
                <a:gd name="connsiteX368" fmla="*/ 41261 w 172182"/>
                <a:gd name="connsiteY368" fmla="*/ 179261 h 337908"/>
                <a:gd name="connsiteX369" fmla="*/ 30500 w 172182"/>
                <a:gd name="connsiteY369" fmla="*/ 179261 h 337908"/>
                <a:gd name="connsiteX370" fmla="*/ 30500 w 172182"/>
                <a:gd name="connsiteY370" fmla="*/ 181413 h 337908"/>
                <a:gd name="connsiteX371" fmla="*/ 21891 w 172182"/>
                <a:gd name="connsiteY371" fmla="*/ 181413 h 337908"/>
                <a:gd name="connsiteX372" fmla="*/ 21891 w 172182"/>
                <a:gd name="connsiteY372" fmla="*/ 183565 h 337908"/>
                <a:gd name="connsiteX373" fmla="*/ 6825 w 172182"/>
                <a:gd name="connsiteY373" fmla="*/ 183565 h 337908"/>
                <a:gd name="connsiteX374" fmla="*/ 6825 w 172182"/>
                <a:gd name="connsiteY374" fmla="*/ 179261 h 337908"/>
                <a:gd name="connsiteX375" fmla="*/ 8977 w 172182"/>
                <a:gd name="connsiteY375" fmla="*/ 179261 h 337908"/>
                <a:gd name="connsiteX376" fmla="*/ 8977 w 172182"/>
                <a:gd name="connsiteY376" fmla="*/ 172804 h 337908"/>
                <a:gd name="connsiteX377" fmla="*/ 11129 w 172182"/>
                <a:gd name="connsiteY377" fmla="*/ 172804 h 337908"/>
                <a:gd name="connsiteX378" fmla="*/ 11129 w 172182"/>
                <a:gd name="connsiteY378" fmla="*/ 168499 h 337908"/>
                <a:gd name="connsiteX379" fmla="*/ 13282 w 172182"/>
                <a:gd name="connsiteY379" fmla="*/ 168499 h 337908"/>
                <a:gd name="connsiteX380" fmla="*/ 13282 w 172182"/>
                <a:gd name="connsiteY380" fmla="*/ 164195 h 337908"/>
                <a:gd name="connsiteX381" fmla="*/ 15434 w 172182"/>
                <a:gd name="connsiteY381" fmla="*/ 164195 h 337908"/>
                <a:gd name="connsiteX382" fmla="*/ 15434 w 172182"/>
                <a:gd name="connsiteY382" fmla="*/ 162042 h 337908"/>
                <a:gd name="connsiteX383" fmla="*/ 17586 w 172182"/>
                <a:gd name="connsiteY383" fmla="*/ 162042 h 337908"/>
                <a:gd name="connsiteX384" fmla="*/ 17586 w 172182"/>
                <a:gd name="connsiteY384" fmla="*/ 157738 h 337908"/>
                <a:gd name="connsiteX385" fmla="*/ 19739 w 172182"/>
                <a:gd name="connsiteY385" fmla="*/ 157738 h 337908"/>
                <a:gd name="connsiteX386" fmla="*/ 19739 w 172182"/>
                <a:gd name="connsiteY386" fmla="*/ 153433 h 337908"/>
                <a:gd name="connsiteX387" fmla="*/ 21891 w 172182"/>
                <a:gd name="connsiteY387" fmla="*/ 153433 h 337908"/>
                <a:gd name="connsiteX388" fmla="*/ 21891 w 172182"/>
                <a:gd name="connsiteY388" fmla="*/ 149129 h 337908"/>
                <a:gd name="connsiteX389" fmla="*/ 24043 w 172182"/>
                <a:gd name="connsiteY389" fmla="*/ 149129 h 337908"/>
                <a:gd name="connsiteX390" fmla="*/ 24043 w 172182"/>
                <a:gd name="connsiteY390" fmla="*/ 146976 h 337908"/>
                <a:gd name="connsiteX391" fmla="*/ 26195 w 172182"/>
                <a:gd name="connsiteY391" fmla="*/ 146976 h 337908"/>
                <a:gd name="connsiteX392" fmla="*/ 26195 w 172182"/>
                <a:gd name="connsiteY392" fmla="*/ 142672 h 337908"/>
                <a:gd name="connsiteX393" fmla="*/ 28348 w 172182"/>
                <a:gd name="connsiteY393" fmla="*/ 142672 h 337908"/>
                <a:gd name="connsiteX394" fmla="*/ 28348 w 172182"/>
                <a:gd name="connsiteY394" fmla="*/ 138367 h 337908"/>
                <a:gd name="connsiteX395" fmla="*/ 30500 w 172182"/>
                <a:gd name="connsiteY395" fmla="*/ 138367 h 337908"/>
                <a:gd name="connsiteX396" fmla="*/ 30500 w 172182"/>
                <a:gd name="connsiteY396" fmla="*/ 134063 h 337908"/>
                <a:gd name="connsiteX397" fmla="*/ 32652 w 172182"/>
                <a:gd name="connsiteY397" fmla="*/ 134063 h 337908"/>
                <a:gd name="connsiteX398" fmla="*/ 32652 w 172182"/>
                <a:gd name="connsiteY398" fmla="*/ 129758 h 337908"/>
                <a:gd name="connsiteX399" fmla="*/ 34805 w 172182"/>
                <a:gd name="connsiteY399" fmla="*/ 129758 h 337908"/>
                <a:gd name="connsiteX400" fmla="*/ 34805 w 172182"/>
                <a:gd name="connsiteY400" fmla="*/ 127606 h 337908"/>
                <a:gd name="connsiteX401" fmla="*/ 36957 w 172182"/>
                <a:gd name="connsiteY401" fmla="*/ 127606 h 337908"/>
                <a:gd name="connsiteX402" fmla="*/ 36957 w 172182"/>
                <a:gd name="connsiteY402" fmla="*/ 123301 h 337908"/>
                <a:gd name="connsiteX403" fmla="*/ 39109 w 172182"/>
                <a:gd name="connsiteY403" fmla="*/ 123301 h 337908"/>
                <a:gd name="connsiteX404" fmla="*/ 39109 w 172182"/>
                <a:gd name="connsiteY404" fmla="*/ 121149 h 337908"/>
                <a:gd name="connsiteX405" fmla="*/ 41261 w 172182"/>
                <a:gd name="connsiteY405" fmla="*/ 121149 h 337908"/>
                <a:gd name="connsiteX406" fmla="*/ 41261 w 172182"/>
                <a:gd name="connsiteY406" fmla="*/ 116844 h 337908"/>
                <a:gd name="connsiteX407" fmla="*/ 43414 w 172182"/>
                <a:gd name="connsiteY407" fmla="*/ 116844 h 337908"/>
                <a:gd name="connsiteX408" fmla="*/ 43414 w 172182"/>
                <a:gd name="connsiteY408" fmla="*/ 114692 h 337908"/>
                <a:gd name="connsiteX409" fmla="*/ 45566 w 172182"/>
                <a:gd name="connsiteY409" fmla="*/ 114692 h 337908"/>
                <a:gd name="connsiteX410" fmla="*/ 45566 w 172182"/>
                <a:gd name="connsiteY410" fmla="*/ 110388 h 337908"/>
                <a:gd name="connsiteX411" fmla="*/ 47718 w 172182"/>
                <a:gd name="connsiteY411" fmla="*/ 110388 h 337908"/>
                <a:gd name="connsiteX412" fmla="*/ 47718 w 172182"/>
                <a:gd name="connsiteY412" fmla="*/ 108235 h 337908"/>
                <a:gd name="connsiteX413" fmla="*/ 49871 w 172182"/>
                <a:gd name="connsiteY413" fmla="*/ 108235 h 337908"/>
                <a:gd name="connsiteX414" fmla="*/ 49871 w 172182"/>
                <a:gd name="connsiteY414" fmla="*/ 103931 h 337908"/>
                <a:gd name="connsiteX415" fmla="*/ 52023 w 172182"/>
                <a:gd name="connsiteY415" fmla="*/ 103931 h 337908"/>
                <a:gd name="connsiteX416" fmla="*/ 52023 w 172182"/>
                <a:gd name="connsiteY416" fmla="*/ 101778 h 337908"/>
                <a:gd name="connsiteX417" fmla="*/ 54175 w 172182"/>
                <a:gd name="connsiteY417" fmla="*/ 101778 h 337908"/>
                <a:gd name="connsiteX418" fmla="*/ 54175 w 172182"/>
                <a:gd name="connsiteY418" fmla="*/ 99626 h 337908"/>
                <a:gd name="connsiteX419" fmla="*/ 56327 w 172182"/>
                <a:gd name="connsiteY419" fmla="*/ 99626 h 337908"/>
                <a:gd name="connsiteX420" fmla="*/ 56327 w 172182"/>
                <a:gd name="connsiteY420" fmla="*/ 95322 h 337908"/>
                <a:gd name="connsiteX421" fmla="*/ 58480 w 172182"/>
                <a:gd name="connsiteY421" fmla="*/ 95322 h 337908"/>
                <a:gd name="connsiteX422" fmla="*/ 58480 w 172182"/>
                <a:gd name="connsiteY422" fmla="*/ 93169 h 337908"/>
                <a:gd name="connsiteX423" fmla="*/ 60632 w 172182"/>
                <a:gd name="connsiteY423" fmla="*/ 93169 h 337908"/>
                <a:gd name="connsiteX424" fmla="*/ 60632 w 172182"/>
                <a:gd name="connsiteY424" fmla="*/ 91017 h 337908"/>
                <a:gd name="connsiteX425" fmla="*/ 62784 w 172182"/>
                <a:gd name="connsiteY425" fmla="*/ 91017 h 337908"/>
                <a:gd name="connsiteX426" fmla="*/ 62784 w 172182"/>
                <a:gd name="connsiteY426" fmla="*/ 86712 h 337908"/>
                <a:gd name="connsiteX427" fmla="*/ 64937 w 172182"/>
                <a:gd name="connsiteY427" fmla="*/ 86712 h 337908"/>
                <a:gd name="connsiteX428" fmla="*/ 64937 w 172182"/>
                <a:gd name="connsiteY428" fmla="*/ 84560 h 337908"/>
                <a:gd name="connsiteX429" fmla="*/ 67089 w 172182"/>
                <a:gd name="connsiteY429" fmla="*/ 84560 h 337908"/>
                <a:gd name="connsiteX430" fmla="*/ 67089 w 172182"/>
                <a:gd name="connsiteY430" fmla="*/ 80256 h 337908"/>
                <a:gd name="connsiteX431" fmla="*/ 69241 w 172182"/>
                <a:gd name="connsiteY431" fmla="*/ 80256 h 337908"/>
                <a:gd name="connsiteX432" fmla="*/ 69241 w 172182"/>
                <a:gd name="connsiteY432" fmla="*/ 78103 h 337908"/>
                <a:gd name="connsiteX433" fmla="*/ 71393 w 172182"/>
                <a:gd name="connsiteY433" fmla="*/ 78103 h 337908"/>
                <a:gd name="connsiteX434" fmla="*/ 71393 w 172182"/>
                <a:gd name="connsiteY434" fmla="*/ 75951 h 337908"/>
                <a:gd name="connsiteX435" fmla="*/ 73546 w 172182"/>
                <a:gd name="connsiteY435" fmla="*/ 75951 h 337908"/>
                <a:gd name="connsiteX436" fmla="*/ 73546 w 172182"/>
                <a:gd name="connsiteY436" fmla="*/ 73799 h 337908"/>
                <a:gd name="connsiteX437" fmla="*/ 75698 w 172182"/>
                <a:gd name="connsiteY437" fmla="*/ 73799 h 337908"/>
                <a:gd name="connsiteX438" fmla="*/ 75698 w 172182"/>
                <a:gd name="connsiteY438" fmla="*/ 71646 h 337908"/>
                <a:gd name="connsiteX439" fmla="*/ 77850 w 172182"/>
                <a:gd name="connsiteY439" fmla="*/ 71646 h 337908"/>
                <a:gd name="connsiteX440" fmla="*/ 77850 w 172182"/>
                <a:gd name="connsiteY440" fmla="*/ 69494 h 337908"/>
                <a:gd name="connsiteX441" fmla="*/ 80003 w 172182"/>
                <a:gd name="connsiteY441" fmla="*/ 69494 h 337908"/>
                <a:gd name="connsiteX442" fmla="*/ 80003 w 172182"/>
                <a:gd name="connsiteY442" fmla="*/ 67342 h 337908"/>
                <a:gd name="connsiteX443" fmla="*/ 82155 w 172182"/>
                <a:gd name="connsiteY443" fmla="*/ 67342 h 337908"/>
                <a:gd name="connsiteX444" fmla="*/ 82155 w 172182"/>
                <a:gd name="connsiteY444" fmla="*/ 65190 h 337908"/>
                <a:gd name="connsiteX445" fmla="*/ 84307 w 172182"/>
                <a:gd name="connsiteY445" fmla="*/ 65190 h 337908"/>
                <a:gd name="connsiteX446" fmla="*/ 84307 w 172182"/>
                <a:gd name="connsiteY446" fmla="*/ 63037 h 337908"/>
                <a:gd name="connsiteX447" fmla="*/ 86459 w 172182"/>
                <a:gd name="connsiteY447" fmla="*/ 63037 h 337908"/>
                <a:gd name="connsiteX448" fmla="*/ 86459 w 172182"/>
                <a:gd name="connsiteY448" fmla="*/ 60885 h 337908"/>
                <a:gd name="connsiteX449" fmla="*/ 88612 w 172182"/>
                <a:gd name="connsiteY449" fmla="*/ 60885 h 337908"/>
                <a:gd name="connsiteX450" fmla="*/ 88612 w 172182"/>
                <a:gd name="connsiteY450" fmla="*/ 58733 h 337908"/>
                <a:gd name="connsiteX451" fmla="*/ 90764 w 172182"/>
                <a:gd name="connsiteY451" fmla="*/ 58733 h 337908"/>
                <a:gd name="connsiteX452" fmla="*/ 90764 w 172182"/>
                <a:gd name="connsiteY452" fmla="*/ 56580 h 337908"/>
                <a:gd name="connsiteX453" fmla="*/ 82155 w 172182"/>
                <a:gd name="connsiteY453" fmla="*/ 56580 h 337908"/>
                <a:gd name="connsiteX454" fmla="*/ 82155 w 172182"/>
                <a:gd name="connsiteY454" fmla="*/ 58733 h 337908"/>
                <a:gd name="connsiteX455" fmla="*/ 52023 w 172182"/>
                <a:gd name="connsiteY455" fmla="*/ 58733 h 337908"/>
                <a:gd name="connsiteX456" fmla="*/ 52023 w 172182"/>
                <a:gd name="connsiteY456" fmla="*/ 56580 h 337908"/>
                <a:gd name="connsiteX457" fmla="*/ 45566 w 172182"/>
                <a:gd name="connsiteY457" fmla="*/ 56580 h 337908"/>
                <a:gd name="connsiteX458" fmla="*/ 45566 w 172182"/>
                <a:gd name="connsiteY458" fmla="*/ 54428 h 337908"/>
                <a:gd name="connsiteX459" fmla="*/ 41261 w 172182"/>
                <a:gd name="connsiteY459" fmla="*/ 54428 h 337908"/>
                <a:gd name="connsiteX460" fmla="*/ 41261 w 172182"/>
                <a:gd name="connsiteY460" fmla="*/ 47971 h 337908"/>
                <a:gd name="connsiteX461" fmla="*/ 43414 w 172182"/>
                <a:gd name="connsiteY461" fmla="*/ 47971 h 337908"/>
                <a:gd name="connsiteX462" fmla="*/ 43414 w 172182"/>
                <a:gd name="connsiteY462" fmla="*/ 45819 h 337908"/>
                <a:gd name="connsiteX463" fmla="*/ 45566 w 172182"/>
                <a:gd name="connsiteY463" fmla="*/ 45819 h 337908"/>
                <a:gd name="connsiteX464" fmla="*/ 45566 w 172182"/>
                <a:gd name="connsiteY464" fmla="*/ 43667 h 337908"/>
                <a:gd name="connsiteX465" fmla="*/ 47718 w 172182"/>
                <a:gd name="connsiteY465" fmla="*/ 43667 h 337908"/>
                <a:gd name="connsiteX466" fmla="*/ 47718 w 172182"/>
                <a:gd name="connsiteY466" fmla="*/ 41514 h 337908"/>
                <a:gd name="connsiteX467" fmla="*/ 49871 w 172182"/>
                <a:gd name="connsiteY467" fmla="*/ 41514 h 337908"/>
                <a:gd name="connsiteX468" fmla="*/ 49871 w 172182"/>
                <a:gd name="connsiteY468" fmla="*/ 39362 h 337908"/>
                <a:gd name="connsiteX469" fmla="*/ 52023 w 172182"/>
                <a:gd name="connsiteY469" fmla="*/ 39362 h 337908"/>
                <a:gd name="connsiteX470" fmla="*/ 52023 w 172182"/>
                <a:gd name="connsiteY470" fmla="*/ 37210 h 337908"/>
                <a:gd name="connsiteX471" fmla="*/ 54175 w 172182"/>
                <a:gd name="connsiteY471" fmla="*/ 37210 h 337908"/>
                <a:gd name="connsiteX472" fmla="*/ 54175 w 172182"/>
                <a:gd name="connsiteY472" fmla="*/ 35058 h 337908"/>
                <a:gd name="connsiteX473" fmla="*/ 56327 w 172182"/>
                <a:gd name="connsiteY473" fmla="*/ 35058 h 337908"/>
                <a:gd name="connsiteX474" fmla="*/ 56327 w 172182"/>
                <a:gd name="connsiteY474" fmla="*/ 32905 h 337908"/>
                <a:gd name="connsiteX475" fmla="*/ 58480 w 172182"/>
                <a:gd name="connsiteY475" fmla="*/ 32905 h 337908"/>
                <a:gd name="connsiteX476" fmla="*/ 58480 w 172182"/>
                <a:gd name="connsiteY476" fmla="*/ 30753 h 337908"/>
                <a:gd name="connsiteX477" fmla="*/ 60632 w 172182"/>
                <a:gd name="connsiteY477" fmla="*/ 30753 h 337908"/>
                <a:gd name="connsiteX478" fmla="*/ 60632 w 172182"/>
                <a:gd name="connsiteY478" fmla="*/ 28601 h 337908"/>
                <a:gd name="connsiteX479" fmla="*/ 62784 w 172182"/>
                <a:gd name="connsiteY479" fmla="*/ 28601 h 337908"/>
                <a:gd name="connsiteX480" fmla="*/ 62784 w 172182"/>
                <a:gd name="connsiteY480" fmla="*/ 26448 h 337908"/>
                <a:gd name="connsiteX481" fmla="*/ 64937 w 172182"/>
                <a:gd name="connsiteY481" fmla="*/ 26448 h 337908"/>
                <a:gd name="connsiteX482" fmla="*/ 64937 w 172182"/>
                <a:gd name="connsiteY482" fmla="*/ 24296 h 337908"/>
                <a:gd name="connsiteX483" fmla="*/ 67089 w 172182"/>
                <a:gd name="connsiteY483" fmla="*/ 24296 h 337908"/>
                <a:gd name="connsiteX484" fmla="*/ 67089 w 172182"/>
                <a:gd name="connsiteY484" fmla="*/ 19992 h 337908"/>
                <a:gd name="connsiteX485" fmla="*/ 69241 w 172182"/>
                <a:gd name="connsiteY485" fmla="*/ 19992 h 337908"/>
                <a:gd name="connsiteX486" fmla="*/ 69241 w 172182"/>
                <a:gd name="connsiteY486" fmla="*/ 17839 h 337908"/>
                <a:gd name="connsiteX487" fmla="*/ 71393 w 172182"/>
                <a:gd name="connsiteY487" fmla="*/ 17839 h 337908"/>
                <a:gd name="connsiteX488" fmla="*/ 71393 w 172182"/>
                <a:gd name="connsiteY488" fmla="*/ 15687 h 337908"/>
                <a:gd name="connsiteX489" fmla="*/ 73546 w 172182"/>
                <a:gd name="connsiteY489" fmla="*/ 15687 h 337908"/>
                <a:gd name="connsiteX490" fmla="*/ 73546 w 172182"/>
                <a:gd name="connsiteY490" fmla="*/ 13535 h 337908"/>
                <a:gd name="connsiteX491" fmla="*/ 75698 w 172182"/>
                <a:gd name="connsiteY491" fmla="*/ 13535 h 337908"/>
                <a:gd name="connsiteX492" fmla="*/ 75698 w 172182"/>
                <a:gd name="connsiteY492" fmla="*/ 11382 h 337908"/>
                <a:gd name="connsiteX493" fmla="*/ 77850 w 172182"/>
                <a:gd name="connsiteY493" fmla="*/ 11382 h 337908"/>
                <a:gd name="connsiteX494" fmla="*/ 77850 w 172182"/>
                <a:gd name="connsiteY494" fmla="*/ 9230 h 337908"/>
                <a:gd name="connsiteX495" fmla="*/ 80003 w 172182"/>
                <a:gd name="connsiteY495" fmla="*/ 9230 h 337908"/>
                <a:gd name="connsiteX496" fmla="*/ 80003 w 172182"/>
                <a:gd name="connsiteY496" fmla="*/ 7078 h 337908"/>
                <a:gd name="connsiteX497" fmla="*/ 82155 w 172182"/>
                <a:gd name="connsiteY497" fmla="*/ 7078 h 337908"/>
                <a:gd name="connsiteX498" fmla="*/ 82155 w 172182"/>
                <a:gd name="connsiteY498" fmla="*/ 4926 h 337908"/>
                <a:gd name="connsiteX499" fmla="*/ 88612 w 172182"/>
                <a:gd name="connsiteY499" fmla="*/ 4926 h 337908"/>
                <a:gd name="connsiteX500" fmla="*/ 88612 w 172182"/>
                <a:gd name="connsiteY500" fmla="*/ 2773 h 337908"/>
                <a:gd name="connsiteX501" fmla="*/ 90764 w 172182"/>
                <a:gd name="connsiteY501" fmla="*/ 2773 h 33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</a:cxnLst>
              <a:rect l="l" t="t" r="r" b="b"/>
              <a:pathLst>
                <a:path w="172182" h="337908">
                  <a:moveTo>
                    <a:pt x="90764" y="621"/>
                  </a:moveTo>
                  <a:lnTo>
                    <a:pt x="92916" y="621"/>
                  </a:lnTo>
                  <a:lnTo>
                    <a:pt x="92916" y="24296"/>
                  </a:lnTo>
                  <a:lnTo>
                    <a:pt x="95069" y="24296"/>
                  </a:lnTo>
                  <a:lnTo>
                    <a:pt x="95069" y="28601"/>
                  </a:lnTo>
                  <a:lnTo>
                    <a:pt x="97221" y="28601"/>
                  </a:lnTo>
                  <a:lnTo>
                    <a:pt x="97221" y="32905"/>
                  </a:lnTo>
                  <a:lnTo>
                    <a:pt x="99373" y="32905"/>
                  </a:lnTo>
                  <a:lnTo>
                    <a:pt x="99373" y="35058"/>
                  </a:lnTo>
                  <a:lnTo>
                    <a:pt x="101525" y="35058"/>
                  </a:lnTo>
                  <a:lnTo>
                    <a:pt x="101525" y="37210"/>
                  </a:lnTo>
                  <a:lnTo>
                    <a:pt x="103678" y="37210"/>
                  </a:lnTo>
                  <a:lnTo>
                    <a:pt x="103678" y="41514"/>
                  </a:lnTo>
                  <a:lnTo>
                    <a:pt x="105830" y="41514"/>
                  </a:lnTo>
                  <a:lnTo>
                    <a:pt x="105830" y="43667"/>
                  </a:lnTo>
                  <a:lnTo>
                    <a:pt x="107982" y="43667"/>
                  </a:lnTo>
                  <a:lnTo>
                    <a:pt x="107982" y="45819"/>
                  </a:lnTo>
                  <a:lnTo>
                    <a:pt x="110135" y="45819"/>
                  </a:lnTo>
                  <a:lnTo>
                    <a:pt x="110135" y="47971"/>
                  </a:lnTo>
                  <a:lnTo>
                    <a:pt x="112287" y="47971"/>
                  </a:lnTo>
                  <a:lnTo>
                    <a:pt x="112287" y="50124"/>
                  </a:lnTo>
                  <a:lnTo>
                    <a:pt x="114439" y="50124"/>
                  </a:lnTo>
                  <a:lnTo>
                    <a:pt x="114439" y="52276"/>
                  </a:lnTo>
                  <a:lnTo>
                    <a:pt x="118744" y="52276"/>
                  </a:lnTo>
                  <a:lnTo>
                    <a:pt x="118744" y="54428"/>
                  </a:lnTo>
                  <a:lnTo>
                    <a:pt x="123048" y="54428"/>
                  </a:lnTo>
                  <a:lnTo>
                    <a:pt x="123048" y="56580"/>
                  </a:lnTo>
                  <a:lnTo>
                    <a:pt x="125201" y="56580"/>
                  </a:lnTo>
                  <a:lnTo>
                    <a:pt x="125201" y="58733"/>
                  </a:lnTo>
                  <a:lnTo>
                    <a:pt x="129505" y="58733"/>
                  </a:lnTo>
                  <a:lnTo>
                    <a:pt x="129505" y="60885"/>
                  </a:lnTo>
                  <a:lnTo>
                    <a:pt x="135962" y="60885"/>
                  </a:lnTo>
                  <a:lnTo>
                    <a:pt x="135962" y="63037"/>
                  </a:lnTo>
                  <a:lnTo>
                    <a:pt x="138114" y="63037"/>
                  </a:lnTo>
                  <a:lnTo>
                    <a:pt x="138114" y="65190"/>
                  </a:lnTo>
                  <a:lnTo>
                    <a:pt x="140267" y="65190"/>
                  </a:lnTo>
                  <a:lnTo>
                    <a:pt x="140267" y="67342"/>
                  </a:lnTo>
                  <a:lnTo>
                    <a:pt x="146723" y="67342"/>
                  </a:lnTo>
                  <a:lnTo>
                    <a:pt x="146723" y="69494"/>
                  </a:lnTo>
                  <a:lnTo>
                    <a:pt x="151028" y="69494"/>
                  </a:lnTo>
                  <a:lnTo>
                    <a:pt x="151028" y="71646"/>
                  </a:lnTo>
                  <a:lnTo>
                    <a:pt x="155333" y="71646"/>
                  </a:lnTo>
                  <a:lnTo>
                    <a:pt x="155333" y="73799"/>
                  </a:lnTo>
                  <a:lnTo>
                    <a:pt x="161789" y="73799"/>
                  </a:lnTo>
                  <a:lnTo>
                    <a:pt x="161789" y="75951"/>
                  </a:lnTo>
                  <a:lnTo>
                    <a:pt x="168246" y="75951"/>
                  </a:lnTo>
                  <a:lnTo>
                    <a:pt x="168246" y="78103"/>
                  </a:lnTo>
                  <a:lnTo>
                    <a:pt x="172551" y="78103"/>
                  </a:lnTo>
                  <a:lnTo>
                    <a:pt x="172551" y="88865"/>
                  </a:lnTo>
                  <a:lnTo>
                    <a:pt x="170399" y="88865"/>
                  </a:lnTo>
                  <a:lnTo>
                    <a:pt x="170399" y="97474"/>
                  </a:lnTo>
                  <a:lnTo>
                    <a:pt x="168246" y="97474"/>
                  </a:lnTo>
                  <a:lnTo>
                    <a:pt x="168246" y="101778"/>
                  </a:lnTo>
                  <a:lnTo>
                    <a:pt x="166094" y="101778"/>
                  </a:lnTo>
                  <a:lnTo>
                    <a:pt x="166094" y="103931"/>
                  </a:lnTo>
                  <a:lnTo>
                    <a:pt x="163942" y="103931"/>
                  </a:lnTo>
                  <a:lnTo>
                    <a:pt x="163942" y="108235"/>
                  </a:lnTo>
                  <a:lnTo>
                    <a:pt x="159637" y="108235"/>
                  </a:lnTo>
                  <a:lnTo>
                    <a:pt x="159637" y="97474"/>
                  </a:lnTo>
                  <a:lnTo>
                    <a:pt x="163942" y="97474"/>
                  </a:lnTo>
                  <a:lnTo>
                    <a:pt x="163942" y="93169"/>
                  </a:lnTo>
                  <a:lnTo>
                    <a:pt x="161789" y="93169"/>
                  </a:lnTo>
                  <a:lnTo>
                    <a:pt x="161789" y="95322"/>
                  </a:lnTo>
                  <a:lnTo>
                    <a:pt x="159637" y="95322"/>
                  </a:lnTo>
                  <a:lnTo>
                    <a:pt x="159637" y="93169"/>
                  </a:lnTo>
                  <a:lnTo>
                    <a:pt x="157485" y="93169"/>
                  </a:lnTo>
                  <a:lnTo>
                    <a:pt x="157485" y="95322"/>
                  </a:lnTo>
                  <a:lnTo>
                    <a:pt x="144571" y="95322"/>
                  </a:lnTo>
                  <a:lnTo>
                    <a:pt x="144571" y="97474"/>
                  </a:lnTo>
                  <a:lnTo>
                    <a:pt x="142419" y="97474"/>
                  </a:lnTo>
                  <a:lnTo>
                    <a:pt x="142419" y="93169"/>
                  </a:lnTo>
                  <a:lnTo>
                    <a:pt x="140267" y="93169"/>
                  </a:lnTo>
                  <a:lnTo>
                    <a:pt x="140267" y="97474"/>
                  </a:lnTo>
                  <a:lnTo>
                    <a:pt x="138114" y="97474"/>
                  </a:lnTo>
                  <a:lnTo>
                    <a:pt x="138114" y="93169"/>
                  </a:lnTo>
                  <a:lnTo>
                    <a:pt x="135962" y="93169"/>
                  </a:lnTo>
                  <a:lnTo>
                    <a:pt x="135962" y="88865"/>
                  </a:lnTo>
                  <a:lnTo>
                    <a:pt x="133810" y="88865"/>
                  </a:lnTo>
                  <a:lnTo>
                    <a:pt x="133810" y="86712"/>
                  </a:lnTo>
                  <a:lnTo>
                    <a:pt x="135962" y="86712"/>
                  </a:lnTo>
                  <a:lnTo>
                    <a:pt x="135962" y="84560"/>
                  </a:lnTo>
                  <a:lnTo>
                    <a:pt x="125201" y="84560"/>
                  </a:lnTo>
                  <a:lnTo>
                    <a:pt x="125201" y="82408"/>
                  </a:lnTo>
                  <a:lnTo>
                    <a:pt x="120896" y="82408"/>
                  </a:lnTo>
                  <a:lnTo>
                    <a:pt x="120896" y="80256"/>
                  </a:lnTo>
                  <a:lnTo>
                    <a:pt x="101525" y="80256"/>
                  </a:lnTo>
                  <a:lnTo>
                    <a:pt x="101525" y="82408"/>
                  </a:lnTo>
                  <a:lnTo>
                    <a:pt x="97221" y="82408"/>
                  </a:lnTo>
                  <a:lnTo>
                    <a:pt x="97221" y="88865"/>
                  </a:lnTo>
                  <a:lnTo>
                    <a:pt x="95069" y="88865"/>
                  </a:lnTo>
                  <a:lnTo>
                    <a:pt x="95069" y="86712"/>
                  </a:lnTo>
                  <a:lnTo>
                    <a:pt x="92916" y="86712"/>
                  </a:lnTo>
                  <a:lnTo>
                    <a:pt x="92916" y="84560"/>
                  </a:lnTo>
                  <a:lnTo>
                    <a:pt x="90764" y="84560"/>
                  </a:lnTo>
                  <a:lnTo>
                    <a:pt x="90764" y="88865"/>
                  </a:lnTo>
                  <a:lnTo>
                    <a:pt x="92916" y="88865"/>
                  </a:lnTo>
                  <a:lnTo>
                    <a:pt x="92916" y="97474"/>
                  </a:lnTo>
                  <a:lnTo>
                    <a:pt x="88612" y="97474"/>
                  </a:lnTo>
                  <a:lnTo>
                    <a:pt x="88612" y="91017"/>
                  </a:lnTo>
                  <a:lnTo>
                    <a:pt x="82155" y="91017"/>
                  </a:lnTo>
                  <a:lnTo>
                    <a:pt x="82155" y="93169"/>
                  </a:lnTo>
                  <a:lnTo>
                    <a:pt x="77850" y="93169"/>
                  </a:lnTo>
                  <a:lnTo>
                    <a:pt x="77850" y="97474"/>
                  </a:lnTo>
                  <a:lnTo>
                    <a:pt x="75698" y="97474"/>
                  </a:lnTo>
                  <a:lnTo>
                    <a:pt x="75698" y="101778"/>
                  </a:lnTo>
                  <a:lnTo>
                    <a:pt x="69241" y="101778"/>
                  </a:lnTo>
                  <a:lnTo>
                    <a:pt x="69241" y="106083"/>
                  </a:lnTo>
                  <a:lnTo>
                    <a:pt x="67089" y="106083"/>
                  </a:lnTo>
                  <a:lnTo>
                    <a:pt x="67089" y="108235"/>
                  </a:lnTo>
                  <a:lnTo>
                    <a:pt x="64937" y="108235"/>
                  </a:lnTo>
                  <a:lnTo>
                    <a:pt x="64937" y="110388"/>
                  </a:lnTo>
                  <a:lnTo>
                    <a:pt x="62784" y="110388"/>
                  </a:lnTo>
                  <a:lnTo>
                    <a:pt x="62784" y="114692"/>
                  </a:lnTo>
                  <a:lnTo>
                    <a:pt x="60632" y="114692"/>
                  </a:lnTo>
                  <a:lnTo>
                    <a:pt x="60632" y="118997"/>
                  </a:lnTo>
                  <a:lnTo>
                    <a:pt x="58480" y="118997"/>
                  </a:lnTo>
                  <a:lnTo>
                    <a:pt x="58480" y="121149"/>
                  </a:lnTo>
                  <a:lnTo>
                    <a:pt x="56327" y="121149"/>
                  </a:lnTo>
                  <a:lnTo>
                    <a:pt x="56327" y="125454"/>
                  </a:lnTo>
                  <a:lnTo>
                    <a:pt x="54175" y="125454"/>
                  </a:lnTo>
                  <a:lnTo>
                    <a:pt x="54175" y="127606"/>
                  </a:lnTo>
                  <a:lnTo>
                    <a:pt x="52023" y="127606"/>
                  </a:lnTo>
                  <a:lnTo>
                    <a:pt x="52023" y="131910"/>
                  </a:lnTo>
                  <a:lnTo>
                    <a:pt x="49871" y="131910"/>
                  </a:lnTo>
                  <a:lnTo>
                    <a:pt x="49871" y="134063"/>
                  </a:lnTo>
                  <a:lnTo>
                    <a:pt x="47718" y="134063"/>
                  </a:lnTo>
                  <a:lnTo>
                    <a:pt x="47718" y="140520"/>
                  </a:lnTo>
                  <a:lnTo>
                    <a:pt x="45566" y="140520"/>
                  </a:lnTo>
                  <a:lnTo>
                    <a:pt x="45566" y="144824"/>
                  </a:lnTo>
                  <a:lnTo>
                    <a:pt x="43414" y="144824"/>
                  </a:lnTo>
                  <a:lnTo>
                    <a:pt x="43414" y="146976"/>
                  </a:lnTo>
                  <a:lnTo>
                    <a:pt x="41261" y="146976"/>
                  </a:lnTo>
                  <a:lnTo>
                    <a:pt x="41261" y="149129"/>
                  </a:lnTo>
                  <a:lnTo>
                    <a:pt x="39109" y="149129"/>
                  </a:lnTo>
                  <a:lnTo>
                    <a:pt x="39109" y="153433"/>
                  </a:lnTo>
                  <a:lnTo>
                    <a:pt x="36957" y="153433"/>
                  </a:lnTo>
                  <a:lnTo>
                    <a:pt x="36957" y="155586"/>
                  </a:lnTo>
                  <a:lnTo>
                    <a:pt x="34805" y="155586"/>
                  </a:lnTo>
                  <a:lnTo>
                    <a:pt x="34805" y="159890"/>
                  </a:lnTo>
                  <a:lnTo>
                    <a:pt x="36957" y="159890"/>
                  </a:lnTo>
                  <a:lnTo>
                    <a:pt x="36957" y="157738"/>
                  </a:lnTo>
                  <a:lnTo>
                    <a:pt x="39109" y="157738"/>
                  </a:lnTo>
                  <a:lnTo>
                    <a:pt x="39109" y="155586"/>
                  </a:lnTo>
                  <a:lnTo>
                    <a:pt x="41261" y="155586"/>
                  </a:lnTo>
                  <a:lnTo>
                    <a:pt x="41261" y="153433"/>
                  </a:lnTo>
                  <a:lnTo>
                    <a:pt x="43414" y="153433"/>
                  </a:lnTo>
                  <a:lnTo>
                    <a:pt x="43414" y="157738"/>
                  </a:lnTo>
                  <a:lnTo>
                    <a:pt x="41261" y="157738"/>
                  </a:lnTo>
                  <a:lnTo>
                    <a:pt x="41261" y="162042"/>
                  </a:lnTo>
                  <a:lnTo>
                    <a:pt x="43414" y="162042"/>
                  </a:lnTo>
                  <a:lnTo>
                    <a:pt x="43414" y="159890"/>
                  </a:lnTo>
                  <a:lnTo>
                    <a:pt x="45566" y="159890"/>
                  </a:lnTo>
                  <a:lnTo>
                    <a:pt x="45566" y="157738"/>
                  </a:lnTo>
                  <a:lnTo>
                    <a:pt x="47718" y="157738"/>
                  </a:lnTo>
                  <a:lnTo>
                    <a:pt x="47718" y="144824"/>
                  </a:lnTo>
                  <a:lnTo>
                    <a:pt x="54175" y="144824"/>
                  </a:lnTo>
                  <a:lnTo>
                    <a:pt x="54175" y="142672"/>
                  </a:lnTo>
                  <a:lnTo>
                    <a:pt x="56327" y="142672"/>
                  </a:lnTo>
                  <a:lnTo>
                    <a:pt x="56327" y="149129"/>
                  </a:lnTo>
                  <a:lnTo>
                    <a:pt x="54175" y="149129"/>
                  </a:lnTo>
                  <a:lnTo>
                    <a:pt x="54175" y="151281"/>
                  </a:lnTo>
                  <a:lnTo>
                    <a:pt x="52023" y="151281"/>
                  </a:lnTo>
                  <a:lnTo>
                    <a:pt x="52023" y="153433"/>
                  </a:lnTo>
                  <a:lnTo>
                    <a:pt x="56327" y="153433"/>
                  </a:lnTo>
                  <a:lnTo>
                    <a:pt x="56327" y="151281"/>
                  </a:lnTo>
                  <a:lnTo>
                    <a:pt x="58480" y="151281"/>
                  </a:lnTo>
                  <a:lnTo>
                    <a:pt x="58480" y="149129"/>
                  </a:lnTo>
                  <a:lnTo>
                    <a:pt x="67089" y="149129"/>
                  </a:lnTo>
                  <a:lnTo>
                    <a:pt x="67089" y="146976"/>
                  </a:lnTo>
                  <a:lnTo>
                    <a:pt x="69241" y="146976"/>
                  </a:lnTo>
                  <a:lnTo>
                    <a:pt x="69241" y="151281"/>
                  </a:lnTo>
                  <a:lnTo>
                    <a:pt x="75698" y="151281"/>
                  </a:lnTo>
                  <a:lnTo>
                    <a:pt x="75698" y="149129"/>
                  </a:lnTo>
                  <a:lnTo>
                    <a:pt x="90764" y="149129"/>
                  </a:lnTo>
                  <a:lnTo>
                    <a:pt x="90764" y="151281"/>
                  </a:lnTo>
                  <a:lnTo>
                    <a:pt x="77850" y="151281"/>
                  </a:lnTo>
                  <a:lnTo>
                    <a:pt x="77850" y="153433"/>
                  </a:lnTo>
                  <a:lnTo>
                    <a:pt x="71393" y="153433"/>
                  </a:lnTo>
                  <a:lnTo>
                    <a:pt x="71393" y="155586"/>
                  </a:lnTo>
                  <a:lnTo>
                    <a:pt x="69241" y="155586"/>
                  </a:lnTo>
                  <a:lnTo>
                    <a:pt x="69241" y="157738"/>
                  </a:lnTo>
                  <a:lnTo>
                    <a:pt x="67089" y="157738"/>
                  </a:lnTo>
                  <a:lnTo>
                    <a:pt x="67089" y="159890"/>
                  </a:lnTo>
                  <a:lnTo>
                    <a:pt x="64937" y="159890"/>
                  </a:lnTo>
                  <a:lnTo>
                    <a:pt x="64937" y="164195"/>
                  </a:lnTo>
                  <a:lnTo>
                    <a:pt x="62784" y="164195"/>
                  </a:lnTo>
                  <a:lnTo>
                    <a:pt x="62784" y="187870"/>
                  </a:lnTo>
                  <a:lnTo>
                    <a:pt x="64937" y="187870"/>
                  </a:lnTo>
                  <a:lnTo>
                    <a:pt x="64937" y="190022"/>
                  </a:lnTo>
                  <a:lnTo>
                    <a:pt x="67089" y="190022"/>
                  </a:lnTo>
                  <a:lnTo>
                    <a:pt x="67089" y="192174"/>
                  </a:lnTo>
                  <a:lnTo>
                    <a:pt x="69241" y="192174"/>
                  </a:lnTo>
                  <a:lnTo>
                    <a:pt x="69241" y="196479"/>
                  </a:lnTo>
                  <a:lnTo>
                    <a:pt x="71393" y="196479"/>
                  </a:lnTo>
                  <a:lnTo>
                    <a:pt x="71393" y="198631"/>
                  </a:lnTo>
                  <a:lnTo>
                    <a:pt x="75698" y="198631"/>
                  </a:lnTo>
                  <a:lnTo>
                    <a:pt x="75698" y="200784"/>
                  </a:lnTo>
                  <a:lnTo>
                    <a:pt x="77850" y="200784"/>
                  </a:lnTo>
                  <a:lnTo>
                    <a:pt x="77850" y="202936"/>
                  </a:lnTo>
                  <a:lnTo>
                    <a:pt x="97221" y="202936"/>
                  </a:lnTo>
                  <a:lnTo>
                    <a:pt x="97221" y="200784"/>
                  </a:lnTo>
                  <a:lnTo>
                    <a:pt x="99373" y="200784"/>
                  </a:lnTo>
                  <a:lnTo>
                    <a:pt x="99373" y="198631"/>
                  </a:lnTo>
                  <a:lnTo>
                    <a:pt x="101525" y="198631"/>
                  </a:lnTo>
                  <a:lnTo>
                    <a:pt x="101525" y="196479"/>
                  </a:lnTo>
                  <a:lnTo>
                    <a:pt x="103678" y="196479"/>
                  </a:lnTo>
                  <a:lnTo>
                    <a:pt x="103678" y="194327"/>
                  </a:lnTo>
                  <a:lnTo>
                    <a:pt x="105830" y="194327"/>
                  </a:lnTo>
                  <a:lnTo>
                    <a:pt x="105830" y="190022"/>
                  </a:lnTo>
                  <a:lnTo>
                    <a:pt x="107982" y="190022"/>
                  </a:lnTo>
                  <a:lnTo>
                    <a:pt x="107982" y="187870"/>
                  </a:lnTo>
                  <a:lnTo>
                    <a:pt x="110135" y="187870"/>
                  </a:lnTo>
                  <a:lnTo>
                    <a:pt x="110135" y="170652"/>
                  </a:lnTo>
                  <a:lnTo>
                    <a:pt x="112287" y="170652"/>
                  </a:lnTo>
                  <a:lnTo>
                    <a:pt x="112287" y="190022"/>
                  </a:lnTo>
                  <a:lnTo>
                    <a:pt x="110135" y="190022"/>
                  </a:lnTo>
                  <a:lnTo>
                    <a:pt x="110135" y="196479"/>
                  </a:lnTo>
                  <a:lnTo>
                    <a:pt x="105830" y="196479"/>
                  </a:lnTo>
                  <a:lnTo>
                    <a:pt x="105830" y="198631"/>
                  </a:lnTo>
                  <a:lnTo>
                    <a:pt x="103678" y="198631"/>
                  </a:lnTo>
                  <a:lnTo>
                    <a:pt x="103678" y="200784"/>
                  </a:lnTo>
                  <a:lnTo>
                    <a:pt x="101525" y="200784"/>
                  </a:lnTo>
                  <a:lnTo>
                    <a:pt x="101525" y="202936"/>
                  </a:lnTo>
                  <a:lnTo>
                    <a:pt x="103678" y="202936"/>
                  </a:lnTo>
                  <a:lnTo>
                    <a:pt x="103678" y="205088"/>
                  </a:lnTo>
                  <a:lnTo>
                    <a:pt x="101525" y="205088"/>
                  </a:lnTo>
                  <a:lnTo>
                    <a:pt x="101525" y="207240"/>
                  </a:lnTo>
                  <a:lnTo>
                    <a:pt x="99373" y="207240"/>
                  </a:lnTo>
                  <a:lnTo>
                    <a:pt x="99373" y="222306"/>
                  </a:lnTo>
                  <a:lnTo>
                    <a:pt x="103678" y="222306"/>
                  </a:lnTo>
                  <a:lnTo>
                    <a:pt x="103678" y="224459"/>
                  </a:lnTo>
                  <a:lnTo>
                    <a:pt x="101525" y="224459"/>
                  </a:lnTo>
                  <a:lnTo>
                    <a:pt x="101525" y="226611"/>
                  </a:lnTo>
                  <a:lnTo>
                    <a:pt x="97221" y="226611"/>
                  </a:lnTo>
                  <a:lnTo>
                    <a:pt x="97221" y="228763"/>
                  </a:lnTo>
                  <a:lnTo>
                    <a:pt x="129505" y="228763"/>
                  </a:lnTo>
                  <a:lnTo>
                    <a:pt x="129505" y="230916"/>
                  </a:lnTo>
                  <a:lnTo>
                    <a:pt x="131657" y="230916"/>
                  </a:lnTo>
                  <a:lnTo>
                    <a:pt x="131657" y="233068"/>
                  </a:lnTo>
                  <a:lnTo>
                    <a:pt x="151028" y="233068"/>
                  </a:lnTo>
                  <a:lnTo>
                    <a:pt x="151028" y="235220"/>
                  </a:lnTo>
                  <a:lnTo>
                    <a:pt x="133810" y="235220"/>
                  </a:lnTo>
                  <a:lnTo>
                    <a:pt x="133810" y="237372"/>
                  </a:lnTo>
                  <a:lnTo>
                    <a:pt x="125201" y="237372"/>
                  </a:lnTo>
                  <a:lnTo>
                    <a:pt x="125201" y="239525"/>
                  </a:lnTo>
                  <a:lnTo>
                    <a:pt x="118744" y="239525"/>
                  </a:lnTo>
                  <a:lnTo>
                    <a:pt x="118744" y="241677"/>
                  </a:lnTo>
                  <a:lnTo>
                    <a:pt x="112287" y="241677"/>
                  </a:lnTo>
                  <a:lnTo>
                    <a:pt x="112287" y="243829"/>
                  </a:lnTo>
                  <a:lnTo>
                    <a:pt x="105830" y="243829"/>
                  </a:lnTo>
                  <a:lnTo>
                    <a:pt x="105830" y="245982"/>
                  </a:lnTo>
                  <a:lnTo>
                    <a:pt x="97221" y="245982"/>
                  </a:lnTo>
                  <a:lnTo>
                    <a:pt x="97221" y="233068"/>
                  </a:lnTo>
                  <a:lnTo>
                    <a:pt x="95069" y="233068"/>
                  </a:lnTo>
                  <a:lnTo>
                    <a:pt x="95069" y="230916"/>
                  </a:lnTo>
                  <a:lnTo>
                    <a:pt x="90764" y="230916"/>
                  </a:lnTo>
                  <a:lnTo>
                    <a:pt x="90764" y="228763"/>
                  </a:lnTo>
                  <a:lnTo>
                    <a:pt x="73546" y="228763"/>
                  </a:lnTo>
                  <a:lnTo>
                    <a:pt x="73546" y="230916"/>
                  </a:lnTo>
                  <a:lnTo>
                    <a:pt x="67089" y="230916"/>
                  </a:lnTo>
                  <a:lnTo>
                    <a:pt x="67089" y="233068"/>
                  </a:lnTo>
                  <a:lnTo>
                    <a:pt x="62784" y="233068"/>
                  </a:lnTo>
                  <a:lnTo>
                    <a:pt x="62784" y="235220"/>
                  </a:lnTo>
                  <a:lnTo>
                    <a:pt x="60632" y="235220"/>
                  </a:lnTo>
                  <a:lnTo>
                    <a:pt x="60632" y="237372"/>
                  </a:lnTo>
                  <a:lnTo>
                    <a:pt x="58480" y="237372"/>
                  </a:lnTo>
                  <a:lnTo>
                    <a:pt x="58480" y="239525"/>
                  </a:lnTo>
                  <a:lnTo>
                    <a:pt x="56327" y="239525"/>
                  </a:lnTo>
                  <a:lnTo>
                    <a:pt x="56327" y="243829"/>
                  </a:lnTo>
                  <a:lnTo>
                    <a:pt x="54175" y="243829"/>
                  </a:lnTo>
                  <a:lnTo>
                    <a:pt x="54175" y="254591"/>
                  </a:lnTo>
                  <a:lnTo>
                    <a:pt x="56327" y="254591"/>
                  </a:lnTo>
                  <a:lnTo>
                    <a:pt x="56327" y="256743"/>
                  </a:lnTo>
                  <a:lnTo>
                    <a:pt x="58480" y="256743"/>
                  </a:lnTo>
                  <a:lnTo>
                    <a:pt x="58480" y="261048"/>
                  </a:lnTo>
                  <a:lnTo>
                    <a:pt x="60632" y="261048"/>
                  </a:lnTo>
                  <a:lnTo>
                    <a:pt x="60632" y="263200"/>
                  </a:lnTo>
                  <a:lnTo>
                    <a:pt x="62784" y="263200"/>
                  </a:lnTo>
                  <a:lnTo>
                    <a:pt x="62784" y="267504"/>
                  </a:lnTo>
                  <a:lnTo>
                    <a:pt x="60632" y="267504"/>
                  </a:lnTo>
                  <a:lnTo>
                    <a:pt x="60632" y="269657"/>
                  </a:lnTo>
                  <a:lnTo>
                    <a:pt x="56327" y="269657"/>
                  </a:lnTo>
                  <a:lnTo>
                    <a:pt x="56327" y="271809"/>
                  </a:lnTo>
                  <a:lnTo>
                    <a:pt x="54175" y="271809"/>
                  </a:lnTo>
                  <a:lnTo>
                    <a:pt x="54175" y="273961"/>
                  </a:lnTo>
                  <a:lnTo>
                    <a:pt x="52023" y="273961"/>
                  </a:lnTo>
                  <a:lnTo>
                    <a:pt x="52023" y="276114"/>
                  </a:lnTo>
                  <a:lnTo>
                    <a:pt x="49871" y="276114"/>
                  </a:lnTo>
                  <a:lnTo>
                    <a:pt x="49871" y="278266"/>
                  </a:lnTo>
                  <a:lnTo>
                    <a:pt x="45566" y="278266"/>
                  </a:lnTo>
                  <a:lnTo>
                    <a:pt x="45566" y="280418"/>
                  </a:lnTo>
                  <a:lnTo>
                    <a:pt x="43414" y="280418"/>
                  </a:lnTo>
                  <a:lnTo>
                    <a:pt x="43414" y="282570"/>
                  </a:lnTo>
                  <a:lnTo>
                    <a:pt x="41261" y="282570"/>
                  </a:lnTo>
                  <a:lnTo>
                    <a:pt x="41261" y="284723"/>
                  </a:lnTo>
                  <a:lnTo>
                    <a:pt x="39109" y="284723"/>
                  </a:lnTo>
                  <a:lnTo>
                    <a:pt x="39109" y="286875"/>
                  </a:lnTo>
                  <a:lnTo>
                    <a:pt x="36957" y="286875"/>
                  </a:lnTo>
                  <a:lnTo>
                    <a:pt x="36957" y="289027"/>
                  </a:lnTo>
                  <a:lnTo>
                    <a:pt x="34805" y="289027"/>
                  </a:lnTo>
                  <a:lnTo>
                    <a:pt x="34805" y="291180"/>
                  </a:lnTo>
                  <a:lnTo>
                    <a:pt x="32652" y="291180"/>
                  </a:lnTo>
                  <a:lnTo>
                    <a:pt x="32652" y="293332"/>
                  </a:lnTo>
                  <a:lnTo>
                    <a:pt x="30500" y="293332"/>
                  </a:lnTo>
                  <a:lnTo>
                    <a:pt x="30500" y="295484"/>
                  </a:lnTo>
                  <a:lnTo>
                    <a:pt x="28348" y="295484"/>
                  </a:lnTo>
                  <a:lnTo>
                    <a:pt x="28348" y="297637"/>
                  </a:lnTo>
                  <a:lnTo>
                    <a:pt x="26195" y="297637"/>
                  </a:lnTo>
                  <a:lnTo>
                    <a:pt x="26195" y="299789"/>
                  </a:lnTo>
                  <a:lnTo>
                    <a:pt x="24043" y="299789"/>
                  </a:lnTo>
                  <a:lnTo>
                    <a:pt x="24043" y="301941"/>
                  </a:lnTo>
                  <a:lnTo>
                    <a:pt x="21891" y="301941"/>
                  </a:lnTo>
                  <a:lnTo>
                    <a:pt x="21891" y="304093"/>
                  </a:lnTo>
                  <a:lnTo>
                    <a:pt x="19739" y="304093"/>
                  </a:lnTo>
                  <a:lnTo>
                    <a:pt x="19739" y="308398"/>
                  </a:lnTo>
                  <a:lnTo>
                    <a:pt x="17586" y="308398"/>
                  </a:lnTo>
                  <a:lnTo>
                    <a:pt x="17586" y="310550"/>
                  </a:lnTo>
                  <a:lnTo>
                    <a:pt x="15434" y="310550"/>
                  </a:lnTo>
                  <a:lnTo>
                    <a:pt x="15434" y="312703"/>
                  </a:lnTo>
                  <a:lnTo>
                    <a:pt x="13282" y="312703"/>
                  </a:lnTo>
                  <a:lnTo>
                    <a:pt x="13282" y="317007"/>
                  </a:lnTo>
                  <a:lnTo>
                    <a:pt x="11129" y="317007"/>
                  </a:lnTo>
                  <a:lnTo>
                    <a:pt x="11129" y="323464"/>
                  </a:lnTo>
                  <a:lnTo>
                    <a:pt x="8977" y="323464"/>
                  </a:lnTo>
                  <a:lnTo>
                    <a:pt x="8977" y="327769"/>
                  </a:lnTo>
                  <a:lnTo>
                    <a:pt x="6825" y="327769"/>
                  </a:lnTo>
                  <a:lnTo>
                    <a:pt x="6825" y="332073"/>
                  </a:lnTo>
                  <a:lnTo>
                    <a:pt x="4673" y="332073"/>
                  </a:lnTo>
                  <a:lnTo>
                    <a:pt x="4673" y="338530"/>
                  </a:lnTo>
                  <a:lnTo>
                    <a:pt x="368" y="338530"/>
                  </a:lnTo>
                  <a:lnTo>
                    <a:pt x="368" y="291180"/>
                  </a:lnTo>
                  <a:lnTo>
                    <a:pt x="2520" y="291180"/>
                  </a:lnTo>
                  <a:lnTo>
                    <a:pt x="2520" y="278266"/>
                  </a:lnTo>
                  <a:lnTo>
                    <a:pt x="4673" y="278266"/>
                  </a:lnTo>
                  <a:lnTo>
                    <a:pt x="4673" y="269657"/>
                  </a:lnTo>
                  <a:lnTo>
                    <a:pt x="6825" y="269657"/>
                  </a:lnTo>
                  <a:lnTo>
                    <a:pt x="6825" y="263200"/>
                  </a:lnTo>
                  <a:lnTo>
                    <a:pt x="8977" y="263200"/>
                  </a:lnTo>
                  <a:lnTo>
                    <a:pt x="8977" y="254591"/>
                  </a:lnTo>
                  <a:lnTo>
                    <a:pt x="11129" y="254591"/>
                  </a:lnTo>
                  <a:lnTo>
                    <a:pt x="11129" y="250286"/>
                  </a:lnTo>
                  <a:lnTo>
                    <a:pt x="13282" y="250286"/>
                  </a:lnTo>
                  <a:lnTo>
                    <a:pt x="13282" y="243829"/>
                  </a:lnTo>
                  <a:lnTo>
                    <a:pt x="15434" y="243829"/>
                  </a:lnTo>
                  <a:lnTo>
                    <a:pt x="15434" y="239525"/>
                  </a:lnTo>
                  <a:lnTo>
                    <a:pt x="17586" y="239525"/>
                  </a:lnTo>
                  <a:lnTo>
                    <a:pt x="17586" y="233068"/>
                  </a:lnTo>
                  <a:lnTo>
                    <a:pt x="19739" y="233068"/>
                  </a:lnTo>
                  <a:lnTo>
                    <a:pt x="19739" y="226611"/>
                  </a:lnTo>
                  <a:lnTo>
                    <a:pt x="21891" y="226611"/>
                  </a:lnTo>
                  <a:lnTo>
                    <a:pt x="21891" y="222306"/>
                  </a:lnTo>
                  <a:lnTo>
                    <a:pt x="24043" y="222306"/>
                  </a:lnTo>
                  <a:lnTo>
                    <a:pt x="24043" y="218002"/>
                  </a:lnTo>
                  <a:lnTo>
                    <a:pt x="26195" y="218002"/>
                  </a:lnTo>
                  <a:lnTo>
                    <a:pt x="26195" y="211545"/>
                  </a:lnTo>
                  <a:lnTo>
                    <a:pt x="28348" y="211545"/>
                  </a:lnTo>
                  <a:lnTo>
                    <a:pt x="28348" y="207240"/>
                  </a:lnTo>
                  <a:lnTo>
                    <a:pt x="30500" y="207240"/>
                  </a:lnTo>
                  <a:lnTo>
                    <a:pt x="30500" y="202936"/>
                  </a:lnTo>
                  <a:lnTo>
                    <a:pt x="32652" y="202936"/>
                  </a:lnTo>
                  <a:lnTo>
                    <a:pt x="32652" y="200784"/>
                  </a:lnTo>
                  <a:lnTo>
                    <a:pt x="34805" y="200784"/>
                  </a:lnTo>
                  <a:lnTo>
                    <a:pt x="34805" y="194327"/>
                  </a:lnTo>
                  <a:lnTo>
                    <a:pt x="36957" y="194327"/>
                  </a:lnTo>
                  <a:lnTo>
                    <a:pt x="36957" y="187870"/>
                  </a:lnTo>
                  <a:lnTo>
                    <a:pt x="39109" y="187870"/>
                  </a:lnTo>
                  <a:lnTo>
                    <a:pt x="39109" y="183565"/>
                  </a:lnTo>
                  <a:lnTo>
                    <a:pt x="41261" y="183565"/>
                  </a:lnTo>
                  <a:lnTo>
                    <a:pt x="41261" y="179261"/>
                  </a:lnTo>
                  <a:lnTo>
                    <a:pt x="30500" y="179261"/>
                  </a:lnTo>
                  <a:lnTo>
                    <a:pt x="30500" y="181413"/>
                  </a:lnTo>
                  <a:lnTo>
                    <a:pt x="21891" y="181413"/>
                  </a:lnTo>
                  <a:lnTo>
                    <a:pt x="21891" y="183565"/>
                  </a:lnTo>
                  <a:lnTo>
                    <a:pt x="6825" y="183565"/>
                  </a:lnTo>
                  <a:lnTo>
                    <a:pt x="6825" y="179261"/>
                  </a:lnTo>
                  <a:lnTo>
                    <a:pt x="8977" y="179261"/>
                  </a:lnTo>
                  <a:lnTo>
                    <a:pt x="8977" y="172804"/>
                  </a:lnTo>
                  <a:lnTo>
                    <a:pt x="11129" y="172804"/>
                  </a:lnTo>
                  <a:lnTo>
                    <a:pt x="11129" y="168499"/>
                  </a:lnTo>
                  <a:lnTo>
                    <a:pt x="13282" y="168499"/>
                  </a:lnTo>
                  <a:lnTo>
                    <a:pt x="13282" y="164195"/>
                  </a:lnTo>
                  <a:lnTo>
                    <a:pt x="15434" y="164195"/>
                  </a:lnTo>
                  <a:lnTo>
                    <a:pt x="15434" y="162042"/>
                  </a:lnTo>
                  <a:lnTo>
                    <a:pt x="17586" y="162042"/>
                  </a:lnTo>
                  <a:lnTo>
                    <a:pt x="17586" y="157738"/>
                  </a:lnTo>
                  <a:lnTo>
                    <a:pt x="19739" y="157738"/>
                  </a:lnTo>
                  <a:lnTo>
                    <a:pt x="19739" y="153433"/>
                  </a:lnTo>
                  <a:lnTo>
                    <a:pt x="21891" y="153433"/>
                  </a:lnTo>
                  <a:lnTo>
                    <a:pt x="21891" y="149129"/>
                  </a:lnTo>
                  <a:lnTo>
                    <a:pt x="24043" y="149129"/>
                  </a:lnTo>
                  <a:lnTo>
                    <a:pt x="24043" y="146976"/>
                  </a:lnTo>
                  <a:lnTo>
                    <a:pt x="26195" y="146976"/>
                  </a:lnTo>
                  <a:lnTo>
                    <a:pt x="26195" y="142672"/>
                  </a:lnTo>
                  <a:lnTo>
                    <a:pt x="28348" y="142672"/>
                  </a:lnTo>
                  <a:lnTo>
                    <a:pt x="28348" y="138367"/>
                  </a:lnTo>
                  <a:lnTo>
                    <a:pt x="30500" y="138367"/>
                  </a:lnTo>
                  <a:lnTo>
                    <a:pt x="30500" y="134063"/>
                  </a:lnTo>
                  <a:lnTo>
                    <a:pt x="32652" y="134063"/>
                  </a:lnTo>
                  <a:lnTo>
                    <a:pt x="32652" y="129758"/>
                  </a:lnTo>
                  <a:lnTo>
                    <a:pt x="34805" y="129758"/>
                  </a:lnTo>
                  <a:lnTo>
                    <a:pt x="34805" y="127606"/>
                  </a:lnTo>
                  <a:lnTo>
                    <a:pt x="36957" y="127606"/>
                  </a:lnTo>
                  <a:lnTo>
                    <a:pt x="36957" y="123301"/>
                  </a:lnTo>
                  <a:lnTo>
                    <a:pt x="39109" y="123301"/>
                  </a:lnTo>
                  <a:lnTo>
                    <a:pt x="39109" y="121149"/>
                  </a:lnTo>
                  <a:lnTo>
                    <a:pt x="41261" y="121149"/>
                  </a:lnTo>
                  <a:lnTo>
                    <a:pt x="41261" y="116844"/>
                  </a:lnTo>
                  <a:lnTo>
                    <a:pt x="43414" y="116844"/>
                  </a:lnTo>
                  <a:lnTo>
                    <a:pt x="43414" y="114692"/>
                  </a:lnTo>
                  <a:lnTo>
                    <a:pt x="45566" y="114692"/>
                  </a:lnTo>
                  <a:lnTo>
                    <a:pt x="45566" y="110388"/>
                  </a:lnTo>
                  <a:lnTo>
                    <a:pt x="47718" y="110388"/>
                  </a:lnTo>
                  <a:lnTo>
                    <a:pt x="47718" y="108235"/>
                  </a:lnTo>
                  <a:lnTo>
                    <a:pt x="49871" y="108235"/>
                  </a:lnTo>
                  <a:lnTo>
                    <a:pt x="49871" y="103931"/>
                  </a:lnTo>
                  <a:lnTo>
                    <a:pt x="52023" y="103931"/>
                  </a:lnTo>
                  <a:lnTo>
                    <a:pt x="52023" y="101778"/>
                  </a:lnTo>
                  <a:lnTo>
                    <a:pt x="54175" y="101778"/>
                  </a:lnTo>
                  <a:lnTo>
                    <a:pt x="54175" y="99626"/>
                  </a:lnTo>
                  <a:lnTo>
                    <a:pt x="56327" y="99626"/>
                  </a:lnTo>
                  <a:lnTo>
                    <a:pt x="56327" y="95322"/>
                  </a:lnTo>
                  <a:lnTo>
                    <a:pt x="58480" y="95322"/>
                  </a:lnTo>
                  <a:lnTo>
                    <a:pt x="58480" y="93169"/>
                  </a:lnTo>
                  <a:lnTo>
                    <a:pt x="60632" y="93169"/>
                  </a:lnTo>
                  <a:lnTo>
                    <a:pt x="60632" y="91017"/>
                  </a:lnTo>
                  <a:lnTo>
                    <a:pt x="62784" y="91017"/>
                  </a:lnTo>
                  <a:lnTo>
                    <a:pt x="62784" y="86712"/>
                  </a:lnTo>
                  <a:lnTo>
                    <a:pt x="64937" y="86712"/>
                  </a:lnTo>
                  <a:lnTo>
                    <a:pt x="64937" y="84560"/>
                  </a:lnTo>
                  <a:lnTo>
                    <a:pt x="67089" y="84560"/>
                  </a:lnTo>
                  <a:lnTo>
                    <a:pt x="67089" y="80256"/>
                  </a:lnTo>
                  <a:lnTo>
                    <a:pt x="69241" y="80256"/>
                  </a:lnTo>
                  <a:lnTo>
                    <a:pt x="69241" y="78103"/>
                  </a:lnTo>
                  <a:lnTo>
                    <a:pt x="71393" y="78103"/>
                  </a:lnTo>
                  <a:lnTo>
                    <a:pt x="71393" y="75951"/>
                  </a:lnTo>
                  <a:lnTo>
                    <a:pt x="73546" y="75951"/>
                  </a:lnTo>
                  <a:lnTo>
                    <a:pt x="73546" y="73799"/>
                  </a:lnTo>
                  <a:lnTo>
                    <a:pt x="75698" y="73799"/>
                  </a:lnTo>
                  <a:lnTo>
                    <a:pt x="75698" y="71646"/>
                  </a:lnTo>
                  <a:lnTo>
                    <a:pt x="77850" y="71646"/>
                  </a:lnTo>
                  <a:lnTo>
                    <a:pt x="77850" y="69494"/>
                  </a:lnTo>
                  <a:lnTo>
                    <a:pt x="80003" y="69494"/>
                  </a:lnTo>
                  <a:lnTo>
                    <a:pt x="80003" y="67342"/>
                  </a:lnTo>
                  <a:lnTo>
                    <a:pt x="82155" y="67342"/>
                  </a:lnTo>
                  <a:lnTo>
                    <a:pt x="82155" y="65190"/>
                  </a:lnTo>
                  <a:lnTo>
                    <a:pt x="84307" y="65190"/>
                  </a:lnTo>
                  <a:lnTo>
                    <a:pt x="84307" y="63037"/>
                  </a:lnTo>
                  <a:lnTo>
                    <a:pt x="86459" y="63037"/>
                  </a:lnTo>
                  <a:lnTo>
                    <a:pt x="86459" y="60885"/>
                  </a:lnTo>
                  <a:lnTo>
                    <a:pt x="88612" y="60885"/>
                  </a:lnTo>
                  <a:lnTo>
                    <a:pt x="88612" y="58733"/>
                  </a:lnTo>
                  <a:lnTo>
                    <a:pt x="90764" y="58733"/>
                  </a:lnTo>
                  <a:lnTo>
                    <a:pt x="90764" y="56580"/>
                  </a:lnTo>
                  <a:lnTo>
                    <a:pt x="82155" y="56580"/>
                  </a:lnTo>
                  <a:lnTo>
                    <a:pt x="82155" y="58733"/>
                  </a:lnTo>
                  <a:lnTo>
                    <a:pt x="52023" y="58733"/>
                  </a:lnTo>
                  <a:lnTo>
                    <a:pt x="52023" y="56580"/>
                  </a:lnTo>
                  <a:lnTo>
                    <a:pt x="45566" y="56580"/>
                  </a:lnTo>
                  <a:lnTo>
                    <a:pt x="45566" y="54428"/>
                  </a:lnTo>
                  <a:lnTo>
                    <a:pt x="41261" y="54428"/>
                  </a:lnTo>
                  <a:lnTo>
                    <a:pt x="41261" y="47971"/>
                  </a:lnTo>
                  <a:lnTo>
                    <a:pt x="43414" y="47971"/>
                  </a:lnTo>
                  <a:lnTo>
                    <a:pt x="43414" y="45819"/>
                  </a:lnTo>
                  <a:lnTo>
                    <a:pt x="45566" y="45819"/>
                  </a:lnTo>
                  <a:lnTo>
                    <a:pt x="45566" y="43667"/>
                  </a:lnTo>
                  <a:lnTo>
                    <a:pt x="47718" y="43667"/>
                  </a:lnTo>
                  <a:lnTo>
                    <a:pt x="47718" y="41514"/>
                  </a:lnTo>
                  <a:lnTo>
                    <a:pt x="49871" y="41514"/>
                  </a:lnTo>
                  <a:lnTo>
                    <a:pt x="49871" y="39362"/>
                  </a:lnTo>
                  <a:lnTo>
                    <a:pt x="52023" y="39362"/>
                  </a:lnTo>
                  <a:lnTo>
                    <a:pt x="52023" y="37210"/>
                  </a:lnTo>
                  <a:lnTo>
                    <a:pt x="54175" y="37210"/>
                  </a:lnTo>
                  <a:lnTo>
                    <a:pt x="54175" y="35058"/>
                  </a:lnTo>
                  <a:lnTo>
                    <a:pt x="56327" y="35058"/>
                  </a:lnTo>
                  <a:lnTo>
                    <a:pt x="56327" y="32905"/>
                  </a:lnTo>
                  <a:lnTo>
                    <a:pt x="58480" y="32905"/>
                  </a:lnTo>
                  <a:lnTo>
                    <a:pt x="58480" y="30753"/>
                  </a:lnTo>
                  <a:lnTo>
                    <a:pt x="60632" y="30753"/>
                  </a:lnTo>
                  <a:lnTo>
                    <a:pt x="60632" y="28601"/>
                  </a:lnTo>
                  <a:lnTo>
                    <a:pt x="62784" y="28601"/>
                  </a:lnTo>
                  <a:lnTo>
                    <a:pt x="62784" y="26448"/>
                  </a:lnTo>
                  <a:lnTo>
                    <a:pt x="64937" y="26448"/>
                  </a:lnTo>
                  <a:lnTo>
                    <a:pt x="64937" y="24296"/>
                  </a:lnTo>
                  <a:lnTo>
                    <a:pt x="67089" y="24296"/>
                  </a:lnTo>
                  <a:lnTo>
                    <a:pt x="67089" y="19992"/>
                  </a:lnTo>
                  <a:lnTo>
                    <a:pt x="69241" y="19992"/>
                  </a:lnTo>
                  <a:lnTo>
                    <a:pt x="69241" y="17839"/>
                  </a:lnTo>
                  <a:lnTo>
                    <a:pt x="71393" y="17839"/>
                  </a:lnTo>
                  <a:lnTo>
                    <a:pt x="71393" y="15687"/>
                  </a:lnTo>
                  <a:lnTo>
                    <a:pt x="73546" y="15687"/>
                  </a:lnTo>
                  <a:lnTo>
                    <a:pt x="73546" y="13535"/>
                  </a:lnTo>
                  <a:lnTo>
                    <a:pt x="75698" y="13535"/>
                  </a:lnTo>
                  <a:lnTo>
                    <a:pt x="75698" y="11382"/>
                  </a:lnTo>
                  <a:lnTo>
                    <a:pt x="77850" y="11382"/>
                  </a:lnTo>
                  <a:lnTo>
                    <a:pt x="77850" y="9230"/>
                  </a:lnTo>
                  <a:lnTo>
                    <a:pt x="80003" y="9230"/>
                  </a:lnTo>
                  <a:lnTo>
                    <a:pt x="80003" y="7078"/>
                  </a:lnTo>
                  <a:lnTo>
                    <a:pt x="82155" y="7078"/>
                  </a:lnTo>
                  <a:lnTo>
                    <a:pt x="82155" y="4926"/>
                  </a:lnTo>
                  <a:lnTo>
                    <a:pt x="88612" y="4926"/>
                  </a:lnTo>
                  <a:lnTo>
                    <a:pt x="88612" y="2773"/>
                  </a:lnTo>
                  <a:lnTo>
                    <a:pt x="90764" y="2773"/>
                  </a:lnTo>
                  <a:close/>
                </a:path>
              </a:pathLst>
            </a:custGeom>
            <a:solidFill>
              <a:srgbClr val="EFC49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B850E54-A092-61A8-026F-B8F98EC6E7E7}"/>
                </a:ext>
              </a:extLst>
            </p:cNvPr>
            <p:cNvSpPr/>
            <p:nvPr/>
          </p:nvSpPr>
          <p:spPr>
            <a:xfrm>
              <a:off x="12059300" y="8300241"/>
              <a:ext cx="316386" cy="232446"/>
            </a:xfrm>
            <a:custGeom>
              <a:avLst/>
              <a:gdLst>
                <a:gd name="connsiteX0" fmla="*/ 328 w 316386"/>
                <a:gd name="connsiteY0" fmla="*/ 394 h 232446"/>
                <a:gd name="connsiteX1" fmla="*/ 6785 w 316386"/>
                <a:gd name="connsiteY1" fmla="*/ 394 h 232446"/>
                <a:gd name="connsiteX2" fmla="*/ 6785 w 316386"/>
                <a:gd name="connsiteY2" fmla="*/ 2546 h 232446"/>
                <a:gd name="connsiteX3" fmla="*/ 8937 w 316386"/>
                <a:gd name="connsiteY3" fmla="*/ 2546 h 232446"/>
                <a:gd name="connsiteX4" fmla="*/ 8937 w 316386"/>
                <a:gd name="connsiteY4" fmla="*/ 4699 h 232446"/>
                <a:gd name="connsiteX5" fmla="*/ 13242 w 316386"/>
                <a:gd name="connsiteY5" fmla="*/ 4699 h 232446"/>
                <a:gd name="connsiteX6" fmla="*/ 13242 w 316386"/>
                <a:gd name="connsiteY6" fmla="*/ 6851 h 232446"/>
                <a:gd name="connsiteX7" fmla="*/ 17546 w 316386"/>
                <a:gd name="connsiteY7" fmla="*/ 6851 h 232446"/>
                <a:gd name="connsiteX8" fmla="*/ 17546 w 316386"/>
                <a:gd name="connsiteY8" fmla="*/ 9003 h 232446"/>
                <a:gd name="connsiteX9" fmla="*/ 24003 w 316386"/>
                <a:gd name="connsiteY9" fmla="*/ 9003 h 232446"/>
                <a:gd name="connsiteX10" fmla="*/ 24003 w 316386"/>
                <a:gd name="connsiteY10" fmla="*/ 11155 h 232446"/>
                <a:gd name="connsiteX11" fmla="*/ 54135 w 316386"/>
                <a:gd name="connsiteY11" fmla="*/ 11155 h 232446"/>
                <a:gd name="connsiteX12" fmla="*/ 54135 w 316386"/>
                <a:gd name="connsiteY12" fmla="*/ 15460 h 232446"/>
                <a:gd name="connsiteX13" fmla="*/ 60592 w 316386"/>
                <a:gd name="connsiteY13" fmla="*/ 15460 h 232446"/>
                <a:gd name="connsiteX14" fmla="*/ 60592 w 316386"/>
                <a:gd name="connsiteY14" fmla="*/ 13308 h 232446"/>
                <a:gd name="connsiteX15" fmla="*/ 62744 w 316386"/>
                <a:gd name="connsiteY15" fmla="*/ 13308 h 232446"/>
                <a:gd name="connsiteX16" fmla="*/ 62744 w 316386"/>
                <a:gd name="connsiteY16" fmla="*/ 11155 h 232446"/>
                <a:gd name="connsiteX17" fmla="*/ 64897 w 316386"/>
                <a:gd name="connsiteY17" fmla="*/ 11155 h 232446"/>
                <a:gd name="connsiteX18" fmla="*/ 64897 w 316386"/>
                <a:gd name="connsiteY18" fmla="*/ 9003 h 232446"/>
                <a:gd name="connsiteX19" fmla="*/ 71353 w 316386"/>
                <a:gd name="connsiteY19" fmla="*/ 9003 h 232446"/>
                <a:gd name="connsiteX20" fmla="*/ 71353 w 316386"/>
                <a:gd name="connsiteY20" fmla="*/ 13308 h 232446"/>
                <a:gd name="connsiteX21" fmla="*/ 69201 w 316386"/>
                <a:gd name="connsiteY21" fmla="*/ 13308 h 232446"/>
                <a:gd name="connsiteX22" fmla="*/ 69201 w 316386"/>
                <a:gd name="connsiteY22" fmla="*/ 17612 h 232446"/>
                <a:gd name="connsiteX23" fmla="*/ 71353 w 316386"/>
                <a:gd name="connsiteY23" fmla="*/ 17612 h 232446"/>
                <a:gd name="connsiteX24" fmla="*/ 71353 w 316386"/>
                <a:gd name="connsiteY24" fmla="*/ 21917 h 232446"/>
                <a:gd name="connsiteX25" fmla="*/ 77810 w 316386"/>
                <a:gd name="connsiteY25" fmla="*/ 21917 h 232446"/>
                <a:gd name="connsiteX26" fmla="*/ 77810 w 316386"/>
                <a:gd name="connsiteY26" fmla="*/ 39135 h 232446"/>
                <a:gd name="connsiteX27" fmla="*/ 79963 w 316386"/>
                <a:gd name="connsiteY27" fmla="*/ 39135 h 232446"/>
                <a:gd name="connsiteX28" fmla="*/ 79963 w 316386"/>
                <a:gd name="connsiteY28" fmla="*/ 47744 h 232446"/>
                <a:gd name="connsiteX29" fmla="*/ 77810 w 316386"/>
                <a:gd name="connsiteY29" fmla="*/ 47744 h 232446"/>
                <a:gd name="connsiteX30" fmla="*/ 77810 w 316386"/>
                <a:gd name="connsiteY30" fmla="*/ 56353 h 232446"/>
                <a:gd name="connsiteX31" fmla="*/ 75658 w 316386"/>
                <a:gd name="connsiteY31" fmla="*/ 56353 h 232446"/>
                <a:gd name="connsiteX32" fmla="*/ 75658 w 316386"/>
                <a:gd name="connsiteY32" fmla="*/ 64963 h 232446"/>
                <a:gd name="connsiteX33" fmla="*/ 73506 w 316386"/>
                <a:gd name="connsiteY33" fmla="*/ 64963 h 232446"/>
                <a:gd name="connsiteX34" fmla="*/ 73506 w 316386"/>
                <a:gd name="connsiteY34" fmla="*/ 103704 h 232446"/>
                <a:gd name="connsiteX35" fmla="*/ 75658 w 316386"/>
                <a:gd name="connsiteY35" fmla="*/ 103704 h 232446"/>
                <a:gd name="connsiteX36" fmla="*/ 75658 w 316386"/>
                <a:gd name="connsiteY36" fmla="*/ 112313 h 232446"/>
                <a:gd name="connsiteX37" fmla="*/ 77810 w 316386"/>
                <a:gd name="connsiteY37" fmla="*/ 112313 h 232446"/>
                <a:gd name="connsiteX38" fmla="*/ 77810 w 316386"/>
                <a:gd name="connsiteY38" fmla="*/ 118770 h 232446"/>
                <a:gd name="connsiteX39" fmla="*/ 79963 w 316386"/>
                <a:gd name="connsiteY39" fmla="*/ 118770 h 232446"/>
                <a:gd name="connsiteX40" fmla="*/ 79963 w 316386"/>
                <a:gd name="connsiteY40" fmla="*/ 125227 h 232446"/>
                <a:gd name="connsiteX41" fmla="*/ 82115 w 316386"/>
                <a:gd name="connsiteY41" fmla="*/ 125227 h 232446"/>
                <a:gd name="connsiteX42" fmla="*/ 82115 w 316386"/>
                <a:gd name="connsiteY42" fmla="*/ 131683 h 232446"/>
                <a:gd name="connsiteX43" fmla="*/ 84267 w 316386"/>
                <a:gd name="connsiteY43" fmla="*/ 131683 h 232446"/>
                <a:gd name="connsiteX44" fmla="*/ 84267 w 316386"/>
                <a:gd name="connsiteY44" fmla="*/ 135988 h 232446"/>
                <a:gd name="connsiteX45" fmla="*/ 86419 w 316386"/>
                <a:gd name="connsiteY45" fmla="*/ 135988 h 232446"/>
                <a:gd name="connsiteX46" fmla="*/ 86419 w 316386"/>
                <a:gd name="connsiteY46" fmla="*/ 142445 h 232446"/>
                <a:gd name="connsiteX47" fmla="*/ 88572 w 316386"/>
                <a:gd name="connsiteY47" fmla="*/ 142445 h 232446"/>
                <a:gd name="connsiteX48" fmla="*/ 88572 w 316386"/>
                <a:gd name="connsiteY48" fmla="*/ 144597 h 232446"/>
                <a:gd name="connsiteX49" fmla="*/ 90724 w 316386"/>
                <a:gd name="connsiteY49" fmla="*/ 144597 h 232446"/>
                <a:gd name="connsiteX50" fmla="*/ 90724 w 316386"/>
                <a:gd name="connsiteY50" fmla="*/ 148902 h 232446"/>
                <a:gd name="connsiteX51" fmla="*/ 92876 w 316386"/>
                <a:gd name="connsiteY51" fmla="*/ 148902 h 232446"/>
                <a:gd name="connsiteX52" fmla="*/ 92876 w 316386"/>
                <a:gd name="connsiteY52" fmla="*/ 151054 h 232446"/>
                <a:gd name="connsiteX53" fmla="*/ 95029 w 316386"/>
                <a:gd name="connsiteY53" fmla="*/ 151054 h 232446"/>
                <a:gd name="connsiteX54" fmla="*/ 95029 w 316386"/>
                <a:gd name="connsiteY54" fmla="*/ 155359 h 232446"/>
                <a:gd name="connsiteX55" fmla="*/ 97181 w 316386"/>
                <a:gd name="connsiteY55" fmla="*/ 155359 h 232446"/>
                <a:gd name="connsiteX56" fmla="*/ 97181 w 316386"/>
                <a:gd name="connsiteY56" fmla="*/ 157511 h 232446"/>
                <a:gd name="connsiteX57" fmla="*/ 99333 w 316386"/>
                <a:gd name="connsiteY57" fmla="*/ 157511 h 232446"/>
                <a:gd name="connsiteX58" fmla="*/ 99333 w 316386"/>
                <a:gd name="connsiteY58" fmla="*/ 159663 h 232446"/>
                <a:gd name="connsiteX59" fmla="*/ 101485 w 316386"/>
                <a:gd name="connsiteY59" fmla="*/ 159663 h 232446"/>
                <a:gd name="connsiteX60" fmla="*/ 101485 w 316386"/>
                <a:gd name="connsiteY60" fmla="*/ 161815 h 232446"/>
                <a:gd name="connsiteX61" fmla="*/ 103638 w 316386"/>
                <a:gd name="connsiteY61" fmla="*/ 161815 h 232446"/>
                <a:gd name="connsiteX62" fmla="*/ 103638 w 316386"/>
                <a:gd name="connsiteY62" fmla="*/ 163968 h 232446"/>
                <a:gd name="connsiteX63" fmla="*/ 105790 w 316386"/>
                <a:gd name="connsiteY63" fmla="*/ 163968 h 232446"/>
                <a:gd name="connsiteX64" fmla="*/ 105790 w 316386"/>
                <a:gd name="connsiteY64" fmla="*/ 168272 h 232446"/>
                <a:gd name="connsiteX65" fmla="*/ 107942 w 316386"/>
                <a:gd name="connsiteY65" fmla="*/ 168272 h 232446"/>
                <a:gd name="connsiteX66" fmla="*/ 107942 w 316386"/>
                <a:gd name="connsiteY66" fmla="*/ 170425 h 232446"/>
                <a:gd name="connsiteX67" fmla="*/ 110095 w 316386"/>
                <a:gd name="connsiteY67" fmla="*/ 170425 h 232446"/>
                <a:gd name="connsiteX68" fmla="*/ 110095 w 316386"/>
                <a:gd name="connsiteY68" fmla="*/ 172577 h 232446"/>
                <a:gd name="connsiteX69" fmla="*/ 112247 w 316386"/>
                <a:gd name="connsiteY69" fmla="*/ 172577 h 232446"/>
                <a:gd name="connsiteX70" fmla="*/ 112247 w 316386"/>
                <a:gd name="connsiteY70" fmla="*/ 174729 h 232446"/>
                <a:gd name="connsiteX71" fmla="*/ 114399 w 316386"/>
                <a:gd name="connsiteY71" fmla="*/ 174729 h 232446"/>
                <a:gd name="connsiteX72" fmla="*/ 114399 w 316386"/>
                <a:gd name="connsiteY72" fmla="*/ 176881 h 232446"/>
                <a:gd name="connsiteX73" fmla="*/ 116551 w 316386"/>
                <a:gd name="connsiteY73" fmla="*/ 176881 h 232446"/>
                <a:gd name="connsiteX74" fmla="*/ 116551 w 316386"/>
                <a:gd name="connsiteY74" fmla="*/ 179034 h 232446"/>
                <a:gd name="connsiteX75" fmla="*/ 120856 w 316386"/>
                <a:gd name="connsiteY75" fmla="*/ 179034 h 232446"/>
                <a:gd name="connsiteX76" fmla="*/ 120856 w 316386"/>
                <a:gd name="connsiteY76" fmla="*/ 181186 h 232446"/>
                <a:gd name="connsiteX77" fmla="*/ 123008 w 316386"/>
                <a:gd name="connsiteY77" fmla="*/ 181186 h 232446"/>
                <a:gd name="connsiteX78" fmla="*/ 123008 w 316386"/>
                <a:gd name="connsiteY78" fmla="*/ 183338 h 232446"/>
                <a:gd name="connsiteX79" fmla="*/ 125161 w 316386"/>
                <a:gd name="connsiteY79" fmla="*/ 183338 h 232446"/>
                <a:gd name="connsiteX80" fmla="*/ 125161 w 316386"/>
                <a:gd name="connsiteY80" fmla="*/ 185491 h 232446"/>
                <a:gd name="connsiteX81" fmla="*/ 129465 w 316386"/>
                <a:gd name="connsiteY81" fmla="*/ 185491 h 232446"/>
                <a:gd name="connsiteX82" fmla="*/ 129465 w 316386"/>
                <a:gd name="connsiteY82" fmla="*/ 187643 h 232446"/>
                <a:gd name="connsiteX83" fmla="*/ 131617 w 316386"/>
                <a:gd name="connsiteY83" fmla="*/ 187643 h 232446"/>
                <a:gd name="connsiteX84" fmla="*/ 131617 w 316386"/>
                <a:gd name="connsiteY84" fmla="*/ 189795 h 232446"/>
                <a:gd name="connsiteX85" fmla="*/ 135922 w 316386"/>
                <a:gd name="connsiteY85" fmla="*/ 189795 h 232446"/>
                <a:gd name="connsiteX86" fmla="*/ 135922 w 316386"/>
                <a:gd name="connsiteY86" fmla="*/ 191947 h 232446"/>
                <a:gd name="connsiteX87" fmla="*/ 140227 w 316386"/>
                <a:gd name="connsiteY87" fmla="*/ 191947 h 232446"/>
                <a:gd name="connsiteX88" fmla="*/ 140227 w 316386"/>
                <a:gd name="connsiteY88" fmla="*/ 194100 h 232446"/>
                <a:gd name="connsiteX89" fmla="*/ 144531 w 316386"/>
                <a:gd name="connsiteY89" fmla="*/ 194100 h 232446"/>
                <a:gd name="connsiteX90" fmla="*/ 144531 w 316386"/>
                <a:gd name="connsiteY90" fmla="*/ 196252 h 232446"/>
                <a:gd name="connsiteX91" fmla="*/ 148836 w 316386"/>
                <a:gd name="connsiteY91" fmla="*/ 196252 h 232446"/>
                <a:gd name="connsiteX92" fmla="*/ 148836 w 316386"/>
                <a:gd name="connsiteY92" fmla="*/ 198404 h 232446"/>
                <a:gd name="connsiteX93" fmla="*/ 155293 w 316386"/>
                <a:gd name="connsiteY93" fmla="*/ 198404 h 232446"/>
                <a:gd name="connsiteX94" fmla="*/ 155293 w 316386"/>
                <a:gd name="connsiteY94" fmla="*/ 200557 h 232446"/>
                <a:gd name="connsiteX95" fmla="*/ 159597 w 316386"/>
                <a:gd name="connsiteY95" fmla="*/ 200557 h 232446"/>
                <a:gd name="connsiteX96" fmla="*/ 159597 w 316386"/>
                <a:gd name="connsiteY96" fmla="*/ 202709 h 232446"/>
                <a:gd name="connsiteX97" fmla="*/ 168206 w 316386"/>
                <a:gd name="connsiteY97" fmla="*/ 202709 h 232446"/>
                <a:gd name="connsiteX98" fmla="*/ 168206 w 316386"/>
                <a:gd name="connsiteY98" fmla="*/ 204861 h 232446"/>
                <a:gd name="connsiteX99" fmla="*/ 176815 w 316386"/>
                <a:gd name="connsiteY99" fmla="*/ 204861 h 232446"/>
                <a:gd name="connsiteX100" fmla="*/ 176815 w 316386"/>
                <a:gd name="connsiteY100" fmla="*/ 207013 h 232446"/>
                <a:gd name="connsiteX101" fmla="*/ 215557 w 316386"/>
                <a:gd name="connsiteY101" fmla="*/ 207013 h 232446"/>
                <a:gd name="connsiteX102" fmla="*/ 215557 w 316386"/>
                <a:gd name="connsiteY102" fmla="*/ 204861 h 232446"/>
                <a:gd name="connsiteX103" fmla="*/ 219861 w 316386"/>
                <a:gd name="connsiteY103" fmla="*/ 204861 h 232446"/>
                <a:gd name="connsiteX104" fmla="*/ 219861 w 316386"/>
                <a:gd name="connsiteY104" fmla="*/ 202709 h 232446"/>
                <a:gd name="connsiteX105" fmla="*/ 232775 w 316386"/>
                <a:gd name="connsiteY105" fmla="*/ 202709 h 232446"/>
                <a:gd name="connsiteX106" fmla="*/ 232775 w 316386"/>
                <a:gd name="connsiteY106" fmla="*/ 200557 h 232446"/>
                <a:gd name="connsiteX107" fmla="*/ 237079 w 316386"/>
                <a:gd name="connsiteY107" fmla="*/ 200557 h 232446"/>
                <a:gd name="connsiteX108" fmla="*/ 237079 w 316386"/>
                <a:gd name="connsiteY108" fmla="*/ 198404 h 232446"/>
                <a:gd name="connsiteX109" fmla="*/ 241384 w 316386"/>
                <a:gd name="connsiteY109" fmla="*/ 198404 h 232446"/>
                <a:gd name="connsiteX110" fmla="*/ 241384 w 316386"/>
                <a:gd name="connsiteY110" fmla="*/ 196252 h 232446"/>
                <a:gd name="connsiteX111" fmla="*/ 247841 w 316386"/>
                <a:gd name="connsiteY111" fmla="*/ 196252 h 232446"/>
                <a:gd name="connsiteX112" fmla="*/ 247841 w 316386"/>
                <a:gd name="connsiteY112" fmla="*/ 194100 h 232446"/>
                <a:gd name="connsiteX113" fmla="*/ 252145 w 316386"/>
                <a:gd name="connsiteY113" fmla="*/ 194100 h 232446"/>
                <a:gd name="connsiteX114" fmla="*/ 252145 w 316386"/>
                <a:gd name="connsiteY114" fmla="*/ 191947 h 232446"/>
                <a:gd name="connsiteX115" fmla="*/ 256450 w 316386"/>
                <a:gd name="connsiteY115" fmla="*/ 191947 h 232446"/>
                <a:gd name="connsiteX116" fmla="*/ 256450 w 316386"/>
                <a:gd name="connsiteY116" fmla="*/ 189795 h 232446"/>
                <a:gd name="connsiteX117" fmla="*/ 260755 w 316386"/>
                <a:gd name="connsiteY117" fmla="*/ 189795 h 232446"/>
                <a:gd name="connsiteX118" fmla="*/ 260755 w 316386"/>
                <a:gd name="connsiteY118" fmla="*/ 187643 h 232446"/>
                <a:gd name="connsiteX119" fmla="*/ 265059 w 316386"/>
                <a:gd name="connsiteY119" fmla="*/ 187643 h 232446"/>
                <a:gd name="connsiteX120" fmla="*/ 265059 w 316386"/>
                <a:gd name="connsiteY120" fmla="*/ 185491 h 232446"/>
                <a:gd name="connsiteX121" fmla="*/ 267211 w 316386"/>
                <a:gd name="connsiteY121" fmla="*/ 185491 h 232446"/>
                <a:gd name="connsiteX122" fmla="*/ 267211 w 316386"/>
                <a:gd name="connsiteY122" fmla="*/ 183338 h 232446"/>
                <a:gd name="connsiteX123" fmla="*/ 269364 w 316386"/>
                <a:gd name="connsiteY123" fmla="*/ 183338 h 232446"/>
                <a:gd name="connsiteX124" fmla="*/ 269364 w 316386"/>
                <a:gd name="connsiteY124" fmla="*/ 181186 h 232446"/>
                <a:gd name="connsiteX125" fmla="*/ 273668 w 316386"/>
                <a:gd name="connsiteY125" fmla="*/ 181186 h 232446"/>
                <a:gd name="connsiteX126" fmla="*/ 273668 w 316386"/>
                <a:gd name="connsiteY126" fmla="*/ 179034 h 232446"/>
                <a:gd name="connsiteX127" fmla="*/ 275821 w 316386"/>
                <a:gd name="connsiteY127" fmla="*/ 179034 h 232446"/>
                <a:gd name="connsiteX128" fmla="*/ 275821 w 316386"/>
                <a:gd name="connsiteY128" fmla="*/ 176881 h 232446"/>
                <a:gd name="connsiteX129" fmla="*/ 277973 w 316386"/>
                <a:gd name="connsiteY129" fmla="*/ 176881 h 232446"/>
                <a:gd name="connsiteX130" fmla="*/ 277973 w 316386"/>
                <a:gd name="connsiteY130" fmla="*/ 174729 h 232446"/>
                <a:gd name="connsiteX131" fmla="*/ 280125 w 316386"/>
                <a:gd name="connsiteY131" fmla="*/ 174729 h 232446"/>
                <a:gd name="connsiteX132" fmla="*/ 280125 w 316386"/>
                <a:gd name="connsiteY132" fmla="*/ 172577 h 232446"/>
                <a:gd name="connsiteX133" fmla="*/ 282277 w 316386"/>
                <a:gd name="connsiteY133" fmla="*/ 172577 h 232446"/>
                <a:gd name="connsiteX134" fmla="*/ 282277 w 316386"/>
                <a:gd name="connsiteY134" fmla="*/ 170425 h 232446"/>
                <a:gd name="connsiteX135" fmla="*/ 284430 w 316386"/>
                <a:gd name="connsiteY135" fmla="*/ 170425 h 232446"/>
                <a:gd name="connsiteX136" fmla="*/ 284430 w 316386"/>
                <a:gd name="connsiteY136" fmla="*/ 168272 h 232446"/>
                <a:gd name="connsiteX137" fmla="*/ 286582 w 316386"/>
                <a:gd name="connsiteY137" fmla="*/ 168272 h 232446"/>
                <a:gd name="connsiteX138" fmla="*/ 286582 w 316386"/>
                <a:gd name="connsiteY138" fmla="*/ 163968 h 232446"/>
                <a:gd name="connsiteX139" fmla="*/ 288734 w 316386"/>
                <a:gd name="connsiteY139" fmla="*/ 163968 h 232446"/>
                <a:gd name="connsiteX140" fmla="*/ 288734 w 316386"/>
                <a:gd name="connsiteY140" fmla="*/ 161815 h 232446"/>
                <a:gd name="connsiteX141" fmla="*/ 290887 w 316386"/>
                <a:gd name="connsiteY141" fmla="*/ 161815 h 232446"/>
                <a:gd name="connsiteX142" fmla="*/ 290887 w 316386"/>
                <a:gd name="connsiteY142" fmla="*/ 159663 h 232446"/>
                <a:gd name="connsiteX143" fmla="*/ 293039 w 316386"/>
                <a:gd name="connsiteY143" fmla="*/ 159663 h 232446"/>
                <a:gd name="connsiteX144" fmla="*/ 293039 w 316386"/>
                <a:gd name="connsiteY144" fmla="*/ 157511 h 232446"/>
                <a:gd name="connsiteX145" fmla="*/ 295191 w 316386"/>
                <a:gd name="connsiteY145" fmla="*/ 157511 h 232446"/>
                <a:gd name="connsiteX146" fmla="*/ 295191 w 316386"/>
                <a:gd name="connsiteY146" fmla="*/ 153206 h 232446"/>
                <a:gd name="connsiteX147" fmla="*/ 297344 w 316386"/>
                <a:gd name="connsiteY147" fmla="*/ 153206 h 232446"/>
                <a:gd name="connsiteX148" fmla="*/ 297344 w 316386"/>
                <a:gd name="connsiteY148" fmla="*/ 151054 h 232446"/>
                <a:gd name="connsiteX149" fmla="*/ 299496 w 316386"/>
                <a:gd name="connsiteY149" fmla="*/ 151054 h 232446"/>
                <a:gd name="connsiteX150" fmla="*/ 299496 w 316386"/>
                <a:gd name="connsiteY150" fmla="*/ 146749 h 232446"/>
                <a:gd name="connsiteX151" fmla="*/ 301648 w 316386"/>
                <a:gd name="connsiteY151" fmla="*/ 146749 h 232446"/>
                <a:gd name="connsiteX152" fmla="*/ 301648 w 316386"/>
                <a:gd name="connsiteY152" fmla="*/ 144597 h 232446"/>
                <a:gd name="connsiteX153" fmla="*/ 303800 w 316386"/>
                <a:gd name="connsiteY153" fmla="*/ 144597 h 232446"/>
                <a:gd name="connsiteX154" fmla="*/ 303800 w 316386"/>
                <a:gd name="connsiteY154" fmla="*/ 140293 h 232446"/>
                <a:gd name="connsiteX155" fmla="*/ 305953 w 316386"/>
                <a:gd name="connsiteY155" fmla="*/ 140293 h 232446"/>
                <a:gd name="connsiteX156" fmla="*/ 305953 w 316386"/>
                <a:gd name="connsiteY156" fmla="*/ 133836 h 232446"/>
                <a:gd name="connsiteX157" fmla="*/ 308105 w 316386"/>
                <a:gd name="connsiteY157" fmla="*/ 133836 h 232446"/>
                <a:gd name="connsiteX158" fmla="*/ 308105 w 316386"/>
                <a:gd name="connsiteY158" fmla="*/ 129531 h 232446"/>
                <a:gd name="connsiteX159" fmla="*/ 310257 w 316386"/>
                <a:gd name="connsiteY159" fmla="*/ 129531 h 232446"/>
                <a:gd name="connsiteX160" fmla="*/ 310257 w 316386"/>
                <a:gd name="connsiteY160" fmla="*/ 133836 h 232446"/>
                <a:gd name="connsiteX161" fmla="*/ 312410 w 316386"/>
                <a:gd name="connsiteY161" fmla="*/ 133836 h 232446"/>
                <a:gd name="connsiteX162" fmla="*/ 312410 w 316386"/>
                <a:gd name="connsiteY162" fmla="*/ 144597 h 232446"/>
                <a:gd name="connsiteX163" fmla="*/ 310257 w 316386"/>
                <a:gd name="connsiteY163" fmla="*/ 144597 h 232446"/>
                <a:gd name="connsiteX164" fmla="*/ 310257 w 316386"/>
                <a:gd name="connsiteY164" fmla="*/ 146749 h 232446"/>
                <a:gd name="connsiteX165" fmla="*/ 303800 w 316386"/>
                <a:gd name="connsiteY165" fmla="*/ 146749 h 232446"/>
                <a:gd name="connsiteX166" fmla="*/ 303800 w 316386"/>
                <a:gd name="connsiteY166" fmla="*/ 148902 h 232446"/>
                <a:gd name="connsiteX167" fmla="*/ 305953 w 316386"/>
                <a:gd name="connsiteY167" fmla="*/ 148902 h 232446"/>
                <a:gd name="connsiteX168" fmla="*/ 305953 w 316386"/>
                <a:gd name="connsiteY168" fmla="*/ 155359 h 232446"/>
                <a:gd name="connsiteX169" fmla="*/ 308105 w 316386"/>
                <a:gd name="connsiteY169" fmla="*/ 155359 h 232446"/>
                <a:gd name="connsiteX170" fmla="*/ 308105 w 316386"/>
                <a:gd name="connsiteY170" fmla="*/ 153206 h 232446"/>
                <a:gd name="connsiteX171" fmla="*/ 310257 w 316386"/>
                <a:gd name="connsiteY171" fmla="*/ 153206 h 232446"/>
                <a:gd name="connsiteX172" fmla="*/ 310257 w 316386"/>
                <a:gd name="connsiteY172" fmla="*/ 157511 h 232446"/>
                <a:gd name="connsiteX173" fmla="*/ 312410 w 316386"/>
                <a:gd name="connsiteY173" fmla="*/ 157511 h 232446"/>
                <a:gd name="connsiteX174" fmla="*/ 312410 w 316386"/>
                <a:gd name="connsiteY174" fmla="*/ 155359 h 232446"/>
                <a:gd name="connsiteX175" fmla="*/ 316714 w 316386"/>
                <a:gd name="connsiteY175" fmla="*/ 155359 h 232446"/>
                <a:gd name="connsiteX176" fmla="*/ 316714 w 316386"/>
                <a:gd name="connsiteY176" fmla="*/ 161815 h 232446"/>
                <a:gd name="connsiteX177" fmla="*/ 314562 w 316386"/>
                <a:gd name="connsiteY177" fmla="*/ 161815 h 232446"/>
                <a:gd name="connsiteX178" fmla="*/ 314562 w 316386"/>
                <a:gd name="connsiteY178" fmla="*/ 166120 h 232446"/>
                <a:gd name="connsiteX179" fmla="*/ 312410 w 316386"/>
                <a:gd name="connsiteY179" fmla="*/ 166120 h 232446"/>
                <a:gd name="connsiteX180" fmla="*/ 312410 w 316386"/>
                <a:gd name="connsiteY180" fmla="*/ 168272 h 232446"/>
                <a:gd name="connsiteX181" fmla="*/ 310257 w 316386"/>
                <a:gd name="connsiteY181" fmla="*/ 168272 h 232446"/>
                <a:gd name="connsiteX182" fmla="*/ 310257 w 316386"/>
                <a:gd name="connsiteY182" fmla="*/ 172577 h 232446"/>
                <a:gd name="connsiteX183" fmla="*/ 308105 w 316386"/>
                <a:gd name="connsiteY183" fmla="*/ 172577 h 232446"/>
                <a:gd name="connsiteX184" fmla="*/ 308105 w 316386"/>
                <a:gd name="connsiteY184" fmla="*/ 174729 h 232446"/>
                <a:gd name="connsiteX185" fmla="*/ 305953 w 316386"/>
                <a:gd name="connsiteY185" fmla="*/ 174729 h 232446"/>
                <a:gd name="connsiteX186" fmla="*/ 305953 w 316386"/>
                <a:gd name="connsiteY186" fmla="*/ 179034 h 232446"/>
                <a:gd name="connsiteX187" fmla="*/ 303800 w 316386"/>
                <a:gd name="connsiteY187" fmla="*/ 179034 h 232446"/>
                <a:gd name="connsiteX188" fmla="*/ 303800 w 316386"/>
                <a:gd name="connsiteY188" fmla="*/ 181186 h 232446"/>
                <a:gd name="connsiteX189" fmla="*/ 301648 w 316386"/>
                <a:gd name="connsiteY189" fmla="*/ 181186 h 232446"/>
                <a:gd name="connsiteX190" fmla="*/ 301648 w 316386"/>
                <a:gd name="connsiteY190" fmla="*/ 183338 h 232446"/>
                <a:gd name="connsiteX191" fmla="*/ 299496 w 316386"/>
                <a:gd name="connsiteY191" fmla="*/ 183338 h 232446"/>
                <a:gd name="connsiteX192" fmla="*/ 299496 w 316386"/>
                <a:gd name="connsiteY192" fmla="*/ 187643 h 232446"/>
                <a:gd name="connsiteX193" fmla="*/ 297344 w 316386"/>
                <a:gd name="connsiteY193" fmla="*/ 187643 h 232446"/>
                <a:gd name="connsiteX194" fmla="*/ 297344 w 316386"/>
                <a:gd name="connsiteY194" fmla="*/ 189795 h 232446"/>
                <a:gd name="connsiteX195" fmla="*/ 295191 w 316386"/>
                <a:gd name="connsiteY195" fmla="*/ 189795 h 232446"/>
                <a:gd name="connsiteX196" fmla="*/ 295191 w 316386"/>
                <a:gd name="connsiteY196" fmla="*/ 191947 h 232446"/>
                <a:gd name="connsiteX197" fmla="*/ 293039 w 316386"/>
                <a:gd name="connsiteY197" fmla="*/ 191947 h 232446"/>
                <a:gd name="connsiteX198" fmla="*/ 293039 w 316386"/>
                <a:gd name="connsiteY198" fmla="*/ 194100 h 232446"/>
                <a:gd name="connsiteX199" fmla="*/ 290887 w 316386"/>
                <a:gd name="connsiteY199" fmla="*/ 194100 h 232446"/>
                <a:gd name="connsiteX200" fmla="*/ 290887 w 316386"/>
                <a:gd name="connsiteY200" fmla="*/ 196252 h 232446"/>
                <a:gd name="connsiteX201" fmla="*/ 288734 w 316386"/>
                <a:gd name="connsiteY201" fmla="*/ 196252 h 232446"/>
                <a:gd name="connsiteX202" fmla="*/ 288734 w 316386"/>
                <a:gd name="connsiteY202" fmla="*/ 198404 h 232446"/>
                <a:gd name="connsiteX203" fmla="*/ 286582 w 316386"/>
                <a:gd name="connsiteY203" fmla="*/ 198404 h 232446"/>
                <a:gd name="connsiteX204" fmla="*/ 286582 w 316386"/>
                <a:gd name="connsiteY204" fmla="*/ 200557 h 232446"/>
                <a:gd name="connsiteX205" fmla="*/ 284430 w 316386"/>
                <a:gd name="connsiteY205" fmla="*/ 200557 h 232446"/>
                <a:gd name="connsiteX206" fmla="*/ 284430 w 316386"/>
                <a:gd name="connsiteY206" fmla="*/ 202709 h 232446"/>
                <a:gd name="connsiteX207" fmla="*/ 282277 w 316386"/>
                <a:gd name="connsiteY207" fmla="*/ 202709 h 232446"/>
                <a:gd name="connsiteX208" fmla="*/ 282277 w 316386"/>
                <a:gd name="connsiteY208" fmla="*/ 204861 h 232446"/>
                <a:gd name="connsiteX209" fmla="*/ 277973 w 316386"/>
                <a:gd name="connsiteY209" fmla="*/ 204861 h 232446"/>
                <a:gd name="connsiteX210" fmla="*/ 277973 w 316386"/>
                <a:gd name="connsiteY210" fmla="*/ 207013 h 232446"/>
                <a:gd name="connsiteX211" fmla="*/ 275821 w 316386"/>
                <a:gd name="connsiteY211" fmla="*/ 207013 h 232446"/>
                <a:gd name="connsiteX212" fmla="*/ 275821 w 316386"/>
                <a:gd name="connsiteY212" fmla="*/ 209166 h 232446"/>
                <a:gd name="connsiteX213" fmla="*/ 273668 w 316386"/>
                <a:gd name="connsiteY213" fmla="*/ 209166 h 232446"/>
                <a:gd name="connsiteX214" fmla="*/ 273668 w 316386"/>
                <a:gd name="connsiteY214" fmla="*/ 211318 h 232446"/>
                <a:gd name="connsiteX215" fmla="*/ 269364 w 316386"/>
                <a:gd name="connsiteY215" fmla="*/ 211318 h 232446"/>
                <a:gd name="connsiteX216" fmla="*/ 269364 w 316386"/>
                <a:gd name="connsiteY216" fmla="*/ 213470 h 232446"/>
                <a:gd name="connsiteX217" fmla="*/ 265059 w 316386"/>
                <a:gd name="connsiteY217" fmla="*/ 213470 h 232446"/>
                <a:gd name="connsiteX218" fmla="*/ 265059 w 316386"/>
                <a:gd name="connsiteY218" fmla="*/ 215623 h 232446"/>
                <a:gd name="connsiteX219" fmla="*/ 260755 w 316386"/>
                <a:gd name="connsiteY219" fmla="*/ 215623 h 232446"/>
                <a:gd name="connsiteX220" fmla="*/ 260755 w 316386"/>
                <a:gd name="connsiteY220" fmla="*/ 217775 h 232446"/>
                <a:gd name="connsiteX221" fmla="*/ 256450 w 316386"/>
                <a:gd name="connsiteY221" fmla="*/ 217775 h 232446"/>
                <a:gd name="connsiteX222" fmla="*/ 256450 w 316386"/>
                <a:gd name="connsiteY222" fmla="*/ 219927 h 232446"/>
                <a:gd name="connsiteX223" fmla="*/ 252145 w 316386"/>
                <a:gd name="connsiteY223" fmla="*/ 219927 h 232446"/>
                <a:gd name="connsiteX224" fmla="*/ 252145 w 316386"/>
                <a:gd name="connsiteY224" fmla="*/ 222079 h 232446"/>
                <a:gd name="connsiteX225" fmla="*/ 245689 w 316386"/>
                <a:gd name="connsiteY225" fmla="*/ 222079 h 232446"/>
                <a:gd name="connsiteX226" fmla="*/ 245689 w 316386"/>
                <a:gd name="connsiteY226" fmla="*/ 224232 h 232446"/>
                <a:gd name="connsiteX227" fmla="*/ 239232 w 316386"/>
                <a:gd name="connsiteY227" fmla="*/ 224232 h 232446"/>
                <a:gd name="connsiteX228" fmla="*/ 239232 w 316386"/>
                <a:gd name="connsiteY228" fmla="*/ 226384 h 232446"/>
                <a:gd name="connsiteX229" fmla="*/ 232775 w 316386"/>
                <a:gd name="connsiteY229" fmla="*/ 226384 h 232446"/>
                <a:gd name="connsiteX230" fmla="*/ 232775 w 316386"/>
                <a:gd name="connsiteY230" fmla="*/ 228536 h 232446"/>
                <a:gd name="connsiteX231" fmla="*/ 226318 w 316386"/>
                <a:gd name="connsiteY231" fmla="*/ 228536 h 232446"/>
                <a:gd name="connsiteX232" fmla="*/ 226318 w 316386"/>
                <a:gd name="connsiteY232" fmla="*/ 230689 h 232446"/>
                <a:gd name="connsiteX233" fmla="*/ 219861 w 316386"/>
                <a:gd name="connsiteY233" fmla="*/ 230689 h 232446"/>
                <a:gd name="connsiteX234" fmla="*/ 219861 w 316386"/>
                <a:gd name="connsiteY234" fmla="*/ 232841 h 232446"/>
                <a:gd name="connsiteX235" fmla="*/ 172511 w 316386"/>
                <a:gd name="connsiteY235" fmla="*/ 232841 h 232446"/>
                <a:gd name="connsiteX236" fmla="*/ 172511 w 316386"/>
                <a:gd name="connsiteY236" fmla="*/ 230689 h 232446"/>
                <a:gd name="connsiteX237" fmla="*/ 163902 w 316386"/>
                <a:gd name="connsiteY237" fmla="*/ 230689 h 232446"/>
                <a:gd name="connsiteX238" fmla="*/ 163902 w 316386"/>
                <a:gd name="connsiteY238" fmla="*/ 228536 h 232446"/>
                <a:gd name="connsiteX239" fmla="*/ 159597 w 316386"/>
                <a:gd name="connsiteY239" fmla="*/ 228536 h 232446"/>
                <a:gd name="connsiteX240" fmla="*/ 159597 w 316386"/>
                <a:gd name="connsiteY240" fmla="*/ 226384 h 232446"/>
                <a:gd name="connsiteX241" fmla="*/ 153140 w 316386"/>
                <a:gd name="connsiteY241" fmla="*/ 226384 h 232446"/>
                <a:gd name="connsiteX242" fmla="*/ 153140 w 316386"/>
                <a:gd name="connsiteY242" fmla="*/ 224232 h 232446"/>
                <a:gd name="connsiteX243" fmla="*/ 146683 w 316386"/>
                <a:gd name="connsiteY243" fmla="*/ 224232 h 232446"/>
                <a:gd name="connsiteX244" fmla="*/ 146683 w 316386"/>
                <a:gd name="connsiteY244" fmla="*/ 222079 h 232446"/>
                <a:gd name="connsiteX245" fmla="*/ 138074 w 316386"/>
                <a:gd name="connsiteY245" fmla="*/ 222079 h 232446"/>
                <a:gd name="connsiteX246" fmla="*/ 138074 w 316386"/>
                <a:gd name="connsiteY246" fmla="*/ 219927 h 232446"/>
                <a:gd name="connsiteX247" fmla="*/ 133770 w 316386"/>
                <a:gd name="connsiteY247" fmla="*/ 219927 h 232446"/>
                <a:gd name="connsiteX248" fmla="*/ 133770 w 316386"/>
                <a:gd name="connsiteY248" fmla="*/ 217775 h 232446"/>
                <a:gd name="connsiteX249" fmla="*/ 129465 w 316386"/>
                <a:gd name="connsiteY249" fmla="*/ 217775 h 232446"/>
                <a:gd name="connsiteX250" fmla="*/ 129465 w 316386"/>
                <a:gd name="connsiteY250" fmla="*/ 215623 h 232446"/>
                <a:gd name="connsiteX251" fmla="*/ 125161 w 316386"/>
                <a:gd name="connsiteY251" fmla="*/ 215623 h 232446"/>
                <a:gd name="connsiteX252" fmla="*/ 125161 w 316386"/>
                <a:gd name="connsiteY252" fmla="*/ 213470 h 232446"/>
                <a:gd name="connsiteX253" fmla="*/ 120856 w 316386"/>
                <a:gd name="connsiteY253" fmla="*/ 213470 h 232446"/>
                <a:gd name="connsiteX254" fmla="*/ 120856 w 316386"/>
                <a:gd name="connsiteY254" fmla="*/ 211318 h 232446"/>
                <a:gd name="connsiteX255" fmla="*/ 116551 w 316386"/>
                <a:gd name="connsiteY255" fmla="*/ 211318 h 232446"/>
                <a:gd name="connsiteX256" fmla="*/ 116551 w 316386"/>
                <a:gd name="connsiteY256" fmla="*/ 209166 h 232446"/>
                <a:gd name="connsiteX257" fmla="*/ 114399 w 316386"/>
                <a:gd name="connsiteY257" fmla="*/ 209166 h 232446"/>
                <a:gd name="connsiteX258" fmla="*/ 114399 w 316386"/>
                <a:gd name="connsiteY258" fmla="*/ 207013 h 232446"/>
                <a:gd name="connsiteX259" fmla="*/ 110095 w 316386"/>
                <a:gd name="connsiteY259" fmla="*/ 207013 h 232446"/>
                <a:gd name="connsiteX260" fmla="*/ 110095 w 316386"/>
                <a:gd name="connsiteY260" fmla="*/ 204861 h 232446"/>
                <a:gd name="connsiteX261" fmla="*/ 107942 w 316386"/>
                <a:gd name="connsiteY261" fmla="*/ 204861 h 232446"/>
                <a:gd name="connsiteX262" fmla="*/ 107942 w 316386"/>
                <a:gd name="connsiteY262" fmla="*/ 202709 h 232446"/>
                <a:gd name="connsiteX263" fmla="*/ 105790 w 316386"/>
                <a:gd name="connsiteY263" fmla="*/ 202709 h 232446"/>
                <a:gd name="connsiteX264" fmla="*/ 105790 w 316386"/>
                <a:gd name="connsiteY264" fmla="*/ 200557 h 232446"/>
                <a:gd name="connsiteX265" fmla="*/ 101485 w 316386"/>
                <a:gd name="connsiteY265" fmla="*/ 200557 h 232446"/>
                <a:gd name="connsiteX266" fmla="*/ 101485 w 316386"/>
                <a:gd name="connsiteY266" fmla="*/ 198404 h 232446"/>
                <a:gd name="connsiteX267" fmla="*/ 99333 w 316386"/>
                <a:gd name="connsiteY267" fmla="*/ 198404 h 232446"/>
                <a:gd name="connsiteX268" fmla="*/ 99333 w 316386"/>
                <a:gd name="connsiteY268" fmla="*/ 196252 h 232446"/>
                <a:gd name="connsiteX269" fmla="*/ 97181 w 316386"/>
                <a:gd name="connsiteY269" fmla="*/ 196252 h 232446"/>
                <a:gd name="connsiteX270" fmla="*/ 97181 w 316386"/>
                <a:gd name="connsiteY270" fmla="*/ 194100 h 232446"/>
                <a:gd name="connsiteX271" fmla="*/ 95029 w 316386"/>
                <a:gd name="connsiteY271" fmla="*/ 194100 h 232446"/>
                <a:gd name="connsiteX272" fmla="*/ 95029 w 316386"/>
                <a:gd name="connsiteY272" fmla="*/ 191947 h 232446"/>
                <a:gd name="connsiteX273" fmla="*/ 92876 w 316386"/>
                <a:gd name="connsiteY273" fmla="*/ 191947 h 232446"/>
                <a:gd name="connsiteX274" fmla="*/ 92876 w 316386"/>
                <a:gd name="connsiteY274" fmla="*/ 189795 h 232446"/>
                <a:gd name="connsiteX275" fmla="*/ 90724 w 316386"/>
                <a:gd name="connsiteY275" fmla="*/ 189795 h 232446"/>
                <a:gd name="connsiteX276" fmla="*/ 90724 w 316386"/>
                <a:gd name="connsiteY276" fmla="*/ 187643 h 232446"/>
                <a:gd name="connsiteX277" fmla="*/ 88572 w 316386"/>
                <a:gd name="connsiteY277" fmla="*/ 187643 h 232446"/>
                <a:gd name="connsiteX278" fmla="*/ 88572 w 316386"/>
                <a:gd name="connsiteY278" fmla="*/ 185491 h 232446"/>
                <a:gd name="connsiteX279" fmla="*/ 86419 w 316386"/>
                <a:gd name="connsiteY279" fmla="*/ 185491 h 232446"/>
                <a:gd name="connsiteX280" fmla="*/ 86419 w 316386"/>
                <a:gd name="connsiteY280" fmla="*/ 183338 h 232446"/>
                <a:gd name="connsiteX281" fmla="*/ 84267 w 316386"/>
                <a:gd name="connsiteY281" fmla="*/ 183338 h 232446"/>
                <a:gd name="connsiteX282" fmla="*/ 84267 w 316386"/>
                <a:gd name="connsiteY282" fmla="*/ 181186 h 232446"/>
                <a:gd name="connsiteX283" fmla="*/ 82115 w 316386"/>
                <a:gd name="connsiteY283" fmla="*/ 181186 h 232446"/>
                <a:gd name="connsiteX284" fmla="*/ 82115 w 316386"/>
                <a:gd name="connsiteY284" fmla="*/ 176881 h 232446"/>
                <a:gd name="connsiteX285" fmla="*/ 79963 w 316386"/>
                <a:gd name="connsiteY285" fmla="*/ 176881 h 232446"/>
                <a:gd name="connsiteX286" fmla="*/ 79963 w 316386"/>
                <a:gd name="connsiteY286" fmla="*/ 174729 h 232446"/>
                <a:gd name="connsiteX287" fmla="*/ 77810 w 316386"/>
                <a:gd name="connsiteY287" fmla="*/ 174729 h 232446"/>
                <a:gd name="connsiteX288" fmla="*/ 77810 w 316386"/>
                <a:gd name="connsiteY288" fmla="*/ 172577 h 232446"/>
                <a:gd name="connsiteX289" fmla="*/ 75658 w 316386"/>
                <a:gd name="connsiteY289" fmla="*/ 172577 h 232446"/>
                <a:gd name="connsiteX290" fmla="*/ 75658 w 316386"/>
                <a:gd name="connsiteY290" fmla="*/ 170425 h 232446"/>
                <a:gd name="connsiteX291" fmla="*/ 73506 w 316386"/>
                <a:gd name="connsiteY291" fmla="*/ 170425 h 232446"/>
                <a:gd name="connsiteX292" fmla="*/ 73506 w 316386"/>
                <a:gd name="connsiteY292" fmla="*/ 166120 h 232446"/>
                <a:gd name="connsiteX293" fmla="*/ 71353 w 316386"/>
                <a:gd name="connsiteY293" fmla="*/ 166120 h 232446"/>
                <a:gd name="connsiteX294" fmla="*/ 71353 w 316386"/>
                <a:gd name="connsiteY294" fmla="*/ 163968 h 232446"/>
                <a:gd name="connsiteX295" fmla="*/ 69201 w 316386"/>
                <a:gd name="connsiteY295" fmla="*/ 163968 h 232446"/>
                <a:gd name="connsiteX296" fmla="*/ 69201 w 316386"/>
                <a:gd name="connsiteY296" fmla="*/ 159663 h 232446"/>
                <a:gd name="connsiteX297" fmla="*/ 64897 w 316386"/>
                <a:gd name="connsiteY297" fmla="*/ 159663 h 232446"/>
                <a:gd name="connsiteX298" fmla="*/ 64897 w 316386"/>
                <a:gd name="connsiteY298" fmla="*/ 155359 h 232446"/>
                <a:gd name="connsiteX299" fmla="*/ 62744 w 316386"/>
                <a:gd name="connsiteY299" fmla="*/ 155359 h 232446"/>
                <a:gd name="connsiteX300" fmla="*/ 62744 w 316386"/>
                <a:gd name="connsiteY300" fmla="*/ 151054 h 232446"/>
                <a:gd name="connsiteX301" fmla="*/ 60592 w 316386"/>
                <a:gd name="connsiteY301" fmla="*/ 151054 h 232446"/>
                <a:gd name="connsiteX302" fmla="*/ 60592 w 316386"/>
                <a:gd name="connsiteY302" fmla="*/ 142445 h 232446"/>
                <a:gd name="connsiteX303" fmla="*/ 58440 w 316386"/>
                <a:gd name="connsiteY303" fmla="*/ 142445 h 232446"/>
                <a:gd name="connsiteX304" fmla="*/ 58440 w 316386"/>
                <a:gd name="connsiteY304" fmla="*/ 138140 h 232446"/>
                <a:gd name="connsiteX305" fmla="*/ 56287 w 316386"/>
                <a:gd name="connsiteY305" fmla="*/ 138140 h 232446"/>
                <a:gd name="connsiteX306" fmla="*/ 56287 w 316386"/>
                <a:gd name="connsiteY306" fmla="*/ 131683 h 232446"/>
                <a:gd name="connsiteX307" fmla="*/ 54135 w 316386"/>
                <a:gd name="connsiteY307" fmla="*/ 131683 h 232446"/>
                <a:gd name="connsiteX308" fmla="*/ 54135 w 316386"/>
                <a:gd name="connsiteY308" fmla="*/ 127379 h 232446"/>
                <a:gd name="connsiteX309" fmla="*/ 51983 w 316386"/>
                <a:gd name="connsiteY309" fmla="*/ 127379 h 232446"/>
                <a:gd name="connsiteX310" fmla="*/ 51983 w 316386"/>
                <a:gd name="connsiteY310" fmla="*/ 123074 h 232446"/>
                <a:gd name="connsiteX311" fmla="*/ 49831 w 316386"/>
                <a:gd name="connsiteY311" fmla="*/ 123074 h 232446"/>
                <a:gd name="connsiteX312" fmla="*/ 49831 w 316386"/>
                <a:gd name="connsiteY312" fmla="*/ 116617 h 232446"/>
                <a:gd name="connsiteX313" fmla="*/ 47678 w 316386"/>
                <a:gd name="connsiteY313" fmla="*/ 116617 h 232446"/>
                <a:gd name="connsiteX314" fmla="*/ 47678 w 316386"/>
                <a:gd name="connsiteY314" fmla="*/ 103704 h 232446"/>
                <a:gd name="connsiteX315" fmla="*/ 45526 w 316386"/>
                <a:gd name="connsiteY315" fmla="*/ 103704 h 232446"/>
                <a:gd name="connsiteX316" fmla="*/ 45526 w 316386"/>
                <a:gd name="connsiteY316" fmla="*/ 75724 h 232446"/>
                <a:gd name="connsiteX317" fmla="*/ 43374 w 316386"/>
                <a:gd name="connsiteY317" fmla="*/ 75724 h 232446"/>
                <a:gd name="connsiteX318" fmla="*/ 43374 w 316386"/>
                <a:gd name="connsiteY318" fmla="*/ 73572 h 232446"/>
                <a:gd name="connsiteX319" fmla="*/ 41221 w 316386"/>
                <a:gd name="connsiteY319" fmla="*/ 73572 h 232446"/>
                <a:gd name="connsiteX320" fmla="*/ 41221 w 316386"/>
                <a:gd name="connsiteY320" fmla="*/ 71419 h 232446"/>
                <a:gd name="connsiteX321" fmla="*/ 39069 w 316386"/>
                <a:gd name="connsiteY321" fmla="*/ 71419 h 232446"/>
                <a:gd name="connsiteX322" fmla="*/ 39069 w 316386"/>
                <a:gd name="connsiteY322" fmla="*/ 69267 h 232446"/>
                <a:gd name="connsiteX323" fmla="*/ 34765 w 316386"/>
                <a:gd name="connsiteY323" fmla="*/ 69267 h 232446"/>
                <a:gd name="connsiteX324" fmla="*/ 34765 w 316386"/>
                <a:gd name="connsiteY324" fmla="*/ 67115 h 232446"/>
                <a:gd name="connsiteX325" fmla="*/ 32612 w 316386"/>
                <a:gd name="connsiteY325" fmla="*/ 67115 h 232446"/>
                <a:gd name="connsiteX326" fmla="*/ 32612 w 316386"/>
                <a:gd name="connsiteY326" fmla="*/ 64963 h 232446"/>
                <a:gd name="connsiteX327" fmla="*/ 30460 w 316386"/>
                <a:gd name="connsiteY327" fmla="*/ 64963 h 232446"/>
                <a:gd name="connsiteX328" fmla="*/ 30460 w 316386"/>
                <a:gd name="connsiteY328" fmla="*/ 62810 h 232446"/>
                <a:gd name="connsiteX329" fmla="*/ 28308 w 316386"/>
                <a:gd name="connsiteY329" fmla="*/ 62810 h 232446"/>
                <a:gd name="connsiteX330" fmla="*/ 28308 w 316386"/>
                <a:gd name="connsiteY330" fmla="*/ 60658 h 232446"/>
                <a:gd name="connsiteX331" fmla="*/ 26155 w 316386"/>
                <a:gd name="connsiteY331" fmla="*/ 60658 h 232446"/>
                <a:gd name="connsiteX332" fmla="*/ 26155 w 316386"/>
                <a:gd name="connsiteY332" fmla="*/ 58506 h 232446"/>
                <a:gd name="connsiteX333" fmla="*/ 24003 w 316386"/>
                <a:gd name="connsiteY333" fmla="*/ 58506 h 232446"/>
                <a:gd name="connsiteX334" fmla="*/ 24003 w 316386"/>
                <a:gd name="connsiteY334" fmla="*/ 56353 h 232446"/>
                <a:gd name="connsiteX335" fmla="*/ 21851 w 316386"/>
                <a:gd name="connsiteY335" fmla="*/ 56353 h 232446"/>
                <a:gd name="connsiteX336" fmla="*/ 21851 w 316386"/>
                <a:gd name="connsiteY336" fmla="*/ 54201 h 232446"/>
                <a:gd name="connsiteX337" fmla="*/ 19699 w 316386"/>
                <a:gd name="connsiteY337" fmla="*/ 54201 h 232446"/>
                <a:gd name="connsiteX338" fmla="*/ 19699 w 316386"/>
                <a:gd name="connsiteY338" fmla="*/ 52049 h 232446"/>
                <a:gd name="connsiteX339" fmla="*/ 17546 w 316386"/>
                <a:gd name="connsiteY339" fmla="*/ 52049 h 232446"/>
                <a:gd name="connsiteX340" fmla="*/ 17546 w 316386"/>
                <a:gd name="connsiteY340" fmla="*/ 49897 h 232446"/>
                <a:gd name="connsiteX341" fmla="*/ 15394 w 316386"/>
                <a:gd name="connsiteY341" fmla="*/ 49897 h 232446"/>
                <a:gd name="connsiteX342" fmla="*/ 15394 w 316386"/>
                <a:gd name="connsiteY342" fmla="*/ 45592 h 232446"/>
                <a:gd name="connsiteX343" fmla="*/ 13242 w 316386"/>
                <a:gd name="connsiteY343" fmla="*/ 45592 h 232446"/>
                <a:gd name="connsiteX344" fmla="*/ 13242 w 316386"/>
                <a:gd name="connsiteY344" fmla="*/ 43440 h 232446"/>
                <a:gd name="connsiteX345" fmla="*/ 11089 w 316386"/>
                <a:gd name="connsiteY345" fmla="*/ 43440 h 232446"/>
                <a:gd name="connsiteX346" fmla="*/ 11089 w 316386"/>
                <a:gd name="connsiteY346" fmla="*/ 39135 h 232446"/>
                <a:gd name="connsiteX347" fmla="*/ 8937 w 316386"/>
                <a:gd name="connsiteY347" fmla="*/ 39135 h 232446"/>
                <a:gd name="connsiteX348" fmla="*/ 8937 w 316386"/>
                <a:gd name="connsiteY348" fmla="*/ 34831 h 232446"/>
                <a:gd name="connsiteX349" fmla="*/ 6785 w 316386"/>
                <a:gd name="connsiteY349" fmla="*/ 34831 h 232446"/>
                <a:gd name="connsiteX350" fmla="*/ 6785 w 316386"/>
                <a:gd name="connsiteY350" fmla="*/ 30526 h 232446"/>
                <a:gd name="connsiteX351" fmla="*/ 4633 w 316386"/>
                <a:gd name="connsiteY351" fmla="*/ 30526 h 232446"/>
                <a:gd name="connsiteX352" fmla="*/ 4633 w 316386"/>
                <a:gd name="connsiteY352" fmla="*/ 19765 h 232446"/>
                <a:gd name="connsiteX353" fmla="*/ 2480 w 316386"/>
                <a:gd name="connsiteY353" fmla="*/ 19765 h 232446"/>
                <a:gd name="connsiteX354" fmla="*/ 2480 w 316386"/>
                <a:gd name="connsiteY354" fmla="*/ 9003 h 232446"/>
                <a:gd name="connsiteX355" fmla="*/ 328 w 316386"/>
                <a:gd name="connsiteY355" fmla="*/ 9003 h 2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316386" h="232446">
                  <a:moveTo>
                    <a:pt x="328" y="394"/>
                  </a:moveTo>
                  <a:lnTo>
                    <a:pt x="6785" y="394"/>
                  </a:lnTo>
                  <a:lnTo>
                    <a:pt x="6785" y="2546"/>
                  </a:lnTo>
                  <a:lnTo>
                    <a:pt x="8937" y="2546"/>
                  </a:lnTo>
                  <a:lnTo>
                    <a:pt x="8937" y="4699"/>
                  </a:lnTo>
                  <a:lnTo>
                    <a:pt x="13242" y="4699"/>
                  </a:lnTo>
                  <a:lnTo>
                    <a:pt x="13242" y="6851"/>
                  </a:lnTo>
                  <a:lnTo>
                    <a:pt x="17546" y="6851"/>
                  </a:lnTo>
                  <a:lnTo>
                    <a:pt x="17546" y="9003"/>
                  </a:lnTo>
                  <a:lnTo>
                    <a:pt x="24003" y="9003"/>
                  </a:lnTo>
                  <a:lnTo>
                    <a:pt x="24003" y="11155"/>
                  </a:lnTo>
                  <a:lnTo>
                    <a:pt x="54135" y="11155"/>
                  </a:lnTo>
                  <a:lnTo>
                    <a:pt x="54135" y="15460"/>
                  </a:lnTo>
                  <a:lnTo>
                    <a:pt x="60592" y="15460"/>
                  </a:lnTo>
                  <a:lnTo>
                    <a:pt x="60592" y="13308"/>
                  </a:lnTo>
                  <a:lnTo>
                    <a:pt x="62744" y="13308"/>
                  </a:lnTo>
                  <a:lnTo>
                    <a:pt x="62744" y="11155"/>
                  </a:lnTo>
                  <a:lnTo>
                    <a:pt x="64897" y="11155"/>
                  </a:lnTo>
                  <a:lnTo>
                    <a:pt x="64897" y="9003"/>
                  </a:lnTo>
                  <a:lnTo>
                    <a:pt x="71353" y="9003"/>
                  </a:lnTo>
                  <a:lnTo>
                    <a:pt x="71353" y="13308"/>
                  </a:lnTo>
                  <a:lnTo>
                    <a:pt x="69201" y="13308"/>
                  </a:lnTo>
                  <a:lnTo>
                    <a:pt x="69201" y="17612"/>
                  </a:lnTo>
                  <a:lnTo>
                    <a:pt x="71353" y="17612"/>
                  </a:lnTo>
                  <a:lnTo>
                    <a:pt x="71353" y="21917"/>
                  </a:lnTo>
                  <a:lnTo>
                    <a:pt x="77810" y="21917"/>
                  </a:lnTo>
                  <a:lnTo>
                    <a:pt x="77810" y="39135"/>
                  </a:lnTo>
                  <a:lnTo>
                    <a:pt x="79963" y="39135"/>
                  </a:lnTo>
                  <a:lnTo>
                    <a:pt x="79963" y="47744"/>
                  </a:lnTo>
                  <a:lnTo>
                    <a:pt x="77810" y="47744"/>
                  </a:lnTo>
                  <a:lnTo>
                    <a:pt x="77810" y="56353"/>
                  </a:lnTo>
                  <a:lnTo>
                    <a:pt x="75658" y="56353"/>
                  </a:lnTo>
                  <a:lnTo>
                    <a:pt x="75658" y="64963"/>
                  </a:lnTo>
                  <a:lnTo>
                    <a:pt x="73506" y="64963"/>
                  </a:lnTo>
                  <a:lnTo>
                    <a:pt x="73506" y="103704"/>
                  </a:lnTo>
                  <a:lnTo>
                    <a:pt x="75658" y="103704"/>
                  </a:lnTo>
                  <a:lnTo>
                    <a:pt x="75658" y="112313"/>
                  </a:lnTo>
                  <a:lnTo>
                    <a:pt x="77810" y="112313"/>
                  </a:lnTo>
                  <a:lnTo>
                    <a:pt x="77810" y="118770"/>
                  </a:lnTo>
                  <a:lnTo>
                    <a:pt x="79963" y="118770"/>
                  </a:lnTo>
                  <a:lnTo>
                    <a:pt x="79963" y="125227"/>
                  </a:lnTo>
                  <a:lnTo>
                    <a:pt x="82115" y="125227"/>
                  </a:lnTo>
                  <a:lnTo>
                    <a:pt x="82115" y="131683"/>
                  </a:lnTo>
                  <a:lnTo>
                    <a:pt x="84267" y="131683"/>
                  </a:lnTo>
                  <a:lnTo>
                    <a:pt x="84267" y="135988"/>
                  </a:lnTo>
                  <a:lnTo>
                    <a:pt x="86419" y="135988"/>
                  </a:lnTo>
                  <a:lnTo>
                    <a:pt x="86419" y="142445"/>
                  </a:lnTo>
                  <a:lnTo>
                    <a:pt x="88572" y="142445"/>
                  </a:lnTo>
                  <a:lnTo>
                    <a:pt x="88572" y="144597"/>
                  </a:lnTo>
                  <a:lnTo>
                    <a:pt x="90724" y="144597"/>
                  </a:lnTo>
                  <a:lnTo>
                    <a:pt x="90724" y="148902"/>
                  </a:lnTo>
                  <a:lnTo>
                    <a:pt x="92876" y="148902"/>
                  </a:lnTo>
                  <a:lnTo>
                    <a:pt x="92876" y="151054"/>
                  </a:lnTo>
                  <a:lnTo>
                    <a:pt x="95029" y="151054"/>
                  </a:lnTo>
                  <a:lnTo>
                    <a:pt x="95029" y="155359"/>
                  </a:lnTo>
                  <a:lnTo>
                    <a:pt x="97181" y="155359"/>
                  </a:lnTo>
                  <a:lnTo>
                    <a:pt x="97181" y="157511"/>
                  </a:lnTo>
                  <a:lnTo>
                    <a:pt x="99333" y="157511"/>
                  </a:lnTo>
                  <a:lnTo>
                    <a:pt x="99333" y="159663"/>
                  </a:lnTo>
                  <a:lnTo>
                    <a:pt x="101485" y="159663"/>
                  </a:lnTo>
                  <a:lnTo>
                    <a:pt x="101485" y="161815"/>
                  </a:lnTo>
                  <a:lnTo>
                    <a:pt x="103638" y="161815"/>
                  </a:lnTo>
                  <a:lnTo>
                    <a:pt x="103638" y="163968"/>
                  </a:lnTo>
                  <a:lnTo>
                    <a:pt x="105790" y="163968"/>
                  </a:lnTo>
                  <a:lnTo>
                    <a:pt x="105790" y="168272"/>
                  </a:lnTo>
                  <a:lnTo>
                    <a:pt x="107942" y="168272"/>
                  </a:lnTo>
                  <a:lnTo>
                    <a:pt x="107942" y="170425"/>
                  </a:lnTo>
                  <a:lnTo>
                    <a:pt x="110095" y="170425"/>
                  </a:lnTo>
                  <a:lnTo>
                    <a:pt x="110095" y="172577"/>
                  </a:lnTo>
                  <a:lnTo>
                    <a:pt x="112247" y="172577"/>
                  </a:lnTo>
                  <a:lnTo>
                    <a:pt x="112247" y="174729"/>
                  </a:lnTo>
                  <a:lnTo>
                    <a:pt x="114399" y="174729"/>
                  </a:lnTo>
                  <a:lnTo>
                    <a:pt x="114399" y="176881"/>
                  </a:lnTo>
                  <a:lnTo>
                    <a:pt x="116551" y="176881"/>
                  </a:lnTo>
                  <a:lnTo>
                    <a:pt x="116551" y="179034"/>
                  </a:lnTo>
                  <a:lnTo>
                    <a:pt x="120856" y="179034"/>
                  </a:lnTo>
                  <a:lnTo>
                    <a:pt x="120856" y="181186"/>
                  </a:lnTo>
                  <a:lnTo>
                    <a:pt x="123008" y="181186"/>
                  </a:lnTo>
                  <a:lnTo>
                    <a:pt x="123008" y="183338"/>
                  </a:lnTo>
                  <a:lnTo>
                    <a:pt x="125161" y="183338"/>
                  </a:lnTo>
                  <a:lnTo>
                    <a:pt x="125161" y="185491"/>
                  </a:lnTo>
                  <a:lnTo>
                    <a:pt x="129465" y="185491"/>
                  </a:lnTo>
                  <a:lnTo>
                    <a:pt x="129465" y="187643"/>
                  </a:lnTo>
                  <a:lnTo>
                    <a:pt x="131617" y="187643"/>
                  </a:lnTo>
                  <a:lnTo>
                    <a:pt x="131617" y="189795"/>
                  </a:lnTo>
                  <a:lnTo>
                    <a:pt x="135922" y="189795"/>
                  </a:lnTo>
                  <a:lnTo>
                    <a:pt x="135922" y="191947"/>
                  </a:lnTo>
                  <a:lnTo>
                    <a:pt x="140227" y="191947"/>
                  </a:lnTo>
                  <a:lnTo>
                    <a:pt x="140227" y="194100"/>
                  </a:lnTo>
                  <a:lnTo>
                    <a:pt x="144531" y="194100"/>
                  </a:lnTo>
                  <a:lnTo>
                    <a:pt x="144531" y="196252"/>
                  </a:lnTo>
                  <a:lnTo>
                    <a:pt x="148836" y="196252"/>
                  </a:lnTo>
                  <a:lnTo>
                    <a:pt x="148836" y="198404"/>
                  </a:lnTo>
                  <a:lnTo>
                    <a:pt x="155293" y="198404"/>
                  </a:lnTo>
                  <a:lnTo>
                    <a:pt x="155293" y="200557"/>
                  </a:lnTo>
                  <a:lnTo>
                    <a:pt x="159597" y="200557"/>
                  </a:lnTo>
                  <a:lnTo>
                    <a:pt x="159597" y="202709"/>
                  </a:lnTo>
                  <a:lnTo>
                    <a:pt x="168206" y="202709"/>
                  </a:lnTo>
                  <a:lnTo>
                    <a:pt x="168206" y="204861"/>
                  </a:lnTo>
                  <a:lnTo>
                    <a:pt x="176815" y="204861"/>
                  </a:lnTo>
                  <a:lnTo>
                    <a:pt x="176815" y="207013"/>
                  </a:lnTo>
                  <a:lnTo>
                    <a:pt x="215557" y="207013"/>
                  </a:lnTo>
                  <a:lnTo>
                    <a:pt x="215557" y="204861"/>
                  </a:lnTo>
                  <a:lnTo>
                    <a:pt x="219861" y="204861"/>
                  </a:lnTo>
                  <a:lnTo>
                    <a:pt x="219861" y="202709"/>
                  </a:lnTo>
                  <a:lnTo>
                    <a:pt x="232775" y="202709"/>
                  </a:lnTo>
                  <a:lnTo>
                    <a:pt x="232775" y="200557"/>
                  </a:lnTo>
                  <a:lnTo>
                    <a:pt x="237079" y="200557"/>
                  </a:lnTo>
                  <a:lnTo>
                    <a:pt x="237079" y="198404"/>
                  </a:lnTo>
                  <a:lnTo>
                    <a:pt x="241384" y="198404"/>
                  </a:lnTo>
                  <a:lnTo>
                    <a:pt x="241384" y="196252"/>
                  </a:lnTo>
                  <a:lnTo>
                    <a:pt x="247841" y="196252"/>
                  </a:lnTo>
                  <a:lnTo>
                    <a:pt x="247841" y="194100"/>
                  </a:lnTo>
                  <a:lnTo>
                    <a:pt x="252145" y="194100"/>
                  </a:lnTo>
                  <a:lnTo>
                    <a:pt x="252145" y="191947"/>
                  </a:lnTo>
                  <a:lnTo>
                    <a:pt x="256450" y="191947"/>
                  </a:lnTo>
                  <a:lnTo>
                    <a:pt x="256450" y="189795"/>
                  </a:lnTo>
                  <a:lnTo>
                    <a:pt x="260755" y="189795"/>
                  </a:lnTo>
                  <a:lnTo>
                    <a:pt x="260755" y="187643"/>
                  </a:lnTo>
                  <a:lnTo>
                    <a:pt x="265059" y="187643"/>
                  </a:lnTo>
                  <a:lnTo>
                    <a:pt x="265059" y="185491"/>
                  </a:lnTo>
                  <a:lnTo>
                    <a:pt x="267211" y="185491"/>
                  </a:lnTo>
                  <a:lnTo>
                    <a:pt x="267211" y="183338"/>
                  </a:lnTo>
                  <a:lnTo>
                    <a:pt x="269364" y="183338"/>
                  </a:lnTo>
                  <a:lnTo>
                    <a:pt x="269364" y="181186"/>
                  </a:lnTo>
                  <a:lnTo>
                    <a:pt x="273668" y="181186"/>
                  </a:lnTo>
                  <a:lnTo>
                    <a:pt x="273668" y="179034"/>
                  </a:lnTo>
                  <a:lnTo>
                    <a:pt x="275821" y="179034"/>
                  </a:lnTo>
                  <a:lnTo>
                    <a:pt x="275821" y="176881"/>
                  </a:lnTo>
                  <a:lnTo>
                    <a:pt x="277973" y="176881"/>
                  </a:lnTo>
                  <a:lnTo>
                    <a:pt x="277973" y="174729"/>
                  </a:lnTo>
                  <a:lnTo>
                    <a:pt x="280125" y="174729"/>
                  </a:lnTo>
                  <a:lnTo>
                    <a:pt x="280125" y="172577"/>
                  </a:lnTo>
                  <a:lnTo>
                    <a:pt x="282277" y="172577"/>
                  </a:lnTo>
                  <a:lnTo>
                    <a:pt x="282277" y="170425"/>
                  </a:lnTo>
                  <a:lnTo>
                    <a:pt x="284430" y="170425"/>
                  </a:lnTo>
                  <a:lnTo>
                    <a:pt x="284430" y="168272"/>
                  </a:lnTo>
                  <a:lnTo>
                    <a:pt x="286582" y="168272"/>
                  </a:lnTo>
                  <a:lnTo>
                    <a:pt x="286582" y="163968"/>
                  </a:lnTo>
                  <a:lnTo>
                    <a:pt x="288734" y="163968"/>
                  </a:lnTo>
                  <a:lnTo>
                    <a:pt x="288734" y="161815"/>
                  </a:lnTo>
                  <a:lnTo>
                    <a:pt x="290887" y="161815"/>
                  </a:lnTo>
                  <a:lnTo>
                    <a:pt x="290887" y="159663"/>
                  </a:lnTo>
                  <a:lnTo>
                    <a:pt x="293039" y="159663"/>
                  </a:lnTo>
                  <a:lnTo>
                    <a:pt x="293039" y="157511"/>
                  </a:lnTo>
                  <a:lnTo>
                    <a:pt x="295191" y="157511"/>
                  </a:lnTo>
                  <a:lnTo>
                    <a:pt x="295191" y="153206"/>
                  </a:lnTo>
                  <a:lnTo>
                    <a:pt x="297344" y="153206"/>
                  </a:lnTo>
                  <a:lnTo>
                    <a:pt x="297344" y="151054"/>
                  </a:lnTo>
                  <a:lnTo>
                    <a:pt x="299496" y="151054"/>
                  </a:lnTo>
                  <a:lnTo>
                    <a:pt x="299496" y="146749"/>
                  </a:lnTo>
                  <a:lnTo>
                    <a:pt x="301648" y="146749"/>
                  </a:lnTo>
                  <a:lnTo>
                    <a:pt x="301648" y="144597"/>
                  </a:lnTo>
                  <a:lnTo>
                    <a:pt x="303800" y="144597"/>
                  </a:lnTo>
                  <a:lnTo>
                    <a:pt x="303800" y="140293"/>
                  </a:lnTo>
                  <a:lnTo>
                    <a:pt x="305953" y="140293"/>
                  </a:lnTo>
                  <a:lnTo>
                    <a:pt x="305953" y="133836"/>
                  </a:lnTo>
                  <a:lnTo>
                    <a:pt x="308105" y="133836"/>
                  </a:lnTo>
                  <a:lnTo>
                    <a:pt x="308105" y="129531"/>
                  </a:lnTo>
                  <a:lnTo>
                    <a:pt x="310257" y="129531"/>
                  </a:lnTo>
                  <a:lnTo>
                    <a:pt x="310257" y="133836"/>
                  </a:lnTo>
                  <a:lnTo>
                    <a:pt x="312410" y="133836"/>
                  </a:lnTo>
                  <a:lnTo>
                    <a:pt x="312410" y="144597"/>
                  </a:lnTo>
                  <a:lnTo>
                    <a:pt x="310257" y="144597"/>
                  </a:lnTo>
                  <a:lnTo>
                    <a:pt x="310257" y="146749"/>
                  </a:lnTo>
                  <a:lnTo>
                    <a:pt x="303800" y="146749"/>
                  </a:lnTo>
                  <a:lnTo>
                    <a:pt x="303800" y="148902"/>
                  </a:lnTo>
                  <a:lnTo>
                    <a:pt x="305953" y="148902"/>
                  </a:lnTo>
                  <a:lnTo>
                    <a:pt x="305953" y="155359"/>
                  </a:lnTo>
                  <a:lnTo>
                    <a:pt x="308105" y="155359"/>
                  </a:lnTo>
                  <a:lnTo>
                    <a:pt x="308105" y="153206"/>
                  </a:lnTo>
                  <a:lnTo>
                    <a:pt x="310257" y="153206"/>
                  </a:lnTo>
                  <a:lnTo>
                    <a:pt x="310257" y="157511"/>
                  </a:lnTo>
                  <a:lnTo>
                    <a:pt x="312410" y="157511"/>
                  </a:lnTo>
                  <a:lnTo>
                    <a:pt x="312410" y="155359"/>
                  </a:lnTo>
                  <a:lnTo>
                    <a:pt x="316714" y="155359"/>
                  </a:lnTo>
                  <a:lnTo>
                    <a:pt x="316714" y="161815"/>
                  </a:lnTo>
                  <a:lnTo>
                    <a:pt x="314562" y="161815"/>
                  </a:lnTo>
                  <a:lnTo>
                    <a:pt x="314562" y="166120"/>
                  </a:lnTo>
                  <a:lnTo>
                    <a:pt x="312410" y="166120"/>
                  </a:lnTo>
                  <a:lnTo>
                    <a:pt x="312410" y="168272"/>
                  </a:lnTo>
                  <a:lnTo>
                    <a:pt x="310257" y="168272"/>
                  </a:lnTo>
                  <a:lnTo>
                    <a:pt x="310257" y="172577"/>
                  </a:lnTo>
                  <a:lnTo>
                    <a:pt x="308105" y="172577"/>
                  </a:lnTo>
                  <a:lnTo>
                    <a:pt x="308105" y="174729"/>
                  </a:lnTo>
                  <a:lnTo>
                    <a:pt x="305953" y="174729"/>
                  </a:lnTo>
                  <a:lnTo>
                    <a:pt x="305953" y="179034"/>
                  </a:lnTo>
                  <a:lnTo>
                    <a:pt x="303800" y="179034"/>
                  </a:lnTo>
                  <a:lnTo>
                    <a:pt x="303800" y="181186"/>
                  </a:lnTo>
                  <a:lnTo>
                    <a:pt x="301648" y="181186"/>
                  </a:lnTo>
                  <a:lnTo>
                    <a:pt x="301648" y="183338"/>
                  </a:lnTo>
                  <a:lnTo>
                    <a:pt x="299496" y="183338"/>
                  </a:lnTo>
                  <a:lnTo>
                    <a:pt x="299496" y="187643"/>
                  </a:lnTo>
                  <a:lnTo>
                    <a:pt x="297344" y="187643"/>
                  </a:lnTo>
                  <a:lnTo>
                    <a:pt x="297344" y="189795"/>
                  </a:lnTo>
                  <a:lnTo>
                    <a:pt x="295191" y="189795"/>
                  </a:lnTo>
                  <a:lnTo>
                    <a:pt x="295191" y="191947"/>
                  </a:lnTo>
                  <a:lnTo>
                    <a:pt x="293039" y="191947"/>
                  </a:lnTo>
                  <a:lnTo>
                    <a:pt x="293039" y="194100"/>
                  </a:lnTo>
                  <a:lnTo>
                    <a:pt x="290887" y="194100"/>
                  </a:lnTo>
                  <a:lnTo>
                    <a:pt x="290887" y="196252"/>
                  </a:lnTo>
                  <a:lnTo>
                    <a:pt x="288734" y="196252"/>
                  </a:lnTo>
                  <a:lnTo>
                    <a:pt x="288734" y="198404"/>
                  </a:lnTo>
                  <a:lnTo>
                    <a:pt x="286582" y="198404"/>
                  </a:lnTo>
                  <a:lnTo>
                    <a:pt x="286582" y="200557"/>
                  </a:lnTo>
                  <a:lnTo>
                    <a:pt x="284430" y="200557"/>
                  </a:lnTo>
                  <a:lnTo>
                    <a:pt x="284430" y="202709"/>
                  </a:lnTo>
                  <a:lnTo>
                    <a:pt x="282277" y="202709"/>
                  </a:lnTo>
                  <a:lnTo>
                    <a:pt x="282277" y="204861"/>
                  </a:lnTo>
                  <a:lnTo>
                    <a:pt x="277973" y="204861"/>
                  </a:lnTo>
                  <a:lnTo>
                    <a:pt x="277973" y="207013"/>
                  </a:lnTo>
                  <a:lnTo>
                    <a:pt x="275821" y="207013"/>
                  </a:lnTo>
                  <a:lnTo>
                    <a:pt x="275821" y="209166"/>
                  </a:lnTo>
                  <a:lnTo>
                    <a:pt x="273668" y="209166"/>
                  </a:lnTo>
                  <a:lnTo>
                    <a:pt x="273668" y="211318"/>
                  </a:lnTo>
                  <a:lnTo>
                    <a:pt x="269364" y="211318"/>
                  </a:lnTo>
                  <a:lnTo>
                    <a:pt x="269364" y="213470"/>
                  </a:lnTo>
                  <a:lnTo>
                    <a:pt x="265059" y="213470"/>
                  </a:lnTo>
                  <a:lnTo>
                    <a:pt x="265059" y="215623"/>
                  </a:lnTo>
                  <a:lnTo>
                    <a:pt x="260755" y="215623"/>
                  </a:lnTo>
                  <a:lnTo>
                    <a:pt x="260755" y="217775"/>
                  </a:lnTo>
                  <a:lnTo>
                    <a:pt x="256450" y="217775"/>
                  </a:lnTo>
                  <a:lnTo>
                    <a:pt x="256450" y="219927"/>
                  </a:lnTo>
                  <a:lnTo>
                    <a:pt x="252145" y="219927"/>
                  </a:lnTo>
                  <a:lnTo>
                    <a:pt x="252145" y="222079"/>
                  </a:lnTo>
                  <a:lnTo>
                    <a:pt x="245689" y="222079"/>
                  </a:lnTo>
                  <a:lnTo>
                    <a:pt x="245689" y="224232"/>
                  </a:lnTo>
                  <a:lnTo>
                    <a:pt x="239232" y="224232"/>
                  </a:lnTo>
                  <a:lnTo>
                    <a:pt x="239232" y="226384"/>
                  </a:lnTo>
                  <a:lnTo>
                    <a:pt x="232775" y="226384"/>
                  </a:lnTo>
                  <a:lnTo>
                    <a:pt x="232775" y="228536"/>
                  </a:lnTo>
                  <a:lnTo>
                    <a:pt x="226318" y="228536"/>
                  </a:lnTo>
                  <a:lnTo>
                    <a:pt x="226318" y="230689"/>
                  </a:lnTo>
                  <a:lnTo>
                    <a:pt x="219861" y="230689"/>
                  </a:lnTo>
                  <a:lnTo>
                    <a:pt x="219861" y="232841"/>
                  </a:lnTo>
                  <a:lnTo>
                    <a:pt x="172511" y="232841"/>
                  </a:lnTo>
                  <a:lnTo>
                    <a:pt x="172511" y="230689"/>
                  </a:lnTo>
                  <a:lnTo>
                    <a:pt x="163902" y="230689"/>
                  </a:lnTo>
                  <a:lnTo>
                    <a:pt x="163902" y="228536"/>
                  </a:lnTo>
                  <a:lnTo>
                    <a:pt x="159597" y="228536"/>
                  </a:lnTo>
                  <a:lnTo>
                    <a:pt x="159597" y="226384"/>
                  </a:lnTo>
                  <a:lnTo>
                    <a:pt x="153140" y="226384"/>
                  </a:lnTo>
                  <a:lnTo>
                    <a:pt x="153140" y="224232"/>
                  </a:lnTo>
                  <a:lnTo>
                    <a:pt x="146683" y="224232"/>
                  </a:lnTo>
                  <a:lnTo>
                    <a:pt x="146683" y="222079"/>
                  </a:lnTo>
                  <a:lnTo>
                    <a:pt x="138074" y="222079"/>
                  </a:lnTo>
                  <a:lnTo>
                    <a:pt x="138074" y="219927"/>
                  </a:lnTo>
                  <a:lnTo>
                    <a:pt x="133770" y="219927"/>
                  </a:lnTo>
                  <a:lnTo>
                    <a:pt x="133770" y="217775"/>
                  </a:lnTo>
                  <a:lnTo>
                    <a:pt x="129465" y="217775"/>
                  </a:lnTo>
                  <a:lnTo>
                    <a:pt x="129465" y="215623"/>
                  </a:lnTo>
                  <a:lnTo>
                    <a:pt x="125161" y="215623"/>
                  </a:lnTo>
                  <a:lnTo>
                    <a:pt x="125161" y="213470"/>
                  </a:lnTo>
                  <a:lnTo>
                    <a:pt x="120856" y="213470"/>
                  </a:lnTo>
                  <a:lnTo>
                    <a:pt x="120856" y="211318"/>
                  </a:lnTo>
                  <a:lnTo>
                    <a:pt x="116551" y="211318"/>
                  </a:lnTo>
                  <a:lnTo>
                    <a:pt x="116551" y="209166"/>
                  </a:lnTo>
                  <a:lnTo>
                    <a:pt x="114399" y="209166"/>
                  </a:lnTo>
                  <a:lnTo>
                    <a:pt x="114399" y="207013"/>
                  </a:lnTo>
                  <a:lnTo>
                    <a:pt x="110095" y="207013"/>
                  </a:lnTo>
                  <a:lnTo>
                    <a:pt x="110095" y="204861"/>
                  </a:lnTo>
                  <a:lnTo>
                    <a:pt x="107942" y="204861"/>
                  </a:lnTo>
                  <a:lnTo>
                    <a:pt x="107942" y="202709"/>
                  </a:lnTo>
                  <a:lnTo>
                    <a:pt x="105790" y="202709"/>
                  </a:lnTo>
                  <a:lnTo>
                    <a:pt x="105790" y="200557"/>
                  </a:lnTo>
                  <a:lnTo>
                    <a:pt x="101485" y="200557"/>
                  </a:lnTo>
                  <a:lnTo>
                    <a:pt x="101485" y="198404"/>
                  </a:lnTo>
                  <a:lnTo>
                    <a:pt x="99333" y="198404"/>
                  </a:lnTo>
                  <a:lnTo>
                    <a:pt x="99333" y="196252"/>
                  </a:lnTo>
                  <a:lnTo>
                    <a:pt x="97181" y="196252"/>
                  </a:lnTo>
                  <a:lnTo>
                    <a:pt x="97181" y="194100"/>
                  </a:lnTo>
                  <a:lnTo>
                    <a:pt x="95029" y="194100"/>
                  </a:lnTo>
                  <a:lnTo>
                    <a:pt x="95029" y="191947"/>
                  </a:lnTo>
                  <a:lnTo>
                    <a:pt x="92876" y="191947"/>
                  </a:lnTo>
                  <a:lnTo>
                    <a:pt x="92876" y="189795"/>
                  </a:lnTo>
                  <a:lnTo>
                    <a:pt x="90724" y="189795"/>
                  </a:lnTo>
                  <a:lnTo>
                    <a:pt x="90724" y="187643"/>
                  </a:lnTo>
                  <a:lnTo>
                    <a:pt x="88572" y="187643"/>
                  </a:lnTo>
                  <a:lnTo>
                    <a:pt x="88572" y="185491"/>
                  </a:lnTo>
                  <a:lnTo>
                    <a:pt x="86419" y="185491"/>
                  </a:lnTo>
                  <a:lnTo>
                    <a:pt x="86419" y="183338"/>
                  </a:lnTo>
                  <a:lnTo>
                    <a:pt x="84267" y="183338"/>
                  </a:lnTo>
                  <a:lnTo>
                    <a:pt x="84267" y="181186"/>
                  </a:lnTo>
                  <a:lnTo>
                    <a:pt x="82115" y="181186"/>
                  </a:lnTo>
                  <a:lnTo>
                    <a:pt x="82115" y="176881"/>
                  </a:lnTo>
                  <a:lnTo>
                    <a:pt x="79963" y="176881"/>
                  </a:lnTo>
                  <a:lnTo>
                    <a:pt x="79963" y="174729"/>
                  </a:lnTo>
                  <a:lnTo>
                    <a:pt x="77810" y="174729"/>
                  </a:lnTo>
                  <a:lnTo>
                    <a:pt x="77810" y="172577"/>
                  </a:lnTo>
                  <a:lnTo>
                    <a:pt x="75658" y="172577"/>
                  </a:lnTo>
                  <a:lnTo>
                    <a:pt x="75658" y="170425"/>
                  </a:lnTo>
                  <a:lnTo>
                    <a:pt x="73506" y="170425"/>
                  </a:lnTo>
                  <a:lnTo>
                    <a:pt x="73506" y="166120"/>
                  </a:lnTo>
                  <a:lnTo>
                    <a:pt x="71353" y="166120"/>
                  </a:lnTo>
                  <a:lnTo>
                    <a:pt x="71353" y="163968"/>
                  </a:lnTo>
                  <a:lnTo>
                    <a:pt x="69201" y="163968"/>
                  </a:lnTo>
                  <a:lnTo>
                    <a:pt x="69201" y="159663"/>
                  </a:lnTo>
                  <a:lnTo>
                    <a:pt x="64897" y="159663"/>
                  </a:lnTo>
                  <a:lnTo>
                    <a:pt x="64897" y="155359"/>
                  </a:lnTo>
                  <a:lnTo>
                    <a:pt x="62744" y="155359"/>
                  </a:lnTo>
                  <a:lnTo>
                    <a:pt x="62744" y="151054"/>
                  </a:lnTo>
                  <a:lnTo>
                    <a:pt x="60592" y="151054"/>
                  </a:lnTo>
                  <a:lnTo>
                    <a:pt x="60592" y="142445"/>
                  </a:lnTo>
                  <a:lnTo>
                    <a:pt x="58440" y="142445"/>
                  </a:lnTo>
                  <a:lnTo>
                    <a:pt x="58440" y="138140"/>
                  </a:lnTo>
                  <a:lnTo>
                    <a:pt x="56287" y="138140"/>
                  </a:lnTo>
                  <a:lnTo>
                    <a:pt x="56287" y="131683"/>
                  </a:lnTo>
                  <a:lnTo>
                    <a:pt x="54135" y="131683"/>
                  </a:lnTo>
                  <a:lnTo>
                    <a:pt x="54135" y="127379"/>
                  </a:lnTo>
                  <a:lnTo>
                    <a:pt x="51983" y="127379"/>
                  </a:lnTo>
                  <a:lnTo>
                    <a:pt x="51983" y="123074"/>
                  </a:lnTo>
                  <a:lnTo>
                    <a:pt x="49831" y="123074"/>
                  </a:lnTo>
                  <a:lnTo>
                    <a:pt x="49831" y="116617"/>
                  </a:lnTo>
                  <a:lnTo>
                    <a:pt x="47678" y="116617"/>
                  </a:lnTo>
                  <a:lnTo>
                    <a:pt x="47678" y="103704"/>
                  </a:lnTo>
                  <a:lnTo>
                    <a:pt x="45526" y="103704"/>
                  </a:lnTo>
                  <a:lnTo>
                    <a:pt x="45526" y="75724"/>
                  </a:lnTo>
                  <a:lnTo>
                    <a:pt x="43374" y="75724"/>
                  </a:lnTo>
                  <a:lnTo>
                    <a:pt x="43374" y="73572"/>
                  </a:lnTo>
                  <a:lnTo>
                    <a:pt x="41221" y="73572"/>
                  </a:lnTo>
                  <a:lnTo>
                    <a:pt x="41221" y="71419"/>
                  </a:lnTo>
                  <a:lnTo>
                    <a:pt x="39069" y="71419"/>
                  </a:lnTo>
                  <a:lnTo>
                    <a:pt x="39069" y="69267"/>
                  </a:lnTo>
                  <a:lnTo>
                    <a:pt x="34765" y="69267"/>
                  </a:lnTo>
                  <a:lnTo>
                    <a:pt x="34765" y="67115"/>
                  </a:lnTo>
                  <a:lnTo>
                    <a:pt x="32612" y="67115"/>
                  </a:lnTo>
                  <a:lnTo>
                    <a:pt x="32612" y="64963"/>
                  </a:lnTo>
                  <a:lnTo>
                    <a:pt x="30460" y="64963"/>
                  </a:lnTo>
                  <a:lnTo>
                    <a:pt x="30460" y="62810"/>
                  </a:lnTo>
                  <a:lnTo>
                    <a:pt x="28308" y="62810"/>
                  </a:lnTo>
                  <a:lnTo>
                    <a:pt x="28308" y="60658"/>
                  </a:lnTo>
                  <a:lnTo>
                    <a:pt x="26155" y="60658"/>
                  </a:lnTo>
                  <a:lnTo>
                    <a:pt x="26155" y="58506"/>
                  </a:lnTo>
                  <a:lnTo>
                    <a:pt x="24003" y="58506"/>
                  </a:lnTo>
                  <a:lnTo>
                    <a:pt x="24003" y="56353"/>
                  </a:lnTo>
                  <a:lnTo>
                    <a:pt x="21851" y="56353"/>
                  </a:lnTo>
                  <a:lnTo>
                    <a:pt x="21851" y="54201"/>
                  </a:lnTo>
                  <a:lnTo>
                    <a:pt x="19699" y="54201"/>
                  </a:lnTo>
                  <a:lnTo>
                    <a:pt x="19699" y="52049"/>
                  </a:lnTo>
                  <a:lnTo>
                    <a:pt x="17546" y="52049"/>
                  </a:lnTo>
                  <a:lnTo>
                    <a:pt x="17546" y="49897"/>
                  </a:lnTo>
                  <a:lnTo>
                    <a:pt x="15394" y="49897"/>
                  </a:lnTo>
                  <a:lnTo>
                    <a:pt x="15394" y="45592"/>
                  </a:lnTo>
                  <a:lnTo>
                    <a:pt x="13242" y="45592"/>
                  </a:lnTo>
                  <a:lnTo>
                    <a:pt x="13242" y="43440"/>
                  </a:lnTo>
                  <a:lnTo>
                    <a:pt x="11089" y="43440"/>
                  </a:lnTo>
                  <a:lnTo>
                    <a:pt x="11089" y="39135"/>
                  </a:lnTo>
                  <a:lnTo>
                    <a:pt x="8937" y="39135"/>
                  </a:lnTo>
                  <a:lnTo>
                    <a:pt x="8937" y="34831"/>
                  </a:lnTo>
                  <a:lnTo>
                    <a:pt x="6785" y="34831"/>
                  </a:lnTo>
                  <a:lnTo>
                    <a:pt x="6785" y="30526"/>
                  </a:lnTo>
                  <a:lnTo>
                    <a:pt x="4633" y="30526"/>
                  </a:lnTo>
                  <a:lnTo>
                    <a:pt x="4633" y="19765"/>
                  </a:lnTo>
                  <a:lnTo>
                    <a:pt x="2480" y="19765"/>
                  </a:lnTo>
                  <a:lnTo>
                    <a:pt x="2480" y="9003"/>
                  </a:lnTo>
                  <a:lnTo>
                    <a:pt x="328" y="9003"/>
                  </a:lnTo>
                  <a:close/>
                </a:path>
              </a:pathLst>
            </a:custGeom>
            <a:solidFill>
              <a:srgbClr val="080A1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dirty="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B25412D6-4A9D-A0A4-291B-5DC044FA2DB2}"/>
                </a:ext>
              </a:extLst>
            </p:cNvPr>
            <p:cNvSpPr/>
            <p:nvPr/>
          </p:nvSpPr>
          <p:spPr>
            <a:xfrm>
              <a:off x="12838428" y="8849074"/>
              <a:ext cx="129137" cy="221685"/>
            </a:xfrm>
            <a:custGeom>
              <a:avLst/>
              <a:gdLst>
                <a:gd name="connsiteX0" fmla="*/ 35143 w 129137"/>
                <a:gd name="connsiteY0" fmla="*/ 649 h 221685"/>
                <a:gd name="connsiteX1" fmla="*/ 41599 w 129137"/>
                <a:gd name="connsiteY1" fmla="*/ 649 h 221685"/>
                <a:gd name="connsiteX2" fmla="*/ 41599 w 129137"/>
                <a:gd name="connsiteY2" fmla="*/ 2801 h 221685"/>
                <a:gd name="connsiteX3" fmla="*/ 43752 w 129137"/>
                <a:gd name="connsiteY3" fmla="*/ 2801 h 221685"/>
                <a:gd name="connsiteX4" fmla="*/ 43752 w 129137"/>
                <a:gd name="connsiteY4" fmla="*/ 4954 h 221685"/>
                <a:gd name="connsiteX5" fmla="*/ 45904 w 129137"/>
                <a:gd name="connsiteY5" fmla="*/ 4954 h 221685"/>
                <a:gd name="connsiteX6" fmla="*/ 45904 w 129137"/>
                <a:gd name="connsiteY6" fmla="*/ 9258 h 221685"/>
                <a:gd name="connsiteX7" fmla="*/ 48056 w 129137"/>
                <a:gd name="connsiteY7" fmla="*/ 9258 h 221685"/>
                <a:gd name="connsiteX8" fmla="*/ 48056 w 129137"/>
                <a:gd name="connsiteY8" fmla="*/ 11410 h 221685"/>
                <a:gd name="connsiteX9" fmla="*/ 50209 w 129137"/>
                <a:gd name="connsiteY9" fmla="*/ 11410 h 221685"/>
                <a:gd name="connsiteX10" fmla="*/ 50209 w 129137"/>
                <a:gd name="connsiteY10" fmla="*/ 13563 h 221685"/>
                <a:gd name="connsiteX11" fmla="*/ 52361 w 129137"/>
                <a:gd name="connsiteY11" fmla="*/ 13563 h 221685"/>
                <a:gd name="connsiteX12" fmla="*/ 52361 w 129137"/>
                <a:gd name="connsiteY12" fmla="*/ 15715 h 221685"/>
                <a:gd name="connsiteX13" fmla="*/ 54513 w 129137"/>
                <a:gd name="connsiteY13" fmla="*/ 15715 h 221685"/>
                <a:gd name="connsiteX14" fmla="*/ 54513 w 129137"/>
                <a:gd name="connsiteY14" fmla="*/ 17867 h 221685"/>
                <a:gd name="connsiteX15" fmla="*/ 56665 w 129137"/>
                <a:gd name="connsiteY15" fmla="*/ 17867 h 221685"/>
                <a:gd name="connsiteX16" fmla="*/ 56665 w 129137"/>
                <a:gd name="connsiteY16" fmla="*/ 20020 h 221685"/>
                <a:gd name="connsiteX17" fmla="*/ 58818 w 129137"/>
                <a:gd name="connsiteY17" fmla="*/ 20020 h 221685"/>
                <a:gd name="connsiteX18" fmla="*/ 58818 w 129137"/>
                <a:gd name="connsiteY18" fmla="*/ 22172 h 221685"/>
                <a:gd name="connsiteX19" fmla="*/ 60970 w 129137"/>
                <a:gd name="connsiteY19" fmla="*/ 22172 h 221685"/>
                <a:gd name="connsiteX20" fmla="*/ 60970 w 129137"/>
                <a:gd name="connsiteY20" fmla="*/ 24324 h 221685"/>
                <a:gd name="connsiteX21" fmla="*/ 63122 w 129137"/>
                <a:gd name="connsiteY21" fmla="*/ 24324 h 221685"/>
                <a:gd name="connsiteX22" fmla="*/ 63122 w 129137"/>
                <a:gd name="connsiteY22" fmla="*/ 26476 h 221685"/>
                <a:gd name="connsiteX23" fmla="*/ 65275 w 129137"/>
                <a:gd name="connsiteY23" fmla="*/ 26476 h 221685"/>
                <a:gd name="connsiteX24" fmla="*/ 65275 w 129137"/>
                <a:gd name="connsiteY24" fmla="*/ 28629 h 221685"/>
                <a:gd name="connsiteX25" fmla="*/ 67427 w 129137"/>
                <a:gd name="connsiteY25" fmla="*/ 28629 h 221685"/>
                <a:gd name="connsiteX26" fmla="*/ 67427 w 129137"/>
                <a:gd name="connsiteY26" fmla="*/ 30781 h 221685"/>
                <a:gd name="connsiteX27" fmla="*/ 69579 w 129137"/>
                <a:gd name="connsiteY27" fmla="*/ 30781 h 221685"/>
                <a:gd name="connsiteX28" fmla="*/ 69579 w 129137"/>
                <a:gd name="connsiteY28" fmla="*/ 35086 h 221685"/>
                <a:gd name="connsiteX29" fmla="*/ 71731 w 129137"/>
                <a:gd name="connsiteY29" fmla="*/ 35086 h 221685"/>
                <a:gd name="connsiteX30" fmla="*/ 71731 w 129137"/>
                <a:gd name="connsiteY30" fmla="*/ 37238 h 221685"/>
                <a:gd name="connsiteX31" fmla="*/ 73884 w 129137"/>
                <a:gd name="connsiteY31" fmla="*/ 37238 h 221685"/>
                <a:gd name="connsiteX32" fmla="*/ 73884 w 129137"/>
                <a:gd name="connsiteY32" fmla="*/ 41542 h 221685"/>
                <a:gd name="connsiteX33" fmla="*/ 76036 w 129137"/>
                <a:gd name="connsiteY33" fmla="*/ 41542 h 221685"/>
                <a:gd name="connsiteX34" fmla="*/ 76036 w 129137"/>
                <a:gd name="connsiteY34" fmla="*/ 43695 h 221685"/>
                <a:gd name="connsiteX35" fmla="*/ 78188 w 129137"/>
                <a:gd name="connsiteY35" fmla="*/ 43695 h 221685"/>
                <a:gd name="connsiteX36" fmla="*/ 78188 w 129137"/>
                <a:gd name="connsiteY36" fmla="*/ 45847 h 221685"/>
                <a:gd name="connsiteX37" fmla="*/ 80341 w 129137"/>
                <a:gd name="connsiteY37" fmla="*/ 45847 h 221685"/>
                <a:gd name="connsiteX38" fmla="*/ 80341 w 129137"/>
                <a:gd name="connsiteY38" fmla="*/ 50152 h 221685"/>
                <a:gd name="connsiteX39" fmla="*/ 82493 w 129137"/>
                <a:gd name="connsiteY39" fmla="*/ 50152 h 221685"/>
                <a:gd name="connsiteX40" fmla="*/ 82493 w 129137"/>
                <a:gd name="connsiteY40" fmla="*/ 52304 h 221685"/>
                <a:gd name="connsiteX41" fmla="*/ 84645 w 129137"/>
                <a:gd name="connsiteY41" fmla="*/ 52304 h 221685"/>
                <a:gd name="connsiteX42" fmla="*/ 84645 w 129137"/>
                <a:gd name="connsiteY42" fmla="*/ 56608 h 221685"/>
                <a:gd name="connsiteX43" fmla="*/ 86797 w 129137"/>
                <a:gd name="connsiteY43" fmla="*/ 56608 h 221685"/>
                <a:gd name="connsiteX44" fmla="*/ 86797 w 129137"/>
                <a:gd name="connsiteY44" fmla="*/ 58761 h 221685"/>
                <a:gd name="connsiteX45" fmla="*/ 88950 w 129137"/>
                <a:gd name="connsiteY45" fmla="*/ 58761 h 221685"/>
                <a:gd name="connsiteX46" fmla="*/ 88950 w 129137"/>
                <a:gd name="connsiteY46" fmla="*/ 60913 h 221685"/>
                <a:gd name="connsiteX47" fmla="*/ 91102 w 129137"/>
                <a:gd name="connsiteY47" fmla="*/ 60913 h 221685"/>
                <a:gd name="connsiteX48" fmla="*/ 91102 w 129137"/>
                <a:gd name="connsiteY48" fmla="*/ 65218 h 221685"/>
                <a:gd name="connsiteX49" fmla="*/ 93254 w 129137"/>
                <a:gd name="connsiteY49" fmla="*/ 65218 h 221685"/>
                <a:gd name="connsiteX50" fmla="*/ 93254 w 129137"/>
                <a:gd name="connsiteY50" fmla="*/ 67370 h 221685"/>
                <a:gd name="connsiteX51" fmla="*/ 95407 w 129137"/>
                <a:gd name="connsiteY51" fmla="*/ 67370 h 221685"/>
                <a:gd name="connsiteX52" fmla="*/ 95407 w 129137"/>
                <a:gd name="connsiteY52" fmla="*/ 71674 h 221685"/>
                <a:gd name="connsiteX53" fmla="*/ 97559 w 129137"/>
                <a:gd name="connsiteY53" fmla="*/ 71674 h 221685"/>
                <a:gd name="connsiteX54" fmla="*/ 97559 w 129137"/>
                <a:gd name="connsiteY54" fmla="*/ 75979 h 221685"/>
                <a:gd name="connsiteX55" fmla="*/ 99711 w 129137"/>
                <a:gd name="connsiteY55" fmla="*/ 75979 h 221685"/>
                <a:gd name="connsiteX56" fmla="*/ 99711 w 129137"/>
                <a:gd name="connsiteY56" fmla="*/ 78131 h 221685"/>
                <a:gd name="connsiteX57" fmla="*/ 101863 w 129137"/>
                <a:gd name="connsiteY57" fmla="*/ 78131 h 221685"/>
                <a:gd name="connsiteX58" fmla="*/ 101863 w 129137"/>
                <a:gd name="connsiteY58" fmla="*/ 82436 h 221685"/>
                <a:gd name="connsiteX59" fmla="*/ 104016 w 129137"/>
                <a:gd name="connsiteY59" fmla="*/ 82436 h 221685"/>
                <a:gd name="connsiteX60" fmla="*/ 104016 w 129137"/>
                <a:gd name="connsiteY60" fmla="*/ 86740 h 221685"/>
                <a:gd name="connsiteX61" fmla="*/ 106168 w 129137"/>
                <a:gd name="connsiteY61" fmla="*/ 86740 h 221685"/>
                <a:gd name="connsiteX62" fmla="*/ 106168 w 129137"/>
                <a:gd name="connsiteY62" fmla="*/ 88893 h 221685"/>
                <a:gd name="connsiteX63" fmla="*/ 108320 w 129137"/>
                <a:gd name="connsiteY63" fmla="*/ 88893 h 221685"/>
                <a:gd name="connsiteX64" fmla="*/ 108320 w 129137"/>
                <a:gd name="connsiteY64" fmla="*/ 93197 h 221685"/>
                <a:gd name="connsiteX65" fmla="*/ 110473 w 129137"/>
                <a:gd name="connsiteY65" fmla="*/ 93197 h 221685"/>
                <a:gd name="connsiteX66" fmla="*/ 110473 w 129137"/>
                <a:gd name="connsiteY66" fmla="*/ 97502 h 221685"/>
                <a:gd name="connsiteX67" fmla="*/ 112625 w 129137"/>
                <a:gd name="connsiteY67" fmla="*/ 97502 h 221685"/>
                <a:gd name="connsiteX68" fmla="*/ 112625 w 129137"/>
                <a:gd name="connsiteY68" fmla="*/ 101806 h 221685"/>
                <a:gd name="connsiteX69" fmla="*/ 114777 w 129137"/>
                <a:gd name="connsiteY69" fmla="*/ 101806 h 221685"/>
                <a:gd name="connsiteX70" fmla="*/ 114777 w 129137"/>
                <a:gd name="connsiteY70" fmla="*/ 106111 h 221685"/>
                <a:gd name="connsiteX71" fmla="*/ 116929 w 129137"/>
                <a:gd name="connsiteY71" fmla="*/ 106111 h 221685"/>
                <a:gd name="connsiteX72" fmla="*/ 116929 w 129137"/>
                <a:gd name="connsiteY72" fmla="*/ 110416 h 221685"/>
                <a:gd name="connsiteX73" fmla="*/ 119082 w 129137"/>
                <a:gd name="connsiteY73" fmla="*/ 110416 h 221685"/>
                <a:gd name="connsiteX74" fmla="*/ 119082 w 129137"/>
                <a:gd name="connsiteY74" fmla="*/ 121177 h 221685"/>
                <a:gd name="connsiteX75" fmla="*/ 116929 w 129137"/>
                <a:gd name="connsiteY75" fmla="*/ 121177 h 221685"/>
                <a:gd name="connsiteX76" fmla="*/ 116929 w 129137"/>
                <a:gd name="connsiteY76" fmla="*/ 119025 h 221685"/>
                <a:gd name="connsiteX77" fmla="*/ 114777 w 129137"/>
                <a:gd name="connsiteY77" fmla="*/ 119025 h 221685"/>
                <a:gd name="connsiteX78" fmla="*/ 114777 w 129137"/>
                <a:gd name="connsiteY78" fmla="*/ 116872 h 221685"/>
                <a:gd name="connsiteX79" fmla="*/ 110473 w 129137"/>
                <a:gd name="connsiteY79" fmla="*/ 116872 h 221685"/>
                <a:gd name="connsiteX80" fmla="*/ 110473 w 129137"/>
                <a:gd name="connsiteY80" fmla="*/ 114720 h 221685"/>
                <a:gd name="connsiteX81" fmla="*/ 108320 w 129137"/>
                <a:gd name="connsiteY81" fmla="*/ 114720 h 221685"/>
                <a:gd name="connsiteX82" fmla="*/ 108320 w 129137"/>
                <a:gd name="connsiteY82" fmla="*/ 112568 h 221685"/>
                <a:gd name="connsiteX83" fmla="*/ 106168 w 129137"/>
                <a:gd name="connsiteY83" fmla="*/ 112568 h 221685"/>
                <a:gd name="connsiteX84" fmla="*/ 106168 w 129137"/>
                <a:gd name="connsiteY84" fmla="*/ 110416 h 221685"/>
                <a:gd name="connsiteX85" fmla="*/ 95407 w 129137"/>
                <a:gd name="connsiteY85" fmla="*/ 110416 h 221685"/>
                <a:gd name="connsiteX86" fmla="*/ 95407 w 129137"/>
                <a:gd name="connsiteY86" fmla="*/ 112568 h 221685"/>
                <a:gd name="connsiteX87" fmla="*/ 93254 w 129137"/>
                <a:gd name="connsiteY87" fmla="*/ 112568 h 221685"/>
                <a:gd name="connsiteX88" fmla="*/ 93254 w 129137"/>
                <a:gd name="connsiteY88" fmla="*/ 116872 h 221685"/>
                <a:gd name="connsiteX89" fmla="*/ 91102 w 129137"/>
                <a:gd name="connsiteY89" fmla="*/ 116872 h 221685"/>
                <a:gd name="connsiteX90" fmla="*/ 91102 w 129137"/>
                <a:gd name="connsiteY90" fmla="*/ 129786 h 221685"/>
                <a:gd name="connsiteX91" fmla="*/ 93254 w 129137"/>
                <a:gd name="connsiteY91" fmla="*/ 129786 h 221685"/>
                <a:gd name="connsiteX92" fmla="*/ 93254 w 129137"/>
                <a:gd name="connsiteY92" fmla="*/ 131938 h 221685"/>
                <a:gd name="connsiteX93" fmla="*/ 95407 w 129137"/>
                <a:gd name="connsiteY93" fmla="*/ 131938 h 221685"/>
                <a:gd name="connsiteX94" fmla="*/ 95407 w 129137"/>
                <a:gd name="connsiteY94" fmla="*/ 136243 h 221685"/>
                <a:gd name="connsiteX95" fmla="*/ 97559 w 129137"/>
                <a:gd name="connsiteY95" fmla="*/ 136243 h 221685"/>
                <a:gd name="connsiteX96" fmla="*/ 97559 w 129137"/>
                <a:gd name="connsiteY96" fmla="*/ 138395 h 221685"/>
                <a:gd name="connsiteX97" fmla="*/ 99711 w 129137"/>
                <a:gd name="connsiteY97" fmla="*/ 138395 h 221685"/>
                <a:gd name="connsiteX98" fmla="*/ 99711 w 129137"/>
                <a:gd name="connsiteY98" fmla="*/ 140548 h 221685"/>
                <a:gd name="connsiteX99" fmla="*/ 101863 w 129137"/>
                <a:gd name="connsiteY99" fmla="*/ 140548 h 221685"/>
                <a:gd name="connsiteX100" fmla="*/ 101863 w 129137"/>
                <a:gd name="connsiteY100" fmla="*/ 142700 h 221685"/>
                <a:gd name="connsiteX101" fmla="*/ 104016 w 129137"/>
                <a:gd name="connsiteY101" fmla="*/ 142700 h 221685"/>
                <a:gd name="connsiteX102" fmla="*/ 104016 w 129137"/>
                <a:gd name="connsiteY102" fmla="*/ 144852 h 221685"/>
                <a:gd name="connsiteX103" fmla="*/ 106168 w 129137"/>
                <a:gd name="connsiteY103" fmla="*/ 144852 h 221685"/>
                <a:gd name="connsiteX104" fmla="*/ 106168 w 129137"/>
                <a:gd name="connsiteY104" fmla="*/ 147004 h 221685"/>
                <a:gd name="connsiteX105" fmla="*/ 108320 w 129137"/>
                <a:gd name="connsiteY105" fmla="*/ 147004 h 221685"/>
                <a:gd name="connsiteX106" fmla="*/ 108320 w 129137"/>
                <a:gd name="connsiteY106" fmla="*/ 151309 h 221685"/>
                <a:gd name="connsiteX107" fmla="*/ 110473 w 129137"/>
                <a:gd name="connsiteY107" fmla="*/ 151309 h 221685"/>
                <a:gd name="connsiteX108" fmla="*/ 110473 w 129137"/>
                <a:gd name="connsiteY108" fmla="*/ 155614 h 221685"/>
                <a:gd name="connsiteX109" fmla="*/ 112625 w 129137"/>
                <a:gd name="connsiteY109" fmla="*/ 155614 h 221685"/>
                <a:gd name="connsiteX110" fmla="*/ 112625 w 129137"/>
                <a:gd name="connsiteY110" fmla="*/ 157766 h 221685"/>
                <a:gd name="connsiteX111" fmla="*/ 114777 w 129137"/>
                <a:gd name="connsiteY111" fmla="*/ 157766 h 221685"/>
                <a:gd name="connsiteX112" fmla="*/ 114777 w 129137"/>
                <a:gd name="connsiteY112" fmla="*/ 162070 h 221685"/>
                <a:gd name="connsiteX113" fmla="*/ 116929 w 129137"/>
                <a:gd name="connsiteY113" fmla="*/ 162070 h 221685"/>
                <a:gd name="connsiteX114" fmla="*/ 116929 w 129137"/>
                <a:gd name="connsiteY114" fmla="*/ 166375 h 221685"/>
                <a:gd name="connsiteX115" fmla="*/ 119082 w 129137"/>
                <a:gd name="connsiteY115" fmla="*/ 166375 h 221685"/>
                <a:gd name="connsiteX116" fmla="*/ 119082 w 129137"/>
                <a:gd name="connsiteY116" fmla="*/ 172832 h 221685"/>
                <a:gd name="connsiteX117" fmla="*/ 121234 w 129137"/>
                <a:gd name="connsiteY117" fmla="*/ 172832 h 221685"/>
                <a:gd name="connsiteX118" fmla="*/ 121234 w 129137"/>
                <a:gd name="connsiteY118" fmla="*/ 181441 h 221685"/>
                <a:gd name="connsiteX119" fmla="*/ 123386 w 129137"/>
                <a:gd name="connsiteY119" fmla="*/ 181441 h 221685"/>
                <a:gd name="connsiteX120" fmla="*/ 123386 w 129137"/>
                <a:gd name="connsiteY120" fmla="*/ 187898 h 221685"/>
                <a:gd name="connsiteX121" fmla="*/ 125539 w 129137"/>
                <a:gd name="connsiteY121" fmla="*/ 187898 h 221685"/>
                <a:gd name="connsiteX122" fmla="*/ 125539 w 129137"/>
                <a:gd name="connsiteY122" fmla="*/ 196507 h 221685"/>
                <a:gd name="connsiteX123" fmla="*/ 127691 w 129137"/>
                <a:gd name="connsiteY123" fmla="*/ 196507 h 221685"/>
                <a:gd name="connsiteX124" fmla="*/ 127691 w 129137"/>
                <a:gd name="connsiteY124" fmla="*/ 205116 h 221685"/>
                <a:gd name="connsiteX125" fmla="*/ 129843 w 129137"/>
                <a:gd name="connsiteY125" fmla="*/ 205116 h 221685"/>
                <a:gd name="connsiteX126" fmla="*/ 129843 w 129137"/>
                <a:gd name="connsiteY126" fmla="*/ 222334 h 221685"/>
                <a:gd name="connsiteX127" fmla="*/ 125539 w 129137"/>
                <a:gd name="connsiteY127" fmla="*/ 222334 h 221685"/>
                <a:gd name="connsiteX128" fmla="*/ 125539 w 129137"/>
                <a:gd name="connsiteY128" fmla="*/ 220182 h 221685"/>
                <a:gd name="connsiteX129" fmla="*/ 123386 w 129137"/>
                <a:gd name="connsiteY129" fmla="*/ 220182 h 221685"/>
                <a:gd name="connsiteX130" fmla="*/ 123386 w 129137"/>
                <a:gd name="connsiteY130" fmla="*/ 218030 h 221685"/>
                <a:gd name="connsiteX131" fmla="*/ 116929 w 129137"/>
                <a:gd name="connsiteY131" fmla="*/ 218030 h 221685"/>
                <a:gd name="connsiteX132" fmla="*/ 116929 w 129137"/>
                <a:gd name="connsiteY132" fmla="*/ 215878 h 221685"/>
                <a:gd name="connsiteX133" fmla="*/ 112625 w 129137"/>
                <a:gd name="connsiteY133" fmla="*/ 215878 h 221685"/>
                <a:gd name="connsiteX134" fmla="*/ 112625 w 129137"/>
                <a:gd name="connsiteY134" fmla="*/ 213725 h 221685"/>
                <a:gd name="connsiteX135" fmla="*/ 99711 w 129137"/>
                <a:gd name="connsiteY135" fmla="*/ 213725 h 221685"/>
                <a:gd name="connsiteX136" fmla="*/ 99711 w 129137"/>
                <a:gd name="connsiteY136" fmla="*/ 211573 h 221685"/>
                <a:gd name="connsiteX137" fmla="*/ 88950 w 129137"/>
                <a:gd name="connsiteY137" fmla="*/ 211573 h 221685"/>
                <a:gd name="connsiteX138" fmla="*/ 88950 w 129137"/>
                <a:gd name="connsiteY138" fmla="*/ 209421 h 221685"/>
                <a:gd name="connsiteX139" fmla="*/ 60970 w 129137"/>
                <a:gd name="connsiteY139" fmla="*/ 209421 h 221685"/>
                <a:gd name="connsiteX140" fmla="*/ 60970 w 129137"/>
                <a:gd name="connsiteY140" fmla="*/ 211573 h 221685"/>
                <a:gd name="connsiteX141" fmla="*/ 43752 w 129137"/>
                <a:gd name="connsiteY141" fmla="*/ 211573 h 221685"/>
                <a:gd name="connsiteX142" fmla="*/ 43752 w 129137"/>
                <a:gd name="connsiteY142" fmla="*/ 205116 h 221685"/>
                <a:gd name="connsiteX143" fmla="*/ 41599 w 129137"/>
                <a:gd name="connsiteY143" fmla="*/ 205116 h 221685"/>
                <a:gd name="connsiteX144" fmla="*/ 41599 w 129137"/>
                <a:gd name="connsiteY144" fmla="*/ 196507 h 221685"/>
                <a:gd name="connsiteX145" fmla="*/ 39447 w 129137"/>
                <a:gd name="connsiteY145" fmla="*/ 196507 h 221685"/>
                <a:gd name="connsiteX146" fmla="*/ 39447 w 129137"/>
                <a:gd name="connsiteY146" fmla="*/ 183593 h 221685"/>
                <a:gd name="connsiteX147" fmla="*/ 37295 w 129137"/>
                <a:gd name="connsiteY147" fmla="*/ 183593 h 221685"/>
                <a:gd name="connsiteX148" fmla="*/ 37295 w 129137"/>
                <a:gd name="connsiteY148" fmla="*/ 177136 h 221685"/>
                <a:gd name="connsiteX149" fmla="*/ 35143 w 129137"/>
                <a:gd name="connsiteY149" fmla="*/ 177136 h 221685"/>
                <a:gd name="connsiteX150" fmla="*/ 35143 w 129137"/>
                <a:gd name="connsiteY150" fmla="*/ 170680 h 221685"/>
                <a:gd name="connsiteX151" fmla="*/ 32990 w 129137"/>
                <a:gd name="connsiteY151" fmla="*/ 170680 h 221685"/>
                <a:gd name="connsiteX152" fmla="*/ 32990 w 129137"/>
                <a:gd name="connsiteY152" fmla="*/ 166375 h 221685"/>
                <a:gd name="connsiteX153" fmla="*/ 30838 w 129137"/>
                <a:gd name="connsiteY153" fmla="*/ 166375 h 221685"/>
                <a:gd name="connsiteX154" fmla="*/ 30838 w 129137"/>
                <a:gd name="connsiteY154" fmla="*/ 162070 h 221685"/>
                <a:gd name="connsiteX155" fmla="*/ 26533 w 129137"/>
                <a:gd name="connsiteY155" fmla="*/ 162070 h 221685"/>
                <a:gd name="connsiteX156" fmla="*/ 26533 w 129137"/>
                <a:gd name="connsiteY156" fmla="*/ 157766 h 221685"/>
                <a:gd name="connsiteX157" fmla="*/ 48056 w 129137"/>
                <a:gd name="connsiteY157" fmla="*/ 157766 h 221685"/>
                <a:gd name="connsiteX158" fmla="*/ 48056 w 129137"/>
                <a:gd name="connsiteY158" fmla="*/ 155614 h 221685"/>
                <a:gd name="connsiteX159" fmla="*/ 50209 w 129137"/>
                <a:gd name="connsiteY159" fmla="*/ 155614 h 221685"/>
                <a:gd name="connsiteX160" fmla="*/ 50209 w 129137"/>
                <a:gd name="connsiteY160" fmla="*/ 153461 h 221685"/>
                <a:gd name="connsiteX161" fmla="*/ 52361 w 129137"/>
                <a:gd name="connsiteY161" fmla="*/ 153461 h 221685"/>
                <a:gd name="connsiteX162" fmla="*/ 52361 w 129137"/>
                <a:gd name="connsiteY162" fmla="*/ 151309 h 221685"/>
                <a:gd name="connsiteX163" fmla="*/ 54513 w 129137"/>
                <a:gd name="connsiteY163" fmla="*/ 151309 h 221685"/>
                <a:gd name="connsiteX164" fmla="*/ 54513 w 129137"/>
                <a:gd name="connsiteY164" fmla="*/ 149157 h 221685"/>
                <a:gd name="connsiteX165" fmla="*/ 56665 w 129137"/>
                <a:gd name="connsiteY165" fmla="*/ 149157 h 221685"/>
                <a:gd name="connsiteX166" fmla="*/ 56665 w 129137"/>
                <a:gd name="connsiteY166" fmla="*/ 147004 h 221685"/>
                <a:gd name="connsiteX167" fmla="*/ 58818 w 129137"/>
                <a:gd name="connsiteY167" fmla="*/ 147004 h 221685"/>
                <a:gd name="connsiteX168" fmla="*/ 58818 w 129137"/>
                <a:gd name="connsiteY168" fmla="*/ 142700 h 221685"/>
                <a:gd name="connsiteX169" fmla="*/ 60970 w 129137"/>
                <a:gd name="connsiteY169" fmla="*/ 142700 h 221685"/>
                <a:gd name="connsiteX170" fmla="*/ 60970 w 129137"/>
                <a:gd name="connsiteY170" fmla="*/ 134091 h 221685"/>
                <a:gd name="connsiteX171" fmla="*/ 58818 w 129137"/>
                <a:gd name="connsiteY171" fmla="*/ 134091 h 221685"/>
                <a:gd name="connsiteX172" fmla="*/ 58818 w 129137"/>
                <a:gd name="connsiteY172" fmla="*/ 121177 h 221685"/>
                <a:gd name="connsiteX173" fmla="*/ 56665 w 129137"/>
                <a:gd name="connsiteY173" fmla="*/ 121177 h 221685"/>
                <a:gd name="connsiteX174" fmla="*/ 56665 w 129137"/>
                <a:gd name="connsiteY174" fmla="*/ 119025 h 221685"/>
                <a:gd name="connsiteX175" fmla="*/ 54513 w 129137"/>
                <a:gd name="connsiteY175" fmla="*/ 119025 h 221685"/>
                <a:gd name="connsiteX176" fmla="*/ 54513 w 129137"/>
                <a:gd name="connsiteY176" fmla="*/ 114720 h 221685"/>
                <a:gd name="connsiteX177" fmla="*/ 52361 w 129137"/>
                <a:gd name="connsiteY177" fmla="*/ 114720 h 221685"/>
                <a:gd name="connsiteX178" fmla="*/ 52361 w 129137"/>
                <a:gd name="connsiteY178" fmla="*/ 110416 h 221685"/>
                <a:gd name="connsiteX179" fmla="*/ 50209 w 129137"/>
                <a:gd name="connsiteY179" fmla="*/ 110416 h 221685"/>
                <a:gd name="connsiteX180" fmla="*/ 50209 w 129137"/>
                <a:gd name="connsiteY180" fmla="*/ 106111 h 221685"/>
                <a:gd name="connsiteX181" fmla="*/ 48056 w 129137"/>
                <a:gd name="connsiteY181" fmla="*/ 106111 h 221685"/>
                <a:gd name="connsiteX182" fmla="*/ 48056 w 129137"/>
                <a:gd name="connsiteY182" fmla="*/ 101806 h 221685"/>
                <a:gd name="connsiteX183" fmla="*/ 45904 w 129137"/>
                <a:gd name="connsiteY183" fmla="*/ 101806 h 221685"/>
                <a:gd name="connsiteX184" fmla="*/ 45904 w 129137"/>
                <a:gd name="connsiteY184" fmla="*/ 97502 h 221685"/>
                <a:gd name="connsiteX185" fmla="*/ 43752 w 129137"/>
                <a:gd name="connsiteY185" fmla="*/ 97502 h 221685"/>
                <a:gd name="connsiteX186" fmla="*/ 43752 w 129137"/>
                <a:gd name="connsiteY186" fmla="*/ 93197 h 221685"/>
                <a:gd name="connsiteX187" fmla="*/ 41599 w 129137"/>
                <a:gd name="connsiteY187" fmla="*/ 93197 h 221685"/>
                <a:gd name="connsiteX188" fmla="*/ 41599 w 129137"/>
                <a:gd name="connsiteY188" fmla="*/ 88893 h 221685"/>
                <a:gd name="connsiteX189" fmla="*/ 39447 w 129137"/>
                <a:gd name="connsiteY189" fmla="*/ 88893 h 221685"/>
                <a:gd name="connsiteX190" fmla="*/ 39447 w 129137"/>
                <a:gd name="connsiteY190" fmla="*/ 84588 h 221685"/>
                <a:gd name="connsiteX191" fmla="*/ 37295 w 129137"/>
                <a:gd name="connsiteY191" fmla="*/ 84588 h 221685"/>
                <a:gd name="connsiteX192" fmla="*/ 37295 w 129137"/>
                <a:gd name="connsiteY192" fmla="*/ 80284 h 221685"/>
                <a:gd name="connsiteX193" fmla="*/ 35143 w 129137"/>
                <a:gd name="connsiteY193" fmla="*/ 80284 h 221685"/>
                <a:gd name="connsiteX194" fmla="*/ 35143 w 129137"/>
                <a:gd name="connsiteY194" fmla="*/ 78131 h 221685"/>
                <a:gd name="connsiteX195" fmla="*/ 32990 w 129137"/>
                <a:gd name="connsiteY195" fmla="*/ 78131 h 221685"/>
                <a:gd name="connsiteX196" fmla="*/ 32990 w 129137"/>
                <a:gd name="connsiteY196" fmla="*/ 71674 h 221685"/>
                <a:gd name="connsiteX197" fmla="*/ 30838 w 129137"/>
                <a:gd name="connsiteY197" fmla="*/ 71674 h 221685"/>
                <a:gd name="connsiteX198" fmla="*/ 30838 w 129137"/>
                <a:gd name="connsiteY198" fmla="*/ 67370 h 221685"/>
                <a:gd name="connsiteX199" fmla="*/ 28686 w 129137"/>
                <a:gd name="connsiteY199" fmla="*/ 67370 h 221685"/>
                <a:gd name="connsiteX200" fmla="*/ 28686 w 129137"/>
                <a:gd name="connsiteY200" fmla="*/ 63065 h 221685"/>
                <a:gd name="connsiteX201" fmla="*/ 26533 w 129137"/>
                <a:gd name="connsiteY201" fmla="*/ 63065 h 221685"/>
                <a:gd name="connsiteX202" fmla="*/ 26533 w 129137"/>
                <a:gd name="connsiteY202" fmla="*/ 58761 h 221685"/>
                <a:gd name="connsiteX203" fmla="*/ 24381 w 129137"/>
                <a:gd name="connsiteY203" fmla="*/ 58761 h 221685"/>
                <a:gd name="connsiteX204" fmla="*/ 24381 w 129137"/>
                <a:gd name="connsiteY204" fmla="*/ 54456 h 221685"/>
                <a:gd name="connsiteX205" fmla="*/ 22229 w 129137"/>
                <a:gd name="connsiteY205" fmla="*/ 54456 h 221685"/>
                <a:gd name="connsiteX206" fmla="*/ 22229 w 129137"/>
                <a:gd name="connsiteY206" fmla="*/ 52304 h 221685"/>
                <a:gd name="connsiteX207" fmla="*/ 20077 w 129137"/>
                <a:gd name="connsiteY207" fmla="*/ 52304 h 221685"/>
                <a:gd name="connsiteX208" fmla="*/ 20077 w 129137"/>
                <a:gd name="connsiteY208" fmla="*/ 47999 h 221685"/>
                <a:gd name="connsiteX209" fmla="*/ 17924 w 129137"/>
                <a:gd name="connsiteY209" fmla="*/ 47999 h 221685"/>
                <a:gd name="connsiteX210" fmla="*/ 17924 w 129137"/>
                <a:gd name="connsiteY210" fmla="*/ 43695 h 221685"/>
                <a:gd name="connsiteX211" fmla="*/ 15772 w 129137"/>
                <a:gd name="connsiteY211" fmla="*/ 43695 h 221685"/>
                <a:gd name="connsiteX212" fmla="*/ 15772 w 129137"/>
                <a:gd name="connsiteY212" fmla="*/ 41542 h 221685"/>
                <a:gd name="connsiteX213" fmla="*/ 13620 w 129137"/>
                <a:gd name="connsiteY213" fmla="*/ 41542 h 221685"/>
                <a:gd name="connsiteX214" fmla="*/ 13620 w 129137"/>
                <a:gd name="connsiteY214" fmla="*/ 39390 h 221685"/>
                <a:gd name="connsiteX215" fmla="*/ 11467 w 129137"/>
                <a:gd name="connsiteY215" fmla="*/ 39390 h 221685"/>
                <a:gd name="connsiteX216" fmla="*/ 11467 w 129137"/>
                <a:gd name="connsiteY216" fmla="*/ 35086 h 221685"/>
                <a:gd name="connsiteX217" fmla="*/ 9315 w 129137"/>
                <a:gd name="connsiteY217" fmla="*/ 35086 h 221685"/>
                <a:gd name="connsiteX218" fmla="*/ 9315 w 129137"/>
                <a:gd name="connsiteY218" fmla="*/ 32933 h 221685"/>
                <a:gd name="connsiteX219" fmla="*/ 7163 w 129137"/>
                <a:gd name="connsiteY219" fmla="*/ 32933 h 221685"/>
                <a:gd name="connsiteX220" fmla="*/ 7163 w 129137"/>
                <a:gd name="connsiteY220" fmla="*/ 28629 h 221685"/>
                <a:gd name="connsiteX221" fmla="*/ 5011 w 129137"/>
                <a:gd name="connsiteY221" fmla="*/ 28629 h 221685"/>
                <a:gd name="connsiteX222" fmla="*/ 5011 w 129137"/>
                <a:gd name="connsiteY222" fmla="*/ 26476 h 221685"/>
                <a:gd name="connsiteX223" fmla="*/ 2858 w 129137"/>
                <a:gd name="connsiteY223" fmla="*/ 26476 h 221685"/>
                <a:gd name="connsiteX224" fmla="*/ 2858 w 129137"/>
                <a:gd name="connsiteY224" fmla="*/ 24324 h 221685"/>
                <a:gd name="connsiteX225" fmla="*/ 706 w 129137"/>
                <a:gd name="connsiteY225" fmla="*/ 24324 h 221685"/>
                <a:gd name="connsiteX226" fmla="*/ 706 w 129137"/>
                <a:gd name="connsiteY226" fmla="*/ 20020 h 221685"/>
                <a:gd name="connsiteX227" fmla="*/ 13620 w 129137"/>
                <a:gd name="connsiteY227" fmla="*/ 20020 h 221685"/>
                <a:gd name="connsiteX228" fmla="*/ 13620 w 129137"/>
                <a:gd name="connsiteY228" fmla="*/ 17867 h 221685"/>
                <a:gd name="connsiteX229" fmla="*/ 17924 w 129137"/>
                <a:gd name="connsiteY229" fmla="*/ 17867 h 221685"/>
                <a:gd name="connsiteX230" fmla="*/ 17924 w 129137"/>
                <a:gd name="connsiteY230" fmla="*/ 15715 h 221685"/>
                <a:gd name="connsiteX231" fmla="*/ 22229 w 129137"/>
                <a:gd name="connsiteY231" fmla="*/ 15715 h 221685"/>
                <a:gd name="connsiteX232" fmla="*/ 22229 w 129137"/>
                <a:gd name="connsiteY232" fmla="*/ 13563 h 221685"/>
                <a:gd name="connsiteX233" fmla="*/ 24381 w 129137"/>
                <a:gd name="connsiteY233" fmla="*/ 13563 h 221685"/>
                <a:gd name="connsiteX234" fmla="*/ 24381 w 129137"/>
                <a:gd name="connsiteY234" fmla="*/ 11410 h 221685"/>
                <a:gd name="connsiteX235" fmla="*/ 28686 w 129137"/>
                <a:gd name="connsiteY235" fmla="*/ 11410 h 221685"/>
                <a:gd name="connsiteX236" fmla="*/ 28686 w 129137"/>
                <a:gd name="connsiteY236" fmla="*/ 9258 h 221685"/>
                <a:gd name="connsiteX237" fmla="*/ 30838 w 129137"/>
                <a:gd name="connsiteY237" fmla="*/ 9258 h 221685"/>
                <a:gd name="connsiteX238" fmla="*/ 30838 w 129137"/>
                <a:gd name="connsiteY238" fmla="*/ 7106 h 221685"/>
                <a:gd name="connsiteX239" fmla="*/ 32990 w 129137"/>
                <a:gd name="connsiteY239" fmla="*/ 7106 h 221685"/>
                <a:gd name="connsiteX240" fmla="*/ 32990 w 129137"/>
                <a:gd name="connsiteY240" fmla="*/ 2801 h 221685"/>
                <a:gd name="connsiteX241" fmla="*/ 35143 w 129137"/>
                <a:gd name="connsiteY241" fmla="*/ 2801 h 22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129137" h="221685">
                  <a:moveTo>
                    <a:pt x="35143" y="649"/>
                  </a:moveTo>
                  <a:lnTo>
                    <a:pt x="41599" y="649"/>
                  </a:lnTo>
                  <a:lnTo>
                    <a:pt x="41599" y="2801"/>
                  </a:lnTo>
                  <a:lnTo>
                    <a:pt x="43752" y="2801"/>
                  </a:lnTo>
                  <a:lnTo>
                    <a:pt x="43752" y="4954"/>
                  </a:lnTo>
                  <a:lnTo>
                    <a:pt x="45904" y="4954"/>
                  </a:lnTo>
                  <a:lnTo>
                    <a:pt x="45904" y="9258"/>
                  </a:lnTo>
                  <a:lnTo>
                    <a:pt x="48056" y="9258"/>
                  </a:lnTo>
                  <a:lnTo>
                    <a:pt x="48056" y="11410"/>
                  </a:lnTo>
                  <a:lnTo>
                    <a:pt x="50209" y="11410"/>
                  </a:lnTo>
                  <a:lnTo>
                    <a:pt x="50209" y="13563"/>
                  </a:lnTo>
                  <a:lnTo>
                    <a:pt x="52361" y="13563"/>
                  </a:lnTo>
                  <a:lnTo>
                    <a:pt x="52361" y="15715"/>
                  </a:lnTo>
                  <a:lnTo>
                    <a:pt x="54513" y="15715"/>
                  </a:lnTo>
                  <a:lnTo>
                    <a:pt x="54513" y="17867"/>
                  </a:lnTo>
                  <a:lnTo>
                    <a:pt x="56665" y="17867"/>
                  </a:lnTo>
                  <a:lnTo>
                    <a:pt x="56665" y="20020"/>
                  </a:lnTo>
                  <a:lnTo>
                    <a:pt x="58818" y="20020"/>
                  </a:lnTo>
                  <a:lnTo>
                    <a:pt x="58818" y="22172"/>
                  </a:lnTo>
                  <a:lnTo>
                    <a:pt x="60970" y="22172"/>
                  </a:lnTo>
                  <a:lnTo>
                    <a:pt x="60970" y="24324"/>
                  </a:lnTo>
                  <a:lnTo>
                    <a:pt x="63122" y="24324"/>
                  </a:lnTo>
                  <a:lnTo>
                    <a:pt x="63122" y="26476"/>
                  </a:lnTo>
                  <a:lnTo>
                    <a:pt x="65275" y="26476"/>
                  </a:lnTo>
                  <a:lnTo>
                    <a:pt x="65275" y="28629"/>
                  </a:lnTo>
                  <a:lnTo>
                    <a:pt x="67427" y="28629"/>
                  </a:lnTo>
                  <a:lnTo>
                    <a:pt x="67427" y="30781"/>
                  </a:lnTo>
                  <a:lnTo>
                    <a:pt x="69579" y="30781"/>
                  </a:lnTo>
                  <a:lnTo>
                    <a:pt x="69579" y="35086"/>
                  </a:lnTo>
                  <a:lnTo>
                    <a:pt x="71731" y="35086"/>
                  </a:lnTo>
                  <a:lnTo>
                    <a:pt x="71731" y="37238"/>
                  </a:lnTo>
                  <a:lnTo>
                    <a:pt x="73884" y="37238"/>
                  </a:lnTo>
                  <a:lnTo>
                    <a:pt x="73884" y="41542"/>
                  </a:lnTo>
                  <a:lnTo>
                    <a:pt x="76036" y="41542"/>
                  </a:lnTo>
                  <a:lnTo>
                    <a:pt x="76036" y="43695"/>
                  </a:lnTo>
                  <a:lnTo>
                    <a:pt x="78188" y="43695"/>
                  </a:lnTo>
                  <a:lnTo>
                    <a:pt x="78188" y="45847"/>
                  </a:lnTo>
                  <a:lnTo>
                    <a:pt x="80341" y="45847"/>
                  </a:lnTo>
                  <a:lnTo>
                    <a:pt x="80341" y="50152"/>
                  </a:lnTo>
                  <a:lnTo>
                    <a:pt x="82493" y="50152"/>
                  </a:lnTo>
                  <a:lnTo>
                    <a:pt x="82493" y="52304"/>
                  </a:lnTo>
                  <a:lnTo>
                    <a:pt x="84645" y="52304"/>
                  </a:lnTo>
                  <a:lnTo>
                    <a:pt x="84645" y="56608"/>
                  </a:lnTo>
                  <a:lnTo>
                    <a:pt x="86797" y="56608"/>
                  </a:lnTo>
                  <a:lnTo>
                    <a:pt x="86797" y="58761"/>
                  </a:lnTo>
                  <a:lnTo>
                    <a:pt x="88950" y="58761"/>
                  </a:lnTo>
                  <a:lnTo>
                    <a:pt x="88950" y="60913"/>
                  </a:lnTo>
                  <a:lnTo>
                    <a:pt x="91102" y="60913"/>
                  </a:lnTo>
                  <a:lnTo>
                    <a:pt x="91102" y="65218"/>
                  </a:lnTo>
                  <a:lnTo>
                    <a:pt x="93254" y="65218"/>
                  </a:lnTo>
                  <a:lnTo>
                    <a:pt x="93254" y="67370"/>
                  </a:lnTo>
                  <a:lnTo>
                    <a:pt x="95407" y="67370"/>
                  </a:lnTo>
                  <a:lnTo>
                    <a:pt x="95407" y="71674"/>
                  </a:lnTo>
                  <a:lnTo>
                    <a:pt x="97559" y="71674"/>
                  </a:lnTo>
                  <a:lnTo>
                    <a:pt x="97559" y="75979"/>
                  </a:lnTo>
                  <a:lnTo>
                    <a:pt x="99711" y="75979"/>
                  </a:lnTo>
                  <a:lnTo>
                    <a:pt x="99711" y="78131"/>
                  </a:lnTo>
                  <a:lnTo>
                    <a:pt x="101863" y="78131"/>
                  </a:lnTo>
                  <a:lnTo>
                    <a:pt x="101863" y="82436"/>
                  </a:lnTo>
                  <a:lnTo>
                    <a:pt x="104016" y="82436"/>
                  </a:lnTo>
                  <a:lnTo>
                    <a:pt x="104016" y="86740"/>
                  </a:lnTo>
                  <a:lnTo>
                    <a:pt x="106168" y="86740"/>
                  </a:lnTo>
                  <a:lnTo>
                    <a:pt x="106168" y="88893"/>
                  </a:lnTo>
                  <a:lnTo>
                    <a:pt x="108320" y="88893"/>
                  </a:lnTo>
                  <a:lnTo>
                    <a:pt x="108320" y="93197"/>
                  </a:lnTo>
                  <a:lnTo>
                    <a:pt x="110473" y="93197"/>
                  </a:lnTo>
                  <a:lnTo>
                    <a:pt x="110473" y="97502"/>
                  </a:lnTo>
                  <a:lnTo>
                    <a:pt x="112625" y="97502"/>
                  </a:lnTo>
                  <a:lnTo>
                    <a:pt x="112625" y="101806"/>
                  </a:lnTo>
                  <a:lnTo>
                    <a:pt x="114777" y="101806"/>
                  </a:lnTo>
                  <a:lnTo>
                    <a:pt x="114777" y="106111"/>
                  </a:lnTo>
                  <a:lnTo>
                    <a:pt x="116929" y="106111"/>
                  </a:lnTo>
                  <a:lnTo>
                    <a:pt x="116929" y="110416"/>
                  </a:lnTo>
                  <a:lnTo>
                    <a:pt x="119082" y="110416"/>
                  </a:lnTo>
                  <a:lnTo>
                    <a:pt x="119082" y="121177"/>
                  </a:lnTo>
                  <a:lnTo>
                    <a:pt x="116929" y="121177"/>
                  </a:lnTo>
                  <a:lnTo>
                    <a:pt x="116929" y="119025"/>
                  </a:lnTo>
                  <a:lnTo>
                    <a:pt x="114777" y="119025"/>
                  </a:lnTo>
                  <a:lnTo>
                    <a:pt x="114777" y="116872"/>
                  </a:lnTo>
                  <a:lnTo>
                    <a:pt x="110473" y="116872"/>
                  </a:lnTo>
                  <a:lnTo>
                    <a:pt x="110473" y="114720"/>
                  </a:lnTo>
                  <a:lnTo>
                    <a:pt x="108320" y="114720"/>
                  </a:lnTo>
                  <a:lnTo>
                    <a:pt x="108320" y="112568"/>
                  </a:lnTo>
                  <a:lnTo>
                    <a:pt x="106168" y="112568"/>
                  </a:lnTo>
                  <a:lnTo>
                    <a:pt x="106168" y="110416"/>
                  </a:lnTo>
                  <a:lnTo>
                    <a:pt x="95407" y="110416"/>
                  </a:lnTo>
                  <a:lnTo>
                    <a:pt x="95407" y="112568"/>
                  </a:lnTo>
                  <a:lnTo>
                    <a:pt x="93254" y="112568"/>
                  </a:lnTo>
                  <a:lnTo>
                    <a:pt x="93254" y="116872"/>
                  </a:lnTo>
                  <a:lnTo>
                    <a:pt x="91102" y="116872"/>
                  </a:lnTo>
                  <a:lnTo>
                    <a:pt x="91102" y="129786"/>
                  </a:lnTo>
                  <a:lnTo>
                    <a:pt x="93254" y="129786"/>
                  </a:lnTo>
                  <a:lnTo>
                    <a:pt x="93254" y="131938"/>
                  </a:lnTo>
                  <a:lnTo>
                    <a:pt x="95407" y="131938"/>
                  </a:lnTo>
                  <a:lnTo>
                    <a:pt x="95407" y="136243"/>
                  </a:lnTo>
                  <a:lnTo>
                    <a:pt x="97559" y="136243"/>
                  </a:lnTo>
                  <a:lnTo>
                    <a:pt x="97559" y="138395"/>
                  </a:lnTo>
                  <a:lnTo>
                    <a:pt x="99711" y="138395"/>
                  </a:lnTo>
                  <a:lnTo>
                    <a:pt x="99711" y="140548"/>
                  </a:lnTo>
                  <a:lnTo>
                    <a:pt x="101863" y="140548"/>
                  </a:lnTo>
                  <a:lnTo>
                    <a:pt x="101863" y="142700"/>
                  </a:lnTo>
                  <a:lnTo>
                    <a:pt x="104016" y="142700"/>
                  </a:lnTo>
                  <a:lnTo>
                    <a:pt x="104016" y="144852"/>
                  </a:lnTo>
                  <a:lnTo>
                    <a:pt x="106168" y="144852"/>
                  </a:lnTo>
                  <a:lnTo>
                    <a:pt x="106168" y="147004"/>
                  </a:lnTo>
                  <a:lnTo>
                    <a:pt x="108320" y="147004"/>
                  </a:lnTo>
                  <a:lnTo>
                    <a:pt x="108320" y="151309"/>
                  </a:lnTo>
                  <a:lnTo>
                    <a:pt x="110473" y="151309"/>
                  </a:lnTo>
                  <a:lnTo>
                    <a:pt x="110473" y="155614"/>
                  </a:lnTo>
                  <a:lnTo>
                    <a:pt x="112625" y="155614"/>
                  </a:lnTo>
                  <a:lnTo>
                    <a:pt x="112625" y="157766"/>
                  </a:lnTo>
                  <a:lnTo>
                    <a:pt x="114777" y="157766"/>
                  </a:lnTo>
                  <a:lnTo>
                    <a:pt x="114777" y="162070"/>
                  </a:lnTo>
                  <a:lnTo>
                    <a:pt x="116929" y="162070"/>
                  </a:lnTo>
                  <a:lnTo>
                    <a:pt x="116929" y="166375"/>
                  </a:lnTo>
                  <a:lnTo>
                    <a:pt x="119082" y="166375"/>
                  </a:lnTo>
                  <a:lnTo>
                    <a:pt x="119082" y="172832"/>
                  </a:lnTo>
                  <a:lnTo>
                    <a:pt x="121234" y="172832"/>
                  </a:lnTo>
                  <a:lnTo>
                    <a:pt x="121234" y="181441"/>
                  </a:lnTo>
                  <a:lnTo>
                    <a:pt x="123386" y="181441"/>
                  </a:lnTo>
                  <a:lnTo>
                    <a:pt x="123386" y="187898"/>
                  </a:lnTo>
                  <a:lnTo>
                    <a:pt x="125539" y="187898"/>
                  </a:lnTo>
                  <a:lnTo>
                    <a:pt x="125539" y="196507"/>
                  </a:lnTo>
                  <a:lnTo>
                    <a:pt x="127691" y="196507"/>
                  </a:lnTo>
                  <a:lnTo>
                    <a:pt x="127691" y="205116"/>
                  </a:lnTo>
                  <a:lnTo>
                    <a:pt x="129843" y="205116"/>
                  </a:lnTo>
                  <a:lnTo>
                    <a:pt x="129843" y="222334"/>
                  </a:lnTo>
                  <a:lnTo>
                    <a:pt x="125539" y="222334"/>
                  </a:lnTo>
                  <a:lnTo>
                    <a:pt x="125539" y="220182"/>
                  </a:lnTo>
                  <a:lnTo>
                    <a:pt x="123386" y="220182"/>
                  </a:lnTo>
                  <a:lnTo>
                    <a:pt x="123386" y="218030"/>
                  </a:lnTo>
                  <a:lnTo>
                    <a:pt x="116929" y="218030"/>
                  </a:lnTo>
                  <a:lnTo>
                    <a:pt x="116929" y="215878"/>
                  </a:lnTo>
                  <a:lnTo>
                    <a:pt x="112625" y="215878"/>
                  </a:lnTo>
                  <a:lnTo>
                    <a:pt x="112625" y="213725"/>
                  </a:lnTo>
                  <a:lnTo>
                    <a:pt x="99711" y="213725"/>
                  </a:lnTo>
                  <a:lnTo>
                    <a:pt x="99711" y="211573"/>
                  </a:lnTo>
                  <a:lnTo>
                    <a:pt x="88950" y="211573"/>
                  </a:lnTo>
                  <a:lnTo>
                    <a:pt x="88950" y="209421"/>
                  </a:lnTo>
                  <a:lnTo>
                    <a:pt x="60970" y="209421"/>
                  </a:lnTo>
                  <a:lnTo>
                    <a:pt x="60970" y="211573"/>
                  </a:lnTo>
                  <a:lnTo>
                    <a:pt x="43752" y="211573"/>
                  </a:lnTo>
                  <a:lnTo>
                    <a:pt x="43752" y="205116"/>
                  </a:lnTo>
                  <a:lnTo>
                    <a:pt x="41599" y="205116"/>
                  </a:lnTo>
                  <a:lnTo>
                    <a:pt x="41599" y="196507"/>
                  </a:lnTo>
                  <a:lnTo>
                    <a:pt x="39447" y="196507"/>
                  </a:lnTo>
                  <a:lnTo>
                    <a:pt x="39447" y="183593"/>
                  </a:lnTo>
                  <a:lnTo>
                    <a:pt x="37295" y="183593"/>
                  </a:lnTo>
                  <a:lnTo>
                    <a:pt x="37295" y="177136"/>
                  </a:lnTo>
                  <a:lnTo>
                    <a:pt x="35143" y="177136"/>
                  </a:lnTo>
                  <a:lnTo>
                    <a:pt x="35143" y="170680"/>
                  </a:lnTo>
                  <a:lnTo>
                    <a:pt x="32990" y="170680"/>
                  </a:lnTo>
                  <a:lnTo>
                    <a:pt x="32990" y="166375"/>
                  </a:lnTo>
                  <a:lnTo>
                    <a:pt x="30838" y="166375"/>
                  </a:lnTo>
                  <a:lnTo>
                    <a:pt x="30838" y="162070"/>
                  </a:lnTo>
                  <a:lnTo>
                    <a:pt x="26533" y="162070"/>
                  </a:lnTo>
                  <a:lnTo>
                    <a:pt x="26533" y="157766"/>
                  </a:lnTo>
                  <a:lnTo>
                    <a:pt x="48056" y="157766"/>
                  </a:lnTo>
                  <a:lnTo>
                    <a:pt x="48056" y="155614"/>
                  </a:lnTo>
                  <a:lnTo>
                    <a:pt x="50209" y="155614"/>
                  </a:lnTo>
                  <a:lnTo>
                    <a:pt x="50209" y="153461"/>
                  </a:lnTo>
                  <a:lnTo>
                    <a:pt x="52361" y="153461"/>
                  </a:lnTo>
                  <a:lnTo>
                    <a:pt x="52361" y="151309"/>
                  </a:lnTo>
                  <a:lnTo>
                    <a:pt x="54513" y="151309"/>
                  </a:lnTo>
                  <a:lnTo>
                    <a:pt x="54513" y="149157"/>
                  </a:lnTo>
                  <a:lnTo>
                    <a:pt x="56665" y="149157"/>
                  </a:lnTo>
                  <a:lnTo>
                    <a:pt x="56665" y="147004"/>
                  </a:lnTo>
                  <a:lnTo>
                    <a:pt x="58818" y="147004"/>
                  </a:lnTo>
                  <a:lnTo>
                    <a:pt x="58818" y="142700"/>
                  </a:lnTo>
                  <a:lnTo>
                    <a:pt x="60970" y="142700"/>
                  </a:lnTo>
                  <a:lnTo>
                    <a:pt x="60970" y="134091"/>
                  </a:lnTo>
                  <a:lnTo>
                    <a:pt x="58818" y="134091"/>
                  </a:lnTo>
                  <a:lnTo>
                    <a:pt x="58818" y="121177"/>
                  </a:lnTo>
                  <a:lnTo>
                    <a:pt x="56665" y="121177"/>
                  </a:lnTo>
                  <a:lnTo>
                    <a:pt x="56665" y="119025"/>
                  </a:lnTo>
                  <a:lnTo>
                    <a:pt x="54513" y="119025"/>
                  </a:lnTo>
                  <a:lnTo>
                    <a:pt x="54513" y="114720"/>
                  </a:lnTo>
                  <a:lnTo>
                    <a:pt x="52361" y="114720"/>
                  </a:lnTo>
                  <a:lnTo>
                    <a:pt x="52361" y="110416"/>
                  </a:lnTo>
                  <a:lnTo>
                    <a:pt x="50209" y="110416"/>
                  </a:lnTo>
                  <a:lnTo>
                    <a:pt x="50209" y="106111"/>
                  </a:lnTo>
                  <a:lnTo>
                    <a:pt x="48056" y="106111"/>
                  </a:lnTo>
                  <a:lnTo>
                    <a:pt x="48056" y="101806"/>
                  </a:lnTo>
                  <a:lnTo>
                    <a:pt x="45904" y="101806"/>
                  </a:lnTo>
                  <a:lnTo>
                    <a:pt x="45904" y="97502"/>
                  </a:lnTo>
                  <a:lnTo>
                    <a:pt x="43752" y="97502"/>
                  </a:lnTo>
                  <a:lnTo>
                    <a:pt x="43752" y="93197"/>
                  </a:lnTo>
                  <a:lnTo>
                    <a:pt x="41599" y="93197"/>
                  </a:lnTo>
                  <a:lnTo>
                    <a:pt x="41599" y="88893"/>
                  </a:lnTo>
                  <a:lnTo>
                    <a:pt x="39447" y="88893"/>
                  </a:lnTo>
                  <a:lnTo>
                    <a:pt x="39447" y="84588"/>
                  </a:lnTo>
                  <a:lnTo>
                    <a:pt x="37295" y="84588"/>
                  </a:lnTo>
                  <a:lnTo>
                    <a:pt x="37295" y="80284"/>
                  </a:lnTo>
                  <a:lnTo>
                    <a:pt x="35143" y="80284"/>
                  </a:lnTo>
                  <a:lnTo>
                    <a:pt x="35143" y="78131"/>
                  </a:lnTo>
                  <a:lnTo>
                    <a:pt x="32990" y="78131"/>
                  </a:lnTo>
                  <a:lnTo>
                    <a:pt x="32990" y="71674"/>
                  </a:lnTo>
                  <a:lnTo>
                    <a:pt x="30838" y="71674"/>
                  </a:lnTo>
                  <a:lnTo>
                    <a:pt x="30838" y="67370"/>
                  </a:lnTo>
                  <a:lnTo>
                    <a:pt x="28686" y="67370"/>
                  </a:lnTo>
                  <a:lnTo>
                    <a:pt x="28686" y="63065"/>
                  </a:lnTo>
                  <a:lnTo>
                    <a:pt x="26533" y="63065"/>
                  </a:lnTo>
                  <a:lnTo>
                    <a:pt x="26533" y="58761"/>
                  </a:lnTo>
                  <a:lnTo>
                    <a:pt x="24381" y="58761"/>
                  </a:lnTo>
                  <a:lnTo>
                    <a:pt x="24381" y="54456"/>
                  </a:lnTo>
                  <a:lnTo>
                    <a:pt x="22229" y="54456"/>
                  </a:lnTo>
                  <a:lnTo>
                    <a:pt x="22229" y="52304"/>
                  </a:lnTo>
                  <a:lnTo>
                    <a:pt x="20077" y="52304"/>
                  </a:lnTo>
                  <a:lnTo>
                    <a:pt x="20077" y="47999"/>
                  </a:lnTo>
                  <a:lnTo>
                    <a:pt x="17924" y="47999"/>
                  </a:lnTo>
                  <a:lnTo>
                    <a:pt x="17924" y="43695"/>
                  </a:lnTo>
                  <a:lnTo>
                    <a:pt x="15772" y="43695"/>
                  </a:lnTo>
                  <a:lnTo>
                    <a:pt x="15772" y="41542"/>
                  </a:lnTo>
                  <a:lnTo>
                    <a:pt x="13620" y="41542"/>
                  </a:lnTo>
                  <a:lnTo>
                    <a:pt x="13620" y="39390"/>
                  </a:lnTo>
                  <a:lnTo>
                    <a:pt x="11467" y="39390"/>
                  </a:lnTo>
                  <a:lnTo>
                    <a:pt x="11467" y="35086"/>
                  </a:lnTo>
                  <a:lnTo>
                    <a:pt x="9315" y="35086"/>
                  </a:lnTo>
                  <a:lnTo>
                    <a:pt x="9315" y="32933"/>
                  </a:lnTo>
                  <a:lnTo>
                    <a:pt x="7163" y="32933"/>
                  </a:lnTo>
                  <a:lnTo>
                    <a:pt x="7163" y="28629"/>
                  </a:lnTo>
                  <a:lnTo>
                    <a:pt x="5011" y="28629"/>
                  </a:lnTo>
                  <a:lnTo>
                    <a:pt x="5011" y="26476"/>
                  </a:lnTo>
                  <a:lnTo>
                    <a:pt x="2858" y="26476"/>
                  </a:lnTo>
                  <a:lnTo>
                    <a:pt x="2858" y="24324"/>
                  </a:lnTo>
                  <a:lnTo>
                    <a:pt x="706" y="24324"/>
                  </a:lnTo>
                  <a:lnTo>
                    <a:pt x="706" y="20020"/>
                  </a:lnTo>
                  <a:lnTo>
                    <a:pt x="13620" y="20020"/>
                  </a:lnTo>
                  <a:lnTo>
                    <a:pt x="13620" y="17867"/>
                  </a:lnTo>
                  <a:lnTo>
                    <a:pt x="17924" y="17867"/>
                  </a:lnTo>
                  <a:lnTo>
                    <a:pt x="17924" y="15715"/>
                  </a:lnTo>
                  <a:lnTo>
                    <a:pt x="22229" y="15715"/>
                  </a:lnTo>
                  <a:lnTo>
                    <a:pt x="22229" y="13563"/>
                  </a:lnTo>
                  <a:lnTo>
                    <a:pt x="24381" y="13563"/>
                  </a:lnTo>
                  <a:lnTo>
                    <a:pt x="24381" y="11410"/>
                  </a:lnTo>
                  <a:lnTo>
                    <a:pt x="28686" y="11410"/>
                  </a:lnTo>
                  <a:lnTo>
                    <a:pt x="28686" y="9258"/>
                  </a:lnTo>
                  <a:lnTo>
                    <a:pt x="30838" y="9258"/>
                  </a:lnTo>
                  <a:lnTo>
                    <a:pt x="30838" y="7106"/>
                  </a:lnTo>
                  <a:lnTo>
                    <a:pt x="32990" y="7106"/>
                  </a:lnTo>
                  <a:lnTo>
                    <a:pt x="32990" y="2801"/>
                  </a:lnTo>
                  <a:lnTo>
                    <a:pt x="35143" y="2801"/>
                  </a:lnTo>
                  <a:close/>
                </a:path>
              </a:pathLst>
            </a:custGeom>
            <a:solidFill>
              <a:srgbClr val="F6CC9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D5F10D82-9A75-4E8D-FDC4-FE5309ED4DD7}"/>
                </a:ext>
              </a:extLst>
            </p:cNvPr>
            <p:cNvSpPr/>
            <p:nvPr/>
          </p:nvSpPr>
          <p:spPr>
            <a:xfrm>
              <a:off x="12831971" y="9085826"/>
              <a:ext cx="163573" cy="133441"/>
            </a:xfrm>
            <a:custGeom>
              <a:avLst/>
              <a:gdLst>
                <a:gd name="connsiteX0" fmla="*/ 54519 w 163573"/>
                <a:gd name="connsiteY0" fmla="*/ 759 h 133441"/>
                <a:gd name="connsiteX1" fmla="*/ 95413 w 163573"/>
                <a:gd name="connsiteY1" fmla="*/ 759 h 133441"/>
                <a:gd name="connsiteX2" fmla="*/ 95413 w 163573"/>
                <a:gd name="connsiteY2" fmla="*/ 2911 h 133441"/>
                <a:gd name="connsiteX3" fmla="*/ 106174 w 163573"/>
                <a:gd name="connsiteY3" fmla="*/ 2911 h 133441"/>
                <a:gd name="connsiteX4" fmla="*/ 106174 w 163573"/>
                <a:gd name="connsiteY4" fmla="*/ 5064 h 133441"/>
                <a:gd name="connsiteX5" fmla="*/ 110479 w 163573"/>
                <a:gd name="connsiteY5" fmla="*/ 5064 h 133441"/>
                <a:gd name="connsiteX6" fmla="*/ 110479 w 163573"/>
                <a:gd name="connsiteY6" fmla="*/ 7216 h 133441"/>
                <a:gd name="connsiteX7" fmla="*/ 114783 w 163573"/>
                <a:gd name="connsiteY7" fmla="*/ 7216 h 133441"/>
                <a:gd name="connsiteX8" fmla="*/ 114783 w 163573"/>
                <a:gd name="connsiteY8" fmla="*/ 9368 h 133441"/>
                <a:gd name="connsiteX9" fmla="*/ 116935 w 163573"/>
                <a:gd name="connsiteY9" fmla="*/ 9368 h 133441"/>
                <a:gd name="connsiteX10" fmla="*/ 116935 w 163573"/>
                <a:gd name="connsiteY10" fmla="*/ 11520 h 133441"/>
                <a:gd name="connsiteX11" fmla="*/ 123392 w 163573"/>
                <a:gd name="connsiteY11" fmla="*/ 11520 h 133441"/>
                <a:gd name="connsiteX12" fmla="*/ 123392 w 163573"/>
                <a:gd name="connsiteY12" fmla="*/ 13673 h 133441"/>
                <a:gd name="connsiteX13" fmla="*/ 125545 w 163573"/>
                <a:gd name="connsiteY13" fmla="*/ 13673 h 133441"/>
                <a:gd name="connsiteX14" fmla="*/ 125545 w 163573"/>
                <a:gd name="connsiteY14" fmla="*/ 15825 h 133441"/>
                <a:gd name="connsiteX15" fmla="*/ 127697 w 163573"/>
                <a:gd name="connsiteY15" fmla="*/ 15825 h 133441"/>
                <a:gd name="connsiteX16" fmla="*/ 127697 w 163573"/>
                <a:gd name="connsiteY16" fmla="*/ 17977 h 133441"/>
                <a:gd name="connsiteX17" fmla="*/ 132001 w 163573"/>
                <a:gd name="connsiteY17" fmla="*/ 17977 h 133441"/>
                <a:gd name="connsiteX18" fmla="*/ 132001 w 163573"/>
                <a:gd name="connsiteY18" fmla="*/ 20130 h 133441"/>
                <a:gd name="connsiteX19" fmla="*/ 134154 w 163573"/>
                <a:gd name="connsiteY19" fmla="*/ 20130 h 133441"/>
                <a:gd name="connsiteX20" fmla="*/ 134154 w 163573"/>
                <a:gd name="connsiteY20" fmla="*/ 22282 h 133441"/>
                <a:gd name="connsiteX21" fmla="*/ 136306 w 163573"/>
                <a:gd name="connsiteY21" fmla="*/ 22282 h 133441"/>
                <a:gd name="connsiteX22" fmla="*/ 136306 w 163573"/>
                <a:gd name="connsiteY22" fmla="*/ 24434 h 133441"/>
                <a:gd name="connsiteX23" fmla="*/ 138458 w 163573"/>
                <a:gd name="connsiteY23" fmla="*/ 24434 h 133441"/>
                <a:gd name="connsiteX24" fmla="*/ 138458 w 163573"/>
                <a:gd name="connsiteY24" fmla="*/ 26586 h 133441"/>
                <a:gd name="connsiteX25" fmla="*/ 140611 w 163573"/>
                <a:gd name="connsiteY25" fmla="*/ 26586 h 133441"/>
                <a:gd name="connsiteX26" fmla="*/ 140611 w 163573"/>
                <a:gd name="connsiteY26" fmla="*/ 28739 h 133441"/>
                <a:gd name="connsiteX27" fmla="*/ 142763 w 163573"/>
                <a:gd name="connsiteY27" fmla="*/ 28739 h 133441"/>
                <a:gd name="connsiteX28" fmla="*/ 142763 w 163573"/>
                <a:gd name="connsiteY28" fmla="*/ 30891 h 133441"/>
                <a:gd name="connsiteX29" fmla="*/ 144915 w 163573"/>
                <a:gd name="connsiteY29" fmla="*/ 30891 h 133441"/>
                <a:gd name="connsiteX30" fmla="*/ 144915 w 163573"/>
                <a:gd name="connsiteY30" fmla="*/ 33043 h 133441"/>
                <a:gd name="connsiteX31" fmla="*/ 147067 w 163573"/>
                <a:gd name="connsiteY31" fmla="*/ 33043 h 133441"/>
                <a:gd name="connsiteX32" fmla="*/ 147067 w 163573"/>
                <a:gd name="connsiteY32" fmla="*/ 35196 h 133441"/>
                <a:gd name="connsiteX33" fmla="*/ 149220 w 163573"/>
                <a:gd name="connsiteY33" fmla="*/ 35196 h 133441"/>
                <a:gd name="connsiteX34" fmla="*/ 149220 w 163573"/>
                <a:gd name="connsiteY34" fmla="*/ 37348 h 133441"/>
                <a:gd name="connsiteX35" fmla="*/ 151372 w 163573"/>
                <a:gd name="connsiteY35" fmla="*/ 37348 h 133441"/>
                <a:gd name="connsiteX36" fmla="*/ 151372 w 163573"/>
                <a:gd name="connsiteY36" fmla="*/ 39500 h 133441"/>
                <a:gd name="connsiteX37" fmla="*/ 153524 w 163573"/>
                <a:gd name="connsiteY37" fmla="*/ 39500 h 133441"/>
                <a:gd name="connsiteX38" fmla="*/ 153524 w 163573"/>
                <a:gd name="connsiteY38" fmla="*/ 43805 h 133441"/>
                <a:gd name="connsiteX39" fmla="*/ 155677 w 163573"/>
                <a:gd name="connsiteY39" fmla="*/ 43805 h 133441"/>
                <a:gd name="connsiteX40" fmla="*/ 155677 w 163573"/>
                <a:gd name="connsiteY40" fmla="*/ 50262 h 133441"/>
                <a:gd name="connsiteX41" fmla="*/ 157829 w 163573"/>
                <a:gd name="connsiteY41" fmla="*/ 50262 h 133441"/>
                <a:gd name="connsiteX42" fmla="*/ 157829 w 163573"/>
                <a:gd name="connsiteY42" fmla="*/ 52414 h 133441"/>
                <a:gd name="connsiteX43" fmla="*/ 159981 w 163573"/>
                <a:gd name="connsiteY43" fmla="*/ 52414 h 133441"/>
                <a:gd name="connsiteX44" fmla="*/ 159981 w 163573"/>
                <a:gd name="connsiteY44" fmla="*/ 56718 h 133441"/>
                <a:gd name="connsiteX45" fmla="*/ 162133 w 163573"/>
                <a:gd name="connsiteY45" fmla="*/ 56718 h 133441"/>
                <a:gd name="connsiteX46" fmla="*/ 162133 w 163573"/>
                <a:gd name="connsiteY46" fmla="*/ 65328 h 133441"/>
                <a:gd name="connsiteX47" fmla="*/ 164286 w 163573"/>
                <a:gd name="connsiteY47" fmla="*/ 65328 h 133441"/>
                <a:gd name="connsiteX48" fmla="*/ 164286 w 163573"/>
                <a:gd name="connsiteY48" fmla="*/ 89003 h 133441"/>
                <a:gd name="connsiteX49" fmla="*/ 162133 w 163573"/>
                <a:gd name="connsiteY49" fmla="*/ 89003 h 133441"/>
                <a:gd name="connsiteX50" fmla="*/ 162133 w 163573"/>
                <a:gd name="connsiteY50" fmla="*/ 97612 h 133441"/>
                <a:gd name="connsiteX51" fmla="*/ 159981 w 163573"/>
                <a:gd name="connsiteY51" fmla="*/ 97612 h 133441"/>
                <a:gd name="connsiteX52" fmla="*/ 159981 w 163573"/>
                <a:gd name="connsiteY52" fmla="*/ 101916 h 133441"/>
                <a:gd name="connsiteX53" fmla="*/ 157829 w 163573"/>
                <a:gd name="connsiteY53" fmla="*/ 101916 h 133441"/>
                <a:gd name="connsiteX54" fmla="*/ 157829 w 163573"/>
                <a:gd name="connsiteY54" fmla="*/ 106221 h 133441"/>
                <a:gd name="connsiteX55" fmla="*/ 155677 w 163573"/>
                <a:gd name="connsiteY55" fmla="*/ 106221 h 133441"/>
                <a:gd name="connsiteX56" fmla="*/ 155677 w 163573"/>
                <a:gd name="connsiteY56" fmla="*/ 108373 h 133441"/>
                <a:gd name="connsiteX57" fmla="*/ 153524 w 163573"/>
                <a:gd name="connsiteY57" fmla="*/ 108373 h 133441"/>
                <a:gd name="connsiteX58" fmla="*/ 153524 w 163573"/>
                <a:gd name="connsiteY58" fmla="*/ 110526 h 133441"/>
                <a:gd name="connsiteX59" fmla="*/ 151372 w 163573"/>
                <a:gd name="connsiteY59" fmla="*/ 110526 h 133441"/>
                <a:gd name="connsiteX60" fmla="*/ 151372 w 163573"/>
                <a:gd name="connsiteY60" fmla="*/ 112678 h 133441"/>
                <a:gd name="connsiteX61" fmla="*/ 149220 w 163573"/>
                <a:gd name="connsiteY61" fmla="*/ 112678 h 133441"/>
                <a:gd name="connsiteX62" fmla="*/ 149220 w 163573"/>
                <a:gd name="connsiteY62" fmla="*/ 114830 h 133441"/>
                <a:gd name="connsiteX63" fmla="*/ 147067 w 163573"/>
                <a:gd name="connsiteY63" fmla="*/ 114830 h 133441"/>
                <a:gd name="connsiteX64" fmla="*/ 147067 w 163573"/>
                <a:gd name="connsiteY64" fmla="*/ 116982 h 133441"/>
                <a:gd name="connsiteX65" fmla="*/ 144915 w 163573"/>
                <a:gd name="connsiteY65" fmla="*/ 116982 h 133441"/>
                <a:gd name="connsiteX66" fmla="*/ 144915 w 163573"/>
                <a:gd name="connsiteY66" fmla="*/ 121287 h 133441"/>
                <a:gd name="connsiteX67" fmla="*/ 140611 w 163573"/>
                <a:gd name="connsiteY67" fmla="*/ 121287 h 133441"/>
                <a:gd name="connsiteX68" fmla="*/ 140611 w 163573"/>
                <a:gd name="connsiteY68" fmla="*/ 123439 h 133441"/>
                <a:gd name="connsiteX69" fmla="*/ 132001 w 163573"/>
                <a:gd name="connsiteY69" fmla="*/ 123439 h 133441"/>
                <a:gd name="connsiteX70" fmla="*/ 132001 w 163573"/>
                <a:gd name="connsiteY70" fmla="*/ 125592 h 133441"/>
                <a:gd name="connsiteX71" fmla="*/ 127697 w 163573"/>
                <a:gd name="connsiteY71" fmla="*/ 125592 h 133441"/>
                <a:gd name="connsiteX72" fmla="*/ 127697 w 163573"/>
                <a:gd name="connsiteY72" fmla="*/ 127744 h 133441"/>
                <a:gd name="connsiteX73" fmla="*/ 123392 w 163573"/>
                <a:gd name="connsiteY73" fmla="*/ 127744 h 133441"/>
                <a:gd name="connsiteX74" fmla="*/ 123392 w 163573"/>
                <a:gd name="connsiteY74" fmla="*/ 129896 h 133441"/>
                <a:gd name="connsiteX75" fmla="*/ 119088 w 163573"/>
                <a:gd name="connsiteY75" fmla="*/ 129896 h 133441"/>
                <a:gd name="connsiteX76" fmla="*/ 119088 w 163573"/>
                <a:gd name="connsiteY76" fmla="*/ 132048 h 133441"/>
                <a:gd name="connsiteX77" fmla="*/ 110479 w 163573"/>
                <a:gd name="connsiteY77" fmla="*/ 132048 h 133441"/>
                <a:gd name="connsiteX78" fmla="*/ 110479 w 163573"/>
                <a:gd name="connsiteY78" fmla="*/ 134201 h 133441"/>
                <a:gd name="connsiteX79" fmla="*/ 78194 w 163573"/>
                <a:gd name="connsiteY79" fmla="*/ 134201 h 133441"/>
                <a:gd name="connsiteX80" fmla="*/ 78194 w 163573"/>
                <a:gd name="connsiteY80" fmla="*/ 127744 h 133441"/>
                <a:gd name="connsiteX81" fmla="*/ 80347 w 163573"/>
                <a:gd name="connsiteY81" fmla="*/ 127744 h 133441"/>
                <a:gd name="connsiteX82" fmla="*/ 80347 w 163573"/>
                <a:gd name="connsiteY82" fmla="*/ 123439 h 133441"/>
                <a:gd name="connsiteX83" fmla="*/ 82499 w 163573"/>
                <a:gd name="connsiteY83" fmla="*/ 123439 h 133441"/>
                <a:gd name="connsiteX84" fmla="*/ 82499 w 163573"/>
                <a:gd name="connsiteY84" fmla="*/ 119135 h 133441"/>
                <a:gd name="connsiteX85" fmla="*/ 84651 w 163573"/>
                <a:gd name="connsiteY85" fmla="*/ 119135 h 133441"/>
                <a:gd name="connsiteX86" fmla="*/ 84651 w 163573"/>
                <a:gd name="connsiteY86" fmla="*/ 116982 h 133441"/>
                <a:gd name="connsiteX87" fmla="*/ 86803 w 163573"/>
                <a:gd name="connsiteY87" fmla="*/ 116982 h 133441"/>
                <a:gd name="connsiteX88" fmla="*/ 86803 w 163573"/>
                <a:gd name="connsiteY88" fmla="*/ 110526 h 133441"/>
                <a:gd name="connsiteX89" fmla="*/ 88956 w 163573"/>
                <a:gd name="connsiteY89" fmla="*/ 110526 h 133441"/>
                <a:gd name="connsiteX90" fmla="*/ 88956 w 163573"/>
                <a:gd name="connsiteY90" fmla="*/ 97612 h 133441"/>
                <a:gd name="connsiteX91" fmla="*/ 91108 w 163573"/>
                <a:gd name="connsiteY91" fmla="*/ 97612 h 133441"/>
                <a:gd name="connsiteX92" fmla="*/ 91108 w 163573"/>
                <a:gd name="connsiteY92" fmla="*/ 58871 h 133441"/>
                <a:gd name="connsiteX93" fmla="*/ 88956 w 163573"/>
                <a:gd name="connsiteY93" fmla="*/ 58871 h 133441"/>
                <a:gd name="connsiteX94" fmla="*/ 88956 w 163573"/>
                <a:gd name="connsiteY94" fmla="*/ 52414 h 133441"/>
                <a:gd name="connsiteX95" fmla="*/ 86803 w 163573"/>
                <a:gd name="connsiteY95" fmla="*/ 52414 h 133441"/>
                <a:gd name="connsiteX96" fmla="*/ 86803 w 163573"/>
                <a:gd name="connsiteY96" fmla="*/ 48109 h 133441"/>
                <a:gd name="connsiteX97" fmla="*/ 84651 w 163573"/>
                <a:gd name="connsiteY97" fmla="*/ 48109 h 133441"/>
                <a:gd name="connsiteX98" fmla="*/ 84651 w 163573"/>
                <a:gd name="connsiteY98" fmla="*/ 41652 h 133441"/>
                <a:gd name="connsiteX99" fmla="*/ 82499 w 163573"/>
                <a:gd name="connsiteY99" fmla="*/ 41652 h 133441"/>
                <a:gd name="connsiteX100" fmla="*/ 82499 w 163573"/>
                <a:gd name="connsiteY100" fmla="*/ 37348 h 133441"/>
                <a:gd name="connsiteX101" fmla="*/ 80347 w 163573"/>
                <a:gd name="connsiteY101" fmla="*/ 37348 h 133441"/>
                <a:gd name="connsiteX102" fmla="*/ 80347 w 163573"/>
                <a:gd name="connsiteY102" fmla="*/ 35196 h 133441"/>
                <a:gd name="connsiteX103" fmla="*/ 78194 w 163573"/>
                <a:gd name="connsiteY103" fmla="*/ 35196 h 133441"/>
                <a:gd name="connsiteX104" fmla="*/ 78194 w 163573"/>
                <a:gd name="connsiteY104" fmla="*/ 30891 h 133441"/>
                <a:gd name="connsiteX105" fmla="*/ 76042 w 163573"/>
                <a:gd name="connsiteY105" fmla="*/ 30891 h 133441"/>
                <a:gd name="connsiteX106" fmla="*/ 76042 w 163573"/>
                <a:gd name="connsiteY106" fmla="*/ 28739 h 133441"/>
                <a:gd name="connsiteX107" fmla="*/ 71737 w 163573"/>
                <a:gd name="connsiteY107" fmla="*/ 28739 h 133441"/>
                <a:gd name="connsiteX108" fmla="*/ 71737 w 163573"/>
                <a:gd name="connsiteY108" fmla="*/ 26586 h 133441"/>
                <a:gd name="connsiteX109" fmla="*/ 63128 w 163573"/>
                <a:gd name="connsiteY109" fmla="*/ 26586 h 133441"/>
                <a:gd name="connsiteX110" fmla="*/ 63128 w 163573"/>
                <a:gd name="connsiteY110" fmla="*/ 28739 h 133441"/>
                <a:gd name="connsiteX111" fmla="*/ 60976 w 163573"/>
                <a:gd name="connsiteY111" fmla="*/ 28739 h 133441"/>
                <a:gd name="connsiteX112" fmla="*/ 60976 w 163573"/>
                <a:gd name="connsiteY112" fmla="*/ 37348 h 133441"/>
                <a:gd name="connsiteX113" fmla="*/ 63128 w 163573"/>
                <a:gd name="connsiteY113" fmla="*/ 37348 h 133441"/>
                <a:gd name="connsiteX114" fmla="*/ 63128 w 163573"/>
                <a:gd name="connsiteY114" fmla="*/ 50262 h 133441"/>
                <a:gd name="connsiteX115" fmla="*/ 65281 w 163573"/>
                <a:gd name="connsiteY115" fmla="*/ 50262 h 133441"/>
                <a:gd name="connsiteX116" fmla="*/ 65281 w 163573"/>
                <a:gd name="connsiteY116" fmla="*/ 93307 h 133441"/>
                <a:gd name="connsiteX117" fmla="*/ 63128 w 163573"/>
                <a:gd name="connsiteY117" fmla="*/ 93307 h 133441"/>
                <a:gd name="connsiteX118" fmla="*/ 63128 w 163573"/>
                <a:gd name="connsiteY118" fmla="*/ 101916 h 133441"/>
                <a:gd name="connsiteX119" fmla="*/ 60976 w 163573"/>
                <a:gd name="connsiteY119" fmla="*/ 101916 h 133441"/>
                <a:gd name="connsiteX120" fmla="*/ 60976 w 163573"/>
                <a:gd name="connsiteY120" fmla="*/ 106221 h 133441"/>
                <a:gd name="connsiteX121" fmla="*/ 58824 w 163573"/>
                <a:gd name="connsiteY121" fmla="*/ 106221 h 133441"/>
                <a:gd name="connsiteX122" fmla="*/ 58824 w 163573"/>
                <a:gd name="connsiteY122" fmla="*/ 114830 h 133441"/>
                <a:gd name="connsiteX123" fmla="*/ 54519 w 163573"/>
                <a:gd name="connsiteY123" fmla="*/ 114830 h 133441"/>
                <a:gd name="connsiteX124" fmla="*/ 54519 w 163573"/>
                <a:gd name="connsiteY124" fmla="*/ 119135 h 133441"/>
                <a:gd name="connsiteX125" fmla="*/ 52367 w 163573"/>
                <a:gd name="connsiteY125" fmla="*/ 119135 h 133441"/>
                <a:gd name="connsiteX126" fmla="*/ 52367 w 163573"/>
                <a:gd name="connsiteY126" fmla="*/ 121287 h 133441"/>
                <a:gd name="connsiteX127" fmla="*/ 50215 w 163573"/>
                <a:gd name="connsiteY127" fmla="*/ 121287 h 133441"/>
                <a:gd name="connsiteX128" fmla="*/ 50215 w 163573"/>
                <a:gd name="connsiteY128" fmla="*/ 123439 h 133441"/>
                <a:gd name="connsiteX129" fmla="*/ 45910 w 163573"/>
                <a:gd name="connsiteY129" fmla="*/ 123439 h 133441"/>
                <a:gd name="connsiteX130" fmla="*/ 45910 w 163573"/>
                <a:gd name="connsiteY130" fmla="*/ 125592 h 133441"/>
                <a:gd name="connsiteX131" fmla="*/ 43758 w 163573"/>
                <a:gd name="connsiteY131" fmla="*/ 125592 h 133441"/>
                <a:gd name="connsiteX132" fmla="*/ 43758 w 163573"/>
                <a:gd name="connsiteY132" fmla="*/ 127744 h 133441"/>
                <a:gd name="connsiteX133" fmla="*/ 41605 w 163573"/>
                <a:gd name="connsiteY133" fmla="*/ 127744 h 133441"/>
                <a:gd name="connsiteX134" fmla="*/ 41605 w 163573"/>
                <a:gd name="connsiteY134" fmla="*/ 129896 h 133441"/>
                <a:gd name="connsiteX135" fmla="*/ 39453 w 163573"/>
                <a:gd name="connsiteY135" fmla="*/ 129896 h 133441"/>
                <a:gd name="connsiteX136" fmla="*/ 39453 w 163573"/>
                <a:gd name="connsiteY136" fmla="*/ 132048 h 133441"/>
                <a:gd name="connsiteX137" fmla="*/ 712 w 163573"/>
                <a:gd name="connsiteY137" fmla="*/ 132048 h 133441"/>
                <a:gd name="connsiteX138" fmla="*/ 712 w 163573"/>
                <a:gd name="connsiteY138" fmla="*/ 123439 h 133441"/>
                <a:gd name="connsiteX139" fmla="*/ 2864 w 163573"/>
                <a:gd name="connsiteY139" fmla="*/ 123439 h 133441"/>
                <a:gd name="connsiteX140" fmla="*/ 2864 w 163573"/>
                <a:gd name="connsiteY140" fmla="*/ 121287 h 133441"/>
                <a:gd name="connsiteX141" fmla="*/ 5017 w 163573"/>
                <a:gd name="connsiteY141" fmla="*/ 121287 h 133441"/>
                <a:gd name="connsiteX142" fmla="*/ 5017 w 163573"/>
                <a:gd name="connsiteY142" fmla="*/ 116982 h 133441"/>
                <a:gd name="connsiteX143" fmla="*/ 7169 w 163573"/>
                <a:gd name="connsiteY143" fmla="*/ 116982 h 133441"/>
                <a:gd name="connsiteX144" fmla="*/ 7169 w 163573"/>
                <a:gd name="connsiteY144" fmla="*/ 114830 h 133441"/>
                <a:gd name="connsiteX145" fmla="*/ 9321 w 163573"/>
                <a:gd name="connsiteY145" fmla="*/ 114830 h 133441"/>
                <a:gd name="connsiteX146" fmla="*/ 9321 w 163573"/>
                <a:gd name="connsiteY146" fmla="*/ 110526 h 133441"/>
                <a:gd name="connsiteX147" fmla="*/ 11473 w 163573"/>
                <a:gd name="connsiteY147" fmla="*/ 110526 h 133441"/>
                <a:gd name="connsiteX148" fmla="*/ 11473 w 163573"/>
                <a:gd name="connsiteY148" fmla="*/ 108373 h 133441"/>
                <a:gd name="connsiteX149" fmla="*/ 13626 w 163573"/>
                <a:gd name="connsiteY149" fmla="*/ 108373 h 133441"/>
                <a:gd name="connsiteX150" fmla="*/ 13626 w 163573"/>
                <a:gd name="connsiteY150" fmla="*/ 104069 h 133441"/>
                <a:gd name="connsiteX151" fmla="*/ 15778 w 163573"/>
                <a:gd name="connsiteY151" fmla="*/ 104069 h 133441"/>
                <a:gd name="connsiteX152" fmla="*/ 15778 w 163573"/>
                <a:gd name="connsiteY152" fmla="*/ 99764 h 133441"/>
                <a:gd name="connsiteX153" fmla="*/ 17930 w 163573"/>
                <a:gd name="connsiteY153" fmla="*/ 99764 h 133441"/>
                <a:gd name="connsiteX154" fmla="*/ 17930 w 163573"/>
                <a:gd name="connsiteY154" fmla="*/ 97612 h 133441"/>
                <a:gd name="connsiteX155" fmla="*/ 20083 w 163573"/>
                <a:gd name="connsiteY155" fmla="*/ 97612 h 133441"/>
                <a:gd name="connsiteX156" fmla="*/ 20083 w 163573"/>
                <a:gd name="connsiteY156" fmla="*/ 93307 h 133441"/>
                <a:gd name="connsiteX157" fmla="*/ 22235 w 163573"/>
                <a:gd name="connsiteY157" fmla="*/ 93307 h 133441"/>
                <a:gd name="connsiteX158" fmla="*/ 22235 w 163573"/>
                <a:gd name="connsiteY158" fmla="*/ 89003 h 133441"/>
                <a:gd name="connsiteX159" fmla="*/ 24387 w 163573"/>
                <a:gd name="connsiteY159" fmla="*/ 89003 h 133441"/>
                <a:gd name="connsiteX160" fmla="*/ 24387 w 163573"/>
                <a:gd name="connsiteY160" fmla="*/ 84698 h 133441"/>
                <a:gd name="connsiteX161" fmla="*/ 26539 w 163573"/>
                <a:gd name="connsiteY161" fmla="*/ 84698 h 133441"/>
                <a:gd name="connsiteX162" fmla="*/ 26539 w 163573"/>
                <a:gd name="connsiteY162" fmla="*/ 80394 h 133441"/>
                <a:gd name="connsiteX163" fmla="*/ 28692 w 163573"/>
                <a:gd name="connsiteY163" fmla="*/ 80394 h 133441"/>
                <a:gd name="connsiteX164" fmla="*/ 28692 w 163573"/>
                <a:gd name="connsiteY164" fmla="*/ 73937 h 133441"/>
                <a:gd name="connsiteX165" fmla="*/ 30844 w 163573"/>
                <a:gd name="connsiteY165" fmla="*/ 73937 h 133441"/>
                <a:gd name="connsiteX166" fmla="*/ 30844 w 163573"/>
                <a:gd name="connsiteY166" fmla="*/ 71784 h 133441"/>
                <a:gd name="connsiteX167" fmla="*/ 32996 w 163573"/>
                <a:gd name="connsiteY167" fmla="*/ 71784 h 133441"/>
                <a:gd name="connsiteX168" fmla="*/ 32996 w 163573"/>
                <a:gd name="connsiteY168" fmla="*/ 63175 h 133441"/>
                <a:gd name="connsiteX169" fmla="*/ 35149 w 163573"/>
                <a:gd name="connsiteY169" fmla="*/ 63175 h 133441"/>
                <a:gd name="connsiteX170" fmla="*/ 35149 w 163573"/>
                <a:gd name="connsiteY170" fmla="*/ 58871 h 133441"/>
                <a:gd name="connsiteX171" fmla="*/ 37301 w 163573"/>
                <a:gd name="connsiteY171" fmla="*/ 58871 h 133441"/>
                <a:gd name="connsiteX172" fmla="*/ 37301 w 163573"/>
                <a:gd name="connsiteY172" fmla="*/ 50262 h 133441"/>
                <a:gd name="connsiteX173" fmla="*/ 39453 w 163573"/>
                <a:gd name="connsiteY173" fmla="*/ 50262 h 133441"/>
                <a:gd name="connsiteX174" fmla="*/ 39453 w 163573"/>
                <a:gd name="connsiteY174" fmla="*/ 45957 h 133441"/>
                <a:gd name="connsiteX175" fmla="*/ 41605 w 163573"/>
                <a:gd name="connsiteY175" fmla="*/ 45957 h 133441"/>
                <a:gd name="connsiteX176" fmla="*/ 41605 w 163573"/>
                <a:gd name="connsiteY176" fmla="*/ 33043 h 133441"/>
                <a:gd name="connsiteX177" fmla="*/ 43758 w 163573"/>
                <a:gd name="connsiteY177" fmla="*/ 33043 h 133441"/>
                <a:gd name="connsiteX178" fmla="*/ 43758 w 163573"/>
                <a:gd name="connsiteY178" fmla="*/ 24434 h 133441"/>
                <a:gd name="connsiteX179" fmla="*/ 45910 w 163573"/>
                <a:gd name="connsiteY179" fmla="*/ 24434 h 133441"/>
                <a:gd name="connsiteX180" fmla="*/ 45910 w 163573"/>
                <a:gd name="connsiteY180" fmla="*/ 5064 h 133441"/>
                <a:gd name="connsiteX181" fmla="*/ 48062 w 163573"/>
                <a:gd name="connsiteY181" fmla="*/ 5064 h 133441"/>
                <a:gd name="connsiteX182" fmla="*/ 48062 w 163573"/>
                <a:gd name="connsiteY182" fmla="*/ 2911 h 133441"/>
                <a:gd name="connsiteX183" fmla="*/ 54519 w 163573"/>
                <a:gd name="connsiteY183" fmla="*/ 2911 h 13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163573" h="133441">
                  <a:moveTo>
                    <a:pt x="54519" y="759"/>
                  </a:moveTo>
                  <a:lnTo>
                    <a:pt x="95413" y="759"/>
                  </a:lnTo>
                  <a:lnTo>
                    <a:pt x="95413" y="2911"/>
                  </a:lnTo>
                  <a:lnTo>
                    <a:pt x="106174" y="2911"/>
                  </a:lnTo>
                  <a:lnTo>
                    <a:pt x="106174" y="5064"/>
                  </a:lnTo>
                  <a:lnTo>
                    <a:pt x="110479" y="5064"/>
                  </a:lnTo>
                  <a:lnTo>
                    <a:pt x="110479" y="7216"/>
                  </a:lnTo>
                  <a:lnTo>
                    <a:pt x="114783" y="7216"/>
                  </a:lnTo>
                  <a:lnTo>
                    <a:pt x="114783" y="9368"/>
                  </a:lnTo>
                  <a:lnTo>
                    <a:pt x="116935" y="9368"/>
                  </a:lnTo>
                  <a:lnTo>
                    <a:pt x="116935" y="11520"/>
                  </a:lnTo>
                  <a:lnTo>
                    <a:pt x="123392" y="11520"/>
                  </a:lnTo>
                  <a:lnTo>
                    <a:pt x="123392" y="13673"/>
                  </a:lnTo>
                  <a:lnTo>
                    <a:pt x="125545" y="13673"/>
                  </a:lnTo>
                  <a:lnTo>
                    <a:pt x="125545" y="15825"/>
                  </a:lnTo>
                  <a:lnTo>
                    <a:pt x="127697" y="15825"/>
                  </a:lnTo>
                  <a:lnTo>
                    <a:pt x="127697" y="17977"/>
                  </a:lnTo>
                  <a:lnTo>
                    <a:pt x="132001" y="17977"/>
                  </a:lnTo>
                  <a:lnTo>
                    <a:pt x="132001" y="20130"/>
                  </a:lnTo>
                  <a:lnTo>
                    <a:pt x="134154" y="20130"/>
                  </a:lnTo>
                  <a:lnTo>
                    <a:pt x="134154" y="22282"/>
                  </a:lnTo>
                  <a:lnTo>
                    <a:pt x="136306" y="22282"/>
                  </a:lnTo>
                  <a:lnTo>
                    <a:pt x="136306" y="24434"/>
                  </a:lnTo>
                  <a:lnTo>
                    <a:pt x="138458" y="24434"/>
                  </a:lnTo>
                  <a:lnTo>
                    <a:pt x="138458" y="26586"/>
                  </a:lnTo>
                  <a:lnTo>
                    <a:pt x="140611" y="26586"/>
                  </a:lnTo>
                  <a:lnTo>
                    <a:pt x="140611" y="28739"/>
                  </a:lnTo>
                  <a:lnTo>
                    <a:pt x="142763" y="28739"/>
                  </a:lnTo>
                  <a:lnTo>
                    <a:pt x="142763" y="30891"/>
                  </a:lnTo>
                  <a:lnTo>
                    <a:pt x="144915" y="30891"/>
                  </a:lnTo>
                  <a:lnTo>
                    <a:pt x="144915" y="33043"/>
                  </a:lnTo>
                  <a:lnTo>
                    <a:pt x="147067" y="33043"/>
                  </a:lnTo>
                  <a:lnTo>
                    <a:pt x="147067" y="35196"/>
                  </a:lnTo>
                  <a:lnTo>
                    <a:pt x="149220" y="35196"/>
                  </a:lnTo>
                  <a:lnTo>
                    <a:pt x="149220" y="37348"/>
                  </a:lnTo>
                  <a:lnTo>
                    <a:pt x="151372" y="37348"/>
                  </a:lnTo>
                  <a:lnTo>
                    <a:pt x="151372" y="39500"/>
                  </a:lnTo>
                  <a:lnTo>
                    <a:pt x="153524" y="39500"/>
                  </a:lnTo>
                  <a:lnTo>
                    <a:pt x="153524" y="43805"/>
                  </a:lnTo>
                  <a:lnTo>
                    <a:pt x="155677" y="43805"/>
                  </a:lnTo>
                  <a:lnTo>
                    <a:pt x="155677" y="50262"/>
                  </a:lnTo>
                  <a:lnTo>
                    <a:pt x="157829" y="50262"/>
                  </a:lnTo>
                  <a:lnTo>
                    <a:pt x="157829" y="52414"/>
                  </a:lnTo>
                  <a:lnTo>
                    <a:pt x="159981" y="52414"/>
                  </a:lnTo>
                  <a:lnTo>
                    <a:pt x="159981" y="56718"/>
                  </a:lnTo>
                  <a:lnTo>
                    <a:pt x="162133" y="56718"/>
                  </a:lnTo>
                  <a:lnTo>
                    <a:pt x="162133" y="65328"/>
                  </a:lnTo>
                  <a:lnTo>
                    <a:pt x="164286" y="65328"/>
                  </a:lnTo>
                  <a:lnTo>
                    <a:pt x="164286" y="89003"/>
                  </a:lnTo>
                  <a:lnTo>
                    <a:pt x="162133" y="89003"/>
                  </a:lnTo>
                  <a:lnTo>
                    <a:pt x="162133" y="97612"/>
                  </a:lnTo>
                  <a:lnTo>
                    <a:pt x="159981" y="97612"/>
                  </a:lnTo>
                  <a:lnTo>
                    <a:pt x="159981" y="101916"/>
                  </a:lnTo>
                  <a:lnTo>
                    <a:pt x="157829" y="101916"/>
                  </a:lnTo>
                  <a:lnTo>
                    <a:pt x="157829" y="106221"/>
                  </a:lnTo>
                  <a:lnTo>
                    <a:pt x="155677" y="106221"/>
                  </a:lnTo>
                  <a:lnTo>
                    <a:pt x="155677" y="108373"/>
                  </a:lnTo>
                  <a:lnTo>
                    <a:pt x="153524" y="108373"/>
                  </a:lnTo>
                  <a:lnTo>
                    <a:pt x="153524" y="110526"/>
                  </a:lnTo>
                  <a:lnTo>
                    <a:pt x="151372" y="110526"/>
                  </a:lnTo>
                  <a:lnTo>
                    <a:pt x="151372" y="112678"/>
                  </a:lnTo>
                  <a:lnTo>
                    <a:pt x="149220" y="112678"/>
                  </a:lnTo>
                  <a:lnTo>
                    <a:pt x="149220" y="114830"/>
                  </a:lnTo>
                  <a:lnTo>
                    <a:pt x="147067" y="114830"/>
                  </a:lnTo>
                  <a:lnTo>
                    <a:pt x="147067" y="116982"/>
                  </a:lnTo>
                  <a:lnTo>
                    <a:pt x="144915" y="116982"/>
                  </a:lnTo>
                  <a:lnTo>
                    <a:pt x="144915" y="121287"/>
                  </a:lnTo>
                  <a:lnTo>
                    <a:pt x="140611" y="121287"/>
                  </a:lnTo>
                  <a:lnTo>
                    <a:pt x="140611" y="123439"/>
                  </a:lnTo>
                  <a:lnTo>
                    <a:pt x="132001" y="123439"/>
                  </a:lnTo>
                  <a:lnTo>
                    <a:pt x="132001" y="125592"/>
                  </a:lnTo>
                  <a:lnTo>
                    <a:pt x="127697" y="125592"/>
                  </a:lnTo>
                  <a:lnTo>
                    <a:pt x="127697" y="127744"/>
                  </a:lnTo>
                  <a:lnTo>
                    <a:pt x="123392" y="127744"/>
                  </a:lnTo>
                  <a:lnTo>
                    <a:pt x="123392" y="129896"/>
                  </a:lnTo>
                  <a:lnTo>
                    <a:pt x="119088" y="129896"/>
                  </a:lnTo>
                  <a:lnTo>
                    <a:pt x="119088" y="132048"/>
                  </a:lnTo>
                  <a:lnTo>
                    <a:pt x="110479" y="132048"/>
                  </a:lnTo>
                  <a:lnTo>
                    <a:pt x="110479" y="134201"/>
                  </a:lnTo>
                  <a:lnTo>
                    <a:pt x="78194" y="134201"/>
                  </a:lnTo>
                  <a:lnTo>
                    <a:pt x="78194" y="127744"/>
                  </a:lnTo>
                  <a:lnTo>
                    <a:pt x="80347" y="127744"/>
                  </a:lnTo>
                  <a:lnTo>
                    <a:pt x="80347" y="123439"/>
                  </a:lnTo>
                  <a:lnTo>
                    <a:pt x="82499" y="123439"/>
                  </a:lnTo>
                  <a:lnTo>
                    <a:pt x="82499" y="119135"/>
                  </a:lnTo>
                  <a:lnTo>
                    <a:pt x="84651" y="119135"/>
                  </a:lnTo>
                  <a:lnTo>
                    <a:pt x="84651" y="116982"/>
                  </a:lnTo>
                  <a:lnTo>
                    <a:pt x="86803" y="116982"/>
                  </a:lnTo>
                  <a:lnTo>
                    <a:pt x="86803" y="110526"/>
                  </a:lnTo>
                  <a:lnTo>
                    <a:pt x="88956" y="110526"/>
                  </a:lnTo>
                  <a:lnTo>
                    <a:pt x="88956" y="97612"/>
                  </a:lnTo>
                  <a:lnTo>
                    <a:pt x="91108" y="97612"/>
                  </a:lnTo>
                  <a:lnTo>
                    <a:pt x="91108" y="58871"/>
                  </a:lnTo>
                  <a:lnTo>
                    <a:pt x="88956" y="58871"/>
                  </a:lnTo>
                  <a:lnTo>
                    <a:pt x="88956" y="52414"/>
                  </a:lnTo>
                  <a:lnTo>
                    <a:pt x="86803" y="52414"/>
                  </a:lnTo>
                  <a:lnTo>
                    <a:pt x="86803" y="48109"/>
                  </a:lnTo>
                  <a:lnTo>
                    <a:pt x="84651" y="48109"/>
                  </a:lnTo>
                  <a:lnTo>
                    <a:pt x="84651" y="41652"/>
                  </a:lnTo>
                  <a:lnTo>
                    <a:pt x="82499" y="41652"/>
                  </a:lnTo>
                  <a:lnTo>
                    <a:pt x="82499" y="37348"/>
                  </a:lnTo>
                  <a:lnTo>
                    <a:pt x="80347" y="37348"/>
                  </a:lnTo>
                  <a:lnTo>
                    <a:pt x="80347" y="35196"/>
                  </a:lnTo>
                  <a:lnTo>
                    <a:pt x="78194" y="35196"/>
                  </a:lnTo>
                  <a:lnTo>
                    <a:pt x="78194" y="30891"/>
                  </a:lnTo>
                  <a:lnTo>
                    <a:pt x="76042" y="30891"/>
                  </a:lnTo>
                  <a:lnTo>
                    <a:pt x="76042" y="28739"/>
                  </a:lnTo>
                  <a:lnTo>
                    <a:pt x="71737" y="28739"/>
                  </a:lnTo>
                  <a:lnTo>
                    <a:pt x="71737" y="26586"/>
                  </a:lnTo>
                  <a:lnTo>
                    <a:pt x="63128" y="26586"/>
                  </a:lnTo>
                  <a:lnTo>
                    <a:pt x="63128" y="28739"/>
                  </a:lnTo>
                  <a:lnTo>
                    <a:pt x="60976" y="28739"/>
                  </a:lnTo>
                  <a:lnTo>
                    <a:pt x="60976" y="37348"/>
                  </a:lnTo>
                  <a:lnTo>
                    <a:pt x="63128" y="37348"/>
                  </a:lnTo>
                  <a:lnTo>
                    <a:pt x="63128" y="50262"/>
                  </a:lnTo>
                  <a:lnTo>
                    <a:pt x="65281" y="50262"/>
                  </a:lnTo>
                  <a:lnTo>
                    <a:pt x="65281" y="93307"/>
                  </a:lnTo>
                  <a:lnTo>
                    <a:pt x="63128" y="93307"/>
                  </a:lnTo>
                  <a:lnTo>
                    <a:pt x="63128" y="101916"/>
                  </a:lnTo>
                  <a:lnTo>
                    <a:pt x="60976" y="101916"/>
                  </a:lnTo>
                  <a:lnTo>
                    <a:pt x="60976" y="106221"/>
                  </a:lnTo>
                  <a:lnTo>
                    <a:pt x="58824" y="106221"/>
                  </a:lnTo>
                  <a:lnTo>
                    <a:pt x="58824" y="114830"/>
                  </a:lnTo>
                  <a:lnTo>
                    <a:pt x="54519" y="114830"/>
                  </a:lnTo>
                  <a:lnTo>
                    <a:pt x="54519" y="119135"/>
                  </a:lnTo>
                  <a:lnTo>
                    <a:pt x="52367" y="119135"/>
                  </a:lnTo>
                  <a:lnTo>
                    <a:pt x="52367" y="121287"/>
                  </a:lnTo>
                  <a:lnTo>
                    <a:pt x="50215" y="121287"/>
                  </a:lnTo>
                  <a:lnTo>
                    <a:pt x="50215" y="123439"/>
                  </a:lnTo>
                  <a:lnTo>
                    <a:pt x="45910" y="123439"/>
                  </a:lnTo>
                  <a:lnTo>
                    <a:pt x="45910" y="125592"/>
                  </a:lnTo>
                  <a:lnTo>
                    <a:pt x="43758" y="125592"/>
                  </a:lnTo>
                  <a:lnTo>
                    <a:pt x="43758" y="127744"/>
                  </a:lnTo>
                  <a:lnTo>
                    <a:pt x="41605" y="127744"/>
                  </a:lnTo>
                  <a:lnTo>
                    <a:pt x="41605" y="129896"/>
                  </a:lnTo>
                  <a:lnTo>
                    <a:pt x="39453" y="129896"/>
                  </a:lnTo>
                  <a:lnTo>
                    <a:pt x="39453" y="132048"/>
                  </a:lnTo>
                  <a:lnTo>
                    <a:pt x="712" y="132048"/>
                  </a:lnTo>
                  <a:lnTo>
                    <a:pt x="712" y="123439"/>
                  </a:lnTo>
                  <a:lnTo>
                    <a:pt x="2864" y="123439"/>
                  </a:lnTo>
                  <a:lnTo>
                    <a:pt x="2864" y="121287"/>
                  </a:lnTo>
                  <a:lnTo>
                    <a:pt x="5017" y="121287"/>
                  </a:lnTo>
                  <a:lnTo>
                    <a:pt x="5017" y="116982"/>
                  </a:lnTo>
                  <a:lnTo>
                    <a:pt x="7169" y="116982"/>
                  </a:lnTo>
                  <a:lnTo>
                    <a:pt x="7169" y="114830"/>
                  </a:lnTo>
                  <a:lnTo>
                    <a:pt x="9321" y="114830"/>
                  </a:lnTo>
                  <a:lnTo>
                    <a:pt x="9321" y="110526"/>
                  </a:lnTo>
                  <a:lnTo>
                    <a:pt x="11473" y="110526"/>
                  </a:lnTo>
                  <a:lnTo>
                    <a:pt x="11473" y="108373"/>
                  </a:lnTo>
                  <a:lnTo>
                    <a:pt x="13626" y="108373"/>
                  </a:lnTo>
                  <a:lnTo>
                    <a:pt x="13626" y="104069"/>
                  </a:lnTo>
                  <a:lnTo>
                    <a:pt x="15778" y="104069"/>
                  </a:lnTo>
                  <a:lnTo>
                    <a:pt x="15778" y="99764"/>
                  </a:lnTo>
                  <a:lnTo>
                    <a:pt x="17930" y="99764"/>
                  </a:lnTo>
                  <a:lnTo>
                    <a:pt x="17930" y="97612"/>
                  </a:lnTo>
                  <a:lnTo>
                    <a:pt x="20083" y="97612"/>
                  </a:lnTo>
                  <a:lnTo>
                    <a:pt x="20083" y="93307"/>
                  </a:lnTo>
                  <a:lnTo>
                    <a:pt x="22235" y="93307"/>
                  </a:lnTo>
                  <a:lnTo>
                    <a:pt x="22235" y="89003"/>
                  </a:lnTo>
                  <a:lnTo>
                    <a:pt x="24387" y="89003"/>
                  </a:lnTo>
                  <a:lnTo>
                    <a:pt x="24387" y="84698"/>
                  </a:lnTo>
                  <a:lnTo>
                    <a:pt x="26539" y="84698"/>
                  </a:lnTo>
                  <a:lnTo>
                    <a:pt x="26539" y="80394"/>
                  </a:lnTo>
                  <a:lnTo>
                    <a:pt x="28692" y="80394"/>
                  </a:lnTo>
                  <a:lnTo>
                    <a:pt x="28692" y="73937"/>
                  </a:lnTo>
                  <a:lnTo>
                    <a:pt x="30844" y="73937"/>
                  </a:lnTo>
                  <a:lnTo>
                    <a:pt x="30844" y="71784"/>
                  </a:lnTo>
                  <a:lnTo>
                    <a:pt x="32996" y="71784"/>
                  </a:lnTo>
                  <a:lnTo>
                    <a:pt x="32996" y="63175"/>
                  </a:lnTo>
                  <a:lnTo>
                    <a:pt x="35149" y="63175"/>
                  </a:lnTo>
                  <a:lnTo>
                    <a:pt x="35149" y="58871"/>
                  </a:lnTo>
                  <a:lnTo>
                    <a:pt x="37301" y="58871"/>
                  </a:lnTo>
                  <a:lnTo>
                    <a:pt x="37301" y="50262"/>
                  </a:lnTo>
                  <a:lnTo>
                    <a:pt x="39453" y="50262"/>
                  </a:lnTo>
                  <a:lnTo>
                    <a:pt x="39453" y="45957"/>
                  </a:lnTo>
                  <a:lnTo>
                    <a:pt x="41605" y="45957"/>
                  </a:lnTo>
                  <a:lnTo>
                    <a:pt x="41605" y="33043"/>
                  </a:lnTo>
                  <a:lnTo>
                    <a:pt x="43758" y="33043"/>
                  </a:lnTo>
                  <a:lnTo>
                    <a:pt x="43758" y="24434"/>
                  </a:lnTo>
                  <a:lnTo>
                    <a:pt x="45910" y="24434"/>
                  </a:lnTo>
                  <a:lnTo>
                    <a:pt x="45910" y="5064"/>
                  </a:lnTo>
                  <a:lnTo>
                    <a:pt x="48062" y="5064"/>
                  </a:lnTo>
                  <a:lnTo>
                    <a:pt x="48062" y="2911"/>
                  </a:lnTo>
                  <a:lnTo>
                    <a:pt x="54519" y="2911"/>
                  </a:lnTo>
                  <a:close/>
                </a:path>
              </a:pathLst>
            </a:custGeom>
            <a:solidFill>
              <a:srgbClr val="F7F8F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D7435EE0-355A-AC03-6895-C079D32696E6}"/>
                </a:ext>
              </a:extLst>
            </p:cNvPr>
            <p:cNvSpPr/>
            <p:nvPr/>
          </p:nvSpPr>
          <p:spPr>
            <a:xfrm>
              <a:off x="11912945" y="7884850"/>
              <a:ext cx="333604" cy="277644"/>
            </a:xfrm>
            <a:custGeom>
              <a:avLst/>
              <a:gdLst>
                <a:gd name="connsiteX0" fmla="*/ 69165 w 333604"/>
                <a:gd name="connsiteY0" fmla="*/ 201 h 277644"/>
                <a:gd name="connsiteX1" fmla="*/ 90688 w 333604"/>
                <a:gd name="connsiteY1" fmla="*/ 201 h 277644"/>
                <a:gd name="connsiteX2" fmla="*/ 90688 w 333604"/>
                <a:gd name="connsiteY2" fmla="*/ 2353 h 277644"/>
                <a:gd name="connsiteX3" fmla="*/ 107906 w 333604"/>
                <a:gd name="connsiteY3" fmla="*/ 2353 h 277644"/>
                <a:gd name="connsiteX4" fmla="*/ 107906 w 333604"/>
                <a:gd name="connsiteY4" fmla="*/ 4506 h 277644"/>
                <a:gd name="connsiteX5" fmla="*/ 120820 w 333604"/>
                <a:gd name="connsiteY5" fmla="*/ 4506 h 277644"/>
                <a:gd name="connsiteX6" fmla="*/ 120820 w 333604"/>
                <a:gd name="connsiteY6" fmla="*/ 6658 h 277644"/>
                <a:gd name="connsiteX7" fmla="*/ 125125 w 333604"/>
                <a:gd name="connsiteY7" fmla="*/ 6658 h 277644"/>
                <a:gd name="connsiteX8" fmla="*/ 125125 w 333604"/>
                <a:gd name="connsiteY8" fmla="*/ 8810 h 277644"/>
                <a:gd name="connsiteX9" fmla="*/ 138038 w 333604"/>
                <a:gd name="connsiteY9" fmla="*/ 8810 h 277644"/>
                <a:gd name="connsiteX10" fmla="*/ 138038 w 333604"/>
                <a:gd name="connsiteY10" fmla="*/ 10962 h 277644"/>
                <a:gd name="connsiteX11" fmla="*/ 146647 w 333604"/>
                <a:gd name="connsiteY11" fmla="*/ 10962 h 277644"/>
                <a:gd name="connsiteX12" fmla="*/ 146647 w 333604"/>
                <a:gd name="connsiteY12" fmla="*/ 13115 h 277644"/>
                <a:gd name="connsiteX13" fmla="*/ 155257 w 333604"/>
                <a:gd name="connsiteY13" fmla="*/ 13115 h 277644"/>
                <a:gd name="connsiteX14" fmla="*/ 155257 w 333604"/>
                <a:gd name="connsiteY14" fmla="*/ 15267 h 277644"/>
                <a:gd name="connsiteX15" fmla="*/ 163866 w 333604"/>
                <a:gd name="connsiteY15" fmla="*/ 15267 h 277644"/>
                <a:gd name="connsiteX16" fmla="*/ 163866 w 333604"/>
                <a:gd name="connsiteY16" fmla="*/ 17419 h 277644"/>
                <a:gd name="connsiteX17" fmla="*/ 168170 w 333604"/>
                <a:gd name="connsiteY17" fmla="*/ 17419 h 277644"/>
                <a:gd name="connsiteX18" fmla="*/ 168170 w 333604"/>
                <a:gd name="connsiteY18" fmla="*/ 19572 h 277644"/>
                <a:gd name="connsiteX19" fmla="*/ 174627 w 333604"/>
                <a:gd name="connsiteY19" fmla="*/ 19572 h 277644"/>
                <a:gd name="connsiteX20" fmla="*/ 174627 w 333604"/>
                <a:gd name="connsiteY20" fmla="*/ 21724 h 277644"/>
                <a:gd name="connsiteX21" fmla="*/ 178932 w 333604"/>
                <a:gd name="connsiteY21" fmla="*/ 21724 h 277644"/>
                <a:gd name="connsiteX22" fmla="*/ 178932 w 333604"/>
                <a:gd name="connsiteY22" fmla="*/ 23876 h 277644"/>
                <a:gd name="connsiteX23" fmla="*/ 189693 w 333604"/>
                <a:gd name="connsiteY23" fmla="*/ 23876 h 277644"/>
                <a:gd name="connsiteX24" fmla="*/ 189693 w 333604"/>
                <a:gd name="connsiteY24" fmla="*/ 26028 h 277644"/>
                <a:gd name="connsiteX25" fmla="*/ 191845 w 333604"/>
                <a:gd name="connsiteY25" fmla="*/ 26028 h 277644"/>
                <a:gd name="connsiteX26" fmla="*/ 191845 w 333604"/>
                <a:gd name="connsiteY26" fmla="*/ 28181 h 277644"/>
                <a:gd name="connsiteX27" fmla="*/ 196150 w 333604"/>
                <a:gd name="connsiteY27" fmla="*/ 28181 h 277644"/>
                <a:gd name="connsiteX28" fmla="*/ 196150 w 333604"/>
                <a:gd name="connsiteY28" fmla="*/ 30333 h 277644"/>
                <a:gd name="connsiteX29" fmla="*/ 200455 w 333604"/>
                <a:gd name="connsiteY29" fmla="*/ 30333 h 277644"/>
                <a:gd name="connsiteX30" fmla="*/ 200455 w 333604"/>
                <a:gd name="connsiteY30" fmla="*/ 32485 h 277644"/>
                <a:gd name="connsiteX31" fmla="*/ 206911 w 333604"/>
                <a:gd name="connsiteY31" fmla="*/ 32485 h 277644"/>
                <a:gd name="connsiteX32" fmla="*/ 206911 w 333604"/>
                <a:gd name="connsiteY32" fmla="*/ 34638 h 277644"/>
                <a:gd name="connsiteX33" fmla="*/ 215521 w 333604"/>
                <a:gd name="connsiteY33" fmla="*/ 34638 h 277644"/>
                <a:gd name="connsiteX34" fmla="*/ 215521 w 333604"/>
                <a:gd name="connsiteY34" fmla="*/ 36790 h 277644"/>
                <a:gd name="connsiteX35" fmla="*/ 217673 w 333604"/>
                <a:gd name="connsiteY35" fmla="*/ 36790 h 277644"/>
                <a:gd name="connsiteX36" fmla="*/ 217673 w 333604"/>
                <a:gd name="connsiteY36" fmla="*/ 38942 h 277644"/>
                <a:gd name="connsiteX37" fmla="*/ 221977 w 333604"/>
                <a:gd name="connsiteY37" fmla="*/ 38942 h 277644"/>
                <a:gd name="connsiteX38" fmla="*/ 221977 w 333604"/>
                <a:gd name="connsiteY38" fmla="*/ 41094 h 277644"/>
                <a:gd name="connsiteX39" fmla="*/ 226282 w 333604"/>
                <a:gd name="connsiteY39" fmla="*/ 41094 h 277644"/>
                <a:gd name="connsiteX40" fmla="*/ 226282 w 333604"/>
                <a:gd name="connsiteY40" fmla="*/ 43247 h 277644"/>
                <a:gd name="connsiteX41" fmla="*/ 230587 w 333604"/>
                <a:gd name="connsiteY41" fmla="*/ 43247 h 277644"/>
                <a:gd name="connsiteX42" fmla="*/ 230587 w 333604"/>
                <a:gd name="connsiteY42" fmla="*/ 45399 h 277644"/>
                <a:gd name="connsiteX43" fmla="*/ 234891 w 333604"/>
                <a:gd name="connsiteY43" fmla="*/ 45399 h 277644"/>
                <a:gd name="connsiteX44" fmla="*/ 234891 w 333604"/>
                <a:gd name="connsiteY44" fmla="*/ 47551 h 277644"/>
                <a:gd name="connsiteX45" fmla="*/ 237043 w 333604"/>
                <a:gd name="connsiteY45" fmla="*/ 47551 h 277644"/>
                <a:gd name="connsiteX46" fmla="*/ 237043 w 333604"/>
                <a:gd name="connsiteY46" fmla="*/ 49704 h 277644"/>
                <a:gd name="connsiteX47" fmla="*/ 241348 w 333604"/>
                <a:gd name="connsiteY47" fmla="*/ 49704 h 277644"/>
                <a:gd name="connsiteX48" fmla="*/ 241348 w 333604"/>
                <a:gd name="connsiteY48" fmla="*/ 51856 h 277644"/>
                <a:gd name="connsiteX49" fmla="*/ 245653 w 333604"/>
                <a:gd name="connsiteY49" fmla="*/ 51856 h 277644"/>
                <a:gd name="connsiteX50" fmla="*/ 245653 w 333604"/>
                <a:gd name="connsiteY50" fmla="*/ 54008 h 277644"/>
                <a:gd name="connsiteX51" fmla="*/ 249957 w 333604"/>
                <a:gd name="connsiteY51" fmla="*/ 54008 h 277644"/>
                <a:gd name="connsiteX52" fmla="*/ 249957 w 333604"/>
                <a:gd name="connsiteY52" fmla="*/ 56160 h 277644"/>
                <a:gd name="connsiteX53" fmla="*/ 254262 w 333604"/>
                <a:gd name="connsiteY53" fmla="*/ 56160 h 277644"/>
                <a:gd name="connsiteX54" fmla="*/ 254262 w 333604"/>
                <a:gd name="connsiteY54" fmla="*/ 58313 h 277644"/>
                <a:gd name="connsiteX55" fmla="*/ 258566 w 333604"/>
                <a:gd name="connsiteY55" fmla="*/ 58313 h 277644"/>
                <a:gd name="connsiteX56" fmla="*/ 258566 w 333604"/>
                <a:gd name="connsiteY56" fmla="*/ 60465 h 277644"/>
                <a:gd name="connsiteX57" fmla="*/ 260719 w 333604"/>
                <a:gd name="connsiteY57" fmla="*/ 60465 h 277644"/>
                <a:gd name="connsiteX58" fmla="*/ 260719 w 333604"/>
                <a:gd name="connsiteY58" fmla="*/ 62617 h 277644"/>
                <a:gd name="connsiteX59" fmla="*/ 265023 w 333604"/>
                <a:gd name="connsiteY59" fmla="*/ 62617 h 277644"/>
                <a:gd name="connsiteX60" fmla="*/ 265023 w 333604"/>
                <a:gd name="connsiteY60" fmla="*/ 64770 h 277644"/>
                <a:gd name="connsiteX61" fmla="*/ 269328 w 333604"/>
                <a:gd name="connsiteY61" fmla="*/ 64770 h 277644"/>
                <a:gd name="connsiteX62" fmla="*/ 269328 w 333604"/>
                <a:gd name="connsiteY62" fmla="*/ 66922 h 277644"/>
                <a:gd name="connsiteX63" fmla="*/ 271480 w 333604"/>
                <a:gd name="connsiteY63" fmla="*/ 66922 h 277644"/>
                <a:gd name="connsiteX64" fmla="*/ 271480 w 333604"/>
                <a:gd name="connsiteY64" fmla="*/ 69074 h 277644"/>
                <a:gd name="connsiteX65" fmla="*/ 275785 w 333604"/>
                <a:gd name="connsiteY65" fmla="*/ 69074 h 277644"/>
                <a:gd name="connsiteX66" fmla="*/ 275785 w 333604"/>
                <a:gd name="connsiteY66" fmla="*/ 71226 h 277644"/>
                <a:gd name="connsiteX67" fmla="*/ 277937 w 333604"/>
                <a:gd name="connsiteY67" fmla="*/ 71226 h 277644"/>
                <a:gd name="connsiteX68" fmla="*/ 277937 w 333604"/>
                <a:gd name="connsiteY68" fmla="*/ 73379 h 277644"/>
                <a:gd name="connsiteX69" fmla="*/ 282241 w 333604"/>
                <a:gd name="connsiteY69" fmla="*/ 73379 h 277644"/>
                <a:gd name="connsiteX70" fmla="*/ 282241 w 333604"/>
                <a:gd name="connsiteY70" fmla="*/ 75531 h 277644"/>
                <a:gd name="connsiteX71" fmla="*/ 286546 w 333604"/>
                <a:gd name="connsiteY71" fmla="*/ 75531 h 277644"/>
                <a:gd name="connsiteX72" fmla="*/ 286546 w 333604"/>
                <a:gd name="connsiteY72" fmla="*/ 77683 h 277644"/>
                <a:gd name="connsiteX73" fmla="*/ 288698 w 333604"/>
                <a:gd name="connsiteY73" fmla="*/ 77683 h 277644"/>
                <a:gd name="connsiteX74" fmla="*/ 288698 w 333604"/>
                <a:gd name="connsiteY74" fmla="*/ 79836 h 277644"/>
                <a:gd name="connsiteX75" fmla="*/ 290851 w 333604"/>
                <a:gd name="connsiteY75" fmla="*/ 79836 h 277644"/>
                <a:gd name="connsiteX76" fmla="*/ 290851 w 333604"/>
                <a:gd name="connsiteY76" fmla="*/ 81988 h 277644"/>
                <a:gd name="connsiteX77" fmla="*/ 293003 w 333604"/>
                <a:gd name="connsiteY77" fmla="*/ 81988 h 277644"/>
                <a:gd name="connsiteX78" fmla="*/ 293003 w 333604"/>
                <a:gd name="connsiteY78" fmla="*/ 84140 h 277644"/>
                <a:gd name="connsiteX79" fmla="*/ 297308 w 333604"/>
                <a:gd name="connsiteY79" fmla="*/ 84140 h 277644"/>
                <a:gd name="connsiteX80" fmla="*/ 297308 w 333604"/>
                <a:gd name="connsiteY80" fmla="*/ 86292 h 277644"/>
                <a:gd name="connsiteX81" fmla="*/ 299460 w 333604"/>
                <a:gd name="connsiteY81" fmla="*/ 86292 h 277644"/>
                <a:gd name="connsiteX82" fmla="*/ 299460 w 333604"/>
                <a:gd name="connsiteY82" fmla="*/ 88445 h 277644"/>
                <a:gd name="connsiteX83" fmla="*/ 303764 w 333604"/>
                <a:gd name="connsiteY83" fmla="*/ 88445 h 277644"/>
                <a:gd name="connsiteX84" fmla="*/ 303764 w 333604"/>
                <a:gd name="connsiteY84" fmla="*/ 90597 h 277644"/>
                <a:gd name="connsiteX85" fmla="*/ 305917 w 333604"/>
                <a:gd name="connsiteY85" fmla="*/ 90597 h 277644"/>
                <a:gd name="connsiteX86" fmla="*/ 305917 w 333604"/>
                <a:gd name="connsiteY86" fmla="*/ 92749 h 277644"/>
                <a:gd name="connsiteX87" fmla="*/ 308069 w 333604"/>
                <a:gd name="connsiteY87" fmla="*/ 92749 h 277644"/>
                <a:gd name="connsiteX88" fmla="*/ 308069 w 333604"/>
                <a:gd name="connsiteY88" fmla="*/ 94902 h 277644"/>
                <a:gd name="connsiteX89" fmla="*/ 312374 w 333604"/>
                <a:gd name="connsiteY89" fmla="*/ 94902 h 277644"/>
                <a:gd name="connsiteX90" fmla="*/ 312374 w 333604"/>
                <a:gd name="connsiteY90" fmla="*/ 97054 h 277644"/>
                <a:gd name="connsiteX91" fmla="*/ 314526 w 333604"/>
                <a:gd name="connsiteY91" fmla="*/ 97054 h 277644"/>
                <a:gd name="connsiteX92" fmla="*/ 314526 w 333604"/>
                <a:gd name="connsiteY92" fmla="*/ 99206 h 277644"/>
                <a:gd name="connsiteX93" fmla="*/ 316678 w 333604"/>
                <a:gd name="connsiteY93" fmla="*/ 99206 h 277644"/>
                <a:gd name="connsiteX94" fmla="*/ 316678 w 333604"/>
                <a:gd name="connsiteY94" fmla="*/ 101358 h 277644"/>
                <a:gd name="connsiteX95" fmla="*/ 320983 w 333604"/>
                <a:gd name="connsiteY95" fmla="*/ 101358 h 277644"/>
                <a:gd name="connsiteX96" fmla="*/ 320983 w 333604"/>
                <a:gd name="connsiteY96" fmla="*/ 103511 h 277644"/>
                <a:gd name="connsiteX97" fmla="*/ 323135 w 333604"/>
                <a:gd name="connsiteY97" fmla="*/ 103511 h 277644"/>
                <a:gd name="connsiteX98" fmla="*/ 323135 w 333604"/>
                <a:gd name="connsiteY98" fmla="*/ 105663 h 277644"/>
                <a:gd name="connsiteX99" fmla="*/ 327440 w 333604"/>
                <a:gd name="connsiteY99" fmla="*/ 105663 h 277644"/>
                <a:gd name="connsiteX100" fmla="*/ 327440 w 333604"/>
                <a:gd name="connsiteY100" fmla="*/ 107815 h 277644"/>
                <a:gd name="connsiteX101" fmla="*/ 329592 w 333604"/>
                <a:gd name="connsiteY101" fmla="*/ 107815 h 277644"/>
                <a:gd name="connsiteX102" fmla="*/ 329592 w 333604"/>
                <a:gd name="connsiteY102" fmla="*/ 109968 h 277644"/>
                <a:gd name="connsiteX103" fmla="*/ 331744 w 333604"/>
                <a:gd name="connsiteY103" fmla="*/ 109968 h 277644"/>
                <a:gd name="connsiteX104" fmla="*/ 331744 w 333604"/>
                <a:gd name="connsiteY104" fmla="*/ 112120 h 277644"/>
                <a:gd name="connsiteX105" fmla="*/ 333896 w 333604"/>
                <a:gd name="connsiteY105" fmla="*/ 112120 h 277644"/>
                <a:gd name="connsiteX106" fmla="*/ 333896 w 333604"/>
                <a:gd name="connsiteY106" fmla="*/ 116424 h 277644"/>
                <a:gd name="connsiteX107" fmla="*/ 329592 w 333604"/>
                <a:gd name="connsiteY107" fmla="*/ 116424 h 277644"/>
                <a:gd name="connsiteX108" fmla="*/ 329592 w 333604"/>
                <a:gd name="connsiteY108" fmla="*/ 118577 h 277644"/>
                <a:gd name="connsiteX109" fmla="*/ 325287 w 333604"/>
                <a:gd name="connsiteY109" fmla="*/ 118577 h 277644"/>
                <a:gd name="connsiteX110" fmla="*/ 325287 w 333604"/>
                <a:gd name="connsiteY110" fmla="*/ 120729 h 277644"/>
                <a:gd name="connsiteX111" fmla="*/ 323135 w 333604"/>
                <a:gd name="connsiteY111" fmla="*/ 120729 h 277644"/>
                <a:gd name="connsiteX112" fmla="*/ 323135 w 333604"/>
                <a:gd name="connsiteY112" fmla="*/ 122881 h 277644"/>
                <a:gd name="connsiteX113" fmla="*/ 318830 w 333604"/>
                <a:gd name="connsiteY113" fmla="*/ 122881 h 277644"/>
                <a:gd name="connsiteX114" fmla="*/ 318830 w 333604"/>
                <a:gd name="connsiteY114" fmla="*/ 125034 h 277644"/>
                <a:gd name="connsiteX115" fmla="*/ 316678 w 333604"/>
                <a:gd name="connsiteY115" fmla="*/ 125034 h 277644"/>
                <a:gd name="connsiteX116" fmla="*/ 316678 w 333604"/>
                <a:gd name="connsiteY116" fmla="*/ 127186 h 277644"/>
                <a:gd name="connsiteX117" fmla="*/ 314526 w 333604"/>
                <a:gd name="connsiteY117" fmla="*/ 127186 h 277644"/>
                <a:gd name="connsiteX118" fmla="*/ 314526 w 333604"/>
                <a:gd name="connsiteY118" fmla="*/ 129338 h 277644"/>
                <a:gd name="connsiteX119" fmla="*/ 303764 w 333604"/>
                <a:gd name="connsiteY119" fmla="*/ 129338 h 277644"/>
                <a:gd name="connsiteX120" fmla="*/ 303764 w 333604"/>
                <a:gd name="connsiteY120" fmla="*/ 131490 h 277644"/>
                <a:gd name="connsiteX121" fmla="*/ 299460 w 333604"/>
                <a:gd name="connsiteY121" fmla="*/ 131490 h 277644"/>
                <a:gd name="connsiteX122" fmla="*/ 299460 w 333604"/>
                <a:gd name="connsiteY122" fmla="*/ 133643 h 277644"/>
                <a:gd name="connsiteX123" fmla="*/ 297308 w 333604"/>
                <a:gd name="connsiteY123" fmla="*/ 133643 h 277644"/>
                <a:gd name="connsiteX124" fmla="*/ 297308 w 333604"/>
                <a:gd name="connsiteY124" fmla="*/ 135795 h 277644"/>
                <a:gd name="connsiteX125" fmla="*/ 286546 w 333604"/>
                <a:gd name="connsiteY125" fmla="*/ 135795 h 277644"/>
                <a:gd name="connsiteX126" fmla="*/ 286546 w 333604"/>
                <a:gd name="connsiteY126" fmla="*/ 133643 h 277644"/>
                <a:gd name="connsiteX127" fmla="*/ 284394 w 333604"/>
                <a:gd name="connsiteY127" fmla="*/ 133643 h 277644"/>
                <a:gd name="connsiteX128" fmla="*/ 284394 w 333604"/>
                <a:gd name="connsiteY128" fmla="*/ 131490 h 277644"/>
                <a:gd name="connsiteX129" fmla="*/ 282241 w 333604"/>
                <a:gd name="connsiteY129" fmla="*/ 131490 h 277644"/>
                <a:gd name="connsiteX130" fmla="*/ 282241 w 333604"/>
                <a:gd name="connsiteY130" fmla="*/ 129338 h 277644"/>
                <a:gd name="connsiteX131" fmla="*/ 280089 w 333604"/>
                <a:gd name="connsiteY131" fmla="*/ 129338 h 277644"/>
                <a:gd name="connsiteX132" fmla="*/ 280089 w 333604"/>
                <a:gd name="connsiteY132" fmla="*/ 127186 h 277644"/>
                <a:gd name="connsiteX133" fmla="*/ 277937 w 333604"/>
                <a:gd name="connsiteY133" fmla="*/ 127186 h 277644"/>
                <a:gd name="connsiteX134" fmla="*/ 277937 w 333604"/>
                <a:gd name="connsiteY134" fmla="*/ 125034 h 277644"/>
                <a:gd name="connsiteX135" fmla="*/ 273632 w 333604"/>
                <a:gd name="connsiteY135" fmla="*/ 125034 h 277644"/>
                <a:gd name="connsiteX136" fmla="*/ 273632 w 333604"/>
                <a:gd name="connsiteY136" fmla="*/ 122881 h 277644"/>
                <a:gd name="connsiteX137" fmla="*/ 271480 w 333604"/>
                <a:gd name="connsiteY137" fmla="*/ 122881 h 277644"/>
                <a:gd name="connsiteX138" fmla="*/ 271480 w 333604"/>
                <a:gd name="connsiteY138" fmla="*/ 120729 h 277644"/>
                <a:gd name="connsiteX139" fmla="*/ 269328 w 333604"/>
                <a:gd name="connsiteY139" fmla="*/ 120729 h 277644"/>
                <a:gd name="connsiteX140" fmla="*/ 269328 w 333604"/>
                <a:gd name="connsiteY140" fmla="*/ 118577 h 277644"/>
                <a:gd name="connsiteX141" fmla="*/ 267175 w 333604"/>
                <a:gd name="connsiteY141" fmla="*/ 118577 h 277644"/>
                <a:gd name="connsiteX142" fmla="*/ 267175 w 333604"/>
                <a:gd name="connsiteY142" fmla="*/ 116424 h 277644"/>
                <a:gd name="connsiteX143" fmla="*/ 262871 w 333604"/>
                <a:gd name="connsiteY143" fmla="*/ 116424 h 277644"/>
                <a:gd name="connsiteX144" fmla="*/ 262871 w 333604"/>
                <a:gd name="connsiteY144" fmla="*/ 114272 h 277644"/>
                <a:gd name="connsiteX145" fmla="*/ 260719 w 333604"/>
                <a:gd name="connsiteY145" fmla="*/ 114272 h 277644"/>
                <a:gd name="connsiteX146" fmla="*/ 260719 w 333604"/>
                <a:gd name="connsiteY146" fmla="*/ 112120 h 277644"/>
                <a:gd name="connsiteX147" fmla="*/ 258566 w 333604"/>
                <a:gd name="connsiteY147" fmla="*/ 112120 h 277644"/>
                <a:gd name="connsiteX148" fmla="*/ 258566 w 333604"/>
                <a:gd name="connsiteY148" fmla="*/ 109968 h 277644"/>
                <a:gd name="connsiteX149" fmla="*/ 254262 w 333604"/>
                <a:gd name="connsiteY149" fmla="*/ 109968 h 277644"/>
                <a:gd name="connsiteX150" fmla="*/ 254262 w 333604"/>
                <a:gd name="connsiteY150" fmla="*/ 107815 h 277644"/>
                <a:gd name="connsiteX151" fmla="*/ 252109 w 333604"/>
                <a:gd name="connsiteY151" fmla="*/ 107815 h 277644"/>
                <a:gd name="connsiteX152" fmla="*/ 252109 w 333604"/>
                <a:gd name="connsiteY152" fmla="*/ 105663 h 277644"/>
                <a:gd name="connsiteX153" fmla="*/ 249957 w 333604"/>
                <a:gd name="connsiteY153" fmla="*/ 105663 h 277644"/>
                <a:gd name="connsiteX154" fmla="*/ 249957 w 333604"/>
                <a:gd name="connsiteY154" fmla="*/ 103511 h 277644"/>
                <a:gd name="connsiteX155" fmla="*/ 245653 w 333604"/>
                <a:gd name="connsiteY155" fmla="*/ 103511 h 277644"/>
                <a:gd name="connsiteX156" fmla="*/ 245653 w 333604"/>
                <a:gd name="connsiteY156" fmla="*/ 101358 h 277644"/>
                <a:gd name="connsiteX157" fmla="*/ 241348 w 333604"/>
                <a:gd name="connsiteY157" fmla="*/ 101358 h 277644"/>
                <a:gd name="connsiteX158" fmla="*/ 241348 w 333604"/>
                <a:gd name="connsiteY158" fmla="*/ 99206 h 277644"/>
                <a:gd name="connsiteX159" fmla="*/ 239196 w 333604"/>
                <a:gd name="connsiteY159" fmla="*/ 99206 h 277644"/>
                <a:gd name="connsiteX160" fmla="*/ 239196 w 333604"/>
                <a:gd name="connsiteY160" fmla="*/ 97054 h 277644"/>
                <a:gd name="connsiteX161" fmla="*/ 237043 w 333604"/>
                <a:gd name="connsiteY161" fmla="*/ 97054 h 277644"/>
                <a:gd name="connsiteX162" fmla="*/ 237043 w 333604"/>
                <a:gd name="connsiteY162" fmla="*/ 94902 h 277644"/>
                <a:gd name="connsiteX163" fmla="*/ 232739 w 333604"/>
                <a:gd name="connsiteY163" fmla="*/ 94902 h 277644"/>
                <a:gd name="connsiteX164" fmla="*/ 232739 w 333604"/>
                <a:gd name="connsiteY164" fmla="*/ 92749 h 277644"/>
                <a:gd name="connsiteX165" fmla="*/ 228434 w 333604"/>
                <a:gd name="connsiteY165" fmla="*/ 92749 h 277644"/>
                <a:gd name="connsiteX166" fmla="*/ 228434 w 333604"/>
                <a:gd name="connsiteY166" fmla="*/ 90597 h 277644"/>
                <a:gd name="connsiteX167" fmla="*/ 226282 w 333604"/>
                <a:gd name="connsiteY167" fmla="*/ 90597 h 277644"/>
                <a:gd name="connsiteX168" fmla="*/ 226282 w 333604"/>
                <a:gd name="connsiteY168" fmla="*/ 88445 h 277644"/>
                <a:gd name="connsiteX169" fmla="*/ 221977 w 333604"/>
                <a:gd name="connsiteY169" fmla="*/ 88445 h 277644"/>
                <a:gd name="connsiteX170" fmla="*/ 221977 w 333604"/>
                <a:gd name="connsiteY170" fmla="*/ 86292 h 277644"/>
                <a:gd name="connsiteX171" fmla="*/ 219825 w 333604"/>
                <a:gd name="connsiteY171" fmla="*/ 86292 h 277644"/>
                <a:gd name="connsiteX172" fmla="*/ 219825 w 333604"/>
                <a:gd name="connsiteY172" fmla="*/ 84140 h 277644"/>
                <a:gd name="connsiteX173" fmla="*/ 215521 w 333604"/>
                <a:gd name="connsiteY173" fmla="*/ 84140 h 277644"/>
                <a:gd name="connsiteX174" fmla="*/ 215521 w 333604"/>
                <a:gd name="connsiteY174" fmla="*/ 81988 h 277644"/>
                <a:gd name="connsiteX175" fmla="*/ 211216 w 333604"/>
                <a:gd name="connsiteY175" fmla="*/ 81988 h 277644"/>
                <a:gd name="connsiteX176" fmla="*/ 211216 w 333604"/>
                <a:gd name="connsiteY176" fmla="*/ 79836 h 277644"/>
                <a:gd name="connsiteX177" fmla="*/ 206911 w 333604"/>
                <a:gd name="connsiteY177" fmla="*/ 79836 h 277644"/>
                <a:gd name="connsiteX178" fmla="*/ 206911 w 333604"/>
                <a:gd name="connsiteY178" fmla="*/ 77683 h 277644"/>
                <a:gd name="connsiteX179" fmla="*/ 202607 w 333604"/>
                <a:gd name="connsiteY179" fmla="*/ 77683 h 277644"/>
                <a:gd name="connsiteX180" fmla="*/ 202607 w 333604"/>
                <a:gd name="connsiteY180" fmla="*/ 75531 h 277644"/>
                <a:gd name="connsiteX181" fmla="*/ 198302 w 333604"/>
                <a:gd name="connsiteY181" fmla="*/ 75531 h 277644"/>
                <a:gd name="connsiteX182" fmla="*/ 198302 w 333604"/>
                <a:gd name="connsiteY182" fmla="*/ 73379 h 277644"/>
                <a:gd name="connsiteX183" fmla="*/ 193998 w 333604"/>
                <a:gd name="connsiteY183" fmla="*/ 73379 h 277644"/>
                <a:gd name="connsiteX184" fmla="*/ 193998 w 333604"/>
                <a:gd name="connsiteY184" fmla="*/ 71226 h 277644"/>
                <a:gd name="connsiteX185" fmla="*/ 189693 w 333604"/>
                <a:gd name="connsiteY185" fmla="*/ 71226 h 277644"/>
                <a:gd name="connsiteX186" fmla="*/ 189693 w 333604"/>
                <a:gd name="connsiteY186" fmla="*/ 69074 h 277644"/>
                <a:gd name="connsiteX187" fmla="*/ 185389 w 333604"/>
                <a:gd name="connsiteY187" fmla="*/ 69074 h 277644"/>
                <a:gd name="connsiteX188" fmla="*/ 185389 w 333604"/>
                <a:gd name="connsiteY188" fmla="*/ 66922 h 277644"/>
                <a:gd name="connsiteX189" fmla="*/ 181084 w 333604"/>
                <a:gd name="connsiteY189" fmla="*/ 66922 h 277644"/>
                <a:gd name="connsiteX190" fmla="*/ 181084 w 333604"/>
                <a:gd name="connsiteY190" fmla="*/ 64770 h 277644"/>
                <a:gd name="connsiteX191" fmla="*/ 178932 w 333604"/>
                <a:gd name="connsiteY191" fmla="*/ 64770 h 277644"/>
                <a:gd name="connsiteX192" fmla="*/ 178932 w 333604"/>
                <a:gd name="connsiteY192" fmla="*/ 62617 h 277644"/>
                <a:gd name="connsiteX193" fmla="*/ 172475 w 333604"/>
                <a:gd name="connsiteY193" fmla="*/ 62617 h 277644"/>
                <a:gd name="connsiteX194" fmla="*/ 172475 w 333604"/>
                <a:gd name="connsiteY194" fmla="*/ 60465 h 277644"/>
                <a:gd name="connsiteX195" fmla="*/ 166018 w 333604"/>
                <a:gd name="connsiteY195" fmla="*/ 60465 h 277644"/>
                <a:gd name="connsiteX196" fmla="*/ 166018 w 333604"/>
                <a:gd name="connsiteY196" fmla="*/ 58313 h 277644"/>
                <a:gd name="connsiteX197" fmla="*/ 161713 w 333604"/>
                <a:gd name="connsiteY197" fmla="*/ 58313 h 277644"/>
                <a:gd name="connsiteX198" fmla="*/ 161713 w 333604"/>
                <a:gd name="connsiteY198" fmla="*/ 56160 h 277644"/>
                <a:gd name="connsiteX199" fmla="*/ 159561 w 333604"/>
                <a:gd name="connsiteY199" fmla="*/ 56160 h 277644"/>
                <a:gd name="connsiteX200" fmla="*/ 159561 w 333604"/>
                <a:gd name="connsiteY200" fmla="*/ 54008 h 277644"/>
                <a:gd name="connsiteX201" fmla="*/ 150952 w 333604"/>
                <a:gd name="connsiteY201" fmla="*/ 54008 h 277644"/>
                <a:gd name="connsiteX202" fmla="*/ 150952 w 333604"/>
                <a:gd name="connsiteY202" fmla="*/ 51856 h 277644"/>
                <a:gd name="connsiteX203" fmla="*/ 148800 w 333604"/>
                <a:gd name="connsiteY203" fmla="*/ 51856 h 277644"/>
                <a:gd name="connsiteX204" fmla="*/ 148800 w 333604"/>
                <a:gd name="connsiteY204" fmla="*/ 49704 h 277644"/>
                <a:gd name="connsiteX205" fmla="*/ 142343 w 333604"/>
                <a:gd name="connsiteY205" fmla="*/ 49704 h 277644"/>
                <a:gd name="connsiteX206" fmla="*/ 142343 w 333604"/>
                <a:gd name="connsiteY206" fmla="*/ 47551 h 277644"/>
                <a:gd name="connsiteX207" fmla="*/ 138038 w 333604"/>
                <a:gd name="connsiteY207" fmla="*/ 47551 h 277644"/>
                <a:gd name="connsiteX208" fmla="*/ 138038 w 333604"/>
                <a:gd name="connsiteY208" fmla="*/ 32485 h 277644"/>
                <a:gd name="connsiteX209" fmla="*/ 140191 w 333604"/>
                <a:gd name="connsiteY209" fmla="*/ 32485 h 277644"/>
                <a:gd name="connsiteX210" fmla="*/ 140191 w 333604"/>
                <a:gd name="connsiteY210" fmla="*/ 28181 h 277644"/>
                <a:gd name="connsiteX211" fmla="*/ 138038 w 333604"/>
                <a:gd name="connsiteY211" fmla="*/ 28181 h 277644"/>
                <a:gd name="connsiteX212" fmla="*/ 138038 w 333604"/>
                <a:gd name="connsiteY212" fmla="*/ 26028 h 277644"/>
                <a:gd name="connsiteX213" fmla="*/ 129429 w 333604"/>
                <a:gd name="connsiteY213" fmla="*/ 26028 h 277644"/>
                <a:gd name="connsiteX214" fmla="*/ 129429 w 333604"/>
                <a:gd name="connsiteY214" fmla="*/ 23876 h 277644"/>
                <a:gd name="connsiteX215" fmla="*/ 122972 w 333604"/>
                <a:gd name="connsiteY215" fmla="*/ 23876 h 277644"/>
                <a:gd name="connsiteX216" fmla="*/ 122972 w 333604"/>
                <a:gd name="connsiteY216" fmla="*/ 21724 h 277644"/>
                <a:gd name="connsiteX217" fmla="*/ 112211 w 333604"/>
                <a:gd name="connsiteY217" fmla="*/ 21724 h 277644"/>
                <a:gd name="connsiteX218" fmla="*/ 112211 w 333604"/>
                <a:gd name="connsiteY218" fmla="*/ 19572 h 277644"/>
                <a:gd name="connsiteX219" fmla="*/ 103602 w 333604"/>
                <a:gd name="connsiteY219" fmla="*/ 19572 h 277644"/>
                <a:gd name="connsiteX220" fmla="*/ 103602 w 333604"/>
                <a:gd name="connsiteY220" fmla="*/ 17419 h 277644"/>
                <a:gd name="connsiteX221" fmla="*/ 94993 w 333604"/>
                <a:gd name="connsiteY221" fmla="*/ 17419 h 277644"/>
                <a:gd name="connsiteX222" fmla="*/ 94993 w 333604"/>
                <a:gd name="connsiteY222" fmla="*/ 15267 h 277644"/>
                <a:gd name="connsiteX223" fmla="*/ 75622 w 333604"/>
                <a:gd name="connsiteY223" fmla="*/ 15267 h 277644"/>
                <a:gd name="connsiteX224" fmla="*/ 75622 w 333604"/>
                <a:gd name="connsiteY224" fmla="*/ 17419 h 277644"/>
                <a:gd name="connsiteX225" fmla="*/ 73470 w 333604"/>
                <a:gd name="connsiteY225" fmla="*/ 17419 h 277644"/>
                <a:gd name="connsiteX226" fmla="*/ 73470 w 333604"/>
                <a:gd name="connsiteY226" fmla="*/ 19572 h 277644"/>
                <a:gd name="connsiteX227" fmla="*/ 71317 w 333604"/>
                <a:gd name="connsiteY227" fmla="*/ 19572 h 277644"/>
                <a:gd name="connsiteX228" fmla="*/ 71317 w 333604"/>
                <a:gd name="connsiteY228" fmla="*/ 21724 h 277644"/>
                <a:gd name="connsiteX229" fmla="*/ 69165 w 333604"/>
                <a:gd name="connsiteY229" fmla="*/ 21724 h 277644"/>
                <a:gd name="connsiteX230" fmla="*/ 69165 w 333604"/>
                <a:gd name="connsiteY230" fmla="*/ 23876 h 277644"/>
                <a:gd name="connsiteX231" fmla="*/ 67013 w 333604"/>
                <a:gd name="connsiteY231" fmla="*/ 23876 h 277644"/>
                <a:gd name="connsiteX232" fmla="*/ 67013 w 333604"/>
                <a:gd name="connsiteY232" fmla="*/ 26028 h 277644"/>
                <a:gd name="connsiteX233" fmla="*/ 64861 w 333604"/>
                <a:gd name="connsiteY233" fmla="*/ 26028 h 277644"/>
                <a:gd name="connsiteX234" fmla="*/ 64861 w 333604"/>
                <a:gd name="connsiteY234" fmla="*/ 28181 h 277644"/>
                <a:gd name="connsiteX235" fmla="*/ 62708 w 333604"/>
                <a:gd name="connsiteY235" fmla="*/ 28181 h 277644"/>
                <a:gd name="connsiteX236" fmla="*/ 62708 w 333604"/>
                <a:gd name="connsiteY236" fmla="*/ 30333 h 277644"/>
                <a:gd name="connsiteX237" fmla="*/ 60556 w 333604"/>
                <a:gd name="connsiteY237" fmla="*/ 30333 h 277644"/>
                <a:gd name="connsiteX238" fmla="*/ 60556 w 333604"/>
                <a:gd name="connsiteY238" fmla="*/ 32485 h 277644"/>
                <a:gd name="connsiteX239" fmla="*/ 58404 w 333604"/>
                <a:gd name="connsiteY239" fmla="*/ 32485 h 277644"/>
                <a:gd name="connsiteX240" fmla="*/ 58404 w 333604"/>
                <a:gd name="connsiteY240" fmla="*/ 34638 h 277644"/>
                <a:gd name="connsiteX241" fmla="*/ 56251 w 333604"/>
                <a:gd name="connsiteY241" fmla="*/ 34638 h 277644"/>
                <a:gd name="connsiteX242" fmla="*/ 56251 w 333604"/>
                <a:gd name="connsiteY242" fmla="*/ 36790 h 277644"/>
                <a:gd name="connsiteX243" fmla="*/ 54099 w 333604"/>
                <a:gd name="connsiteY243" fmla="*/ 36790 h 277644"/>
                <a:gd name="connsiteX244" fmla="*/ 54099 w 333604"/>
                <a:gd name="connsiteY244" fmla="*/ 41094 h 277644"/>
                <a:gd name="connsiteX245" fmla="*/ 51947 w 333604"/>
                <a:gd name="connsiteY245" fmla="*/ 41094 h 277644"/>
                <a:gd name="connsiteX246" fmla="*/ 51947 w 333604"/>
                <a:gd name="connsiteY246" fmla="*/ 45399 h 277644"/>
                <a:gd name="connsiteX247" fmla="*/ 49795 w 333604"/>
                <a:gd name="connsiteY247" fmla="*/ 45399 h 277644"/>
                <a:gd name="connsiteX248" fmla="*/ 49795 w 333604"/>
                <a:gd name="connsiteY248" fmla="*/ 47551 h 277644"/>
                <a:gd name="connsiteX249" fmla="*/ 47642 w 333604"/>
                <a:gd name="connsiteY249" fmla="*/ 47551 h 277644"/>
                <a:gd name="connsiteX250" fmla="*/ 47642 w 333604"/>
                <a:gd name="connsiteY250" fmla="*/ 51856 h 277644"/>
                <a:gd name="connsiteX251" fmla="*/ 45490 w 333604"/>
                <a:gd name="connsiteY251" fmla="*/ 51856 h 277644"/>
                <a:gd name="connsiteX252" fmla="*/ 45490 w 333604"/>
                <a:gd name="connsiteY252" fmla="*/ 56160 h 277644"/>
                <a:gd name="connsiteX253" fmla="*/ 43338 w 333604"/>
                <a:gd name="connsiteY253" fmla="*/ 56160 h 277644"/>
                <a:gd name="connsiteX254" fmla="*/ 43338 w 333604"/>
                <a:gd name="connsiteY254" fmla="*/ 60465 h 277644"/>
                <a:gd name="connsiteX255" fmla="*/ 41185 w 333604"/>
                <a:gd name="connsiteY255" fmla="*/ 60465 h 277644"/>
                <a:gd name="connsiteX256" fmla="*/ 41185 w 333604"/>
                <a:gd name="connsiteY256" fmla="*/ 64770 h 277644"/>
                <a:gd name="connsiteX257" fmla="*/ 39033 w 333604"/>
                <a:gd name="connsiteY257" fmla="*/ 64770 h 277644"/>
                <a:gd name="connsiteX258" fmla="*/ 39033 w 333604"/>
                <a:gd name="connsiteY258" fmla="*/ 66922 h 277644"/>
                <a:gd name="connsiteX259" fmla="*/ 36881 w 333604"/>
                <a:gd name="connsiteY259" fmla="*/ 66922 h 277644"/>
                <a:gd name="connsiteX260" fmla="*/ 36881 w 333604"/>
                <a:gd name="connsiteY260" fmla="*/ 71226 h 277644"/>
                <a:gd name="connsiteX261" fmla="*/ 34729 w 333604"/>
                <a:gd name="connsiteY261" fmla="*/ 71226 h 277644"/>
                <a:gd name="connsiteX262" fmla="*/ 34729 w 333604"/>
                <a:gd name="connsiteY262" fmla="*/ 77683 h 277644"/>
                <a:gd name="connsiteX263" fmla="*/ 32576 w 333604"/>
                <a:gd name="connsiteY263" fmla="*/ 77683 h 277644"/>
                <a:gd name="connsiteX264" fmla="*/ 32576 w 333604"/>
                <a:gd name="connsiteY264" fmla="*/ 81988 h 277644"/>
                <a:gd name="connsiteX265" fmla="*/ 30424 w 333604"/>
                <a:gd name="connsiteY265" fmla="*/ 81988 h 277644"/>
                <a:gd name="connsiteX266" fmla="*/ 30424 w 333604"/>
                <a:gd name="connsiteY266" fmla="*/ 92749 h 277644"/>
                <a:gd name="connsiteX267" fmla="*/ 28272 w 333604"/>
                <a:gd name="connsiteY267" fmla="*/ 92749 h 277644"/>
                <a:gd name="connsiteX268" fmla="*/ 28272 w 333604"/>
                <a:gd name="connsiteY268" fmla="*/ 97054 h 277644"/>
                <a:gd name="connsiteX269" fmla="*/ 26119 w 333604"/>
                <a:gd name="connsiteY269" fmla="*/ 97054 h 277644"/>
                <a:gd name="connsiteX270" fmla="*/ 26119 w 333604"/>
                <a:gd name="connsiteY270" fmla="*/ 105663 h 277644"/>
                <a:gd name="connsiteX271" fmla="*/ 23967 w 333604"/>
                <a:gd name="connsiteY271" fmla="*/ 105663 h 277644"/>
                <a:gd name="connsiteX272" fmla="*/ 23967 w 333604"/>
                <a:gd name="connsiteY272" fmla="*/ 114272 h 277644"/>
                <a:gd name="connsiteX273" fmla="*/ 21815 w 333604"/>
                <a:gd name="connsiteY273" fmla="*/ 114272 h 277644"/>
                <a:gd name="connsiteX274" fmla="*/ 21815 w 333604"/>
                <a:gd name="connsiteY274" fmla="*/ 122881 h 277644"/>
                <a:gd name="connsiteX275" fmla="*/ 19663 w 333604"/>
                <a:gd name="connsiteY275" fmla="*/ 122881 h 277644"/>
                <a:gd name="connsiteX276" fmla="*/ 19663 w 333604"/>
                <a:gd name="connsiteY276" fmla="*/ 131490 h 277644"/>
                <a:gd name="connsiteX277" fmla="*/ 17510 w 333604"/>
                <a:gd name="connsiteY277" fmla="*/ 131490 h 277644"/>
                <a:gd name="connsiteX278" fmla="*/ 17510 w 333604"/>
                <a:gd name="connsiteY278" fmla="*/ 142252 h 277644"/>
                <a:gd name="connsiteX279" fmla="*/ 15358 w 333604"/>
                <a:gd name="connsiteY279" fmla="*/ 142252 h 277644"/>
                <a:gd name="connsiteX280" fmla="*/ 15358 w 333604"/>
                <a:gd name="connsiteY280" fmla="*/ 153013 h 277644"/>
                <a:gd name="connsiteX281" fmla="*/ 13206 w 333604"/>
                <a:gd name="connsiteY281" fmla="*/ 153013 h 277644"/>
                <a:gd name="connsiteX282" fmla="*/ 13206 w 333604"/>
                <a:gd name="connsiteY282" fmla="*/ 178841 h 277644"/>
                <a:gd name="connsiteX283" fmla="*/ 11053 w 333604"/>
                <a:gd name="connsiteY283" fmla="*/ 178841 h 277644"/>
                <a:gd name="connsiteX284" fmla="*/ 11053 w 333604"/>
                <a:gd name="connsiteY284" fmla="*/ 277846 h 277644"/>
                <a:gd name="connsiteX285" fmla="*/ 8901 w 333604"/>
                <a:gd name="connsiteY285" fmla="*/ 277846 h 277644"/>
                <a:gd name="connsiteX286" fmla="*/ 8901 w 333604"/>
                <a:gd name="connsiteY286" fmla="*/ 273541 h 277644"/>
                <a:gd name="connsiteX287" fmla="*/ 6749 w 333604"/>
                <a:gd name="connsiteY287" fmla="*/ 273541 h 277644"/>
                <a:gd name="connsiteX288" fmla="*/ 6749 w 333604"/>
                <a:gd name="connsiteY288" fmla="*/ 269237 h 277644"/>
                <a:gd name="connsiteX289" fmla="*/ 4597 w 333604"/>
                <a:gd name="connsiteY289" fmla="*/ 269237 h 277644"/>
                <a:gd name="connsiteX290" fmla="*/ 4597 w 333604"/>
                <a:gd name="connsiteY290" fmla="*/ 252018 h 277644"/>
                <a:gd name="connsiteX291" fmla="*/ 2444 w 333604"/>
                <a:gd name="connsiteY291" fmla="*/ 252018 h 277644"/>
                <a:gd name="connsiteX292" fmla="*/ 2444 w 333604"/>
                <a:gd name="connsiteY292" fmla="*/ 243409 h 277644"/>
                <a:gd name="connsiteX293" fmla="*/ 292 w 333604"/>
                <a:gd name="connsiteY293" fmla="*/ 243409 h 277644"/>
                <a:gd name="connsiteX294" fmla="*/ 292 w 333604"/>
                <a:gd name="connsiteY294" fmla="*/ 170232 h 277644"/>
                <a:gd name="connsiteX295" fmla="*/ 2444 w 333604"/>
                <a:gd name="connsiteY295" fmla="*/ 170232 h 277644"/>
                <a:gd name="connsiteX296" fmla="*/ 2444 w 333604"/>
                <a:gd name="connsiteY296" fmla="*/ 161622 h 277644"/>
                <a:gd name="connsiteX297" fmla="*/ 4597 w 333604"/>
                <a:gd name="connsiteY297" fmla="*/ 161622 h 277644"/>
                <a:gd name="connsiteX298" fmla="*/ 4597 w 333604"/>
                <a:gd name="connsiteY298" fmla="*/ 148709 h 277644"/>
                <a:gd name="connsiteX299" fmla="*/ 6749 w 333604"/>
                <a:gd name="connsiteY299" fmla="*/ 148709 h 277644"/>
                <a:gd name="connsiteX300" fmla="*/ 6749 w 333604"/>
                <a:gd name="connsiteY300" fmla="*/ 133643 h 277644"/>
                <a:gd name="connsiteX301" fmla="*/ 8901 w 333604"/>
                <a:gd name="connsiteY301" fmla="*/ 133643 h 277644"/>
                <a:gd name="connsiteX302" fmla="*/ 8901 w 333604"/>
                <a:gd name="connsiteY302" fmla="*/ 116424 h 277644"/>
                <a:gd name="connsiteX303" fmla="*/ 11053 w 333604"/>
                <a:gd name="connsiteY303" fmla="*/ 116424 h 277644"/>
                <a:gd name="connsiteX304" fmla="*/ 11053 w 333604"/>
                <a:gd name="connsiteY304" fmla="*/ 107815 h 277644"/>
                <a:gd name="connsiteX305" fmla="*/ 13206 w 333604"/>
                <a:gd name="connsiteY305" fmla="*/ 107815 h 277644"/>
                <a:gd name="connsiteX306" fmla="*/ 13206 w 333604"/>
                <a:gd name="connsiteY306" fmla="*/ 101358 h 277644"/>
                <a:gd name="connsiteX307" fmla="*/ 15358 w 333604"/>
                <a:gd name="connsiteY307" fmla="*/ 101358 h 277644"/>
                <a:gd name="connsiteX308" fmla="*/ 15358 w 333604"/>
                <a:gd name="connsiteY308" fmla="*/ 92749 h 277644"/>
                <a:gd name="connsiteX309" fmla="*/ 17510 w 333604"/>
                <a:gd name="connsiteY309" fmla="*/ 92749 h 277644"/>
                <a:gd name="connsiteX310" fmla="*/ 17510 w 333604"/>
                <a:gd name="connsiteY310" fmla="*/ 88445 h 277644"/>
                <a:gd name="connsiteX311" fmla="*/ 19663 w 333604"/>
                <a:gd name="connsiteY311" fmla="*/ 88445 h 277644"/>
                <a:gd name="connsiteX312" fmla="*/ 19663 w 333604"/>
                <a:gd name="connsiteY312" fmla="*/ 81988 h 277644"/>
                <a:gd name="connsiteX313" fmla="*/ 21815 w 333604"/>
                <a:gd name="connsiteY313" fmla="*/ 81988 h 277644"/>
                <a:gd name="connsiteX314" fmla="*/ 21815 w 333604"/>
                <a:gd name="connsiteY314" fmla="*/ 75531 h 277644"/>
                <a:gd name="connsiteX315" fmla="*/ 23967 w 333604"/>
                <a:gd name="connsiteY315" fmla="*/ 75531 h 277644"/>
                <a:gd name="connsiteX316" fmla="*/ 23967 w 333604"/>
                <a:gd name="connsiteY316" fmla="*/ 73379 h 277644"/>
                <a:gd name="connsiteX317" fmla="*/ 26119 w 333604"/>
                <a:gd name="connsiteY317" fmla="*/ 73379 h 277644"/>
                <a:gd name="connsiteX318" fmla="*/ 26119 w 333604"/>
                <a:gd name="connsiteY318" fmla="*/ 64770 h 277644"/>
                <a:gd name="connsiteX319" fmla="*/ 28272 w 333604"/>
                <a:gd name="connsiteY319" fmla="*/ 64770 h 277644"/>
                <a:gd name="connsiteX320" fmla="*/ 28272 w 333604"/>
                <a:gd name="connsiteY320" fmla="*/ 58313 h 277644"/>
                <a:gd name="connsiteX321" fmla="*/ 30424 w 333604"/>
                <a:gd name="connsiteY321" fmla="*/ 58313 h 277644"/>
                <a:gd name="connsiteX322" fmla="*/ 30424 w 333604"/>
                <a:gd name="connsiteY322" fmla="*/ 54008 h 277644"/>
                <a:gd name="connsiteX323" fmla="*/ 32576 w 333604"/>
                <a:gd name="connsiteY323" fmla="*/ 54008 h 277644"/>
                <a:gd name="connsiteX324" fmla="*/ 32576 w 333604"/>
                <a:gd name="connsiteY324" fmla="*/ 49704 h 277644"/>
                <a:gd name="connsiteX325" fmla="*/ 34729 w 333604"/>
                <a:gd name="connsiteY325" fmla="*/ 49704 h 277644"/>
                <a:gd name="connsiteX326" fmla="*/ 34729 w 333604"/>
                <a:gd name="connsiteY326" fmla="*/ 45399 h 277644"/>
                <a:gd name="connsiteX327" fmla="*/ 36881 w 333604"/>
                <a:gd name="connsiteY327" fmla="*/ 45399 h 277644"/>
                <a:gd name="connsiteX328" fmla="*/ 36881 w 333604"/>
                <a:gd name="connsiteY328" fmla="*/ 41094 h 277644"/>
                <a:gd name="connsiteX329" fmla="*/ 39033 w 333604"/>
                <a:gd name="connsiteY329" fmla="*/ 41094 h 277644"/>
                <a:gd name="connsiteX330" fmla="*/ 39033 w 333604"/>
                <a:gd name="connsiteY330" fmla="*/ 36790 h 277644"/>
                <a:gd name="connsiteX331" fmla="*/ 41185 w 333604"/>
                <a:gd name="connsiteY331" fmla="*/ 36790 h 277644"/>
                <a:gd name="connsiteX332" fmla="*/ 41185 w 333604"/>
                <a:gd name="connsiteY332" fmla="*/ 32485 h 277644"/>
                <a:gd name="connsiteX333" fmla="*/ 43338 w 333604"/>
                <a:gd name="connsiteY333" fmla="*/ 32485 h 277644"/>
                <a:gd name="connsiteX334" fmla="*/ 43338 w 333604"/>
                <a:gd name="connsiteY334" fmla="*/ 28181 h 277644"/>
                <a:gd name="connsiteX335" fmla="*/ 45490 w 333604"/>
                <a:gd name="connsiteY335" fmla="*/ 28181 h 277644"/>
                <a:gd name="connsiteX336" fmla="*/ 45490 w 333604"/>
                <a:gd name="connsiteY336" fmla="*/ 23876 h 277644"/>
                <a:gd name="connsiteX337" fmla="*/ 47642 w 333604"/>
                <a:gd name="connsiteY337" fmla="*/ 23876 h 277644"/>
                <a:gd name="connsiteX338" fmla="*/ 47642 w 333604"/>
                <a:gd name="connsiteY338" fmla="*/ 21724 h 277644"/>
                <a:gd name="connsiteX339" fmla="*/ 49795 w 333604"/>
                <a:gd name="connsiteY339" fmla="*/ 21724 h 277644"/>
                <a:gd name="connsiteX340" fmla="*/ 49795 w 333604"/>
                <a:gd name="connsiteY340" fmla="*/ 19572 h 277644"/>
                <a:gd name="connsiteX341" fmla="*/ 51947 w 333604"/>
                <a:gd name="connsiteY341" fmla="*/ 19572 h 277644"/>
                <a:gd name="connsiteX342" fmla="*/ 51947 w 333604"/>
                <a:gd name="connsiteY342" fmla="*/ 15267 h 277644"/>
                <a:gd name="connsiteX343" fmla="*/ 54099 w 333604"/>
                <a:gd name="connsiteY343" fmla="*/ 15267 h 277644"/>
                <a:gd name="connsiteX344" fmla="*/ 54099 w 333604"/>
                <a:gd name="connsiteY344" fmla="*/ 13115 h 277644"/>
                <a:gd name="connsiteX345" fmla="*/ 56251 w 333604"/>
                <a:gd name="connsiteY345" fmla="*/ 13115 h 277644"/>
                <a:gd name="connsiteX346" fmla="*/ 56251 w 333604"/>
                <a:gd name="connsiteY346" fmla="*/ 10962 h 277644"/>
                <a:gd name="connsiteX347" fmla="*/ 58404 w 333604"/>
                <a:gd name="connsiteY347" fmla="*/ 10962 h 277644"/>
                <a:gd name="connsiteX348" fmla="*/ 58404 w 333604"/>
                <a:gd name="connsiteY348" fmla="*/ 8810 h 277644"/>
                <a:gd name="connsiteX349" fmla="*/ 60556 w 333604"/>
                <a:gd name="connsiteY349" fmla="*/ 8810 h 277644"/>
                <a:gd name="connsiteX350" fmla="*/ 60556 w 333604"/>
                <a:gd name="connsiteY350" fmla="*/ 6658 h 277644"/>
                <a:gd name="connsiteX351" fmla="*/ 62708 w 333604"/>
                <a:gd name="connsiteY351" fmla="*/ 6658 h 277644"/>
                <a:gd name="connsiteX352" fmla="*/ 62708 w 333604"/>
                <a:gd name="connsiteY352" fmla="*/ 4506 h 277644"/>
                <a:gd name="connsiteX353" fmla="*/ 64861 w 333604"/>
                <a:gd name="connsiteY353" fmla="*/ 4506 h 277644"/>
                <a:gd name="connsiteX354" fmla="*/ 64861 w 333604"/>
                <a:gd name="connsiteY354" fmla="*/ 2353 h 277644"/>
                <a:gd name="connsiteX355" fmla="*/ 69165 w 333604"/>
                <a:gd name="connsiteY355" fmla="*/ 2353 h 27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333604" h="277644">
                  <a:moveTo>
                    <a:pt x="69165" y="201"/>
                  </a:moveTo>
                  <a:lnTo>
                    <a:pt x="90688" y="201"/>
                  </a:lnTo>
                  <a:lnTo>
                    <a:pt x="90688" y="2353"/>
                  </a:lnTo>
                  <a:lnTo>
                    <a:pt x="107906" y="2353"/>
                  </a:lnTo>
                  <a:lnTo>
                    <a:pt x="107906" y="4506"/>
                  </a:lnTo>
                  <a:lnTo>
                    <a:pt x="120820" y="4506"/>
                  </a:lnTo>
                  <a:lnTo>
                    <a:pt x="120820" y="6658"/>
                  </a:lnTo>
                  <a:lnTo>
                    <a:pt x="125125" y="6658"/>
                  </a:lnTo>
                  <a:lnTo>
                    <a:pt x="125125" y="8810"/>
                  </a:lnTo>
                  <a:lnTo>
                    <a:pt x="138038" y="8810"/>
                  </a:lnTo>
                  <a:lnTo>
                    <a:pt x="138038" y="10962"/>
                  </a:lnTo>
                  <a:lnTo>
                    <a:pt x="146647" y="10962"/>
                  </a:lnTo>
                  <a:lnTo>
                    <a:pt x="146647" y="13115"/>
                  </a:lnTo>
                  <a:lnTo>
                    <a:pt x="155257" y="13115"/>
                  </a:lnTo>
                  <a:lnTo>
                    <a:pt x="155257" y="15267"/>
                  </a:lnTo>
                  <a:lnTo>
                    <a:pt x="163866" y="15267"/>
                  </a:lnTo>
                  <a:lnTo>
                    <a:pt x="163866" y="17419"/>
                  </a:lnTo>
                  <a:lnTo>
                    <a:pt x="168170" y="17419"/>
                  </a:lnTo>
                  <a:lnTo>
                    <a:pt x="168170" y="19572"/>
                  </a:lnTo>
                  <a:lnTo>
                    <a:pt x="174627" y="19572"/>
                  </a:lnTo>
                  <a:lnTo>
                    <a:pt x="174627" y="21724"/>
                  </a:lnTo>
                  <a:lnTo>
                    <a:pt x="178932" y="21724"/>
                  </a:lnTo>
                  <a:lnTo>
                    <a:pt x="178932" y="23876"/>
                  </a:lnTo>
                  <a:lnTo>
                    <a:pt x="189693" y="23876"/>
                  </a:lnTo>
                  <a:lnTo>
                    <a:pt x="189693" y="26028"/>
                  </a:lnTo>
                  <a:lnTo>
                    <a:pt x="191845" y="26028"/>
                  </a:lnTo>
                  <a:lnTo>
                    <a:pt x="191845" y="28181"/>
                  </a:lnTo>
                  <a:lnTo>
                    <a:pt x="196150" y="28181"/>
                  </a:lnTo>
                  <a:lnTo>
                    <a:pt x="196150" y="30333"/>
                  </a:lnTo>
                  <a:lnTo>
                    <a:pt x="200455" y="30333"/>
                  </a:lnTo>
                  <a:lnTo>
                    <a:pt x="200455" y="32485"/>
                  </a:lnTo>
                  <a:lnTo>
                    <a:pt x="206911" y="32485"/>
                  </a:lnTo>
                  <a:lnTo>
                    <a:pt x="206911" y="34638"/>
                  </a:lnTo>
                  <a:lnTo>
                    <a:pt x="215521" y="34638"/>
                  </a:lnTo>
                  <a:lnTo>
                    <a:pt x="215521" y="36790"/>
                  </a:lnTo>
                  <a:lnTo>
                    <a:pt x="217673" y="36790"/>
                  </a:lnTo>
                  <a:lnTo>
                    <a:pt x="217673" y="38942"/>
                  </a:lnTo>
                  <a:lnTo>
                    <a:pt x="221977" y="38942"/>
                  </a:lnTo>
                  <a:lnTo>
                    <a:pt x="221977" y="41094"/>
                  </a:lnTo>
                  <a:lnTo>
                    <a:pt x="226282" y="41094"/>
                  </a:lnTo>
                  <a:lnTo>
                    <a:pt x="226282" y="43247"/>
                  </a:lnTo>
                  <a:lnTo>
                    <a:pt x="230587" y="43247"/>
                  </a:lnTo>
                  <a:lnTo>
                    <a:pt x="230587" y="45399"/>
                  </a:lnTo>
                  <a:lnTo>
                    <a:pt x="234891" y="45399"/>
                  </a:lnTo>
                  <a:lnTo>
                    <a:pt x="234891" y="47551"/>
                  </a:lnTo>
                  <a:lnTo>
                    <a:pt x="237043" y="47551"/>
                  </a:lnTo>
                  <a:lnTo>
                    <a:pt x="237043" y="49704"/>
                  </a:lnTo>
                  <a:lnTo>
                    <a:pt x="241348" y="49704"/>
                  </a:lnTo>
                  <a:lnTo>
                    <a:pt x="241348" y="51856"/>
                  </a:lnTo>
                  <a:lnTo>
                    <a:pt x="245653" y="51856"/>
                  </a:lnTo>
                  <a:lnTo>
                    <a:pt x="245653" y="54008"/>
                  </a:lnTo>
                  <a:lnTo>
                    <a:pt x="249957" y="54008"/>
                  </a:lnTo>
                  <a:lnTo>
                    <a:pt x="249957" y="56160"/>
                  </a:lnTo>
                  <a:lnTo>
                    <a:pt x="254262" y="56160"/>
                  </a:lnTo>
                  <a:lnTo>
                    <a:pt x="254262" y="58313"/>
                  </a:lnTo>
                  <a:lnTo>
                    <a:pt x="258566" y="58313"/>
                  </a:lnTo>
                  <a:lnTo>
                    <a:pt x="258566" y="60465"/>
                  </a:lnTo>
                  <a:lnTo>
                    <a:pt x="260719" y="60465"/>
                  </a:lnTo>
                  <a:lnTo>
                    <a:pt x="260719" y="62617"/>
                  </a:lnTo>
                  <a:lnTo>
                    <a:pt x="265023" y="62617"/>
                  </a:lnTo>
                  <a:lnTo>
                    <a:pt x="265023" y="64770"/>
                  </a:lnTo>
                  <a:lnTo>
                    <a:pt x="269328" y="64770"/>
                  </a:lnTo>
                  <a:lnTo>
                    <a:pt x="269328" y="66922"/>
                  </a:lnTo>
                  <a:lnTo>
                    <a:pt x="271480" y="66922"/>
                  </a:lnTo>
                  <a:lnTo>
                    <a:pt x="271480" y="69074"/>
                  </a:lnTo>
                  <a:lnTo>
                    <a:pt x="275785" y="69074"/>
                  </a:lnTo>
                  <a:lnTo>
                    <a:pt x="275785" y="71226"/>
                  </a:lnTo>
                  <a:lnTo>
                    <a:pt x="277937" y="71226"/>
                  </a:lnTo>
                  <a:lnTo>
                    <a:pt x="277937" y="73379"/>
                  </a:lnTo>
                  <a:lnTo>
                    <a:pt x="282241" y="73379"/>
                  </a:lnTo>
                  <a:lnTo>
                    <a:pt x="282241" y="75531"/>
                  </a:lnTo>
                  <a:lnTo>
                    <a:pt x="286546" y="75531"/>
                  </a:lnTo>
                  <a:lnTo>
                    <a:pt x="286546" y="77683"/>
                  </a:lnTo>
                  <a:lnTo>
                    <a:pt x="288698" y="77683"/>
                  </a:lnTo>
                  <a:lnTo>
                    <a:pt x="288698" y="79836"/>
                  </a:lnTo>
                  <a:lnTo>
                    <a:pt x="290851" y="79836"/>
                  </a:lnTo>
                  <a:lnTo>
                    <a:pt x="290851" y="81988"/>
                  </a:lnTo>
                  <a:lnTo>
                    <a:pt x="293003" y="81988"/>
                  </a:lnTo>
                  <a:lnTo>
                    <a:pt x="293003" y="84140"/>
                  </a:lnTo>
                  <a:lnTo>
                    <a:pt x="297308" y="84140"/>
                  </a:lnTo>
                  <a:lnTo>
                    <a:pt x="297308" y="86292"/>
                  </a:lnTo>
                  <a:lnTo>
                    <a:pt x="299460" y="86292"/>
                  </a:lnTo>
                  <a:lnTo>
                    <a:pt x="299460" y="88445"/>
                  </a:lnTo>
                  <a:lnTo>
                    <a:pt x="303764" y="88445"/>
                  </a:lnTo>
                  <a:lnTo>
                    <a:pt x="303764" y="90597"/>
                  </a:lnTo>
                  <a:lnTo>
                    <a:pt x="305917" y="90597"/>
                  </a:lnTo>
                  <a:lnTo>
                    <a:pt x="305917" y="92749"/>
                  </a:lnTo>
                  <a:lnTo>
                    <a:pt x="308069" y="92749"/>
                  </a:lnTo>
                  <a:lnTo>
                    <a:pt x="308069" y="94902"/>
                  </a:lnTo>
                  <a:lnTo>
                    <a:pt x="312374" y="94902"/>
                  </a:lnTo>
                  <a:lnTo>
                    <a:pt x="312374" y="97054"/>
                  </a:lnTo>
                  <a:lnTo>
                    <a:pt x="314526" y="97054"/>
                  </a:lnTo>
                  <a:lnTo>
                    <a:pt x="314526" y="99206"/>
                  </a:lnTo>
                  <a:lnTo>
                    <a:pt x="316678" y="99206"/>
                  </a:lnTo>
                  <a:lnTo>
                    <a:pt x="316678" y="101358"/>
                  </a:lnTo>
                  <a:lnTo>
                    <a:pt x="320983" y="101358"/>
                  </a:lnTo>
                  <a:lnTo>
                    <a:pt x="320983" y="103511"/>
                  </a:lnTo>
                  <a:lnTo>
                    <a:pt x="323135" y="103511"/>
                  </a:lnTo>
                  <a:lnTo>
                    <a:pt x="323135" y="105663"/>
                  </a:lnTo>
                  <a:lnTo>
                    <a:pt x="327440" y="105663"/>
                  </a:lnTo>
                  <a:lnTo>
                    <a:pt x="327440" y="107815"/>
                  </a:lnTo>
                  <a:lnTo>
                    <a:pt x="329592" y="107815"/>
                  </a:lnTo>
                  <a:lnTo>
                    <a:pt x="329592" y="109968"/>
                  </a:lnTo>
                  <a:lnTo>
                    <a:pt x="331744" y="109968"/>
                  </a:lnTo>
                  <a:lnTo>
                    <a:pt x="331744" y="112120"/>
                  </a:lnTo>
                  <a:lnTo>
                    <a:pt x="333896" y="112120"/>
                  </a:lnTo>
                  <a:lnTo>
                    <a:pt x="333896" y="116424"/>
                  </a:lnTo>
                  <a:lnTo>
                    <a:pt x="329592" y="116424"/>
                  </a:lnTo>
                  <a:lnTo>
                    <a:pt x="329592" y="118577"/>
                  </a:lnTo>
                  <a:lnTo>
                    <a:pt x="325287" y="118577"/>
                  </a:lnTo>
                  <a:lnTo>
                    <a:pt x="325287" y="120729"/>
                  </a:lnTo>
                  <a:lnTo>
                    <a:pt x="323135" y="120729"/>
                  </a:lnTo>
                  <a:lnTo>
                    <a:pt x="323135" y="122881"/>
                  </a:lnTo>
                  <a:lnTo>
                    <a:pt x="318830" y="122881"/>
                  </a:lnTo>
                  <a:lnTo>
                    <a:pt x="318830" y="125034"/>
                  </a:lnTo>
                  <a:lnTo>
                    <a:pt x="316678" y="125034"/>
                  </a:lnTo>
                  <a:lnTo>
                    <a:pt x="316678" y="127186"/>
                  </a:lnTo>
                  <a:lnTo>
                    <a:pt x="314526" y="127186"/>
                  </a:lnTo>
                  <a:lnTo>
                    <a:pt x="314526" y="129338"/>
                  </a:lnTo>
                  <a:lnTo>
                    <a:pt x="303764" y="129338"/>
                  </a:lnTo>
                  <a:lnTo>
                    <a:pt x="303764" y="131490"/>
                  </a:lnTo>
                  <a:lnTo>
                    <a:pt x="299460" y="131490"/>
                  </a:lnTo>
                  <a:lnTo>
                    <a:pt x="299460" y="133643"/>
                  </a:lnTo>
                  <a:lnTo>
                    <a:pt x="297308" y="133643"/>
                  </a:lnTo>
                  <a:lnTo>
                    <a:pt x="297308" y="135795"/>
                  </a:lnTo>
                  <a:lnTo>
                    <a:pt x="286546" y="135795"/>
                  </a:lnTo>
                  <a:lnTo>
                    <a:pt x="286546" y="133643"/>
                  </a:lnTo>
                  <a:lnTo>
                    <a:pt x="284394" y="133643"/>
                  </a:lnTo>
                  <a:lnTo>
                    <a:pt x="284394" y="131490"/>
                  </a:lnTo>
                  <a:lnTo>
                    <a:pt x="282241" y="131490"/>
                  </a:lnTo>
                  <a:lnTo>
                    <a:pt x="282241" y="129338"/>
                  </a:lnTo>
                  <a:lnTo>
                    <a:pt x="280089" y="129338"/>
                  </a:lnTo>
                  <a:lnTo>
                    <a:pt x="280089" y="127186"/>
                  </a:lnTo>
                  <a:lnTo>
                    <a:pt x="277937" y="127186"/>
                  </a:lnTo>
                  <a:lnTo>
                    <a:pt x="277937" y="125034"/>
                  </a:lnTo>
                  <a:lnTo>
                    <a:pt x="273632" y="125034"/>
                  </a:lnTo>
                  <a:lnTo>
                    <a:pt x="273632" y="122881"/>
                  </a:lnTo>
                  <a:lnTo>
                    <a:pt x="271480" y="122881"/>
                  </a:lnTo>
                  <a:lnTo>
                    <a:pt x="271480" y="120729"/>
                  </a:lnTo>
                  <a:lnTo>
                    <a:pt x="269328" y="120729"/>
                  </a:lnTo>
                  <a:lnTo>
                    <a:pt x="269328" y="118577"/>
                  </a:lnTo>
                  <a:lnTo>
                    <a:pt x="267175" y="118577"/>
                  </a:lnTo>
                  <a:lnTo>
                    <a:pt x="267175" y="116424"/>
                  </a:lnTo>
                  <a:lnTo>
                    <a:pt x="262871" y="116424"/>
                  </a:lnTo>
                  <a:lnTo>
                    <a:pt x="262871" y="114272"/>
                  </a:lnTo>
                  <a:lnTo>
                    <a:pt x="260719" y="114272"/>
                  </a:lnTo>
                  <a:lnTo>
                    <a:pt x="260719" y="112120"/>
                  </a:lnTo>
                  <a:lnTo>
                    <a:pt x="258566" y="112120"/>
                  </a:lnTo>
                  <a:lnTo>
                    <a:pt x="258566" y="109968"/>
                  </a:lnTo>
                  <a:lnTo>
                    <a:pt x="254262" y="109968"/>
                  </a:lnTo>
                  <a:lnTo>
                    <a:pt x="254262" y="107815"/>
                  </a:lnTo>
                  <a:lnTo>
                    <a:pt x="252109" y="107815"/>
                  </a:lnTo>
                  <a:lnTo>
                    <a:pt x="252109" y="105663"/>
                  </a:lnTo>
                  <a:lnTo>
                    <a:pt x="249957" y="105663"/>
                  </a:lnTo>
                  <a:lnTo>
                    <a:pt x="249957" y="103511"/>
                  </a:lnTo>
                  <a:lnTo>
                    <a:pt x="245653" y="103511"/>
                  </a:lnTo>
                  <a:lnTo>
                    <a:pt x="245653" y="101358"/>
                  </a:lnTo>
                  <a:lnTo>
                    <a:pt x="241348" y="101358"/>
                  </a:lnTo>
                  <a:lnTo>
                    <a:pt x="241348" y="99206"/>
                  </a:lnTo>
                  <a:lnTo>
                    <a:pt x="239196" y="99206"/>
                  </a:lnTo>
                  <a:lnTo>
                    <a:pt x="239196" y="97054"/>
                  </a:lnTo>
                  <a:lnTo>
                    <a:pt x="237043" y="97054"/>
                  </a:lnTo>
                  <a:lnTo>
                    <a:pt x="237043" y="94902"/>
                  </a:lnTo>
                  <a:lnTo>
                    <a:pt x="232739" y="94902"/>
                  </a:lnTo>
                  <a:lnTo>
                    <a:pt x="232739" y="92749"/>
                  </a:lnTo>
                  <a:lnTo>
                    <a:pt x="228434" y="92749"/>
                  </a:lnTo>
                  <a:lnTo>
                    <a:pt x="228434" y="90597"/>
                  </a:lnTo>
                  <a:lnTo>
                    <a:pt x="226282" y="90597"/>
                  </a:lnTo>
                  <a:lnTo>
                    <a:pt x="226282" y="88445"/>
                  </a:lnTo>
                  <a:lnTo>
                    <a:pt x="221977" y="88445"/>
                  </a:lnTo>
                  <a:lnTo>
                    <a:pt x="221977" y="86292"/>
                  </a:lnTo>
                  <a:lnTo>
                    <a:pt x="219825" y="86292"/>
                  </a:lnTo>
                  <a:lnTo>
                    <a:pt x="219825" y="84140"/>
                  </a:lnTo>
                  <a:lnTo>
                    <a:pt x="215521" y="84140"/>
                  </a:lnTo>
                  <a:lnTo>
                    <a:pt x="215521" y="81988"/>
                  </a:lnTo>
                  <a:lnTo>
                    <a:pt x="211216" y="81988"/>
                  </a:lnTo>
                  <a:lnTo>
                    <a:pt x="211216" y="79836"/>
                  </a:lnTo>
                  <a:lnTo>
                    <a:pt x="206911" y="79836"/>
                  </a:lnTo>
                  <a:lnTo>
                    <a:pt x="206911" y="77683"/>
                  </a:lnTo>
                  <a:lnTo>
                    <a:pt x="202607" y="77683"/>
                  </a:lnTo>
                  <a:lnTo>
                    <a:pt x="202607" y="75531"/>
                  </a:lnTo>
                  <a:lnTo>
                    <a:pt x="198302" y="75531"/>
                  </a:lnTo>
                  <a:lnTo>
                    <a:pt x="198302" y="73379"/>
                  </a:lnTo>
                  <a:lnTo>
                    <a:pt x="193998" y="73379"/>
                  </a:lnTo>
                  <a:lnTo>
                    <a:pt x="193998" y="71226"/>
                  </a:lnTo>
                  <a:lnTo>
                    <a:pt x="189693" y="71226"/>
                  </a:lnTo>
                  <a:lnTo>
                    <a:pt x="189693" y="69074"/>
                  </a:lnTo>
                  <a:lnTo>
                    <a:pt x="185389" y="69074"/>
                  </a:lnTo>
                  <a:lnTo>
                    <a:pt x="185389" y="66922"/>
                  </a:lnTo>
                  <a:lnTo>
                    <a:pt x="181084" y="66922"/>
                  </a:lnTo>
                  <a:lnTo>
                    <a:pt x="181084" y="64770"/>
                  </a:lnTo>
                  <a:lnTo>
                    <a:pt x="178932" y="64770"/>
                  </a:lnTo>
                  <a:lnTo>
                    <a:pt x="178932" y="62617"/>
                  </a:lnTo>
                  <a:lnTo>
                    <a:pt x="172475" y="62617"/>
                  </a:lnTo>
                  <a:lnTo>
                    <a:pt x="172475" y="60465"/>
                  </a:lnTo>
                  <a:lnTo>
                    <a:pt x="166018" y="60465"/>
                  </a:lnTo>
                  <a:lnTo>
                    <a:pt x="166018" y="58313"/>
                  </a:lnTo>
                  <a:lnTo>
                    <a:pt x="161713" y="58313"/>
                  </a:lnTo>
                  <a:lnTo>
                    <a:pt x="161713" y="56160"/>
                  </a:lnTo>
                  <a:lnTo>
                    <a:pt x="159561" y="56160"/>
                  </a:lnTo>
                  <a:lnTo>
                    <a:pt x="159561" y="54008"/>
                  </a:lnTo>
                  <a:lnTo>
                    <a:pt x="150952" y="54008"/>
                  </a:lnTo>
                  <a:lnTo>
                    <a:pt x="150952" y="51856"/>
                  </a:lnTo>
                  <a:lnTo>
                    <a:pt x="148800" y="51856"/>
                  </a:lnTo>
                  <a:lnTo>
                    <a:pt x="148800" y="49704"/>
                  </a:lnTo>
                  <a:lnTo>
                    <a:pt x="142343" y="49704"/>
                  </a:lnTo>
                  <a:lnTo>
                    <a:pt x="142343" y="47551"/>
                  </a:lnTo>
                  <a:lnTo>
                    <a:pt x="138038" y="47551"/>
                  </a:lnTo>
                  <a:lnTo>
                    <a:pt x="138038" y="32485"/>
                  </a:lnTo>
                  <a:lnTo>
                    <a:pt x="140191" y="32485"/>
                  </a:lnTo>
                  <a:lnTo>
                    <a:pt x="140191" y="28181"/>
                  </a:lnTo>
                  <a:lnTo>
                    <a:pt x="138038" y="28181"/>
                  </a:lnTo>
                  <a:lnTo>
                    <a:pt x="138038" y="26028"/>
                  </a:lnTo>
                  <a:lnTo>
                    <a:pt x="129429" y="26028"/>
                  </a:lnTo>
                  <a:lnTo>
                    <a:pt x="129429" y="23876"/>
                  </a:lnTo>
                  <a:lnTo>
                    <a:pt x="122972" y="23876"/>
                  </a:lnTo>
                  <a:lnTo>
                    <a:pt x="122972" y="21724"/>
                  </a:lnTo>
                  <a:lnTo>
                    <a:pt x="112211" y="21724"/>
                  </a:lnTo>
                  <a:lnTo>
                    <a:pt x="112211" y="19572"/>
                  </a:lnTo>
                  <a:lnTo>
                    <a:pt x="103602" y="19572"/>
                  </a:lnTo>
                  <a:lnTo>
                    <a:pt x="103602" y="17419"/>
                  </a:lnTo>
                  <a:lnTo>
                    <a:pt x="94993" y="17419"/>
                  </a:lnTo>
                  <a:lnTo>
                    <a:pt x="94993" y="15267"/>
                  </a:lnTo>
                  <a:lnTo>
                    <a:pt x="75622" y="15267"/>
                  </a:lnTo>
                  <a:lnTo>
                    <a:pt x="75622" y="17419"/>
                  </a:lnTo>
                  <a:lnTo>
                    <a:pt x="73470" y="17419"/>
                  </a:lnTo>
                  <a:lnTo>
                    <a:pt x="73470" y="19572"/>
                  </a:lnTo>
                  <a:lnTo>
                    <a:pt x="71317" y="19572"/>
                  </a:lnTo>
                  <a:lnTo>
                    <a:pt x="71317" y="21724"/>
                  </a:lnTo>
                  <a:lnTo>
                    <a:pt x="69165" y="21724"/>
                  </a:lnTo>
                  <a:lnTo>
                    <a:pt x="69165" y="23876"/>
                  </a:lnTo>
                  <a:lnTo>
                    <a:pt x="67013" y="23876"/>
                  </a:lnTo>
                  <a:lnTo>
                    <a:pt x="67013" y="26028"/>
                  </a:lnTo>
                  <a:lnTo>
                    <a:pt x="64861" y="26028"/>
                  </a:lnTo>
                  <a:lnTo>
                    <a:pt x="64861" y="28181"/>
                  </a:lnTo>
                  <a:lnTo>
                    <a:pt x="62708" y="28181"/>
                  </a:lnTo>
                  <a:lnTo>
                    <a:pt x="62708" y="30333"/>
                  </a:lnTo>
                  <a:lnTo>
                    <a:pt x="60556" y="30333"/>
                  </a:lnTo>
                  <a:lnTo>
                    <a:pt x="60556" y="32485"/>
                  </a:lnTo>
                  <a:lnTo>
                    <a:pt x="58404" y="32485"/>
                  </a:lnTo>
                  <a:lnTo>
                    <a:pt x="58404" y="34638"/>
                  </a:lnTo>
                  <a:lnTo>
                    <a:pt x="56251" y="34638"/>
                  </a:lnTo>
                  <a:lnTo>
                    <a:pt x="56251" y="36790"/>
                  </a:lnTo>
                  <a:lnTo>
                    <a:pt x="54099" y="36790"/>
                  </a:lnTo>
                  <a:lnTo>
                    <a:pt x="54099" y="41094"/>
                  </a:lnTo>
                  <a:lnTo>
                    <a:pt x="51947" y="41094"/>
                  </a:lnTo>
                  <a:lnTo>
                    <a:pt x="51947" y="45399"/>
                  </a:lnTo>
                  <a:lnTo>
                    <a:pt x="49795" y="45399"/>
                  </a:lnTo>
                  <a:lnTo>
                    <a:pt x="49795" y="47551"/>
                  </a:lnTo>
                  <a:lnTo>
                    <a:pt x="47642" y="47551"/>
                  </a:lnTo>
                  <a:lnTo>
                    <a:pt x="47642" y="51856"/>
                  </a:lnTo>
                  <a:lnTo>
                    <a:pt x="45490" y="51856"/>
                  </a:lnTo>
                  <a:lnTo>
                    <a:pt x="45490" y="56160"/>
                  </a:lnTo>
                  <a:lnTo>
                    <a:pt x="43338" y="56160"/>
                  </a:lnTo>
                  <a:lnTo>
                    <a:pt x="43338" y="60465"/>
                  </a:lnTo>
                  <a:lnTo>
                    <a:pt x="41185" y="60465"/>
                  </a:lnTo>
                  <a:lnTo>
                    <a:pt x="41185" y="64770"/>
                  </a:lnTo>
                  <a:lnTo>
                    <a:pt x="39033" y="64770"/>
                  </a:lnTo>
                  <a:lnTo>
                    <a:pt x="39033" y="66922"/>
                  </a:lnTo>
                  <a:lnTo>
                    <a:pt x="36881" y="66922"/>
                  </a:lnTo>
                  <a:lnTo>
                    <a:pt x="36881" y="71226"/>
                  </a:lnTo>
                  <a:lnTo>
                    <a:pt x="34729" y="71226"/>
                  </a:lnTo>
                  <a:lnTo>
                    <a:pt x="34729" y="77683"/>
                  </a:lnTo>
                  <a:lnTo>
                    <a:pt x="32576" y="77683"/>
                  </a:lnTo>
                  <a:lnTo>
                    <a:pt x="32576" y="81988"/>
                  </a:lnTo>
                  <a:lnTo>
                    <a:pt x="30424" y="81988"/>
                  </a:lnTo>
                  <a:lnTo>
                    <a:pt x="30424" y="92749"/>
                  </a:lnTo>
                  <a:lnTo>
                    <a:pt x="28272" y="92749"/>
                  </a:lnTo>
                  <a:lnTo>
                    <a:pt x="28272" y="97054"/>
                  </a:lnTo>
                  <a:lnTo>
                    <a:pt x="26119" y="97054"/>
                  </a:lnTo>
                  <a:lnTo>
                    <a:pt x="26119" y="105663"/>
                  </a:lnTo>
                  <a:lnTo>
                    <a:pt x="23967" y="105663"/>
                  </a:lnTo>
                  <a:lnTo>
                    <a:pt x="23967" y="114272"/>
                  </a:lnTo>
                  <a:lnTo>
                    <a:pt x="21815" y="114272"/>
                  </a:lnTo>
                  <a:lnTo>
                    <a:pt x="21815" y="122881"/>
                  </a:lnTo>
                  <a:lnTo>
                    <a:pt x="19663" y="122881"/>
                  </a:lnTo>
                  <a:lnTo>
                    <a:pt x="19663" y="131490"/>
                  </a:lnTo>
                  <a:lnTo>
                    <a:pt x="17510" y="131490"/>
                  </a:lnTo>
                  <a:lnTo>
                    <a:pt x="17510" y="142252"/>
                  </a:lnTo>
                  <a:lnTo>
                    <a:pt x="15358" y="142252"/>
                  </a:lnTo>
                  <a:lnTo>
                    <a:pt x="15358" y="153013"/>
                  </a:lnTo>
                  <a:lnTo>
                    <a:pt x="13206" y="153013"/>
                  </a:lnTo>
                  <a:lnTo>
                    <a:pt x="13206" y="178841"/>
                  </a:lnTo>
                  <a:lnTo>
                    <a:pt x="11053" y="178841"/>
                  </a:lnTo>
                  <a:lnTo>
                    <a:pt x="11053" y="277846"/>
                  </a:lnTo>
                  <a:lnTo>
                    <a:pt x="8901" y="277846"/>
                  </a:lnTo>
                  <a:lnTo>
                    <a:pt x="8901" y="273541"/>
                  </a:lnTo>
                  <a:lnTo>
                    <a:pt x="6749" y="273541"/>
                  </a:lnTo>
                  <a:lnTo>
                    <a:pt x="6749" y="269237"/>
                  </a:lnTo>
                  <a:lnTo>
                    <a:pt x="4597" y="269237"/>
                  </a:lnTo>
                  <a:lnTo>
                    <a:pt x="4597" y="252018"/>
                  </a:lnTo>
                  <a:lnTo>
                    <a:pt x="2444" y="252018"/>
                  </a:lnTo>
                  <a:lnTo>
                    <a:pt x="2444" y="243409"/>
                  </a:lnTo>
                  <a:lnTo>
                    <a:pt x="292" y="243409"/>
                  </a:lnTo>
                  <a:lnTo>
                    <a:pt x="292" y="170232"/>
                  </a:lnTo>
                  <a:lnTo>
                    <a:pt x="2444" y="170232"/>
                  </a:lnTo>
                  <a:lnTo>
                    <a:pt x="2444" y="161622"/>
                  </a:lnTo>
                  <a:lnTo>
                    <a:pt x="4597" y="161622"/>
                  </a:lnTo>
                  <a:lnTo>
                    <a:pt x="4597" y="148709"/>
                  </a:lnTo>
                  <a:lnTo>
                    <a:pt x="6749" y="148709"/>
                  </a:lnTo>
                  <a:lnTo>
                    <a:pt x="6749" y="133643"/>
                  </a:lnTo>
                  <a:lnTo>
                    <a:pt x="8901" y="133643"/>
                  </a:lnTo>
                  <a:lnTo>
                    <a:pt x="8901" y="116424"/>
                  </a:lnTo>
                  <a:lnTo>
                    <a:pt x="11053" y="116424"/>
                  </a:lnTo>
                  <a:lnTo>
                    <a:pt x="11053" y="107815"/>
                  </a:lnTo>
                  <a:lnTo>
                    <a:pt x="13206" y="107815"/>
                  </a:lnTo>
                  <a:lnTo>
                    <a:pt x="13206" y="101358"/>
                  </a:lnTo>
                  <a:lnTo>
                    <a:pt x="15358" y="101358"/>
                  </a:lnTo>
                  <a:lnTo>
                    <a:pt x="15358" y="92749"/>
                  </a:lnTo>
                  <a:lnTo>
                    <a:pt x="17510" y="92749"/>
                  </a:lnTo>
                  <a:lnTo>
                    <a:pt x="17510" y="88445"/>
                  </a:lnTo>
                  <a:lnTo>
                    <a:pt x="19663" y="88445"/>
                  </a:lnTo>
                  <a:lnTo>
                    <a:pt x="19663" y="81988"/>
                  </a:lnTo>
                  <a:lnTo>
                    <a:pt x="21815" y="81988"/>
                  </a:lnTo>
                  <a:lnTo>
                    <a:pt x="21815" y="75531"/>
                  </a:lnTo>
                  <a:lnTo>
                    <a:pt x="23967" y="75531"/>
                  </a:lnTo>
                  <a:lnTo>
                    <a:pt x="23967" y="73379"/>
                  </a:lnTo>
                  <a:lnTo>
                    <a:pt x="26119" y="73379"/>
                  </a:lnTo>
                  <a:lnTo>
                    <a:pt x="26119" y="64770"/>
                  </a:lnTo>
                  <a:lnTo>
                    <a:pt x="28272" y="64770"/>
                  </a:lnTo>
                  <a:lnTo>
                    <a:pt x="28272" y="58313"/>
                  </a:lnTo>
                  <a:lnTo>
                    <a:pt x="30424" y="58313"/>
                  </a:lnTo>
                  <a:lnTo>
                    <a:pt x="30424" y="54008"/>
                  </a:lnTo>
                  <a:lnTo>
                    <a:pt x="32576" y="54008"/>
                  </a:lnTo>
                  <a:lnTo>
                    <a:pt x="32576" y="49704"/>
                  </a:lnTo>
                  <a:lnTo>
                    <a:pt x="34729" y="49704"/>
                  </a:lnTo>
                  <a:lnTo>
                    <a:pt x="34729" y="45399"/>
                  </a:lnTo>
                  <a:lnTo>
                    <a:pt x="36881" y="45399"/>
                  </a:lnTo>
                  <a:lnTo>
                    <a:pt x="36881" y="41094"/>
                  </a:lnTo>
                  <a:lnTo>
                    <a:pt x="39033" y="41094"/>
                  </a:lnTo>
                  <a:lnTo>
                    <a:pt x="39033" y="36790"/>
                  </a:lnTo>
                  <a:lnTo>
                    <a:pt x="41185" y="36790"/>
                  </a:lnTo>
                  <a:lnTo>
                    <a:pt x="41185" y="32485"/>
                  </a:lnTo>
                  <a:lnTo>
                    <a:pt x="43338" y="32485"/>
                  </a:lnTo>
                  <a:lnTo>
                    <a:pt x="43338" y="28181"/>
                  </a:lnTo>
                  <a:lnTo>
                    <a:pt x="45490" y="28181"/>
                  </a:lnTo>
                  <a:lnTo>
                    <a:pt x="45490" y="23876"/>
                  </a:lnTo>
                  <a:lnTo>
                    <a:pt x="47642" y="23876"/>
                  </a:lnTo>
                  <a:lnTo>
                    <a:pt x="47642" y="21724"/>
                  </a:lnTo>
                  <a:lnTo>
                    <a:pt x="49795" y="21724"/>
                  </a:lnTo>
                  <a:lnTo>
                    <a:pt x="49795" y="19572"/>
                  </a:lnTo>
                  <a:lnTo>
                    <a:pt x="51947" y="19572"/>
                  </a:lnTo>
                  <a:lnTo>
                    <a:pt x="51947" y="15267"/>
                  </a:lnTo>
                  <a:lnTo>
                    <a:pt x="54099" y="15267"/>
                  </a:lnTo>
                  <a:lnTo>
                    <a:pt x="54099" y="13115"/>
                  </a:lnTo>
                  <a:lnTo>
                    <a:pt x="56251" y="13115"/>
                  </a:lnTo>
                  <a:lnTo>
                    <a:pt x="56251" y="10962"/>
                  </a:lnTo>
                  <a:lnTo>
                    <a:pt x="58404" y="10962"/>
                  </a:lnTo>
                  <a:lnTo>
                    <a:pt x="58404" y="8810"/>
                  </a:lnTo>
                  <a:lnTo>
                    <a:pt x="60556" y="8810"/>
                  </a:lnTo>
                  <a:lnTo>
                    <a:pt x="60556" y="6658"/>
                  </a:lnTo>
                  <a:lnTo>
                    <a:pt x="62708" y="6658"/>
                  </a:lnTo>
                  <a:lnTo>
                    <a:pt x="62708" y="4506"/>
                  </a:lnTo>
                  <a:lnTo>
                    <a:pt x="64861" y="4506"/>
                  </a:lnTo>
                  <a:lnTo>
                    <a:pt x="64861" y="2353"/>
                  </a:lnTo>
                  <a:lnTo>
                    <a:pt x="69165" y="2353"/>
                  </a:lnTo>
                  <a:close/>
                </a:path>
              </a:pathLst>
            </a:custGeom>
            <a:solidFill>
              <a:srgbClr val="EEEFE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D2B11D6C-60AF-105E-1330-D44BB403F107}"/>
                </a:ext>
              </a:extLst>
            </p:cNvPr>
            <p:cNvSpPr/>
            <p:nvPr/>
          </p:nvSpPr>
          <p:spPr>
            <a:xfrm>
              <a:off x="12700682" y="7884850"/>
              <a:ext cx="333604" cy="238903"/>
            </a:xfrm>
            <a:custGeom>
              <a:avLst/>
              <a:gdLst>
                <a:gd name="connsiteX0" fmla="*/ 233181 w 333604"/>
                <a:gd name="connsiteY0" fmla="*/ 201 h 238903"/>
                <a:gd name="connsiteX1" fmla="*/ 263313 w 333604"/>
                <a:gd name="connsiteY1" fmla="*/ 201 h 238903"/>
                <a:gd name="connsiteX2" fmla="*/ 263313 w 333604"/>
                <a:gd name="connsiteY2" fmla="*/ 2353 h 238903"/>
                <a:gd name="connsiteX3" fmla="*/ 267617 w 333604"/>
                <a:gd name="connsiteY3" fmla="*/ 2353 h 238903"/>
                <a:gd name="connsiteX4" fmla="*/ 267617 w 333604"/>
                <a:gd name="connsiteY4" fmla="*/ 4506 h 238903"/>
                <a:gd name="connsiteX5" fmla="*/ 271922 w 333604"/>
                <a:gd name="connsiteY5" fmla="*/ 4506 h 238903"/>
                <a:gd name="connsiteX6" fmla="*/ 271922 w 333604"/>
                <a:gd name="connsiteY6" fmla="*/ 6658 h 238903"/>
                <a:gd name="connsiteX7" fmla="*/ 274074 w 333604"/>
                <a:gd name="connsiteY7" fmla="*/ 6658 h 238903"/>
                <a:gd name="connsiteX8" fmla="*/ 274074 w 333604"/>
                <a:gd name="connsiteY8" fmla="*/ 8810 h 238903"/>
                <a:gd name="connsiteX9" fmla="*/ 276227 w 333604"/>
                <a:gd name="connsiteY9" fmla="*/ 8810 h 238903"/>
                <a:gd name="connsiteX10" fmla="*/ 276227 w 333604"/>
                <a:gd name="connsiteY10" fmla="*/ 10962 h 238903"/>
                <a:gd name="connsiteX11" fmla="*/ 278379 w 333604"/>
                <a:gd name="connsiteY11" fmla="*/ 10962 h 238903"/>
                <a:gd name="connsiteX12" fmla="*/ 278379 w 333604"/>
                <a:gd name="connsiteY12" fmla="*/ 13115 h 238903"/>
                <a:gd name="connsiteX13" fmla="*/ 280531 w 333604"/>
                <a:gd name="connsiteY13" fmla="*/ 13115 h 238903"/>
                <a:gd name="connsiteX14" fmla="*/ 280531 w 333604"/>
                <a:gd name="connsiteY14" fmla="*/ 15267 h 238903"/>
                <a:gd name="connsiteX15" fmla="*/ 282683 w 333604"/>
                <a:gd name="connsiteY15" fmla="*/ 15267 h 238903"/>
                <a:gd name="connsiteX16" fmla="*/ 282683 w 333604"/>
                <a:gd name="connsiteY16" fmla="*/ 17419 h 238903"/>
                <a:gd name="connsiteX17" fmla="*/ 284836 w 333604"/>
                <a:gd name="connsiteY17" fmla="*/ 17419 h 238903"/>
                <a:gd name="connsiteX18" fmla="*/ 284836 w 333604"/>
                <a:gd name="connsiteY18" fmla="*/ 21724 h 238903"/>
                <a:gd name="connsiteX19" fmla="*/ 286988 w 333604"/>
                <a:gd name="connsiteY19" fmla="*/ 21724 h 238903"/>
                <a:gd name="connsiteX20" fmla="*/ 286988 w 333604"/>
                <a:gd name="connsiteY20" fmla="*/ 23876 h 238903"/>
                <a:gd name="connsiteX21" fmla="*/ 289140 w 333604"/>
                <a:gd name="connsiteY21" fmla="*/ 23876 h 238903"/>
                <a:gd name="connsiteX22" fmla="*/ 289140 w 333604"/>
                <a:gd name="connsiteY22" fmla="*/ 28181 h 238903"/>
                <a:gd name="connsiteX23" fmla="*/ 291293 w 333604"/>
                <a:gd name="connsiteY23" fmla="*/ 28181 h 238903"/>
                <a:gd name="connsiteX24" fmla="*/ 291293 w 333604"/>
                <a:gd name="connsiteY24" fmla="*/ 32485 h 238903"/>
                <a:gd name="connsiteX25" fmla="*/ 293445 w 333604"/>
                <a:gd name="connsiteY25" fmla="*/ 32485 h 238903"/>
                <a:gd name="connsiteX26" fmla="*/ 293445 w 333604"/>
                <a:gd name="connsiteY26" fmla="*/ 36790 h 238903"/>
                <a:gd name="connsiteX27" fmla="*/ 295597 w 333604"/>
                <a:gd name="connsiteY27" fmla="*/ 36790 h 238903"/>
                <a:gd name="connsiteX28" fmla="*/ 295597 w 333604"/>
                <a:gd name="connsiteY28" fmla="*/ 41094 h 238903"/>
                <a:gd name="connsiteX29" fmla="*/ 297750 w 333604"/>
                <a:gd name="connsiteY29" fmla="*/ 41094 h 238903"/>
                <a:gd name="connsiteX30" fmla="*/ 297750 w 333604"/>
                <a:gd name="connsiteY30" fmla="*/ 43247 h 238903"/>
                <a:gd name="connsiteX31" fmla="*/ 299902 w 333604"/>
                <a:gd name="connsiteY31" fmla="*/ 43247 h 238903"/>
                <a:gd name="connsiteX32" fmla="*/ 299902 w 333604"/>
                <a:gd name="connsiteY32" fmla="*/ 49704 h 238903"/>
                <a:gd name="connsiteX33" fmla="*/ 302054 w 333604"/>
                <a:gd name="connsiteY33" fmla="*/ 49704 h 238903"/>
                <a:gd name="connsiteX34" fmla="*/ 302054 w 333604"/>
                <a:gd name="connsiteY34" fmla="*/ 51856 h 238903"/>
                <a:gd name="connsiteX35" fmla="*/ 304206 w 333604"/>
                <a:gd name="connsiteY35" fmla="*/ 51856 h 238903"/>
                <a:gd name="connsiteX36" fmla="*/ 304206 w 333604"/>
                <a:gd name="connsiteY36" fmla="*/ 56160 h 238903"/>
                <a:gd name="connsiteX37" fmla="*/ 306359 w 333604"/>
                <a:gd name="connsiteY37" fmla="*/ 56160 h 238903"/>
                <a:gd name="connsiteX38" fmla="*/ 306359 w 333604"/>
                <a:gd name="connsiteY38" fmla="*/ 62617 h 238903"/>
                <a:gd name="connsiteX39" fmla="*/ 308511 w 333604"/>
                <a:gd name="connsiteY39" fmla="*/ 62617 h 238903"/>
                <a:gd name="connsiteX40" fmla="*/ 308511 w 333604"/>
                <a:gd name="connsiteY40" fmla="*/ 69074 h 238903"/>
                <a:gd name="connsiteX41" fmla="*/ 310663 w 333604"/>
                <a:gd name="connsiteY41" fmla="*/ 69074 h 238903"/>
                <a:gd name="connsiteX42" fmla="*/ 310663 w 333604"/>
                <a:gd name="connsiteY42" fmla="*/ 77683 h 238903"/>
                <a:gd name="connsiteX43" fmla="*/ 312816 w 333604"/>
                <a:gd name="connsiteY43" fmla="*/ 77683 h 238903"/>
                <a:gd name="connsiteX44" fmla="*/ 312816 w 333604"/>
                <a:gd name="connsiteY44" fmla="*/ 79836 h 238903"/>
                <a:gd name="connsiteX45" fmla="*/ 314968 w 333604"/>
                <a:gd name="connsiteY45" fmla="*/ 79836 h 238903"/>
                <a:gd name="connsiteX46" fmla="*/ 314968 w 333604"/>
                <a:gd name="connsiteY46" fmla="*/ 86292 h 238903"/>
                <a:gd name="connsiteX47" fmla="*/ 317120 w 333604"/>
                <a:gd name="connsiteY47" fmla="*/ 86292 h 238903"/>
                <a:gd name="connsiteX48" fmla="*/ 317120 w 333604"/>
                <a:gd name="connsiteY48" fmla="*/ 97054 h 238903"/>
                <a:gd name="connsiteX49" fmla="*/ 319272 w 333604"/>
                <a:gd name="connsiteY49" fmla="*/ 97054 h 238903"/>
                <a:gd name="connsiteX50" fmla="*/ 319272 w 333604"/>
                <a:gd name="connsiteY50" fmla="*/ 103511 h 238903"/>
                <a:gd name="connsiteX51" fmla="*/ 321425 w 333604"/>
                <a:gd name="connsiteY51" fmla="*/ 103511 h 238903"/>
                <a:gd name="connsiteX52" fmla="*/ 321425 w 333604"/>
                <a:gd name="connsiteY52" fmla="*/ 109968 h 238903"/>
                <a:gd name="connsiteX53" fmla="*/ 323577 w 333604"/>
                <a:gd name="connsiteY53" fmla="*/ 109968 h 238903"/>
                <a:gd name="connsiteX54" fmla="*/ 323577 w 333604"/>
                <a:gd name="connsiteY54" fmla="*/ 118577 h 238903"/>
                <a:gd name="connsiteX55" fmla="*/ 325729 w 333604"/>
                <a:gd name="connsiteY55" fmla="*/ 118577 h 238903"/>
                <a:gd name="connsiteX56" fmla="*/ 325729 w 333604"/>
                <a:gd name="connsiteY56" fmla="*/ 122881 h 238903"/>
                <a:gd name="connsiteX57" fmla="*/ 327882 w 333604"/>
                <a:gd name="connsiteY57" fmla="*/ 122881 h 238903"/>
                <a:gd name="connsiteX58" fmla="*/ 327882 w 333604"/>
                <a:gd name="connsiteY58" fmla="*/ 135795 h 238903"/>
                <a:gd name="connsiteX59" fmla="*/ 330034 w 333604"/>
                <a:gd name="connsiteY59" fmla="*/ 135795 h 238903"/>
                <a:gd name="connsiteX60" fmla="*/ 330034 w 333604"/>
                <a:gd name="connsiteY60" fmla="*/ 144404 h 238903"/>
                <a:gd name="connsiteX61" fmla="*/ 332186 w 333604"/>
                <a:gd name="connsiteY61" fmla="*/ 144404 h 238903"/>
                <a:gd name="connsiteX62" fmla="*/ 332186 w 333604"/>
                <a:gd name="connsiteY62" fmla="*/ 165927 h 238903"/>
                <a:gd name="connsiteX63" fmla="*/ 334338 w 333604"/>
                <a:gd name="connsiteY63" fmla="*/ 165927 h 238903"/>
                <a:gd name="connsiteX64" fmla="*/ 334338 w 333604"/>
                <a:gd name="connsiteY64" fmla="*/ 230496 h 238903"/>
                <a:gd name="connsiteX65" fmla="*/ 332186 w 333604"/>
                <a:gd name="connsiteY65" fmla="*/ 230496 h 238903"/>
                <a:gd name="connsiteX66" fmla="*/ 332186 w 333604"/>
                <a:gd name="connsiteY66" fmla="*/ 239105 h 238903"/>
                <a:gd name="connsiteX67" fmla="*/ 330034 w 333604"/>
                <a:gd name="connsiteY67" fmla="*/ 239105 h 238903"/>
                <a:gd name="connsiteX68" fmla="*/ 330034 w 333604"/>
                <a:gd name="connsiteY68" fmla="*/ 230496 h 238903"/>
                <a:gd name="connsiteX69" fmla="*/ 327882 w 333604"/>
                <a:gd name="connsiteY69" fmla="*/ 230496 h 238903"/>
                <a:gd name="connsiteX70" fmla="*/ 327882 w 333604"/>
                <a:gd name="connsiteY70" fmla="*/ 204668 h 238903"/>
                <a:gd name="connsiteX71" fmla="*/ 325729 w 333604"/>
                <a:gd name="connsiteY71" fmla="*/ 204668 h 238903"/>
                <a:gd name="connsiteX72" fmla="*/ 325729 w 333604"/>
                <a:gd name="connsiteY72" fmla="*/ 178841 h 238903"/>
                <a:gd name="connsiteX73" fmla="*/ 323577 w 333604"/>
                <a:gd name="connsiteY73" fmla="*/ 178841 h 238903"/>
                <a:gd name="connsiteX74" fmla="*/ 323577 w 333604"/>
                <a:gd name="connsiteY74" fmla="*/ 157318 h 238903"/>
                <a:gd name="connsiteX75" fmla="*/ 321425 w 333604"/>
                <a:gd name="connsiteY75" fmla="*/ 157318 h 238903"/>
                <a:gd name="connsiteX76" fmla="*/ 321425 w 333604"/>
                <a:gd name="connsiteY76" fmla="*/ 146556 h 238903"/>
                <a:gd name="connsiteX77" fmla="*/ 319272 w 333604"/>
                <a:gd name="connsiteY77" fmla="*/ 146556 h 238903"/>
                <a:gd name="connsiteX78" fmla="*/ 319272 w 333604"/>
                <a:gd name="connsiteY78" fmla="*/ 133643 h 238903"/>
                <a:gd name="connsiteX79" fmla="*/ 317120 w 333604"/>
                <a:gd name="connsiteY79" fmla="*/ 133643 h 238903"/>
                <a:gd name="connsiteX80" fmla="*/ 317120 w 333604"/>
                <a:gd name="connsiteY80" fmla="*/ 122881 h 238903"/>
                <a:gd name="connsiteX81" fmla="*/ 314968 w 333604"/>
                <a:gd name="connsiteY81" fmla="*/ 122881 h 238903"/>
                <a:gd name="connsiteX82" fmla="*/ 314968 w 333604"/>
                <a:gd name="connsiteY82" fmla="*/ 118577 h 238903"/>
                <a:gd name="connsiteX83" fmla="*/ 312816 w 333604"/>
                <a:gd name="connsiteY83" fmla="*/ 118577 h 238903"/>
                <a:gd name="connsiteX84" fmla="*/ 312816 w 333604"/>
                <a:gd name="connsiteY84" fmla="*/ 107815 h 238903"/>
                <a:gd name="connsiteX85" fmla="*/ 310663 w 333604"/>
                <a:gd name="connsiteY85" fmla="*/ 107815 h 238903"/>
                <a:gd name="connsiteX86" fmla="*/ 310663 w 333604"/>
                <a:gd name="connsiteY86" fmla="*/ 101358 h 238903"/>
                <a:gd name="connsiteX87" fmla="*/ 308511 w 333604"/>
                <a:gd name="connsiteY87" fmla="*/ 101358 h 238903"/>
                <a:gd name="connsiteX88" fmla="*/ 308511 w 333604"/>
                <a:gd name="connsiteY88" fmla="*/ 92749 h 238903"/>
                <a:gd name="connsiteX89" fmla="*/ 306359 w 333604"/>
                <a:gd name="connsiteY89" fmla="*/ 92749 h 238903"/>
                <a:gd name="connsiteX90" fmla="*/ 306359 w 333604"/>
                <a:gd name="connsiteY90" fmla="*/ 86292 h 238903"/>
                <a:gd name="connsiteX91" fmla="*/ 304206 w 333604"/>
                <a:gd name="connsiteY91" fmla="*/ 86292 h 238903"/>
                <a:gd name="connsiteX92" fmla="*/ 304206 w 333604"/>
                <a:gd name="connsiteY92" fmla="*/ 81988 h 238903"/>
                <a:gd name="connsiteX93" fmla="*/ 302054 w 333604"/>
                <a:gd name="connsiteY93" fmla="*/ 81988 h 238903"/>
                <a:gd name="connsiteX94" fmla="*/ 302054 w 333604"/>
                <a:gd name="connsiteY94" fmla="*/ 75531 h 238903"/>
                <a:gd name="connsiteX95" fmla="*/ 299902 w 333604"/>
                <a:gd name="connsiteY95" fmla="*/ 75531 h 238903"/>
                <a:gd name="connsiteX96" fmla="*/ 299902 w 333604"/>
                <a:gd name="connsiteY96" fmla="*/ 71226 h 238903"/>
                <a:gd name="connsiteX97" fmla="*/ 297750 w 333604"/>
                <a:gd name="connsiteY97" fmla="*/ 71226 h 238903"/>
                <a:gd name="connsiteX98" fmla="*/ 297750 w 333604"/>
                <a:gd name="connsiteY98" fmla="*/ 66922 h 238903"/>
                <a:gd name="connsiteX99" fmla="*/ 295597 w 333604"/>
                <a:gd name="connsiteY99" fmla="*/ 66922 h 238903"/>
                <a:gd name="connsiteX100" fmla="*/ 295597 w 333604"/>
                <a:gd name="connsiteY100" fmla="*/ 62617 h 238903"/>
                <a:gd name="connsiteX101" fmla="*/ 293445 w 333604"/>
                <a:gd name="connsiteY101" fmla="*/ 62617 h 238903"/>
                <a:gd name="connsiteX102" fmla="*/ 293445 w 333604"/>
                <a:gd name="connsiteY102" fmla="*/ 58313 h 238903"/>
                <a:gd name="connsiteX103" fmla="*/ 291293 w 333604"/>
                <a:gd name="connsiteY103" fmla="*/ 58313 h 238903"/>
                <a:gd name="connsiteX104" fmla="*/ 291293 w 333604"/>
                <a:gd name="connsiteY104" fmla="*/ 54008 h 238903"/>
                <a:gd name="connsiteX105" fmla="*/ 289140 w 333604"/>
                <a:gd name="connsiteY105" fmla="*/ 54008 h 238903"/>
                <a:gd name="connsiteX106" fmla="*/ 289140 w 333604"/>
                <a:gd name="connsiteY106" fmla="*/ 49704 h 238903"/>
                <a:gd name="connsiteX107" fmla="*/ 286988 w 333604"/>
                <a:gd name="connsiteY107" fmla="*/ 49704 h 238903"/>
                <a:gd name="connsiteX108" fmla="*/ 286988 w 333604"/>
                <a:gd name="connsiteY108" fmla="*/ 45399 h 238903"/>
                <a:gd name="connsiteX109" fmla="*/ 284836 w 333604"/>
                <a:gd name="connsiteY109" fmla="*/ 45399 h 238903"/>
                <a:gd name="connsiteX110" fmla="*/ 284836 w 333604"/>
                <a:gd name="connsiteY110" fmla="*/ 41094 h 238903"/>
                <a:gd name="connsiteX111" fmla="*/ 282683 w 333604"/>
                <a:gd name="connsiteY111" fmla="*/ 41094 h 238903"/>
                <a:gd name="connsiteX112" fmla="*/ 282683 w 333604"/>
                <a:gd name="connsiteY112" fmla="*/ 38942 h 238903"/>
                <a:gd name="connsiteX113" fmla="*/ 280531 w 333604"/>
                <a:gd name="connsiteY113" fmla="*/ 38942 h 238903"/>
                <a:gd name="connsiteX114" fmla="*/ 280531 w 333604"/>
                <a:gd name="connsiteY114" fmla="*/ 34638 h 238903"/>
                <a:gd name="connsiteX115" fmla="*/ 278379 w 333604"/>
                <a:gd name="connsiteY115" fmla="*/ 34638 h 238903"/>
                <a:gd name="connsiteX116" fmla="*/ 278379 w 333604"/>
                <a:gd name="connsiteY116" fmla="*/ 32485 h 238903"/>
                <a:gd name="connsiteX117" fmla="*/ 276227 w 333604"/>
                <a:gd name="connsiteY117" fmla="*/ 32485 h 238903"/>
                <a:gd name="connsiteX118" fmla="*/ 276227 w 333604"/>
                <a:gd name="connsiteY118" fmla="*/ 30333 h 238903"/>
                <a:gd name="connsiteX119" fmla="*/ 274074 w 333604"/>
                <a:gd name="connsiteY119" fmla="*/ 30333 h 238903"/>
                <a:gd name="connsiteX120" fmla="*/ 274074 w 333604"/>
                <a:gd name="connsiteY120" fmla="*/ 28181 h 238903"/>
                <a:gd name="connsiteX121" fmla="*/ 271922 w 333604"/>
                <a:gd name="connsiteY121" fmla="*/ 28181 h 238903"/>
                <a:gd name="connsiteX122" fmla="*/ 271922 w 333604"/>
                <a:gd name="connsiteY122" fmla="*/ 26028 h 238903"/>
                <a:gd name="connsiteX123" fmla="*/ 269770 w 333604"/>
                <a:gd name="connsiteY123" fmla="*/ 26028 h 238903"/>
                <a:gd name="connsiteX124" fmla="*/ 269770 w 333604"/>
                <a:gd name="connsiteY124" fmla="*/ 23876 h 238903"/>
                <a:gd name="connsiteX125" fmla="*/ 267617 w 333604"/>
                <a:gd name="connsiteY125" fmla="*/ 23876 h 238903"/>
                <a:gd name="connsiteX126" fmla="*/ 267617 w 333604"/>
                <a:gd name="connsiteY126" fmla="*/ 21724 h 238903"/>
                <a:gd name="connsiteX127" fmla="*/ 265465 w 333604"/>
                <a:gd name="connsiteY127" fmla="*/ 21724 h 238903"/>
                <a:gd name="connsiteX128" fmla="*/ 265465 w 333604"/>
                <a:gd name="connsiteY128" fmla="*/ 19572 h 238903"/>
                <a:gd name="connsiteX129" fmla="*/ 261161 w 333604"/>
                <a:gd name="connsiteY129" fmla="*/ 19572 h 238903"/>
                <a:gd name="connsiteX130" fmla="*/ 261161 w 333604"/>
                <a:gd name="connsiteY130" fmla="*/ 17419 h 238903"/>
                <a:gd name="connsiteX131" fmla="*/ 256856 w 333604"/>
                <a:gd name="connsiteY131" fmla="*/ 17419 h 238903"/>
                <a:gd name="connsiteX132" fmla="*/ 256856 w 333604"/>
                <a:gd name="connsiteY132" fmla="*/ 15267 h 238903"/>
                <a:gd name="connsiteX133" fmla="*/ 235333 w 333604"/>
                <a:gd name="connsiteY133" fmla="*/ 15267 h 238903"/>
                <a:gd name="connsiteX134" fmla="*/ 235333 w 333604"/>
                <a:gd name="connsiteY134" fmla="*/ 17419 h 238903"/>
                <a:gd name="connsiteX135" fmla="*/ 224572 w 333604"/>
                <a:gd name="connsiteY135" fmla="*/ 17419 h 238903"/>
                <a:gd name="connsiteX136" fmla="*/ 224572 w 333604"/>
                <a:gd name="connsiteY136" fmla="*/ 19572 h 238903"/>
                <a:gd name="connsiteX137" fmla="*/ 215963 w 333604"/>
                <a:gd name="connsiteY137" fmla="*/ 19572 h 238903"/>
                <a:gd name="connsiteX138" fmla="*/ 215963 w 333604"/>
                <a:gd name="connsiteY138" fmla="*/ 21724 h 238903"/>
                <a:gd name="connsiteX139" fmla="*/ 209506 w 333604"/>
                <a:gd name="connsiteY139" fmla="*/ 21724 h 238903"/>
                <a:gd name="connsiteX140" fmla="*/ 209506 w 333604"/>
                <a:gd name="connsiteY140" fmla="*/ 23876 h 238903"/>
                <a:gd name="connsiteX141" fmla="*/ 203049 w 333604"/>
                <a:gd name="connsiteY141" fmla="*/ 23876 h 238903"/>
                <a:gd name="connsiteX142" fmla="*/ 203049 w 333604"/>
                <a:gd name="connsiteY142" fmla="*/ 26028 h 238903"/>
                <a:gd name="connsiteX143" fmla="*/ 198744 w 333604"/>
                <a:gd name="connsiteY143" fmla="*/ 26028 h 238903"/>
                <a:gd name="connsiteX144" fmla="*/ 198744 w 333604"/>
                <a:gd name="connsiteY144" fmla="*/ 30333 h 238903"/>
                <a:gd name="connsiteX145" fmla="*/ 203049 w 333604"/>
                <a:gd name="connsiteY145" fmla="*/ 30333 h 238903"/>
                <a:gd name="connsiteX146" fmla="*/ 203049 w 333604"/>
                <a:gd name="connsiteY146" fmla="*/ 32485 h 238903"/>
                <a:gd name="connsiteX147" fmla="*/ 200897 w 333604"/>
                <a:gd name="connsiteY147" fmla="*/ 32485 h 238903"/>
                <a:gd name="connsiteX148" fmla="*/ 200897 w 333604"/>
                <a:gd name="connsiteY148" fmla="*/ 36790 h 238903"/>
                <a:gd name="connsiteX149" fmla="*/ 198744 w 333604"/>
                <a:gd name="connsiteY149" fmla="*/ 36790 h 238903"/>
                <a:gd name="connsiteX150" fmla="*/ 198744 w 333604"/>
                <a:gd name="connsiteY150" fmla="*/ 45399 h 238903"/>
                <a:gd name="connsiteX151" fmla="*/ 196592 w 333604"/>
                <a:gd name="connsiteY151" fmla="*/ 45399 h 238903"/>
                <a:gd name="connsiteX152" fmla="*/ 196592 w 333604"/>
                <a:gd name="connsiteY152" fmla="*/ 47551 h 238903"/>
                <a:gd name="connsiteX153" fmla="*/ 194440 w 333604"/>
                <a:gd name="connsiteY153" fmla="*/ 47551 h 238903"/>
                <a:gd name="connsiteX154" fmla="*/ 194440 w 333604"/>
                <a:gd name="connsiteY154" fmla="*/ 49704 h 238903"/>
                <a:gd name="connsiteX155" fmla="*/ 187983 w 333604"/>
                <a:gd name="connsiteY155" fmla="*/ 49704 h 238903"/>
                <a:gd name="connsiteX156" fmla="*/ 187983 w 333604"/>
                <a:gd name="connsiteY156" fmla="*/ 51856 h 238903"/>
                <a:gd name="connsiteX157" fmla="*/ 179374 w 333604"/>
                <a:gd name="connsiteY157" fmla="*/ 51856 h 238903"/>
                <a:gd name="connsiteX158" fmla="*/ 179374 w 333604"/>
                <a:gd name="connsiteY158" fmla="*/ 54008 h 238903"/>
                <a:gd name="connsiteX159" fmla="*/ 177221 w 333604"/>
                <a:gd name="connsiteY159" fmla="*/ 54008 h 238903"/>
                <a:gd name="connsiteX160" fmla="*/ 177221 w 333604"/>
                <a:gd name="connsiteY160" fmla="*/ 56160 h 238903"/>
                <a:gd name="connsiteX161" fmla="*/ 175069 w 333604"/>
                <a:gd name="connsiteY161" fmla="*/ 56160 h 238903"/>
                <a:gd name="connsiteX162" fmla="*/ 175069 w 333604"/>
                <a:gd name="connsiteY162" fmla="*/ 58313 h 238903"/>
                <a:gd name="connsiteX163" fmla="*/ 166460 w 333604"/>
                <a:gd name="connsiteY163" fmla="*/ 58313 h 238903"/>
                <a:gd name="connsiteX164" fmla="*/ 166460 w 333604"/>
                <a:gd name="connsiteY164" fmla="*/ 60465 h 238903"/>
                <a:gd name="connsiteX165" fmla="*/ 164308 w 333604"/>
                <a:gd name="connsiteY165" fmla="*/ 60465 h 238903"/>
                <a:gd name="connsiteX166" fmla="*/ 164308 w 333604"/>
                <a:gd name="connsiteY166" fmla="*/ 62617 h 238903"/>
                <a:gd name="connsiteX167" fmla="*/ 157851 w 333604"/>
                <a:gd name="connsiteY167" fmla="*/ 62617 h 238903"/>
                <a:gd name="connsiteX168" fmla="*/ 157851 w 333604"/>
                <a:gd name="connsiteY168" fmla="*/ 64770 h 238903"/>
                <a:gd name="connsiteX169" fmla="*/ 151394 w 333604"/>
                <a:gd name="connsiteY169" fmla="*/ 64770 h 238903"/>
                <a:gd name="connsiteX170" fmla="*/ 151394 w 333604"/>
                <a:gd name="connsiteY170" fmla="*/ 66922 h 238903"/>
                <a:gd name="connsiteX171" fmla="*/ 147089 w 333604"/>
                <a:gd name="connsiteY171" fmla="*/ 66922 h 238903"/>
                <a:gd name="connsiteX172" fmla="*/ 147089 w 333604"/>
                <a:gd name="connsiteY172" fmla="*/ 69074 h 238903"/>
                <a:gd name="connsiteX173" fmla="*/ 142785 w 333604"/>
                <a:gd name="connsiteY173" fmla="*/ 69074 h 238903"/>
                <a:gd name="connsiteX174" fmla="*/ 142785 w 333604"/>
                <a:gd name="connsiteY174" fmla="*/ 71226 h 238903"/>
                <a:gd name="connsiteX175" fmla="*/ 138480 w 333604"/>
                <a:gd name="connsiteY175" fmla="*/ 71226 h 238903"/>
                <a:gd name="connsiteX176" fmla="*/ 138480 w 333604"/>
                <a:gd name="connsiteY176" fmla="*/ 73379 h 238903"/>
                <a:gd name="connsiteX177" fmla="*/ 134176 w 333604"/>
                <a:gd name="connsiteY177" fmla="*/ 73379 h 238903"/>
                <a:gd name="connsiteX178" fmla="*/ 134176 w 333604"/>
                <a:gd name="connsiteY178" fmla="*/ 75531 h 238903"/>
                <a:gd name="connsiteX179" fmla="*/ 132023 w 333604"/>
                <a:gd name="connsiteY179" fmla="*/ 75531 h 238903"/>
                <a:gd name="connsiteX180" fmla="*/ 132023 w 333604"/>
                <a:gd name="connsiteY180" fmla="*/ 77683 h 238903"/>
                <a:gd name="connsiteX181" fmla="*/ 127719 w 333604"/>
                <a:gd name="connsiteY181" fmla="*/ 77683 h 238903"/>
                <a:gd name="connsiteX182" fmla="*/ 127719 w 333604"/>
                <a:gd name="connsiteY182" fmla="*/ 79836 h 238903"/>
                <a:gd name="connsiteX183" fmla="*/ 125567 w 333604"/>
                <a:gd name="connsiteY183" fmla="*/ 79836 h 238903"/>
                <a:gd name="connsiteX184" fmla="*/ 125567 w 333604"/>
                <a:gd name="connsiteY184" fmla="*/ 81988 h 238903"/>
                <a:gd name="connsiteX185" fmla="*/ 121262 w 333604"/>
                <a:gd name="connsiteY185" fmla="*/ 81988 h 238903"/>
                <a:gd name="connsiteX186" fmla="*/ 121262 w 333604"/>
                <a:gd name="connsiteY186" fmla="*/ 84140 h 238903"/>
                <a:gd name="connsiteX187" fmla="*/ 116957 w 333604"/>
                <a:gd name="connsiteY187" fmla="*/ 84140 h 238903"/>
                <a:gd name="connsiteX188" fmla="*/ 116957 w 333604"/>
                <a:gd name="connsiteY188" fmla="*/ 86292 h 238903"/>
                <a:gd name="connsiteX189" fmla="*/ 114805 w 333604"/>
                <a:gd name="connsiteY189" fmla="*/ 86292 h 238903"/>
                <a:gd name="connsiteX190" fmla="*/ 114805 w 333604"/>
                <a:gd name="connsiteY190" fmla="*/ 88445 h 238903"/>
                <a:gd name="connsiteX191" fmla="*/ 110501 w 333604"/>
                <a:gd name="connsiteY191" fmla="*/ 88445 h 238903"/>
                <a:gd name="connsiteX192" fmla="*/ 110501 w 333604"/>
                <a:gd name="connsiteY192" fmla="*/ 90597 h 238903"/>
                <a:gd name="connsiteX193" fmla="*/ 108348 w 333604"/>
                <a:gd name="connsiteY193" fmla="*/ 90597 h 238903"/>
                <a:gd name="connsiteX194" fmla="*/ 108348 w 333604"/>
                <a:gd name="connsiteY194" fmla="*/ 92749 h 238903"/>
                <a:gd name="connsiteX195" fmla="*/ 104044 w 333604"/>
                <a:gd name="connsiteY195" fmla="*/ 92749 h 238903"/>
                <a:gd name="connsiteX196" fmla="*/ 104044 w 333604"/>
                <a:gd name="connsiteY196" fmla="*/ 94902 h 238903"/>
                <a:gd name="connsiteX197" fmla="*/ 101891 w 333604"/>
                <a:gd name="connsiteY197" fmla="*/ 94902 h 238903"/>
                <a:gd name="connsiteX198" fmla="*/ 101891 w 333604"/>
                <a:gd name="connsiteY198" fmla="*/ 97054 h 238903"/>
                <a:gd name="connsiteX199" fmla="*/ 99739 w 333604"/>
                <a:gd name="connsiteY199" fmla="*/ 97054 h 238903"/>
                <a:gd name="connsiteX200" fmla="*/ 99739 w 333604"/>
                <a:gd name="connsiteY200" fmla="*/ 99206 h 238903"/>
                <a:gd name="connsiteX201" fmla="*/ 95435 w 333604"/>
                <a:gd name="connsiteY201" fmla="*/ 99206 h 238903"/>
                <a:gd name="connsiteX202" fmla="*/ 95435 w 333604"/>
                <a:gd name="connsiteY202" fmla="*/ 101358 h 238903"/>
                <a:gd name="connsiteX203" fmla="*/ 93282 w 333604"/>
                <a:gd name="connsiteY203" fmla="*/ 101358 h 238903"/>
                <a:gd name="connsiteX204" fmla="*/ 93282 w 333604"/>
                <a:gd name="connsiteY204" fmla="*/ 103511 h 238903"/>
                <a:gd name="connsiteX205" fmla="*/ 91130 w 333604"/>
                <a:gd name="connsiteY205" fmla="*/ 103511 h 238903"/>
                <a:gd name="connsiteX206" fmla="*/ 91130 w 333604"/>
                <a:gd name="connsiteY206" fmla="*/ 105663 h 238903"/>
                <a:gd name="connsiteX207" fmla="*/ 86825 w 333604"/>
                <a:gd name="connsiteY207" fmla="*/ 105663 h 238903"/>
                <a:gd name="connsiteX208" fmla="*/ 86825 w 333604"/>
                <a:gd name="connsiteY208" fmla="*/ 107815 h 238903"/>
                <a:gd name="connsiteX209" fmla="*/ 82521 w 333604"/>
                <a:gd name="connsiteY209" fmla="*/ 107815 h 238903"/>
                <a:gd name="connsiteX210" fmla="*/ 82521 w 333604"/>
                <a:gd name="connsiteY210" fmla="*/ 109968 h 238903"/>
                <a:gd name="connsiteX211" fmla="*/ 80369 w 333604"/>
                <a:gd name="connsiteY211" fmla="*/ 109968 h 238903"/>
                <a:gd name="connsiteX212" fmla="*/ 80369 w 333604"/>
                <a:gd name="connsiteY212" fmla="*/ 112120 h 238903"/>
                <a:gd name="connsiteX213" fmla="*/ 76064 w 333604"/>
                <a:gd name="connsiteY213" fmla="*/ 112120 h 238903"/>
                <a:gd name="connsiteX214" fmla="*/ 76064 w 333604"/>
                <a:gd name="connsiteY214" fmla="*/ 114272 h 238903"/>
                <a:gd name="connsiteX215" fmla="*/ 73912 w 333604"/>
                <a:gd name="connsiteY215" fmla="*/ 114272 h 238903"/>
                <a:gd name="connsiteX216" fmla="*/ 73912 w 333604"/>
                <a:gd name="connsiteY216" fmla="*/ 116424 h 238903"/>
                <a:gd name="connsiteX217" fmla="*/ 69607 w 333604"/>
                <a:gd name="connsiteY217" fmla="*/ 116424 h 238903"/>
                <a:gd name="connsiteX218" fmla="*/ 69607 w 333604"/>
                <a:gd name="connsiteY218" fmla="*/ 118577 h 238903"/>
                <a:gd name="connsiteX219" fmla="*/ 65303 w 333604"/>
                <a:gd name="connsiteY219" fmla="*/ 118577 h 238903"/>
                <a:gd name="connsiteX220" fmla="*/ 65303 w 333604"/>
                <a:gd name="connsiteY220" fmla="*/ 120729 h 238903"/>
                <a:gd name="connsiteX221" fmla="*/ 60998 w 333604"/>
                <a:gd name="connsiteY221" fmla="*/ 120729 h 238903"/>
                <a:gd name="connsiteX222" fmla="*/ 60998 w 333604"/>
                <a:gd name="connsiteY222" fmla="*/ 122881 h 238903"/>
                <a:gd name="connsiteX223" fmla="*/ 58846 w 333604"/>
                <a:gd name="connsiteY223" fmla="*/ 122881 h 238903"/>
                <a:gd name="connsiteX224" fmla="*/ 58846 w 333604"/>
                <a:gd name="connsiteY224" fmla="*/ 125034 h 238903"/>
                <a:gd name="connsiteX225" fmla="*/ 54541 w 333604"/>
                <a:gd name="connsiteY225" fmla="*/ 125034 h 238903"/>
                <a:gd name="connsiteX226" fmla="*/ 54541 w 333604"/>
                <a:gd name="connsiteY226" fmla="*/ 127186 h 238903"/>
                <a:gd name="connsiteX227" fmla="*/ 52389 w 333604"/>
                <a:gd name="connsiteY227" fmla="*/ 127186 h 238903"/>
                <a:gd name="connsiteX228" fmla="*/ 52389 w 333604"/>
                <a:gd name="connsiteY228" fmla="*/ 129338 h 238903"/>
                <a:gd name="connsiteX229" fmla="*/ 50237 w 333604"/>
                <a:gd name="connsiteY229" fmla="*/ 129338 h 238903"/>
                <a:gd name="connsiteX230" fmla="*/ 50237 w 333604"/>
                <a:gd name="connsiteY230" fmla="*/ 131490 h 238903"/>
                <a:gd name="connsiteX231" fmla="*/ 48084 w 333604"/>
                <a:gd name="connsiteY231" fmla="*/ 131490 h 238903"/>
                <a:gd name="connsiteX232" fmla="*/ 48084 w 333604"/>
                <a:gd name="connsiteY232" fmla="*/ 135795 h 238903"/>
                <a:gd name="connsiteX233" fmla="*/ 45932 w 333604"/>
                <a:gd name="connsiteY233" fmla="*/ 135795 h 238903"/>
                <a:gd name="connsiteX234" fmla="*/ 45932 w 333604"/>
                <a:gd name="connsiteY234" fmla="*/ 137947 h 238903"/>
                <a:gd name="connsiteX235" fmla="*/ 39475 w 333604"/>
                <a:gd name="connsiteY235" fmla="*/ 137947 h 238903"/>
                <a:gd name="connsiteX236" fmla="*/ 39475 w 333604"/>
                <a:gd name="connsiteY236" fmla="*/ 135795 h 238903"/>
                <a:gd name="connsiteX237" fmla="*/ 37323 w 333604"/>
                <a:gd name="connsiteY237" fmla="*/ 135795 h 238903"/>
                <a:gd name="connsiteX238" fmla="*/ 37323 w 333604"/>
                <a:gd name="connsiteY238" fmla="*/ 133643 h 238903"/>
                <a:gd name="connsiteX239" fmla="*/ 33018 w 333604"/>
                <a:gd name="connsiteY239" fmla="*/ 133643 h 238903"/>
                <a:gd name="connsiteX240" fmla="*/ 33018 w 333604"/>
                <a:gd name="connsiteY240" fmla="*/ 131490 h 238903"/>
                <a:gd name="connsiteX241" fmla="*/ 30866 w 333604"/>
                <a:gd name="connsiteY241" fmla="*/ 131490 h 238903"/>
                <a:gd name="connsiteX242" fmla="*/ 30866 w 333604"/>
                <a:gd name="connsiteY242" fmla="*/ 129338 h 238903"/>
                <a:gd name="connsiteX243" fmla="*/ 28714 w 333604"/>
                <a:gd name="connsiteY243" fmla="*/ 129338 h 238903"/>
                <a:gd name="connsiteX244" fmla="*/ 28714 w 333604"/>
                <a:gd name="connsiteY244" fmla="*/ 127186 h 238903"/>
                <a:gd name="connsiteX245" fmla="*/ 26561 w 333604"/>
                <a:gd name="connsiteY245" fmla="*/ 127186 h 238903"/>
                <a:gd name="connsiteX246" fmla="*/ 26561 w 333604"/>
                <a:gd name="connsiteY246" fmla="*/ 125034 h 238903"/>
                <a:gd name="connsiteX247" fmla="*/ 22257 w 333604"/>
                <a:gd name="connsiteY247" fmla="*/ 125034 h 238903"/>
                <a:gd name="connsiteX248" fmla="*/ 22257 w 333604"/>
                <a:gd name="connsiteY248" fmla="*/ 122881 h 238903"/>
                <a:gd name="connsiteX249" fmla="*/ 17952 w 333604"/>
                <a:gd name="connsiteY249" fmla="*/ 122881 h 238903"/>
                <a:gd name="connsiteX250" fmla="*/ 17952 w 333604"/>
                <a:gd name="connsiteY250" fmla="*/ 120729 h 238903"/>
                <a:gd name="connsiteX251" fmla="*/ 13648 w 333604"/>
                <a:gd name="connsiteY251" fmla="*/ 120729 h 238903"/>
                <a:gd name="connsiteX252" fmla="*/ 13648 w 333604"/>
                <a:gd name="connsiteY252" fmla="*/ 118577 h 238903"/>
                <a:gd name="connsiteX253" fmla="*/ 7191 w 333604"/>
                <a:gd name="connsiteY253" fmla="*/ 118577 h 238903"/>
                <a:gd name="connsiteX254" fmla="*/ 7191 w 333604"/>
                <a:gd name="connsiteY254" fmla="*/ 116424 h 238903"/>
                <a:gd name="connsiteX255" fmla="*/ 734 w 333604"/>
                <a:gd name="connsiteY255" fmla="*/ 116424 h 238903"/>
                <a:gd name="connsiteX256" fmla="*/ 734 w 333604"/>
                <a:gd name="connsiteY256" fmla="*/ 112120 h 238903"/>
                <a:gd name="connsiteX257" fmla="*/ 5039 w 333604"/>
                <a:gd name="connsiteY257" fmla="*/ 112120 h 238903"/>
                <a:gd name="connsiteX258" fmla="*/ 5039 w 333604"/>
                <a:gd name="connsiteY258" fmla="*/ 109968 h 238903"/>
                <a:gd name="connsiteX259" fmla="*/ 7191 w 333604"/>
                <a:gd name="connsiteY259" fmla="*/ 109968 h 238903"/>
                <a:gd name="connsiteX260" fmla="*/ 7191 w 333604"/>
                <a:gd name="connsiteY260" fmla="*/ 107815 h 238903"/>
                <a:gd name="connsiteX261" fmla="*/ 9343 w 333604"/>
                <a:gd name="connsiteY261" fmla="*/ 107815 h 238903"/>
                <a:gd name="connsiteX262" fmla="*/ 9343 w 333604"/>
                <a:gd name="connsiteY262" fmla="*/ 105663 h 238903"/>
                <a:gd name="connsiteX263" fmla="*/ 11495 w 333604"/>
                <a:gd name="connsiteY263" fmla="*/ 105663 h 238903"/>
                <a:gd name="connsiteX264" fmla="*/ 11495 w 333604"/>
                <a:gd name="connsiteY264" fmla="*/ 103511 h 238903"/>
                <a:gd name="connsiteX265" fmla="*/ 13648 w 333604"/>
                <a:gd name="connsiteY265" fmla="*/ 103511 h 238903"/>
                <a:gd name="connsiteX266" fmla="*/ 13648 w 333604"/>
                <a:gd name="connsiteY266" fmla="*/ 101358 h 238903"/>
                <a:gd name="connsiteX267" fmla="*/ 17952 w 333604"/>
                <a:gd name="connsiteY267" fmla="*/ 101358 h 238903"/>
                <a:gd name="connsiteX268" fmla="*/ 17952 w 333604"/>
                <a:gd name="connsiteY268" fmla="*/ 99206 h 238903"/>
                <a:gd name="connsiteX269" fmla="*/ 20105 w 333604"/>
                <a:gd name="connsiteY269" fmla="*/ 99206 h 238903"/>
                <a:gd name="connsiteX270" fmla="*/ 20105 w 333604"/>
                <a:gd name="connsiteY270" fmla="*/ 97054 h 238903"/>
                <a:gd name="connsiteX271" fmla="*/ 22257 w 333604"/>
                <a:gd name="connsiteY271" fmla="*/ 97054 h 238903"/>
                <a:gd name="connsiteX272" fmla="*/ 22257 w 333604"/>
                <a:gd name="connsiteY272" fmla="*/ 94902 h 238903"/>
                <a:gd name="connsiteX273" fmla="*/ 26561 w 333604"/>
                <a:gd name="connsiteY273" fmla="*/ 94902 h 238903"/>
                <a:gd name="connsiteX274" fmla="*/ 26561 w 333604"/>
                <a:gd name="connsiteY274" fmla="*/ 92749 h 238903"/>
                <a:gd name="connsiteX275" fmla="*/ 28714 w 333604"/>
                <a:gd name="connsiteY275" fmla="*/ 92749 h 238903"/>
                <a:gd name="connsiteX276" fmla="*/ 28714 w 333604"/>
                <a:gd name="connsiteY276" fmla="*/ 90597 h 238903"/>
                <a:gd name="connsiteX277" fmla="*/ 33018 w 333604"/>
                <a:gd name="connsiteY277" fmla="*/ 90597 h 238903"/>
                <a:gd name="connsiteX278" fmla="*/ 33018 w 333604"/>
                <a:gd name="connsiteY278" fmla="*/ 88445 h 238903"/>
                <a:gd name="connsiteX279" fmla="*/ 35171 w 333604"/>
                <a:gd name="connsiteY279" fmla="*/ 88445 h 238903"/>
                <a:gd name="connsiteX280" fmla="*/ 35171 w 333604"/>
                <a:gd name="connsiteY280" fmla="*/ 86292 h 238903"/>
                <a:gd name="connsiteX281" fmla="*/ 37323 w 333604"/>
                <a:gd name="connsiteY281" fmla="*/ 86292 h 238903"/>
                <a:gd name="connsiteX282" fmla="*/ 37323 w 333604"/>
                <a:gd name="connsiteY282" fmla="*/ 84140 h 238903"/>
                <a:gd name="connsiteX283" fmla="*/ 39475 w 333604"/>
                <a:gd name="connsiteY283" fmla="*/ 84140 h 238903"/>
                <a:gd name="connsiteX284" fmla="*/ 39475 w 333604"/>
                <a:gd name="connsiteY284" fmla="*/ 81988 h 238903"/>
                <a:gd name="connsiteX285" fmla="*/ 43780 w 333604"/>
                <a:gd name="connsiteY285" fmla="*/ 81988 h 238903"/>
                <a:gd name="connsiteX286" fmla="*/ 43780 w 333604"/>
                <a:gd name="connsiteY286" fmla="*/ 79836 h 238903"/>
                <a:gd name="connsiteX287" fmla="*/ 45932 w 333604"/>
                <a:gd name="connsiteY287" fmla="*/ 79836 h 238903"/>
                <a:gd name="connsiteX288" fmla="*/ 45932 w 333604"/>
                <a:gd name="connsiteY288" fmla="*/ 77683 h 238903"/>
                <a:gd name="connsiteX289" fmla="*/ 50237 w 333604"/>
                <a:gd name="connsiteY289" fmla="*/ 77683 h 238903"/>
                <a:gd name="connsiteX290" fmla="*/ 50237 w 333604"/>
                <a:gd name="connsiteY290" fmla="*/ 75531 h 238903"/>
                <a:gd name="connsiteX291" fmla="*/ 52389 w 333604"/>
                <a:gd name="connsiteY291" fmla="*/ 75531 h 238903"/>
                <a:gd name="connsiteX292" fmla="*/ 52389 w 333604"/>
                <a:gd name="connsiteY292" fmla="*/ 73379 h 238903"/>
                <a:gd name="connsiteX293" fmla="*/ 56693 w 333604"/>
                <a:gd name="connsiteY293" fmla="*/ 73379 h 238903"/>
                <a:gd name="connsiteX294" fmla="*/ 56693 w 333604"/>
                <a:gd name="connsiteY294" fmla="*/ 71226 h 238903"/>
                <a:gd name="connsiteX295" fmla="*/ 58846 w 333604"/>
                <a:gd name="connsiteY295" fmla="*/ 71226 h 238903"/>
                <a:gd name="connsiteX296" fmla="*/ 58846 w 333604"/>
                <a:gd name="connsiteY296" fmla="*/ 69074 h 238903"/>
                <a:gd name="connsiteX297" fmla="*/ 63150 w 333604"/>
                <a:gd name="connsiteY297" fmla="*/ 69074 h 238903"/>
                <a:gd name="connsiteX298" fmla="*/ 63150 w 333604"/>
                <a:gd name="connsiteY298" fmla="*/ 66922 h 238903"/>
                <a:gd name="connsiteX299" fmla="*/ 65303 w 333604"/>
                <a:gd name="connsiteY299" fmla="*/ 66922 h 238903"/>
                <a:gd name="connsiteX300" fmla="*/ 65303 w 333604"/>
                <a:gd name="connsiteY300" fmla="*/ 64770 h 238903"/>
                <a:gd name="connsiteX301" fmla="*/ 69607 w 333604"/>
                <a:gd name="connsiteY301" fmla="*/ 64770 h 238903"/>
                <a:gd name="connsiteX302" fmla="*/ 69607 w 333604"/>
                <a:gd name="connsiteY302" fmla="*/ 62617 h 238903"/>
                <a:gd name="connsiteX303" fmla="*/ 73912 w 333604"/>
                <a:gd name="connsiteY303" fmla="*/ 62617 h 238903"/>
                <a:gd name="connsiteX304" fmla="*/ 73912 w 333604"/>
                <a:gd name="connsiteY304" fmla="*/ 60465 h 238903"/>
                <a:gd name="connsiteX305" fmla="*/ 76064 w 333604"/>
                <a:gd name="connsiteY305" fmla="*/ 60465 h 238903"/>
                <a:gd name="connsiteX306" fmla="*/ 76064 w 333604"/>
                <a:gd name="connsiteY306" fmla="*/ 58313 h 238903"/>
                <a:gd name="connsiteX307" fmla="*/ 80369 w 333604"/>
                <a:gd name="connsiteY307" fmla="*/ 58313 h 238903"/>
                <a:gd name="connsiteX308" fmla="*/ 80369 w 333604"/>
                <a:gd name="connsiteY308" fmla="*/ 56160 h 238903"/>
                <a:gd name="connsiteX309" fmla="*/ 84673 w 333604"/>
                <a:gd name="connsiteY309" fmla="*/ 56160 h 238903"/>
                <a:gd name="connsiteX310" fmla="*/ 84673 w 333604"/>
                <a:gd name="connsiteY310" fmla="*/ 54008 h 238903"/>
                <a:gd name="connsiteX311" fmla="*/ 86825 w 333604"/>
                <a:gd name="connsiteY311" fmla="*/ 54008 h 238903"/>
                <a:gd name="connsiteX312" fmla="*/ 86825 w 333604"/>
                <a:gd name="connsiteY312" fmla="*/ 51856 h 238903"/>
                <a:gd name="connsiteX313" fmla="*/ 91130 w 333604"/>
                <a:gd name="connsiteY313" fmla="*/ 51856 h 238903"/>
                <a:gd name="connsiteX314" fmla="*/ 91130 w 333604"/>
                <a:gd name="connsiteY314" fmla="*/ 49704 h 238903"/>
                <a:gd name="connsiteX315" fmla="*/ 95435 w 333604"/>
                <a:gd name="connsiteY315" fmla="*/ 49704 h 238903"/>
                <a:gd name="connsiteX316" fmla="*/ 95435 w 333604"/>
                <a:gd name="connsiteY316" fmla="*/ 47551 h 238903"/>
                <a:gd name="connsiteX317" fmla="*/ 99739 w 333604"/>
                <a:gd name="connsiteY317" fmla="*/ 47551 h 238903"/>
                <a:gd name="connsiteX318" fmla="*/ 99739 w 333604"/>
                <a:gd name="connsiteY318" fmla="*/ 45399 h 238903"/>
                <a:gd name="connsiteX319" fmla="*/ 104044 w 333604"/>
                <a:gd name="connsiteY319" fmla="*/ 45399 h 238903"/>
                <a:gd name="connsiteX320" fmla="*/ 104044 w 333604"/>
                <a:gd name="connsiteY320" fmla="*/ 43247 h 238903"/>
                <a:gd name="connsiteX321" fmla="*/ 108348 w 333604"/>
                <a:gd name="connsiteY321" fmla="*/ 43247 h 238903"/>
                <a:gd name="connsiteX322" fmla="*/ 108348 w 333604"/>
                <a:gd name="connsiteY322" fmla="*/ 41094 h 238903"/>
                <a:gd name="connsiteX323" fmla="*/ 112653 w 333604"/>
                <a:gd name="connsiteY323" fmla="*/ 41094 h 238903"/>
                <a:gd name="connsiteX324" fmla="*/ 112653 w 333604"/>
                <a:gd name="connsiteY324" fmla="*/ 38942 h 238903"/>
                <a:gd name="connsiteX325" fmla="*/ 116957 w 333604"/>
                <a:gd name="connsiteY325" fmla="*/ 38942 h 238903"/>
                <a:gd name="connsiteX326" fmla="*/ 116957 w 333604"/>
                <a:gd name="connsiteY326" fmla="*/ 36790 h 238903"/>
                <a:gd name="connsiteX327" fmla="*/ 123414 w 333604"/>
                <a:gd name="connsiteY327" fmla="*/ 36790 h 238903"/>
                <a:gd name="connsiteX328" fmla="*/ 123414 w 333604"/>
                <a:gd name="connsiteY328" fmla="*/ 34638 h 238903"/>
                <a:gd name="connsiteX329" fmla="*/ 127719 w 333604"/>
                <a:gd name="connsiteY329" fmla="*/ 34638 h 238903"/>
                <a:gd name="connsiteX330" fmla="*/ 127719 w 333604"/>
                <a:gd name="connsiteY330" fmla="*/ 32485 h 238903"/>
                <a:gd name="connsiteX331" fmla="*/ 132023 w 333604"/>
                <a:gd name="connsiteY331" fmla="*/ 32485 h 238903"/>
                <a:gd name="connsiteX332" fmla="*/ 132023 w 333604"/>
                <a:gd name="connsiteY332" fmla="*/ 30333 h 238903"/>
                <a:gd name="connsiteX333" fmla="*/ 136328 w 333604"/>
                <a:gd name="connsiteY333" fmla="*/ 30333 h 238903"/>
                <a:gd name="connsiteX334" fmla="*/ 136328 w 333604"/>
                <a:gd name="connsiteY334" fmla="*/ 28181 h 238903"/>
                <a:gd name="connsiteX335" fmla="*/ 140633 w 333604"/>
                <a:gd name="connsiteY335" fmla="*/ 28181 h 238903"/>
                <a:gd name="connsiteX336" fmla="*/ 140633 w 333604"/>
                <a:gd name="connsiteY336" fmla="*/ 26028 h 238903"/>
                <a:gd name="connsiteX337" fmla="*/ 144937 w 333604"/>
                <a:gd name="connsiteY337" fmla="*/ 26028 h 238903"/>
                <a:gd name="connsiteX338" fmla="*/ 144937 w 333604"/>
                <a:gd name="connsiteY338" fmla="*/ 23876 h 238903"/>
                <a:gd name="connsiteX339" fmla="*/ 149242 w 333604"/>
                <a:gd name="connsiteY339" fmla="*/ 23876 h 238903"/>
                <a:gd name="connsiteX340" fmla="*/ 149242 w 333604"/>
                <a:gd name="connsiteY340" fmla="*/ 21724 h 238903"/>
                <a:gd name="connsiteX341" fmla="*/ 157851 w 333604"/>
                <a:gd name="connsiteY341" fmla="*/ 21724 h 238903"/>
                <a:gd name="connsiteX342" fmla="*/ 157851 w 333604"/>
                <a:gd name="connsiteY342" fmla="*/ 19572 h 238903"/>
                <a:gd name="connsiteX343" fmla="*/ 164308 w 333604"/>
                <a:gd name="connsiteY343" fmla="*/ 19572 h 238903"/>
                <a:gd name="connsiteX344" fmla="*/ 164308 w 333604"/>
                <a:gd name="connsiteY344" fmla="*/ 17419 h 238903"/>
                <a:gd name="connsiteX345" fmla="*/ 170765 w 333604"/>
                <a:gd name="connsiteY345" fmla="*/ 17419 h 238903"/>
                <a:gd name="connsiteX346" fmla="*/ 170765 w 333604"/>
                <a:gd name="connsiteY346" fmla="*/ 15267 h 238903"/>
                <a:gd name="connsiteX347" fmla="*/ 179374 w 333604"/>
                <a:gd name="connsiteY347" fmla="*/ 15267 h 238903"/>
                <a:gd name="connsiteX348" fmla="*/ 179374 w 333604"/>
                <a:gd name="connsiteY348" fmla="*/ 13115 h 238903"/>
                <a:gd name="connsiteX349" fmla="*/ 183678 w 333604"/>
                <a:gd name="connsiteY349" fmla="*/ 13115 h 238903"/>
                <a:gd name="connsiteX350" fmla="*/ 183678 w 333604"/>
                <a:gd name="connsiteY350" fmla="*/ 10962 h 238903"/>
                <a:gd name="connsiteX351" fmla="*/ 192287 w 333604"/>
                <a:gd name="connsiteY351" fmla="*/ 10962 h 238903"/>
                <a:gd name="connsiteX352" fmla="*/ 192287 w 333604"/>
                <a:gd name="connsiteY352" fmla="*/ 8810 h 238903"/>
                <a:gd name="connsiteX353" fmla="*/ 203049 w 333604"/>
                <a:gd name="connsiteY353" fmla="*/ 8810 h 238903"/>
                <a:gd name="connsiteX354" fmla="*/ 203049 w 333604"/>
                <a:gd name="connsiteY354" fmla="*/ 6658 h 238903"/>
                <a:gd name="connsiteX355" fmla="*/ 213810 w 333604"/>
                <a:gd name="connsiteY355" fmla="*/ 6658 h 238903"/>
                <a:gd name="connsiteX356" fmla="*/ 213810 w 333604"/>
                <a:gd name="connsiteY356" fmla="*/ 4506 h 238903"/>
                <a:gd name="connsiteX357" fmla="*/ 222419 w 333604"/>
                <a:gd name="connsiteY357" fmla="*/ 4506 h 238903"/>
                <a:gd name="connsiteX358" fmla="*/ 222419 w 333604"/>
                <a:gd name="connsiteY358" fmla="*/ 2353 h 238903"/>
                <a:gd name="connsiteX359" fmla="*/ 233181 w 333604"/>
                <a:gd name="connsiteY359" fmla="*/ 2353 h 2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</a:cxnLst>
              <a:rect l="l" t="t" r="r" b="b"/>
              <a:pathLst>
                <a:path w="333604" h="238903">
                  <a:moveTo>
                    <a:pt x="233181" y="201"/>
                  </a:moveTo>
                  <a:lnTo>
                    <a:pt x="263313" y="201"/>
                  </a:lnTo>
                  <a:lnTo>
                    <a:pt x="263313" y="2353"/>
                  </a:lnTo>
                  <a:lnTo>
                    <a:pt x="267617" y="2353"/>
                  </a:lnTo>
                  <a:lnTo>
                    <a:pt x="267617" y="4506"/>
                  </a:lnTo>
                  <a:lnTo>
                    <a:pt x="271922" y="4506"/>
                  </a:lnTo>
                  <a:lnTo>
                    <a:pt x="271922" y="6658"/>
                  </a:lnTo>
                  <a:lnTo>
                    <a:pt x="274074" y="6658"/>
                  </a:lnTo>
                  <a:lnTo>
                    <a:pt x="274074" y="8810"/>
                  </a:lnTo>
                  <a:lnTo>
                    <a:pt x="276227" y="8810"/>
                  </a:lnTo>
                  <a:lnTo>
                    <a:pt x="276227" y="10962"/>
                  </a:lnTo>
                  <a:lnTo>
                    <a:pt x="278379" y="10962"/>
                  </a:lnTo>
                  <a:lnTo>
                    <a:pt x="278379" y="13115"/>
                  </a:lnTo>
                  <a:lnTo>
                    <a:pt x="280531" y="13115"/>
                  </a:lnTo>
                  <a:lnTo>
                    <a:pt x="280531" y="15267"/>
                  </a:lnTo>
                  <a:lnTo>
                    <a:pt x="282683" y="15267"/>
                  </a:lnTo>
                  <a:lnTo>
                    <a:pt x="282683" y="17419"/>
                  </a:lnTo>
                  <a:lnTo>
                    <a:pt x="284836" y="17419"/>
                  </a:lnTo>
                  <a:lnTo>
                    <a:pt x="284836" y="21724"/>
                  </a:lnTo>
                  <a:lnTo>
                    <a:pt x="286988" y="21724"/>
                  </a:lnTo>
                  <a:lnTo>
                    <a:pt x="286988" y="23876"/>
                  </a:lnTo>
                  <a:lnTo>
                    <a:pt x="289140" y="23876"/>
                  </a:lnTo>
                  <a:lnTo>
                    <a:pt x="289140" y="28181"/>
                  </a:lnTo>
                  <a:lnTo>
                    <a:pt x="291293" y="28181"/>
                  </a:lnTo>
                  <a:lnTo>
                    <a:pt x="291293" y="32485"/>
                  </a:lnTo>
                  <a:lnTo>
                    <a:pt x="293445" y="32485"/>
                  </a:lnTo>
                  <a:lnTo>
                    <a:pt x="293445" y="36790"/>
                  </a:lnTo>
                  <a:lnTo>
                    <a:pt x="295597" y="36790"/>
                  </a:lnTo>
                  <a:lnTo>
                    <a:pt x="295597" y="41094"/>
                  </a:lnTo>
                  <a:lnTo>
                    <a:pt x="297750" y="41094"/>
                  </a:lnTo>
                  <a:lnTo>
                    <a:pt x="297750" y="43247"/>
                  </a:lnTo>
                  <a:lnTo>
                    <a:pt x="299902" y="43247"/>
                  </a:lnTo>
                  <a:lnTo>
                    <a:pt x="299902" y="49704"/>
                  </a:lnTo>
                  <a:lnTo>
                    <a:pt x="302054" y="49704"/>
                  </a:lnTo>
                  <a:lnTo>
                    <a:pt x="302054" y="51856"/>
                  </a:lnTo>
                  <a:lnTo>
                    <a:pt x="304206" y="51856"/>
                  </a:lnTo>
                  <a:lnTo>
                    <a:pt x="304206" y="56160"/>
                  </a:lnTo>
                  <a:lnTo>
                    <a:pt x="306359" y="56160"/>
                  </a:lnTo>
                  <a:lnTo>
                    <a:pt x="306359" y="62617"/>
                  </a:lnTo>
                  <a:lnTo>
                    <a:pt x="308511" y="62617"/>
                  </a:lnTo>
                  <a:lnTo>
                    <a:pt x="308511" y="69074"/>
                  </a:lnTo>
                  <a:lnTo>
                    <a:pt x="310663" y="69074"/>
                  </a:lnTo>
                  <a:lnTo>
                    <a:pt x="310663" y="77683"/>
                  </a:lnTo>
                  <a:lnTo>
                    <a:pt x="312816" y="77683"/>
                  </a:lnTo>
                  <a:lnTo>
                    <a:pt x="312816" y="79836"/>
                  </a:lnTo>
                  <a:lnTo>
                    <a:pt x="314968" y="79836"/>
                  </a:lnTo>
                  <a:lnTo>
                    <a:pt x="314968" y="86292"/>
                  </a:lnTo>
                  <a:lnTo>
                    <a:pt x="317120" y="86292"/>
                  </a:lnTo>
                  <a:lnTo>
                    <a:pt x="317120" y="97054"/>
                  </a:lnTo>
                  <a:lnTo>
                    <a:pt x="319272" y="97054"/>
                  </a:lnTo>
                  <a:lnTo>
                    <a:pt x="319272" y="103511"/>
                  </a:lnTo>
                  <a:lnTo>
                    <a:pt x="321425" y="103511"/>
                  </a:lnTo>
                  <a:lnTo>
                    <a:pt x="321425" y="109968"/>
                  </a:lnTo>
                  <a:lnTo>
                    <a:pt x="323577" y="109968"/>
                  </a:lnTo>
                  <a:lnTo>
                    <a:pt x="323577" y="118577"/>
                  </a:lnTo>
                  <a:lnTo>
                    <a:pt x="325729" y="118577"/>
                  </a:lnTo>
                  <a:lnTo>
                    <a:pt x="325729" y="122881"/>
                  </a:lnTo>
                  <a:lnTo>
                    <a:pt x="327882" y="122881"/>
                  </a:lnTo>
                  <a:lnTo>
                    <a:pt x="327882" y="135795"/>
                  </a:lnTo>
                  <a:lnTo>
                    <a:pt x="330034" y="135795"/>
                  </a:lnTo>
                  <a:lnTo>
                    <a:pt x="330034" y="144404"/>
                  </a:lnTo>
                  <a:lnTo>
                    <a:pt x="332186" y="144404"/>
                  </a:lnTo>
                  <a:lnTo>
                    <a:pt x="332186" y="165927"/>
                  </a:lnTo>
                  <a:lnTo>
                    <a:pt x="334338" y="165927"/>
                  </a:lnTo>
                  <a:lnTo>
                    <a:pt x="334338" y="230496"/>
                  </a:lnTo>
                  <a:lnTo>
                    <a:pt x="332186" y="230496"/>
                  </a:lnTo>
                  <a:lnTo>
                    <a:pt x="332186" y="239105"/>
                  </a:lnTo>
                  <a:lnTo>
                    <a:pt x="330034" y="239105"/>
                  </a:lnTo>
                  <a:lnTo>
                    <a:pt x="330034" y="230496"/>
                  </a:lnTo>
                  <a:lnTo>
                    <a:pt x="327882" y="230496"/>
                  </a:lnTo>
                  <a:lnTo>
                    <a:pt x="327882" y="204668"/>
                  </a:lnTo>
                  <a:lnTo>
                    <a:pt x="325729" y="204668"/>
                  </a:lnTo>
                  <a:lnTo>
                    <a:pt x="325729" y="178841"/>
                  </a:lnTo>
                  <a:lnTo>
                    <a:pt x="323577" y="178841"/>
                  </a:lnTo>
                  <a:lnTo>
                    <a:pt x="323577" y="157318"/>
                  </a:lnTo>
                  <a:lnTo>
                    <a:pt x="321425" y="157318"/>
                  </a:lnTo>
                  <a:lnTo>
                    <a:pt x="321425" y="146556"/>
                  </a:lnTo>
                  <a:lnTo>
                    <a:pt x="319272" y="146556"/>
                  </a:lnTo>
                  <a:lnTo>
                    <a:pt x="319272" y="133643"/>
                  </a:lnTo>
                  <a:lnTo>
                    <a:pt x="317120" y="133643"/>
                  </a:lnTo>
                  <a:lnTo>
                    <a:pt x="317120" y="122881"/>
                  </a:lnTo>
                  <a:lnTo>
                    <a:pt x="314968" y="122881"/>
                  </a:lnTo>
                  <a:lnTo>
                    <a:pt x="314968" y="118577"/>
                  </a:lnTo>
                  <a:lnTo>
                    <a:pt x="312816" y="118577"/>
                  </a:lnTo>
                  <a:lnTo>
                    <a:pt x="312816" y="107815"/>
                  </a:lnTo>
                  <a:lnTo>
                    <a:pt x="310663" y="107815"/>
                  </a:lnTo>
                  <a:lnTo>
                    <a:pt x="310663" y="101358"/>
                  </a:lnTo>
                  <a:lnTo>
                    <a:pt x="308511" y="101358"/>
                  </a:lnTo>
                  <a:lnTo>
                    <a:pt x="308511" y="92749"/>
                  </a:lnTo>
                  <a:lnTo>
                    <a:pt x="306359" y="92749"/>
                  </a:lnTo>
                  <a:lnTo>
                    <a:pt x="306359" y="86292"/>
                  </a:lnTo>
                  <a:lnTo>
                    <a:pt x="304206" y="86292"/>
                  </a:lnTo>
                  <a:lnTo>
                    <a:pt x="304206" y="81988"/>
                  </a:lnTo>
                  <a:lnTo>
                    <a:pt x="302054" y="81988"/>
                  </a:lnTo>
                  <a:lnTo>
                    <a:pt x="302054" y="75531"/>
                  </a:lnTo>
                  <a:lnTo>
                    <a:pt x="299902" y="75531"/>
                  </a:lnTo>
                  <a:lnTo>
                    <a:pt x="299902" y="71226"/>
                  </a:lnTo>
                  <a:lnTo>
                    <a:pt x="297750" y="71226"/>
                  </a:lnTo>
                  <a:lnTo>
                    <a:pt x="297750" y="66922"/>
                  </a:lnTo>
                  <a:lnTo>
                    <a:pt x="295597" y="66922"/>
                  </a:lnTo>
                  <a:lnTo>
                    <a:pt x="295597" y="62617"/>
                  </a:lnTo>
                  <a:lnTo>
                    <a:pt x="293445" y="62617"/>
                  </a:lnTo>
                  <a:lnTo>
                    <a:pt x="293445" y="58313"/>
                  </a:lnTo>
                  <a:lnTo>
                    <a:pt x="291293" y="58313"/>
                  </a:lnTo>
                  <a:lnTo>
                    <a:pt x="291293" y="54008"/>
                  </a:lnTo>
                  <a:lnTo>
                    <a:pt x="289140" y="54008"/>
                  </a:lnTo>
                  <a:lnTo>
                    <a:pt x="289140" y="49704"/>
                  </a:lnTo>
                  <a:lnTo>
                    <a:pt x="286988" y="49704"/>
                  </a:lnTo>
                  <a:lnTo>
                    <a:pt x="286988" y="45399"/>
                  </a:lnTo>
                  <a:lnTo>
                    <a:pt x="284836" y="45399"/>
                  </a:lnTo>
                  <a:lnTo>
                    <a:pt x="284836" y="41094"/>
                  </a:lnTo>
                  <a:lnTo>
                    <a:pt x="282683" y="41094"/>
                  </a:lnTo>
                  <a:lnTo>
                    <a:pt x="282683" y="38942"/>
                  </a:lnTo>
                  <a:lnTo>
                    <a:pt x="280531" y="38942"/>
                  </a:lnTo>
                  <a:lnTo>
                    <a:pt x="280531" y="34638"/>
                  </a:lnTo>
                  <a:lnTo>
                    <a:pt x="278379" y="34638"/>
                  </a:lnTo>
                  <a:lnTo>
                    <a:pt x="278379" y="32485"/>
                  </a:lnTo>
                  <a:lnTo>
                    <a:pt x="276227" y="32485"/>
                  </a:lnTo>
                  <a:lnTo>
                    <a:pt x="276227" y="30333"/>
                  </a:lnTo>
                  <a:lnTo>
                    <a:pt x="274074" y="30333"/>
                  </a:lnTo>
                  <a:lnTo>
                    <a:pt x="274074" y="28181"/>
                  </a:lnTo>
                  <a:lnTo>
                    <a:pt x="271922" y="28181"/>
                  </a:lnTo>
                  <a:lnTo>
                    <a:pt x="271922" y="26028"/>
                  </a:lnTo>
                  <a:lnTo>
                    <a:pt x="269770" y="26028"/>
                  </a:lnTo>
                  <a:lnTo>
                    <a:pt x="269770" y="23876"/>
                  </a:lnTo>
                  <a:lnTo>
                    <a:pt x="267617" y="23876"/>
                  </a:lnTo>
                  <a:lnTo>
                    <a:pt x="267617" y="21724"/>
                  </a:lnTo>
                  <a:lnTo>
                    <a:pt x="265465" y="21724"/>
                  </a:lnTo>
                  <a:lnTo>
                    <a:pt x="265465" y="19572"/>
                  </a:lnTo>
                  <a:lnTo>
                    <a:pt x="261161" y="19572"/>
                  </a:lnTo>
                  <a:lnTo>
                    <a:pt x="261161" y="17419"/>
                  </a:lnTo>
                  <a:lnTo>
                    <a:pt x="256856" y="17419"/>
                  </a:lnTo>
                  <a:lnTo>
                    <a:pt x="256856" y="15267"/>
                  </a:lnTo>
                  <a:lnTo>
                    <a:pt x="235333" y="15267"/>
                  </a:lnTo>
                  <a:lnTo>
                    <a:pt x="235333" y="17419"/>
                  </a:lnTo>
                  <a:lnTo>
                    <a:pt x="224572" y="17419"/>
                  </a:lnTo>
                  <a:lnTo>
                    <a:pt x="224572" y="19572"/>
                  </a:lnTo>
                  <a:lnTo>
                    <a:pt x="215963" y="19572"/>
                  </a:lnTo>
                  <a:lnTo>
                    <a:pt x="215963" y="21724"/>
                  </a:lnTo>
                  <a:lnTo>
                    <a:pt x="209506" y="21724"/>
                  </a:lnTo>
                  <a:lnTo>
                    <a:pt x="209506" y="23876"/>
                  </a:lnTo>
                  <a:lnTo>
                    <a:pt x="203049" y="23876"/>
                  </a:lnTo>
                  <a:lnTo>
                    <a:pt x="203049" y="26028"/>
                  </a:lnTo>
                  <a:lnTo>
                    <a:pt x="198744" y="26028"/>
                  </a:lnTo>
                  <a:lnTo>
                    <a:pt x="198744" y="30333"/>
                  </a:lnTo>
                  <a:lnTo>
                    <a:pt x="203049" y="30333"/>
                  </a:lnTo>
                  <a:lnTo>
                    <a:pt x="203049" y="32485"/>
                  </a:lnTo>
                  <a:lnTo>
                    <a:pt x="200897" y="32485"/>
                  </a:lnTo>
                  <a:lnTo>
                    <a:pt x="200897" y="36790"/>
                  </a:lnTo>
                  <a:lnTo>
                    <a:pt x="198744" y="36790"/>
                  </a:lnTo>
                  <a:lnTo>
                    <a:pt x="198744" y="45399"/>
                  </a:lnTo>
                  <a:lnTo>
                    <a:pt x="196592" y="45399"/>
                  </a:lnTo>
                  <a:lnTo>
                    <a:pt x="196592" y="47551"/>
                  </a:lnTo>
                  <a:lnTo>
                    <a:pt x="194440" y="47551"/>
                  </a:lnTo>
                  <a:lnTo>
                    <a:pt x="194440" y="49704"/>
                  </a:lnTo>
                  <a:lnTo>
                    <a:pt x="187983" y="49704"/>
                  </a:lnTo>
                  <a:lnTo>
                    <a:pt x="187983" y="51856"/>
                  </a:lnTo>
                  <a:lnTo>
                    <a:pt x="179374" y="51856"/>
                  </a:lnTo>
                  <a:lnTo>
                    <a:pt x="179374" y="54008"/>
                  </a:lnTo>
                  <a:lnTo>
                    <a:pt x="177221" y="54008"/>
                  </a:lnTo>
                  <a:lnTo>
                    <a:pt x="177221" y="56160"/>
                  </a:lnTo>
                  <a:lnTo>
                    <a:pt x="175069" y="56160"/>
                  </a:lnTo>
                  <a:lnTo>
                    <a:pt x="175069" y="58313"/>
                  </a:lnTo>
                  <a:lnTo>
                    <a:pt x="166460" y="58313"/>
                  </a:lnTo>
                  <a:lnTo>
                    <a:pt x="166460" y="60465"/>
                  </a:lnTo>
                  <a:lnTo>
                    <a:pt x="164308" y="60465"/>
                  </a:lnTo>
                  <a:lnTo>
                    <a:pt x="164308" y="62617"/>
                  </a:lnTo>
                  <a:lnTo>
                    <a:pt x="157851" y="62617"/>
                  </a:lnTo>
                  <a:lnTo>
                    <a:pt x="157851" y="64770"/>
                  </a:lnTo>
                  <a:lnTo>
                    <a:pt x="151394" y="64770"/>
                  </a:lnTo>
                  <a:lnTo>
                    <a:pt x="151394" y="66922"/>
                  </a:lnTo>
                  <a:lnTo>
                    <a:pt x="147089" y="66922"/>
                  </a:lnTo>
                  <a:lnTo>
                    <a:pt x="147089" y="69074"/>
                  </a:lnTo>
                  <a:lnTo>
                    <a:pt x="142785" y="69074"/>
                  </a:lnTo>
                  <a:lnTo>
                    <a:pt x="142785" y="71226"/>
                  </a:lnTo>
                  <a:lnTo>
                    <a:pt x="138480" y="71226"/>
                  </a:lnTo>
                  <a:lnTo>
                    <a:pt x="138480" y="73379"/>
                  </a:lnTo>
                  <a:lnTo>
                    <a:pt x="134176" y="73379"/>
                  </a:lnTo>
                  <a:lnTo>
                    <a:pt x="134176" y="75531"/>
                  </a:lnTo>
                  <a:lnTo>
                    <a:pt x="132023" y="75531"/>
                  </a:lnTo>
                  <a:lnTo>
                    <a:pt x="132023" y="77683"/>
                  </a:lnTo>
                  <a:lnTo>
                    <a:pt x="127719" y="77683"/>
                  </a:lnTo>
                  <a:lnTo>
                    <a:pt x="127719" y="79836"/>
                  </a:lnTo>
                  <a:lnTo>
                    <a:pt x="125567" y="79836"/>
                  </a:lnTo>
                  <a:lnTo>
                    <a:pt x="125567" y="81988"/>
                  </a:lnTo>
                  <a:lnTo>
                    <a:pt x="121262" y="81988"/>
                  </a:lnTo>
                  <a:lnTo>
                    <a:pt x="121262" y="84140"/>
                  </a:lnTo>
                  <a:lnTo>
                    <a:pt x="116957" y="84140"/>
                  </a:lnTo>
                  <a:lnTo>
                    <a:pt x="116957" y="86292"/>
                  </a:lnTo>
                  <a:lnTo>
                    <a:pt x="114805" y="86292"/>
                  </a:lnTo>
                  <a:lnTo>
                    <a:pt x="114805" y="88445"/>
                  </a:lnTo>
                  <a:lnTo>
                    <a:pt x="110501" y="88445"/>
                  </a:lnTo>
                  <a:lnTo>
                    <a:pt x="110501" y="90597"/>
                  </a:lnTo>
                  <a:lnTo>
                    <a:pt x="108348" y="90597"/>
                  </a:lnTo>
                  <a:lnTo>
                    <a:pt x="108348" y="92749"/>
                  </a:lnTo>
                  <a:lnTo>
                    <a:pt x="104044" y="92749"/>
                  </a:lnTo>
                  <a:lnTo>
                    <a:pt x="104044" y="94902"/>
                  </a:lnTo>
                  <a:lnTo>
                    <a:pt x="101891" y="94902"/>
                  </a:lnTo>
                  <a:lnTo>
                    <a:pt x="101891" y="97054"/>
                  </a:lnTo>
                  <a:lnTo>
                    <a:pt x="99739" y="97054"/>
                  </a:lnTo>
                  <a:lnTo>
                    <a:pt x="99739" y="99206"/>
                  </a:lnTo>
                  <a:lnTo>
                    <a:pt x="95435" y="99206"/>
                  </a:lnTo>
                  <a:lnTo>
                    <a:pt x="95435" y="101358"/>
                  </a:lnTo>
                  <a:lnTo>
                    <a:pt x="93282" y="101358"/>
                  </a:lnTo>
                  <a:lnTo>
                    <a:pt x="93282" y="103511"/>
                  </a:lnTo>
                  <a:lnTo>
                    <a:pt x="91130" y="103511"/>
                  </a:lnTo>
                  <a:lnTo>
                    <a:pt x="91130" y="105663"/>
                  </a:lnTo>
                  <a:lnTo>
                    <a:pt x="86825" y="105663"/>
                  </a:lnTo>
                  <a:lnTo>
                    <a:pt x="86825" y="107815"/>
                  </a:lnTo>
                  <a:lnTo>
                    <a:pt x="82521" y="107815"/>
                  </a:lnTo>
                  <a:lnTo>
                    <a:pt x="82521" y="109968"/>
                  </a:lnTo>
                  <a:lnTo>
                    <a:pt x="80369" y="109968"/>
                  </a:lnTo>
                  <a:lnTo>
                    <a:pt x="80369" y="112120"/>
                  </a:lnTo>
                  <a:lnTo>
                    <a:pt x="76064" y="112120"/>
                  </a:lnTo>
                  <a:lnTo>
                    <a:pt x="76064" y="114272"/>
                  </a:lnTo>
                  <a:lnTo>
                    <a:pt x="73912" y="114272"/>
                  </a:lnTo>
                  <a:lnTo>
                    <a:pt x="73912" y="116424"/>
                  </a:lnTo>
                  <a:lnTo>
                    <a:pt x="69607" y="116424"/>
                  </a:lnTo>
                  <a:lnTo>
                    <a:pt x="69607" y="118577"/>
                  </a:lnTo>
                  <a:lnTo>
                    <a:pt x="65303" y="118577"/>
                  </a:lnTo>
                  <a:lnTo>
                    <a:pt x="65303" y="120729"/>
                  </a:lnTo>
                  <a:lnTo>
                    <a:pt x="60998" y="120729"/>
                  </a:lnTo>
                  <a:lnTo>
                    <a:pt x="60998" y="122881"/>
                  </a:lnTo>
                  <a:lnTo>
                    <a:pt x="58846" y="122881"/>
                  </a:lnTo>
                  <a:lnTo>
                    <a:pt x="58846" y="125034"/>
                  </a:lnTo>
                  <a:lnTo>
                    <a:pt x="54541" y="125034"/>
                  </a:lnTo>
                  <a:lnTo>
                    <a:pt x="54541" y="127186"/>
                  </a:lnTo>
                  <a:lnTo>
                    <a:pt x="52389" y="127186"/>
                  </a:lnTo>
                  <a:lnTo>
                    <a:pt x="52389" y="129338"/>
                  </a:lnTo>
                  <a:lnTo>
                    <a:pt x="50237" y="129338"/>
                  </a:lnTo>
                  <a:lnTo>
                    <a:pt x="50237" y="131490"/>
                  </a:lnTo>
                  <a:lnTo>
                    <a:pt x="48084" y="131490"/>
                  </a:lnTo>
                  <a:lnTo>
                    <a:pt x="48084" y="135795"/>
                  </a:lnTo>
                  <a:lnTo>
                    <a:pt x="45932" y="135795"/>
                  </a:lnTo>
                  <a:lnTo>
                    <a:pt x="45932" y="137947"/>
                  </a:lnTo>
                  <a:lnTo>
                    <a:pt x="39475" y="137947"/>
                  </a:lnTo>
                  <a:lnTo>
                    <a:pt x="39475" y="135795"/>
                  </a:lnTo>
                  <a:lnTo>
                    <a:pt x="37323" y="135795"/>
                  </a:lnTo>
                  <a:lnTo>
                    <a:pt x="37323" y="133643"/>
                  </a:lnTo>
                  <a:lnTo>
                    <a:pt x="33018" y="133643"/>
                  </a:lnTo>
                  <a:lnTo>
                    <a:pt x="33018" y="131490"/>
                  </a:lnTo>
                  <a:lnTo>
                    <a:pt x="30866" y="131490"/>
                  </a:lnTo>
                  <a:lnTo>
                    <a:pt x="30866" y="129338"/>
                  </a:lnTo>
                  <a:lnTo>
                    <a:pt x="28714" y="129338"/>
                  </a:lnTo>
                  <a:lnTo>
                    <a:pt x="28714" y="127186"/>
                  </a:lnTo>
                  <a:lnTo>
                    <a:pt x="26561" y="127186"/>
                  </a:lnTo>
                  <a:lnTo>
                    <a:pt x="26561" y="125034"/>
                  </a:lnTo>
                  <a:lnTo>
                    <a:pt x="22257" y="125034"/>
                  </a:lnTo>
                  <a:lnTo>
                    <a:pt x="22257" y="122881"/>
                  </a:lnTo>
                  <a:lnTo>
                    <a:pt x="17952" y="122881"/>
                  </a:lnTo>
                  <a:lnTo>
                    <a:pt x="17952" y="120729"/>
                  </a:lnTo>
                  <a:lnTo>
                    <a:pt x="13648" y="120729"/>
                  </a:lnTo>
                  <a:lnTo>
                    <a:pt x="13648" y="118577"/>
                  </a:lnTo>
                  <a:lnTo>
                    <a:pt x="7191" y="118577"/>
                  </a:lnTo>
                  <a:lnTo>
                    <a:pt x="7191" y="116424"/>
                  </a:lnTo>
                  <a:lnTo>
                    <a:pt x="734" y="116424"/>
                  </a:lnTo>
                  <a:lnTo>
                    <a:pt x="734" y="112120"/>
                  </a:lnTo>
                  <a:lnTo>
                    <a:pt x="5039" y="112120"/>
                  </a:lnTo>
                  <a:lnTo>
                    <a:pt x="5039" y="109968"/>
                  </a:lnTo>
                  <a:lnTo>
                    <a:pt x="7191" y="109968"/>
                  </a:lnTo>
                  <a:lnTo>
                    <a:pt x="7191" y="107815"/>
                  </a:lnTo>
                  <a:lnTo>
                    <a:pt x="9343" y="107815"/>
                  </a:lnTo>
                  <a:lnTo>
                    <a:pt x="9343" y="105663"/>
                  </a:lnTo>
                  <a:lnTo>
                    <a:pt x="11495" y="105663"/>
                  </a:lnTo>
                  <a:lnTo>
                    <a:pt x="11495" y="103511"/>
                  </a:lnTo>
                  <a:lnTo>
                    <a:pt x="13648" y="103511"/>
                  </a:lnTo>
                  <a:lnTo>
                    <a:pt x="13648" y="101358"/>
                  </a:lnTo>
                  <a:lnTo>
                    <a:pt x="17952" y="101358"/>
                  </a:lnTo>
                  <a:lnTo>
                    <a:pt x="17952" y="99206"/>
                  </a:lnTo>
                  <a:lnTo>
                    <a:pt x="20105" y="99206"/>
                  </a:lnTo>
                  <a:lnTo>
                    <a:pt x="20105" y="97054"/>
                  </a:lnTo>
                  <a:lnTo>
                    <a:pt x="22257" y="97054"/>
                  </a:lnTo>
                  <a:lnTo>
                    <a:pt x="22257" y="94902"/>
                  </a:lnTo>
                  <a:lnTo>
                    <a:pt x="26561" y="94902"/>
                  </a:lnTo>
                  <a:lnTo>
                    <a:pt x="26561" y="92749"/>
                  </a:lnTo>
                  <a:lnTo>
                    <a:pt x="28714" y="92749"/>
                  </a:lnTo>
                  <a:lnTo>
                    <a:pt x="28714" y="90597"/>
                  </a:lnTo>
                  <a:lnTo>
                    <a:pt x="33018" y="90597"/>
                  </a:lnTo>
                  <a:lnTo>
                    <a:pt x="33018" y="88445"/>
                  </a:lnTo>
                  <a:lnTo>
                    <a:pt x="35171" y="88445"/>
                  </a:lnTo>
                  <a:lnTo>
                    <a:pt x="35171" y="86292"/>
                  </a:lnTo>
                  <a:lnTo>
                    <a:pt x="37323" y="86292"/>
                  </a:lnTo>
                  <a:lnTo>
                    <a:pt x="37323" y="84140"/>
                  </a:lnTo>
                  <a:lnTo>
                    <a:pt x="39475" y="84140"/>
                  </a:lnTo>
                  <a:lnTo>
                    <a:pt x="39475" y="81988"/>
                  </a:lnTo>
                  <a:lnTo>
                    <a:pt x="43780" y="81988"/>
                  </a:lnTo>
                  <a:lnTo>
                    <a:pt x="43780" y="79836"/>
                  </a:lnTo>
                  <a:lnTo>
                    <a:pt x="45932" y="79836"/>
                  </a:lnTo>
                  <a:lnTo>
                    <a:pt x="45932" y="77683"/>
                  </a:lnTo>
                  <a:lnTo>
                    <a:pt x="50237" y="77683"/>
                  </a:lnTo>
                  <a:lnTo>
                    <a:pt x="50237" y="75531"/>
                  </a:lnTo>
                  <a:lnTo>
                    <a:pt x="52389" y="75531"/>
                  </a:lnTo>
                  <a:lnTo>
                    <a:pt x="52389" y="73379"/>
                  </a:lnTo>
                  <a:lnTo>
                    <a:pt x="56693" y="73379"/>
                  </a:lnTo>
                  <a:lnTo>
                    <a:pt x="56693" y="71226"/>
                  </a:lnTo>
                  <a:lnTo>
                    <a:pt x="58846" y="71226"/>
                  </a:lnTo>
                  <a:lnTo>
                    <a:pt x="58846" y="69074"/>
                  </a:lnTo>
                  <a:lnTo>
                    <a:pt x="63150" y="69074"/>
                  </a:lnTo>
                  <a:lnTo>
                    <a:pt x="63150" y="66922"/>
                  </a:lnTo>
                  <a:lnTo>
                    <a:pt x="65303" y="66922"/>
                  </a:lnTo>
                  <a:lnTo>
                    <a:pt x="65303" y="64770"/>
                  </a:lnTo>
                  <a:lnTo>
                    <a:pt x="69607" y="64770"/>
                  </a:lnTo>
                  <a:lnTo>
                    <a:pt x="69607" y="62617"/>
                  </a:lnTo>
                  <a:lnTo>
                    <a:pt x="73912" y="62617"/>
                  </a:lnTo>
                  <a:lnTo>
                    <a:pt x="73912" y="60465"/>
                  </a:lnTo>
                  <a:lnTo>
                    <a:pt x="76064" y="60465"/>
                  </a:lnTo>
                  <a:lnTo>
                    <a:pt x="76064" y="58313"/>
                  </a:lnTo>
                  <a:lnTo>
                    <a:pt x="80369" y="58313"/>
                  </a:lnTo>
                  <a:lnTo>
                    <a:pt x="80369" y="56160"/>
                  </a:lnTo>
                  <a:lnTo>
                    <a:pt x="84673" y="56160"/>
                  </a:lnTo>
                  <a:lnTo>
                    <a:pt x="84673" y="54008"/>
                  </a:lnTo>
                  <a:lnTo>
                    <a:pt x="86825" y="54008"/>
                  </a:lnTo>
                  <a:lnTo>
                    <a:pt x="86825" y="51856"/>
                  </a:lnTo>
                  <a:lnTo>
                    <a:pt x="91130" y="51856"/>
                  </a:lnTo>
                  <a:lnTo>
                    <a:pt x="91130" y="49704"/>
                  </a:lnTo>
                  <a:lnTo>
                    <a:pt x="95435" y="49704"/>
                  </a:lnTo>
                  <a:lnTo>
                    <a:pt x="95435" y="47551"/>
                  </a:lnTo>
                  <a:lnTo>
                    <a:pt x="99739" y="47551"/>
                  </a:lnTo>
                  <a:lnTo>
                    <a:pt x="99739" y="45399"/>
                  </a:lnTo>
                  <a:lnTo>
                    <a:pt x="104044" y="45399"/>
                  </a:lnTo>
                  <a:lnTo>
                    <a:pt x="104044" y="43247"/>
                  </a:lnTo>
                  <a:lnTo>
                    <a:pt x="108348" y="43247"/>
                  </a:lnTo>
                  <a:lnTo>
                    <a:pt x="108348" y="41094"/>
                  </a:lnTo>
                  <a:lnTo>
                    <a:pt x="112653" y="41094"/>
                  </a:lnTo>
                  <a:lnTo>
                    <a:pt x="112653" y="38942"/>
                  </a:lnTo>
                  <a:lnTo>
                    <a:pt x="116957" y="38942"/>
                  </a:lnTo>
                  <a:lnTo>
                    <a:pt x="116957" y="36790"/>
                  </a:lnTo>
                  <a:lnTo>
                    <a:pt x="123414" y="36790"/>
                  </a:lnTo>
                  <a:lnTo>
                    <a:pt x="123414" y="34638"/>
                  </a:lnTo>
                  <a:lnTo>
                    <a:pt x="127719" y="34638"/>
                  </a:lnTo>
                  <a:lnTo>
                    <a:pt x="127719" y="32485"/>
                  </a:lnTo>
                  <a:lnTo>
                    <a:pt x="132023" y="32485"/>
                  </a:lnTo>
                  <a:lnTo>
                    <a:pt x="132023" y="30333"/>
                  </a:lnTo>
                  <a:lnTo>
                    <a:pt x="136328" y="30333"/>
                  </a:lnTo>
                  <a:lnTo>
                    <a:pt x="136328" y="28181"/>
                  </a:lnTo>
                  <a:lnTo>
                    <a:pt x="140633" y="28181"/>
                  </a:lnTo>
                  <a:lnTo>
                    <a:pt x="140633" y="26028"/>
                  </a:lnTo>
                  <a:lnTo>
                    <a:pt x="144937" y="26028"/>
                  </a:lnTo>
                  <a:lnTo>
                    <a:pt x="144937" y="23876"/>
                  </a:lnTo>
                  <a:lnTo>
                    <a:pt x="149242" y="23876"/>
                  </a:lnTo>
                  <a:lnTo>
                    <a:pt x="149242" y="21724"/>
                  </a:lnTo>
                  <a:lnTo>
                    <a:pt x="157851" y="21724"/>
                  </a:lnTo>
                  <a:lnTo>
                    <a:pt x="157851" y="19572"/>
                  </a:lnTo>
                  <a:lnTo>
                    <a:pt x="164308" y="19572"/>
                  </a:lnTo>
                  <a:lnTo>
                    <a:pt x="164308" y="17419"/>
                  </a:lnTo>
                  <a:lnTo>
                    <a:pt x="170765" y="17419"/>
                  </a:lnTo>
                  <a:lnTo>
                    <a:pt x="170765" y="15267"/>
                  </a:lnTo>
                  <a:lnTo>
                    <a:pt x="179374" y="15267"/>
                  </a:lnTo>
                  <a:lnTo>
                    <a:pt x="179374" y="13115"/>
                  </a:lnTo>
                  <a:lnTo>
                    <a:pt x="183678" y="13115"/>
                  </a:lnTo>
                  <a:lnTo>
                    <a:pt x="183678" y="10962"/>
                  </a:lnTo>
                  <a:lnTo>
                    <a:pt x="192287" y="10962"/>
                  </a:lnTo>
                  <a:lnTo>
                    <a:pt x="192287" y="8810"/>
                  </a:lnTo>
                  <a:lnTo>
                    <a:pt x="203049" y="8810"/>
                  </a:lnTo>
                  <a:lnTo>
                    <a:pt x="203049" y="6658"/>
                  </a:lnTo>
                  <a:lnTo>
                    <a:pt x="213810" y="6658"/>
                  </a:lnTo>
                  <a:lnTo>
                    <a:pt x="213810" y="4506"/>
                  </a:lnTo>
                  <a:lnTo>
                    <a:pt x="222419" y="4506"/>
                  </a:lnTo>
                  <a:lnTo>
                    <a:pt x="222419" y="2353"/>
                  </a:lnTo>
                  <a:lnTo>
                    <a:pt x="233181" y="2353"/>
                  </a:lnTo>
                  <a:close/>
                </a:path>
              </a:pathLst>
            </a:custGeom>
            <a:solidFill>
              <a:srgbClr val="F1F1E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E2A297B-03F9-7B24-A1E0-D3A043546C3F}"/>
                </a:ext>
              </a:extLst>
            </p:cNvPr>
            <p:cNvSpPr/>
            <p:nvPr/>
          </p:nvSpPr>
          <p:spPr>
            <a:xfrm>
              <a:off x="11919402" y="9077217"/>
              <a:ext cx="126984" cy="139898"/>
            </a:xfrm>
            <a:custGeom>
              <a:avLst/>
              <a:gdLst>
                <a:gd name="connsiteX0" fmla="*/ 79935 w 126984"/>
                <a:gd name="connsiteY0" fmla="*/ 755 h 139898"/>
                <a:gd name="connsiteX1" fmla="*/ 110067 w 126984"/>
                <a:gd name="connsiteY1" fmla="*/ 755 h 139898"/>
                <a:gd name="connsiteX2" fmla="*/ 110067 w 126984"/>
                <a:gd name="connsiteY2" fmla="*/ 7212 h 139898"/>
                <a:gd name="connsiteX3" fmla="*/ 107914 w 126984"/>
                <a:gd name="connsiteY3" fmla="*/ 7212 h 139898"/>
                <a:gd name="connsiteX4" fmla="*/ 107914 w 126984"/>
                <a:gd name="connsiteY4" fmla="*/ 11516 h 139898"/>
                <a:gd name="connsiteX5" fmla="*/ 105762 w 126984"/>
                <a:gd name="connsiteY5" fmla="*/ 11516 h 139898"/>
                <a:gd name="connsiteX6" fmla="*/ 105762 w 126984"/>
                <a:gd name="connsiteY6" fmla="*/ 84694 h 139898"/>
                <a:gd name="connsiteX7" fmla="*/ 107914 w 126984"/>
                <a:gd name="connsiteY7" fmla="*/ 84694 h 139898"/>
                <a:gd name="connsiteX8" fmla="*/ 107914 w 126984"/>
                <a:gd name="connsiteY8" fmla="*/ 93303 h 139898"/>
                <a:gd name="connsiteX9" fmla="*/ 110067 w 126984"/>
                <a:gd name="connsiteY9" fmla="*/ 93303 h 139898"/>
                <a:gd name="connsiteX10" fmla="*/ 110067 w 126984"/>
                <a:gd name="connsiteY10" fmla="*/ 99760 h 139898"/>
                <a:gd name="connsiteX11" fmla="*/ 112219 w 126984"/>
                <a:gd name="connsiteY11" fmla="*/ 99760 h 139898"/>
                <a:gd name="connsiteX12" fmla="*/ 112219 w 126984"/>
                <a:gd name="connsiteY12" fmla="*/ 110522 h 139898"/>
                <a:gd name="connsiteX13" fmla="*/ 114371 w 126984"/>
                <a:gd name="connsiteY13" fmla="*/ 110522 h 139898"/>
                <a:gd name="connsiteX14" fmla="*/ 114371 w 126984"/>
                <a:gd name="connsiteY14" fmla="*/ 114826 h 139898"/>
                <a:gd name="connsiteX15" fmla="*/ 116523 w 126984"/>
                <a:gd name="connsiteY15" fmla="*/ 114826 h 139898"/>
                <a:gd name="connsiteX16" fmla="*/ 116523 w 126984"/>
                <a:gd name="connsiteY16" fmla="*/ 119131 h 139898"/>
                <a:gd name="connsiteX17" fmla="*/ 118676 w 126984"/>
                <a:gd name="connsiteY17" fmla="*/ 119131 h 139898"/>
                <a:gd name="connsiteX18" fmla="*/ 118676 w 126984"/>
                <a:gd name="connsiteY18" fmla="*/ 123435 h 139898"/>
                <a:gd name="connsiteX19" fmla="*/ 120828 w 126984"/>
                <a:gd name="connsiteY19" fmla="*/ 123435 h 139898"/>
                <a:gd name="connsiteX20" fmla="*/ 120828 w 126984"/>
                <a:gd name="connsiteY20" fmla="*/ 125588 h 139898"/>
                <a:gd name="connsiteX21" fmla="*/ 122980 w 126984"/>
                <a:gd name="connsiteY21" fmla="*/ 125588 h 139898"/>
                <a:gd name="connsiteX22" fmla="*/ 122980 w 126984"/>
                <a:gd name="connsiteY22" fmla="*/ 129892 h 139898"/>
                <a:gd name="connsiteX23" fmla="*/ 125133 w 126984"/>
                <a:gd name="connsiteY23" fmla="*/ 129892 h 139898"/>
                <a:gd name="connsiteX24" fmla="*/ 125133 w 126984"/>
                <a:gd name="connsiteY24" fmla="*/ 134197 h 139898"/>
                <a:gd name="connsiteX25" fmla="*/ 127285 w 126984"/>
                <a:gd name="connsiteY25" fmla="*/ 134197 h 139898"/>
                <a:gd name="connsiteX26" fmla="*/ 127285 w 126984"/>
                <a:gd name="connsiteY26" fmla="*/ 140654 h 139898"/>
                <a:gd name="connsiteX27" fmla="*/ 97153 w 126984"/>
                <a:gd name="connsiteY27" fmla="*/ 140654 h 139898"/>
                <a:gd name="connsiteX28" fmla="*/ 97153 w 126984"/>
                <a:gd name="connsiteY28" fmla="*/ 136349 h 139898"/>
                <a:gd name="connsiteX29" fmla="*/ 95001 w 126984"/>
                <a:gd name="connsiteY29" fmla="*/ 136349 h 139898"/>
                <a:gd name="connsiteX30" fmla="*/ 95001 w 126984"/>
                <a:gd name="connsiteY30" fmla="*/ 134197 h 139898"/>
                <a:gd name="connsiteX31" fmla="*/ 92848 w 126984"/>
                <a:gd name="connsiteY31" fmla="*/ 134197 h 139898"/>
                <a:gd name="connsiteX32" fmla="*/ 92848 w 126984"/>
                <a:gd name="connsiteY32" fmla="*/ 132044 h 139898"/>
                <a:gd name="connsiteX33" fmla="*/ 90696 w 126984"/>
                <a:gd name="connsiteY33" fmla="*/ 132044 h 139898"/>
                <a:gd name="connsiteX34" fmla="*/ 90696 w 126984"/>
                <a:gd name="connsiteY34" fmla="*/ 127740 h 139898"/>
                <a:gd name="connsiteX35" fmla="*/ 88544 w 126984"/>
                <a:gd name="connsiteY35" fmla="*/ 127740 h 139898"/>
                <a:gd name="connsiteX36" fmla="*/ 88544 w 126984"/>
                <a:gd name="connsiteY36" fmla="*/ 123435 h 139898"/>
                <a:gd name="connsiteX37" fmla="*/ 86391 w 126984"/>
                <a:gd name="connsiteY37" fmla="*/ 123435 h 139898"/>
                <a:gd name="connsiteX38" fmla="*/ 86391 w 126984"/>
                <a:gd name="connsiteY38" fmla="*/ 119131 h 139898"/>
                <a:gd name="connsiteX39" fmla="*/ 84239 w 126984"/>
                <a:gd name="connsiteY39" fmla="*/ 119131 h 139898"/>
                <a:gd name="connsiteX40" fmla="*/ 84239 w 126984"/>
                <a:gd name="connsiteY40" fmla="*/ 114826 h 139898"/>
                <a:gd name="connsiteX41" fmla="*/ 82087 w 126984"/>
                <a:gd name="connsiteY41" fmla="*/ 114826 h 139898"/>
                <a:gd name="connsiteX42" fmla="*/ 82087 w 126984"/>
                <a:gd name="connsiteY42" fmla="*/ 108369 h 139898"/>
                <a:gd name="connsiteX43" fmla="*/ 79935 w 126984"/>
                <a:gd name="connsiteY43" fmla="*/ 108369 h 139898"/>
                <a:gd name="connsiteX44" fmla="*/ 79935 w 126984"/>
                <a:gd name="connsiteY44" fmla="*/ 99760 h 139898"/>
                <a:gd name="connsiteX45" fmla="*/ 77782 w 126984"/>
                <a:gd name="connsiteY45" fmla="*/ 99760 h 139898"/>
                <a:gd name="connsiteX46" fmla="*/ 77782 w 126984"/>
                <a:gd name="connsiteY46" fmla="*/ 71780 h 139898"/>
                <a:gd name="connsiteX47" fmla="*/ 79935 w 126984"/>
                <a:gd name="connsiteY47" fmla="*/ 71780 h 139898"/>
                <a:gd name="connsiteX48" fmla="*/ 79935 w 126984"/>
                <a:gd name="connsiteY48" fmla="*/ 61019 h 139898"/>
                <a:gd name="connsiteX49" fmla="*/ 82087 w 126984"/>
                <a:gd name="connsiteY49" fmla="*/ 61019 h 139898"/>
                <a:gd name="connsiteX50" fmla="*/ 82087 w 126984"/>
                <a:gd name="connsiteY50" fmla="*/ 54562 h 139898"/>
                <a:gd name="connsiteX51" fmla="*/ 84239 w 126984"/>
                <a:gd name="connsiteY51" fmla="*/ 54562 h 139898"/>
                <a:gd name="connsiteX52" fmla="*/ 84239 w 126984"/>
                <a:gd name="connsiteY52" fmla="*/ 45953 h 139898"/>
                <a:gd name="connsiteX53" fmla="*/ 86391 w 126984"/>
                <a:gd name="connsiteY53" fmla="*/ 45953 h 139898"/>
                <a:gd name="connsiteX54" fmla="*/ 86391 w 126984"/>
                <a:gd name="connsiteY54" fmla="*/ 37344 h 139898"/>
                <a:gd name="connsiteX55" fmla="*/ 77782 w 126984"/>
                <a:gd name="connsiteY55" fmla="*/ 37344 h 139898"/>
                <a:gd name="connsiteX56" fmla="*/ 77782 w 126984"/>
                <a:gd name="connsiteY56" fmla="*/ 39496 h 139898"/>
                <a:gd name="connsiteX57" fmla="*/ 75630 w 126984"/>
                <a:gd name="connsiteY57" fmla="*/ 39496 h 139898"/>
                <a:gd name="connsiteX58" fmla="*/ 75630 w 126984"/>
                <a:gd name="connsiteY58" fmla="*/ 41648 h 139898"/>
                <a:gd name="connsiteX59" fmla="*/ 73478 w 126984"/>
                <a:gd name="connsiteY59" fmla="*/ 41648 h 139898"/>
                <a:gd name="connsiteX60" fmla="*/ 73478 w 126984"/>
                <a:gd name="connsiteY60" fmla="*/ 43801 h 139898"/>
                <a:gd name="connsiteX61" fmla="*/ 71325 w 126984"/>
                <a:gd name="connsiteY61" fmla="*/ 43801 h 139898"/>
                <a:gd name="connsiteX62" fmla="*/ 71325 w 126984"/>
                <a:gd name="connsiteY62" fmla="*/ 45953 h 139898"/>
                <a:gd name="connsiteX63" fmla="*/ 69173 w 126984"/>
                <a:gd name="connsiteY63" fmla="*/ 45953 h 139898"/>
                <a:gd name="connsiteX64" fmla="*/ 69173 w 126984"/>
                <a:gd name="connsiteY64" fmla="*/ 50258 h 139898"/>
                <a:gd name="connsiteX65" fmla="*/ 67021 w 126984"/>
                <a:gd name="connsiteY65" fmla="*/ 50258 h 139898"/>
                <a:gd name="connsiteX66" fmla="*/ 67021 w 126984"/>
                <a:gd name="connsiteY66" fmla="*/ 54562 h 139898"/>
                <a:gd name="connsiteX67" fmla="*/ 64869 w 126984"/>
                <a:gd name="connsiteY67" fmla="*/ 54562 h 139898"/>
                <a:gd name="connsiteX68" fmla="*/ 64869 w 126984"/>
                <a:gd name="connsiteY68" fmla="*/ 61019 h 139898"/>
                <a:gd name="connsiteX69" fmla="*/ 62716 w 126984"/>
                <a:gd name="connsiteY69" fmla="*/ 61019 h 139898"/>
                <a:gd name="connsiteX70" fmla="*/ 62716 w 126984"/>
                <a:gd name="connsiteY70" fmla="*/ 63171 h 139898"/>
                <a:gd name="connsiteX71" fmla="*/ 60564 w 126984"/>
                <a:gd name="connsiteY71" fmla="*/ 63171 h 139898"/>
                <a:gd name="connsiteX72" fmla="*/ 60564 w 126984"/>
                <a:gd name="connsiteY72" fmla="*/ 71780 h 139898"/>
                <a:gd name="connsiteX73" fmla="*/ 58412 w 126984"/>
                <a:gd name="connsiteY73" fmla="*/ 71780 h 139898"/>
                <a:gd name="connsiteX74" fmla="*/ 58412 w 126984"/>
                <a:gd name="connsiteY74" fmla="*/ 88999 h 139898"/>
                <a:gd name="connsiteX75" fmla="*/ 56259 w 126984"/>
                <a:gd name="connsiteY75" fmla="*/ 88999 h 139898"/>
                <a:gd name="connsiteX76" fmla="*/ 56259 w 126984"/>
                <a:gd name="connsiteY76" fmla="*/ 110522 h 139898"/>
                <a:gd name="connsiteX77" fmla="*/ 58412 w 126984"/>
                <a:gd name="connsiteY77" fmla="*/ 110522 h 139898"/>
                <a:gd name="connsiteX78" fmla="*/ 58412 w 126984"/>
                <a:gd name="connsiteY78" fmla="*/ 114826 h 139898"/>
                <a:gd name="connsiteX79" fmla="*/ 60564 w 126984"/>
                <a:gd name="connsiteY79" fmla="*/ 114826 h 139898"/>
                <a:gd name="connsiteX80" fmla="*/ 60564 w 126984"/>
                <a:gd name="connsiteY80" fmla="*/ 123435 h 139898"/>
                <a:gd name="connsiteX81" fmla="*/ 62716 w 126984"/>
                <a:gd name="connsiteY81" fmla="*/ 123435 h 139898"/>
                <a:gd name="connsiteX82" fmla="*/ 62716 w 126984"/>
                <a:gd name="connsiteY82" fmla="*/ 127740 h 139898"/>
                <a:gd name="connsiteX83" fmla="*/ 64869 w 126984"/>
                <a:gd name="connsiteY83" fmla="*/ 127740 h 139898"/>
                <a:gd name="connsiteX84" fmla="*/ 64869 w 126984"/>
                <a:gd name="connsiteY84" fmla="*/ 132044 h 139898"/>
                <a:gd name="connsiteX85" fmla="*/ 67021 w 126984"/>
                <a:gd name="connsiteY85" fmla="*/ 132044 h 139898"/>
                <a:gd name="connsiteX86" fmla="*/ 67021 w 126984"/>
                <a:gd name="connsiteY86" fmla="*/ 136349 h 139898"/>
                <a:gd name="connsiteX87" fmla="*/ 69173 w 126984"/>
                <a:gd name="connsiteY87" fmla="*/ 136349 h 139898"/>
                <a:gd name="connsiteX88" fmla="*/ 69173 w 126984"/>
                <a:gd name="connsiteY88" fmla="*/ 140654 h 139898"/>
                <a:gd name="connsiteX89" fmla="*/ 28280 w 126984"/>
                <a:gd name="connsiteY89" fmla="*/ 140654 h 139898"/>
                <a:gd name="connsiteX90" fmla="*/ 28280 w 126984"/>
                <a:gd name="connsiteY90" fmla="*/ 138501 h 139898"/>
                <a:gd name="connsiteX91" fmla="*/ 26127 w 126984"/>
                <a:gd name="connsiteY91" fmla="*/ 138501 h 139898"/>
                <a:gd name="connsiteX92" fmla="*/ 26127 w 126984"/>
                <a:gd name="connsiteY92" fmla="*/ 136349 h 139898"/>
                <a:gd name="connsiteX93" fmla="*/ 23975 w 126984"/>
                <a:gd name="connsiteY93" fmla="*/ 136349 h 139898"/>
                <a:gd name="connsiteX94" fmla="*/ 23975 w 126984"/>
                <a:gd name="connsiteY94" fmla="*/ 134197 h 139898"/>
                <a:gd name="connsiteX95" fmla="*/ 19671 w 126984"/>
                <a:gd name="connsiteY95" fmla="*/ 134197 h 139898"/>
                <a:gd name="connsiteX96" fmla="*/ 19671 w 126984"/>
                <a:gd name="connsiteY96" fmla="*/ 132044 h 139898"/>
                <a:gd name="connsiteX97" fmla="*/ 17518 w 126984"/>
                <a:gd name="connsiteY97" fmla="*/ 132044 h 139898"/>
                <a:gd name="connsiteX98" fmla="*/ 17518 w 126984"/>
                <a:gd name="connsiteY98" fmla="*/ 129892 h 139898"/>
                <a:gd name="connsiteX99" fmla="*/ 15366 w 126984"/>
                <a:gd name="connsiteY99" fmla="*/ 129892 h 139898"/>
                <a:gd name="connsiteX100" fmla="*/ 15366 w 126984"/>
                <a:gd name="connsiteY100" fmla="*/ 127740 h 139898"/>
                <a:gd name="connsiteX101" fmla="*/ 13214 w 126984"/>
                <a:gd name="connsiteY101" fmla="*/ 127740 h 139898"/>
                <a:gd name="connsiteX102" fmla="*/ 13214 w 126984"/>
                <a:gd name="connsiteY102" fmla="*/ 125588 h 139898"/>
                <a:gd name="connsiteX103" fmla="*/ 11061 w 126984"/>
                <a:gd name="connsiteY103" fmla="*/ 125588 h 139898"/>
                <a:gd name="connsiteX104" fmla="*/ 11061 w 126984"/>
                <a:gd name="connsiteY104" fmla="*/ 123435 h 139898"/>
                <a:gd name="connsiteX105" fmla="*/ 8909 w 126984"/>
                <a:gd name="connsiteY105" fmla="*/ 123435 h 139898"/>
                <a:gd name="connsiteX106" fmla="*/ 8909 w 126984"/>
                <a:gd name="connsiteY106" fmla="*/ 121283 h 139898"/>
                <a:gd name="connsiteX107" fmla="*/ 6757 w 126984"/>
                <a:gd name="connsiteY107" fmla="*/ 121283 h 139898"/>
                <a:gd name="connsiteX108" fmla="*/ 6757 w 126984"/>
                <a:gd name="connsiteY108" fmla="*/ 116978 h 139898"/>
                <a:gd name="connsiteX109" fmla="*/ 4605 w 126984"/>
                <a:gd name="connsiteY109" fmla="*/ 116978 h 139898"/>
                <a:gd name="connsiteX110" fmla="*/ 4605 w 126984"/>
                <a:gd name="connsiteY110" fmla="*/ 114826 h 139898"/>
                <a:gd name="connsiteX111" fmla="*/ 2452 w 126984"/>
                <a:gd name="connsiteY111" fmla="*/ 114826 h 139898"/>
                <a:gd name="connsiteX112" fmla="*/ 2452 w 126984"/>
                <a:gd name="connsiteY112" fmla="*/ 110522 h 139898"/>
                <a:gd name="connsiteX113" fmla="*/ 300 w 126984"/>
                <a:gd name="connsiteY113" fmla="*/ 110522 h 139898"/>
                <a:gd name="connsiteX114" fmla="*/ 300 w 126984"/>
                <a:gd name="connsiteY114" fmla="*/ 76085 h 139898"/>
                <a:gd name="connsiteX115" fmla="*/ 2452 w 126984"/>
                <a:gd name="connsiteY115" fmla="*/ 76085 h 139898"/>
                <a:gd name="connsiteX116" fmla="*/ 2452 w 126984"/>
                <a:gd name="connsiteY116" fmla="*/ 67476 h 139898"/>
                <a:gd name="connsiteX117" fmla="*/ 4605 w 126984"/>
                <a:gd name="connsiteY117" fmla="*/ 67476 h 139898"/>
                <a:gd name="connsiteX118" fmla="*/ 4605 w 126984"/>
                <a:gd name="connsiteY118" fmla="*/ 63171 h 139898"/>
                <a:gd name="connsiteX119" fmla="*/ 6757 w 126984"/>
                <a:gd name="connsiteY119" fmla="*/ 63171 h 139898"/>
                <a:gd name="connsiteX120" fmla="*/ 6757 w 126984"/>
                <a:gd name="connsiteY120" fmla="*/ 58867 h 139898"/>
                <a:gd name="connsiteX121" fmla="*/ 8909 w 126984"/>
                <a:gd name="connsiteY121" fmla="*/ 58867 h 139898"/>
                <a:gd name="connsiteX122" fmla="*/ 8909 w 126984"/>
                <a:gd name="connsiteY122" fmla="*/ 54562 h 139898"/>
                <a:gd name="connsiteX123" fmla="*/ 11061 w 126984"/>
                <a:gd name="connsiteY123" fmla="*/ 54562 h 139898"/>
                <a:gd name="connsiteX124" fmla="*/ 11061 w 126984"/>
                <a:gd name="connsiteY124" fmla="*/ 50258 h 139898"/>
                <a:gd name="connsiteX125" fmla="*/ 13214 w 126984"/>
                <a:gd name="connsiteY125" fmla="*/ 50258 h 139898"/>
                <a:gd name="connsiteX126" fmla="*/ 13214 w 126984"/>
                <a:gd name="connsiteY126" fmla="*/ 45953 h 139898"/>
                <a:gd name="connsiteX127" fmla="*/ 15366 w 126984"/>
                <a:gd name="connsiteY127" fmla="*/ 45953 h 139898"/>
                <a:gd name="connsiteX128" fmla="*/ 15366 w 126984"/>
                <a:gd name="connsiteY128" fmla="*/ 43801 h 139898"/>
                <a:gd name="connsiteX129" fmla="*/ 17518 w 126984"/>
                <a:gd name="connsiteY129" fmla="*/ 43801 h 139898"/>
                <a:gd name="connsiteX130" fmla="*/ 17518 w 126984"/>
                <a:gd name="connsiteY130" fmla="*/ 39496 h 139898"/>
                <a:gd name="connsiteX131" fmla="*/ 19671 w 126984"/>
                <a:gd name="connsiteY131" fmla="*/ 39496 h 139898"/>
                <a:gd name="connsiteX132" fmla="*/ 19671 w 126984"/>
                <a:gd name="connsiteY132" fmla="*/ 37344 h 139898"/>
                <a:gd name="connsiteX133" fmla="*/ 21823 w 126984"/>
                <a:gd name="connsiteY133" fmla="*/ 37344 h 139898"/>
                <a:gd name="connsiteX134" fmla="*/ 21823 w 126984"/>
                <a:gd name="connsiteY134" fmla="*/ 33039 h 139898"/>
                <a:gd name="connsiteX135" fmla="*/ 23975 w 126984"/>
                <a:gd name="connsiteY135" fmla="*/ 33039 h 139898"/>
                <a:gd name="connsiteX136" fmla="*/ 23975 w 126984"/>
                <a:gd name="connsiteY136" fmla="*/ 30887 h 139898"/>
                <a:gd name="connsiteX137" fmla="*/ 26127 w 126984"/>
                <a:gd name="connsiteY137" fmla="*/ 30887 h 139898"/>
                <a:gd name="connsiteX138" fmla="*/ 26127 w 126984"/>
                <a:gd name="connsiteY138" fmla="*/ 28735 h 139898"/>
                <a:gd name="connsiteX139" fmla="*/ 28280 w 126984"/>
                <a:gd name="connsiteY139" fmla="*/ 28735 h 139898"/>
                <a:gd name="connsiteX140" fmla="*/ 28280 w 126984"/>
                <a:gd name="connsiteY140" fmla="*/ 26582 h 139898"/>
                <a:gd name="connsiteX141" fmla="*/ 30432 w 126984"/>
                <a:gd name="connsiteY141" fmla="*/ 26582 h 139898"/>
                <a:gd name="connsiteX142" fmla="*/ 30432 w 126984"/>
                <a:gd name="connsiteY142" fmla="*/ 24430 h 139898"/>
                <a:gd name="connsiteX143" fmla="*/ 32584 w 126984"/>
                <a:gd name="connsiteY143" fmla="*/ 24430 h 139898"/>
                <a:gd name="connsiteX144" fmla="*/ 32584 w 126984"/>
                <a:gd name="connsiteY144" fmla="*/ 22278 h 139898"/>
                <a:gd name="connsiteX145" fmla="*/ 34737 w 126984"/>
                <a:gd name="connsiteY145" fmla="*/ 22278 h 139898"/>
                <a:gd name="connsiteX146" fmla="*/ 34737 w 126984"/>
                <a:gd name="connsiteY146" fmla="*/ 20126 h 139898"/>
                <a:gd name="connsiteX147" fmla="*/ 39041 w 126984"/>
                <a:gd name="connsiteY147" fmla="*/ 20126 h 139898"/>
                <a:gd name="connsiteX148" fmla="*/ 39041 w 126984"/>
                <a:gd name="connsiteY148" fmla="*/ 17973 h 139898"/>
                <a:gd name="connsiteX149" fmla="*/ 41193 w 126984"/>
                <a:gd name="connsiteY149" fmla="*/ 17973 h 139898"/>
                <a:gd name="connsiteX150" fmla="*/ 41193 w 126984"/>
                <a:gd name="connsiteY150" fmla="*/ 15821 h 139898"/>
                <a:gd name="connsiteX151" fmla="*/ 45498 w 126984"/>
                <a:gd name="connsiteY151" fmla="*/ 15821 h 139898"/>
                <a:gd name="connsiteX152" fmla="*/ 45498 w 126984"/>
                <a:gd name="connsiteY152" fmla="*/ 13669 h 139898"/>
                <a:gd name="connsiteX153" fmla="*/ 49803 w 126984"/>
                <a:gd name="connsiteY153" fmla="*/ 13669 h 139898"/>
                <a:gd name="connsiteX154" fmla="*/ 49803 w 126984"/>
                <a:gd name="connsiteY154" fmla="*/ 11516 h 139898"/>
                <a:gd name="connsiteX155" fmla="*/ 54107 w 126984"/>
                <a:gd name="connsiteY155" fmla="*/ 11516 h 139898"/>
                <a:gd name="connsiteX156" fmla="*/ 54107 w 126984"/>
                <a:gd name="connsiteY156" fmla="*/ 9364 h 139898"/>
                <a:gd name="connsiteX157" fmla="*/ 56259 w 126984"/>
                <a:gd name="connsiteY157" fmla="*/ 9364 h 139898"/>
                <a:gd name="connsiteX158" fmla="*/ 56259 w 126984"/>
                <a:gd name="connsiteY158" fmla="*/ 7212 h 139898"/>
                <a:gd name="connsiteX159" fmla="*/ 62716 w 126984"/>
                <a:gd name="connsiteY159" fmla="*/ 7212 h 139898"/>
                <a:gd name="connsiteX160" fmla="*/ 62716 w 126984"/>
                <a:gd name="connsiteY160" fmla="*/ 5060 h 139898"/>
                <a:gd name="connsiteX161" fmla="*/ 69173 w 126984"/>
                <a:gd name="connsiteY161" fmla="*/ 5060 h 139898"/>
                <a:gd name="connsiteX162" fmla="*/ 69173 w 126984"/>
                <a:gd name="connsiteY162" fmla="*/ 2907 h 139898"/>
                <a:gd name="connsiteX163" fmla="*/ 79935 w 126984"/>
                <a:gd name="connsiteY163" fmla="*/ 2907 h 13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26984" h="139898">
                  <a:moveTo>
                    <a:pt x="79935" y="755"/>
                  </a:moveTo>
                  <a:lnTo>
                    <a:pt x="110067" y="755"/>
                  </a:lnTo>
                  <a:lnTo>
                    <a:pt x="110067" y="7212"/>
                  </a:lnTo>
                  <a:lnTo>
                    <a:pt x="107914" y="7212"/>
                  </a:lnTo>
                  <a:lnTo>
                    <a:pt x="107914" y="11516"/>
                  </a:lnTo>
                  <a:lnTo>
                    <a:pt x="105762" y="11516"/>
                  </a:lnTo>
                  <a:lnTo>
                    <a:pt x="105762" y="84694"/>
                  </a:lnTo>
                  <a:lnTo>
                    <a:pt x="107914" y="84694"/>
                  </a:lnTo>
                  <a:lnTo>
                    <a:pt x="107914" y="93303"/>
                  </a:lnTo>
                  <a:lnTo>
                    <a:pt x="110067" y="93303"/>
                  </a:lnTo>
                  <a:lnTo>
                    <a:pt x="110067" y="99760"/>
                  </a:lnTo>
                  <a:lnTo>
                    <a:pt x="112219" y="99760"/>
                  </a:lnTo>
                  <a:lnTo>
                    <a:pt x="112219" y="110522"/>
                  </a:lnTo>
                  <a:lnTo>
                    <a:pt x="114371" y="110522"/>
                  </a:lnTo>
                  <a:lnTo>
                    <a:pt x="114371" y="114826"/>
                  </a:lnTo>
                  <a:lnTo>
                    <a:pt x="116523" y="114826"/>
                  </a:lnTo>
                  <a:lnTo>
                    <a:pt x="116523" y="119131"/>
                  </a:lnTo>
                  <a:lnTo>
                    <a:pt x="118676" y="119131"/>
                  </a:lnTo>
                  <a:lnTo>
                    <a:pt x="118676" y="123435"/>
                  </a:lnTo>
                  <a:lnTo>
                    <a:pt x="120828" y="123435"/>
                  </a:lnTo>
                  <a:lnTo>
                    <a:pt x="120828" y="125588"/>
                  </a:lnTo>
                  <a:lnTo>
                    <a:pt x="122980" y="125588"/>
                  </a:lnTo>
                  <a:lnTo>
                    <a:pt x="122980" y="129892"/>
                  </a:lnTo>
                  <a:lnTo>
                    <a:pt x="125133" y="129892"/>
                  </a:lnTo>
                  <a:lnTo>
                    <a:pt x="125133" y="134197"/>
                  </a:lnTo>
                  <a:lnTo>
                    <a:pt x="127285" y="134197"/>
                  </a:lnTo>
                  <a:lnTo>
                    <a:pt x="127285" y="140654"/>
                  </a:lnTo>
                  <a:lnTo>
                    <a:pt x="97153" y="140654"/>
                  </a:lnTo>
                  <a:lnTo>
                    <a:pt x="97153" y="136349"/>
                  </a:lnTo>
                  <a:lnTo>
                    <a:pt x="95001" y="136349"/>
                  </a:lnTo>
                  <a:lnTo>
                    <a:pt x="95001" y="134197"/>
                  </a:lnTo>
                  <a:lnTo>
                    <a:pt x="92848" y="134197"/>
                  </a:lnTo>
                  <a:lnTo>
                    <a:pt x="92848" y="132044"/>
                  </a:lnTo>
                  <a:lnTo>
                    <a:pt x="90696" y="132044"/>
                  </a:lnTo>
                  <a:lnTo>
                    <a:pt x="90696" y="127740"/>
                  </a:lnTo>
                  <a:lnTo>
                    <a:pt x="88544" y="127740"/>
                  </a:lnTo>
                  <a:lnTo>
                    <a:pt x="88544" y="123435"/>
                  </a:lnTo>
                  <a:lnTo>
                    <a:pt x="86391" y="123435"/>
                  </a:lnTo>
                  <a:lnTo>
                    <a:pt x="86391" y="119131"/>
                  </a:lnTo>
                  <a:lnTo>
                    <a:pt x="84239" y="119131"/>
                  </a:lnTo>
                  <a:lnTo>
                    <a:pt x="84239" y="114826"/>
                  </a:lnTo>
                  <a:lnTo>
                    <a:pt x="82087" y="114826"/>
                  </a:lnTo>
                  <a:lnTo>
                    <a:pt x="82087" y="108369"/>
                  </a:lnTo>
                  <a:lnTo>
                    <a:pt x="79935" y="108369"/>
                  </a:lnTo>
                  <a:lnTo>
                    <a:pt x="79935" y="99760"/>
                  </a:lnTo>
                  <a:lnTo>
                    <a:pt x="77782" y="99760"/>
                  </a:lnTo>
                  <a:lnTo>
                    <a:pt x="77782" y="71780"/>
                  </a:lnTo>
                  <a:lnTo>
                    <a:pt x="79935" y="71780"/>
                  </a:lnTo>
                  <a:lnTo>
                    <a:pt x="79935" y="61019"/>
                  </a:lnTo>
                  <a:lnTo>
                    <a:pt x="82087" y="61019"/>
                  </a:lnTo>
                  <a:lnTo>
                    <a:pt x="82087" y="54562"/>
                  </a:lnTo>
                  <a:lnTo>
                    <a:pt x="84239" y="54562"/>
                  </a:lnTo>
                  <a:lnTo>
                    <a:pt x="84239" y="45953"/>
                  </a:lnTo>
                  <a:lnTo>
                    <a:pt x="86391" y="45953"/>
                  </a:lnTo>
                  <a:lnTo>
                    <a:pt x="86391" y="37344"/>
                  </a:lnTo>
                  <a:lnTo>
                    <a:pt x="77782" y="37344"/>
                  </a:lnTo>
                  <a:lnTo>
                    <a:pt x="77782" y="39496"/>
                  </a:lnTo>
                  <a:lnTo>
                    <a:pt x="75630" y="39496"/>
                  </a:lnTo>
                  <a:lnTo>
                    <a:pt x="75630" y="41648"/>
                  </a:lnTo>
                  <a:lnTo>
                    <a:pt x="73478" y="41648"/>
                  </a:lnTo>
                  <a:lnTo>
                    <a:pt x="73478" y="43801"/>
                  </a:lnTo>
                  <a:lnTo>
                    <a:pt x="71325" y="43801"/>
                  </a:lnTo>
                  <a:lnTo>
                    <a:pt x="71325" y="45953"/>
                  </a:lnTo>
                  <a:lnTo>
                    <a:pt x="69173" y="45953"/>
                  </a:lnTo>
                  <a:lnTo>
                    <a:pt x="69173" y="50258"/>
                  </a:lnTo>
                  <a:lnTo>
                    <a:pt x="67021" y="50258"/>
                  </a:lnTo>
                  <a:lnTo>
                    <a:pt x="67021" y="54562"/>
                  </a:lnTo>
                  <a:lnTo>
                    <a:pt x="64869" y="54562"/>
                  </a:lnTo>
                  <a:lnTo>
                    <a:pt x="64869" y="61019"/>
                  </a:lnTo>
                  <a:lnTo>
                    <a:pt x="62716" y="61019"/>
                  </a:lnTo>
                  <a:lnTo>
                    <a:pt x="62716" y="63171"/>
                  </a:lnTo>
                  <a:lnTo>
                    <a:pt x="60564" y="63171"/>
                  </a:lnTo>
                  <a:lnTo>
                    <a:pt x="60564" y="71780"/>
                  </a:lnTo>
                  <a:lnTo>
                    <a:pt x="58412" y="71780"/>
                  </a:lnTo>
                  <a:lnTo>
                    <a:pt x="58412" y="88999"/>
                  </a:lnTo>
                  <a:lnTo>
                    <a:pt x="56259" y="88999"/>
                  </a:lnTo>
                  <a:lnTo>
                    <a:pt x="56259" y="110522"/>
                  </a:lnTo>
                  <a:lnTo>
                    <a:pt x="58412" y="110522"/>
                  </a:lnTo>
                  <a:lnTo>
                    <a:pt x="58412" y="114826"/>
                  </a:lnTo>
                  <a:lnTo>
                    <a:pt x="60564" y="114826"/>
                  </a:lnTo>
                  <a:lnTo>
                    <a:pt x="60564" y="123435"/>
                  </a:lnTo>
                  <a:lnTo>
                    <a:pt x="62716" y="123435"/>
                  </a:lnTo>
                  <a:lnTo>
                    <a:pt x="62716" y="127740"/>
                  </a:lnTo>
                  <a:lnTo>
                    <a:pt x="64869" y="127740"/>
                  </a:lnTo>
                  <a:lnTo>
                    <a:pt x="64869" y="132044"/>
                  </a:lnTo>
                  <a:lnTo>
                    <a:pt x="67021" y="132044"/>
                  </a:lnTo>
                  <a:lnTo>
                    <a:pt x="67021" y="136349"/>
                  </a:lnTo>
                  <a:lnTo>
                    <a:pt x="69173" y="136349"/>
                  </a:lnTo>
                  <a:lnTo>
                    <a:pt x="69173" y="140654"/>
                  </a:lnTo>
                  <a:lnTo>
                    <a:pt x="28280" y="140654"/>
                  </a:lnTo>
                  <a:lnTo>
                    <a:pt x="28280" y="138501"/>
                  </a:lnTo>
                  <a:lnTo>
                    <a:pt x="26127" y="138501"/>
                  </a:lnTo>
                  <a:lnTo>
                    <a:pt x="26127" y="136349"/>
                  </a:lnTo>
                  <a:lnTo>
                    <a:pt x="23975" y="136349"/>
                  </a:lnTo>
                  <a:lnTo>
                    <a:pt x="23975" y="134197"/>
                  </a:lnTo>
                  <a:lnTo>
                    <a:pt x="19671" y="134197"/>
                  </a:lnTo>
                  <a:lnTo>
                    <a:pt x="19671" y="132044"/>
                  </a:lnTo>
                  <a:lnTo>
                    <a:pt x="17518" y="132044"/>
                  </a:lnTo>
                  <a:lnTo>
                    <a:pt x="17518" y="129892"/>
                  </a:lnTo>
                  <a:lnTo>
                    <a:pt x="15366" y="129892"/>
                  </a:lnTo>
                  <a:lnTo>
                    <a:pt x="15366" y="127740"/>
                  </a:lnTo>
                  <a:lnTo>
                    <a:pt x="13214" y="127740"/>
                  </a:lnTo>
                  <a:lnTo>
                    <a:pt x="13214" y="125588"/>
                  </a:lnTo>
                  <a:lnTo>
                    <a:pt x="11061" y="125588"/>
                  </a:lnTo>
                  <a:lnTo>
                    <a:pt x="11061" y="123435"/>
                  </a:lnTo>
                  <a:lnTo>
                    <a:pt x="8909" y="123435"/>
                  </a:lnTo>
                  <a:lnTo>
                    <a:pt x="8909" y="121283"/>
                  </a:lnTo>
                  <a:lnTo>
                    <a:pt x="6757" y="121283"/>
                  </a:lnTo>
                  <a:lnTo>
                    <a:pt x="6757" y="116978"/>
                  </a:lnTo>
                  <a:lnTo>
                    <a:pt x="4605" y="116978"/>
                  </a:lnTo>
                  <a:lnTo>
                    <a:pt x="4605" y="114826"/>
                  </a:lnTo>
                  <a:lnTo>
                    <a:pt x="2452" y="114826"/>
                  </a:lnTo>
                  <a:lnTo>
                    <a:pt x="2452" y="110522"/>
                  </a:lnTo>
                  <a:lnTo>
                    <a:pt x="300" y="110522"/>
                  </a:lnTo>
                  <a:lnTo>
                    <a:pt x="300" y="76085"/>
                  </a:lnTo>
                  <a:lnTo>
                    <a:pt x="2452" y="76085"/>
                  </a:lnTo>
                  <a:lnTo>
                    <a:pt x="2452" y="67476"/>
                  </a:lnTo>
                  <a:lnTo>
                    <a:pt x="4605" y="67476"/>
                  </a:lnTo>
                  <a:lnTo>
                    <a:pt x="4605" y="63171"/>
                  </a:lnTo>
                  <a:lnTo>
                    <a:pt x="6757" y="63171"/>
                  </a:lnTo>
                  <a:lnTo>
                    <a:pt x="6757" y="58867"/>
                  </a:lnTo>
                  <a:lnTo>
                    <a:pt x="8909" y="58867"/>
                  </a:lnTo>
                  <a:lnTo>
                    <a:pt x="8909" y="54562"/>
                  </a:lnTo>
                  <a:lnTo>
                    <a:pt x="11061" y="54562"/>
                  </a:lnTo>
                  <a:lnTo>
                    <a:pt x="11061" y="50258"/>
                  </a:lnTo>
                  <a:lnTo>
                    <a:pt x="13214" y="50258"/>
                  </a:lnTo>
                  <a:lnTo>
                    <a:pt x="13214" y="45953"/>
                  </a:lnTo>
                  <a:lnTo>
                    <a:pt x="15366" y="45953"/>
                  </a:lnTo>
                  <a:lnTo>
                    <a:pt x="15366" y="43801"/>
                  </a:lnTo>
                  <a:lnTo>
                    <a:pt x="17518" y="43801"/>
                  </a:lnTo>
                  <a:lnTo>
                    <a:pt x="17518" y="39496"/>
                  </a:lnTo>
                  <a:lnTo>
                    <a:pt x="19671" y="39496"/>
                  </a:lnTo>
                  <a:lnTo>
                    <a:pt x="19671" y="37344"/>
                  </a:lnTo>
                  <a:lnTo>
                    <a:pt x="21823" y="37344"/>
                  </a:lnTo>
                  <a:lnTo>
                    <a:pt x="21823" y="33039"/>
                  </a:lnTo>
                  <a:lnTo>
                    <a:pt x="23975" y="33039"/>
                  </a:lnTo>
                  <a:lnTo>
                    <a:pt x="23975" y="30887"/>
                  </a:lnTo>
                  <a:lnTo>
                    <a:pt x="26127" y="30887"/>
                  </a:lnTo>
                  <a:lnTo>
                    <a:pt x="26127" y="28735"/>
                  </a:lnTo>
                  <a:lnTo>
                    <a:pt x="28280" y="28735"/>
                  </a:lnTo>
                  <a:lnTo>
                    <a:pt x="28280" y="26582"/>
                  </a:lnTo>
                  <a:lnTo>
                    <a:pt x="30432" y="26582"/>
                  </a:lnTo>
                  <a:lnTo>
                    <a:pt x="30432" y="24430"/>
                  </a:lnTo>
                  <a:lnTo>
                    <a:pt x="32584" y="24430"/>
                  </a:lnTo>
                  <a:lnTo>
                    <a:pt x="32584" y="22278"/>
                  </a:lnTo>
                  <a:lnTo>
                    <a:pt x="34737" y="22278"/>
                  </a:lnTo>
                  <a:lnTo>
                    <a:pt x="34737" y="20126"/>
                  </a:lnTo>
                  <a:lnTo>
                    <a:pt x="39041" y="20126"/>
                  </a:lnTo>
                  <a:lnTo>
                    <a:pt x="39041" y="17973"/>
                  </a:lnTo>
                  <a:lnTo>
                    <a:pt x="41193" y="17973"/>
                  </a:lnTo>
                  <a:lnTo>
                    <a:pt x="41193" y="15821"/>
                  </a:lnTo>
                  <a:lnTo>
                    <a:pt x="45498" y="15821"/>
                  </a:lnTo>
                  <a:lnTo>
                    <a:pt x="45498" y="13669"/>
                  </a:lnTo>
                  <a:lnTo>
                    <a:pt x="49803" y="13669"/>
                  </a:lnTo>
                  <a:lnTo>
                    <a:pt x="49803" y="11516"/>
                  </a:lnTo>
                  <a:lnTo>
                    <a:pt x="54107" y="11516"/>
                  </a:lnTo>
                  <a:lnTo>
                    <a:pt x="54107" y="9364"/>
                  </a:lnTo>
                  <a:lnTo>
                    <a:pt x="56259" y="9364"/>
                  </a:lnTo>
                  <a:lnTo>
                    <a:pt x="56259" y="7212"/>
                  </a:lnTo>
                  <a:lnTo>
                    <a:pt x="62716" y="7212"/>
                  </a:lnTo>
                  <a:lnTo>
                    <a:pt x="62716" y="5060"/>
                  </a:lnTo>
                  <a:lnTo>
                    <a:pt x="69173" y="5060"/>
                  </a:lnTo>
                  <a:lnTo>
                    <a:pt x="69173" y="2907"/>
                  </a:lnTo>
                  <a:lnTo>
                    <a:pt x="79935" y="2907"/>
                  </a:lnTo>
                  <a:close/>
                </a:path>
              </a:pathLst>
            </a:custGeom>
            <a:solidFill>
              <a:srgbClr val="F6F7F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8374A53-CC42-DC45-3C88-FC8208E5C5B1}"/>
                </a:ext>
              </a:extLst>
            </p:cNvPr>
            <p:cNvSpPr/>
            <p:nvPr/>
          </p:nvSpPr>
          <p:spPr>
            <a:xfrm>
              <a:off x="11983970" y="7962332"/>
              <a:ext cx="167878" cy="273340"/>
            </a:xfrm>
            <a:custGeom>
              <a:avLst/>
              <a:gdLst>
                <a:gd name="connsiteX0" fmla="*/ 13213 w 167878"/>
                <a:gd name="connsiteY0" fmla="*/ 237 h 273340"/>
                <a:gd name="connsiteX1" fmla="*/ 23974 w 167878"/>
                <a:gd name="connsiteY1" fmla="*/ 237 h 273340"/>
                <a:gd name="connsiteX2" fmla="*/ 23974 w 167878"/>
                <a:gd name="connsiteY2" fmla="*/ 2389 h 273340"/>
                <a:gd name="connsiteX3" fmla="*/ 32583 w 167878"/>
                <a:gd name="connsiteY3" fmla="*/ 2389 h 273340"/>
                <a:gd name="connsiteX4" fmla="*/ 32583 w 167878"/>
                <a:gd name="connsiteY4" fmla="*/ 4542 h 273340"/>
                <a:gd name="connsiteX5" fmla="*/ 39040 w 167878"/>
                <a:gd name="connsiteY5" fmla="*/ 4542 h 273340"/>
                <a:gd name="connsiteX6" fmla="*/ 39040 w 167878"/>
                <a:gd name="connsiteY6" fmla="*/ 6694 h 273340"/>
                <a:gd name="connsiteX7" fmla="*/ 43345 w 167878"/>
                <a:gd name="connsiteY7" fmla="*/ 6694 h 273340"/>
                <a:gd name="connsiteX8" fmla="*/ 43345 w 167878"/>
                <a:gd name="connsiteY8" fmla="*/ 8846 h 273340"/>
                <a:gd name="connsiteX9" fmla="*/ 49802 w 167878"/>
                <a:gd name="connsiteY9" fmla="*/ 8846 h 273340"/>
                <a:gd name="connsiteX10" fmla="*/ 49802 w 167878"/>
                <a:gd name="connsiteY10" fmla="*/ 10998 h 273340"/>
                <a:gd name="connsiteX11" fmla="*/ 51954 w 167878"/>
                <a:gd name="connsiteY11" fmla="*/ 10998 h 273340"/>
                <a:gd name="connsiteX12" fmla="*/ 51954 w 167878"/>
                <a:gd name="connsiteY12" fmla="*/ 13151 h 273340"/>
                <a:gd name="connsiteX13" fmla="*/ 56258 w 167878"/>
                <a:gd name="connsiteY13" fmla="*/ 13151 h 273340"/>
                <a:gd name="connsiteX14" fmla="*/ 56258 w 167878"/>
                <a:gd name="connsiteY14" fmla="*/ 15303 h 273340"/>
                <a:gd name="connsiteX15" fmla="*/ 62715 w 167878"/>
                <a:gd name="connsiteY15" fmla="*/ 15303 h 273340"/>
                <a:gd name="connsiteX16" fmla="*/ 62715 w 167878"/>
                <a:gd name="connsiteY16" fmla="*/ 17455 h 273340"/>
                <a:gd name="connsiteX17" fmla="*/ 67020 w 167878"/>
                <a:gd name="connsiteY17" fmla="*/ 17455 h 273340"/>
                <a:gd name="connsiteX18" fmla="*/ 67020 w 167878"/>
                <a:gd name="connsiteY18" fmla="*/ 19608 h 273340"/>
                <a:gd name="connsiteX19" fmla="*/ 75629 w 167878"/>
                <a:gd name="connsiteY19" fmla="*/ 19608 h 273340"/>
                <a:gd name="connsiteX20" fmla="*/ 75629 w 167878"/>
                <a:gd name="connsiteY20" fmla="*/ 21760 h 273340"/>
                <a:gd name="connsiteX21" fmla="*/ 79934 w 167878"/>
                <a:gd name="connsiteY21" fmla="*/ 21760 h 273340"/>
                <a:gd name="connsiteX22" fmla="*/ 79934 w 167878"/>
                <a:gd name="connsiteY22" fmla="*/ 23912 h 273340"/>
                <a:gd name="connsiteX23" fmla="*/ 82086 w 167878"/>
                <a:gd name="connsiteY23" fmla="*/ 23912 h 273340"/>
                <a:gd name="connsiteX24" fmla="*/ 82086 w 167878"/>
                <a:gd name="connsiteY24" fmla="*/ 26064 h 273340"/>
                <a:gd name="connsiteX25" fmla="*/ 86390 w 167878"/>
                <a:gd name="connsiteY25" fmla="*/ 26064 h 273340"/>
                <a:gd name="connsiteX26" fmla="*/ 86390 w 167878"/>
                <a:gd name="connsiteY26" fmla="*/ 28217 h 273340"/>
                <a:gd name="connsiteX27" fmla="*/ 90695 w 167878"/>
                <a:gd name="connsiteY27" fmla="*/ 28217 h 273340"/>
                <a:gd name="connsiteX28" fmla="*/ 90695 w 167878"/>
                <a:gd name="connsiteY28" fmla="*/ 30369 h 273340"/>
                <a:gd name="connsiteX29" fmla="*/ 92847 w 167878"/>
                <a:gd name="connsiteY29" fmla="*/ 30369 h 273340"/>
                <a:gd name="connsiteX30" fmla="*/ 92847 w 167878"/>
                <a:gd name="connsiteY30" fmla="*/ 32521 h 273340"/>
                <a:gd name="connsiteX31" fmla="*/ 97152 w 167878"/>
                <a:gd name="connsiteY31" fmla="*/ 32521 h 273340"/>
                <a:gd name="connsiteX32" fmla="*/ 97152 w 167878"/>
                <a:gd name="connsiteY32" fmla="*/ 34674 h 273340"/>
                <a:gd name="connsiteX33" fmla="*/ 99304 w 167878"/>
                <a:gd name="connsiteY33" fmla="*/ 34674 h 273340"/>
                <a:gd name="connsiteX34" fmla="*/ 99304 w 167878"/>
                <a:gd name="connsiteY34" fmla="*/ 36826 h 273340"/>
                <a:gd name="connsiteX35" fmla="*/ 103609 w 167878"/>
                <a:gd name="connsiteY35" fmla="*/ 36826 h 273340"/>
                <a:gd name="connsiteX36" fmla="*/ 103609 w 167878"/>
                <a:gd name="connsiteY36" fmla="*/ 38978 h 273340"/>
                <a:gd name="connsiteX37" fmla="*/ 105761 w 167878"/>
                <a:gd name="connsiteY37" fmla="*/ 38978 h 273340"/>
                <a:gd name="connsiteX38" fmla="*/ 105761 w 167878"/>
                <a:gd name="connsiteY38" fmla="*/ 41130 h 273340"/>
                <a:gd name="connsiteX39" fmla="*/ 110066 w 167878"/>
                <a:gd name="connsiteY39" fmla="*/ 41130 h 273340"/>
                <a:gd name="connsiteX40" fmla="*/ 110066 w 167878"/>
                <a:gd name="connsiteY40" fmla="*/ 43283 h 273340"/>
                <a:gd name="connsiteX41" fmla="*/ 112218 w 167878"/>
                <a:gd name="connsiteY41" fmla="*/ 43283 h 273340"/>
                <a:gd name="connsiteX42" fmla="*/ 112218 w 167878"/>
                <a:gd name="connsiteY42" fmla="*/ 45435 h 273340"/>
                <a:gd name="connsiteX43" fmla="*/ 116522 w 167878"/>
                <a:gd name="connsiteY43" fmla="*/ 45435 h 273340"/>
                <a:gd name="connsiteX44" fmla="*/ 116522 w 167878"/>
                <a:gd name="connsiteY44" fmla="*/ 47587 h 273340"/>
                <a:gd name="connsiteX45" fmla="*/ 118675 w 167878"/>
                <a:gd name="connsiteY45" fmla="*/ 47587 h 273340"/>
                <a:gd name="connsiteX46" fmla="*/ 118675 w 167878"/>
                <a:gd name="connsiteY46" fmla="*/ 49740 h 273340"/>
                <a:gd name="connsiteX47" fmla="*/ 120827 w 167878"/>
                <a:gd name="connsiteY47" fmla="*/ 49740 h 273340"/>
                <a:gd name="connsiteX48" fmla="*/ 120827 w 167878"/>
                <a:gd name="connsiteY48" fmla="*/ 51892 h 273340"/>
                <a:gd name="connsiteX49" fmla="*/ 122979 w 167878"/>
                <a:gd name="connsiteY49" fmla="*/ 51892 h 273340"/>
                <a:gd name="connsiteX50" fmla="*/ 122979 w 167878"/>
                <a:gd name="connsiteY50" fmla="*/ 54044 h 273340"/>
                <a:gd name="connsiteX51" fmla="*/ 127284 w 167878"/>
                <a:gd name="connsiteY51" fmla="*/ 54044 h 273340"/>
                <a:gd name="connsiteX52" fmla="*/ 127284 w 167878"/>
                <a:gd name="connsiteY52" fmla="*/ 56196 h 273340"/>
                <a:gd name="connsiteX53" fmla="*/ 129436 w 167878"/>
                <a:gd name="connsiteY53" fmla="*/ 56196 h 273340"/>
                <a:gd name="connsiteX54" fmla="*/ 129436 w 167878"/>
                <a:gd name="connsiteY54" fmla="*/ 58349 h 273340"/>
                <a:gd name="connsiteX55" fmla="*/ 131588 w 167878"/>
                <a:gd name="connsiteY55" fmla="*/ 58349 h 273340"/>
                <a:gd name="connsiteX56" fmla="*/ 131588 w 167878"/>
                <a:gd name="connsiteY56" fmla="*/ 60501 h 273340"/>
                <a:gd name="connsiteX57" fmla="*/ 133741 w 167878"/>
                <a:gd name="connsiteY57" fmla="*/ 60501 h 273340"/>
                <a:gd name="connsiteX58" fmla="*/ 133741 w 167878"/>
                <a:gd name="connsiteY58" fmla="*/ 62653 h 273340"/>
                <a:gd name="connsiteX59" fmla="*/ 135893 w 167878"/>
                <a:gd name="connsiteY59" fmla="*/ 62653 h 273340"/>
                <a:gd name="connsiteX60" fmla="*/ 135893 w 167878"/>
                <a:gd name="connsiteY60" fmla="*/ 64806 h 273340"/>
                <a:gd name="connsiteX61" fmla="*/ 138045 w 167878"/>
                <a:gd name="connsiteY61" fmla="*/ 64806 h 273340"/>
                <a:gd name="connsiteX62" fmla="*/ 138045 w 167878"/>
                <a:gd name="connsiteY62" fmla="*/ 66958 h 273340"/>
                <a:gd name="connsiteX63" fmla="*/ 140198 w 167878"/>
                <a:gd name="connsiteY63" fmla="*/ 66958 h 273340"/>
                <a:gd name="connsiteX64" fmla="*/ 140198 w 167878"/>
                <a:gd name="connsiteY64" fmla="*/ 69110 h 273340"/>
                <a:gd name="connsiteX65" fmla="*/ 142350 w 167878"/>
                <a:gd name="connsiteY65" fmla="*/ 69110 h 273340"/>
                <a:gd name="connsiteX66" fmla="*/ 142350 w 167878"/>
                <a:gd name="connsiteY66" fmla="*/ 71262 h 273340"/>
                <a:gd name="connsiteX67" fmla="*/ 144502 w 167878"/>
                <a:gd name="connsiteY67" fmla="*/ 71262 h 273340"/>
                <a:gd name="connsiteX68" fmla="*/ 144502 w 167878"/>
                <a:gd name="connsiteY68" fmla="*/ 73415 h 273340"/>
                <a:gd name="connsiteX69" fmla="*/ 146654 w 167878"/>
                <a:gd name="connsiteY69" fmla="*/ 73415 h 273340"/>
                <a:gd name="connsiteX70" fmla="*/ 146654 w 167878"/>
                <a:gd name="connsiteY70" fmla="*/ 75567 h 273340"/>
                <a:gd name="connsiteX71" fmla="*/ 148807 w 167878"/>
                <a:gd name="connsiteY71" fmla="*/ 75567 h 273340"/>
                <a:gd name="connsiteX72" fmla="*/ 148807 w 167878"/>
                <a:gd name="connsiteY72" fmla="*/ 77719 h 273340"/>
                <a:gd name="connsiteX73" fmla="*/ 150959 w 167878"/>
                <a:gd name="connsiteY73" fmla="*/ 77719 h 273340"/>
                <a:gd name="connsiteX74" fmla="*/ 150959 w 167878"/>
                <a:gd name="connsiteY74" fmla="*/ 79872 h 273340"/>
                <a:gd name="connsiteX75" fmla="*/ 153111 w 167878"/>
                <a:gd name="connsiteY75" fmla="*/ 79872 h 273340"/>
                <a:gd name="connsiteX76" fmla="*/ 153111 w 167878"/>
                <a:gd name="connsiteY76" fmla="*/ 82024 h 273340"/>
                <a:gd name="connsiteX77" fmla="*/ 155264 w 167878"/>
                <a:gd name="connsiteY77" fmla="*/ 82024 h 273340"/>
                <a:gd name="connsiteX78" fmla="*/ 155264 w 167878"/>
                <a:gd name="connsiteY78" fmla="*/ 84176 h 273340"/>
                <a:gd name="connsiteX79" fmla="*/ 157416 w 167878"/>
                <a:gd name="connsiteY79" fmla="*/ 84176 h 273340"/>
                <a:gd name="connsiteX80" fmla="*/ 157416 w 167878"/>
                <a:gd name="connsiteY80" fmla="*/ 86328 h 273340"/>
                <a:gd name="connsiteX81" fmla="*/ 159568 w 167878"/>
                <a:gd name="connsiteY81" fmla="*/ 86328 h 273340"/>
                <a:gd name="connsiteX82" fmla="*/ 159568 w 167878"/>
                <a:gd name="connsiteY82" fmla="*/ 88481 h 273340"/>
                <a:gd name="connsiteX83" fmla="*/ 161720 w 167878"/>
                <a:gd name="connsiteY83" fmla="*/ 88481 h 273340"/>
                <a:gd name="connsiteX84" fmla="*/ 161720 w 167878"/>
                <a:gd name="connsiteY84" fmla="*/ 90633 h 273340"/>
                <a:gd name="connsiteX85" fmla="*/ 163873 w 167878"/>
                <a:gd name="connsiteY85" fmla="*/ 90633 h 273340"/>
                <a:gd name="connsiteX86" fmla="*/ 163873 w 167878"/>
                <a:gd name="connsiteY86" fmla="*/ 92785 h 273340"/>
                <a:gd name="connsiteX87" fmla="*/ 166025 w 167878"/>
                <a:gd name="connsiteY87" fmla="*/ 92785 h 273340"/>
                <a:gd name="connsiteX88" fmla="*/ 166025 w 167878"/>
                <a:gd name="connsiteY88" fmla="*/ 94938 h 273340"/>
                <a:gd name="connsiteX89" fmla="*/ 168177 w 167878"/>
                <a:gd name="connsiteY89" fmla="*/ 94938 h 273340"/>
                <a:gd name="connsiteX90" fmla="*/ 168177 w 167878"/>
                <a:gd name="connsiteY90" fmla="*/ 97090 h 273340"/>
                <a:gd name="connsiteX91" fmla="*/ 157416 w 167878"/>
                <a:gd name="connsiteY91" fmla="*/ 97090 h 273340"/>
                <a:gd name="connsiteX92" fmla="*/ 157416 w 167878"/>
                <a:gd name="connsiteY92" fmla="*/ 99242 h 273340"/>
                <a:gd name="connsiteX93" fmla="*/ 153111 w 167878"/>
                <a:gd name="connsiteY93" fmla="*/ 99242 h 273340"/>
                <a:gd name="connsiteX94" fmla="*/ 153111 w 167878"/>
                <a:gd name="connsiteY94" fmla="*/ 101394 h 273340"/>
                <a:gd name="connsiteX95" fmla="*/ 140198 w 167878"/>
                <a:gd name="connsiteY95" fmla="*/ 101394 h 273340"/>
                <a:gd name="connsiteX96" fmla="*/ 140198 w 167878"/>
                <a:gd name="connsiteY96" fmla="*/ 103547 h 273340"/>
                <a:gd name="connsiteX97" fmla="*/ 131588 w 167878"/>
                <a:gd name="connsiteY97" fmla="*/ 103547 h 273340"/>
                <a:gd name="connsiteX98" fmla="*/ 131588 w 167878"/>
                <a:gd name="connsiteY98" fmla="*/ 105699 h 273340"/>
                <a:gd name="connsiteX99" fmla="*/ 118675 w 167878"/>
                <a:gd name="connsiteY99" fmla="*/ 105699 h 273340"/>
                <a:gd name="connsiteX100" fmla="*/ 118675 w 167878"/>
                <a:gd name="connsiteY100" fmla="*/ 107851 h 273340"/>
                <a:gd name="connsiteX101" fmla="*/ 114370 w 167878"/>
                <a:gd name="connsiteY101" fmla="*/ 107851 h 273340"/>
                <a:gd name="connsiteX102" fmla="*/ 114370 w 167878"/>
                <a:gd name="connsiteY102" fmla="*/ 110004 h 273340"/>
                <a:gd name="connsiteX103" fmla="*/ 105761 w 167878"/>
                <a:gd name="connsiteY103" fmla="*/ 110004 h 273340"/>
                <a:gd name="connsiteX104" fmla="*/ 105761 w 167878"/>
                <a:gd name="connsiteY104" fmla="*/ 112156 h 273340"/>
                <a:gd name="connsiteX105" fmla="*/ 97152 w 167878"/>
                <a:gd name="connsiteY105" fmla="*/ 112156 h 273340"/>
                <a:gd name="connsiteX106" fmla="*/ 97152 w 167878"/>
                <a:gd name="connsiteY106" fmla="*/ 114308 h 273340"/>
                <a:gd name="connsiteX107" fmla="*/ 90695 w 167878"/>
                <a:gd name="connsiteY107" fmla="*/ 114308 h 273340"/>
                <a:gd name="connsiteX108" fmla="*/ 90695 w 167878"/>
                <a:gd name="connsiteY108" fmla="*/ 116460 h 273340"/>
                <a:gd name="connsiteX109" fmla="*/ 88543 w 167878"/>
                <a:gd name="connsiteY109" fmla="*/ 116460 h 273340"/>
                <a:gd name="connsiteX110" fmla="*/ 88543 w 167878"/>
                <a:gd name="connsiteY110" fmla="*/ 118613 h 273340"/>
                <a:gd name="connsiteX111" fmla="*/ 86390 w 167878"/>
                <a:gd name="connsiteY111" fmla="*/ 118613 h 273340"/>
                <a:gd name="connsiteX112" fmla="*/ 86390 w 167878"/>
                <a:gd name="connsiteY112" fmla="*/ 120765 h 273340"/>
                <a:gd name="connsiteX113" fmla="*/ 82086 w 167878"/>
                <a:gd name="connsiteY113" fmla="*/ 120765 h 273340"/>
                <a:gd name="connsiteX114" fmla="*/ 82086 w 167878"/>
                <a:gd name="connsiteY114" fmla="*/ 122917 h 273340"/>
                <a:gd name="connsiteX115" fmla="*/ 79934 w 167878"/>
                <a:gd name="connsiteY115" fmla="*/ 122917 h 273340"/>
                <a:gd name="connsiteX116" fmla="*/ 79934 w 167878"/>
                <a:gd name="connsiteY116" fmla="*/ 135831 h 273340"/>
                <a:gd name="connsiteX117" fmla="*/ 84238 w 167878"/>
                <a:gd name="connsiteY117" fmla="*/ 135831 h 273340"/>
                <a:gd name="connsiteX118" fmla="*/ 84238 w 167878"/>
                <a:gd name="connsiteY118" fmla="*/ 140136 h 273340"/>
                <a:gd name="connsiteX119" fmla="*/ 86390 w 167878"/>
                <a:gd name="connsiteY119" fmla="*/ 140136 h 273340"/>
                <a:gd name="connsiteX120" fmla="*/ 86390 w 167878"/>
                <a:gd name="connsiteY120" fmla="*/ 144440 h 273340"/>
                <a:gd name="connsiteX121" fmla="*/ 88543 w 167878"/>
                <a:gd name="connsiteY121" fmla="*/ 144440 h 273340"/>
                <a:gd name="connsiteX122" fmla="*/ 88543 w 167878"/>
                <a:gd name="connsiteY122" fmla="*/ 146592 h 273340"/>
                <a:gd name="connsiteX123" fmla="*/ 90695 w 167878"/>
                <a:gd name="connsiteY123" fmla="*/ 146592 h 273340"/>
                <a:gd name="connsiteX124" fmla="*/ 90695 w 167878"/>
                <a:gd name="connsiteY124" fmla="*/ 148745 h 273340"/>
                <a:gd name="connsiteX125" fmla="*/ 92847 w 167878"/>
                <a:gd name="connsiteY125" fmla="*/ 148745 h 273340"/>
                <a:gd name="connsiteX126" fmla="*/ 92847 w 167878"/>
                <a:gd name="connsiteY126" fmla="*/ 153049 h 273340"/>
                <a:gd name="connsiteX127" fmla="*/ 95000 w 167878"/>
                <a:gd name="connsiteY127" fmla="*/ 153049 h 273340"/>
                <a:gd name="connsiteX128" fmla="*/ 95000 w 167878"/>
                <a:gd name="connsiteY128" fmla="*/ 155202 h 273340"/>
                <a:gd name="connsiteX129" fmla="*/ 97152 w 167878"/>
                <a:gd name="connsiteY129" fmla="*/ 155202 h 273340"/>
                <a:gd name="connsiteX130" fmla="*/ 97152 w 167878"/>
                <a:gd name="connsiteY130" fmla="*/ 157354 h 273340"/>
                <a:gd name="connsiteX131" fmla="*/ 99304 w 167878"/>
                <a:gd name="connsiteY131" fmla="*/ 157354 h 273340"/>
                <a:gd name="connsiteX132" fmla="*/ 99304 w 167878"/>
                <a:gd name="connsiteY132" fmla="*/ 159506 h 273340"/>
                <a:gd name="connsiteX133" fmla="*/ 103609 w 167878"/>
                <a:gd name="connsiteY133" fmla="*/ 159506 h 273340"/>
                <a:gd name="connsiteX134" fmla="*/ 103609 w 167878"/>
                <a:gd name="connsiteY134" fmla="*/ 161658 h 273340"/>
                <a:gd name="connsiteX135" fmla="*/ 107913 w 167878"/>
                <a:gd name="connsiteY135" fmla="*/ 161658 h 273340"/>
                <a:gd name="connsiteX136" fmla="*/ 107913 w 167878"/>
                <a:gd name="connsiteY136" fmla="*/ 165963 h 273340"/>
                <a:gd name="connsiteX137" fmla="*/ 97152 w 167878"/>
                <a:gd name="connsiteY137" fmla="*/ 165963 h 273340"/>
                <a:gd name="connsiteX138" fmla="*/ 97152 w 167878"/>
                <a:gd name="connsiteY138" fmla="*/ 168115 h 273340"/>
                <a:gd name="connsiteX139" fmla="*/ 88543 w 167878"/>
                <a:gd name="connsiteY139" fmla="*/ 168115 h 273340"/>
                <a:gd name="connsiteX140" fmla="*/ 88543 w 167878"/>
                <a:gd name="connsiteY140" fmla="*/ 170268 h 273340"/>
                <a:gd name="connsiteX141" fmla="*/ 79934 w 167878"/>
                <a:gd name="connsiteY141" fmla="*/ 170268 h 273340"/>
                <a:gd name="connsiteX142" fmla="*/ 79934 w 167878"/>
                <a:gd name="connsiteY142" fmla="*/ 172420 h 273340"/>
                <a:gd name="connsiteX143" fmla="*/ 75629 w 167878"/>
                <a:gd name="connsiteY143" fmla="*/ 172420 h 273340"/>
                <a:gd name="connsiteX144" fmla="*/ 75629 w 167878"/>
                <a:gd name="connsiteY144" fmla="*/ 174572 h 273340"/>
                <a:gd name="connsiteX145" fmla="*/ 67020 w 167878"/>
                <a:gd name="connsiteY145" fmla="*/ 174572 h 273340"/>
                <a:gd name="connsiteX146" fmla="*/ 67020 w 167878"/>
                <a:gd name="connsiteY146" fmla="*/ 176724 h 273340"/>
                <a:gd name="connsiteX147" fmla="*/ 62715 w 167878"/>
                <a:gd name="connsiteY147" fmla="*/ 176724 h 273340"/>
                <a:gd name="connsiteX148" fmla="*/ 62715 w 167878"/>
                <a:gd name="connsiteY148" fmla="*/ 178877 h 273340"/>
                <a:gd name="connsiteX149" fmla="*/ 56258 w 167878"/>
                <a:gd name="connsiteY149" fmla="*/ 178877 h 273340"/>
                <a:gd name="connsiteX150" fmla="*/ 56258 w 167878"/>
                <a:gd name="connsiteY150" fmla="*/ 181029 h 273340"/>
                <a:gd name="connsiteX151" fmla="*/ 49802 w 167878"/>
                <a:gd name="connsiteY151" fmla="*/ 181029 h 273340"/>
                <a:gd name="connsiteX152" fmla="*/ 49802 w 167878"/>
                <a:gd name="connsiteY152" fmla="*/ 183181 h 273340"/>
                <a:gd name="connsiteX153" fmla="*/ 41192 w 167878"/>
                <a:gd name="connsiteY153" fmla="*/ 183181 h 273340"/>
                <a:gd name="connsiteX154" fmla="*/ 41192 w 167878"/>
                <a:gd name="connsiteY154" fmla="*/ 198247 h 273340"/>
                <a:gd name="connsiteX155" fmla="*/ 43345 w 167878"/>
                <a:gd name="connsiteY155" fmla="*/ 198247 h 273340"/>
                <a:gd name="connsiteX156" fmla="*/ 43345 w 167878"/>
                <a:gd name="connsiteY156" fmla="*/ 200400 h 273340"/>
                <a:gd name="connsiteX157" fmla="*/ 45497 w 167878"/>
                <a:gd name="connsiteY157" fmla="*/ 200400 h 273340"/>
                <a:gd name="connsiteX158" fmla="*/ 45497 w 167878"/>
                <a:gd name="connsiteY158" fmla="*/ 211161 h 273340"/>
                <a:gd name="connsiteX159" fmla="*/ 47649 w 167878"/>
                <a:gd name="connsiteY159" fmla="*/ 211161 h 273340"/>
                <a:gd name="connsiteX160" fmla="*/ 47649 w 167878"/>
                <a:gd name="connsiteY160" fmla="*/ 213313 h 273340"/>
                <a:gd name="connsiteX161" fmla="*/ 49802 w 167878"/>
                <a:gd name="connsiteY161" fmla="*/ 213313 h 273340"/>
                <a:gd name="connsiteX162" fmla="*/ 49802 w 167878"/>
                <a:gd name="connsiteY162" fmla="*/ 215466 h 273340"/>
                <a:gd name="connsiteX163" fmla="*/ 51954 w 167878"/>
                <a:gd name="connsiteY163" fmla="*/ 215466 h 273340"/>
                <a:gd name="connsiteX164" fmla="*/ 51954 w 167878"/>
                <a:gd name="connsiteY164" fmla="*/ 217618 h 273340"/>
                <a:gd name="connsiteX165" fmla="*/ 54106 w 167878"/>
                <a:gd name="connsiteY165" fmla="*/ 217618 h 273340"/>
                <a:gd name="connsiteX166" fmla="*/ 54106 w 167878"/>
                <a:gd name="connsiteY166" fmla="*/ 221922 h 273340"/>
                <a:gd name="connsiteX167" fmla="*/ 56258 w 167878"/>
                <a:gd name="connsiteY167" fmla="*/ 221922 h 273340"/>
                <a:gd name="connsiteX168" fmla="*/ 56258 w 167878"/>
                <a:gd name="connsiteY168" fmla="*/ 224075 h 273340"/>
                <a:gd name="connsiteX169" fmla="*/ 58411 w 167878"/>
                <a:gd name="connsiteY169" fmla="*/ 224075 h 273340"/>
                <a:gd name="connsiteX170" fmla="*/ 58411 w 167878"/>
                <a:gd name="connsiteY170" fmla="*/ 226227 h 273340"/>
                <a:gd name="connsiteX171" fmla="*/ 60563 w 167878"/>
                <a:gd name="connsiteY171" fmla="*/ 226227 h 273340"/>
                <a:gd name="connsiteX172" fmla="*/ 60563 w 167878"/>
                <a:gd name="connsiteY172" fmla="*/ 228379 h 273340"/>
                <a:gd name="connsiteX173" fmla="*/ 62715 w 167878"/>
                <a:gd name="connsiteY173" fmla="*/ 228379 h 273340"/>
                <a:gd name="connsiteX174" fmla="*/ 62715 w 167878"/>
                <a:gd name="connsiteY174" fmla="*/ 230532 h 273340"/>
                <a:gd name="connsiteX175" fmla="*/ 71324 w 167878"/>
                <a:gd name="connsiteY175" fmla="*/ 230532 h 273340"/>
                <a:gd name="connsiteX176" fmla="*/ 71324 w 167878"/>
                <a:gd name="connsiteY176" fmla="*/ 232684 h 273340"/>
                <a:gd name="connsiteX177" fmla="*/ 73477 w 167878"/>
                <a:gd name="connsiteY177" fmla="*/ 232684 h 273340"/>
                <a:gd name="connsiteX178" fmla="*/ 73477 w 167878"/>
                <a:gd name="connsiteY178" fmla="*/ 234836 h 273340"/>
                <a:gd name="connsiteX179" fmla="*/ 77781 w 167878"/>
                <a:gd name="connsiteY179" fmla="*/ 234836 h 273340"/>
                <a:gd name="connsiteX180" fmla="*/ 77781 w 167878"/>
                <a:gd name="connsiteY180" fmla="*/ 239141 h 273340"/>
                <a:gd name="connsiteX181" fmla="*/ 75629 w 167878"/>
                <a:gd name="connsiteY181" fmla="*/ 239141 h 273340"/>
                <a:gd name="connsiteX182" fmla="*/ 75629 w 167878"/>
                <a:gd name="connsiteY182" fmla="*/ 241293 h 273340"/>
                <a:gd name="connsiteX183" fmla="*/ 73477 w 167878"/>
                <a:gd name="connsiteY183" fmla="*/ 241293 h 273340"/>
                <a:gd name="connsiteX184" fmla="*/ 73477 w 167878"/>
                <a:gd name="connsiteY184" fmla="*/ 243445 h 273340"/>
                <a:gd name="connsiteX185" fmla="*/ 67020 w 167878"/>
                <a:gd name="connsiteY185" fmla="*/ 243445 h 273340"/>
                <a:gd name="connsiteX186" fmla="*/ 67020 w 167878"/>
                <a:gd name="connsiteY186" fmla="*/ 245598 h 273340"/>
                <a:gd name="connsiteX187" fmla="*/ 64868 w 167878"/>
                <a:gd name="connsiteY187" fmla="*/ 245598 h 273340"/>
                <a:gd name="connsiteX188" fmla="*/ 64868 w 167878"/>
                <a:gd name="connsiteY188" fmla="*/ 247750 h 273340"/>
                <a:gd name="connsiteX189" fmla="*/ 60563 w 167878"/>
                <a:gd name="connsiteY189" fmla="*/ 247750 h 273340"/>
                <a:gd name="connsiteX190" fmla="*/ 60563 w 167878"/>
                <a:gd name="connsiteY190" fmla="*/ 249902 h 273340"/>
                <a:gd name="connsiteX191" fmla="*/ 56258 w 167878"/>
                <a:gd name="connsiteY191" fmla="*/ 249902 h 273340"/>
                <a:gd name="connsiteX192" fmla="*/ 56258 w 167878"/>
                <a:gd name="connsiteY192" fmla="*/ 252054 h 273340"/>
                <a:gd name="connsiteX193" fmla="*/ 54106 w 167878"/>
                <a:gd name="connsiteY193" fmla="*/ 252054 h 273340"/>
                <a:gd name="connsiteX194" fmla="*/ 54106 w 167878"/>
                <a:gd name="connsiteY194" fmla="*/ 254207 h 273340"/>
                <a:gd name="connsiteX195" fmla="*/ 51954 w 167878"/>
                <a:gd name="connsiteY195" fmla="*/ 254207 h 273340"/>
                <a:gd name="connsiteX196" fmla="*/ 51954 w 167878"/>
                <a:gd name="connsiteY196" fmla="*/ 256359 h 273340"/>
                <a:gd name="connsiteX197" fmla="*/ 49802 w 167878"/>
                <a:gd name="connsiteY197" fmla="*/ 256359 h 273340"/>
                <a:gd name="connsiteX198" fmla="*/ 49802 w 167878"/>
                <a:gd name="connsiteY198" fmla="*/ 258511 h 273340"/>
                <a:gd name="connsiteX199" fmla="*/ 47649 w 167878"/>
                <a:gd name="connsiteY199" fmla="*/ 258511 h 273340"/>
                <a:gd name="connsiteX200" fmla="*/ 47649 w 167878"/>
                <a:gd name="connsiteY200" fmla="*/ 260664 h 273340"/>
                <a:gd name="connsiteX201" fmla="*/ 45497 w 167878"/>
                <a:gd name="connsiteY201" fmla="*/ 260664 h 273340"/>
                <a:gd name="connsiteX202" fmla="*/ 45497 w 167878"/>
                <a:gd name="connsiteY202" fmla="*/ 262816 h 273340"/>
                <a:gd name="connsiteX203" fmla="*/ 43345 w 167878"/>
                <a:gd name="connsiteY203" fmla="*/ 262816 h 273340"/>
                <a:gd name="connsiteX204" fmla="*/ 43345 w 167878"/>
                <a:gd name="connsiteY204" fmla="*/ 264968 h 273340"/>
                <a:gd name="connsiteX205" fmla="*/ 41192 w 167878"/>
                <a:gd name="connsiteY205" fmla="*/ 264968 h 273340"/>
                <a:gd name="connsiteX206" fmla="*/ 41192 w 167878"/>
                <a:gd name="connsiteY206" fmla="*/ 267120 h 273340"/>
                <a:gd name="connsiteX207" fmla="*/ 39040 w 167878"/>
                <a:gd name="connsiteY207" fmla="*/ 267120 h 273340"/>
                <a:gd name="connsiteX208" fmla="*/ 39040 w 167878"/>
                <a:gd name="connsiteY208" fmla="*/ 269273 h 273340"/>
                <a:gd name="connsiteX209" fmla="*/ 36888 w 167878"/>
                <a:gd name="connsiteY209" fmla="*/ 269273 h 273340"/>
                <a:gd name="connsiteX210" fmla="*/ 36888 w 167878"/>
                <a:gd name="connsiteY210" fmla="*/ 271425 h 273340"/>
                <a:gd name="connsiteX211" fmla="*/ 34736 w 167878"/>
                <a:gd name="connsiteY211" fmla="*/ 271425 h 273340"/>
                <a:gd name="connsiteX212" fmla="*/ 34736 w 167878"/>
                <a:gd name="connsiteY212" fmla="*/ 273577 h 273340"/>
                <a:gd name="connsiteX213" fmla="*/ 30431 w 167878"/>
                <a:gd name="connsiteY213" fmla="*/ 273577 h 273340"/>
                <a:gd name="connsiteX214" fmla="*/ 30431 w 167878"/>
                <a:gd name="connsiteY214" fmla="*/ 271425 h 273340"/>
                <a:gd name="connsiteX215" fmla="*/ 28279 w 167878"/>
                <a:gd name="connsiteY215" fmla="*/ 271425 h 273340"/>
                <a:gd name="connsiteX216" fmla="*/ 28279 w 167878"/>
                <a:gd name="connsiteY216" fmla="*/ 269273 h 273340"/>
                <a:gd name="connsiteX217" fmla="*/ 26126 w 167878"/>
                <a:gd name="connsiteY217" fmla="*/ 269273 h 273340"/>
                <a:gd name="connsiteX218" fmla="*/ 26126 w 167878"/>
                <a:gd name="connsiteY218" fmla="*/ 264968 h 273340"/>
                <a:gd name="connsiteX219" fmla="*/ 23974 w 167878"/>
                <a:gd name="connsiteY219" fmla="*/ 264968 h 273340"/>
                <a:gd name="connsiteX220" fmla="*/ 23974 w 167878"/>
                <a:gd name="connsiteY220" fmla="*/ 262816 h 273340"/>
                <a:gd name="connsiteX221" fmla="*/ 21822 w 167878"/>
                <a:gd name="connsiteY221" fmla="*/ 262816 h 273340"/>
                <a:gd name="connsiteX222" fmla="*/ 21822 w 167878"/>
                <a:gd name="connsiteY222" fmla="*/ 258511 h 273340"/>
                <a:gd name="connsiteX223" fmla="*/ 19670 w 167878"/>
                <a:gd name="connsiteY223" fmla="*/ 258511 h 273340"/>
                <a:gd name="connsiteX224" fmla="*/ 19670 w 167878"/>
                <a:gd name="connsiteY224" fmla="*/ 254207 h 273340"/>
                <a:gd name="connsiteX225" fmla="*/ 17517 w 167878"/>
                <a:gd name="connsiteY225" fmla="*/ 254207 h 273340"/>
                <a:gd name="connsiteX226" fmla="*/ 17517 w 167878"/>
                <a:gd name="connsiteY226" fmla="*/ 249902 h 273340"/>
                <a:gd name="connsiteX227" fmla="*/ 15365 w 167878"/>
                <a:gd name="connsiteY227" fmla="*/ 249902 h 273340"/>
                <a:gd name="connsiteX228" fmla="*/ 15365 w 167878"/>
                <a:gd name="connsiteY228" fmla="*/ 245598 h 273340"/>
                <a:gd name="connsiteX229" fmla="*/ 13213 w 167878"/>
                <a:gd name="connsiteY229" fmla="*/ 245598 h 273340"/>
                <a:gd name="connsiteX230" fmla="*/ 13213 w 167878"/>
                <a:gd name="connsiteY230" fmla="*/ 243445 h 273340"/>
                <a:gd name="connsiteX231" fmla="*/ 11060 w 167878"/>
                <a:gd name="connsiteY231" fmla="*/ 243445 h 273340"/>
                <a:gd name="connsiteX232" fmla="*/ 11060 w 167878"/>
                <a:gd name="connsiteY232" fmla="*/ 236988 h 273340"/>
                <a:gd name="connsiteX233" fmla="*/ 8908 w 167878"/>
                <a:gd name="connsiteY233" fmla="*/ 236988 h 273340"/>
                <a:gd name="connsiteX234" fmla="*/ 8908 w 167878"/>
                <a:gd name="connsiteY234" fmla="*/ 232684 h 273340"/>
                <a:gd name="connsiteX235" fmla="*/ 6756 w 167878"/>
                <a:gd name="connsiteY235" fmla="*/ 232684 h 273340"/>
                <a:gd name="connsiteX236" fmla="*/ 6756 w 167878"/>
                <a:gd name="connsiteY236" fmla="*/ 230532 h 273340"/>
                <a:gd name="connsiteX237" fmla="*/ 4604 w 167878"/>
                <a:gd name="connsiteY237" fmla="*/ 230532 h 273340"/>
                <a:gd name="connsiteX238" fmla="*/ 4604 w 167878"/>
                <a:gd name="connsiteY238" fmla="*/ 224075 h 273340"/>
                <a:gd name="connsiteX239" fmla="*/ 2451 w 167878"/>
                <a:gd name="connsiteY239" fmla="*/ 224075 h 273340"/>
                <a:gd name="connsiteX240" fmla="*/ 2451 w 167878"/>
                <a:gd name="connsiteY240" fmla="*/ 219770 h 273340"/>
                <a:gd name="connsiteX241" fmla="*/ 4604 w 167878"/>
                <a:gd name="connsiteY241" fmla="*/ 219770 h 273340"/>
                <a:gd name="connsiteX242" fmla="*/ 4604 w 167878"/>
                <a:gd name="connsiteY242" fmla="*/ 221922 h 273340"/>
                <a:gd name="connsiteX243" fmla="*/ 8908 w 167878"/>
                <a:gd name="connsiteY243" fmla="*/ 221922 h 273340"/>
                <a:gd name="connsiteX244" fmla="*/ 8908 w 167878"/>
                <a:gd name="connsiteY244" fmla="*/ 224075 h 273340"/>
                <a:gd name="connsiteX245" fmla="*/ 11060 w 167878"/>
                <a:gd name="connsiteY245" fmla="*/ 224075 h 273340"/>
                <a:gd name="connsiteX246" fmla="*/ 11060 w 167878"/>
                <a:gd name="connsiteY246" fmla="*/ 226227 h 273340"/>
                <a:gd name="connsiteX247" fmla="*/ 15365 w 167878"/>
                <a:gd name="connsiteY247" fmla="*/ 226227 h 273340"/>
                <a:gd name="connsiteX248" fmla="*/ 15365 w 167878"/>
                <a:gd name="connsiteY248" fmla="*/ 230532 h 273340"/>
                <a:gd name="connsiteX249" fmla="*/ 17517 w 167878"/>
                <a:gd name="connsiteY249" fmla="*/ 230532 h 273340"/>
                <a:gd name="connsiteX250" fmla="*/ 17517 w 167878"/>
                <a:gd name="connsiteY250" fmla="*/ 224075 h 273340"/>
                <a:gd name="connsiteX251" fmla="*/ 21822 w 167878"/>
                <a:gd name="connsiteY251" fmla="*/ 224075 h 273340"/>
                <a:gd name="connsiteX252" fmla="*/ 21822 w 167878"/>
                <a:gd name="connsiteY252" fmla="*/ 226227 h 273340"/>
                <a:gd name="connsiteX253" fmla="*/ 23974 w 167878"/>
                <a:gd name="connsiteY253" fmla="*/ 226227 h 273340"/>
                <a:gd name="connsiteX254" fmla="*/ 23974 w 167878"/>
                <a:gd name="connsiteY254" fmla="*/ 230532 h 273340"/>
                <a:gd name="connsiteX255" fmla="*/ 28279 w 167878"/>
                <a:gd name="connsiteY255" fmla="*/ 230532 h 273340"/>
                <a:gd name="connsiteX256" fmla="*/ 28279 w 167878"/>
                <a:gd name="connsiteY256" fmla="*/ 232684 h 273340"/>
                <a:gd name="connsiteX257" fmla="*/ 32583 w 167878"/>
                <a:gd name="connsiteY257" fmla="*/ 232684 h 273340"/>
                <a:gd name="connsiteX258" fmla="*/ 32583 w 167878"/>
                <a:gd name="connsiteY258" fmla="*/ 234836 h 273340"/>
                <a:gd name="connsiteX259" fmla="*/ 36888 w 167878"/>
                <a:gd name="connsiteY259" fmla="*/ 234836 h 273340"/>
                <a:gd name="connsiteX260" fmla="*/ 36888 w 167878"/>
                <a:gd name="connsiteY260" fmla="*/ 236988 h 273340"/>
                <a:gd name="connsiteX261" fmla="*/ 43345 w 167878"/>
                <a:gd name="connsiteY261" fmla="*/ 236988 h 273340"/>
                <a:gd name="connsiteX262" fmla="*/ 43345 w 167878"/>
                <a:gd name="connsiteY262" fmla="*/ 239141 h 273340"/>
                <a:gd name="connsiteX263" fmla="*/ 54106 w 167878"/>
                <a:gd name="connsiteY263" fmla="*/ 239141 h 273340"/>
                <a:gd name="connsiteX264" fmla="*/ 54106 w 167878"/>
                <a:gd name="connsiteY264" fmla="*/ 230532 h 273340"/>
                <a:gd name="connsiteX265" fmla="*/ 51954 w 167878"/>
                <a:gd name="connsiteY265" fmla="*/ 230532 h 273340"/>
                <a:gd name="connsiteX266" fmla="*/ 51954 w 167878"/>
                <a:gd name="connsiteY266" fmla="*/ 228379 h 273340"/>
                <a:gd name="connsiteX267" fmla="*/ 56258 w 167878"/>
                <a:gd name="connsiteY267" fmla="*/ 228379 h 273340"/>
                <a:gd name="connsiteX268" fmla="*/ 56258 w 167878"/>
                <a:gd name="connsiteY268" fmla="*/ 226227 h 273340"/>
                <a:gd name="connsiteX269" fmla="*/ 54106 w 167878"/>
                <a:gd name="connsiteY269" fmla="*/ 226227 h 273340"/>
                <a:gd name="connsiteX270" fmla="*/ 54106 w 167878"/>
                <a:gd name="connsiteY270" fmla="*/ 224075 h 273340"/>
                <a:gd name="connsiteX271" fmla="*/ 49802 w 167878"/>
                <a:gd name="connsiteY271" fmla="*/ 224075 h 273340"/>
                <a:gd name="connsiteX272" fmla="*/ 49802 w 167878"/>
                <a:gd name="connsiteY272" fmla="*/ 219770 h 273340"/>
                <a:gd name="connsiteX273" fmla="*/ 39040 w 167878"/>
                <a:gd name="connsiteY273" fmla="*/ 219770 h 273340"/>
                <a:gd name="connsiteX274" fmla="*/ 39040 w 167878"/>
                <a:gd name="connsiteY274" fmla="*/ 217618 h 273340"/>
                <a:gd name="connsiteX275" fmla="*/ 36888 w 167878"/>
                <a:gd name="connsiteY275" fmla="*/ 217618 h 273340"/>
                <a:gd name="connsiteX276" fmla="*/ 36888 w 167878"/>
                <a:gd name="connsiteY276" fmla="*/ 213313 h 273340"/>
                <a:gd name="connsiteX277" fmla="*/ 34736 w 167878"/>
                <a:gd name="connsiteY277" fmla="*/ 213313 h 273340"/>
                <a:gd name="connsiteX278" fmla="*/ 34736 w 167878"/>
                <a:gd name="connsiteY278" fmla="*/ 211161 h 273340"/>
                <a:gd name="connsiteX279" fmla="*/ 32583 w 167878"/>
                <a:gd name="connsiteY279" fmla="*/ 211161 h 273340"/>
                <a:gd name="connsiteX280" fmla="*/ 32583 w 167878"/>
                <a:gd name="connsiteY280" fmla="*/ 206856 h 273340"/>
                <a:gd name="connsiteX281" fmla="*/ 30431 w 167878"/>
                <a:gd name="connsiteY281" fmla="*/ 206856 h 273340"/>
                <a:gd name="connsiteX282" fmla="*/ 30431 w 167878"/>
                <a:gd name="connsiteY282" fmla="*/ 196095 h 273340"/>
                <a:gd name="connsiteX283" fmla="*/ 26126 w 167878"/>
                <a:gd name="connsiteY283" fmla="*/ 196095 h 273340"/>
                <a:gd name="connsiteX284" fmla="*/ 26126 w 167878"/>
                <a:gd name="connsiteY284" fmla="*/ 191790 h 273340"/>
                <a:gd name="connsiteX285" fmla="*/ 28279 w 167878"/>
                <a:gd name="connsiteY285" fmla="*/ 191790 h 273340"/>
                <a:gd name="connsiteX286" fmla="*/ 28279 w 167878"/>
                <a:gd name="connsiteY286" fmla="*/ 189638 h 273340"/>
                <a:gd name="connsiteX287" fmla="*/ 30431 w 167878"/>
                <a:gd name="connsiteY287" fmla="*/ 189638 h 273340"/>
                <a:gd name="connsiteX288" fmla="*/ 30431 w 167878"/>
                <a:gd name="connsiteY288" fmla="*/ 187486 h 273340"/>
                <a:gd name="connsiteX289" fmla="*/ 32583 w 167878"/>
                <a:gd name="connsiteY289" fmla="*/ 187486 h 273340"/>
                <a:gd name="connsiteX290" fmla="*/ 32583 w 167878"/>
                <a:gd name="connsiteY290" fmla="*/ 185334 h 273340"/>
                <a:gd name="connsiteX291" fmla="*/ 34736 w 167878"/>
                <a:gd name="connsiteY291" fmla="*/ 185334 h 273340"/>
                <a:gd name="connsiteX292" fmla="*/ 34736 w 167878"/>
                <a:gd name="connsiteY292" fmla="*/ 181029 h 273340"/>
                <a:gd name="connsiteX293" fmla="*/ 36888 w 167878"/>
                <a:gd name="connsiteY293" fmla="*/ 181029 h 273340"/>
                <a:gd name="connsiteX294" fmla="*/ 36888 w 167878"/>
                <a:gd name="connsiteY294" fmla="*/ 178877 h 273340"/>
                <a:gd name="connsiteX295" fmla="*/ 41192 w 167878"/>
                <a:gd name="connsiteY295" fmla="*/ 178877 h 273340"/>
                <a:gd name="connsiteX296" fmla="*/ 41192 w 167878"/>
                <a:gd name="connsiteY296" fmla="*/ 176724 h 273340"/>
                <a:gd name="connsiteX297" fmla="*/ 43345 w 167878"/>
                <a:gd name="connsiteY297" fmla="*/ 176724 h 273340"/>
                <a:gd name="connsiteX298" fmla="*/ 43345 w 167878"/>
                <a:gd name="connsiteY298" fmla="*/ 174572 h 273340"/>
                <a:gd name="connsiteX299" fmla="*/ 41192 w 167878"/>
                <a:gd name="connsiteY299" fmla="*/ 174572 h 273340"/>
                <a:gd name="connsiteX300" fmla="*/ 41192 w 167878"/>
                <a:gd name="connsiteY300" fmla="*/ 172420 h 273340"/>
                <a:gd name="connsiteX301" fmla="*/ 43345 w 167878"/>
                <a:gd name="connsiteY301" fmla="*/ 172420 h 273340"/>
                <a:gd name="connsiteX302" fmla="*/ 43345 w 167878"/>
                <a:gd name="connsiteY302" fmla="*/ 170268 h 273340"/>
                <a:gd name="connsiteX303" fmla="*/ 45497 w 167878"/>
                <a:gd name="connsiteY303" fmla="*/ 170268 h 273340"/>
                <a:gd name="connsiteX304" fmla="*/ 45497 w 167878"/>
                <a:gd name="connsiteY304" fmla="*/ 168115 h 273340"/>
                <a:gd name="connsiteX305" fmla="*/ 47649 w 167878"/>
                <a:gd name="connsiteY305" fmla="*/ 168115 h 273340"/>
                <a:gd name="connsiteX306" fmla="*/ 47649 w 167878"/>
                <a:gd name="connsiteY306" fmla="*/ 163811 h 273340"/>
                <a:gd name="connsiteX307" fmla="*/ 51954 w 167878"/>
                <a:gd name="connsiteY307" fmla="*/ 163811 h 273340"/>
                <a:gd name="connsiteX308" fmla="*/ 51954 w 167878"/>
                <a:gd name="connsiteY308" fmla="*/ 161658 h 273340"/>
                <a:gd name="connsiteX309" fmla="*/ 56258 w 167878"/>
                <a:gd name="connsiteY309" fmla="*/ 161658 h 273340"/>
                <a:gd name="connsiteX310" fmla="*/ 56258 w 167878"/>
                <a:gd name="connsiteY310" fmla="*/ 159506 h 273340"/>
                <a:gd name="connsiteX311" fmla="*/ 58411 w 167878"/>
                <a:gd name="connsiteY311" fmla="*/ 159506 h 273340"/>
                <a:gd name="connsiteX312" fmla="*/ 58411 w 167878"/>
                <a:gd name="connsiteY312" fmla="*/ 153049 h 273340"/>
                <a:gd name="connsiteX313" fmla="*/ 67020 w 167878"/>
                <a:gd name="connsiteY313" fmla="*/ 153049 h 273340"/>
                <a:gd name="connsiteX314" fmla="*/ 67020 w 167878"/>
                <a:gd name="connsiteY314" fmla="*/ 133679 h 273340"/>
                <a:gd name="connsiteX315" fmla="*/ 69172 w 167878"/>
                <a:gd name="connsiteY315" fmla="*/ 133679 h 273340"/>
                <a:gd name="connsiteX316" fmla="*/ 69172 w 167878"/>
                <a:gd name="connsiteY316" fmla="*/ 125070 h 273340"/>
                <a:gd name="connsiteX317" fmla="*/ 71324 w 167878"/>
                <a:gd name="connsiteY317" fmla="*/ 125070 h 273340"/>
                <a:gd name="connsiteX318" fmla="*/ 71324 w 167878"/>
                <a:gd name="connsiteY318" fmla="*/ 120765 h 273340"/>
                <a:gd name="connsiteX319" fmla="*/ 73477 w 167878"/>
                <a:gd name="connsiteY319" fmla="*/ 120765 h 273340"/>
                <a:gd name="connsiteX320" fmla="*/ 73477 w 167878"/>
                <a:gd name="connsiteY320" fmla="*/ 116460 h 273340"/>
                <a:gd name="connsiteX321" fmla="*/ 75629 w 167878"/>
                <a:gd name="connsiteY321" fmla="*/ 116460 h 273340"/>
                <a:gd name="connsiteX322" fmla="*/ 75629 w 167878"/>
                <a:gd name="connsiteY322" fmla="*/ 110004 h 273340"/>
                <a:gd name="connsiteX323" fmla="*/ 92847 w 167878"/>
                <a:gd name="connsiteY323" fmla="*/ 110004 h 273340"/>
                <a:gd name="connsiteX324" fmla="*/ 92847 w 167878"/>
                <a:gd name="connsiteY324" fmla="*/ 107851 h 273340"/>
                <a:gd name="connsiteX325" fmla="*/ 95000 w 167878"/>
                <a:gd name="connsiteY325" fmla="*/ 107851 h 273340"/>
                <a:gd name="connsiteX326" fmla="*/ 95000 w 167878"/>
                <a:gd name="connsiteY326" fmla="*/ 105699 h 273340"/>
                <a:gd name="connsiteX327" fmla="*/ 97152 w 167878"/>
                <a:gd name="connsiteY327" fmla="*/ 105699 h 273340"/>
                <a:gd name="connsiteX328" fmla="*/ 97152 w 167878"/>
                <a:gd name="connsiteY328" fmla="*/ 103547 h 273340"/>
                <a:gd name="connsiteX329" fmla="*/ 99304 w 167878"/>
                <a:gd name="connsiteY329" fmla="*/ 103547 h 273340"/>
                <a:gd name="connsiteX330" fmla="*/ 99304 w 167878"/>
                <a:gd name="connsiteY330" fmla="*/ 101394 h 273340"/>
                <a:gd name="connsiteX331" fmla="*/ 101456 w 167878"/>
                <a:gd name="connsiteY331" fmla="*/ 101394 h 273340"/>
                <a:gd name="connsiteX332" fmla="*/ 101456 w 167878"/>
                <a:gd name="connsiteY332" fmla="*/ 99242 h 273340"/>
                <a:gd name="connsiteX333" fmla="*/ 103609 w 167878"/>
                <a:gd name="connsiteY333" fmla="*/ 99242 h 273340"/>
                <a:gd name="connsiteX334" fmla="*/ 103609 w 167878"/>
                <a:gd name="connsiteY334" fmla="*/ 97090 h 273340"/>
                <a:gd name="connsiteX335" fmla="*/ 110066 w 167878"/>
                <a:gd name="connsiteY335" fmla="*/ 97090 h 273340"/>
                <a:gd name="connsiteX336" fmla="*/ 110066 w 167878"/>
                <a:gd name="connsiteY336" fmla="*/ 99242 h 273340"/>
                <a:gd name="connsiteX337" fmla="*/ 114370 w 167878"/>
                <a:gd name="connsiteY337" fmla="*/ 99242 h 273340"/>
                <a:gd name="connsiteX338" fmla="*/ 114370 w 167878"/>
                <a:gd name="connsiteY338" fmla="*/ 92785 h 273340"/>
                <a:gd name="connsiteX339" fmla="*/ 112218 w 167878"/>
                <a:gd name="connsiteY339" fmla="*/ 92785 h 273340"/>
                <a:gd name="connsiteX340" fmla="*/ 112218 w 167878"/>
                <a:gd name="connsiteY340" fmla="*/ 90633 h 273340"/>
                <a:gd name="connsiteX341" fmla="*/ 110066 w 167878"/>
                <a:gd name="connsiteY341" fmla="*/ 90633 h 273340"/>
                <a:gd name="connsiteX342" fmla="*/ 110066 w 167878"/>
                <a:gd name="connsiteY342" fmla="*/ 88481 h 273340"/>
                <a:gd name="connsiteX343" fmla="*/ 107913 w 167878"/>
                <a:gd name="connsiteY343" fmla="*/ 88481 h 273340"/>
                <a:gd name="connsiteX344" fmla="*/ 107913 w 167878"/>
                <a:gd name="connsiteY344" fmla="*/ 86328 h 273340"/>
                <a:gd name="connsiteX345" fmla="*/ 105761 w 167878"/>
                <a:gd name="connsiteY345" fmla="*/ 86328 h 273340"/>
                <a:gd name="connsiteX346" fmla="*/ 105761 w 167878"/>
                <a:gd name="connsiteY346" fmla="*/ 84176 h 273340"/>
                <a:gd name="connsiteX347" fmla="*/ 101456 w 167878"/>
                <a:gd name="connsiteY347" fmla="*/ 84176 h 273340"/>
                <a:gd name="connsiteX348" fmla="*/ 101456 w 167878"/>
                <a:gd name="connsiteY348" fmla="*/ 79872 h 273340"/>
                <a:gd name="connsiteX349" fmla="*/ 97152 w 167878"/>
                <a:gd name="connsiteY349" fmla="*/ 79872 h 273340"/>
                <a:gd name="connsiteX350" fmla="*/ 97152 w 167878"/>
                <a:gd name="connsiteY350" fmla="*/ 77719 h 273340"/>
                <a:gd name="connsiteX351" fmla="*/ 95000 w 167878"/>
                <a:gd name="connsiteY351" fmla="*/ 77719 h 273340"/>
                <a:gd name="connsiteX352" fmla="*/ 95000 w 167878"/>
                <a:gd name="connsiteY352" fmla="*/ 75567 h 273340"/>
                <a:gd name="connsiteX353" fmla="*/ 90695 w 167878"/>
                <a:gd name="connsiteY353" fmla="*/ 75567 h 273340"/>
                <a:gd name="connsiteX354" fmla="*/ 90695 w 167878"/>
                <a:gd name="connsiteY354" fmla="*/ 73415 h 273340"/>
                <a:gd name="connsiteX355" fmla="*/ 88543 w 167878"/>
                <a:gd name="connsiteY355" fmla="*/ 73415 h 273340"/>
                <a:gd name="connsiteX356" fmla="*/ 88543 w 167878"/>
                <a:gd name="connsiteY356" fmla="*/ 71262 h 273340"/>
                <a:gd name="connsiteX357" fmla="*/ 86390 w 167878"/>
                <a:gd name="connsiteY357" fmla="*/ 71262 h 273340"/>
                <a:gd name="connsiteX358" fmla="*/ 86390 w 167878"/>
                <a:gd name="connsiteY358" fmla="*/ 69110 h 273340"/>
                <a:gd name="connsiteX359" fmla="*/ 84238 w 167878"/>
                <a:gd name="connsiteY359" fmla="*/ 69110 h 273340"/>
                <a:gd name="connsiteX360" fmla="*/ 84238 w 167878"/>
                <a:gd name="connsiteY360" fmla="*/ 66958 h 273340"/>
                <a:gd name="connsiteX361" fmla="*/ 79934 w 167878"/>
                <a:gd name="connsiteY361" fmla="*/ 66958 h 273340"/>
                <a:gd name="connsiteX362" fmla="*/ 79934 w 167878"/>
                <a:gd name="connsiteY362" fmla="*/ 64806 h 273340"/>
                <a:gd name="connsiteX363" fmla="*/ 77781 w 167878"/>
                <a:gd name="connsiteY363" fmla="*/ 64806 h 273340"/>
                <a:gd name="connsiteX364" fmla="*/ 77781 w 167878"/>
                <a:gd name="connsiteY364" fmla="*/ 62653 h 273340"/>
                <a:gd name="connsiteX365" fmla="*/ 75629 w 167878"/>
                <a:gd name="connsiteY365" fmla="*/ 62653 h 273340"/>
                <a:gd name="connsiteX366" fmla="*/ 75629 w 167878"/>
                <a:gd name="connsiteY366" fmla="*/ 60501 h 273340"/>
                <a:gd name="connsiteX367" fmla="*/ 71324 w 167878"/>
                <a:gd name="connsiteY367" fmla="*/ 60501 h 273340"/>
                <a:gd name="connsiteX368" fmla="*/ 71324 w 167878"/>
                <a:gd name="connsiteY368" fmla="*/ 58349 h 273340"/>
                <a:gd name="connsiteX369" fmla="*/ 67020 w 167878"/>
                <a:gd name="connsiteY369" fmla="*/ 58349 h 273340"/>
                <a:gd name="connsiteX370" fmla="*/ 67020 w 167878"/>
                <a:gd name="connsiteY370" fmla="*/ 56196 h 273340"/>
                <a:gd name="connsiteX371" fmla="*/ 64868 w 167878"/>
                <a:gd name="connsiteY371" fmla="*/ 56196 h 273340"/>
                <a:gd name="connsiteX372" fmla="*/ 64868 w 167878"/>
                <a:gd name="connsiteY372" fmla="*/ 54044 h 273340"/>
                <a:gd name="connsiteX373" fmla="*/ 60563 w 167878"/>
                <a:gd name="connsiteY373" fmla="*/ 54044 h 273340"/>
                <a:gd name="connsiteX374" fmla="*/ 60563 w 167878"/>
                <a:gd name="connsiteY374" fmla="*/ 51892 h 273340"/>
                <a:gd name="connsiteX375" fmla="*/ 58411 w 167878"/>
                <a:gd name="connsiteY375" fmla="*/ 51892 h 273340"/>
                <a:gd name="connsiteX376" fmla="*/ 58411 w 167878"/>
                <a:gd name="connsiteY376" fmla="*/ 49740 h 273340"/>
                <a:gd name="connsiteX377" fmla="*/ 54106 w 167878"/>
                <a:gd name="connsiteY377" fmla="*/ 49740 h 273340"/>
                <a:gd name="connsiteX378" fmla="*/ 54106 w 167878"/>
                <a:gd name="connsiteY378" fmla="*/ 47587 h 273340"/>
                <a:gd name="connsiteX379" fmla="*/ 49802 w 167878"/>
                <a:gd name="connsiteY379" fmla="*/ 47587 h 273340"/>
                <a:gd name="connsiteX380" fmla="*/ 49802 w 167878"/>
                <a:gd name="connsiteY380" fmla="*/ 45435 h 273340"/>
                <a:gd name="connsiteX381" fmla="*/ 45497 w 167878"/>
                <a:gd name="connsiteY381" fmla="*/ 45435 h 273340"/>
                <a:gd name="connsiteX382" fmla="*/ 45497 w 167878"/>
                <a:gd name="connsiteY382" fmla="*/ 43283 h 273340"/>
                <a:gd name="connsiteX383" fmla="*/ 41192 w 167878"/>
                <a:gd name="connsiteY383" fmla="*/ 43283 h 273340"/>
                <a:gd name="connsiteX384" fmla="*/ 41192 w 167878"/>
                <a:gd name="connsiteY384" fmla="*/ 41130 h 273340"/>
                <a:gd name="connsiteX385" fmla="*/ 32583 w 167878"/>
                <a:gd name="connsiteY385" fmla="*/ 41130 h 273340"/>
                <a:gd name="connsiteX386" fmla="*/ 32583 w 167878"/>
                <a:gd name="connsiteY386" fmla="*/ 38978 h 273340"/>
                <a:gd name="connsiteX387" fmla="*/ 23974 w 167878"/>
                <a:gd name="connsiteY387" fmla="*/ 38978 h 273340"/>
                <a:gd name="connsiteX388" fmla="*/ 23974 w 167878"/>
                <a:gd name="connsiteY388" fmla="*/ 36826 h 273340"/>
                <a:gd name="connsiteX389" fmla="*/ 15365 w 167878"/>
                <a:gd name="connsiteY389" fmla="*/ 36826 h 273340"/>
                <a:gd name="connsiteX390" fmla="*/ 15365 w 167878"/>
                <a:gd name="connsiteY390" fmla="*/ 34674 h 273340"/>
                <a:gd name="connsiteX391" fmla="*/ 6756 w 167878"/>
                <a:gd name="connsiteY391" fmla="*/ 34674 h 273340"/>
                <a:gd name="connsiteX392" fmla="*/ 6756 w 167878"/>
                <a:gd name="connsiteY392" fmla="*/ 32521 h 273340"/>
                <a:gd name="connsiteX393" fmla="*/ 4604 w 167878"/>
                <a:gd name="connsiteY393" fmla="*/ 32521 h 273340"/>
                <a:gd name="connsiteX394" fmla="*/ 4604 w 167878"/>
                <a:gd name="connsiteY394" fmla="*/ 28217 h 273340"/>
                <a:gd name="connsiteX395" fmla="*/ 6756 w 167878"/>
                <a:gd name="connsiteY395" fmla="*/ 28217 h 273340"/>
                <a:gd name="connsiteX396" fmla="*/ 6756 w 167878"/>
                <a:gd name="connsiteY396" fmla="*/ 26064 h 273340"/>
                <a:gd name="connsiteX397" fmla="*/ 2451 w 167878"/>
                <a:gd name="connsiteY397" fmla="*/ 26064 h 273340"/>
                <a:gd name="connsiteX398" fmla="*/ 2451 w 167878"/>
                <a:gd name="connsiteY398" fmla="*/ 28217 h 273340"/>
                <a:gd name="connsiteX399" fmla="*/ 299 w 167878"/>
                <a:gd name="connsiteY399" fmla="*/ 28217 h 273340"/>
                <a:gd name="connsiteX400" fmla="*/ 299 w 167878"/>
                <a:gd name="connsiteY400" fmla="*/ 19608 h 273340"/>
                <a:gd name="connsiteX401" fmla="*/ 2451 w 167878"/>
                <a:gd name="connsiteY401" fmla="*/ 19608 h 273340"/>
                <a:gd name="connsiteX402" fmla="*/ 2451 w 167878"/>
                <a:gd name="connsiteY402" fmla="*/ 15303 h 273340"/>
                <a:gd name="connsiteX403" fmla="*/ 4604 w 167878"/>
                <a:gd name="connsiteY403" fmla="*/ 15303 h 273340"/>
                <a:gd name="connsiteX404" fmla="*/ 4604 w 167878"/>
                <a:gd name="connsiteY404" fmla="*/ 10998 h 273340"/>
                <a:gd name="connsiteX405" fmla="*/ 6756 w 167878"/>
                <a:gd name="connsiteY405" fmla="*/ 10998 h 273340"/>
                <a:gd name="connsiteX406" fmla="*/ 6756 w 167878"/>
                <a:gd name="connsiteY406" fmla="*/ 8846 h 273340"/>
                <a:gd name="connsiteX407" fmla="*/ 8908 w 167878"/>
                <a:gd name="connsiteY407" fmla="*/ 8846 h 273340"/>
                <a:gd name="connsiteX408" fmla="*/ 8908 w 167878"/>
                <a:gd name="connsiteY408" fmla="*/ 4542 h 273340"/>
                <a:gd name="connsiteX409" fmla="*/ 11060 w 167878"/>
                <a:gd name="connsiteY409" fmla="*/ 4542 h 273340"/>
                <a:gd name="connsiteX410" fmla="*/ 11060 w 167878"/>
                <a:gd name="connsiteY410" fmla="*/ 2389 h 273340"/>
                <a:gd name="connsiteX411" fmla="*/ 13213 w 167878"/>
                <a:gd name="connsiteY411" fmla="*/ 2389 h 273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</a:cxnLst>
              <a:rect l="l" t="t" r="r" b="b"/>
              <a:pathLst>
                <a:path w="167878" h="273340">
                  <a:moveTo>
                    <a:pt x="13213" y="237"/>
                  </a:moveTo>
                  <a:lnTo>
                    <a:pt x="23974" y="237"/>
                  </a:lnTo>
                  <a:lnTo>
                    <a:pt x="23974" y="2389"/>
                  </a:lnTo>
                  <a:lnTo>
                    <a:pt x="32583" y="2389"/>
                  </a:lnTo>
                  <a:lnTo>
                    <a:pt x="32583" y="4542"/>
                  </a:lnTo>
                  <a:lnTo>
                    <a:pt x="39040" y="4542"/>
                  </a:lnTo>
                  <a:lnTo>
                    <a:pt x="39040" y="6694"/>
                  </a:lnTo>
                  <a:lnTo>
                    <a:pt x="43345" y="6694"/>
                  </a:lnTo>
                  <a:lnTo>
                    <a:pt x="43345" y="8846"/>
                  </a:lnTo>
                  <a:lnTo>
                    <a:pt x="49802" y="8846"/>
                  </a:lnTo>
                  <a:lnTo>
                    <a:pt x="49802" y="10998"/>
                  </a:lnTo>
                  <a:lnTo>
                    <a:pt x="51954" y="10998"/>
                  </a:lnTo>
                  <a:lnTo>
                    <a:pt x="51954" y="13151"/>
                  </a:lnTo>
                  <a:lnTo>
                    <a:pt x="56258" y="13151"/>
                  </a:lnTo>
                  <a:lnTo>
                    <a:pt x="56258" y="15303"/>
                  </a:lnTo>
                  <a:lnTo>
                    <a:pt x="62715" y="15303"/>
                  </a:lnTo>
                  <a:lnTo>
                    <a:pt x="62715" y="17455"/>
                  </a:lnTo>
                  <a:lnTo>
                    <a:pt x="67020" y="17455"/>
                  </a:lnTo>
                  <a:lnTo>
                    <a:pt x="67020" y="19608"/>
                  </a:lnTo>
                  <a:lnTo>
                    <a:pt x="75629" y="19608"/>
                  </a:lnTo>
                  <a:lnTo>
                    <a:pt x="75629" y="21760"/>
                  </a:lnTo>
                  <a:lnTo>
                    <a:pt x="79934" y="21760"/>
                  </a:lnTo>
                  <a:lnTo>
                    <a:pt x="79934" y="23912"/>
                  </a:lnTo>
                  <a:lnTo>
                    <a:pt x="82086" y="23912"/>
                  </a:lnTo>
                  <a:lnTo>
                    <a:pt x="82086" y="26064"/>
                  </a:lnTo>
                  <a:lnTo>
                    <a:pt x="86390" y="26064"/>
                  </a:lnTo>
                  <a:lnTo>
                    <a:pt x="86390" y="28217"/>
                  </a:lnTo>
                  <a:lnTo>
                    <a:pt x="90695" y="28217"/>
                  </a:lnTo>
                  <a:lnTo>
                    <a:pt x="90695" y="30369"/>
                  </a:lnTo>
                  <a:lnTo>
                    <a:pt x="92847" y="30369"/>
                  </a:lnTo>
                  <a:lnTo>
                    <a:pt x="92847" y="32521"/>
                  </a:lnTo>
                  <a:lnTo>
                    <a:pt x="97152" y="32521"/>
                  </a:lnTo>
                  <a:lnTo>
                    <a:pt x="97152" y="34674"/>
                  </a:lnTo>
                  <a:lnTo>
                    <a:pt x="99304" y="34674"/>
                  </a:lnTo>
                  <a:lnTo>
                    <a:pt x="99304" y="36826"/>
                  </a:lnTo>
                  <a:lnTo>
                    <a:pt x="103609" y="36826"/>
                  </a:lnTo>
                  <a:lnTo>
                    <a:pt x="103609" y="38978"/>
                  </a:lnTo>
                  <a:lnTo>
                    <a:pt x="105761" y="38978"/>
                  </a:lnTo>
                  <a:lnTo>
                    <a:pt x="105761" y="41130"/>
                  </a:lnTo>
                  <a:lnTo>
                    <a:pt x="110066" y="41130"/>
                  </a:lnTo>
                  <a:lnTo>
                    <a:pt x="110066" y="43283"/>
                  </a:lnTo>
                  <a:lnTo>
                    <a:pt x="112218" y="43283"/>
                  </a:lnTo>
                  <a:lnTo>
                    <a:pt x="112218" y="45435"/>
                  </a:lnTo>
                  <a:lnTo>
                    <a:pt x="116522" y="45435"/>
                  </a:lnTo>
                  <a:lnTo>
                    <a:pt x="116522" y="47587"/>
                  </a:lnTo>
                  <a:lnTo>
                    <a:pt x="118675" y="47587"/>
                  </a:lnTo>
                  <a:lnTo>
                    <a:pt x="118675" y="49740"/>
                  </a:lnTo>
                  <a:lnTo>
                    <a:pt x="120827" y="49740"/>
                  </a:lnTo>
                  <a:lnTo>
                    <a:pt x="120827" y="51892"/>
                  </a:lnTo>
                  <a:lnTo>
                    <a:pt x="122979" y="51892"/>
                  </a:lnTo>
                  <a:lnTo>
                    <a:pt x="122979" y="54044"/>
                  </a:lnTo>
                  <a:lnTo>
                    <a:pt x="127284" y="54044"/>
                  </a:lnTo>
                  <a:lnTo>
                    <a:pt x="127284" y="56196"/>
                  </a:lnTo>
                  <a:lnTo>
                    <a:pt x="129436" y="56196"/>
                  </a:lnTo>
                  <a:lnTo>
                    <a:pt x="129436" y="58349"/>
                  </a:lnTo>
                  <a:lnTo>
                    <a:pt x="131588" y="58349"/>
                  </a:lnTo>
                  <a:lnTo>
                    <a:pt x="131588" y="60501"/>
                  </a:lnTo>
                  <a:lnTo>
                    <a:pt x="133741" y="60501"/>
                  </a:lnTo>
                  <a:lnTo>
                    <a:pt x="133741" y="62653"/>
                  </a:lnTo>
                  <a:lnTo>
                    <a:pt x="135893" y="62653"/>
                  </a:lnTo>
                  <a:lnTo>
                    <a:pt x="135893" y="64806"/>
                  </a:lnTo>
                  <a:lnTo>
                    <a:pt x="138045" y="64806"/>
                  </a:lnTo>
                  <a:lnTo>
                    <a:pt x="138045" y="66958"/>
                  </a:lnTo>
                  <a:lnTo>
                    <a:pt x="140198" y="66958"/>
                  </a:lnTo>
                  <a:lnTo>
                    <a:pt x="140198" y="69110"/>
                  </a:lnTo>
                  <a:lnTo>
                    <a:pt x="142350" y="69110"/>
                  </a:lnTo>
                  <a:lnTo>
                    <a:pt x="142350" y="71262"/>
                  </a:lnTo>
                  <a:lnTo>
                    <a:pt x="144502" y="71262"/>
                  </a:lnTo>
                  <a:lnTo>
                    <a:pt x="144502" y="73415"/>
                  </a:lnTo>
                  <a:lnTo>
                    <a:pt x="146654" y="73415"/>
                  </a:lnTo>
                  <a:lnTo>
                    <a:pt x="146654" y="75567"/>
                  </a:lnTo>
                  <a:lnTo>
                    <a:pt x="148807" y="75567"/>
                  </a:lnTo>
                  <a:lnTo>
                    <a:pt x="148807" y="77719"/>
                  </a:lnTo>
                  <a:lnTo>
                    <a:pt x="150959" y="77719"/>
                  </a:lnTo>
                  <a:lnTo>
                    <a:pt x="150959" y="79872"/>
                  </a:lnTo>
                  <a:lnTo>
                    <a:pt x="153111" y="79872"/>
                  </a:lnTo>
                  <a:lnTo>
                    <a:pt x="153111" y="82024"/>
                  </a:lnTo>
                  <a:lnTo>
                    <a:pt x="155264" y="82024"/>
                  </a:lnTo>
                  <a:lnTo>
                    <a:pt x="155264" y="84176"/>
                  </a:lnTo>
                  <a:lnTo>
                    <a:pt x="157416" y="84176"/>
                  </a:lnTo>
                  <a:lnTo>
                    <a:pt x="157416" y="86328"/>
                  </a:lnTo>
                  <a:lnTo>
                    <a:pt x="159568" y="86328"/>
                  </a:lnTo>
                  <a:lnTo>
                    <a:pt x="159568" y="88481"/>
                  </a:lnTo>
                  <a:lnTo>
                    <a:pt x="161720" y="88481"/>
                  </a:lnTo>
                  <a:lnTo>
                    <a:pt x="161720" y="90633"/>
                  </a:lnTo>
                  <a:lnTo>
                    <a:pt x="163873" y="90633"/>
                  </a:lnTo>
                  <a:lnTo>
                    <a:pt x="163873" y="92785"/>
                  </a:lnTo>
                  <a:lnTo>
                    <a:pt x="166025" y="92785"/>
                  </a:lnTo>
                  <a:lnTo>
                    <a:pt x="166025" y="94938"/>
                  </a:lnTo>
                  <a:lnTo>
                    <a:pt x="168177" y="94938"/>
                  </a:lnTo>
                  <a:lnTo>
                    <a:pt x="168177" y="97090"/>
                  </a:lnTo>
                  <a:lnTo>
                    <a:pt x="157416" y="97090"/>
                  </a:lnTo>
                  <a:lnTo>
                    <a:pt x="157416" y="99242"/>
                  </a:lnTo>
                  <a:lnTo>
                    <a:pt x="153111" y="99242"/>
                  </a:lnTo>
                  <a:lnTo>
                    <a:pt x="153111" y="101394"/>
                  </a:lnTo>
                  <a:lnTo>
                    <a:pt x="140198" y="101394"/>
                  </a:lnTo>
                  <a:lnTo>
                    <a:pt x="140198" y="103547"/>
                  </a:lnTo>
                  <a:lnTo>
                    <a:pt x="131588" y="103547"/>
                  </a:lnTo>
                  <a:lnTo>
                    <a:pt x="131588" y="105699"/>
                  </a:lnTo>
                  <a:lnTo>
                    <a:pt x="118675" y="105699"/>
                  </a:lnTo>
                  <a:lnTo>
                    <a:pt x="118675" y="107851"/>
                  </a:lnTo>
                  <a:lnTo>
                    <a:pt x="114370" y="107851"/>
                  </a:lnTo>
                  <a:lnTo>
                    <a:pt x="114370" y="110004"/>
                  </a:lnTo>
                  <a:lnTo>
                    <a:pt x="105761" y="110004"/>
                  </a:lnTo>
                  <a:lnTo>
                    <a:pt x="105761" y="112156"/>
                  </a:lnTo>
                  <a:lnTo>
                    <a:pt x="97152" y="112156"/>
                  </a:lnTo>
                  <a:lnTo>
                    <a:pt x="97152" y="114308"/>
                  </a:lnTo>
                  <a:lnTo>
                    <a:pt x="90695" y="114308"/>
                  </a:lnTo>
                  <a:lnTo>
                    <a:pt x="90695" y="116460"/>
                  </a:lnTo>
                  <a:lnTo>
                    <a:pt x="88543" y="116460"/>
                  </a:lnTo>
                  <a:lnTo>
                    <a:pt x="88543" y="118613"/>
                  </a:lnTo>
                  <a:lnTo>
                    <a:pt x="86390" y="118613"/>
                  </a:lnTo>
                  <a:lnTo>
                    <a:pt x="86390" y="120765"/>
                  </a:lnTo>
                  <a:lnTo>
                    <a:pt x="82086" y="120765"/>
                  </a:lnTo>
                  <a:lnTo>
                    <a:pt x="82086" y="122917"/>
                  </a:lnTo>
                  <a:lnTo>
                    <a:pt x="79934" y="122917"/>
                  </a:lnTo>
                  <a:lnTo>
                    <a:pt x="79934" y="135831"/>
                  </a:lnTo>
                  <a:lnTo>
                    <a:pt x="84238" y="135831"/>
                  </a:lnTo>
                  <a:lnTo>
                    <a:pt x="84238" y="140136"/>
                  </a:lnTo>
                  <a:lnTo>
                    <a:pt x="86390" y="140136"/>
                  </a:lnTo>
                  <a:lnTo>
                    <a:pt x="86390" y="144440"/>
                  </a:lnTo>
                  <a:lnTo>
                    <a:pt x="88543" y="144440"/>
                  </a:lnTo>
                  <a:lnTo>
                    <a:pt x="88543" y="146592"/>
                  </a:lnTo>
                  <a:lnTo>
                    <a:pt x="90695" y="146592"/>
                  </a:lnTo>
                  <a:lnTo>
                    <a:pt x="90695" y="148745"/>
                  </a:lnTo>
                  <a:lnTo>
                    <a:pt x="92847" y="148745"/>
                  </a:lnTo>
                  <a:lnTo>
                    <a:pt x="92847" y="153049"/>
                  </a:lnTo>
                  <a:lnTo>
                    <a:pt x="95000" y="153049"/>
                  </a:lnTo>
                  <a:lnTo>
                    <a:pt x="95000" y="155202"/>
                  </a:lnTo>
                  <a:lnTo>
                    <a:pt x="97152" y="155202"/>
                  </a:lnTo>
                  <a:lnTo>
                    <a:pt x="97152" y="157354"/>
                  </a:lnTo>
                  <a:lnTo>
                    <a:pt x="99304" y="157354"/>
                  </a:lnTo>
                  <a:lnTo>
                    <a:pt x="99304" y="159506"/>
                  </a:lnTo>
                  <a:lnTo>
                    <a:pt x="103609" y="159506"/>
                  </a:lnTo>
                  <a:lnTo>
                    <a:pt x="103609" y="161658"/>
                  </a:lnTo>
                  <a:lnTo>
                    <a:pt x="107913" y="161658"/>
                  </a:lnTo>
                  <a:lnTo>
                    <a:pt x="107913" y="165963"/>
                  </a:lnTo>
                  <a:lnTo>
                    <a:pt x="97152" y="165963"/>
                  </a:lnTo>
                  <a:lnTo>
                    <a:pt x="97152" y="168115"/>
                  </a:lnTo>
                  <a:lnTo>
                    <a:pt x="88543" y="168115"/>
                  </a:lnTo>
                  <a:lnTo>
                    <a:pt x="88543" y="170268"/>
                  </a:lnTo>
                  <a:lnTo>
                    <a:pt x="79934" y="170268"/>
                  </a:lnTo>
                  <a:lnTo>
                    <a:pt x="79934" y="172420"/>
                  </a:lnTo>
                  <a:lnTo>
                    <a:pt x="75629" y="172420"/>
                  </a:lnTo>
                  <a:lnTo>
                    <a:pt x="75629" y="174572"/>
                  </a:lnTo>
                  <a:lnTo>
                    <a:pt x="67020" y="174572"/>
                  </a:lnTo>
                  <a:lnTo>
                    <a:pt x="67020" y="176724"/>
                  </a:lnTo>
                  <a:lnTo>
                    <a:pt x="62715" y="176724"/>
                  </a:lnTo>
                  <a:lnTo>
                    <a:pt x="62715" y="178877"/>
                  </a:lnTo>
                  <a:lnTo>
                    <a:pt x="56258" y="178877"/>
                  </a:lnTo>
                  <a:lnTo>
                    <a:pt x="56258" y="181029"/>
                  </a:lnTo>
                  <a:lnTo>
                    <a:pt x="49802" y="181029"/>
                  </a:lnTo>
                  <a:lnTo>
                    <a:pt x="49802" y="183181"/>
                  </a:lnTo>
                  <a:lnTo>
                    <a:pt x="41192" y="183181"/>
                  </a:lnTo>
                  <a:lnTo>
                    <a:pt x="41192" y="198247"/>
                  </a:lnTo>
                  <a:lnTo>
                    <a:pt x="43345" y="198247"/>
                  </a:lnTo>
                  <a:lnTo>
                    <a:pt x="43345" y="200400"/>
                  </a:lnTo>
                  <a:lnTo>
                    <a:pt x="45497" y="200400"/>
                  </a:lnTo>
                  <a:lnTo>
                    <a:pt x="45497" y="211161"/>
                  </a:lnTo>
                  <a:lnTo>
                    <a:pt x="47649" y="211161"/>
                  </a:lnTo>
                  <a:lnTo>
                    <a:pt x="47649" y="213313"/>
                  </a:lnTo>
                  <a:lnTo>
                    <a:pt x="49802" y="213313"/>
                  </a:lnTo>
                  <a:lnTo>
                    <a:pt x="49802" y="215466"/>
                  </a:lnTo>
                  <a:lnTo>
                    <a:pt x="51954" y="215466"/>
                  </a:lnTo>
                  <a:lnTo>
                    <a:pt x="51954" y="217618"/>
                  </a:lnTo>
                  <a:lnTo>
                    <a:pt x="54106" y="217618"/>
                  </a:lnTo>
                  <a:lnTo>
                    <a:pt x="54106" y="221922"/>
                  </a:lnTo>
                  <a:lnTo>
                    <a:pt x="56258" y="221922"/>
                  </a:lnTo>
                  <a:lnTo>
                    <a:pt x="56258" y="224075"/>
                  </a:lnTo>
                  <a:lnTo>
                    <a:pt x="58411" y="224075"/>
                  </a:lnTo>
                  <a:lnTo>
                    <a:pt x="58411" y="226227"/>
                  </a:lnTo>
                  <a:lnTo>
                    <a:pt x="60563" y="226227"/>
                  </a:lnTo>
                  <a:lnTo>
                    <a:pt x="60563" y="228379"/>
                  </a:lnTo>
                  <a:lnTo>
                    <a:pt x="62715" y="228379"/>
                  </a:lnTo>
                  <a:lnTo>
                    <a:pt x="62715" y="230532"/>
                  </a:lnTo>
                  <a:lnTo>
                    <a:pt x="71324" y="230532"/>
                  </a:lnTo>
                  <a:lnTo>
                    <a:pt x="71324" y="232684"/>
                  </a:lnTo>
                  <a:lnTo>
                    <a:pt x="73477" y="232684"/>
                  </a:lnTo>
                  <a:lnTo>
                    <a:pt x="73477" y="234836"/>
                  </a:lnTo>
                  <a:lnTo>
                    <a:pt x="77781" y="234836"/>
                  </a:lnTo>
                  <a:lnTo>
                    <a:pt x="77781" y="239141"/>
                  </a:lnTo>
                  <a:lnTo>
                    <a:pt x="75629" y="239141"/>
                  </a:lnTo>
                  <a:lnTo>
                    <a:pt x="75629" y="241293"/>
                  </a:lnTo>
                  <a:lnTo>
                    <a:pt x="73477" y="241293"/>
                  </a:lnTo>
                  <a:lnTo>
                    <a:pt x="73477" y="243445"/>
                  </a:lnTo>
                  <a:lnTo>
                    <a:pt x="67020" y="243445"/>
                  </a:lnTo>
                  <a:lnTo>
                    <a:pt x="67020" y="245598"/>
                  </a:lnTo>
                  <a:lnTo>
                    <a:pt x="64868" y="245598"/>
                  </a:lnTo>
                  <a:lnTo>
                    <a:pt x="64868" y="247750"/>
                  </a:lnTo>
                  <a:lnTo>
                    <a:pt x="60563" y="247750"/>
                  </a:lnTo>
                  <a:lnTo>
                    <a:pt x="60563" y="249902"/>
                  </a:lnTo>
                  <a:lnTo>
                    <a:pt x="56258" y="249902"/>
                  </a:lnTo>
                  <a:lnTo>
                    <a:pt x="56258" y="252054"/>
                  </a:lnTo>
                  <a:lnTo>
                    <a:pt x="54106" y="252054"/>
                  </a:lnTo>
                  <a:lnTo>
                    <a:pt x="54106" y="254207"/>
                  </a:lnTo>
                  <a:lnTo>
                    <a:pt x="51954" y="254207"/>
                  </a:lnTo>
                  <a:lnTo>
                    <a:pt x="51954" y="256359"/>
                  </a:lnTo>
                  <a:lnTo>
                    <a:pt x="49802" y="256359"/>
                  </a:lnTo>
                  <a:lnTo>
                    <a:pt x="49802" y="258511"/>
                  </a:lnTo>
                  <a:lnTo>
                    <a:pt x="47649" y="258511"/>
                  </a:lnTo>
                  <a:lnTo>
                    <a:pt x="47649" y="260664"/>
                  </a:lnTo>
                  <a:lnTo>
                    <a:pt x="45497" y="260664"/>
                  </a:lnTo>
                  <a:lnTo>
                    <a:pt x="45497" y="262816"/>
                  </a:lnTo>
                  <a:lnTo>
                    <a:pt x="43345" y="262816"/>
                  </a:lnTo>
                  <a:lnTo>
                    <a:pt x="43345" y="264968"/>
                  </a:lnTo>
                  <a:lnTo>
                    <a:pt x="41192" y="264968"/>
                  </a:lnTo>
                  <a:lnTo>
                    <a:pt x="41192" y="267120"/>
                  </a:lnTo>
                  <a:lnTo>
                    <a:pt x="39040" y="267120"/>
                  </a:lnTo>
                  <a:lnTo>
                    <a:pt x="39040" y="269273"/>
                  </a:lnTo>
                  <a:lnTo>
                    <a:pt x="36888" y="269273"/>
                  </a:lnTo>
                  <a:lnTo>
                    <a:pt x="36888" y="271425"/>
                  </a:lnTo>
                  <a:lnTo>
                    <a:pt x="34736" y="271425"/>
                  </a:lnTo>
                  <a:lnTo>
                    <a:pt x="34736" y="273577"/>
                  </a:lnTo>
                  <a:lnTo>
                    <a:pt x="30431" y="273577"/>
                  </a:lnTo>
                  <a:lnTo>
                    <a:pt x="30431" y="271425"/>
                  </a:lnTo>
                  <a:lnTo>
                    <a:pt x="28279" y="271425"/>
                  </a:lnTo>
                  <a:lnTo>
                    <a:pt x="28279" y="269273"/>
                  </a:lnTo>
                  <a:lnTo>
                    <a:pt x="26126" y="269273"/>
                  </a:lnTo>
                  <a:lnTo>
                    <a:pt x="26126" y="264968"/>
                  </a:lnTo>
                  <a:lnTo>
                    <a:pt x="23974" y="264968"/>
                  </a:lnTo>
                  <a:lnTo>
                    <a:pt x="23974" y="262816"/>
                  </a:lnTo>
                  <a:lnTo>
                    <a:pt x="21822" y="262816"/>
                  </a:lnTo>
                  <a:lnTo>
                    <a:pt x="21822" y="258511"/>
                  </a:lnTo>
                  <a:lnTo>
                    <a:pt x="19670" y="258511"/>
                  </a:lnTo>
                  <a:lnTo>
                    <a:pt x="19670" y="254207"/>
                  </a:lnTo>
                  <a:lnTo>
                    <a:pt x="17517" y="254207"/>
                  </a:lnTo>
                  <a:lnTo>
                    <a:pt x="17517" y="249902"/>
                  </a:lnTo>
                  <a:lnTo>
                    <a:pt x="15365" y="249902"/>
                  </a:lnTo>
                  <a:lnTo>
                    <a:pt x="15365" y="245598"/>
                  </a:lnTo>
                  <a:lnTo>
                    <a:pt x="13213" y="245598"/>
                  </a:lnTo>
                  <a:lnTo>
                    <a:pt x="13213" y="243445"/>
                  </a:lnTo>
                  <a:lnTo>
                    <a:pt x="11060" y="243445"/>
                  </a:lnTo>
                  <a:lnTo>
                    <a:pt x="11060" y="236988"/>
                  </a:lnTo>
                  <a:lnTo>
                    <a:pt x="8908" y="236988"/>
                  </a:lnTo>
                  <a:lnTo>
                    <a:pt x="8908" y="232684"/>
                  </a:lnTo>
                  <a:lnTo>
                    <a:pt x="6756" y="232684"/>
                  </a:lnTo>
                  <a:lnTo>
                    <a:pt x="6756" y="230532"/>
                  </a:lnTo>
                  <a:lnTo>
                    <a:pt x="4604" y="230532"/>
                  </a:lnTo>
                  <a:lnTo>
                    <a:pt x="4604" y="224075"/>
                  </a:lnTo>
                  <a:lnTo>
                    <a:pt x="2451" y="224075"/>
                  </a:lnTo>
                  <a:lnTo>
                    <a:pt x="2451" y="219770"/>
                  </a:lnTo>
                  <a:lnTo>
                    <a:pt x="4604" y="219770"/>
                  </a:lnTo>
                  <a:lnTo>
                    <a:pt x="4604" y="221922"/>
                  </a:lnTo>
                  <a:lnTo>
                    <a:pt x="8908" y="221922"/>
                  </a:lnTo>
                  <a:lnTo>
                    <a:pt x="8908" y="224075"/>
                  </a:lnTo>
                  <a:lnTo>
                    <a:pt x="11060" y="224075"/>
                  </a:lnTo>
                  <a:lnTo>
                    <a:pt x="11060" y="226227"/>
                  </a:lnTo>
                  <a:lnTo>
                    <a:pt x="15365" y="226227"/>
                  </a:lnTo>
                  <a:lnTo>
                    <a:pt x="15365" y="230532"/>
                  </a:lnTo>
                  <a:lnTo>
                    <a:pt x="17517" y="230532"/>
                  </a:lnTo>
                  <a:lnTo>
                    <a:pt x="17517" y="224075"/>
                  </a:lnTo>
                  <a:lnTo>
                    <a:pt x="21822" y="224075"/>
                  </a:lnTo>
                  <a:lnTo>
                    <a:pt x="21822" y="226227"/>
                  </a:lnTo>
                  <a:lnTo>
                    <a:pt x="23974" y="226227"/>
                  </a:lnTo>
                  <a:lnTo>
                    <a:pt x="23974" y="230532"/>
                  </a:lnTo>
                  <a:lnTo>
                    <a:pt x="28279" y="230532"/>
                  </a:lnTo>
                  <a:lnTo>
                    <a:pt x="28279" y="232684"/>
                  </a:lnTo>
                  <a:lnTo>
                    <a:pt x="32583" y="232684"/>
                  </a:lnTo>
                  <a:lnTo>
                    <a:pt x="32583" y="234836"/>
                  </a:lnTo>
                  <a:lnTo>
                    <a:pt x="36888" y="234836"/>
                  </a:lnTo>
                  <a:lnTo>
                    <a:pt x="36888" y="236988"/>
                  </a:lnTo>
                  <a:lnTo>
                    <a:pt x="43345" y="236988"/>
                  </a:lnTo>
                  <a:lnTo>
                    <a:pt x="43345" y="239141"/>
                  </a:lnTo>
                  <a:lnTo>
                    <a:pt x="54106" y="239141"/>
                  </a:lnTo>
                  <a:lnTo>
                    <a:pt x="54106" y="230532"/>
                  </a:lnTo>
                  <a:lnTo>
                    <a:pt x="51954" y="230532"/>
                  </a:lnTo>
                  <a:lnTo>
                    <a:pt x="51954" y="228379"/>
                  </a:lnTo>
                  <a:lnTo>
                    <a:pt x="56258" y="228379"/>
                  </a:lnTo>
                  <a:lnTo>
                    <a:pt x="56258" y="226227"/>
                  </a:lnTo>
                  <a:lnTo>
                    <a:pt x="54106" y="226227"/>
                  </a:lnTo>
                  <a:lnTo>
                    <a:pt x="54106" y="224075"/>
                  </a:lnTo>
                  <a:lnTo>
                    <a:pt x="49802" y="224075"/>
                  </a:lnTo>
                  <a:lnTo>
                    <a:pt x="49802" y="219770"/>
                  </a:lnTo>
                  <a:lnTo>
                    <a:pt x="39040" y="219770"/>
                  </a:lnTo>
                  <a:lnTo>
                    <a:pt x="39040" y="217618"/>
                  </a:lnTo>
                  <a:lnTo>
                    <a:pt x="36888" y="217618"/>
                  </a:lnTo>
                  <a:lnTo>
                    <a:pt x="36888" y="213313"/>
                  </a:lnTo>
                  <a:lnTo>
                    <a:pt x="34736" y="213313"/>
                  </a:lnTo>
                  <a:lnTo>
                    <a:pt x="34736" y="211161"/>
                  </a:lnTo>
                  <a:lnTo>
                    <a:pt x="32583" y="211161"/>
                  </a:lnTo>
                  <a:lnTo>
                    <a:pt x="32583" y="206856"/>
                  </a:lnTo>
                  <a:lnTo>
                    <a:pt x="30431" y="206856"/>
                  </a:lnTo>
                  <a:lnTo>
                    <a:pt x="30431" y="196095"/>
                  </a:lnTo>
                  <a:lnTo>
                    <a:pt x="26126" y="196095"/>
                  </a:lnTo>
                  <a:lnTo>
                    <a:pt x="26126" y="191790"/>
                  </a:lnTo>
                  <a:lnTo>
                    <a:pt x="28279" y="191790"/>
                  </a:lnTo>
                  <a:lnTo>
                    <a:pt x="28279" y="189638"/>
                  </a:lnTo>
                  <a:lnTo>
                    <a:pt x="30431" y="189638"/>
                  </a:lnTo>
                  <a:lnTo>
                    <a:pt x="30431" y="187486"/>
                  </a:lnTo>
                  <a:lnTo>
                    <a:pt x="32583" y="187486"/>
                  </a:lnTo>
                  <a:lnTo>
                    <a:pt x="32583" y="185334"/>
                  </a:lnTo>
                  <a:lnTo>
                    <a:pt x="34736" y="185334"/>
                  </a:lnTo>
                  <a:lnTo>
                    <a:pt x="34736" y="181029"/>
                  </a:lnTo>
                  <a:lnTo>
                    <a:pt x="36888" y="181029"/>
                  </a:lnTo>
                  <a:lnTo>
                    <a:pt x="36888" y="178877"/>
                  </a:lnTo>
                  <a:lnTo>
                    <a:pt x="41192" y="178877"/>
                  </a:lnTo>
                  <a:lnTo>
                    <a:pt x="41192" y="176724"/>
                  </a:lnTo>
                  <a:lnTo>
                    <a:pt x="43345" y="176724"/>
                  </a:lnTo>
                  <a:lnTo>
                    <a:pt x="43345" y="174572"/>
                  </a:lnTo>
                  <a:lnTo>
                    <a:pt x="41192" y="174572"/>
                  </a:lnTo>
                  <a:lnTo>
                    <a:pt x="41192" y="172420"/>
                  </a:lnTo>
                  <a:lnTo>
                    <a:pt x="43345" y="172420"/>
                  </a:lnTo>
                  <a:lnTo>
                    <a:pt x="43345" y="170268"/>
                  </a:lnTo>
                  <a:lnTo>
                    <a:pt x="45497" y="170268"/>
                  </a:lnTo>
                  <a:lnTo>
                    <a:pt x="45497" y="168115"/>
                  </a:lnTo>
                  <a:lnTo>
                    <a:pt x="47649" y="168115"/>
                  </a:lnTo>
                  <a:lnTo>
                    <a:pt x="47649" y="163811"/>
                  </a:lnTo>
                  <a:lnTo>
                    <a:pt x="51954" y="163811"/>
                  </a:lnTo>
                  <a:lnTo>
                    <a:pt x="51954" y="161658"/>
                  </a:lnTo>
                  <a:lnTo>
                    <a:pt x="56258" y="161658"/>
                  </a:lnTo>
                  <a:lnTo>
                    <a:pt x="56258" y="159506"/>
                  </a:lnTo>
                  <a:lnTo>
                    <a:pt x="58411" y="159506"/>
                  </a:lnTo>
                  <a:lnTo>
                    <a:pt x="58411" y="153049"/>
                  </a:lnTo>
                  <a:lnTo>
                    <a:pt x="67020" y="153049"/>
                  </a:lnTo>
                  <a:lnTo>
                    <a:pt x="67020" y="133679"/>
                  </a:lnTo>
                  <a:lnTo>
                    <a:pt x="69172" y="133679"/>
                  </a:lnTo>
                  <a:lnTo>
                    <a:pt x="69172" y="125070"/>
                  </a:lnTo>
                  <a:lnTo>
                    <a:pt x="71324" y="125070"/>
                  </a:lnTo>
                  <a:lnTo>
                    <a:pt x="71324" y="120765"/>
                  </a:lnTo>
                  <a:lnTo>
                    <a:pt x="73477" y="120765"/>
                  </a:lnTo>
                  <a:lnTo>
                    <a:pt x="73477" y="116460"/>
                  </a:lnTo>
                  <a:lnTo>
                    <a:pt x="75629" y="116460"/>
                  </a:lnTo>
                  <a:lnTo>
                    <a:pt x="75629" y="110004"/>
                  </a:lnTo>
                  <a:lnTo>
                    <a:pt x="92847" y="110004"/>
                  </a:lnTo>
                  <a:lnTo>
                    <a:pt x="92847" y="107851"/>
                  </a:lnTo>
                  <a:lnTo>
                    <a:pt x="95000" y="107851"/>
                  </a:lnTo>
                  <a:lnTo>
                    <a:pt x="95000" y="105699"/>
                  </a:lnTo>
                  <a:lnTo>
                    <a:pt x="97152" y="105699"/>
                  </a:lnTo>
                  <a:lnTo>
                    <a:pt x="97152" y="103547"/>
                  </a:lnTo>
                  <a:lnTo>
                    <a:pt x="99304" y="103547"/>
                  </a:lnTo>
                  <a:lnTo>
                    <a:pt x="99304" y="101394"/>
                  </a:lnTo>
                  <a:lnTo>
                    <a:pt x="101456" y="101394"/>
                  </a:lnTo>
                  <a:lnTo>
                    <a:pt x="101456" y="99242"/>
                  </a:lnTo>
                  <a:lnTo>
                    <a:pt x="103609" y="99242"/>
                  </a:lnTo>
                  <a:lnTo>
                    <a:pt x="103609" y="97090"/>
                  </a:lnTo>
                  <a:lnTo>
                    <a:pt x="110066" y="97090"/>
                  </a:lnTo>
                  <a:lnTo>
                    <a:pt x="110066" y="99242"/>
                  </a:lnTo>
                  <a:lnTo>
                    <a:pt x="114370" y="99242"/>
                  </a:lnTo>
                  <a:lnTo>
                    <a:pt x="114370" y="92785"/>
                  </a:lnTo>
                  <a:lnTo>
                    <a:pt x="112218" y="92785"/>
                  </a:lnTo>
                  <a:lnTo>
                    <a:pt x="112218" y="90633"/>
                  </a:lnTo>
                  <a:lnTo>
                    <a:pt x="110066" y="90633"/>
                  </a:lnTo>
                  <a:lnTo>
                    <a:pt x="110066" y="88481"/>
                  </a:lnTo>
                  <a:lnTo>
                    <a:pt x="107913" y="88481"/>
                  </a:lnTo>
                  <a:lnTo>
                    <a:pt x="107913" y="86328"/>
                  </a:lnTo>
                  <a:lnTo>
                    <a:pt x="105761" y="86328"/>
                  </a:lnTo>
                  <a:lnTo>
                    <a:pt x="105761" y="84176"/>
                  </a:lnTo>
                  <a:lnTo>
                    <a:pt x="101456" y="84176"/>
                  </a:lnTo>
                  <a:lnTo>
                    <a:pt x="101456" y="79872"/>
                  </a:lnTo>
                  <a:lnTo>
                    <a:pt x="97152" y="79872"/>
                  </a:lnTo>
                  <a:lnTo>
                    <a:pt x="97152" y="77719"/>
                  </a:lnTo>
                  <a:lnTo>
                    <a:pt x="95000" y="77719"/>
                  </a:lnTo>
                  <a:lnTo>
                    <a:pt x="95000" y="75567"/>
                  </a:lnTo>
                  <a:lnTo>
                    <a:pt x="90695" y="75567"/>
                  </a:lnTo>
                  <a:lnTo>
                    <a:pt x="90695" y="73415"/>
                  </a:lnTo>
                  <a:lnTo>
                    <a:pt x="88543" y="73415"/>
                  </a:lnTo>
                  <a:lnTo>
                    <a:pt x="88543" y="71262"/>
                  </a:lnTo>
                  <a:lnTo>
                    <a:pt x="86390" y="71262"/>
                  </a:lnTo>
                  <a:lnTo>
                    <a:pt x="86390" y="69110"/>
                  </a:lnTo>
                  <a:lnTo>
                    <a:pt x="84238" y="69110"/>
                  </a:lnTo>
                  <a:lnTo>
                    <a:pt x="84238" y="66958"/>
                  </a:lnTo>
                  <a:lnTo>
                    <a:pt x="79934" y="66958"/>
                  </a:lnTo>
                  <a:lnTo>
                    <a:pt x="79934" y="64806"/>
                  </a:lnTo>
                  <a:lnTo>
                    <a:pt x="77781" y="64806"/>
                  </a:lnTo>
                  <a:lnTo>
                    <a:pt x="77781" y="62653"/>
                  </a:lnTo>
                  <a:lnTo>
                    <a:pt x="75629" y="62653"/>
                  </a:lnTo>
                  <a:lnTo>
                    <a:pt x="75629" y="60501"/>
                  </a:lnTo>
                  <a:lnTo>
                    <a:pt x="71324" y="60501"/>
                  </a:lnTo>
                  <a:lnTo>
                    <a:pt x="71324" y="58349"/>
                  </a:lnTo>
                  <a:lnTo>
                    <a:pt x="67020" y="58349"/>
                  </a:lnTo>
                  <a:lnTo>
                    <a:pt x="67020" y="56196"/>
                  </a:lnTo>
                  <a:lnTo>
                    <a:pt x="64868" y="56196"/>
                  </a:lnTo>
                  <a:lnTo>
                    <a:pt x="64868" y="54044"/>
                  </a:lnTo>
                  <a:lnTo>
                    <a:pt x="60563" y="54044"/>
                  </a:lnTo>
                  <a:lnTo>
                    <a:pt x="60563" y="51892"/>
                  </a:lnTo>
                  <a:lnTo>
                    <a:pt x="58411" y="51892"/>
                  </a:lnTo>
                  <a:lnTo>
                    <a:pt x="58411" y="49740"/>
                  </a:lnTo>
                  <a:lnTo>
                    <a:pt x="54106" y="49740"/>
                  </a:lnTo>
                  <a:lnTo>
                    <a:pt x="54106" y="47587"/>
                  </a:lnTo>
                  <a:lnTo>
                    <a:pt x="49802" y="47587"/>
                  </a:lnTo>
                  <a:lnTo>
                    <a:pt x="49802" y="45435"/>
                  </a:lnTo>
                  <a:lnTo>
                    <a:pt x="45497" y="45435"/>
                  </a:lnTo>
                  <a:lnTo>
                    <a:pt x="45497" y="43283"/>
                  </a:lnTo>
                  <a:lnTo>
                    <a:pt x="41192" y="43283"/>
                  </a:lnTo>
                  <a:lnTo>
                    <a:pt x="41192" y="41130"/>
                  </a:lnTo>
                  <a:lnTo>
                    <a:pt x="32583" y="41130"/>
                  </a:lnTo>
                  <a:lnTo>
                    <a:pt x="32583" y="38978"/>
                  </a:lnTo>
                  <a:lnTo>
                    <a:pt x="23974" y="38978"/>
                  </a:lnTo>
                  <a:lnTo>
                    <a:pt x="23974" y="36826"/>
                  </a:lnTo>
                  <a:lnTo>
                    <a:pt x="15365" y="36826"/>
                  </a:lnTo>
                  <a:lnTo>
                    <a:pt x="15365" y="34674"/>
                  </a:lnTo>
                  <a:lnTo>
                    <a:pt x="6756" y="34674"/>
                  </a:lnTo>
                  <a:lnTo>
                    <a:pt x="6756" y="32521"/>
                  </a:lnTo>
                  <a:lnTo>
                    <a:pt x="4604" y="32521"/>
                  </a:lnTo>
                  <a:lnTo>
                    <a:pt x="4604" y="28217"/>
                  </a:lnTo>
                  <a:lnTo>
                    <a:pt x="6756" y="28217"/>
                  </a:lnTo>
                  <a:lnTo>
                    <a:pt x="6756" y="26064"/>
                  </a:lnTo>
                  <a:lnTo>
                    <a:pt x="2451" y="26064"/>
                  </a:lnTo>
                  <a:lnTo>
                    <a:pt x="2451" y="28217"/>
                  </a:lnTo>
                  <a:lnTo>
                    <a:pt x="299" y="28217"/>
                  </a:lnTo>
                  <a:lnTo>
                    <a:pt x="299" y="19608"/>
                  </a:lnTo>
                  <a:lnTo>
                    <a:pt x="2451" y="19608"/>
                  </a:lnTo>
                  <a:lnTo>
                    <a:pt x="2451" y="15303"/>
                  </a:lnTo>
                  <a:lnTo>
                    <a:pt x="4604" y="15303"/>
                  </a:lnTo>
                  <a:lnTo>
                    <a:pt x="4604" y="10998"/>
                  </a:lnTo>
                  <a:lnTo>
                    <a:pt x="6756" y="10998"/>
                  </a:lnTo>
                  <a:lnTo>
                    <a:pt x="6756" y="8846"/>
                  </a:lnTo>
                  <a:lnTo>
                    <a:pt x="8908" y="8846"/>
                  </a:lnTo>
                  <a:lnTo>
                    <a:pt x="8908" y="4542"/>
                  </a:lnTo>
                  <a:lnTo>
                    <a:pt x="11060" y="4542"/>
                  </a:lnTo>
                  <a:lnTo>
                    <a:pt x="11060" y="2389"/>
                  </a:lnTo>
                  <a:lnTo>
                    <a:pt x="13213" y="2389"/>
                  </a:lnTo>
                  <a:close/>
                </a:path>
              </a:pathLst>
            </a:custGeom>
            <a:solidFill>
              <a:srgbClr val="EB667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6FBECBEE-D6BE-E604-498B-D27A784A7CB6}"/>
                </a:ext>
              </a:extLst>
            </p:cNvPr>
            <p:cNvSpPr/>
            <p:nvPr/>
          </p:nvSpPr>
          <p:spPr>
            <a:xfrm>
              <a:off x="12580154" y="8261500"/>
              <a:ext cx="234599" cy="245360"/>
            </a:xfrm>
            <a:custGeom>
              <a:avLst/>
              <a:gdLst>
                <a:gd name="connsiteX0" fmla="*/ 127614 w 234599"/>
                <a:gd name="connsiteY0" fmla="*/ 376 h 245360"/>
                <a:gd name="connsiteX1" fmla="*/ 142680 w 234599"/>
                <a:gd name="connsiteY1" fmla="*/ 376 h 245360"/>
                <a:gd name="connsiteX2" fmla="*/ 142680 w 234599"/>
                <a:gd name="connsiteY2" fmla="*/ 2528 h 245360"/>
                <a:gd name="connsiteX3" fmla="*/ 146984 w 234599"/>
                <a:gd name="connsiteY3" fmla="*/ 2528 h 245360"/>
                <a:gd name="connsiteX4" fmla="*/ 146984 w 234599"/>
                <a:gd name="connsiteY4" fmla="*/ 4681 h 245360"/>
                <a:gd name="connsiteX5" fmla="*/ 155594 w 234599"/>
                <a:gd name="connsiteY5" fmla="*/ 4681 h 245360"/>
                <a:gd name="connsiteX6" fmla="*/ 155594 w 234599"/>
                <a:gd name="connsiteY6" fmla="*/ 6833 h 245360"/>
                <a:gd name="connsiteX7" fmla="*/ 159898 w 234599"/>
                <a:gd name="connsiteY7" fmla="*/ 6833 h 245360"/>
                <a:gd name="connsiteX8" fmla="*/ 159898 w 234599"/>
                <a:gd name="connsiteY8" fmla="*/ 8985 h 245360"/>
                <a:gd name="connsiteX9" fmla="*/ 168507 w 234599"/>
                <a:gd name="connsiteY9" fmla="*/ 8985 h 245360"/>
                <a:gd name="connsiteX10" fmla="*/ 168507 w 234599"/>
                <a:gd name="connsiteY10" fmla="*/ 11137 h 245360"/>
                <a:gd name="connsiteX11" fmla="*/ 170660 w 234599"/>
                <a:gd name="connsiteY11" fmla="*/ 11137 h 245360"/>
                <a:gd name="connsiteX12" fmla="*/ 170660 w 234599"/>
                <a:gd name="connsiteY12" fmla="*/ 13290 h 245360"/>
                <a:gd name="connsiteX13" fmla="*/ 172812 w 234599"/>
                <a:gd name="connsiteY13" fmla="*/ 13290 h 245360"/>
                <a:gd name="connsiteX14" fmla="*/ 172812 w 234599"/>
                <a:gd name="connsiteY14" fmla="*/ 15442 h 245360"/>
                <a:gd name="connsiteX15" fmla="*/ 177116 w 234599"/>
                <a:gd name="connsiteY15" fmla="*/ 15442 h 245360"/>
                <a:gd name="connsiteX16" fmla="*/ 177116 w 234599"/>
                <a:gd name="connsiteY16" fmla="*/ 17594 h 245360"/>
                <a:gd name="connsiteX17" fmla="*/ 179269 w 234599"/>
                <a:gd name="connsiteY17" fmla="*/ 17594 h 245360"/>
                <a:gd name="connsiteX18" fmla="*/ 179269 w 234599"/>
                <a:gd name="connsiteY18" fmla="*/ 19747 h 245360"/>
                <a:gd name="connsiteX19" fmla="*/ 181421 w 234599"/>
                <a:gd name="connsiteY19" fmla="*/ 19747 h 245360"/>
                <a:gd name="connsiteX20" fmla="*/ 181421 w 234599"/>
                <a:gd name="connsiteY20" fmla="*/ 21899 h 245360"/>
                <a:gd name="connsiteX21" fmla="*/ 183573 w 234599"/>
                <a:gd name="connsiteY21" fmla="*/ 21899 h 245360"/>
                <a:gd name="connsiteX22" fmla="*/ 183573 w 234599"/>
                <a:gd name="connsiteY22" fmla="*/ 24051 h 245360"/>
                <a:gd name="connsiteX23" fmla="*/ 187878 w 234599"/>
                <a:gd name="connsiteY23" fmla="*/ 24051 h 245360"/>
                <a:gd name="connsiteX24" fmla="*/ 187878 w 234599"/>
                <a:gd name="connsiteY24" fmla="*/ 26203 h 245360"/>
                <a:gd name="connsiteX25" fmla="*/ 190030 w 234599"/>
                <a:gd name="connsiteY25" fmla="*/ 26203 h 245360"/>
                <a:gd name="connsiteX26" fmla="*/ 190030 w 234599"/>
                <a:gd name="connsiteY26" fmla="*/ 28356 h 245360"/>
                <a:gd name="connsiteX27" fmla="*/ 192182 w 234599"/>
                <a:gd name="connsiteY27" fmla="*/ 28356 h 245360"/>
                <a:gd name="connsiteX28" fmla="*/ 192182 w 234599"/>
                <a:gd name="connsiteY28" fmla="*/ 30508 h 245360"/>
                <a:gd name="connsiteX29" fmla="*/ 194335 w 234599"/>
                <a:gd name="connsiteY29" fmla="*/ 30508 h 245360"/>
                <a:gd name="connsiteX30" fmla="*/ 194335 w 234599"/>
                <a:gd name="connsiteY30" fmla="*/ 32660 h 245360"/>
                <a:gd name="connsiteX31" fmla="*/ 196487 w 234599"/>
                <a:gd name="connsiteY31" fmla="*/ 32660 h 245360"/>
                <a:gd name="connsiteX32" fmla="*/ 196487 w 234599"/>
                <a:gd name="connsiteY32" fmla="*/ 34813 h 245360"/>
                <a:gd name="connsiteX33" fmla="*/ 198639 w 234599"/>
                <a:gd name="connsiteY33" fmla="*/ 34813 h 245360"/>
                <a:gd name="connsiteX34" fmla="*/ 198639 w 234599"/>
                <a:gd name="connsiteY34" fmla="*/ 36965 h 245360"/>
                <a:gd name="connsiteX35" fmla="*/ 200792 w 234599"/>
                <a:gd name="connsiteY35" fmla="*/ 36965 h 245360"/>
                <a:gd name="connsiteX36" fmla="*/ 200792 w 234599"/>
                <a:gd name="connsiteY36" fmla="*/ 39117 h 245360"/>
                <a:gd name="connsiteX37" fmla="*/ 202944 w 234599"/>
                <a:gd name="connsiteY37" fmla="*/ 39117 h 245360"/>
                <a:gd name="connsiteX38" fmla="*/ 202944 w 234599"/>
                <a:gd name="connsiteY38" fmla="*/ 41269 h 245360"/>
                <a:gd name="connsiteX39" fmla="*/ 205096 w 234599"/>
                <a:gd name="connsiteY39" fmla="*/ 41269 h 245360"/>
                <a:gd name="connsiteX40" fmla="*/ 205096 w 234599"/>
                <a:gd name="connsiteY40" fmla="*/ 43422 h 245360"/>
                <a:gd name="connsiteX41" fmla="*/ 207248 w 234599"/>
                <a:gd name="connsiteY41" fmla="*/ 43422 h 245360"/>
                <a:gd name="connsiteX42" fmla="*/ 207248 w 234599"/>
                <a:gd name="connsiteY42" fmla="*/ 45574 h 245360"/>
                <a:gd name="connsiteX43" fmla="*/ 209401 w 234599"/>
                <a:gd name="connsiteY43" fmla="*/ 45574 h 245360"/>
                <a:gd name="connsiteX44" fmla="*/ 209401 w 234599"/>
                <a:gd name="connsiteY44" fmla="*/ 47726 h 245360"/>
                <a:gd name="connsiteX45" fmla="*/ 211553 w 234599"/>
                <a:gd name="connsiteY45" fmla="*/ 47726 h 245360"/>
                <a:gd name="connsiteX46" fmla="*/ 211553 w 234599"/>
                <a:gd name="connsiteY46" fmla="*/ 52031 h 245360"/>
                <a:gd name="connsiteX47" fmla="*/ 213705 w 234599"/>
                <a:gd name="connsiteY47" fmla="*/ 52031 h 245360"/>
                <a:gd name="connsiteX48" fmla="*/ 213705 w 234599"/>
                <a:gd name="connsiteY48" fmla="*/ 54183 h 245360"/>
                <a:gd name="connsiteX49" fmla="*/ 215858 w 234599"/>
                <a:gd name="connsiteY49" fmla="*/ 54183 h 245360"/>
                <a:gd name="connsiteX50" fmla="*/ 215858 w 234599"/>
                <a:gd name="connsiteY50" fmla="*/ 58488 h 245360"/>
                <a:gd name="connsiteX51" fmla="*/ 218010 w 234599"/>
                <a:gd name="connsiteY51" fmla="*/ 58488 h 245360"/>
                <a:gd name="connsiteX52" fmla="*/ 218010 w 234599"/>
                <a:gd name="connsiteY52" fmla="*/ 60640 h 245360"/>
                <a:gd name="connsiteX53" fmla="*/ 220162 w 234599"/>
                <a:gd name="connsiteY53" fmla="*/ 60640 h 245360"/>
                <a:gd name="connsiteX54" fmla="*/ 220162 w 234599"/>
                <a:gd name="connsiteY54" fmla="*/ 64945 h 245360"/>
                <a:gd name="connsiteX55" fmla="*/ 222314 w 234599"/>
                <a:gd name="connsiteY55" fmla="*/ 64945 h 245360"/>
                <a:gd name="connsiteX56" fmla="*/ 222314 w 234599"/>
                <a:gd name="connsiteY56" fmla="*/ 69249 h 245360"/>
                <a:gd name="connsiteX57" fmla="*/ 224467 w 234599"/>
                <a:gd name="connsiteY57" fmla="*/ 69249 h 245360"/>
                <a:gd name="connsiteX58" fmla="*/ 224467 w 234599"/>
                <a:gd name="connsiteY58" fmla="*/ 73554 h 245360"/>
                <a:gd name="connsiteX59" fmla="*/ 226619 w 234599"/>
                <a:gd name="connsiteY59" fmla="*/ 73554 h 245360"/>
                <a:gd name="connsiteX60" fmla="*/ 226619 w 234599"/>
                <a:gd name="connsiteY60" fmla="*/ 77858 h 245360"/>
                <a:gd name="connsiteX61" fmla="*/ 228771 w 234599"/>
                <a:gd name="connsiteY61" fmla="*/ 77858 h 245360"/>
                <a:gd name="connsiteX62" fmla="*/ 228771 w 234599"/>
                <a:gd name="connsiteY62" fmla="*/ 86467 h 245360"/>
                <a:gd name="connsiteX63" fmla="*/ 230924 w 234599"/>
                <a:gd name="connsiteY63" fmla="*/ 86467 h 245360"/>
                <a:gd name="connsiteX64" fmla="*/ 230924 w 234599"/>
                <a:gd name="connsiteY64" fmla="*/ 90772 h 245360"/>
                <a:gd name="connsiteX65" fmla="*/ 233076 w 234599"/>
                <a:gd name="connsiteY65" fmla="*/ 90772 h 245360"/>
                <a:gd name="connsiteX66" fmla="*/ 233076 w 234599"/>
                <a:gd name="connsiteY66" fmla="*/ 99381 h 245360"/>
                <a:gd name="connsiteX67" fmla="*/ 235228 w 234599"/>
                <a:gd name="connsiteY67" fmla="*/ 99381 h 245360"/>
                <a:gd name="connsiteX68" fmla="*/ 235228 w 234599"/>
                <a:gd name="connsiteY68" fmla="*/ 138122 h 245360"/>
                <a:gd name="connsiteX69" fmla="*/ 233076 w 234599"/>
                <a:gd name="connsiteY69" fmla="*/ 138122 h 245360"/>
                <a:gd name="connsiteX70" fmla="*/ 233076 w 234599"/>
                <a:gd name="connsiteY70" fmla="*/ 146731 h 245360"/>
                <a:gd name="connsiteX71" fmla="*/ 230924 w 234599"/>
                <a:gd name="connsiteY71" fmla="*/ 146731 h 245360"/>
                <a:gd name="connsiteX72" fmla="*/ 230924 w 234599"/>
                <a:gd name="connsiteY72" fmla="*/ 155341 h 245360"/>
                <a:gd name="connsiteX73" fmla="*/ 228771 w 234599"/>
                <a:gd name="connsiteY73" fmla="*/ 155341 h 245360"/>
                <a:gd name="connsiteX74" fmla="*/ 228771 w 234599"/>
                <a:gd name="connsiteY74" fmla="*/ 163950 h 245360"/>
                <a:gd name="connsiteX75" fmla="*/ 226619 w 234599"/>
                <a:gd name="connsiteY75" fmla="*/ 163950 h 245360"/>
                <a:gd name="connsiteX76" fmla="*/ 226619 w 234599"/>
                <a:gd name="connsiteY76" fmla="*/ 170407 h 245360"/>
                <a:gd name="connsiteX77" fmla="*/ 224467 w 234599"/>
                <a:gd name="connsiteY77" fmla="*/ 170407 h 245360"/>
                <a:gd name="connsiteX78" fmla="*/ 224467 w 234599"/>
                <a:gd name="connsiteY78" fmla="*/ 172559 h 245360"/>
                <a:gd name="connsiteX79" fmla="*/ 222314 w 234599"/>
                <a:gd name="connsiteY79" fmla="*/ 172559 h 245360"/>
                <a:gd name="connsiteX80" fmla="*/ 222314 w 234599"/>
                <a:gd name="connsiteY80" fmla="*/ 179016 h 245360"/>
                <a:gd name="connsiteX81" fmla="*/ 220162 w 234599"/>
                <a:gd name="connsiteY81" fmla="*/ 179016 h 245360"/>
                <a:gd name="connsiteX82" fmla="*/ 220162 w 234599"/>
                <a:gd name="connsiteY82" fmla="*/ 183320 h 245360"/>
                <a:gd name="connsiteX83" fmla="*/ 218010 w 234599"/>
                <a:gd name="connsiteY83" fmla="*/ 183320 h 245360"/>
                <a:gd name="connsiteX84" fmla="*/ 218010 w 234599"/>
                <a:gd name="connsiteY84" fmla="*/ 187625 h 245360"/>
                <a:gd name="connsiteX85" fmla="*/ 215858 w 234599"/>
                <a:gd name="connsiteY85" fmla="*/ 187625 h 245360"/>
                <a:gd name="connsiteX86" fmla="*/ 215858 w 234599"/>
                <a:gd name="connsiteY86" fmla="*/ 189777 h 245360"/>
                <a:gd name="connsiteX87" fmla="*/ 213705 w 234599"/>
                <a:gd name="connsiteY87" fmla="*/ 189777 h 245360"/>
                <a:gd name="connsiteX88" fmla="*/ 213705 w 234599"/>
                <a:gd name="connsiteY88" fmla="*/ 194082 h 245360"/>
                <a:gd name="connsiteX89" fmla="*/ 211553 w 234599"/>
                <a:gd name="connsiteY89" fmla="*/ 194082 h 245360"/>
                <a:gd name="connsiteX90" fmla="*/ 211553 w 234599"/>
                <a:gd name="connsiteY90" fmla="*/ 196234 h 245360"/>
                <a:gd name="connsiteX91" fmla="*/ 209401 w 234599"/>
                <a:gd name="connsiteY91" fmla="*/ 196234 h 245360"/>
                <a:gd name="connsiteX92" fmla="*/ 209401 w 234599"/>
                <a:gd name="connsiteY92" fmla="*/ 198386 h 245360"/>
                <a:gd name="connsiteX93" fmla="*/ 207248 w 234599"/>
                <a:gd name="connsiteY93" fmla="*/ 198386 h 245360"/>
                <a:gd name="connsiteX94" fmla="*/ 207248 w 234599"/>
                <a:gd name="connsiteY94" fmla="*/ 200539 h 245360"/>
                <a:gd name="connsiteX95" fmla="*/ 205096 w 234599"/>
                <a:gd name="connsiteY95" fmla="*/ 200539 h 245360"/>
                <a:gd name="connsiteX96" fmla="*/ 205096 w 234599"/>
                <a:gd name="connsiteY96" fmla="*/ 204843 h 245360"/>
                <a:gd name="connsiteX97" fmla="*/ 202944 w 234599"/>
                <a:gd name="connsiteY97" fmla="*/ 204843 h 245360"/>
                <a:gd name="connsiteX98" fmla="*/ 202944 w 234599"/>
                <a:gd name="connsiteY98" fmla="*/ 206995 h 245360"/>
                <a:gd name="connsiteX99" fmla="*/ 200792 w 234599"/>
                <a:gd name="connsiteY99" fmla="*/ 206995 h 245360"/>
                <a:gd name="connsiteX100" fmla="*/ 200792 w 234599"/>
                <a:gd name="connsiteY100" fmla="*/ 209148 h 245360"/>
                <a:gd name="connsiteX101" fmla="*/ 198639 w 234599"/>
                <a:gd name="connsiteY101" fmla="*/ 209148 h 245360"/>
                <a:gd name="connsiteX102" fmla="*/ 198639 w 234599"/>
                <a:gd name="connsiteY102" fmla="*/ 211300 h 245360"/>
                <a:gd name="connsiteX103" fmla="*/ 194335 w 234599"/>
                <a:gd name="connsiteY103" fmla="*/ 211300 h 245360"/>
                <a:gd name="connsiteX104" fmla="*/ 194335 w 234599"/>
                <a:gd name="connsiteY104" fmla="*/ 213452 h 245360"/>
                <a:gd name="connsiteX105" fmla="*/ 192182 w 234599"/>
                <a:gd name="connsiteY105" fmla="*/ 213452 h 245360"/>
                <a:gd name="connsiteX106" fmla="*/ 192182 w 234599"/>
                <a:gd name="connsiteY106" fmla="*/ 215605 h 245360"/>
                <a:gd name="connsiteX107" fmla="*/ 190030 w 234599"/>
                <a:gd name="connsiteY107" fmla="*/ 215605 h 245360"/>
                <a:gd name="connsiteX108" fmla="*/ 190030 w 234599"/>
                <a:gd name="connsiteY108" fmla="*/ 217757 h 245360"/>
                <a:gd name="connsiteX109" fmla="*/ 187878 w 234599"/>
                <a:gd name="connsiteY109" fmla="*/ 217757 h 245360"/>
                <a:gd name="connsiteX110" fmla="*/ 187878 w 234599"/>
                <a:gd name="connsiteY110" fmla="*/ 219909 h 245360"/>
                <a:gd name="connsiteX111" fmla="*/ 185726 w 234599"/>
                <a:gd name="connsiteY111" fmla="*/ 219909 h 245360"/>
                <a:gd name="connsiteX112" fmla="*/ 185726 w 234599"/>
                <a:gd name="connsiteY112" fmla="*/ 222061 h 245360"/>
                <a:gd name="connsiteX113" fmla="*/ 181421 w 234599"/>
                <a:gd name="connsiteY113" fmla="*/ 222061 h 245360"/>
                <a:gd name="connsiteX114" fmla="*/ 181421 w 234599"/>
                <a:gd name="connsiteY114" fmla="*/ 224214 h 245360"/>
                <a:gd name="connsiteX115" fmla="*/ 179269 w 234599"/>
                <a:gd name="connsiteY115" fmla="*/ 224214 h 245360"/>
                <a:gd name="connsiteX116" fmla="*/ 179269 w 234599"/>
                <a:gd name="connsiteY116" fmla="*/ 226366 h 245360"/>
                <a:gd name="connsiteX117" fmla="*/ 174964 w 234599"/>
                <a:gd name="connsiteY117" fmla="*/ 226366 h 245360"/>
                <a:gd name="connsiteX118" fmla="*/ 174964 w 234599"/>
                <a:gd name="connsiteY118" fmla="*/ 228518 h 245360"/>
                <a:gd name="connsiteX119" fmla="*/ 172812 w 234599"/>
                <a:gd name="connsiteY119" fmla="*/ 228518 h 245360"/>
                <a:gd name="connsiteX120" fmla="*/ 172812 w 234599"/>
                <a:gd name="connsiteY120" fmla="*/ 230671 h 245360"/>
                <a:gd name="connsiteX121" fmla="*/ 168507 w 234599"/>
                <a:gd name="connsiteY121" fmla="*/ 230671 h 245360"/>
                <a:gd name="connsiteX122" fmla="*/ 168507 w 234599"/>
                <a:gd name="connsiteY122" fmla="*/ 232823 h 245360"/>
                <a:gd name="connsiteX123" fmla="*/ 164203 w 234599"/>
                <a:gd name="connsiteY123" fmla="*/ 232823 h 245360"/>
                <a:gd name="connsiteX124" fmla="*/ 164203 w 234599"/>
                <a:gd name="connsiteY124" fmla="*/ 234975 h 245360"/>
                <a:gd name="connsiteX125" fmla="*/ 157746 w 234599"/>
                <a:gd name="connsiteY125" fmla="*/ 234975 h 245360"/>
                <a:gd name="connsiteX126" fmla="*/ 157746 w 234599"/>
                <a:gd name="connsiteY126" fmla="*/ 237127 h 245360"/>
                <a:gd name="connsiteX127" fmla="*/ 151289 w 234599"/>
                <a:gd name="connsiteY127" fmla="*/ 237127 h 245360"/>
                <a:gd name="connsiteX128" fmla="*/ 151289 w 234599"/>
                <a:gd name="connsiteY128" fmla="*/ 239280 h 245360"/>
                <a:gd name="connsiteX129" fmla="*/ 144832 w 234599"/>
                <a:gd name="connsiteY129" fmla="*/ 239280 h 245360"/>
                <a:gd name="connsiteX130" fmla="*/ 144832 w 234599"/>
                <a:gd name="connsiteY130" fmla="*/ 241432 h 245360"/>
                <a:gd name="connsiteX131" fmla="*/ 138375 w 234599"/>
                <a:gd name="connsiteY131" fmla="*/ 241432 h 245360"/>
                <a:gd name="connsiteX132" fmla="*/ 138375 w 234599"/>
                <a:gd name="connsiteY132" fmla="*/ 243584 h 245360"/>
                <a:gd name="connsiteX133" fmla="*/ 125462 w 234599"/>
                <a:gd name="connsiteY133" fmla="*/ 243584 h 245360"/>
                <a:gd name="connsiteX134" fmla="*/ 125462 w 234599"/>
                <a:gd name="connsiteY134" fmla="*/ 245737 h 245360"/>
                <a:gd name="connsiteX135" fmla="*/ 95330 w 234599"/>
                <a:gd name="connsiteY135" fmla="*/ 245737 h 245360"/>
                <a:gd name="connsiteX136" fmla="*/ 95330 w 234599"/>
                <a:gd name="connsiteY136" fmla="*/ 243584 h 245360"/>
                <a:gd name="connsiteX137" fmla="*/ 84568 w 234599"/>
                <a:gd name="connsiteY137" fmla="*/ 243584 h 245360"/>
                <a:gd name="connsiteX138" fmla="*/ 84568 w 234599"/>
                <a:gd name="connsiteY138" fmla="*/ 241432 h 245360"/>
                <a:gd name="connsiteX139" fmla="*/ 75959 w 234599"/>
                <a:gd name="connsiteY139" fmla="*/ 241432 h 245360"/>
                <a:gd name="connsiteX140" fmla="*/ 75959 w 234599"/>
                <a:gd name="connsiteY140" fmla="*/ 239280 h 245360"/>
                <a:gd name="connsiteX141" fmla="*/ 69502 w 234599"/>
                <a:gd name="connsiteY141" fmla="*/ 239280 h 245360"/>
                <a:gd name="connsiteX142" fmla="*/ 69502 w 234599"/>
                <a:gd name="connsiteY142" fmla="*/ 237127 h 245360"/>
                <a:gd name="connsiteX143" fmla="*/ 65198 w 234599"/>
                <a:gd name="connsiteY143" fmla="*/ 237127 h 245360"/>
                <a:gd name="connsiteX144" fmla="*/ 65198 w 234599"/>
                <a:gd name="connsiteY144" fmla="*/ 234975 h 245360"/>
                <a:gd name="connsiteX145" fmla="*/ 58741 w 234599"/>
                <a:gd name="connsiteY145" fmla="*/ 234975 h 245360"/>
                <a:gd name="connsiteX146" fmla="*/ 58741 w 234599"/>
                <a:gd name="connsiteY146" fmla="*/ 232823 h 245360"/>
                <a:gd name="connsiteX147" fmla="*/ 54436 w 234599"/>
                <a:gd name="connsiteY147" fmla="*/ 232823 h 245360"/>
                <a:gd name="connsiteX148" fmla="*/ 54436 w 234599"/>
                <a:gd name="connsiteY148" fmla="*/ 230671 h 245360"/>
                <a:gd name="connsiteX149" fmla="*/ 50132 w 234599"/>
                <a:gd name="connsiteY149" fmla="*/ 230671 h 245360"/>
                <a:gd name="connsiteX150" fmla="*/ 50132 w 234599"/>
                <a:gd name="connsiteY150" fmla="*/ 228518 h 245360"/>
                <a:gd name="connsiteX151" fmla="*/ 47979 w 234599"/>
                <a:gd name="connsiteY151" fmla="*/ 228518 h 245360"/>
                <a:gd name="connsiteX152" fmla="*/ 47979 w 234599"/>
                <a:gd name="connsiteY152" fmla="*/ 226366 h 245360"/>
                <a:gd name="connsiteX153" fmla="*/ 43675 w 234599"/>
                <a:gd name="connsiteY153" fmla="*/ 226366 h 245360"/>
                <a:gd name="connsiteX154" fmla="*/ 43675 w 234599"/>
                <a:gd name="connsiteY154" fmla="*/ 224214 h 245360"/>
                <a:gd name="connsiteX155" fmla="*/ 39370 w 234599"/>
                <a:gd name="connsiteY155" fmla="*/ 224214 h 245360"/>
                <a:gd name="connsiteX156" fmla="*/ 39370 w 234599"/>
                <a:gd name="connsiteY156" fmla="*/ 222061 h 245360"/>
                <a:gd name="connsiteX157" fmla="*/ 37218 w 234599"/>
                <a:gd name="connsiteY157" fmla="*/ 222061 h 245360"/>
                <a:gd name="connsiteX158" fmla="*/ 37218 w 234599"/>
                <a:gd name="connsiteY158" fmla="*/ 219909 h 245360"/>
                <a:gd name="connsiteX159" fmla="*/ 35066 w 234599"/>
                <a:gd name="connsiteY159" fmla="*/ 219909 h 245360"/>
                <a:gd name="connsiteX160" fmla="*/ 35066 w 234599"/>
                <a:gd name="connsiteY160" fmla="*/ 217757 h 245360"/>
                <a:gd name="connsiteX161" fmla="*/ 32913 w 234599"/>
                <a:gd name="connsiteY161" fmla="*/ 217757 h 245360"/>
                <a:gd name="connsiteX162" fmla="*/ 32913 w 234599"/>
                <a:gd name="connsiteY162" fmla="*/ 215605 h 245360"/>
                <a:gd name="connsiteX163" fmla="*/ 30761 w 234599"/>
                <a:gd name="connsiteY163" fmla="*/ 215605 h 245360"/>
                <a:gd name="connsiteX164" fmla="*/ 30761 w 234599"/>
                <a:gd name="connsiteY164" fmla="*/ 213452 h 245360"/>
                <a:gd name="connsiteX165" fmla="*/ 28609 w 234599"/>
                <a:gd name="connsiteY165" fmla="*/ 213452 h 245360"/>
                <a:gd name="connsiteX166" fmla="*/ 28609 w 234599"/>
                <a:gd name="connsiteY166" fmla="*/ 209148 h 245360"/>
                <a:gd name="connsiteX167" fmla="*/ 26456 w 234599"/>
                <a:gd name="connsiteY167" fmla="*/ 209148 h 245360"/>
                <a:gd name="connsiteX168" fmla="*/ 26456 w 234599"/>
                <a:gd name="connsiteY168" fmla="*/ 206995 h 245360"/>
                <a:gd name="connsiteX169" fmla="*/ 24304 w 234599"/>
                <a:gd name="connsiteY169" fmla="*/ 206995 h 245360"/>
                <a:gd name="connsiteX170" fmla="*/ 24304 w 234599"/>
                <a:gd name="connsiteY170" fmla="*/ 204843 h 245360"/>
                <a:gd name="connsiteX171" fmla="*/ 22152 w 234599"/>
                <a:gd name="connsiteY171" fmla="*/ 204843 h 245360"/>
                <a:gd name="connsiteX172" fmla="*/ 22152 w 234599"/>
                <a:gd name="connsiteY172" fmla="*/ 202691 h 245360"/>
                <a:gd name="connsiteX173" fmla="*/ 20000 w 234599"/>
                <a:gd name="connsiteY173" fmla="*/ 202691 h 245360"/>
                <a:gd name="connsiteX174" fmla="*/ 20000 w 234599"/>
                <a:gd name="connsiteY174" fmla="*/ 198386 h 245360"/>
                <a:gd name="connsiteX175" fmla="*/ 17847 w 234599"/>
                <a:gd name="connsiteY175" fmla="*/ 198386 h 245360"/>
                <a:gd name="connsiteX176" fmla="*/ 17847 w 234599"/>
                <a:gd name="connsiteY176" fmla="*/ 196234 h 245360"/>
                <a:gd name="connsiteX177" fmla="*/ 15695 w 234599"/>
                <a:gd name="connsiteY177" fmla="*/ 196234 h 245360"/>
                <a:gd name="connsiteX178" fmla="*/ 15695 w 234599"/>
                <a:gd name="connsiteY178" fmla="*/ 191929 h 245360"/>
                <a:gd name="connsiteX179" fmla="*/ 13543 w 234599"/>
                <a:gd name="connsiteY179" fmla="*/ 191929 h 245360"/>
                <a:gd name="connsiteX180" fmla="*/ 13543 w 234599"/>
                <a:gd name="connsiteY180" fmla="*/ 189777 h 245360"/>
                <a:gd name="connsiteX181" fmla="*/ 11390 w 234599"/>
                <a:gd name="connsiteY181" fmla="*/ 189777 h 245360"/>
                <a:gd name="connsiteX182" fmla="*/ 11390 w 234599"/>
                <a:gd name="connsiteY182" fmla="*/ 185473 h 245360"/>
                <a:gd name="connsiteX183" fmla="*/ 9238 w 234599"/>
                <a:gd name="connsiteY183" fmla="*/ 185473 h 245360"/>
                <a:gd name="connsiteX184" fmla="*/ 9238 w 234599"/>
                <a:gd name="connsiteY184" fmla="*/ 181168 h 245360"/>
                <a:gd name="connsiteX185" fmla="*/ 7086 w 234599"/>
                <a:gd name="connsiteY185" fmla="*/ 181168 h 245360"/>
                <a:gd name="connsiteX186" fmla="*/ 7086 w 234599"/>
                <a:gd name="connsiteY186" fmla="*/ 176863 h 245360"/>
                <a:gd name="connsiteX187" fmla="*/ 4934 w 234599"/>
                <a:gd name="connsiteY187" fmla="*/ 176863 h 245360"/>
                <a:gd name="connsiteX188" fmla="*/ 4934 w 234599"/>
                <a:gd name="connsiteY188" fmla="*/ 172559 h 245360"/>
                <a:gd name="connsiteX189" fmla="*/ 2781 w 234599"/>
                <a:gd name="connsiteY189" fmla="*/ 172559 h 245360"/>
                <a:gd name="connsiteX190" fmla="*/ 2781 w 234599"/>
                <a:gd name="connsiteY190" fmla="*/ 163950 h 245360"/>
                <a:gd name="connsiteX191" fmla="*/ 629 w 234599"/>
                <a:gd name="connsiteY191" fmla="*/ 163950 h 245360"/>
                <a:gd name="connsiteX192" fmla="*/ 629 w 234599"/>
                <a:gd name="connsiteY192" fmla="*/ 140275 h 245360"/>
                <a:gd name="connsiteX193" fmla="*/ 4934 w 234599"/>
                <a:gd name="connsiteY193" fmla="*/ 140275 h 245360"/>
                <a:gd name="connsiteX194" fmla="*/ 4934 w 234599"/>
                <a:gd name="connsiteY194" fmla="*/ 146731 h 245360"/>
                <a:gd name="connsiteX195" fmla="*/ 7086 w 234599"/>
                <a:gd name="connsiteY195" fmla="*/ 146731 h 245360"/>
                <a:gd name="connsiteX196" fmla="*/ 7086 w 234599"/>
                <a:gd name="connsiteY196" fmla="*/ 153188 h 245360"/>
                <a:gd name="connsiteX197" fmla="*/ 9238 w 234599"/>
                <a:gd name="connsiteY197" fmla="*/ 153188 h 245360"/>
                <a:gd name="connsiteX198" fmla="*/ 9238 w 234599"/>
                <a:gd name="connsiteY198" fmla="*/ 159645 h 245360"/>
                <a:gd name="connsiteX199" fmla="*/ 11390 w 234599"/>
                <a:gd name="connsiteY199" fmla="*/ 159645 h 245360"/>
                <a:gd name="connsiteX200" fmla="*/ 11390 w 234599"/>
                <a:gd name="connsiteY200" fmla="*/ 163950 h 245360"/>
                <a:gd name="connsiteX201" fmla="*/ 13543 w 234599"/>
                <a:gd name="connsiteY201" fmla="*/ 163950 h 245360"/>
                <a:gd name="connsiteX202" fmla="*/ 13543 w 234599"/>
                <a:gd name="connsiteY202" fmla="*/ 168254 h 245360"/>
                <a:gd name="connsiteX203" fmla="*/ 15695 w 234599"/>
                <a:gd name="connsiteY203" fmla="*/ 168254 h 245360"/>
                <a:gd name="connsiteX204" fmla="*/ 15695 w 234599"/>
                <a:gd name="connsiteY204" fmla="*/ 172559 h 245360"/>
                <a:gd name="connsiteX205" fmla="*/ 17847 w 234599"/>
                <a:gd name="connsiteY205" fmla="*/ 172559 h 245360"/>
                <a:gd name="connsiteX206" fmla="*/ 17847 w 234599"/>
                <a:gd name="connsiteY206" fmla="*/ 174711 h 245360"/>
                <a:gd name="connsiteX207" fmla="*/ 20000 w 234599"/>
                <a:gd name="connsiteY207" fmla="*/ 174711 h 245360"/>
                <a:gd name="connsiteX208" fmla="*/ 20000 w 234599"/>
                <a:gd name="connsiteY208" fmla="*/ 176863 h 245360"/>
                <a:gd name="connsiteX209" fmla="*/ 22152 w 234599"/>
                <a:gd name="connsiteY209" fmla="*/ 176863 h 245360"/>
                <a:gd name="connsiteX210" fmla="*/ 22152 w 234599"/>
                <a:gd name="connsiteY210" fmla="*/ 179016 h 245360"/>
                <a:gd name="connsiteX211" fmla="*/ 24304 w 234599"/>
                <a:gd name="connsiteY211" fmla="*/ 179016 h 245360"/>
                <a:gd name="connsiteX212" fmla="*/ 24304 w 234599"/>
                <a:gd name="connsiteY212" fmla="*/ 183320 h 245360"/>
                <a:gd name="connsiteX213" fmla="*/ 26456 w 234599"/>
                <a:gd name="connsiteY213" fmla="*/ 183320 h 245360"/>
                <a:gd name="connsiteX214" fmla="*/ 26456 w 234599"/>
                <a:gd name="connsiteY214" fmla="*/ 185473 h 245360"/>
                <a:gd name="connsiteX215" fmla="*/ 28609 w 234599"/>
                <a:gd name="connsiteY215" fmla="*/ 185473 h 245360"/>
                <a:gd name="connsiteX216" fmla="*/ 28609 w 234599"/>
                <a:gd name="connsiteY216" fmla="*/ 187625 h 245360"/>
                <a:gd name="connsiteX217" fmla="*/ 30761 w 234599"/>
                <a:gd name="connsiteY217" fmla="*/ 187625 h 245360"/>
                <a:gd name="connsiteX218" fmla="*/ 30761 w 234599"/>
                <a:gd name="connsiteY218" fmla="*/ 189777 h 245360"/>
                <a:gd name="connsiteX219" fmla="*/ 32913 w 234599"/>
                <a:gd name="connsiteY219" fmla="*/ 189777 h 245360"/>
                <a:gd name="connsiteX220" fmla="*/ 32913 w 234599"/>
                <a:gd name="connsiteY220" fmla="*/ 191929 h 245360"/>
                <a:gd name="connsiteX221" fmla="*/ 35066 w 234599"/>
                <a:gd name="connsiteY221" fmla="*/ 191929 h 245360"/>
                <a:gd name="connsiteX222" fmla="*/ 35066 w 234599"/>
                <a:gd name="connsiteY222" fmla="*/ 194082 h 245360"/>
                <a:gd name="connsiteX223" fmla="*/ 37218 w 234599"/>
                <a:gd name="connsiteY223" fmla="*/ 194082 h 245360"/>
                <a:gd name="connsiteX224" fmla="*/ 37218 w 234599"/>
                <a:gd name="connsiteY224" fmla="*/ 196234 h 245360"/>
                <a:gd name="connsiteX225" fmla="*/ 39370 w 234599"/>
                <a:gd name="connsiteY225" fmla="*/ 196234 h 245360"/>
                <a:gd name="connsiteX226" fmla="*/ 39370 w 234599"/>
                <a:gd name="connsiteY226" fmla="*/ 198386 h 245360"/>
                <a:gd name="connsiteX227" fmla="*/ 41522 w 234599"/>
                <a:gd name="connsiteY227" fmla="*/ 198386 h 245360"/>
                <a:gd name="connsiteX228" fmla="*/ 41522 w 234599"/>
                <a:gd name="connsiteY228" fmla="*/ 200539 h 245360"/>
                <a:gd name="connsiteX229" fmla="*/ 43675 w 234599"/>
                <a:gd name="connsiteY229" fmla="*/ 200539 h 245360"/>
                <a:gd name="connsiteX230" fmla="*/ 43675 w 234599"/>
                <a:gd name="connsiteY230" fmla="*/ 202691 h 245360"/>
                <a:gd name="connsiteX231" fmla="*/ 47979 w 234599"/>
                <a:gd name="connsiteY231" fmla="*/ 202691 h 245360"/>
                <a:gd name="connsiteX232" fmla="*/ 47979 w 234599"/>
                <a:gd name="connsiteY232" fmla="*/ 204843 h 245360"/>
                <a:gd name="connsiteX233" fmla="*/ 50132 w 234599"/>
                <a:gd name="connsiteY233" fmla="*/ 204843 h 245360"/>
                <a:gd name="connsiteX234" fmla="*/ 50132 w 234599"/>
                <a:gd name="connsiteY234" fmla="*/ 206995 h 245360"/>
                <a:gd name="connsiteX235" fmla="*/ 54436 w 234599"/>
                <a:gd name="connsiteY235" fmla="*/ 206995 h 245360"/>
                <a:gd name="connsiteX236" fmla="*/ 54436 w 234599"/>
                <a:gd name="connsiteY236" fmla="*/ 209148 h 245360"/>
                <a:gd name="connsiteX237" fmla="*/ 58741 w 234599"/>
                <a:gd name="connsiteY237" fmla="*/ 209148 h 245360"/>
                <a:gd name="connsiteX238" fmla="*/ 58741 w 234599"/>
                <a:gd name="connsiteY238" fmla="*/ 211300 h 245360"/>
                <a:gd name="connsiteX239" fmla="*/ 63045 w 234599"/>
                <a:gd name="connsiteY239" fmla="*/ 211300 h 245360"/>
                <a:gd name="connsiteX240" fmla="*/ 63045 w 234599"/>
                <a:gd name="connsiteY240" fmla="*/ 213452 h 245360"/>
                <a:gd name="connsiteX241" fmla="*/ 67350 w 234599"/>
                <a:gd name="connsiteY241" fmla="*/ 213452 h 245360"/>
                <a:gd name="connsiteX242" fmla="*/ 67350 w 234599"/>
                <a:gd name="connsiteY242" fmla="*/ 215605 h 245360"/>
                <a:gd name="connsiteX243" fmla="*/ 75959 w 234599"/>
                <a:gd name="connsiteY243" fmla="*/ 215605 h 245360"/>
                <a:gd name="connsiteX244" fmla="*/ 75959 w 234599"/>
                <a:gd name="connsiteY244" fmla="*/ 217757 h 245360"/>
                <a:gd name="connsiteX245" fmla="*/ 82416 w 234599"/>
                <a:gd name="connsiteY245" fmla="*/ 217757 h 245360"/>
                <a:gd name="connsiteX246" fmla="*/ 82416 w 234599"/>
                <a:gd name="connsiteY246" fmla="*/ 219909 h 245360"/>
                <a:gd name="connsiteX247" fmla="*/ 86720 w 234599"/>
                <a:gd name="connsiteY247" fmla="*/ 219909 h 245360"/>
                <a:gd name="connsiteX248" fmla="*/ 86720 w 234599"/>
                <a:gd name="connsiteY248" fmla="*/ 222061 h 245360"/>
                <a:gd name="connsiteX249" fmla="*/ 121157 w 234599"/>
                <a:gd name="connsiteY249" fmla="*/ 222061 h 245360"/>
                <a:gd name="connsiteX250" fmla="*/ 121157 w 234599"/>
                <a:gd name="connsiteY250" fmla="*/ 219909 h 245360"/>
                <a:gd name="connsiteX251" fmla="*/ 129766 w 234599"/>
                <a:gd name="connsiteY251" fmla="*/ 219909 h 245360"/>
                <a:gd name="connsiteX252" fmla="*/ 129766 w 234599"/>
                <a:gd name="connsiteY252" fmla="*/ 217757 h 245360"/>
                <a:gd name="connsiteX253" fmla="*/ 138375 w 234599"/>
                <a:gd name="connsiteY253" fmla="*/ 217757 h 245360"/>
                <a:gd name="connsiteX254" fmla="*/ 138375 w 234599"/>
                <a:gd name="connsiteY254" fmla="*/ 215605 h 245360"/>
                <a:gd name="connsiteX255" fmla="*/ 144832 w 234599"/>
                <a:gd name="connsiteY255" fmla="*/ 215605 h 245360"/>
                <a:gd name="connsiteX256" fmla="*/ 144832 w 234599"/>
                <a:gd name="connsiteY256" fmla="*/ 213452 h 245360"/>
                <a:gd name="connsiteX257" fmla="*/ 151289 w 234599"/>
                <a:gd name="connsiteY257" fmla="*/ 213452 h 245360"/>
                <a:gd name="connsiteX258" fmla="*/ 151289 w 234599"/>
                <a:gd name="connsiteY258" fmla="*/ 211300 h 245360"/>
                <a:gd name="connsiteX259" fmla="*/ 155594 w 234599"/>
                <a:gd name="connsiteY259" fmla="*/ 211300 h 245360"/>
                <a:gd name="connsiteX260" fmla="*/ 155594 w 234599"/>
                <a:gd name="connsiteY260" fmla="*/ 209148 h 245360"/>
                <a:gd name="connsiteX261" fmla="*/ 159898 w 234599"/>
                <a:gd name="connsiteY261" fmla="*/ 209148 h 245360"/>
                <a:gd name="connsiteX262" fmla="*/ 159898 w 234599"/>
                <a:gd name="connsiteY262" fmla="*/ 206995 h 245360"/>
                <a:gd name="connsiteX263" fmla="*/ 164203 w 234599"/>
                <a:gd name="connsiteY263" fmla="*/ 206995 h 245360"/>
                <a:gd name="connsiteX264" fmla="*/ 164203 w 234599"/>
                <a:gd name="connsiteY264" fmla="*/ 204843 h 245360"/>
                <a:gd name="connsiteX265" fmla="*/ 166355 w 234599"/>
                <a:gd name="connsiteY265" fmla="*/ 204843 h 245360"/>
                <a:gd name="connsiteX266" fmla="*/ 166355 w 234599"/>
                <a:gd name="connsiteY266" fmla="*/ 202691 h 245360"/>
                <a:gd name="connsiteX267" fmla="*/ 168507 w 234599"/>
                <a:gd name="connsiteY267" fmla="*/ 202691 h 245360"/>
                <a:gd name="connsiteX268" fmla="*/ 168507 w 234599"/>
                <a:gd name="connsiteY268" fmla="*/ 200539 h 245360"/>
                <a:gd name="connsiteX269" fmla="*/ 172812 w 234599"/>
                <a:gd name="connsiteY269" fmla="*/ 200539 h 245360"/>
                <a:gd name="connsiteX270" fmla="*/ 172812 w 234599"/>
                <a:gd name="connsiteY270" fmla="*/ 198386 h 245360"/>
                <a:gd name="connsiteX271" fmla="*/ 174964 w 234599"/>
                <a:gd name="connsiteY271" fmla="*/ 198386 h 245360"/>
                <a:gd name="connsiteX272" fmla="*/ 174964 w 234599"/>
                <a:gd name="connsiteY272" fmla="*/ 196234 h 245360"/>
                <a:gd name="connsiteX273" fmla="*/ 177116 w 234599"/>
                <a:gd name="connsiteY273" fmla="*/ 196234 h 245360"/>
                <a:gd name="connsiteX274" fmla="*/ 177116 w 234599"/>
                <a:gd name="connsiteY274" fmla="*/ 194082 h 245360"/>
                <a:gd name="connsiteX275" fmla="*/ 179269 w 234599"/>
                <a:gd name="connsiteY275" fmla="*/ 194082 h 245360"/>
                <a:gd name="connsiteX276" fmla="*/ 179269 w 234599"/>
                <a:gd name="connsiteY276" fmla="*/ 191929 h 245360"/>
                <a:gd name="connsiteX277" fmla="*/ 181421 w 234599"/>
                <a:gd name="connsiteY277" fmla="*/ 191929 h 245360"/>
                <a:gd name="connsiteX278" fmla="*/ 181421 w 234599"/>
                <a:gd name="connsiteY278" fmla="*/ 189777 h 245360"/>
                <a:gd name="connsiteX279" fmla="*/ 183573 w 234599"/>
                <a:gd name="connsiteY279" fmla="*/ 189777 h 245360"/>
                <a:gd name="connsiteX280" fmla="*/ 183573 w 234599"/>
                <a:gd name="connsiteY280" fmla="*/ 187625 h 245360"/>
                <a:gd name="connsiteX281" fmla="*/ 185726 w 234599"/>
                <a:gd name="connsiteY281" fmla="*/ 187625 h 245360"/>
                <a:gd name="connsiteX282" fmla="*/ 185726 w 234599"/>
                <a:gd name="connsiteY282" fmla="*/ 185473 h 245360"/>
                <a:gd name="connsiteX283" fmla="*/ 187878 w 234599"/>
                <a:gd name="connsiteY283" fmla="*/ 185473 h 245360"/>
                <a:gd name="connsiteX284" fmla="*/ 187878 w 234599"/>
                <a:gd name="connsiteY284" fmla="*/ 183320 h 245360"/>
                <a:gd name="connsiteX285" fmla="*/ 190030 w 234599"/>
                <a:gd name="connsiteY285" fmla="*/ 183320 h 245360"/>
                <a:gd name="connsiteX286" fmla="*/ 190030 w 234599"/>
                <a:gd name="connsiteY286" fmla="*/ 179016 h 245360"/>
                <a:gd name="connsiteX287" fmla="*/ 192182 w 234599"/>
                <a:gd name="connsiteY287" fmla="*/ 179016 h 245360"/>
                <a:gd name="connsiteX288" fmla="*/ 192182 w 234599"/>
                <a:gd name="connsiteY288" fmla="*/ 176863 h 245360"/>
                <a:gd name="connsiteX289" fmla="*/ 194335 w 234599"/>
                <a:gd name="connsiteY289" fmla="*/ 176863 h 245360"/>
                <a:gd name="connsiteX290" fmla="*/ 194335 w 234599"/>
                <a:gd name="connsiteY290" fmla="*/ 174711 h 245360"/>
                <a:gd name="connsiteX291" fmla="*/ 196487 w 234599"/>
                <a:gd name="connsiteY291" fmla="*/ 174711 h 245360"/>
                <a:gd name="connsiteX292" fmla="*/ 196487 w 234599"/>
                <a:gd name="connsiteY292" fmla="*/ 170407 h 245360"/>
                <a:gd name="connsiteX293" fmla="*/ 198639 w 234599"/>
                <a:gd name="connsiteY293" fmla="*/ 170407 h 245360"/>
                <a:gd name="connsiteX294" fmla="*/ 198639 w 234599"/>
                <a:gd name="connsiteY294" fmla="*/ 168254 h 245360"/>
                <a:gd name="connsiteX295" fmla="*/ 200792 w 234599"/>
                <a:gd name="connsiteY295" fmla="*/ 168254 h 245360"/>
                <a:gd name="connsiteX296" fmla="*/ 200792 w 234599"/>
                <a:gd name="connsiteY296" fmla="*/ 163950 h 245360"/>
                <a:gd name="connsiteX297" fmla="*/ 202944 w 234599"/>
                <a:gd name="connsiteY297" fmla="*/ 163950 h 245360"/>
                <a:gd name="connsiteX298" fmla="*/ 202944 w 234599"/>
                <a:gd name="connsiteY298" fmla="*/ 159645 h 245360"/>
                <a:gd name="connsiteX299" fmla="*/ 205096 w 234599"/>
                <a:gd name="connsiteY299" fmla="*/ 159645 h 245360"/>
                <a:gd name="connsiteX300" fmla="*/ 205096 w 234599"/>
                <a:gd name="connsiteY300" fmla="*/ 153188 h 245360"/>
                <a:gd name="connsiteX301" fmla="*/ 207248 w 234599"/>
                <a:gd name="connsiteY301" fmla="*/ 153188 h 245360"/>
                <a:gd name="connsiteX302" fmla="*/ 207248 w 234599"/>
                <a:gd name="connsiteY302" fmla="*/ 146731 h 245360"/>
                <a:gd name="connsiteX303" fmla="*/ 209401 w 234599"/>
                <a:gd name="connsiteY303" fmla="*/ 146731 h 245360"/>
                <a:gd name="connsiteX304" fmla="*/ 209401 w 234599"/>
                <a:gd name="connsiteY304" fmla="*/ 140275 h 245360"/>
                <a:gd name="connsiteX305" fmla="*/ 211553 w 234599"/>
                <a:gd name="connsiteY305" fmla="*/ 140275 h 245360"/>
                <a:gd name="connsiteX306" fmla="*/ 211553 w 234599"/>
                <a:gd name="connsiteY306" fmla="*/ 133818 h 245360"/>
                <a:gd name="connsiteX307" fmla="*/ 213705 w 234599"/>
                <a:gd name="connsiteY307" fmla="*/ 133818 h 245360"/>
                <a:gd name="connsiteX308" fmla="*/ 213705 w 234599"/>
                <a:gd name="connsiteY308" fmla="*/ 95077 h 245360"/>
                <a:gd name="connsiteX309" fmla="*/ 211553 w 234599"/>
                <a:gd name="connsiteY309" fmla="*/ 95077 h 245360"/>
                <a:gd name="connsiteX310" fmla="*/ 211553 w 234599"/>
                <a:gd name="connsiteY310" fmla="*/ 86467 h 245360"/>
                <a:gd name="connsiteX311" fmla="*/ 209401 w 234599"/>
                <a:gd name="connsiteY311" fmla="*/ 86467 h 245360"/>
                <a:gd name="connsiteX312" fmla="*/ 209401 w 234599"/>
                <a:gd name="connsiteY312" fmla="*/ 80011 h 245360"/>
                <a:gd name="connsiteX313" fmla="*/ 207248 w 234599"/>
                <a:gd name="connsiteY313" fmla="*/ 80011 h 245360"/>
                <a:gd name="connsiteX314" fmla="*/ 207248 w 234599"/>
                <a:gd name="connsiteY314" fmla="*/ 75706 h 245360"/>
                <a:gd name="connsiteX315" fmla="*/ 205096 w 234599"/>
                <a:gd name="connsiteY315" fmla="*/ 75706 h 245360"/>
                <a:gd name="connsiteX316" fmla="*/ 205096 w 234599"/>
                <a:gd name="connsiteY316" fmla="*/ 71401 h 245360"/>
                <a:gd name="connsiteX317" fmla="*/ 202944 w 234599"/>
                <a:gd name="connsiteY317" fmla="*/ 71401 h 245360"/>
                <a:gd name="connsiteX318" fmla="*/ 202944 w 234599"/>
                <a:gd name="connsiteY318" fmla="*/ 67097 h 245360"/>
                <a:gd name="connsiteX319" fmla="*/ 200792 w 234599"/>
                <a:gd name="connsiteY319" fmla="*/ 67097 h 245360"/>
                <a:gd name="connsiteX320" fmla="*/ 200792 w 234599"/>
                <a:gd name="connsiteY320" fmla="*/ 64945 h 245360"/>
                <a:gd name="connsiteX321" fmla="*/ 198639 w 234599"/>
                <a:gd name="connsiteY321" fmla="*/ 64945 h 245360"/>
                <a:gd name="connsiteX322" fmla="*/ 198639 w 234599"/>
                <a:gd name="connsiteY322" fmla="*/ 60640 h 245360"/>
                <a:gd name="connsiteX323" fmla="*/ 196487 w 234599"/>
                <a:gd name="connsiteY323" fmla="*/ 60640 h 245360"/>
                <a:gd name="connsiteX324" fmla="*/ 196487 w 234599"/>
                <a:gd name="connsiteY324" fmla="*/ 56335 h 245360"/>
                <a:gd name="connsiteX325" fmla="*/ 194335 w 234599"/>
                <a:gd name="connsiteY325" fmla="*/ 56335 h 245360"/>
                <a:gd name="connsiteX326" fmla="*/ 194335 w 234599"/>
                <a:gd name="connsiteY326" fmla="*/ 54183 h 245360"/>
                <a:gd name="connsiteX327" fmla="*/ 192182 w 234599"/>
                <a:gd name="connsiteY327" fmla="*/ 54183 h 245360"/>
                <a:gd name="connsiteX328" fmla="*/ 192182 w 234599"/>
                <a:gd name="connsiteY328" fmla="*/ 52031 h 245360"/>
                <a:gd name="connsiteX329" fmla="*/ 190030 w 234599"/>
                <a:gd name="connsiteY329" fmla="*/ 52031 h 245360"/>
                <a:gd name="connsiteX330" fmla="*/ 190030 w 234599"/>
                <a:gd name="connsiteY330" fmla="*/ 47726 h 245360"/>
                <a:gd name="connsiteX331" fmla="*/ 187878 w 234599"/>
                <a:gd name="connsiteY331" fmla="*/ 47726 h 245360"/>
                <a:gd name="connsiteX332" fmla="*/ 187878 w 234599"/>
                <a:gd name="connsiteY332" fmla="*/ 45574 h 245360"/>
                <a:gd name="connsiteX333" fmla="*/ 185726 w 234599"/>
                <a:gd name="connsiteY333" fmla="*/ 45574 h 245360"/>
                <a:gd name="connsiteX334" fmla="*/ 185726 w 234599"/>
                <a:gd name="connsiteY334" fmla="*/ 43422 h 245360"/>
                <a:gd name="connsiteX335" fmla="*/ 183573 w 234599"/>
                <a:gd name="connsiteY335" fmla="*/ 43422 h 245360"/>
                <a:gd name="connsiteX336" fmla="*/ 183573 w 234599"/>
                <a:gd name="connsiteY336" fmla="*/ 41269 h 245360"/>
                <a:gd name="connsiteX337" fmla="*/ 181421 w 234599"/>
                <a:gd name="connsiteY337" fmla="*/ 41269 h 245360"/>
                <a:gd name="connsiteX338" fmla="*/ 181421 w 234599"/>
                <a:gd name="connsiteY338" fmla="*/ 39117 h 245360"/>
                <a:gd name="connsiteX339" fmla="*/ 179269 w 234599"/>
                <a:gd name="connsiteY339" fmla="*/ 39117 h 245360"/>
                <a:gd name="connsiteX340" fmla="*/ 179269 w 234599"/>
                <a:gd name="connsiteY340" fmla="*/ 36965 h 245360"/>
                <a:gd name="connsiteX341" fmla="*/ 177116 w 234599"/>
                <a:gd name="connsiteY341" fmla="*/ 36965 h 245360"/>
                <a:gd name="connsiteX342" fmla="*/ 177116 w 234599"/>
                <a:gd name="connsiteY342" fmla="*/ 34813 h 245360"/>
                <a:gd name="connsiteX343" fmla="*/ 174964 w 234599"/>
                <a:gd name="connsiteY343" fmla="*/ 34813 h 245360"/>
                <a:gd name="connsiteX344" fmla="*/ 174964 w 234599"/>
                <a:gd name="connsiteY344" fmla="*/ 32660 h 245360"/>
                <a:gd name="connsiteX345" fmla="*/ 172812 w 234599"/>
                <a:gd name="connsiteY345" fmla="*/ 32660 h 245360"/>
                <a:gd name="connsiteX346" fmla="*/ 172812 w 234599"/>
                <a:gd name="connsiteY346" fmla="*/ 30508 h 245360"/>
                <a:gd name="connsiteX347" fmla="*/ 170660 w 234599"/>
                <a:gd name="connsiteY347" fmla="*/ 30508 h 245360"/>
                <a:gd name="connsiteX348" fmla="*/ 170660 w 234599"/>
                <a:gd name="connsiteY348" fmla="*/ 28356 h 245360"/>
                <a:gd name="connsiteX349" fmla="*/ 166355 w 234599"/>
                <a:gd name="connsiteY349" fmla="*/ 28356 h 245360"/>
                <a:gd name="connsiteX350" fmla="*/ 166355 w 234599"/>
                <a:gd name="connsiteY350" fmla="*/ 26203 h 245360"/>
                <a:gd name="connsiteX351" fmla="*/ 164203 w 234599"/>
                <a:gd name="connsiteY351" fmla="*/ 26203 h 245360"/>
                <a:gd name="connsiteX352" fmla="*/ 164203 w 234599"/>
                <a:gd name="connsiteY352" fmla="*/ 24051 h 245360"/>
                <a:gd name="connsiteX353" fmla="*/ 159898 w 234599"/>
                <a:gd name="connsiteY353" fmla="*/ 24051 h 245360"/>
                <a:gd name="connsiteX354" fmla="*/ 159898 w 234599"/>
                <a:gd name="connsiteY354" fmla="*/ 21899 h 245360"/>
                <a:gd name="connsiteX355" fmla="*/ 153441 w 234599"/>
                <a:gd name="connsiteY355" fmla="*/ 21899 h 245360"/>
                <a:gd name="connsiteX356" fmla="*/ 153441 w 234599"/>
                <a:gd name="connsiteY356" fmla="*/ 19747 h 245360"/>
                <a:gd name="connsiteX357" fmla="*/ 149137 w 234599"/>
                <a:gd name="connsiteY357" fmla="*/ 19747 h 245360"/>
                <a:gd name="connsiteX358" fmla="*/ 149137 w 234599"/>
                <a:gd name="connsiteY358" fmla="*/ 17594 h 245360"/>
                <a:gd name="connsiteX359" fmla="*/ 142680 w 234599"/>
                <a:gd name="connsiteY359" fmla="*/ 17594 h 245360"/>
                <a:gd name="connsiteX360" fmla="*/ 142680 w 234599"/>
                <a:gd name="connsiteY360" fmla="*/ 15442 h 245360"/>
                <a:gd name="connsiteX361" fmla="*/ 138375 w 234599"/>
                <a:gd name="connsiteY361" fmla="*/ 15442 h 245360"/>
                <a:gd name="connsiteX362" fmla="*/ 138375 w 234599"/>
                <a:gd name="connsiteY362" fmla="*/ 13290 h 245360"/>
                <a:gd name="connsiteX363" fmla="*/ 134071 w 234599"/>
                <a:gd name="connsiteY363" fmla="*/ 13290 h 245360"/>
                <a:gd name="connsiteX364" fmla="*/ 134071 w 234599"/>
                <a:gd name="connsiteY364" fmla="*/ 11137 h 245360"/>
                <a:gd name="connsiteX365" fmla="*/ 131918 w 234599"/>
                <a:gd name="connsiteY365" fmla="*/ 11137 h 245360"/>
                <a:gd name="connsiteX366" fmla="*/ 131918 w 234599"/>
                <a:gd name="connsiteY366" fmla="*/ 8985 h 245360"/>
                <a:gd name="connsiteX367" fmla="*/ 129766 w 234599"/>
                <a:gd name="connsiteY367" fmla="*/ 8985 h 245360"/>
                <a:gd name="connsiteX368" fmla="*/ 129766 w 234599"/>
                <a:gd name="connsiteY368" fmla="*/ 6833 h 245360"/>
                <a:gd name="connsiteX369" fmla="*/ 127614 w 234599"/>
                <a:gd name="connsiteY369" fmla="*/ 6833 h 24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</a:cxnLst>
              <a:rect l="l" t="t" r="r" b="b"/>
              <a:pathLst>
                <a:path w="234599" h="245360">
                  <a:moveTo>
                    <a:pt x="127614" y="376"/>
                  </a:moveTo>
                  <a:lnTo>
                    <a:pt x="142680" y="376"/>
                  </a:lnTo>
                  <a:lnTo>
                    <a:pt x="142680" y="2528"/>
                  </a:lnTo>
                  <a:lnTo>
                    <a:pt x="146984" y="2528"/>
                  </a:lnTo>
                  <a:lnTo>
                    <a:pt x="146984" y="4681"/>
                  </a:lnTo>
                  <a:lnTo>
                    <a:pt x="155594" y="4681"/>
                  </a:lnTo>
                  <a:lnTo>
                    <a:pt x="155594" y="6833"/>
                  </a:lnTo>
                  <a:lnTo>
                    <a:pt x="159898" y="6833"/>
                  </a:lnTo>
                  <a:lnTo>
                    <a:pt x="159898" y="8985"/>
                  </a:lnTo>
                  <a:lnTo>
                    <a:pt x="168507" y="8985"/>
                  </a:lnTo>
                  <a:lnTo>
                    <a:pt x="168507" y="11137"/>
                  </a:lnTo>
                  <a:lnTo>
                    <a:pt x="170660" y="11137"/>
                  </a:lnTo>
                  <a:lnTo>
                    <a:pt x="170660" y="13290"/>
                  </a:lnTo>
                  <a:lnTo>
                    <a:pt x="172812" y="13290"/>
                  </a:lnTo>
                  <a:lnTo>
                    <a:pt x="172812" y="15442"/>
                  </a:lnTo>
                  <a:lnTo>
                    <a:pt x="177116" y="15442"/>
                  </a:lnTo>
                  <a:lnTo>
                    <a:pt x="177116" y="17594"/>
                  </a:lnTo>
                  <a:lnTo>
                    <a:pt x="179269" y="17594"/>
                  </a:lnTo>
                  <a:lnTo>
                    <a:pt x="179269" y="19747"/>
                  </a:lnTo>
                  <a:lnTo>
                    <a:pt x="181421" y="19747"/>
                  </a:lnTo>
                  <a:lnTo>
                    <a:pt x="181421" y="21899"/>
                  </a:lnTo>
                  <a:lnTo>
                    <a:pt x="183573" y="21899"/>
                  </a:lnTo>
                  <a:lnTo>
                    <a:pt x="183573" y="24051"/>
                  </a:lnTo>
                  <a:lnTo>
                    <a:pt x="187878" y="24051"/>
                  </a:lnTo>
                  <a:lnTo>
                    <a:pt x="187878" y="26203"/>
                  </a:lnTo>
                  <a:lnTo>
                    <a:pt x="190030" y="26203"/>
                  </a:lnTo>
                  <a:lnTo>
                    <a:pt x="190030" y="28356"/>
                  </a:lnTo>
                  <a:lnTo>
                    <a:pt x="192182" y="28356"/>
                  </a:lnTo>
                  <a:lnTo>
                    <a:pt x="192182" y="30508"/>
                  </a:lnTo>
                  <a:lnTo>
                    <a:pt x="194335" y="30508"/>
                  </a:lnTo>
                  <a:lnTo>
                    <a:pt x="194335" y="32660"/>
                  </a:lnTo>
                  <a:lnTo>
                    <a:pt x="196487" y="32660"/>
                  </a:lnTo>
                  <a:lnTo>
                    <a:pt x="196487" y="34813"/>
                  </a:lnTo>
                  <a:lnTo>
                    <a:pt x="198639" y="34813"/>
                  </a:lnTo>
                  <a:lnTo>
                    <a:pt x="198639" y="36965"/>
                  </a:lnTo>
                  <a:lnTo>
                    <a:pt x="200792" y="36965"/>
                  </a:lnTo>
                  <a:lnTo>
                    <a:pt x="200792" y="39117"/>
                  </a:lnTo>
                  <a:lnTo>
                    <a:pt x="202944" y="39117"/>
                  </a:lnTo>
                  <a:lnTo>
                    <a:pt x="202944" y="41269"/>
                  </a:lnTo>
                  <a:lnTo>
                    <a:pt x="205096" y="41269"/>
                  </a:lnTo>
                  <a:lnTo>
                    <a:pt x="205096" y="43422"/>
                  </a:lnTo>
                  <a:lnTo>
                    <a:pt x="207248" y="43422"/>
                  </a:lnTo>
                  <a:lnTo>
                    <a:pt x="207248" y="45574"/>
                  </a:lnTo>
                  <a:lnTo>
                    <a:pt x="209401" y="45574"/>
                  </a:lnTo>
                  <a:lnTo>
                    <a:pt x="209401" y="47726"/>
                  </a:lnTo>
                  <a:lnTo>
                    <a:pt x="211553" y="47726"/>
                  </a:lnTo>
                  <a:lnTo>
                    <a:pt x="211553" y="52031"/>
                  </a:lnTo>
                  <a:lnTo>
                    <a:pt x="213705" y="52031"/>
                  </a:lnTo>
                  <a:lnTo>
                    <a:pt x="213705" y="54183"/>
                  </a:lnTo>
                  <a:lnTo>
                    <a:pt x="215858" y="54183"/>
                  </a:lnTo>
                  <a:lnTo>
                    <a:pt x="215858" y="58488"/>
                  </a:lnTo>
                  <a:lnTo>
                    <a:pt x="218010" y="58488"/>
                  </a:lnTo>
                  <a:lnTo>
                    <a:pt x="218010" y="60640"/>
                  </a:lnTo>
                  <a:lnTo>
                    <a:pt x="220162" y="60640"/>
                  </a:lnTo>
                  <a:lnTo>
                    <a:pt x="220162" y="64945"/>
                  </a:lnTo>
                  <a:lnTo>
                    <a:pt x="222314" y="64945"/>
                  </a:lnTo>
                  <a:lnTo>
                    <a:pt x="222314" y="69249"/>
                  </a:lnTo>
                  <a:lnTo>
                    <a:pt x="224467" y="69249"/>
                  </a:lnTo>
                  <a:lnTo>
                    <a:pt x="224467" y="73554"/>
                  </a:lnTo>
                  <a:lnTo>
                    <a:pt x="226619" y="73554"/>
                  </a:lnTo>
                  <a:lnTo>
                    <a:pt x="226619" y="77858"/>
                  </a:lnTo>
                  <a:lnTo>
                    <a:pt x="228771" y="77858"/>
                  </a:lnTo>
                  <a:lnTo>
                    <a:pt x="228771" y="86467"/>
                  </a:lnTo>
                  <a:lnTo>
                    <a:pt x="230924" y="86467"/>
                  </a:lnTo>
                  <a:lnTo>
                    <a:pt x="230924" y="90772"/>
                  </a:lnTo>
                  <a:lnTo>
                    <a:pt x="233076" y="90772"/>
                  </a:lnTo>
                  <a:lnTo>
                    <a:pt x="233076" y="99381"/>
                  </a:lnTo>
                  <a:lnTo>
                    <a:pt x="235228" y="99381"/>
                  </a:lnTo>
                  <a:lnTo>
                    <a:pt x="235228" y="138122"/>
                  </a:lnTo>
                  <a:lnTo>
                    <a:pt x="233076" y="138122"/>
                  </a:lnTo>
                  <a:lnTo>
                    <a:pt x="233076" y="146731"/>
                  </a:lnTo>
                  <a:lnTo>
                    <a:pt x="230924" y="146731"/>
                  </a:lnTo>
                  <a:lnTo>
                    <a:pt x="230924" y="155341"/>
                  </a:lnTo>
                  <a:lnTo>
                    <a:pt x="228771" y="155341"/>
                  </a:lnTo>
                  <a:lnTo>
                    <a:pt x="228771" y="163950"/>
                  </a:lnTo>
                  <a:lnTo>
                    <a:pt x="226619" y="163950"/>
                  </a:lnTo>
                  <a:lnTo>
                    <a:pt x="226619" y="170407"/>
                  </a:lnTo>
                  <a:lnTo>
                    <a:pt x="224467" y="170407"/>
                  </a:lnTo>
                  <a:lnTo>
                    <a:pt x="224467" y="172559"/>
                  </a:lnTo>
                  <a:lnTo>
                    <a:pt x="222314" y="172559"/>
                  </a:lnTo>
                  <a:lnTo>
                    <a:pt x="222314" y="179016"/>
                  </a:lnTo>
                  <a:lnTo>
                    <a:pt x="220162" y="179016"/>
                  </a:lnTo>
                  <a:lnTo>
                    <a:pt x="220162" y="183320"/>
                  </a:lnTo>
                  <a:lnTo>
                    <a:pt x="218010" y="183320"/>
                  </a:lnTo>
                  <a:lnTo>
                    <a:pt x="218010" y="187625"/>
                  </a:lnTo>
                  <a:lnTo>
                    <a:pt x="215858" y="187625"/>
                  </a:lnTo>
                  <a:lnTo>
                    <a:pt x="215858" y="189777"/>
                  </a:lnTo>
                  <a:lnTo>
                    <a:pt x="213705" y="189777"/>
                  </a:lnTo>
                  <a:lnTo>
                    <a:pt x="213705" y="194082"/>
                  </a:lnTo>
                  <a:lnTo>
                    <a:pt x="211553" y="194082"/>
                  </a:lnTo>
                  <a:lnTo>
                    <a:pt x="211553" y="196234"/>
                  </a:lnTo>
                  <a:lnTo>
                    <a:pt x="209401" y="196234"/>
                  </a:lnTo>
                  <a:lnTo>
                    <a:pt x="209401" y="198386"/>
                  </a:lnTo>
                  <a:lnTo>
                    <a:pt x="207248" y="198386"/>
                  </a:lnTo>
                  <a:lnTo>
                    <a:pt x="207248" y="200539"/>
                  </a:lnTo>
                  <a:lnTo>
                    <a:pt x="205096" y="200539"/>
                  </a:lnTo>
                  <a:lnTo>
                    <a:pt x="205096" y="204843"/>
                  </a:lnTo>
                  <a:lnTo>
                    <a:pt x="202944" y="204843"/>
                  </a:lnTo>
                  <a:lnTo>
                    <a:pt x="202944" y="206995"/>
                  </a:lnTo>
                  <a:lnTo>
                    <a:pt x="200792" y="206995"/>
                  </a:lnTo>
                  <a:lnTo>
                    <a:pt x="200792" y="209148"/>
                  </a:lnTo>
                  <a:lnTo>
                    <a:pt x="198639" y="209148"/>
                  </a:lnTo>
                  <a:lnTo>
                    <a:pt x="198639" y="211300"/>
                  </a:lnTo>
                  <a:lnTo>
                    <a:pt x="194335" y="211300"/>
                  </a:lnTo>
                  <a:lnTo>
                    <a:pt x="194335" y="213452"/>
                  </a:lnTo>
                  <a:lnTo>
                    <a:pt x="192182" y="213452"/>
                  </a:lnTo>
                  <a:lnTo>
                    <a:pt x="192182" y="215605"/>
                  </a:lnTo>
                  <a:lnTo>
                    <a:pt x="190030" y="215605"/>
                  </a:lnTo>
                  <a:lnTo>
                    <a:pt x="190030" y="217757"/>
                  </a:lnTo>
                  <a:lnTo>
                    <a:pt x="187878" y="217757"/>
                  </a:lnTo>
                  <a:lnTo>
                    <a:pt x="187878" y="219909"/>
                  </a:lnTo>
                  <a:lnTo>
                    <a:pt x="185726" y="219909"/>
                  </a:lnTo>
                  <a:lnTo>
                    <a:pt x="185726" y="222061"/>
                  </a:lnTo>
                  <a:lnTo>
                    <a:pt x="181421" y="222061"/>
                  </a:lnTo>
                  <a:lnTo>
                    <a:pt x="181421" y="224214"/>
                  </a:lnTo>
                  <a:lnTo>
                    <a:pt x="179269" y="224214"/>
                  </a:lnTo>
                  <a:lnTo>
                    <a:pt x="179269" y="226366"/>
                  </a:lnTo>
                  <a:lnTo>
                    <a:pt x="174964" y="226366"/>
                  </a:lnTo>
                  <a:lnTo>
                    <a:pt x="174964" y="228518"/>
                  </a:lnTo>
                  <a:lnTo>
                    <a:pt x="172812" y="228518"/>
                  </a:lnTo>
                  <a:lnTo>
                    <a:pt x="172812" y="230671"/>
                  </a:lnTo>
                  <a:lnTo>
                    <a:pt x="168507" y="230671"/>
                  </a:lnTo>
                  <a:lnTo>
                    <a:pt x="168507" y="232823"/>
                  </a:lnTo>
                  <a:lnTo>
                    <a:pt x="164203" y="232823"/>
                  </a:lnTo>
                  <a:lnTo>
                    <a:pt x="164203" y="234975"/>
                  </a:lnTo>
                  <a:lnTo>
                    <a:pt x="157746" y="234975"/>
                  </a:lnTo>
                  <a:lnTo>
                    <a:pt x="157746" y="237127"/>
                  </a:lnTo>
                  <a:lnTo>
                    <a:pt x="151289" y="237127"/>
                  </a:lnTo>
                  <a:lnTo>
                    <a:pt x="151289" y="239280"/>
                  </a:lnTo>
                  <a:lnTo>
                    <a:pt x="144832" y="239280"/>
                  </a:lnTo>
                  <a:lnTo>
                    <a:pt x="144832" y="241432"/>
                  </a:lnTo>
                  <a:lnTo>
                    <a:pt x="138375" y="241432"/>
                  </a:lnTo>
                  <a:lnTo>
                    <a:pt x="138375" y="243584"/>
                  </a:lnTo>
                  <a:lnTo>
                    <a:pt x="125462" y="243584"/>
                  </a:lnTo>
                  <a:lnTo>
                    <a:pt x="125462" y="245737"/>
                  </a:lnTo>
                  <a:lnTo>
                    <a:pt x="95330" y="245737"/>
                  </a:lnTo>
                  <a:lnTo>
                    <a:pt x="95330" y="243584"/>
                  </a:lnTo>
                  <a:lnTo>
                    <a:pt x="84568" y="243584"/>
                  </a:lnTo>
                  <a:lnTo>
                    <a:pt x="84568" y="241432"/>
                  </a:lnTo>
                  <a:lnTo>
                    <a:pt x="75959" y="241432"/>
                  </a:lnTo>
                  <a:lnTo>
                    <a:pt x="75959" y="239280"/>
                  </a:lnTo>
                  <a:lnTo>
                    <a:pt x="69502" y="239280"/>
                  </a:lnTo>
                  <a:lnTo>
                    <a:pt x="69502" y="237127"/>
                  </a:lnTo>
                  <a:lnTo>
                    <a:pt x="65198" y="237127"/>
                  </a:lnTo>
                  <a:lnTo>
                    <a:pt x="65198" y="234975"/>
                  </a:lnTo>
                  <a:lnTo>
                    <a:pt x="58741" y="234975"/>
                  </a:lnTo>
                  <a:lnTo>
                    <a:pt x="58741" y="232823"/>
                  </a:lnTo>
                  <a:lnTo>
                    <a:pt x="54436" y="232823"/>
                  </a:lnTo>
                  <a:lnTo>
                    <a:pt x="54436" y="230671"/>
                  </a:lnTo>
                  <a:lnTo>
                    <a:pt x="50132" y="230671"/>
                  </a:lnTo>
                  <a:lnTo>
                    <a:pt x="50132" y="228518"/>
                  </a:lnTo>
                  <a:lnTo>
                    <a:pt x="47979" y="228518"/>
                  </a:lnTo>
                  <a:lnTo>
                    <a:pt x="47979" y="226366"/>
                  </a:lnTo>
                  <a:lnTo>
                    <a:pt x="43675" y="226366"/>
                  </a:lnTo>
                  <a:lnTo>
                    <a:pt x="43675" y="224214"/>
                  </a:lnTo>
                  <a:lnTo>
                    <a:pt x="39370" y="224214"/>
                  </a:lnTo>
                  <a:lnTo>
                    <a:pt x="39370" y="222061"/>
                  </a:lnTo>
                  <a:lnTo>
                    <a:pt x="37218" y="222061"/>
                  </a:lnTo>
                  <a:lnTo>
                    <a:pt x="37218" y="219909"/>
                  </a:lnTo>
                  <a:lnTo>
                    <a:pt x="35066" y="219909"/>
                  </a:lnTo>
                  <a:lnTo>
                    <a:pt x="35066" y="217757"/>
                  </a:lnTo>
                  <a:lnTo>
                    <a:pt x="32913" y="217757"/>
                  </a:lnTo>
                  <a:lnTo>
                    <a:pt x="32913" y="215605"/>
                  </a:lnTo>
                  <a:lnTo>
                    <a:pt x="30761" y="215605"/>
                  </a:lnTo>
                  <a:lnTo>
                    <a:pt x="30761" y="213452"/>
                  </a:lnTo>
                  <a:lnTo>
                    <a:pt x="28609" y="213452"/>
                  </a:lnTo>
                  <a:lnTo>
                    <a:pt x="28609" y="209148"/>
                  </a:lnTo>
                  <a:lnTo>
                    <a:pt x="26456" y="209148"/>
                  </a:lnTo>
                  <a:lnTo>
                    <a:pt x="26456" y="206995"/>
                  </a:lnTo>
                  <a:lnTo>
                    <a:pt x="24304" y="206995"/>
                  </a:lnTo>
                  <a:lnTo>
                    <a:pt x="24304" y="204843"/>
                  </a:lnTo>
                  <a:lnTo>
                    <a:pt x="22152" y="204843"/>
                  </a:lnTo>
                  <a:lnTo>
                    <a:pt x="22152" y="202691"/>
                  </a:lnTo>
                  <a:lnTo>
                    <a:pt x="20000" y="202691"/>
                  </a:lnTo>
                  <a:lnTo>
                    <a:pt x="20000" y="198386"/>
                  </a:lnTo>
                  <a:lnTo>
                    <a:pt x="17847" y="198386"/>
                  </a:lnTo>
                  <a:lnTo>
                    <a:pt x="17847" y="196234"/>
                  </a:lnTo>
                  <a:lnTo>
                    <a:pt x="15695" y="196234"/>
                  </a:lnTo>
                  <a:lnTo>
                    <a:pt x="15695" y="191929"/>
                  </a:lnTo>
                  <a:lnTo>
                    <a:pt x="13543" y="191929"/>
                  </a:lnTo>
                  <a:lnTo>
                    <a:pt x="13543" y="189777"/>
                  </a:lnTo>
                  <a:lnTo>
                    <a:pt x="11390" y="189777"/>
                  </a:lnTo>
                  <a:lnTo>
                    <a:pt x="11390" y="185473"/>
                  </a:lnTo>
                  <a:lnTo>
                    <a:pt x="9238" y="185473"/>
                  </a:lnTo>
                  <a:lnTo>
                    <a:pt x="9238" y="181168"/>
                  </a:lnTo>
                  <a:lnTo>
                    <a:pt x="7086" y="181168"/>
                  </a:lnTo>
                  <a:lnTo>
                    <a:pt x="7086" y="176863"/>
                  </a:lnTo>
                  <a:lnTo>
                    <a:pt x="4934" y="176863"/>
                  </a:lnTo>
                  <a:lnTo>
                    <a:pt x="4934" y="172559"/>
                  </a:lnTo>
                  <a:lnTo>
                    <a:pt x="2781" y="172559"/>
                  </a:lnTo>
                  <a:lnTo>
                    <a:pt x="2781" y="163950"/>
                  </a:lnTo>
                  <a:lnTo>
                    <a:pt x="629" y="163950"/>
                  </a:lnTo>
                  <a:lnTo>
                    <a:pt x="629" y="140275"/>
                  </a:lnTo>
                  <a:lnTo>
                    <a:pt x="4934" y="140275"/>
                  </a:lnTo>
                  <a:lnTo>
                    <a:pt x="4934" y="146731"/>
                  </a:lnTo>
                  <a:lnTo>
                    <a:pt x="7086" y="146731"/>
                  </a:lnTo>
                  <a:lnTo>
                    <a:pt x="7086" y="153188"/>
                  </a:lnTo>
                  <a:lnTo>
                    <a:pt x="9238" y="153188"/>
                  </a:lnTo>
                  <a:lnTo>
                    <a:pt x="9238" y="159645"/>
                  </a:lnTo>
                  <a:lnTo>
                    <a:pt x="11390" y="159645"/>
                  </a:lnTo>
                  <a:lnTo>
                    <a:pt x="11390" y="163950"/>
                  </a:lnTo>
                  <a:lnTo>
                    <a:pt x="13543" y="163950"/>
                  </a:lnTo>
                  <a:lnTo>
                    <a:pt x="13543" y="168254"/>
                  </a:lnTo>
                  <a:lnTo>
                    <a:pt x="15695" y="168254"/>
                  </a:lnTo>
                  <a:lnTo>
                    <a:pt x="15695" y="172559"/>
                  </a:lnTo>
                  <a:lnTo>
                    <a:pt x="17847" y="172559"/>
                  </a:lnTo>
                  <a:lnTo>
                    <a:pt x="17847" y="174711"/>
                  </a:lnTo>
                  <a:lnTo>
                    <a:pt x="20000" y="174711"/>
                  </a:lnTo>
                  <a:lnTo>
                    <a:pt x="20000" y="176863"/>
                  </a:lnTo>
                  <a:lnTo>
                    <a:pt x="22152" y="176863"/>
                  </a:lnTo>
                  <a:lnTo>
                    <a:pt x="22152" y="179016"/>
                  </a:lnTo>
                  <a:lnTo>
                    <a:pt x="24304" y="179016"/>
                  </a:lnTo>
                  <a:lnTo>
                    <a:pt x="24304" y="183320"/>
                  </a:lnTo>
                  <a:lnTo>
                    <a:pt x="26456" y="183320"/>
                  </a:lnTo>
                  <a:lnTo>
                    <a:pt x="26456" y="185473"/>
                  </a:lnTo>
                  <a:lnTo>
                    <a:pt x="28609" y="185473"/>
                  </a:lnTo>
                  <a:lnTo>
                    <a:pt x="28609" y="187625"/>
                  </a:lnTo>
                  <a:lnTo>
                    <a:pt x="30761" y="187625"/>
                  </a:lnTo>
                  <a:lnTo>
                    <a:pt x="30761" y="189777"/>
                  </a:lnTo>
                  <a:lnTo>
                    <a:pt x="32913" y="189777"/>
                  </a:lnTo>
                  <a:lnTo>
                    <a:pt x="32913" y="191929"/>
                  </a:lnTo>
                  <a:lnTo>
                    <a:pt x="35066" y="191929"/>
                  </a:lnTo>
                  <a:lnTo>
                    <a:pt x="35066" y="194082"/>
                  </a:lnTo>
                  <a:lnTo>
                    <a:pt x="37218" y="194082"/>
                  </a:lnTo>
                  <a:lnTo>
                    <a:pt x="37218" y="196234"/>
                  </a:lnTo>
                  <a:lnTo>
                    <a:pt x="39370" y="196234"/>
                  </a:lnTo>
                  <a:lnTo>
                    <a:pt x="39370" y="198386"/>
                  </a:lnTo>
                  <a:lnTo>
                    <a:pt x="41522" y="198386"/>
                  </a:lnTo>
                  <a:lnTo>
                    <a:pt x="41522" y="200539"/>
                  </a:lnTo>
                  <a:lnTo>
                    <a:pt x="43675" y="200539"/>
                  </a:lnTo>
                  <a:lnTo>
                    <a:pt x="43675" y="202691"/>
                  </a:lnTo>
                  <a:lnTo>
                    <a:pt x="47979" y="202691"/>
                  </a:lnTo>
                  <a:lnTo>
                    <a:pt x="47979" y="204843"/>
                  </a:lnTo>
                  <a:lnTo>
                    <a:pt x="50132" y="204843"/>
                  </a:lnTo>
                  <a:lnTo>
                    <a:pt x="50132" y="206995"/>
                  </a:lnTo>
                  <a:lnTo>
                    <a:pt x="54436" y="206995"/>
                  </a:lnTo>
                  <a:lnTo>
                    <a:pt x="54436" y="209148"/>
                  </a:lnTo>
                  <a:lnTo>
                    <a:pt x="58741" y="209148"/>
                  </a:lnTo>
                  <a:lnTo>
                    <a:pt x="58741" y="211300"/>
                  </a:lnTo>
                  <a:lnTo>
                    <a:pt x="63045" y="211300"/>
                  </a:lnTo>
                  <a:lnTo>
                    <a:pt x="63045" y="213452"/>
                  </a:lnTo>
                  <a:lnTo>
                    <a:pt x="67350" y="213452"/>
                  </a:lnTo>
                  <a:lnTo>
                    <a:pt x="67350" y="215605"/>
                  </a:lnTo>
                  <a:lnTo>
                    <a:pt x="75959" y="215605"/>
                  </a:lnTo>
                  <a:lnTo>
                    <a:pt x="75959" y="217757"/>
                  </a:lnTo>
                  <a:lnTo>
                    <a:pt x="82416" y="217757"/>
                  </a:lnTo>
                  <a:lnTo>
                    <a:pt x="82416" y="219909"/>
                  </a:lnTo>
                  <a:lnTo>
                    <a:pt x="86720" y="219909"/>
                  </a:lnTo>
                  <a:lnTo>
                    <a:pt x="86720" y="222061"/>
                  </a:lnTo>
                  <a:lnTo>
                    <a:pt x="121157" y="222061"/>
                  </a:lnTo>
                  <a:lnTo>
                    <a:pt x="121157" y="219909"/>
                  </a:lnTo>
                  <a:lnTo>
                    <a:pt x="129766" y="219909"/>
                  </a:lnTo>
                  <a:lnTo>
                    <a:pt x="129766" y="217757"/>
                  </a:lnTo>
                  <a:lnTo>
                    <a:pt x="138375" y="217757"/>
                  </a:lnTo>
                  <a:lnTo>
                    <a:pt x="138375" y="215605"/>
                  </a:lnTo>
                  <a:lnTo>
                    <a:pt x="144832" y="215605"/>
                  </a:lnTo>
                  <a:lnTo>
                    <a:pt x="144832" y="213452"/>
                  </a:lnTo>
                  <a:lnTo>
                    <a:pt x="151289" y="213452"/>
                  </a:lnTo>
                  <a:lnTo>
                    <a:pt x="151289" y="211300"/>
                  </a:lnTo>
                  <a:lnTo>
                    <a:pt x="155594" y="211300"/>
                  </a:lnTo>
                  <a:lnTo>
                    <a:pt x="155594" y="209148"/>
                  </a:lnTo>
                  <a:lnTo>
                    <a:pt x="159898" y="209148"/>
                  </a:lnTo>
                  <a:lnTo>
                    <a:pt x="159898" y="206995"/>
                  </a:lnTo>
                  <a:lnTo>
                    <a:pt x="164203" y="206995"/>
                  </a:lnTo>
                  <a:lnTo>
                    <a:pt x="164203" y="204843"/>
                  </a:lnTo>
                  <a:lnTo>
                    <a:pt x="166355" y="204843"/>
                  </a:lnTo>
                  <a:lnTo>
                    <a:pt x="166355" y="202691"/>
                  </a:lnTo>
                  <a:lnTo>
                    <a:pt x="168507" y="202691"/>
                  </a:lnTo>
                  <a:lnTo>
                    <a:pt x="168507" y="200539"/>
                  </a:lnTo>
                  <a:lnTo>
                    <a:pt x="172812" y="200539"/>
                  </a:lnTo>
                  <a:lnTo>
                    <a:pt x="172812" y="198386"/>
                  </a:lnTo>
                  <a:lnTo>
                    <a:pt x="174964" y="198386"/>
                  </a:lnTo>
                  <a:lnTo>
                    <a:pt x="174964" y="196234"/>
                  </a:lnTo>
                  <a:lnTo>
                    <a:pt x="177116" y="196234"/>
                  </a:lnTo>
                  <a:lnTo>
                    <a:pt x="177116" y="194082"/>
                  </a:lnTo>
                  <a:lnTo>
                    <a:pt x="179269" y="194082"/>
                  </a:lnTo>
                  <a:lnTo>
                    <a:pt x="179269" y="191929"/>
                  </a:lnTo>
                  <a:lnTo>
                    <a:pt x="181421" y="191929"/>
                  </a:lnTo>
                  <a:lnTo>
                    <a:pt x="181421" y="189777"/>
                  </a:lnTo>
                  <a:lnTo>
                    <a:pt x="183573" y="189777"/>
                  </a:lnTo>
                  <a:lnTo>
                    <a:pt x="183573" y="187625"/>
                  </a:lnTo>
                  <a:lnTo>
                    <a:pt x="185726" y="187625"/>
                  </a:lnTo>
                  <a:lnTo>
                    <a:pt x="185726" y="185473"/>
                  </a:lnTo>
                  <a:lnTo>
                    <a:pt x="187878" y="185473"/>
                  </a:lnTo>
                  <a:lnTo>
                    <a:pt x="187878" y="183320"/>
                  </a:lnTo>
                  <a:lnTo>
                    <a:pt x="190030" y="183320"/>
                  </a:lnTo>
                  <a:lnTo>
                    <a:pt x="190030" y="179016"/>
                  </a:lnTo>
                  <a:lnTo>
                    <a:pt x="192182" y="179016"/>
                  </a:lnTo>
                  <a:lnTo>
                    <a:pt x="192182" y="176863"/>
                  </a:lnTo>
                  <a:lnTo>
                    <a:pt x="194335" y="176863"/>
                  </a:lnTo>
                  <a:lnTo>
                    <a:pt x="194335" y="174711"/>
                  </a:lnTo>
                  <a:lnTo>
                    <a:pt x="196487" y="174711"/>
                  </a:lnTo>
                  <a:lnTo>
                    <a:pt x="196487" y="170407"/>
                  </a:lnTo>
                  <a:lnTo>
                    <a:pt x="198639" y="170407"/>
                  </a:lnTo>
                  <a:lnTo>
                    <a:pt x="198639" y="168254"/>
                  </a:lnTo>
                  <a:lnTo>
                    <a:pt x="200792" y="168254"/>
                  </a:lnTo>
                  <a:lnTo>
                    <a:pt x="200792" y="163950"/>
                  </a:lnTo>
                  <a:lnTo>
                    <a:pt x="202944" y="163950"/>
                  </a:lnTo>
                  <a:lnTo>
                    <a:pt x="202944" y="159645"/>
                  </a:lnTo>
                  <a:lnTo>
                    <a:pt x="205096" y="159645"/>
                  </a:lnTo>
                  <a:lnTo>
                    <a:pt x="205096" y="153188"/>
                  </a:lnTo>
                  <a:lnTo>
                    <a:pt x="207248" y="153188"/>
                  </a:lnTo>
                  <a:lnTo>
                    <a:pt x="207248" y="146731"/>
                  </a:lnTo>
                  <a:lnTo>
                    <a:pt x="209401" y="146731"/>
                  </a:lnTo>
                  <a:lnTo>
                    <a:pt x="209401" y="140275"/>
                  </a:lnTo>
                  <a:lnTo>
                    <a:pt x="211553" y="140275"/>
                  </a:lnTo>
                  <a:lnTo>
                    <a:pt x="211553" y="133818"/>
                  </a:lnTo>
                  <a:lnTo>
                    <a:pt x="213705" y="133818"/>
                  </a:lnTo>
                  <a:lnTo>
                    <a:pt x="213705" y="95077"/>
                  </a:lnTo>
                  <a:lnTo>
                    <a:pt x="211553" y="95077"/>
                  </a:lnTo>
                  <a:lnTo>
                    <a:pt x="211553" y="86467"/>
                  </a:lnTo>
                  <a:lnTo>
                    <a:pt x="209401" y="86467"/>
                  </a:lnTo>
                  <a:lnTo>
                    <a:pt x="209401" y="80011"/>
                  </a:lnTo>
                  <a:lnTo>
                    <a:pt x="207248" y="80011"/>
                  </a:lnTo>
                  <a:lnTo>
                    <a:pt x="207248" y="75706"/>
                  </a:lnTo>
                  <a:lnTo>
                    <a:pt x="205096" y="75706"/>
                  </a:lnTo>
                  <a:lnTo>
                    <a:pt x="205096" y="71401"/>
                  </a:lnTo>
                  <a:lnTo>
                    <a:pt x="202944" y="71401"/>
                  </a:lnTo>
                  <a:lnTo>
                    <a:pt x="202944" y="67097"/>
                  </a:lnTo>
                  <a:lnTo>
                    <a:pt x="200792" y="67097"/>
                  </a:lnTo>
                  <a:lnTo>
                    <a:pt x="200792" y="64945"/>
                  </a:lnTo>
                  <a:lnTo>
                    <a:pt x="198639" y="64945"/>
                  </a:lnTo>
                  <a:lnTo>
                    <a:pt x="198639" y="60640"/>
                  </a:lnTo>
                  <a:lnTo>
                    <a:pt x="196487" y="60640"/>
                  </a:lnTo>
                  <a:lnTo>
                    <a:pt x="196487" y="56335"/>
                  </a:lnTo>
                  <a:lnTo>
                    <a:pt x="194335" y="56335"/>
                  </a:lnTo>
                  <a:lnTo>
                    <a:pt x="194335" y="54183"/>
                  </a:lnTo>
                  <a:lnTo>
                    <a:pt x="192182" y="54183"/>
                  </a:lnTo>
                  <a:lnTo>
                    <a:pt x="192182" y="52031"/>
                  </a:lnTo>
                  <a:lnTo>
                    <a:pt x="190030" y="52031"/>
                  </a:lnTo>
                  <a:lnTo>
                    <a:pt x="190030" y="47726"/>
                  </a:lnTo>
                  <a:lnTo>
                    <a:pt x="187878" y="47726"/>
                  </a:lnTo>
                  <a:lnTo>
                    <a:pt x="187878" y="45574"/>
                  </a:lnTo>
                  <a:lnTo>
                    <a:pt x="185726" y="45574"/>
                  </a:lnTo>
                  <a:lnTo>
                    <a:pt x="185726" y="43422"/>
                  </a:lnTo>
                  <a:lnTo>
                    <a:pt x="183573" y="43422"/>
                  </a:lnTo>
                  <a:lnTo>
                    <a:pt x="183573" y="41269"/>
                  </a:lnTo>
                  <a:lnTo>
                    <a:pt x="181421" y="41269"/>
                  </a:lnTo>
                  <a:lnTo>
                    <a:pt x="181421" y="39117"/>
                  </a:lnTo>
                  <a:lnTo>
                    <a:pt x="179269" y="39117"/>
                  </a:lnTo>
                  <a:lnTo>
                    <a:pt x="179269" y="36965"/>
                  </a:lnTo>
                  <a:lnTo>
                    <a:pt x="177116" y="36965"/>
                  </a:lnTo>
                  <a:lnTo>
                    <a:pt x="177116" y="34813"/>
                  </a:lnTo>
                  <a:lnTo>
                    <a:pt x="174964" y="34813"/>
                  </a:lnTo>
                  <a:lnTo>
                    <a:pt x="174964" y="32660"/>
                  </a:lnTo>
                  <a:lnTo>
                    <a:pt x="172812" y="32660"/>
                  </a:lnTo>
                  <a:lnTo>
                    <a:pt x="172812" y="30508"/>
                  </a:lnTo>
                  <a:lnTo>
                    <a:pt x="170660" y="30508"/>
                  </a:lnTo>
                  <a:lnTo>
                    <a:pt x="170660" y="28356"/>
                  </a:lnTo>
                  <a:lnTo>
                    <a:pt x="166355" y="28356"/>
                  </a:lnTo>
                  <a:lnTo>
                    <a:pt x="166355" y="26203"/>
                  </a:lnTo>
                  <a:lnTo>
                    <a:pt x="164203" y="26203"/>
                  </a:lnTo>
                  <a:lnTo>
                    <a:pt x="164203" y="24051"/>
                  </a:lnTo>
                  <a:lnTo>
                    <a:pt x="159898" y="24051"/>
                  </a:lnTo>
                  <a:lnTo>
                    <a:pt x="159898" y="21899"/>
                  </a:lnTo>
                  <a:lnTo>
                    <a:pt x="153441" y="21899"/>
                  </a:lnTo>
                  <a:lnTo>
                    <a:pt x="153441" y="19747"/>
                  </a:lnTo>
                  <a:lnTo>
                    <a:pt x="149137" y="19747"/>
                  </a:lnTo>
                  <a:lnTo>
                    <a:pt x="149137" y="17594"/>
                  </a:lnTo>
                  <a:lnTo>
                    <a:pt x="142680" y="17594"/>
                  </a:lnTo>
                  <a:lnTo>
                    <a:pt x="142680" y="15442"/>
                  </a:lnTo>
                  <a:lnTo>
                    <a:pt x="138375" y="15442"/>
                  </a:lnTo>
                  <a:lnTo>
                    <a:pt x="138375" y="13290"/>
                  </a:lnTo>
                  <a:lnTo>
                    <a:pt x="134071" y="13290"/>
                  </a:lnTo>
                  <a:lnTo>
                    <a:pt x="134071" y="11137"/>
                  </a:lnTo>
                  <a:lnTo>
                    <a:pt x="131918" y="11137"/>
                  </a:lnTo>
                  <a:lnTo>
                    <a:pt x="131918" y="8985"/>
                  </a:lnTo>
                  <a:lnTo>
                    <a:pt x="129766" y="8985"/>
                  </a:lnTo>
                  <a:lnTo>
                    <a:pt x="129766" y="6833"/>
                  </a:lnTo>
                  <a:lnTo>
                    <a:pt x="127614" y="6833"/>
                  </a:lnTo>
                  <a:close/>
                </a:path>
              </a:pathLst>
            </a:custGeom>
            <a:solidFill>
              <a:srgbClr val="F1F3F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7F85C32-129F-D7A9-E204-9CDDCD2F5EA4}"/>
                </a:ext>
              </a:extLst>
            </p:cNvPr>
            <p:cNvSpPr/>
            <p:nvPr/>
          </p:nvSpPr>
          <p:spPr>
            <a:xfrm>
              <a:off x="12132478" y="8261500"/>
              <a:ext cx="236751" cy="245360"/>
            </a:xfrm>
            <a:custGeom>
              <a:avLst/>
              <a:gdLst>
                <a:gd name="connsiteX0" fmla="*/ 97260 w 236751"/>
                <a:gd name="connsiteY0" fmla="*/ 376 h 245360"/>
                <a:gd name="connsiteX1" fmla="*/ 112326 w 236751"/>
                <a:gd name="connsiteY1" fmla="*/ 376 h 245360"/>
                <a:gd name="connsiteX2" fmla="*/ 112326 w 236751"/>
                <a:gd name="connsiteY2" fmla="*/ 4681 h 245360"/>
                <a:gd name="connsiteX3" fmla="*/ 110174 w 236751"/>
                <a:gd name="connsiteY3" fmla="*/ 4681 h 245360"/>
                <a:gd name="connsiteX4" fmla="*/ 110174 w 236751"/>
                <a:gd name="connsiteY4" fmla="*/ 6833 h 245360"/>
                <a:gd name="connsiteX5" fmla="*/ 103717 w 236751"/>
                <a:gd name="connsiteY5" fmla="*/ 6833 h 245360"/>
                <a:gd name="connsiteX6" fmla="*/ 103717 w 236751"/>
                <a:gd name="connsiteY6" fmla="*/ 8985 h 245360"/>
                <a:gd name="connsiteX7" fmla="*/ 101564 w 236751"/>
                <a:gd name="connsiteY7" fmla="*/ 8985 h 245360"/>
                <a:gd name="connsiteX8" fmla="*/ 101564 w 236751"/>
                <a:gd name="connsiteY8" fmla="*/ 11137 h 245360"/>
                <a:gd name="connsiteX9" fmla="*/ 97260 w 236751"/>
                <a:gd name="connsiteY9" fmla="*/ 11137 h 245360"/>
                <a:gd name="connsiteX10" fmla="*/ 97260 w 236751"/>
                <a:gd name="connsiteY10" fmla="*/ 13290 h 245360"/>
                <a:gd name="connsiteX11" fmla="*/ 95108 w 236751"/>
                <a:gd name="connsiteY11" fmla="*/ 13290 h 245360"/>
                <a:gd name="connsiteX12" fmla="*/ 95108 w 236751"/>
                <a:gd name="connsiteY12" fmla="*/ 15442 h 245360"/>
                <a:gd name="connsiteX13" fmla="*/ 90803 w 236751"/>
                <a:gd name="connsiteY13" fmla="*/ 15442 h 245360"/>
                <a:gd name="connsiteX14" fmla="*/ 90803 w 236751"/>
                <a:gd name="connsiteY14" fmla="*/ 17594 h 245360"/>
                <a:gd name="connsiteX15" fmla="*/ 86498 w 236751"/>
                <a:gd name="connsiteY15" fmla="*/ 17594 h 245360"/>
                <a:gd name="connsiteX16" fmla="*/ 86498 w 236751"/>
                <a:gd name="connsiteY16" fmla="*/ 19747 h 245360"/>
                <a:gd name="connsiteX17" fmla="*/ 82194 w 236751"/>
                <a:gd name="connsiteY17" fmla="*/ 19747 h 245360"/>
                <a:gd name="connsiteX18" fmla="*/ 82194 w 236751"/>
                <a:gd name="connsiteY18" fmla="*/ 21899 h 245360"/>
                <a:gd name="connsiteX19" fmla="*/ 80042 w 236751"/>
                <a:gd name="connsiteY19" fmla="*/ 21899 h 245360"/>
                <a:gd name="connsiteX20" fmla="*/ 80042 w 236751"/>
                <a:gd name="connsiteY20" fmla="*/ 24051 h 245360"/>
                <a:gd name="connsiteX21" fmla="*/ 75737 w 236751"/>
                <a:gd name="connsiteY21" fmla="*/ 24051 h 245360"/>
                <a:gd name="connsiteX22" fmla="*/ 75737 w 236751"/>
                <a:gd name="connsiteY22" fmla="*/ 26203 h 245360"/>
                <a:gd name="connsiteX23" fmla="*/ 73585 w 236751"/>
                <a:gd name="connsiteY23" fmla="*/ 26203 h 245360"/>
                <a:gd name="connsiteX24" fmla="*/ 73585 w 236751"/>
                <a:gd name="connsiteY24" fmla="*/ 28356 h 245360"/>
                <a:gd name="connsiteX25" fmla="*/ 69280 w 236751"/>
                <a:gd name="connsiteY25" fmla="*/ 28356 h 245360"/>
                <a:gd name="connsiteX26" fmla="*/ 69280 w 236751"/>
                <a:gd name="connsiteY26" fmla="*/ 30508 h 245360"/>
                <a:gd name="connsiteX27" fmla="*/ 67128 w 236751"/>
                <a:gd name="connsiteY27" fmla="*/ 30508 h 245360"/>
                <a:gd name="connsiteX28" fmla="*/ 67128 w 236751"/>
                <a:gd name="connsiteY28" fmla="*/ 32660 h 245360"/>
                <a:gd name="connsiteX29" fmla="*/ 62823 w 236751"/>
                <a:gd name="connsiteY29" fmla="*/ 32660 h 245360"/>
                <a:gd name="connsiteX30" fmla="*/ 62823 w 236751"/>
                <a:gd name="connsiteY30" fmla="*/ 34813 h 245360"/>
                <a:gd name="connsiteX31" fmla="*/ 60671 w 236751"/>
                <a:gd name="connsiteY31" fmla="*/ 34813 h 245360"/>
                <a:gd name="connsiteX32" fmla="*/ 60671 w 236751"/>
                <a:gd name="connsiteY32" fmla="*/ 36965 h 245360"/>
                <a:gd name="connsiteX33" fmla="*/ 58519 w 236751"/>
                <a:gd name="connsiteY33" fmla="*/ 36965 h 245360"/>
                <a:gd name="connsiteX34" fmla="*/ 58519 w 236751"/>
                <a:gd name="connsiteY34" fmla="*/ 39117 h 245360"/>
                <a:gd name="connsiteX35" fmla="*/ 56366 w 236751"/>
                <a:gd name="connsiteY35" fmla="*/ 39117 h 245360"/>
                <a:gd name="connsiteX36" fmla="*/ 56366 w 236751"/>
                <a:gd name="connsiteY36" fmla="*/ 41269 h 245360"/>
                <a:gd name="connsiteX37" fmla="*/ 54214 w 236751"/>
                <a:gd name="connsiteY37" fmla="*/ 41269 h 245360"/>
                <a:gd name="connsiteX38" fmla="*/ 54214 w 236751"/>
                <a:gd name="connsiteY38" fmla="*/ 43422 h 245360"/>
                <a:gd name="connsiteX39" fmla="*/ 52062 w 236751"/>
                <a:gd name="connsiteY39" fmla="*/ 43422 h 245360"/>
                <a:gd name="connsiteX40" fmla="*/ 52062 w 236751"/>
                <a:gd name="connsiteY40" fmla="*/ 45574 h 245360"/>
                <a:gd name="connsiteX41" fmla="*/ 49910 w 236751"/>
                <a:gd name="connsiteY41" fmla="*/ 45574 h 245360"/>
                <a:gd name="connsiteX42" fmla="*/ 49910 w 236751"/>
                <a:gd name="connsiteY42" fmla="*/ 47726 h 245360"/>
                <a:gd name="connsiteX43" fmla="*/ 47757 w 236751"/>
                <a:gd name="connsiteY43" fmla="*/ 47726 h 245360"/>
                <a:gd name="connsiteX44" fmla="*/ 47757 w 236751"/>
                <a:gd name="connsiteY44" fmla="*/ 49879 h 245360"/>
                <a:gd name="connsiteX45" fmla="*/ 45605 w 236751"/>
                <a:gd name="connsiteY45" fmla="*/ 49879 h 245360"/>
                <a:gd name="connsiteX46" fmla="*/ 45605 w 236751"/>
                <a:gd name="connsiteY46" fmla="*/ 54183 h 245360"/>
                <a:gd name="connsiteX47" fmla="*/ 43453 w 236751"/>
                <a:gd name="connsiteY47" fmla="*/ 54183 h 245360"/>
                <a:gd name="connsiteX48" fmla="*/ 43453 w 236751"/>
                <a:gd name="connsiteY48" fmla="*/ 56335 h 245360"/>
                <a:gd name="connsiteX49" fmla="*/ 41300 w 236751"/>
                <a:gd name="connsiteY49" fmla="*/ 56335 h 245360"/>
                <a:gd name="connsiteX50" fmla="*/ 41300 w 236751"/>
                <a:gd name="connsiteY50" fmla="*/ 60640 h 245360"/>
                <a:gd name="connsiteX51" fmla="*/ 39148 w 236751"/>
                <a:gd name="connsiteY51" fmla="*/ 60640 h 245360"/>
                <a:gd name="connsiteX52" fmla="*/ 39148 w 236751"/>
                <a:gd name="connsiteY52" fmla="*/ 64945 h 245360"/>
                <a:gd name="connsiteX53" fmla="*/ 36996 w 236751"/>
                <a:gd name="connsiteY53" fmla="*/ 64945 h 245360"/>
                <a:gd name="connsiteX54" fmla="*/ 36996 w 236751"/>
                <a:gd name="connsiteY54" fmla="*/ 67097 h 245360"/>
                <a:gd name="connsiteX55" fmla="*/ 34844 w 236751"/>
                <a:gd name="connsiteY55" fmla="*/ 67097 h 245360"/>
                <a:gd name="connsiteX56" fmla="*/ 34844 w 236751"/>
                <a:gd name="connsiteY56" fmla="*/ 69249 h 245360"/>
                <a:gd name="connsiteX57" fmla="*/ 32691 w 236751"/>
                <a:gd name="connsiteY57" fmla="*/ 69249 h 245360"/>
                <a:gd name="connsiteX58" fmla="*/ 32691 w 236751"/>
                <a:gd name="connsiteY58" fmla="*/ 73554 h 245360"/>
                <a:gd name="connsiteX59" fmla="*/ 30539 w 236751"/>
                <a:gd name="connsiteY59" fmla="*/ 73554 h 245360"/>
                <a:gd name="connsiteX60" fmla="*/ 30539 w 236751"/>
                <a:gd name="connsiteY60" fmla="*/ 77858 h 245360"/>
                <a:gd name="connsiteX61" fmla="*/ 28387 w 236751"/>
                <a:gd name="connsiteY61" fmla="*/ 77858 h 245360"/>
                <a:gd name="connsiteX62" fmla="*/ 28387 w 236751"/>
                <a:gd name="connsiteY62" fmla="*/ 82163 h 245360"/>
                <a:gd name="connsiteX63" fmla="*/ 26234 w 236751"/>
                <a:gd name="connsiteY63" fmla="*/ 82163 h 245360"/>
                <a:gd name="connsiteX64" fmla="*/ 26234 w 236751"/>
                <a:gd name="connsiteY64" fmla="*/ 90772 h 245360"/>
                <a:gd name="connsiteX65" fmla="*/ 24082 w 236751"/>
                <a:gd name="connsiteY65" fmla="*/ 90772 h 245360"/>
                <a:gd name="connsiteX66" fmla="*/ 24082 w 236751"/>
                <a:gd name="connsiteY66" fmla="*/ 99381 h 245360"/>
                <a:gd name="connsiteX67" fmla="*/ 21930 w 236751"/>
                <a:gd name="connsiteY67" fmla="*/ 99381 h 245360"/>
                <a:gd name="connsiteX68" fmla="*/ 21930 w 236751"/>
                <a:gd name="connsiteY68" fmla="*/ 133818 h 245360"/>
                <a:gd name="connsiteX69" fmla="*/ 24082 w 236751"/>
                <a:gd name="connsiteY69" fmla="*/ 133818 h 245360"/>
                <a:gd name="connsiteX70" fmla="*/ 24082 w 236751"/>
                <a:gd name="connsiteY70" fmla="*/ 140275 h 245360"/>
                <a:gd name="connsiteX71" fmla="*/ 26234 w 236751"/>
                <a:gd name="connsiteY71" fmla="*/ 140275 h 245360"/>
                <a:gd name="connsiteX72" fmla="*/ 26234 w 236751"/>
                <a:gd name="connsiteY72" fmla="*/ 151036 h 245360"/>
                <a:gd name="connsiteX73" fmla="*/ 28387 w 236751"/>
                <a:gd name="connsiteY73" fmla="*/ 151036 h 245360"/>
                <a:gd name="connsiteX74" fmla="*/ 28387 w 236751"/>
                <a:gd name="connsiteY74" fmla="*/ 155341 h 245360"/>
                <a:gd name="connsiteX75" fmla="*/ 30539 w 236751"/>
                <a:gd name="connsiteY75" fmla="*/ 155341 h 245360"/>
                <a:gd name="connsiteX76" fmla="*/ 30539 w 236751"/>
                <a:gd name="connsiteY76" fmla="*/ 159645 h 245360"/>
                <a:gd name="connsiteX77" fmla="*/ 32691 w 236751"/>
                <a:gd name="connsiteY77" fmla="*/ 159645 h 245360"/>
                <a:gd name="connsiteX78" fmla="*/ 32691 w 236751"/>
                <a:gd name="connsiteY78" fmla="*/ 163950 h 245360"/>
                <a:gd name="connsiteX79" fmla="*/ 34844 w 236751"/>
                <a:gd name="connsiteY79" fmla="*/ 163950 h 245360"/>
                <a:gd name="connsiteX80" fmla="*/ 34844 w 236751"/>
                <a:gd name="connsiteY80" fmla="*/ 168254 h 245360"/>
                <a:gd name="connsiteX81" fmla="*/ 36996 w 236751"/>
                <a:gd name="connsiteY81" fmla="*/ 168254 h 245360"/>
                <a:gd name="connsiteX82" fmla="*/ 36996 w 236751"/>
                <a:gd name="connsiteY82" fmla="*/ 170407 h 245360"/>
                <a:gd name="connsiteX83" fmla="*/ 39148 w 236751"/>
                <a:gd name="connsiteY83" fmla="*/ 170407 h 245360"/>
                <a:gd name="connsiteX84" fmla="*/ 39148 w 236751"/>
                <a:gd name="connsiteY84" fmla="*/ 174711 h 245360"/>
                <a:gd name="connsiteX85" fmla="*/ 41300 w 236751"/>
                <a:gd name="connsiteY85" fmla="*/ 174711 h 245360"/>
                <a:gd name="connsiteX86" fmla="*/ 41300 w 236751"/>
                <a:gd name="connsiteY86" fmla="*/ 176863 h 245360"/>
                <a:gd name="connsiteX87" fmla="*/ 43453 w 236751"/>
                <a:gd name="connsiteY87" fmla="*/ 176863 h 245360"/>
                <a:gd name="connsiteX88" fmla="*/ 43453 w 236751"/>
                <a:gd name="connsiteY88" fmla="*/ 181168 h 245360"/>
                <a:gd name="connsiteX89" fmla="*/ 45605 w 236751"/>
                <a:gd name="connsiteY89" fmla="*/ 181168 h 245360"/>
                <a:gd name="connsiteX90" fmla="*/ 45605 w 236751"/>
                <a:gd name="connsiteY90" fmla="*/ 183320 h 245360"/>
                <a:gd name="connsiteX91" fmla="*/ 47757 w 236751"/>
                <a:gd name="connsiteY91" fmla="*/ 183320 h 245360"/>
                <a:gd name="connsiteX92" fmla="*/ 47757 w 236751"/>
                <a:gd name="connsiteY92" fmla="*/ 185473 h 245360"/>
                <a:gd name="connsiteX93" fmla="*/ 49910 w 236751"/>
                <a:gd name="connsiteY93" fmla="*/ 185473 h 245360"/>
                <a:gd name="connsiteX94" fmla="*/ 49910 w 236751"/>
                <a:gd name="connsiteY94" fmla="*/ 189777 h 245360"/>
                <a:gd name="connsiteX95" fmla="*/ 52062 w 236751"/>
                <a:gd name="connsiteY95" fmla="*/ 189777 h 245360"/>
                <a:gd name="connsiteX96" fmla="*/ 52062 w 236751"/>
                <a:gd name="connsiteY96" fmla="*/ 191929 h 245360"/>
                <a:gd name="connsiteX97" fmla="*/ 56366 w 236751"/>
                <a:gd name="connsiteY97" fmla="*/ 191929 h 245360"/>
                <a:gd name="connsiteX98" fmla="*/ 56366 w 236751"/>
                <a:gd name="connsiteY98" fmla="*/ 194082 h 245360"/>
                <a:gd name="connsiteX99" fmla="*/ 58519 w 236751"/>
                <a:gd name="connsiteY99" fmla="*/ 194082 h 245360"/>
                <a:gd name="connsiteX100" fmla="*/ 58519 w 236751"/>
                <a:gd name="connsiteY100" fmla="*/ 196234 h 245360"/>
                <a:gd name="connsiteX101" fmla="*/ 60671 w 236751"/>
                <a:gd name="connsiteY101" fmla="*/ 196234 h 245360"/>
                <a:gd name="connsiteX102" fmla="*/ 60671 w 236751"/>
                <a:gd name="connsiteY102" fmla="*/ 198386 h 245360"/>
                <a:gd name="connsiteX103" fmla="*/ 62823 w 236751"/>
                <a:gd name="connsiteY103" fmla="*/ 198386 h 245360"/>
                <a:gd name="connsiteX104" fmla="*/ 62823 w 236751"/>
                <a:gd name="connsiteY104" fmla="*/ 200539 h 245360"/>
                <a:gd name="connsiteX105" fmla="*/ 67128 w 236751"/>
                <a:gd name="connsiteY105" fmla="*/ 200539 h 245360"/>
                <a:gd name="connsiteX106" fmla="*/ 67128 w 236751"/>
                <a:gd name="connsiteY106" fmla="*/ 202691 h 245360"/>
                <a:gd name="connsiteX107" fmla="*/ 69280 w 236751"/>
                <a:gd name="connsiteY107" fmla="*/ 202691 h 245360"/>
                <a:gd name="connsiteX108" fmla="*/ 69280 w 236751"/>
                <a:gd name="connsiteY108" fmla="*/ 204843 h 245360"/>
                <a:gd name="connsiteX109" fmla="*/ 73585 w 236751"/>
                <a:gd name="connsiteY109" fmla="*/ 204843 h 245360"/>
                <a:gd name="connsiteX110" fmla="*/ 73585 w 236751"/>
                <a:gd name="connsiteY110" fmla="*/ 206995 h 245360"/>
                <a:gd name="connsiteX111" fmla="*/ 75737 w 236751"/>
                <a:gd name="connsiteY111" fmla="*/ 206995 h 245360"/>
                <a:gd name="connsiteX112" fmla="*/ 75737 w 236751"/>
                <a:gd name="connsiteY112" fmla="*/ 209148 h 245360"/>
                <a:gd name="connsiteX113" fmla="*/ 80042 w 236751"/>
                <a:gd name="connsiteY113" fmla="*/ 209148 h 245360"/>
                <a:gd name="connsiteX114" fmla="*/ 80042 w 236751"/>
                <a:gd name="connsiteY114" fmla="*/ 211300 h 245360"/>
                <a:gd name="connsiteX115" fmla="*/ 82194 w 236751"/>
                <a:gd name="connsiteY115" fmla="*/ 211300 h 245360"/>
                <a:gd name="connsiteX116" fmla="*/ 82194 w 236751"/>
                <a:gd name="connsiteY116" fmla="*/ 213452 h 245360"/>
                <a:gd name="connsiteX117" fmla="*/ 86498 w 236751"/>
                <a:gd name="connsiteY117" fmla="*/ 213452 h 245360"/>
                <a:gd name="connsiteX118" fmla="*/ 86498 w 236751"/>
                <a:gd name="connsiteY118" fmla="*/ 215605 h 245360"/>
                <a:gd name="connsiteX119" fmla="*/ 92955 w 236751"/>
                <a:gd name="connsiteY119" fmla="*/ 215605 h 245360"/>
                <a:gd name="connsiteX120" fmla="*/ 92955 w 236751"/>
                <a:gd name="connsiteY120" fmla="*/ 217757 h 245360"/>
                <a:gd name="connsiteX121" fmla="*/ 99412 w 236751"/>
                <a:gd name="connsiteY121" fmla="*/ 217757 h 245360"/>
                <a:gd name="connsiteX122" fmla="*/ 99412 w 236751"/>
                <a:gd name="connsiteY122" fmla="*/ 219909 h 245360"/>
                <a:gd name="connsiteX123" fmla="*/ 105869 w 236751"/>
                <a:gd name="connsiteY123" fmla="*/ 219909 h 245360"/>
                <a:gd name="connsiteX124" fmla="*/ 105869 w 236751"/>
                <a:gd name="connsiteY124" fmla="*/ 222061 h 245360"/>
                <a:gd name="connsiteX125" fmla="*/ 151067 w 236751"/>
                <a:gd name="connsiteY125" fmla="*/ 222061 h 245360"/>
                <a:gd name="connsiteX126" fmla="*/ 151067 w 236751"/>
                <a:gd name="connsiteY126" fmla="*/ 219909 h 245360"/>
                <a:gd name="connsiteX127" fmla="*/ 161828 w 236751"/>
                <a:gd name="connsiteY127" fmla="*/ 219909 h 245360"/>
                <a:gd name="connsiteX128" fmla="*/ 161828 w 236751"/>
                <a:gd name="connsiteY128" fmla="*/ 217757 h 245360"/>
                <a:gd name="connsiteX129" fmla="*/ 166133 w 236751"/>
                <a:gd name="connsiteY129" fmla="*/ 217757 h 245360"/>
                <a:gd name="connsiteX130" fmla="*/ 166133 w 236751"/>
                <a:gd name="connsiteY130" fmla="*/ 215605 h 245360"/>
                <a:gd name="connsiteX131" fmla="*/ 172590 w 236751"/>
                <a:gd name="connsiteY131" fmla="*/ 215605 h 245360"/>
                <a:gd name="connsiteX132" fmla="*/ 172590 w 236751"/>
                <a:gd name="connsiteY132" fmla="*/ 213452 h 245360"/>
                <a:gd name="connsiteX133" fmla="*/ 179047 w 236751"/>
                <a:gd name="connsiteY133" fmla="*/ 213452 h 245360"/>
                <a:gd name="connsiteX134" fmla="*/ 179047 w 236751"/>
                <a:gd name="connsiteY134" fmla="*/ 211300 h 245360"/>
                <a:gd name="connsiteX135" fmla="*/ 181199 w 236751"/>
                <a:gd name="connsiteY135" fmla="*/ 211300 h 245360"/>
                <a:gd name="connsiteX136" fmla="*/ 181199 w 236751"/>
                <a:gd name="connsiteY136" fmla="*/ 209148 h 245360"/>
                <a:gd name="connsiteX137" fmla="*/ 185504 w 236751"/>
                <a:gd name="connsiteY137" fmla="*/ 209148 h 245360"/>
                <a:gd name="connsiteX138" fmla="*/ 185504 w 236751"/>
                <a:gd name="connsiteY138" fmla="*/ 206995 h 245360"/>
                <a:gd name="connsiteX139" fmla="*/ 187656 w 236751"/>
                <a:gd name="connsiteY139" fmla="*/ 206995 h 245360"/>
                <a:gd name="connsiteX140" fmla="*/ 187656 w 236751"/>
                <a:gd name="connsiteY140" fmla="*/ 204843 h 245360"/>
                <a:gd name="connsiteX141" fmla="*/ 191960 w 236751"/>
                <a:gd name="connsiteY141" fmla="*/ 204843 h 245360"/>
                <a:gd name="connsiteX142" fmla="*/ 191960 w 236751"/>
                <a:gd name="connsiteY142" fmla="*/ 202691 h 245360"/>
                <a:gd name="connsiteX143" fmla="*/ 194113 w 236751"/>
                <a:gd name="connsiteY143" fmla="*/ 202691 h 245360"/>
                <a:gd name="connsiteX144" fmla="*/ 194113 w 236751"/>
                <a:gd name="connsiteY144" fmla="*/ 200539 h 245360"/>
                <a:gd name="connsiteX145" fmla="*/ 196265 w 236751"/>
                <a:gd name="connsiteY145" fmla="*/ 200539 h 245360"/>
                <a:gd name="connsiteX146" fmla="*/ 196265 w 236751"/>
                <a:gd name="connsiteY146" fmla="*/ 198386 h 245360"/>
                <a:gd name="connsiteX147" fmla="*/ 200570 w 236751"/>
                <a:gd name="connsiteY147" fmla="*/ 198386 h 245360"/>
                <a:gd name="connsiteX148" fmla="*/ 200570 w 236751"/>
                <a:gd name="connsiteY148" fmla="*/ 196234 h 245360"/>
                <a:gd name="connsiteX149" fmla="*/ 202722 w 236751"/>
                <a:gd name="connsiteY149" fmla="*/ 196234 h 245360"/>
                <a:gd name="connsiteX150" fmla="*/ 202722 w 236751"/>
                <a:gd name="connsiteY150" fmla="*/ 194082 h 245360"/>
                <a:gd name="connsiteX151" fmla="*/ 204874 w 236751"/>
                <a:gd name="connsiteY151" fmla="*/ 194082 h 245360"/>
                <a:gd name="connsiteX152" fmla="*/ 204874 w 236751"/>
                <a:gd name="connsiteY152" fmla="*/ 191929 h 245360"/>
                <a:gd name="connsiteX153" fmla="*/ 207026 w 236751"/>
                <a:gd name="connsiteY153" fmla="*/ 191929 h 245360"/>
                <a:gd name="connsiteX154" fmla="*/ 207026 w 236751"/>
                <a:gd name="connsiteY154" fmla="*/ 189777 h 245360"/>
                <a:gd name="connsiteX155" fmla="*/ 209179 w 236751"/>
                <a:gd name="connsiteY155" fmla="*/ 189777 h 245360"/>
                <a:gd name="connsiteX156" fmla="*/ 209179 w 236751"/>
                <a:gd name="connsiteY156" fmla="*/ 187625 h 245360"/>
                <a:gd name="connsiteX157" fmla="*/ 211331 w 236751"/>
                <a:gd name="connsiteY157" fmla="*/ 187625 h 245360"/>
                <a:gd name="connsiteX158" fmla="*/ 211331 w 236751"/>
                <a:gd name="connsiteY158" fmla="*/ 185473 h 245360"/>
                <a:gd name="connsiteX159" fmla="*/ 213483 w 236751"/>
                <a:gd name="connsiteY159" fmla="*/ 185473 h 245360"/>
                <a:gd name="connsiteX160" fmla="*/ 213483 w 236751"/>
                <a:gd name="connsiteY160" fmla="*/ 183320 h 245360"/>
                <a:gd name="connsiteX161" fmla="*/ 215636 w 236751"/>
                <a:gd name="connsiteY161" fmla="*/ 183320 h 245360"/>
                <a:gd name="connsiteX162" fmla="*/ 215636 w 236751"/>
                <a:gd name="connsiteY162" fmla="*/ 179016 h 245360"/>
                <a:gd name="connsiteX163" fmla="*/ 217788 w 236751"/>
                <a:gd name="connsiteY163" fmla="*/ 179016 h 245360"/>
                <a:gd name="connsiteX164" fmla="*/ 217788 w 236751"/>
                <a:gd name="connsiteY164" fmla="*/ 176863 h 245360"/>
                <a:gd name="connsiteX165" fmla="*/ 219940 w 236751"/>
                <a:gd name="connsiteY165" fmla="*/ 176863 h 245360"/>
                <a:gd name="connsiteX166" fmla="*/ 219940 w 236751"/>
                <a:gd name="connsiteY166" fmla="*/ 172559 h 245360"/>
                <a:gd name="connsiteX167" fmla="*/ 222092 w 236751"/>
                <a:gd name="connsiteY167" fmla="*/ 172559 h 245360"/>
                <a:gd name="connsiteX168" fmla="*/ 222092 w 236751"/>
                <a:gd name="connsiteY168" fmla="*/ 170407 h 245360"/>
                <a:gd name="connsiteX169" fmla="*/ 224245 w 236751"/>
                <a:gd name="connsiteY169" fmla="*/ 170407 h 245360"/>
                <a:gd name="connsiteX170" fmla="*/ 224245 w 236751"/>
                <a:gd name="connsiteY170" fmla="*/ 166102 h 245360"/>
                <a:gd name="connsiteX171" fmla="*/ 226397 w 236751"/>
                <a:gd name="connsiteY171" fmla="*/ 166102 h 245360"/>
                <a:gd name="connsiteX172" fmla="*/ 226397 w 236751"/>
                <a:gd name="connsiteY172" fmla="*/ 161797 h 245360"/>
                <a:gd name="connsiteX173" fmla="*/ 228549 w 236751"/>
                <a:gd name="connsiteY173" fmla="*/ 161797 h 245360"/>
                <a:gd name="connsiteX174" fmla="*/ 228549 w 236751"/>
                <a:gd name="connsiteY174" fmla="*/ 157493 h 245360"/>
                <a:gd name="connsiteX175" fmla="*/ 230702 w 236751"/>
                <a:gd name="connsiteY175" fmla="*/ 157493 h 245360"/>
                <a:gd name="connsiteX176" fmla="*/ 230702 w 236751"/>
                <a:gd name="connsiteY176" fmla="*/ 153188 h 245360"/>
                <a:gd name="connsiteX177" fmla="*/ 232854 w 236751"/>
                <a:gd name="connsiteY177" fmla="*/ 153188 h 245360"/>
                <a:gd name="connsiteX178" fmla="*/ 232854 w 236751"/>
                <a:gd name="connsiteY178" fmla="*/ 148884 h 245360"/>
                <a:gd name="connsiteX179" fmla="*/ 235006 w 236751"/>
                <a:gd name="connsiteY179" fmla="*/ 148884 h 245360"/>
                <a:gd name="connsiteX180" fmla="*/ 235006 w 236751"/>
                <a:gd name="connsiteY180" fmla="*/ 146731 h 245360"/>
                <a:gd name="connsiteX181" fmla="*/ 237158 w 236751"/>
                <a:gd name="connsiteY181" fmla="*/ 146731 h 245360"/>
                <a:gd name="connsiteX182" fmla="*/ 237158 w 236751"/>
                <a:gd name="connsiteY182" fmla="*/ 168254 h 245360"/>
                <a:gd name="connsiteX183" fmla="*/ 235006 w 236751"/>
                <a:gd name="connsiteY183" fmla="*/ 168254 h 245360"/>
                <a:gd name="connsiteX184" fmla="*/ 235006 w 236751"/>
                <a:gd name="connsiteY184" fmla="*/ 172559 h 245360"/>
                <a:gd name="connsiteX185" fmla="*/ 232854 w 236751"/>
                <a:gd name="connsiteY185" fmla="*/ 172559 h 245360"/>
                <a:gd name="connsiteX186" fmla="*/ 232854 w 236751"/>
                <a:gd name="connsiteY186" fmla="*/ 179016 h 245360"/>
                <a:gd name="connsiteX187" fmla="*/ 230702 w 236751"/>
                <a:gd name="connsiteY187" fmla="*/ 179016 h 245360"/>
                <a:gd name="connsiteX188" fmla="*/ 230702 w 236751"/>
                <a:gd name="connsiteY188" fmla="*/ 183320 h 245360"/>
                <a:gd name="connsiteX189" fmla="*/ 228549 w 236751"/>
                <a:gd name="connsiteY189" fmla="*/ 183320 h 245360"/>
                <a:gd name="connsiteX190" fmla="*/ 228549 w 236751"/>
                <a:gd name="connsiteY190" fmla="*/ 185473 h 245360"/>
                <a:gd name="connsiteX191" fmla="*/ 226397 w 236751"/>
                <a:gd name="connsiteY191" fmla="*/ 185473 h 245360"/>
                <a:gd name="connsiteX192" fmla="*/ 226397 w 236751"/>
                <a:gd name="connsiteY192" fmla="*/ 189777 h 245360"/>
                <a:gd name="connsiteX193" fmla="*/ 224245 w 236751"/>
                <a:gd name="connsiteY193" fmla="*/ 189777 h 245360"/>
                <a:gd name="connsiteX194" fmla="*/ 224245 w 236751"/>
                <a:gd name="connsiteY194" fmla="*/ 191929 h 245360"/>
                <a:gd name="connsiteX195" fmla="*/ 222092 w 236751"/>
                <a:gd name="connsiteY195" fmla="*/ 191929 h 245360"/>
                <a:gd name="connsiteX196" fmla="*/ 222092 w 236751"/>
                <a:gd name="connsiteY196" fmla="*/ 196234 h 245360"/>
                <a:gd name="connsiteX197" fmla="*/ 219940 w 236751"/>
                <a:gd name="connsiteY197" fmla="*/ 196234 h 245360"/>
                <a:gd name="connsiteX198" fmla="*/ 219940 w 236751"/>
                <a:gd name="connsiteY198" fmla="*/ 198386 h 245360"/>
                <a:gd name="connsiteX199" fmla="*/ 217788 w 236751"/>
                <a:gd name="connsiteY199" fmla="*/ 198386 h 245360"/>
                <a:gd name="connsiteX200" fmla="*/ 217788 w 236751"/>
                <a:gd name="connsiteY200" fmla="*/ 200539 h 245360"/>
                <a:gd name="connsiteX201" fmla="*/ 215636 w 236751"/>
                <a:gd name="connsiteY201" fmla="*/ 200539 h 245360"/>
                <a:gd name="connsiteX202" fmla="*/ 215636 w 236751"/>
                <a:gd name="connsiteY202" fmla="*/ 202691 h 245360"/>
                <a:gd name="connsiteX203" fmla="*/ 213483 w 236751"/>
                <a:gd name="connsiteY203" fmla="*/ 202691 h 245360"/>
                <a:gd name="connsiteX204" fmla="*/ 213483 w 236751"/>
                <a:gd name="connsiteY204" fmla="*/ 206995 h 245360"/>
                <a:gd name="connsiteX205" fmla="*/ 211331 w 236751"/>
                <a:gd name="connsiteY205" fmla="*/ 206995 h 245360"/>
                <a:gd name="connsiteX206" fmla="*/ 211331 w 236751"/>
                <a:gd name="connsiteY206" fmla="*/ 209148 h 245360"/>
                <a:gd name="connsiteX207" fmla="*/ 209179 w 236751"/>
                <a:gd name="connsiteY207" fmla="*/ 209148 h 245360"/>
                <a:gd name="connsiteX208" fmla="*/ 209179 w 236751"/>
                <a:gd name="connsiteY208" fmla="*/ 211300 h 245360"/>
                <a:gd name="connsiteX209" fmla="*/ 207026 w 236751"/>
                <a:gd name="connsiteY209" fmla="*/ 211300 h 245360"/>
                <a:gd name="connsiteX210" fmla="*/ 207026 w 236751"/>
                <a:gd name="connsiteY210" fmla="*/ 213452 h 245360"/>
                <a:gd name="connsiteX211" fmla="*/ 204874 w 236751"/>
                <a:gd name="connsiteY211" fmla="*/ 213452 h 245360"/>
                <a:gd name="connsiteX212" fmla="*/ 204874 w 236751"/>
                <a:gd name="connsiteY212" fmla="*/ 215605 h 245360"/>
                <a:gd name="connsiteX213" fmla="*/ 202722 w 236751"/>
                <a:gd name="connsiteY213" fmla="*/ 215605 h 245360"/>
                <a:gd name="connsiteX214" fmla="*/ 202722 w 236751"/>
                <a:gd name="connsiteY214" fmla="*/ 217757 h 245360"/>
                <a:gd name="connsiteX215" fmla="*/ 200570 w 236751"/>
                <a:gd name="connsiteY215" fmla="*/ 217757 h 245360"/>
                <a:gd name="connsiteX216" fmla="*/ 200570 w 236751"/>
                <a:gd name="connsiteY216" fmla="*/ 219909 h 245360"/>
                <a:gd name="connsiteX217" fmla="*/ 196265 w 236751"/>
                <a:gd name="connsiteY217" fmla="*/ 219909 h 245360"/>
                <a:gd name="connsiteX218" fmla="*/ 196265 w 236751"/>
                <a:gd name="connsiteY218" fmla="*/ 222061 h 245360"/>
                <a:gd name="connsiteX219" fmla="*/ 194113 w 236751"/>
                <a:gd name="connsiteY219" fmla="*/ 222061 h 245360"/>
                <a:gd name="connsiteX220" fmla="*/ 194113 w 236751"/>
                <a:gd name="connsiteY220" fmla="*/ 224214 h 245360"/>
                <a:gd name="connsiteX221" fmla="*/ 191960 w 236751"/>
                <a:gd name="connsiteY221" fmla="*/ 224214 h 245360"/>
                <a:gd name="connsiteX222" fmla="*/ 191960 w 236751"/>
                <a:gd name="connsiteY222" fmla="*/ 226366 h 245360"/>
                <a:gd name="connsiteX223" fmla="*/ 187656 w 236751"/>
                <a:gd name="connsiteY223" fmla="*/ 226366 h 245360"/>
                <a:gd name="connsiteX224" fmla="*/ 187656 w 236751"/>
                <a:gd name="connsiteY224" fmla="*/ 228518 h 245360"/>
                <a:gd name="connsiteX225" fmla="*/ 183351 w 236751"/>
                <a:gd name="connsiteY225" fmla="*/ 228518 h 245360"/>
                <a:gd name="connsiteX226" fmla="*/ 183351 w 236751"/>
                <a:gd name="connsiteY226" fmla="*/ 230671 h 245360"/>
                <a:gd name="connsiteX227" fmla="*/ 179047 w 236751"/>
                <a:gd name="connsiteY227" fmla="*/ 230671 h 245360"/>
                <a:gd name="connsiteX228" fmla="*/ 179047 w 236751"/>
                <a:gd name="connsiteY228" fmla="*/ 232823 h 245360"/>
                <a:gd name="connsiteX229" fmla="*/ 174742 w 236751"/>
                <a:gd name="connsiteY229" fmla="*/ 232823 h 245360"/>
                <a:gd name="connsiteX230" fmla="*/ 174742 w 236751"/>
                <a:gd name="connsiteY230" fmla="*/ 234975 h 245360"/>
                <a:gd name="connsiteX231" fmla="*/ 168285 w 236751"/>
                <a:gd name="connsiteY231" fmla="*/ 234975 h 245360"/>
                <a:gd name="connsiteX232" fmla="*/ 168285 w 236751"/>
                <a:gd name="connsiteY232" fmla="*/ 237127 h 245360"/>
                <a:gd name="connsiteX233" fmla="*/ 163981 w 236751"/>
                <a:gd name="connsiteY233" fmla="*/ 237127 h 245360"/>
                <a:gd name="connsiteX234" fmla="*/ 163981 w 236751"/>
                <a:gd name="connsiteY234" fmla="*/ 239280 h 245360"/>
                <a:gd name="connsiteX235" fmla="*/ 159676 w 236751"/>
                <a:gd name="connsiteY235" fmla="*/ 239280 h 245360"/>
                <a:gd name="connsiteX236" fmla="*/ 159676 w 236751"/>
                <a:gd name="connsiteY236" fmla="*/ 241432 h 245360"/>
                <a:gd name="connsiteX237" fmla="*/ 146762 w 236751"/>
                <a:gd name="connsiteY237" fmla="*/ 241432 h 245360"/>
                <a:gd name="connsiteX238" fmla="*/ 146762 w 236751"/>
                <a:gd name="connsiteY238" fmla="*/ 243584 h 245360"/>
                <a:gd name="connsiteX239" fmla="*/ 142458 w 236751"/>
                <a:gd name="connsiteY239" fmla="*/ 243584 h 245360"/>
                <a:gd name="connsiteX240" fmla="*/ 142458 w 236751"/>
                <a:gd name="connsiteY240" fmla="*/ 245737 h 245360"/>
                <a:gd name="connsiteX241" fmla="*/ 103717 w 236751"/>
                <a:gd name="connsiteY241" fmla="*/ 245737 h 245360"/>
                <a:gd name="connsiteX242" fmla="*/ 103717 w 236751"/>
                <a:gd name="connsiteY242" fmla="*/ 243584 h 245360"/>
                <a:gd name="connsiteX243" fmla="*/ 95108 w 236751"/>
                <a:gd name="connsiteY243" fmla="*/ 243584 h 245360"/>
                <a:gd name="connsiteX244" fmla="*/ 95108 w 236751"/>
                <a:gd name="connsiteY244" fmla="*/ 241432 h 245360"/>
                <a:gd name="connsiteX245" fmla="*/ 86498 w 236751"/>
                <a:gd name="connsiteY245" fmla="*/ 241432 h 245360"/>
                <a:gd name="connsiteX246" fmla="*/ 86498 w 236751"/>
                <a:gd name="connsiteY246" fmla="*/ 239280 h 245360"/>
                <a:gd name="connsiteX247" fmla="*/ 82194 w 236751"/>
                <a:gd name="connsiteY247" fmla="*/ 239280 h 245360"/>
                <a:gd name="connsiteX248" fmla="*/ 82194 w 236751"/>
                <a:gd name="connsiteY248" fmla="*/ 237127 h 245360"/>
                <a:gd name="connsiteX249" fmla="*/ 75737 w 236751"/>
                <a:gd name="connsiteY249" fmla="*/ 237127 h 245360"/>
                <a:gd name="connsiteX250" fmla="*/ 75737 w 236751"/>
                <a:gd name="connsiteY250" fmla="*/ 234975 h 245360"/>
                <a:gd name="connsiteX251" fmla="*/ 71432 w 236751"/>
                <a:gd name="connsiteY251" fmla="*/ 234975 h 245360"/>
                <a:gd name="connsiteX252" fmla="*/ 71432 w 236751"/>
                <a:gd name="connsiteY252" fmla="*/ 232823 h 245360"/>
                <a:gd name="connsiteX253" fmla="*/ 67128 w 236751"/>
                <a:gd name="connsiteY253" fmla="*/ 232823 h 245360"/>
                <a:gd name="connsiteX254" fmla="*/ 67128 w 236751"/>
                <a:gd name="connsiteY254" fmla="*/ 230671 h 245360"/>
                <a:gd name="connsiteX255" fmla="*/ 62823 w 236751"/>
                <a:gd name="connsiteY255" fmla="*/ 230671 h 245360"/>
                <a:gd name="connsiteX256" fmla="*/ 62823 w 236751"/>
                <a:gd name="connsiteY256" fmla="*/ 228518 h 245360"/>
                <a:gd name="connsiteX257" fmla="*/ 58519 w 236751"/>
                <a:gd name="connsiteY257" fmla="*/ 228518 h 245360"/>
                <a:gd name="connsiteX258" fmla="*/ 58519 w 236751"/>
                <a:gd name="connsiteY258" fmla="*/ 226366 h 245360"/>
                <a:gd name="connsiteX259" fmla="*/ 56366 w 236751"/>
                <a:gd name="connsiteY259" fmla="*/ 226366 h 245360"/>
                <a:gd name="connsiteX260" fmla="*/ 56366 w 236751"/>
                <a:gd name="connsiteY260" fmla="*/ 224214 h 245360"/>
                <a:gd name="connsiteX261" fmla="*/ 52062 w 236751"/>
                <a:gd name="connsiteY261" fmla="*/ 224214 h 245360"/>
                <a:gd name="connsiteX262" fmla="*/ 52062 w 236751"/>
                <a:gd name="connsiteY262" fmla="*/ 222061 h 245360"/>
                <a:gd name="connsiteX263" fmla="*/ 49910 w 236751"/>
                <a:gd name="connsiteY263" fmla="*/ 222061 h 245360"/>
                <a:gd name="connsiteX264" fmla="*/ 49910 w 236751"/>
                <a:gd name="connsiteY264" fmla="*/ 219909 h 245360"/>
                <a:gd name="connsiteX265" fmla="*/ 47757 w 236751"/>
                <a:gd name="connsiteY265" fmla="*/ 219909 h 245360"/>
                <a:gd name="connsiteX266" fmla="*/ 47757 w 236751"/>
                <a:gd name="connsiteY266" fmla="*/ 217757 h 245360"/>
                <a:gd name="connsiteX267" fmla="*/ 43453 w 236751"/>
                <a:gd name="connsiteY267" fmla="*/ 217757 h 245360"/>
                <a:gd name="connsiteX268" fmla="*/ 43453 w 236751"/>
                <a:gd name="connsiteY268" fmla="*/ 215605 h 245360"/>
                <a:gd name="connsiteX269" fmla="*/ 41300 w 236751"/>
                <a:gd name="connsiteY269" fmla="*/ 215605 h 245360"/>
                <a:gd name="connsiteX270" fmla="*/ 41300 w 236751"/>
                <a:gd name="connsiteY270" fmla="*/ 213452 h 245360"/>
                <a:gd name="connsiteX271" fmla="*/ 39148 w 236751"/>
                <a:gd name="connsiteY271" fmla="*/ 213452 h 245360"/>
                <a:gd name="connsiteX272" fmla="*/ 39148 w 236751"/>
                <a:gd name="connsiteY272" fmla="*/ 211300 h 245360"/>
                <a:gd name="connsiteX273" fmla="*/ 36996 w 236751"/>
                <a:gd name="connsiteY273" fmla="*/ 211300 h 245360"/>
                <a:gd name="connsiteX274" fmla="*/ 36996 w 236751"/>
                <a:gd name="connsiteY274" fmla="*/ 209148 h 245360"/>
                <a:gd name="connsiteX275" fmla="*/ 34844 w 236751"/>
                <a:gd name="connsiteY275" fmla="*/ 209148 h 245360"/>
                <a:gd name="connsiteX276" fmla="*/ 34844 w 236751"/>
                <a:gd name="connsiteY276" fmla="*/ 206995 h 245360"/>
                <a:gd name="connsiteX277" fmla="*/ 32691 w 236751"/>
                <a:gd name="connsiteY277" fmla="*/ 206995 h 245360"/>
                <a:gd name="connsiteX278" fmla="*/ 32691 w 236751"/>
                <a:gd name="connsiteY278" fmla="*/ 202691 h 245360"/>
                <a:gd name="connsiteX279" fmla="*/ 30539 w 236751"/>
                <a:gd name="connsiteY279" fmla="*/ 202691 h 245360"/>
                <a:gd name="connsiteX280" fmla="*/ 30539 w 236751"/>
                <a:gd name="connsiteY280" fmla="*/ 200539 h 245360"/>
                <a:gd name="connsiteX281" fmla="*/ 28387 w 236751"/>
                <a:gd name="connsiteY281" fmla="*/ 200539 h 245360"/>
                <a:gd name="connsiteX282" fmla="*/ 28387 w 236751"/>
                <a:gd name="connsiteY282" fmla="*/ 198386 h 245360"/>
                <a:gd name="connsiteX283" fmla="*/ 26234 w 236751"/>
                <a:gd name="connsiteY283" fmla="*/ 198386 h 245360"/>
                <a:gd name="connsiteX284" fmla="*/ 26234 w 236751"/>
                <a:gd name="connsiteY284" fmla="*/ 196234 h 245360"/>
                <a:gd name="connsiteX285" fmla="*/ 24082 w 236751"/>
                <a:gd name="connsiteY285" fmla="*/ 196234 h 245360"/>
                <a:gd name="connsiteX286" fmla="*/ 24082 w 236751"/>
                <a:gd name="connsiteY286" fmla="*/ 194082 h 245360"/>
                <a:gd name="connsiteX287" fmla="*/ 21930 w 236751"/>
                <a:gd name="connsiteY287" fmla="*/ 194082 h 245360"/>
                <a:gd name="connsiteX288" fmla="*/ 21930 w 236751"/>
                <a:gd name="connsiteY288" fmla="*/ 189777 h 245360"/>
                <a:gd name="connsiteX289" fmla="*/ 19778 w 236751"/>
                <a:gd name="connsiteY289" fmla="*/ 189777 h 245360"/>
                <a:gd name="connsiteX290" fmla="*/ 19778 w 236751"/>
                <a:gd name="connsiteY290" fmla="*/ 187625 h 245360"/>
                <a:gd name="connsiteX291" fmla="*/ 17625 w 236751"/>
                <a:gd name="connsiteY291" fmla="*/ 187625 h 245360"/>
                <a:gd name="connsiteX292" fmla="*/ 17625 w 236751"/>
                <a:gd name="connsiteY292" fmla="*/ 183320 h 245360"/>
                <a:gd name="connsiteX293" fmla="*/ 15473 w 236751"/>
                <a:gd name="connsiteY293" fmla="*/ 183320 h 245360"/>
                <a:gd name="connsiteX294" fmla="*/ 15473 w 236751"/>
                <a:gd name="connsiteY294" fmla="*/ 181168 h 245360"/>
                <a:gd name="connsiteX295" fmla="*/ 13321 w 236751"/>
                <a:gd name="connsiteY295" fmla="*/ 181168 h 245360"/>
                <a:gd name="connsiteX296" fmla="*/ 13321 w 236751"/>
                <a:gd name="connsiteY296" fmla="*/ 174711 h 245360"/>
                <a:gd name="connsiteX297" fmla="*/ 11168 w 236751"/>
                <a:gd name="connsiteY297" fmla="*/ 174711 h 245360"/>
                <a:gd name="connsiteX298" fmla="*/ 11168 w 236751"/>
                <a:gd name="connsiteY298" fmla="*/ 170407 h 245360"/>
                <a:gd name="connsiteX299" fmla="*/ 9016 w 236751"/>
                <a:gd name="connsiteY299" fmla="*/ 170407 h 245360"/>
                <a:gd name="connsiteX300" fmla="*/ 9016 w 236751"/>
                <a:gd name="connsiteY300" fmla="*/ 163950 h 245360"/>
                <a:gd name="connsiteX301" fmla="*/ 6864 w 236751"/>
                <a:gd name="connsiteY301" fmla="*/ 163950 h 245360"/>
                <a:gd name="connsiteX302" fmla="*/ 6864 w 236751"/>
                <a:gd name="connsiteY302" fmla="*/ 157493 h 245360"/>
                <a:gd name="connsiteX303" fmla="*/ 4712 w 236751"/>
                <a:gd name="connsiteY303" fmla="*/ 157493 h 245360"/>
                <a:gd name="connsiteX304" fmla="*/ 4712 w 236751"/>
                <a:gd name="connsiteY304" fmla="*/ 151036 h 245360"/>
                <a:gd name="connsiteX305" fmla="*/ 2559 w 236751"/>
                <a:gd name="connsiteY305" fmla="*/ 151036 h 245360"/>
                <a:gd name="connsiteX306" fmla="*/ 2559 w 236751"/>
                <a:gd name="connsiteY306" fmla="*/ 142427 h 245360"/>
                <a:gd name="connsiteX307" fmla="*/ 407 w 236751"/>
                <a:gd name="connsiteY307" fmla="*/ 142427 h 245360"/>
                <a:gd name="connsiteX308" fmla="*/ 407 w 236751"/>
                <a:gd name="connsiteY308" fmla="*/ 103686 h 245360"/>
                <a:gd name="connsiteX309" fmla="*/ 2559 w 236751"/>
                <a:gd name="connsiteY309" fmla="*/ 103686 h 245360"/>
                <a:gd name="connsiteX310" fmla="*/ 2559 w 236751"/>
                <a:gd name="connsiteY310" fmla="*/ 95077 h 245360"/>
                <a:gd name="connsiteX311" fmla="*/ 4712 w 236751"/>
                <a:gd name="connsiteY311" fmla="*/ 95077 h 245360"/>
                <a:gd name="connsiteX312" fmla="*/ 4712 w 236751"/>
                <a:gd name="connsiteY312" fmla="*/ 86467 h 245360"/>
                <a:gd name="connsiteX313" fmla="*/ 6864 w 236751"/>
                <a:gd name="connsiteY313" fmla="*/ 86467 h 245360"/>
                <a:gd name="connsiteX314" fmla="*/ 6864 w 236751"/>
                <a:gd name="connsiteY314" fmla="*/ 77858 h 245360"/>
                <a:gd name="connsiteX315" fmla="*/ 9016 w 236751"/>
                <a:gd name="connsiteY315" fmla="*/ 77858 h 245360"/>
                <a:gd name="connsiteX316" fmla="*/ 9016 w 236751"/>
                <a:gd name="connsiteY316" fmla="*/ 73554 h 245360"/>
                <a:gd name="connsiteX317" fmla="*/ 11168 w 236751"/>
                <a:gd name="connsiteY317" fmla="*/ 73554 h 245360"/>
                <a:gd name="connsiteX318" fmla="*/ 11168 w 236751"/>
                <a:gd name="connsiteY318" fmla="*/ 69249 h 245360"/>
                <a:gd name="connsiteX319" fmla="*/ 13321 w 236751"/>
                <a:gd name="connsiteY319" fmla="*/ 69249 h 245360"/>
                <a:gd name="connsiteX320" fmla="*/ 13321 w 236751"/>
                <a:gd name="connsiteY320" fmla="*/ 64945 h 245360"/>
                <a:gd name="connsiteX321" fmla="*/ 15473 w 236751"/>
                <a:gd name="connsiteY321" fmla="*/ 64945 h 245360"/>
                <a:gd name="connsiteX322" fmla="*/ 15473 w 236751"/>
                <a:gd name="connsiteY322" fmla="*/ 60640 h 245360"/>
                <a:gd name="connsiteX323" fmla="*/ 17625 w 236751"/>
                <a:gd name="connsiteY323" fmla="*/ 60640 h 245360"/>
                <a:gd name="connsiteX324" fmla="*/ 17625 w 236751"/>
                <a:gd name="connsiteY324" fmla="*/ 56335 h 245360"/>
                <a:gd name="connsiteX325" fmla="*/ 19778 w 236751"/>
                <a:gd name="connsiteY325" fmla="*/ 56335 h 245360"/>
                <a:gd name="connsiteX326" fmla="*/ 19778 w 236751"/>
                <a:gd name="connsiteY326" fmla="*/ 54183 h 245360"/>
                <a:gd name="connsiteX327" fmla="*/ 21930 w 236751"/>
                <a:gd name="connsiteY327" fmla="*/ 54183 h 245360"/>
                <a:gd name="connsiteX328" fmla="*/ 21930 w 236751"/>
                <a:gd name="connsiteY328" fmla="*/ 49879 h 245360"/>
                <a:gd name="connsiteX329" fmla="*/ 24082 w 236751"/>
                <a:gd name="connsiteY329" fmla="*/ 49879 h 245360"/>
                <a:gd name="connsiteX330" fmla="*/ 24082 w 236751"/>
                <a:gd name="connsiteY330" fmla="*/ 47726 h 245360"/>
                <a:gd name="connsiteX331" fmla="*/ 26234 w 236751"/>
                <a:gd name="connsiteY331" fmla="*/ 47726 h 245360"/>
                <a:gd name="connsiteX332" fmla="*/ 26234 w 236751"/>
                <a:gd name="connsiteY332" fmla="*/ 43422 h 245360"/>
                <a:gd name="connsiteX333" fmla="*/ 28387 w 236751"/>
                <a:gd name="connsiteY333" fmla="*/ 43422 h 245360"/>
                <a:gd name="connsiteX334" fmla="*/ 28387 w 236751"/>
                <a:gd name="connsiteY334" fmla="*/ 41269 h 245360"/>
                <a:gd name="connsiteX335" fmla="*/ 30539 w 236751"/>
                <a:gd name="connsiteY335" fmla="*/ 41269 h 245360"/>
                <a:gd name="connsiteX336" fmla="*/ 30539 w 236751"/>
                <a:gd name="connsiteY336" fmla="*/ 39117 h 245360"/>
                <a:gd name="connsiteX337" fmla="*/ 32691 w 236751"/>
                <a:gd name="connsiteY337" fmla="*/ 39117 h 245360"/>
                <a:gd name="connsiteX338" fmla="*/ 32691 w 236751"/>
                <a:gd name="connsiteY338" fmla="*/ 36965 h 245360"/>
                <a:gd name="connsiteX339" fmla="*/ 34844 w 236751"/>
                <a:gd name="connsiteY339" fmla="*/ 36965 h 245360"/>
                <a:gd name="connsiteX340" fmla="*/ 34844 w 236751"/>
                <a:gd name="connsiteY340" fmla="*/ 34813 h 245360"/>
                <a:gd name="connsiteX341" fmla="*/ 36996 w 236751"/>
                <a:gd name="connsiteY341" fmla="*/ 34813 h 245360"/>
                <a:gd name="connsiteX342" fmla="*/ 36996 w 236751"/>
                <a:gd name="connsiteY342" fmla="*/ 32660 h 245360"/>
                <a:gd name="connsiteX343" fmla="*/ 39148 w 236751"/>
                <a:gd name="connsiteY343" fmla="*/ 32660 h 245360"/>
                <a:gd name="connsiteX344" fmla="*/ 39148 w 236751"/>
                <a:gd name="connsiteY344" fmla="*/ 30508 h 245360"/>
                <a:gd name="connsiteX345" fmla="*/ 43453 w 236751"/>
                <a:gd name="connsiteY345" fmla="*/ 30508 h 245360"/>
                <a:gd name="connsiteX346" fmla="*/ 43453 w 236751"/>
                <a:gd name="connsiteY346" fmla="*/ 28356 h 245360"/>
                <a:gd name="connsiteX347" fmla="*/ 45605 w 236751"/>
                <a:gd name="connsiteY347" fmla="*/ 28356 h 245360"/>
                <a:gd name="connsiteX348" fmla="*/ 45605 w 236751"/>
                <a:gd name="connsiteY348" fmla="*/ 26203 h 245360"/>
                <a:gd name="connsiteX349" fmla="*/ 47757 w 236751"/>
                <a:gd name="connsiteY349" fmla="*/ 26203 h 245360"/>
                <a:gd name="connsiteX350" fmla="*/ 47757 w 236751"/>
                <a:gd name="connsiteY350" fmla="*/ 24051 h 245360"/>
                <a:gd name="connsiteX351" fmla="*/ 49910 w 236751"/>
                <a:gd name="connsiteY351" fmla="*/ 24051 h 245360"/>
                <a:gd name="connsiteX352" fmla="*/ 49910 w 236751"/>
                <a:gd name="connsiteY352" fmla="*/ 21899 h 245360"/>
                <a:gd name="connsiteX353" fmla="*/ 52062 w 236751"/>
                <a:gd name="connsiteY353" fmla="*/ 21899 h 245360"/>
                <a:gd name="connsiteX354" fmla="*/ 52062 w 236751"/>
                <a:gd name="connsiteY354" fmla="*/ 19747 h 245360"/>
                <a:gd name="connsiteX355" fmla="*/ 56366 w 236751"/>
                <a:gd name="connsiteY355" fmla="*/ 19747 h 245360"/>
                <a:gd name="connsiteX356" fmla="*/ 56366 w 236751"/>
                <a:gd name="connsiteY356" fmla="*/ 17594 h 245360"/>
                <a:gd name="connsiteX357" fmla="*/ 60671 w 236751"/>
                <a:gd name="connsiteY357" fmla="*/ 17594 h 245360"/>
                <a:gd name="connsiteX358" fmla="*/ 60671 w 236751"/>
                <a:gd name="connsiteY358" fmla="*/ 15442 h 245360"/>
                <a:gd name="connsiteX359" fmla="*/ 62823 w 236751"/>
                <a:gd name="connsiteY359" fmla="*/ 15442 h 245360"/>
                <a:gd name="connsiteX360" fmla="*/ 62823 w 236751"/>
                <a:gd name="connsiteY360" fmla="*/ 13290 h 245360"/>
                <a:gd name="connsiteX361" fmla="*/ 69280 w 236751"/>
                <a:gd name="connsiteY361" fmla="*/ 13290 h 245360"/>
                <a:gd name="connsiteX362" fmla="*/ 69280 w 236751"/>
                <a:gd name="connsiteY362" fmla="*/ 11137 h 245360"/>
                <a:gd name="connsiteX363" fmla="*/ 73585 w 236751"/>
                <a:gd name="connsiteY363" fmla="*/ 11137 h 245360"/>
                <a:gd name="connsiteX364" fmla="*/ 73585 w 236751"/>
                <a:gd name="connsiteY364" fmla="*/ 8985 h 245360"/>
                <a:gd name="connsiteX365" fmla="*/ 77889 w 236751"/>
                <a:gd name="connsiteY365" fmla="*/ 8985 h 245360"/>
                <a:gd name="connsiteX366" fmla="*/ 77889 w 236751"/>
                <a:gd name="connsiteY366" fmla="*/ 6833 h 245360"/>
                <a:gd name="connsiteX367" fmla="*/ 84346 w 236751"/>
                <a:gd name="connsiteY367" fmla="*/ 6833 h 245360"/>
                <a:gd name="connsiteX368" fmla="*/ 84346 w 236751"/>
                <a:gd name="connsiteY368" fmla="*/ 4681 h 245360"/>
                <a:gd name="connsiteX369" fmla="*/ 90803 w 236751"/>
                <a:gd name="connsiteY369" fmla="*/ 4681 h 245360"/>
                <a:gd name="connsiteX370" fmla="*/ 90803 w 236751"/>
                <a:gd name="connsiteY370" fmla="*/ 2528 h 245360"/>
                <a:gd name="connsiteX371" fmla="*/ 97260 w 236751"/>
                <a:gd name="connsiteY371" fmla="*/ 2528 h 24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</a:cxnLst>
              <a:rect l="l" t="t" r="r" b="b"/>
              <a:pathLst>
                <a:path w="236751" h="245360">
                  <a:moveTo>
                    <a:pt x="97260" y="376"/>
                  </a:moveTo>
                  <a:lnTo>
                    <a:pt x="112326" y="376"/>
                  </a:lnTo>
                  <a:lnTo>
                    <a:pt x="112326" y="4681"/>
                  </a:lnTo>
                  <a:lnTo>
                    <a:pt x="110174" y="4681"/>
                  </a:lnTo>
                  <a:lnTo>
                    <a:pt x="110174" y="6833"/>
                  </a:lnTo>
                  <a:lnTo>
                    <a:pt x="103717" y="6833"/>
                  </a:lnTo>
                  <a:lnTo>
                    <a:pt x="103717" y="8985"/>
                  </a:lnTo>
                  <a:lnTo>
                    <a:pt x="101564" y="8985"/>
                  </a:lnTo>
                  <a:lnTo>
                    <a:pt x="101564" y="11137"/>
                  </a:lnTo>
                  <a:lnTo>
                    <a:pt x="97260" y="11137"/>
                  </a:lnTo>
                  <a:lnTo>
                    <a:pt x="97260" y="13290"/>
                  </a:lnTo>
                  <a:lnTo>
                    <a:pt x="95108" y="13290"/>
                  </a:lnTo>
                  <a:lnTo>
                    <a:pt x="95108" y="15442"/>
                  </a:lnTo>
                  <a:lnTo>
                    <a:pt x="90803" y="15442"/>
                  </a:lnTo>
                  <a:lnTo>
                    <a:pt x="90803" y="17594"/>
                  </a:lnTo>
                  <a:lnTo>
                    <a:pt x="86498" y="17594"/>
                  </a:lnTo>
                  <a:lnTo>
                    <a:pt x="86498" y="19747"/>
                  </a:lnTo>
                  <a:lnTo>
                    <a:pt x="82194" y="19747"/>
                  </a:lnTo>
                  <a:lnTo>
                    <a:pt x="82194" y="21899"/>
                  </a:lnTo>
                  <a:lnTo>
                    <a:pt x="80042" y="21899"/>
                  </a:lnTo>
                  <a:lnTo>
                    <a:pt x="80042" y="24051"/>
                  </a:lnTo>
                  <a:lnTo>
                    <a:pt x="75737" y="24051"/>
                  </a:lnTo>
                  <a:lnTo>
                    <a:pt x="75737" y="26203"/>
                  </a:lnTo>
                  <a:lnTo>
                    <a:pt x="73585" y="26203"/>
                  </a:lnTo>
                  <a:lnTo>
                    <a:pt x="73585" y="28356"/>
                  </a:lnTo>
                  <a:lnTo>
                    <a:pt x="69280" y="28356"/>
                  </a:lnTo>
                  <a:lnTo>
                    <a:pt x="69280" y="30508"/>
                  </a:lnTo>
                  <a:lnTo>
                    <a:pt x="67128" y="30508"/>
                  </a:lnTo>
                  <a:lnTo>
                    <a:pt x="67128" y="32660"/>
                  </a:lnTo>
                  <a:lnTo>
                    <a:pt x="62823" y="32660"/>
                  </a:lnTo>
                  <a:lnTo>
                    <a:pt x="62823" y="34813"/>
                  </a:lnTo>
                  <a:lnTo>
                    <a:pt x="60671" y="34813"/>
                  </a:lnTo>
                  <a:lnTo>
                    <a:pt x="60671" y="36965"/>
                  </a:lnTo>
                  <a:lnTo>
                    <a:pt x="58519" y="36965"/>
                  </a:lnTo>
                  <a:lnTo>
                    <a:pt x="58519" y="39117"/>
                  </a:lnTo>
                  <a:lnTo>
                    <a:pt x="56366" y="39117"/>
                  </a:lnTo>
                  <a:lnTo>
                    <a:pt x="56366" y="41269"/>
                  </a:lnTo>
                  <a:lnTo>
                    <a:pt x="54214" y="41269"/>
                  </a:lnTo>
                  <a:lnTo>
                    <a:pt x="54214" y="43422"/>
                  </a:lnTo>
                  <a:lnTo>
                    <a:pt x="52062" y="43422"/>
                  </a:lnTo>
                  <a:lnTo>
                    <a:pt x="52062" y="45574"/>
                  </a:lnTo>
                  <a:lnTo>
                    <a:pt x="49910" y="45574"/>
                  </a:lnTo>
                  <a:lnTo>
                    <a:pt x="49910" y="47726"/>
                  </a:lnTo>
                  <a:lnTo>
                    <a:pt x="47757" y="47726"/>
                  </a:lnTo>
                  <a:lnTo>
                    <a:pt x="47757" y="49879"/>
                  </a:lnTo>
                  <a:lnTo>
                    <a:pt x="45605" y="49879"/>
                  </a:lnTo>
                  <a:lnTo>
                    <a:pt x="45605" y="54183"/>
                  </a:lnTo>
                  <a:lnTo>
                    <a:pt x="43453" y="54183"/>
                  </a:lnTo>
                  <a:lnTo>
                    <a:pt x="43453" y="56335"/>
                  </a:lnTo>
                  <a:lnTo>
                    <a:pt x="41300" y="56335"/>
                  </a:lnTo>
                  <a:lnTo>
                    <a:pt x="41300" y="60640"/>
                  </a:lnTo>
                  <a:lnTo>
                    <a:pt x="39148" y="60640"/>
                  </a:lnTo>
                  <a:lnTo>
                    <a:pt x="39148" y="64945"/>
                  </a:lnTo>
                  <a:lnTo>
                    <a:pt x="36996" y="64945"/>
                  </a:lnTo>
                  <a:lnTo>
                    <a:pt x="36996" y="67097"/>
                  </a:lnTo>
                  <a:lnTo>
                    <a:pt x="34844" y="67097"/>
                  </a:lnTo>
                  <a:lnTo>
                    <a:pt x="34844" y="69249"/>
                  </a:lnTo>
                  <a:lnTo>
                    <a:pt x="32691" y="69249"/>
                  </a:lnTo>
                  <a:lnTo>
                    <a:pt x="32691" y="73554"/>
                  </a:lnTo>
                  <a:lnTo>
                    <a:pt x="30539" y="73554"/>
                  </a:lnTo>
                  <a:lnTo>
                    <a:pt x="30539" y="77858"/>
                  </a:lnTo>
                  <a:lnTo>
                    <a:pt x="28387" y="77858"/>
                  </a:lnTo>
                  <a:lnTo>
                    <a:pt x="28387" y="82163"/>
                  </a:lnTo>
                  <a:lnTo>
                    <a:pt x="26234" y="82163"/>
                  </a:lnTo>
                  <a:lnTo>
                    <a:pt x="26234" y="90772"/>
                  </a:lnTo>
                  <a:lnTo>
                    <a:pt x="24082" y="90772"/>
                  </a:lnTo>
                  <a:lnTo>
                    <a:pt x="24082" y="99381"/>
                  </a:lnTo>
                  <a:lnTo>
                    <a:pt x="21930" y="99381"/>
                  </a:lnTo>
                  <a:lnTo>
                    <a:pt x="21930" y="133818"/>
                  </a:lnTo>
                  <a:lnTo>
                    <a:pt x="24082" y="133818"/>
                  </a:lnTo>
                  <a:lnTo>
                    <a:pt x="24082" y="140275"/>
                  </a:lnTo>
                  <a:lnTo>
                    <a:pt x="26234" y="140275"/>
                  </a:lnTo>
                  <a:lnTo>
                    <a:pt x="26234" y="151036"/>
                  </a:lnTo>
                  <a:lnTo>
                    <a:pt x="28387" y="151036"/>
                  </a:lnTo>
                  <a:lnTo>
                    <a:pt x="28387" y="155341"/>
                  </a:lnTo>
                  <a:lnTo>
                    <a:pt x="30539" y="155341"/>
                  </a:lnTo>
                  <a:lnTo>
                    <a:pt x="30539" y="159645"/>
                  </a:lnTo>
                  <a:lnTo>
                    <a:pt x="32691" y="159645"/>
                  </a:lnTo>
                  <a:lnTo>
                    <a:pt x="32691" y="163950"/>
                  </a:lnTo>
                  <a:lnTo>
                    <a:pt x="34844" y="163950"/>
                  </a:lnTo>
                  <a:lnTo>
                    <a:pt x="34844" y="168254"/>
                  </a:lnTo>
                  <a:lnTo>
                    <a:pt x="36996" y="168254"/>
                  </a:lnTo>
                  <a:lnTo>
                    <a:pt x="36996" y="170407"/>
                  </a:lnTo>
                  <a:lnTo>
                    <a:pt x="39148" y="170407"/>
                  </a:lnTo>
                  <a:lnTo>
                    <a:pt x="39148" y="174711"/>
                  </a:lnTo>
                  <a:lnTo>
                    <a:pt x="41300" y="174711"/>
                  </a:lnTo>
                  <a:lnTo>
                    <a:pt x="41300" y="176863"/>
                  </a:lnTo>
                  <a:lnTo>
                    <a:pt x="43453" y="176863"/>
                  </a:lnTo>
                  <a:lnTo>
                    <a:pt x="43453" y="181168"/>
                  </a:lnTo>
                  <a:lnTo>
                    <a:pt x="45605" y="181168"/>
                  </a:lnTo>
                  <a:lnTo>
                    <a:pt x="45605" y="183320"/>
                  </a:lnTo>
                  <a:lnTo>
                    <a:pt x="47757" y="183320"/>
                  </a:lnTo>
                  <a:lnTo>
                    <a:pt x="47757" y="185473"/>
                  </a:lnTo>
                  <a:lnTo>
                    <a:pt x="49910" y="185473"/>
                  </a:lnTo>
                  <a:lnTo>
                    <a:pt x="49910" y="189777"/>
                  </a:lnTo>
                  <a:lnTo>
                    <a:pt x="52062" y="189777"/>
                  </a:lnTo>
                  <a:lnTo>
                    <a:pt x="52062" y="191929"/>
                  </a:lnTo>
                  <a:lnTo>
                    <a:pt x="56366" y="191929"/>
                  </a:lnTo>
                  <a:lnTo>
                    <a:pt x="56366" y="194082"/>
                  </a:lnTo>
                  <a:lnTo>
                    <a:pt x="58519" y="194082"/>
                  </a:lnTo>
                  <a:lnTo>
                    <a:pt x="58519" y="196234"/>
                  </a:lnTo>
                  <a:lnTo>
                    <a:pt x="60671" y="196234"/>
                  </a:lnTo>
                  <a:lnTo>
                    <a:pt x="60671" y="198386"/>
                  </a:lnTo>
                  <a:lnTo>
                    <a:pt x="62823" y="198386"/>
                  </a:lnTo>
                  <a:lnTo>
                    <a:pt x="62823" y="200539"/>
                  </a:lnTo>
                  <a:lnTo>
                    <a:pt x="67128" y="200539"/>
                  </a:lnTo>
                  <a:lnTo>
                    <a:pt x="67128" y="202691"/>
                  </a:lnTo>
                  <a:lnTo>
                    <a:pt x="69280" y="202691"/>
                  </a:lnTo>
                  <a:lnTo>
                    <a:pt x="69280" y="204843"/>
                  </a:lnTo>
                  <a:lnTo>
                    <a:pt x="73585" y="204843"/>
                  </a:lnTo>
                  <a:lnTo>
                    <a:pt x="73585" y="206995"/>
                  </a:lnTo>
                  <a:lnTo>
                    <a:pt x="75737" y="206995"/>
                  </a:lnTo>
                  <a:lnTo>
                    <a:pt x="75737" y="209148"/>
                  </a:lnTo>
                  <a:lnTo>
                    <a:pt x="80042" y="209148"/>
                  </a:lnTo>
                  <a:lnTo>
                    <a:pt x="80042" y="211300"/>
                  </a:lnTo>
                  <a:lnTo>
                    <a:pt x="82194" y="211300"/>
                  </a:lnTo>
                  <a:lnTo>
                    <a:pt x="82194" y="213452"/>
                  </a:lnTo>
                  <a:lnTo>
                    <a:pt x="86498" y="213452"/>
                  </a:lnTo>
                  <a:lnTo>
                    <a:pt x="86498" y="215605"/>
                  </a:lnTo>
                  <a:lnTo>
                    <a:pt x="92955" y="215605"/>
                  </a:lnTo>
                  <a:lnTo>
                    <a:pt x="92955" y="217757"/>
                  </a:lnTo>
                  <a:lnTo>
                    <a:pt x="99412" y="217757"/>
                  </a:lnTo>
                  <a:lnTo>
                    <a:pt x="99412" y="219909"/>
                  </a:lnTo>
                  <a:lnTo>
                    <a:pt x="105869" y="219909"/>
                  </a:lnTo>
                  <a:lnTo>
                    <a:pt x="105869" y="222061"/>
                  </a:lnTo>
                  <a:lnTo>
                    <a:pt x="151067" y="222061"/>
                  </a:lnTo>
                  <a:lnTo>
                    <a:pt x="151067" y="219909"/>
                  </a:lnTo>
                  <a:lnTo>
                    <a:pt x="161828" y="219909"/>
                  </a:lnTo>
                  <a:lnTo>
                    <a:pt x="161828" y="217757"/>
                  </a:lnTo>
                  <a:lnTo>
                    <a:pt x="166133" y="217757"/>
                  </a:lnTo>
                  <a:lnTo>
                    <a:pt x="166133" y="215605"/>
                  </a:lnTo>
                  <a:lnTo>
                    <a:pt x="172590" y="215605"/>
                  </a:lnTo>
                  <a:lnTo>
                    <a:pt x="172590" y="213452"/>
                  </a:lnTo>
                  <a:lnTo>
                    <a:pt x="179047" y="213452"/>
                  </a:lnTo>
                  <a:lnTo>
                    <a:pt x="179047" y="211300"/>
                  </a:lnTo>
                  <a:lnTo>
                    <a:pt x="181199" y="211300"/>
                  </a:lnTo>
                  <a:lnTo>
                    <a:pt x="181199" y="209148"/>
                  </a:lnTo>
                  <a:lnTo>
                    <a:pt x="185504" y="209148"/>
                  </a:lnTo>
                  <a:lnTo>
                    <a:pt x="185504" y="206995"/>
                  </a:lnTo>
                  <a:lnTo>
                    <a:pt x="187656" y="206995"/>
                  </a:lnTo>
                  <a:lnTo>
                    <a:pt x="187656" y="204843"/>
                  </a:lnTo>
                  <a:lnTo>
                    <a:pt x="191960" y="204843"/>
                  </a:lnTo>
                  <a:lnTo>
                    <a:pt x="191960" y="202691"/>
                  </a:lnTo>
                  <a:lnTo>
                    <a:pt x="194113" y="202691"/>
                  </a:lnTo>
                  <a:lnTo>
                    <a:pt x="194113" y="200539"/>
                  </a:lnTo>
                  <a:lnTo>
                    <a:pt x="196265" y="200539"/>
                  </a:lnTo>
                  <a:lnTo>
                    <a:pt x="196265" y="198386"/>
                  </a:lnTo>
                  <a:lnTo>
                    <a:pt x="200570" y="198386"/>
                  </a:lnTo>
                  <a:lnTo>
                    <a:pt x="200570" y="196234"/>
                  </a:lnTo>
                  <a:lnTo>
                    <a:pt x="202722" y="196234"/>
                  </a:lnTo>
                  <a:lnTo>
                    <a:pt x="202722" y="194082"/>
                  </a:lnTo>
                  <a:lnTo>
                    <a:pt x="204874" y="194082"/>
                  </a:lnTo>
                  <a:lnTo>
                    <a:pt x="204874" y="191929"/>
                  </a:lnTo>
                  <a:lnTo>
                    <a:pt x="207026" y="191929"/>
                  </a:lnTo>
                  <a:lnTo>
                    <a:pt x="207026" y="189777"/>
                  </a:lnTo>
                  <a:lnTo>
                    <a:pt x="209179" y="189777"/>
                  </a:lnTo>
                  <a:lnTo>
                    <a:pt x="209179" y="187625"/>
                  </a:lnTo>
                  <a:lnTo>
                    <a:pt x="211331" y="187625"/>
                  </a:lnTo>
                  <a:lnTo>
                    <a:pt x="211331" y="185473"/>
                  </a:lnTo>
                  <a:lnTo>
                    <a:pt x="213483" y="185473"/>
                  </a:lnTo>
                  <a:lnTo>
                    <a:pt x="213483" y="183320"/>
                  </a:lnTo>
                  <a:lnTo>
                    <a:pt x="215636" y="183320"/>
                  </a:lnTo>
                  <a:lnTo>
                    <a:pt x="215636" y="179016"/>
                  </a:lnTo>
                  <a:lnTo>
                    <a:pt x="217788" y="179016"/>
                  </a:lnTo>
                  <a:lnTo>
                    <a:pt x="217788" y="176863"/>
                  </a:lnTo>
                  <a:lnTo>
                    <a:pt x="219940" y="176863"/>
                  </a:lnTo>
                  <a:lnTo>
                    <a:pt x="219940" y="172559"/>
                  </a:lnTo>
                  <a:lnTo>
                    <a:pt x="222092" y="172559"/>
                  </a:lnTo>
                  <a:lnTo>
                    <a:pt x="222092" y="170407"/>
                  </a:lnTo>
                  <a:lnTo>
                    <a:pt x="224245" y="170407"/>
                  </a:lnTo>
                  <a:lnTo>
                    <a:pt x="224245" y="166102"/>
                  </a:lnTo>
                  <a:lnTo>
                    <a:pt x="226397" y="166102"/>
                  </a:lnTo>
                  <a:lnTo>
                    <a:pt x="226397" y="161797"/>
                  </a:lnTo>
                  <a:lnTo>
                    <a:pt x="228549" y="161797"/>
                  </a:lnTo>
                  <a:lnTo>
                    <a:pt x="228549" y="157493"/>
                  </a:lnTo>
                  <a:lnTo>
                    <a:pt x="230702" y="157493"/>
                  </a:lnTo>
                  <a:lnTo>
                    <a:pt x="230702" y="153188"/>
                  </a:lnTo>
                  <a:lnTo>
                    <a:pt x="232854" y="153188"/>
                  </a:lnTo>
                  <a:lnTo>
                    <a:pt x="232854" y="148884"/>
                  </a:lnTo>
                  <a:lnTo>
                    <a:pt x="235006" y="148884"/>
                  </a:lnTo>
                  <a:lnTo>
                    <a:pt x="235006" y="146731"/>
                  </a:lnTo>
                  <a:lnTo>
                    <a:pt x="237158" y="146731"/>
                  </a:lnTo>
                  <a:lnTo>
                    <a:pt x="237158" y="168254"/>
                  </a:lnTo>
                  <a:lnTo>
                    <a:pt x="235006" y="168254"/>
                  </a:lnTo>
                  <a:lnTo>
                    <a:pt x="235006" y="172559"/>
                  </a:lnTo>
                  <a:lnTo>
                    <a:pt x="232854" y="172559"/>
                  </a:lnTo>
                  <a:lnTo>
                    <a:pt x="232854" y="179016"/>
                  </a:lnTo>
                  <a:lnTo>
                    <a:pt x="230702" y="179016"/>
                  </a:lnTo>
                  <a:lnTo>
                    <a:pt x="230702" y="183320"/>
                  </a:lnTo>
                  <a:lnTo>
                    <a:pt x="228549" y="183320"/>
                  </a:lnTo>
                  <a:lnTo>
                    <a:pt x="228549" y="185473"/>
                  </a:lnTo>
                  <a:lnTo>
                    <a:pt x="226397" y="185473"/>
                  </a:lnTo>
                  <a:lnTo>
                    <a:pt x="226397" y="189777"/>
                  </a:lnTo>
                  <a:lnTo>
                    <a:pt x="224245" y="189777"/>
                  </a:lnTo>
                  <a:lnTo>
                    <a:pt x="224245" y="191929"/>
                  </a:lnTo>
                  <a:lnTo>
                    <a:pt x="222092" y="191929"/>
                  </a:lnTo>
                  <a:lnTo>
                    <a:pt x="222092" y="196234"/>
                  </a:lnTo>
                  <a:lnTo>
                    <a:pt x="219940" y="196234"/>
                  </a:lnTo>
                  <a:lnTo>
                    <a:pt x="219940" y="198386"/>
                  </a:lnTo>
                  <a:lnTo>
                    <a:pt x="217788" y="198386"/>
                  </a:lnTo>
                  <a:lnTo>
                    <a:pt x="217788" y="200539"/>
                  </a:lnTo>
                  <a:lnTo>
                    <a:pt x="215636" y="200539"/>
                  </a:lnTo>
                  <a:lnTo>
                    <a:pt x="215636" y="202691"/>
                  </a:lnTo>
                  <a:lnTo>
                    <a:pt x="213483" y="202691"/>
                  </a:lnTo>
                  <a:lnTo>
                    <a:pt x="213483" y="206995"/>
                  </a:lnTo>
                  <a:lnTo>
                    <a:pt x="211331" y="206995"/>
                  </a:lnTo>
                  <a:lnTo>
                    <a:pt x="211331" y="209148"/>
                  </a:lnTo>
                  <a:lnTo>
                    <a:pt x="209179" y="209148"/>
                  </a:lnTo>
                  <a:lnTo>
                    <a:pt x="209179" y="211300"/>
                  </a:lnTo>
                  <a:lnTo>
                    <a:pt x="207026" y="211300"/>
                  </a:lnTo>
                  <a:lnTo>
                    <a:pt x="207026" y="213452"/>
                  </a:lnTo>
                  <a:lnTo>
                    <a:pt x="204874" y="213452"/>
                  </a:lnTo>
                  <a:lnTo>
                    <a:pt x="204874" y="215605"/>
                  </a:lnTo>
                  <a:lnTo>
                    <a:pt x="202722" y="215605"/>
                  </a:lnTo>
                  <a:lnTo>
                    <a:pt x="202722" y="217757"/>
                  </a:lnTo>
                  <a:lnTo>
                    <a:pt x="200570" y="217757"/>
                  </a:lnTo>
                  <a:lnTo>
                    <a:pt x="200570" y="219909"/>
                  </a:lnTo>
                  <a:lnTo>
                    <a:pt x="196265" y="219909"/>
                  </a:lnTo>
                  <a:lnTo>
                    <a:pt x="196265" y="222061"/>
                  </a:lnTo>
                  <a:lnTo>
                    <a:pt x="194113" y="222061"/>
                  </a:lnTo>
                  <a:lnTo>
                    <a:pt x="194113" y="224214"/>
                  </a:lnTo>
                  <a:lnTo>
                    <a:pt x="191960" y="224214"/>
                  </a:lnTo>
                  <a:lnTo>
                    <a:pt x="191960" y="226366"/>
                  </a:lnTo>
                  <a:lnTo>
                    <a:pt x="187656" y="226366"/>
                  </a:lnTo>
                  <a:lnTo>
                    <a:pt x="187656" y="228518"/>
                  </a:lnTo>
                  <a:lnTo>
                    <a:pt x="183351" y="228518"/>
                  </a:lnTo>
                  <a:lnTo>
                    <a:pt x="183351" y="230671"/>
                  </a:lnTo>
                  <a:lnTo>
                    <a:pt x="179047" y="230671"/>
                  </a:lnTo>
                  <a:lnTo>
                    <a:pt x="179047" y="232823"/>
                  </a:lnTo>
                  <a:lnTo>
                    <a:pt x="174742" y="232823"/>
                  </a:lnTo>
                  <a:lnTo>
                    <a:pt x="174742" y="234975"/>
                  </a:lnTo>
                  <a:lnTo>
                    <a:pt x="168285" y="234975"/>
                  </a:lnTo>
                  <a:lnTo>
                    <a:pt x="168285" y="237127"/>
                  </a:lnTo>
                  <a:lnTo>
                    <a:pt x="163981" y="237127"/>
                  </a:lnTo>
                  <a:lnTo>
                    <a:pt x="163981" y="239280"/>
                  </a:lnTo>
                  <a:lnTo>
                    <a:pt x="159676" y="239280"/>
                  </a:lnTo>
                  <a:lnTo>
                    <a:pt x="159676" y="241432"/>
                  </a:lnTo>
                  <a:lnTo>
                    <a:pt x="146762" y="241432"/>
                  </a:lnTo>
                  <a:lnTo>
                    <a:pt x="146762" y="243584"/>
                  </a:lnTo>
                  <a:lnTo>
                    <a:pt x="142458" y="243584"/>
                  </a:lnTo>
                  <a:lnTo>
                    <a:pt x="142458" y="245737"/>
                  </a:lnTo>
                  <a:lnTo>
                    <a:pt x="103717" y="245737"/>
                  </a:lnTo>
                  <a:lnTo>
                    <a:pt x="103717" y="243584"/>
                  </a:lnTo>
                  <a:lnTo>
                    <a:pt x="95108" y="243584"/>
                  </a:lnTo>
                  <a:lnTo>
                    <a:pt x="95108" y="241432"/>
                  </a:lnTo>
                  <a:lnTo>
                    <a:pt x="86498" y="241432"/>
                  </a:lnTo>
                  <a:lnTo>
                    <a:pt x="86498" y="239280"/>
                  </a:lnTo>
                  <a:lnTo>
                    <a:pt x="82194" y="239280"/>
                  </a:lnTo>
                  <a:lnTo>
                    <a:pt x="82194" y="237127"/>
                  </a:lnTo>
                  <a:lnTo>
                    <a:pt x="75737" y="237127"/>
                  </a:lnTo>
                  <a:lnTo>
                    <a:pt x="75737" y="234975"/>
                  </a:lnTo>
                  <a:lnTo>
                    <a:pt x="71432" y="234975"/>
                  </a:lnTo>
                  <a:lnTo>
                    <a:pt x="71432" y="232823"/>
                  </a:lnTo>
                  <a:lnTo>
                    <a:pt x="67128" y="232823"/>
                  </a:lnTo>
                  <a:lnTo>
                    <a:pt x="67128" y="230671"/>
                  </a:lnTo>
                  <a:lnTo>
                    <a:pt x="62823" y="230671"/>
                  </a:lnTo>
                  <a:lnTo>
                    <a:pt x="62823" y="228518"/>
                  </a:lnTo>
                  <a:lnTo>
                    <a:pt x="58519" y="228518"/>
                  </a:lnTo>
                  <a:lnTo>
                    <a:pt x="58519" y="226366"/>
                  </a:lnTo>
                  <a:lnTo>
                    <a:pt x="56366" y="226366"/>
                  </a:lnTo>
                  <a:lnTo>
                    <a:pt x="56366" y="224214"/>
                  </a:lnTo>
                  <a:lnTo>
                    <a:pt x="52062" y="224214"/>
                  </a:lnTo>
                  <a:lnTo>
                    <a:pt x="52062" y="222061"/>
                  </a:lnTo>
                  <a:lnTo>
                    <a:pt x="49910" y="222061"/>
                  </a:lnTo>
                  <a:lnTo>
                    <a:pt x="49910" y="219909"/>
                  </a:lnTo>
                  <a:lnTo>
                    <a:pt x="47757" y="219909"/>
                  </a:lnTo>
                  <a:lnTo>
                    <a:pt x="47757" y="217757"/>
                  </a:lnTo>
                  <a:lnTo>
                    <a:pt x="43453" y="217757"/>
                  </a:lnTo>
                  <a:lnTo>
                    <a:pt x="43453" y="215605"/>
                  </a:lnTo>
                  <a:lnTo>
                    <a:pt x="41300" y="215605"/>
                  </a:lnTo>
                  <a:lnTo>
                    <a:pt x="41300" y="213452"/>
                  </a:lnTo>
                  <a:lnTo>
                    <a:pt x="39148" y="213452"/>
                  </a:lnTo>
                  <a:lnTo>
                    <a:pt x="39148" y="211300"/>
                  </a:lnTo>
                  <a:lnTo>
                    <a:pt x="36996" y="211300"/>
                  </a:lnTo>
                  <a:lnTo>
                    <a:pt x="36996" y="209148"/>
                  </a:lnTo>
                  <a:lnTo>
                    <a:pt x="34844" y="209148"/>
                  </a:lnTo>
                  <a:lnTo>
                    <a:pt x="34844" y="206995"/>
                  </a:lnTo>
                  <a:lnTo>
                    <a:pt x="32691" y="206995"/>
                  </a:lnTo>
                  <a:lnTo>
                    <a:pt x="32691" y="202691"/>
                  </a:lnTo>
                  <a:lnTo>
                    <a:pt x="30539" y="202691"/>
                  </a:lnTo>
                  <a:lnTo>
                    <a:pt x="30539" y="200539"/>
                  </a:lnTo>
                  <a:lnTo>
                    <a:pt x="28387" y="200539"/>
                  </a:lnTo>
                  <a:lnTo>
                    <a:pt x="28387" y="198386"/>
                  </a:lnTo>
                  <a:lnTo>
                    <a:pt x="26234" y="198386"/>
                  </a:lnTo>
                  <a:lnTo>
                    <a:pt x="26234" y="196234"/>
                  </a:lnTo>
                  <a:lnTo>
                    <a:pt x="24082" y="196234"/>
                  </a:lnTo>
                  <a:lnTo>
                    <a:pt x="24082" y="194082"/>
                  </a:lnTo>
                  <a:lnTo>
                    <a:pt x="21930" y="194082"/>
                  </a:lnTo>
                  <a:lnTo>
                    <a:pt x="21930" y="189777"/>
                  </a:lnTo>
                  <a:lnTo>
                    <a:pt x="19778" y="189777"/>
                  </a:lnTo>
                  <a:lnTo>
                    <a:pt x="19778" y="187625"/>
                  </a:lnTo>
                  <a:lnTo>
                    <a:pt x="17625" y="187625"/>
                  </a:lnTo>
                  <a:lnTo>
                    <a:pt x="17625" y="183320"/>
                  </a:lnTo>
                  <a:lnTo>
                    <a:pt x="15473" y="183320"/>
                  </a:lnTo>
                  <a:lnTo>
                    <a:pt x="15473" y="181168"/>
                  </a:lnTo>
                  <a:lnTo>
                    <a:pt x="13321" y="181168"/>
                  </a:lnTo>
                  <a:lnTo>
                    <a:pt x="13321" y="174711"/>
                  </a:lnTo>
                  <a:lnTo>
                    <a:pt x="11168" y="174711"/>
                  </a:lnTo>
                  <a:lnTo>
                    <a:pt x="11168" y="170407"/>
                  </a:lnTo>
                  <a:lnTo>
                    <a:pt x="9016" y="170407"/>
                  </a:lnTo>
                  <a:lnTo>
                    <a:pt x="9016" y="163950"/>
                  </a:lnTo>
                  <a:lnTo>
                    <a:pt x="6864" y="163950"/>
                  </a:lnTo>
                  <a:lnTo>
                    <a:pt x="6864" y="157493"/>
                  </a:lnTo>
                  <a:lnTo>
                    <a:pt x="4712" y="157493"/>
                  </a:lnTo>
                  <a:lnTo>
                    <a:pt x="4712" y="151036"/>
                  </a:lnTo>
                  <a:lnTo>
                    <a:pt x="2559" y="151036"/>
                  </a:lnTo>
                  <a:lnTo>
                    <a:pt x="2559" y="142427"/>
                  </a:lnTo>
                  <a:lnTo>
                    <a:pt x="407" y="142427"/>
                  </a:lnTo>
                  <a:lnTo>
                    <a:pt x="407" y="103686"/>
                  </a:lnTo>
                  <a:lnTo>
                    <a:pt x="2559" y="103686"/>
                  </a:lnTo>
                  <a:lnTo>
                    <a:pt x="2559" y="95077"/>
                  </a:lnTo>
                  <a:lnTo>
                    <a:pt x="4712" y="95077"/>
                  </a:lnTo>
                  <a:lnTo>
                    <a:pt x="4712" y="86467"/>
                  </a:lnTo>
                  <a:lnTo>
                    <a:pt x="6864" y="86467"/>
                  </a:lnTo>
                  <a:lnTo>
                    <a:pt x="6864" y="77858"/>
                  </a:lnTo>
                  <a:lnTo>
                    <a:pt x="9016" y="77858"/>
                  </a:lnTo>
                  <a:lnTo>
                    <a:pt x="9016" y="73554"/>
                  </a:lnTo>
                  <a:lnTo>
                    <a:pt x="11168" y="73554"/>
                  </a:lnTo>
                  <a:lnTo>
                    <a:pt x="11168" y="69249"/>
                  </a:lnTo>
                  <a:lnTo>
                    <a:pt x="13321" y="69249"/>
                  </a:lnTo>
                  <a:lnTo>
                    <a:pt x="13321" y="64945"/>
                  </a:lnTo>
                  <a:lnTo>
                    <a:pt x="15473" y="64945"/>
                  </a:lnTo>
                  <a:lnTo>
                    <a:pt x="15473" y="60640"/>
                  </a:lnTo>
                  <a:lnTo>
                    <a:pt x="17625" y="60640"/>
                  </a:lnTo>
                  <a:lnTo>
                    <a:pt x="17625" y="56335"/>
                  </a:lnTo>
                  <a:lnTo>
                    <a:pt x="19778" y="56335"/>
                  </a:lnTo>
                  <a:lnTo>
                    <a:pt x="19778" y="54183"/>
                  </a:lnTo>
                  <a:lnTo>
                    <a:pt x="21930" y="54183"/>
                  </a:lnTo>
                  <a:lnTo>
                    <a:pt x="21930" y="49879"/>
                  </a:lnTo>
                  <a:lnTo>
                    <a:pt x="24082" y="49879"/>
                  </a:lnTo>
                  <a:lnTo>
                    <a:pt x="24082" y="47726"/>
                  </a:lnTo>
                  <a:lnTo>
                    <a:pt x="26234" y="47726"/>
                  </a:lnTo>
                  <a:lnTo>
                    <a:pt x="26234" y="43422"/>
                  </a:lnTo>
                  <a:lnTo>
                    <a:pt x="28387" y="43422"/>
                  </a:lnTo>
                  <a:lnTo>
                    <a:pt x="28387" y="41269"/>
                  </a:lnTo>
                  <a:lnTo>
                    <a:pt x="30539" y="41269"/>
                  </a:lnTo>
                  <a:lnTo>
                    <a:pt x="30539" y="39117"/>
                  </a:lnTo>
                  <a:lnTo>
                    <a:pt x="32691" y="39117"/>
                  </a:lnTo>
                  <a:lnTo>
                    <a:pt x="32691" y="36965"/>
                  </a:lnTo>
                  <a:lnTo>
                    <a:pt x="34844" y="36965"/>
                  </a:lnTo>
                  <a:lnTo>
                    <a:pt x="34844" y="34813"/>
                  </a:lnTo>
                  <a:lnTo>
                    <a:pt x="36996" y="34813"/>
                  </a:lnTo>
                  <a:lnTo>
                    <a:pt x="36996" y="32660"/>
                  </a:lnTo>
                  <a:lnTo>
                    <a:pt x="39148" y="32660"/>
                  </a:lnTo>
                  <a:lnTo>
                    <a:pt x="39148" y="30508"/>
                  </a:lnTo>
                  <a:lnTo>
                    <a:pt x="43453" y="30508"/>
                  </a:lnTo>
                  <a:lnTo>
                    <a:pt x="43453" y="28356"/>
                  </a:lnTo>
                  <a:lnTo>
                    <a:pt x="45605" y="28356"/>
                  </a:lnTo>
                  <a:lnTo>
                    <a:pt x="45605" y="26203"/>
                  </a:lnTo>
                  <a:lnTo>
                    <a:pt x="47757" y="26203"/>
                  </a:lnTo>
                  <a:lnTo>
                    <a:pt x="47757" y="24051"/>
                  </a:lnTo>
                  <a:lnTo>
                    <a:pt x="49910" y="24051"/>
                  </a:lnTo>
                  <a:lnTo>
                    <a:pt x="49910" y="21899"/>
                  </a:lnTo>
                  <a:lnTo>
                    <a:pt x="52062" y="21899"/>
                  </a:lnTo>
                  <a:lnTo>
                    <a:pt x="52062" y="19747"/>
                  </a:lnTo>
                  <a:lnTo>
                    <a:pt x="56366" y="19747"/>
                  </a:lnTo>
                  <a:lnTo>
                    <a:pt x="56366" y="17594"/>
                  </a:lnTo>
                  <a:lnTo>
                    <a:pt x="60671" y="17594"/>
                  </a:lnTo>
                  <a:lnTo>
                    <a:pt x="60671" y="15442"/>
                  </a:lnTo>
                  <a:lnTo>
                    <a:pt x="62823" y="15442"/>
                  </a:lnTo>
                  <a:lnTo>
                    <a:pt x="62823" y="13290"/>
                  </a:lnTo>
                  <a:lnTo>
                    <a:pt x="69280" y="13290"/>
                  </a:lnTo>
                  <a:lnTo>
                    <a:pt x="69280" y="11137"/>
                  </a:lnTo>
                  <a:lnTo>
                    <a:pt x="73585" y="11137"/>
                  </a:lnTo>
                  <a:lnTo>
                    <a:pt x="73585" y="8985"/>
                  </a:lnTo>
                  <a:lnTo>
                    <a:pt x="77889" y="8985"/>
                  </a:lnTo>
                  <a:lnTo>
                    <a:pt x="77889" y="6833"/>
                  </a:lnTo>
                  <a:lnTo>
                    <a:pt x="84346" y="6833"/>
                  </a:lnTo>
                  <a:lnTo>
                    <a:pt x="84346" y="4681"/>
                  </a:lnTo>
                  <a:lnTo>
                    <a:pt x="90803" y="4681"/>
                  </a:lnTo>
                  <a:lnTo>
                    <a:pt x="90803" y="2528"/>
                  </a:lnTo>
                  <a:lnTo>
                    <a:pt x="97260" y="2528"/>
                  </a:lnTo>
                  <a:close/>
                </a:path>
              </a:pathLst>
            </a:custGeom>
            <a:solidFill>
              <a:srgbClr val="EFF0F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F0ADE234-5152-019B-5593-10E2E04E5BFE}"/>
                </a:ext>
              </a:extLst>
            </p:cNvPr>
            <p:cNvSpPr/>
            <p:nvPr/>
          </p:nvSpPr>
          <p:spPr>
            <a:xfrm>
              <a:off x="12347707" y="8986821"/>
              <a:ext cx="118375" cy="230294"/>
            </a:xfrm>
            <a:custGeom>
              <a:avLst/>
              <a:gdLst>
                <a:gd name="connsiteX0" fmla="*/ 15535 w 118375"/>
                <a:gd name="connsiteY0" fmla="*/ 713 h 230294"/>
                <a:gd name="connsiteX1" fmla="*/ 17687 w 118375"/>
                <a:gd name="connsiteY1" fmla="*/ 713 h 230294"/>
                <a:gd name="connsiteX2" fmla="*/ 17687 w 118375"/>
                <a:gd name="connsiteY2" fmla="*/ 7170 h 230294"/>
                <a:gd name="connsiteX3" fmla="*/ 19840 w 118375"/>
                <a:gd name="connsiteY3" fmla="*/ 7170 h 230294"/>
                <a:gd name="connsiteX4" fmla="*/ 19840 w 118375"/>
                <a:gd name="connsiteY4" fmla="*/ 11474 h 230294"/>
                <a:gd name="connsiteX5" fmla="*/ 21992 w 118375"/>
                <a:gd name="connsiteY5" fmla="*/ 11474 h 230294"/>
                <a:gd name="connsiteX6" fmla="*/ 21992 w 118375"/>
                <a:gd name="connsiteY6" fmla="*/ 15779 h 230294"/>
                <a:gd name="connsiteX7" fmla="*/ 24144 w 118375"/>
                <a:gd name="connsiteY7" fmla="*/ 15779 h 230294"/>
                <a:gd name="connsiteX8" fmla="*/ 24144 w 118375"/>
                <a:gd name="connsiteY8" fmla="*/ 20084 h 230294"/>
                <a:gd name="connsiteX9" fmla="*/ 26296 w 118375"/>
                <a:gd name="connsiteY9" fmla="*/ 20084 h 230294"/>
                <a:gd name="connsiteX10" fmla="*/ 26296 w 118375"/>
                <a:gd name="connsiteY10" fmla="*/ 22236 h 230294"/>
                <a:gd name="connsiteX11" fmla="*/ 28449 w 118375"/>
                <a:gd name="connsiteY11" fmla="*/ 22236 h 230294"/>
                <a:gd name="connsiteX12" fmla="*/ 28449 w 118375"/>
                <a:gd name="connsiteY12" fmla="*/ 26540 h 230294"/>
                <a:gd name="connsiteX13" fmla="*/ 30601 w 118375"/>
                <a:gd name="connsiteY13" fmla="*/ 26540 h 230294"/>
                <a:gd name="connsiteX14" fmla="*/ 30601 w 118375"/>
                <a:gd name="connsiteY14" fmla="*/ 28693 h 230294"/>
                <a:gd name="connsiteX15" fmla="*/ 32753 w 118375"/>
                <a:gd name="connsiteY15" fmla="*/ 28693 h 230294"/>
                <a:gd name="connsiteX16" fmla="*/ 32753 w 118375"/>
                <a:gd name="connsiteY16" fmla="*/ 30845 h 230294"/>
                <a:gd name="connsiteX17" fmla="*/ 34906 w 118375"/>
                <a:gd name="connsiteY17" fmla="*/ 30845 h 230294"/>
                <a:gd name="connsiteX18" fmla="*/ 34906 w 118375"/>
                <a:gd name="connsiteY18" fmla="*/ 35150 h 230294"/>
                <a:gd name="connsiteX19" fmla="*/ 37058 w 118375"/>
                <a:gd name="connsiteY19" fmla="*/ 35150 h 230294"/>
                <a:gd name="connsiteX20" fmla="*/ 37058 w 118375"/>
                <a:gd name="connsiteY20" fmla="*/ 37302 h 230294"/>
                <a:gd name="connsiteX21" fmla="*/ 39210 w 118375"/>
                <a:gd name="connsiteY21" fmla="*/ 37302 h 230294"/>
                <a:gd name="connsiteX22" fmla="*/ 39210 w 118375"/>
                <a:gd name="connsiteY22" fmla="*/ 39454 h 230294"/>
                <a:gd name="connsiteX23" fmla="*/ 41362 w 118375"/>
                <a:gd name="connsiteY23" fmla="*/ 39454 h 230294"/>
                <a:gd name="connsiteX24" fmla="*/ 41362 w 118375"/>
                <a:gd name="connsiteY24" fmla="*/ 41606 h 230294"/>
                <a:gd name="connsiteX25" fmla="*/ 43515 w 118375"/>
                <a:gd name="connsiteY25" fmla="*/ 41606 h 230294"/>
                <a:gd name="connsiteX26" fmla="*/ 43515 w 118375"/>
                <a:gd name="connsiteY26" fmla="*/ 43759 h 230294"/>
                <a:gd name="connsiteX27" fmla="*/ 45667 w 118375"/>
                <a:gd name="connsiteY27" fmla="*/ 43759 h 230294"/>
                <a:gd name="connsiteX28" fmla="*/ 45667 w 118375"/>
                <a:gd name="connsiteY28" fmla="*/ 45911 h 230294"/>
                <a:gd name="connsiteX29" fmla="*/ 47819 w 118375"/>
                <a:gd name="connsiteY29" fmla="*/ 45911 h 230294"/>
                <a:gd name="connsiteX30" fmla="*/ 47819 w 118375"/>
                <a:gd name="connsiteY30" fmla="*/ 48063 h 230294"/>
                <a:gd name="connsiteX31" fmla="*/ 49972 w 118375"/>
                <a:gd name="connsiteY31" fmla="*/ 48063 h 230294"/>
                <a:gd name="connsiteX32" fmla="*/ 49972 w 118375"/>
                <a:gd name="connsiteY32" fmla="*/ 50216 h 230294"/>
                <a:gd name="connsiteX33" fmla="*/ 54276 w 118375"/>
                <a:gd name="connsiteY33" fmla="*/ 50216 h 230294"/>
                <a:gd name="connsiteX34" fmla="*/ 54276 w 118375"/>
                <a:gd name="connsiteY34" fmla="*/ 52368 h 230294"/>
                <a:gd name="connsiteX35" fmla="*/ 56428 w 118375"/>
                <a:gd name="connsiteY35" fmla="*/ 52368 h 230294"/>
                <a:gd name="connsiteX36" fmla="*/ 56428 w 118375"/>
                <a:gd name="connsiteY36" fmla="*/ 54520 h 230294"/>
                <a:gd name="connsiteX37" fmla="*/ 58581 w 118375"/>
                <a:gd name="connsiteY37" fmla="*/ 54520 h 230294"/>
                <a:gd name="connsiteX38" fmla="*/ 58581 w 118375"/>
                <a:gd name="connsiteY38" fmla="*/ 56672 h 230294"/>
                <a:gd name="connsiteX39" fmla="*/ 60733 w 118375"/>
                <a:gd name="connsiteY39" fmla="*/ 56672 h 230294"/>
                <a:gd name="connsiteX40" fmla="*/ 60733 w 118375"/>
                <a:gd name="connsiteY40" fmla="*/ 58825 h 230294"/>
                <a:gd name="connsiteX41" fmla="*/ 65038 w 118375"/>
                <a:gd name="connsiteY41" fmla="*/ 58825 h 230294"/>
                <a:gd name="connsiteX42" fmla="*/ 65038 w 118375"/>
                <a:gd name="connsiteY42" fmla="*/ 60977 h 230294"/>
                <a:gd name="connsiteX43" fmla="*/ 69342 w 118375"/>
                <a:gd name="connsiteY43" fmla="*/ 60977 h 230294"/>
                <a:gd name="connsiteX44" fmla="*/ 69342 w 118375"/>
                <a:gd name="connsiteY44" fmla="*/ 63129 h 230294"/>
                <a:gd name="connsiteX45" fmla="*/ 73647 w 118375"/>
                <a:gd name="connsiteY45" fmla="*/ 63129 h 230294"/>
                <a:gd name="connsiteX46" fmla="*/ 73647 w 118375"/>
                <a:gd name="connsiteY46" fmla="*/ 65282 h 230294"/>
                <a:gd name="connsiteX47" fmla="*/ 75799 w 118375"/>
                <a:gd name="connsiteY47" fmla="*/ 65282 h 230294"/>
                <a:gd name="connsiteX48" fmla="*/ 75799 w 118375"/>
                <a:gd name="connsiteY48" fmla="*/ 67434 h 230294"/>
                <a:gd name="connsiteX49" fmla="*/ 80104 w 118375"/>
                <a:gd name="connsiteY49" fmla="*/ 67434 h 230294"/>
                <a:gd name="connsiteX50" fmla="*/ 80104 w 118375"/>
                <a:gd name="connsiteY50" fmla="*/ 69586 h 230294"/>
                <a:gd name="connsiteX51" fmla="*/ 84408 w 118375"/>
                <a:gd name="connsiteY51" fmla="*/ 69586 h 230294"/>
                <a:gd name="connsiteX52" fmla="*/ 84408 w 118375"/>
                <a:gd name="connsiteY52" fmla="*/ 71738 h 230294"/>
                <a:gd name="connsiteX53" fmla="*/ 93017 w 118375"/>
                <a:gd name="connsiteY53" fmla="*/ 71738 h 230294"/>
                <a:gd name="connsiteX54" fmla="*/ 93017 w 118375"/>
                <a:gd name="connsiteY54" fmla="*/ 73891 h 230294"/>
                <a:gd name="connsiteX55" fmla="*/ 97322 w 118375"/>
                <a:gd name="connsiteY55" fmla="*/ 73891 h 230294"/>
                <a:gd name="connsiteX56" fmla="*/ 97322 w 118375"/>
                <a:gd name="connsiteY56" fmla="*/ 76043 h 230294"/>
                <a:gd name="connsiteX57" fmla="*/ 103779 w 118375"/>
                <a:gd name="connsiteY57" fmla="*/ 76043 h 230294"/>
                <a:gd name="connsiteX58" fmla="*/ 103779 w 118375"/>
                <a:gd name="connsiteY58" fmla="*/ 78195 h 230294"/>
                <a:gd name="connsiteX59" fmla="*/ 112388 w 118375"/>
                <a:gd name="connsiteY59" fmla="*/ 78195 h 230294"/>
                <a:gd name="connsiteX60" fmla="*/ 112388 w 118375"/>
                <a:gd name="connsiteY60" fmla="*/ 73891 h 230294"/>
                <a:gd name="connsiteX61" fmla="*/ 118845 w 118375"/>
                <a:gd name="connsiteY61" fmla="*/ 73891 h 230294"/>
                <a:gd name="connsiteX62" fmla="*/ 118845 w 118375"/>
                <a:gd name="connsiteY62" fmla="*/ 76043 h 230294"/>
                <a:gd name="connsiteX63" fmla="*/ 116692 w 118375"/>
                <a:gd name="connsiteY63" fmla="*/ 76043 h 230294"/>
                <a:gd name="connsiteX64" fmla="*/ 116692 w 118375"/>
                <a:gd name="connsiteY64" fmla="*/ 78195 h 230294"/>
                <a:gd name="connsiteX65" fmla="*/ 114540 w 118375"/>
                <a:gd name="connsiteY65" fmla="*/ 78195 h 230294"/>
                <a:gd name="connsiteX66" fmla="*/ 114540 w 118375"/>
                <a:gd name="connsiteY66" fmla="*/ 80348 h 230294"/>
                <a:gd name="connsiteX67" fmla="*/ 112388 w 118375"/>
                <a:gd name="connsiteY67" fmla="*/ 80348 h 230294"/>
                <a:gd name="connsiteX68" fmla="*/ 112388 w 118375"/>
                <a:gd name="connsiteY68" fmla="*/ 82500 h 230294"/>
                <a:gd name="connsiteX69" fmla="*/ 110236 w 118375"/>
                <a:gd name="connsiteY69" fmla="*/ 82500 h 230294"/>
                <a:gd name="connsiteX70" fmla="*/ 110236 w 118375"/>
                <a:gd name="connsiteY70" fmla="*/ 84652 h 230294"/>
                <a:gd name="connsiteX71" fmla="*/ 108083 w 118375"/>
                <a:gd name="connsiteY71" fmla="*/ 84652 h 230294"/>
                <a:gd name="connsiteX72" fmla="*/ 108083 w 118375"/>
                <a:gd name="connsiteY72" fmla="*/ 86804 h 230294"/>
                <a:gd name="connsiteX73" fmla="*/ 105931 w 118375"/>
                <a:gd name="connsiteY73" fmla="*/ 86804 h 230294"/>
                <a:gd name="connsiteX74" fmla="*/ 105931 w 118375"/>
                <a:gd name="connsiteY74" fmla="*/ 88957 h 230294"/>
                <a:gd name="connsiteX75" fmla="*/ 103779 w 118375"/>
                <a:gd name="connsiteY75" fmla="*/ 88957 h 230294"/>
                <a:gd name="connsiteX76" fmla="*/ 103779 w 118375"/>
                <a:gd name="connsiteY76" fmla="*/ 91109 h 230294"/>
                <a:gd name="connsiteX77" fmla="*/ 101626 w 118375"/>
                <a:gd name="connsiteY77" fmla="*/ 91109 h 230294"/>
                <a:gd name="connsiteX78" fmla="*/ 101626 w 118375"/>
                <a:gd name="connsiteY78" fmla="*/ 93261 h 230294"/>
                <a:gd name="connsiteX79" fmla="*/ 99474 w 118375"/>
                <a:gd name="connsiteY79" fmla="*/ 93261 h 230294"/>
                <a:gd name="connsiteX80" fmla="*/ 99474 w 118375"/>
                <a:gd name="connsiteY80" fmla="*/ 97566 h 230294"/>
                <a:gd name="connsiteX81" fmla="*/ 97322 w 118375"/>
                <a:gd name="connsiteY81" fmla="*/ 97566 h 230294"/>
                <a:gd name="connsiteX82" fmla="*/ 97322 w 118375"/>
                <a:gd name="connsiteY82" fmla="*/ 99718 h 230294"/>
                <a:gd name="connsiteX83" fmla="*/ 95170 w 118375"/>
                <a:gd name="connsiteY83" fmla="*/ 99718 h 230294"/>
                <a:gd name="connsiteX84" fmla="*/ 95170 w 118375"/>
                <a:gd name="connsiteY84" fmla="*/ 101870 h 230294"/>
                <a:gd name="connsiteX85" fmla="*/ 93017 w 118375"/>
                <a:gd name="connsiteY85" fmla="*/ 101870 h 230294"/>
                <a:gd name="connsiteX86" fmla="*/ 93017 w 118375"/>
                <a:gd name="connsiteY86" fmla="*/ 104023 h 230294"/>
                <a:gd name="connsiteX87" fmla="*/ 90865 w 118375"/>
                <a:gd name="connsiteY87" fmla="*/ 104023 h 230294"/>
                <a:gd name="connsiteX88" fmla="*/ 90865 w 118375"/>
                <a:gd name="connsiteY88" fmla="*/ 108327 h 230294"/>
                <a:gd name="connsiteX89" fmla="*/ 88713 w 118375"/>
                <a:gd name="connsiteY89" fmla="*/ 108327 h 230294"/>
                <a:gd name="connsiteX90" fmla="*/ 88713 w 118375"/>
                <a:gd name="connsiteY90" fmla="*/ 110480 h 230294"/>
                <a:gd name="connsiteX91" fmla="*/ 86560 w 118375"/>
                <a:gd name="connsiteY91" fmla="*/ 110480 h 230294"/>
                <a:gd name="connsiteX92" fmla="*/ 86560 w 118375"/>
                <a:gd name="connsiteY92" fmla="*/ 114784 h 230294"/>
                <a:gd name="connsiteX93" fmla="*/ 84408 w 118375"/>
                <a:gd name="connsiteY93" fmla="*/ 114784 h 230294"/>
                <a:gd name="connsiteX94" fmla="*/ 84408 w 118375"/>
                <a:gd name="connsiteY94" fmla="*/ 119089 h 230294"/>
                <a:gd name="connsiteX95" fmla="*/ 82256 w 118375"/>
                <a:gd name="connsiteY95" fmla="*/ 119089 h 230294"/>
                <a:gd name="connsiteX96" fmla="*/ 82256 w 118375"/>
                <a:gd name="connsiteY96" fmla="*/ 123393 h 230294"/>
                <a:gd name="connsiteX97" fmla="*/ 80104 w 118375"/>
                <a:gd name="connsiteY97" fmla="*/ 123393 h 230294"/>
                <a:gd name="connsiteX98" fmla="*/ 80104 w 118375"/>
                <a:gd name="connsiteY98" fmla="*/ 129850 h 230294"/>
                <a:gd name="connsiteX99" fmla="*/ 77951 w 118375"/>
                <a:gd name="connsiteY99" fmla="*/ 129850 h 230294"/>
                <a:gd name="connsiteX100" fmla="*/ 77951 w 118375"/>
                <a:gd name="connsiteY100" fmla="*/ 136307 h 230294"/>
                <a:gd name="connsiteX101" fmla="*/ 75799 w 118375"/>
                <a:gd name="connsiteY101" fmla="*/ 136307 h 230294"/>
                <a:gd name="connsiteX102" fmla="*/ 75799 w 118375"/>
                <a:gd name="connsiteY102" fmla="*/ 138459 h 230294"/>
                <a:gd name="connsiteX103" fmla="*/ 73647 w 118375"/>
                <a:gd name="connsiteY103" fmla="*/ 138459 h 230294"/>
                <a:gd name="connsiteX104" fmla="*/ 73647 w 118375"/>
                <a:gd name="connsiteY104" fmla="*/ 144916 h 230294"/>
                <a:gd name="connsiteX105" fmla="*/ 71494 w 118375"/>
                <a:gd name="connsiteY105" fmla="*/ 144916 h 230294"/>
                <a:gd name="connsiteX106" fmla="*/ 71494 w 118375"/>
                <a:gd name="connsiteY106" fmla="*/ 157830 h 230294"/>
                <a:gd name="connsiteX107" fmla="*/ 69342 w 118375"/>
                <a:gd name="connsiteY107" fmla="*/ 157830 h 230294"/>
                <a:gd name="connsiteX108" fmla="*/ 69342 w 118375"/>
                <a:gd name="connsiteY108" fmla="*/ 196571 h 230294"/>
                <a:gd name="connsiteX109" fmla="*/ 71494 w 118375"/>
                <a:gd name="connsiteY109" fmla="*/ 196571 h 230294"/>
                <a:gd name="connsiteX110" fmla="*/ 71494 w 118375"/>
                <a:gd name="connsiteY110" fmla="*/ 200876 h 230294"/>
                <a:gd name="connsiteX111" fmla="*/ 73647 w 118375"/>
                <a:gd name="connsiteY111" fmla="*/ 200876 h 230294"/>
                <a:gd name="connsiteX112" fmla="*/ 73647 w 118375"/>
                <a:gd name="connsiteY112" fmla="*/ 209485 h 230294"/>
                <a:gd name="connsiteX113" fmla="*/ 75799 w 118375"/>
                <a:gd name="connsiteY113" fmla="*/ 209485 h 230294"/>
                <a:gd name="connsiteX114" fmla="*/ 75799 w 118375"/>
                <a:gd name="connsiteY114" fmla="*/ 211637 h 230294"/>
                <a:gd name="connsiteX115" fmla="*/ 77951 w 118375"/>
                <a:gd name="connsiteY115" fmla="*/ 211637 h 230294"/>
                <a:gd name="connsiteX116" fmla="*/ 77951 w 118375"/>
                <a:gd name="connsiteY116" fmla="*/ 218094 h 230294"/>
                <a:gd name="connsiteX117" fmla="*/ 80104 w 118375"/>
                <a:gd name="connsiteY117" fmla="*/ 218094 h 230294"/>
                <a:gd name="connsiteX118" fmla="*/ 80104 w 118375"/>
                <a:gd name="connsiteY118" fmla="*/ 222398 h 230294"/>
                <a:gd name="connsiteX119" fmla="*/ 82256 w 118375"/>
                <a:gd name="connsiteY119" fmla="*/ 222398 h 230294"/>
                <a:gd name="connsiteX120" fmla="*/ 82256 w 118375"/>
                <a:gd name="connsiteY120" fmla="*/ 231008 h 230294"/>
                <a:gd name="connsiteX121" fmla="*/ 37058 w 118375"/>
                <a:gd name="connsiteY121" fmla="*/ 231008 h 230294"/>
                <a:gd name="connsiteX122" fmla="*/ 37058 w 118375"/>
                <a:gd name="connsiteY122" fmla="*/ 222398 h 230294"/>
                <a:gd name="connsiteX123" fmla="*/ 39210 w 118375"/>
                <a:gd name="connsiteY123" fmla="*/ 222398 h 230294"/>
                <a:gd name="connsiteX124" fmla="*/ 39210 w 118375"/>
                <a:gd name="connsiteY124" fmla="*/ 218094 h 230294"/>
                <a:gd name="connsiteX125" fmla="*/ 41362 w 118375"/>
                <a:gd name="connsiteY125" fmla="*/ 218094 h 230294"/>
                <a:gd name="connsiteX126" fmla="*/ 41362 w 118375"/>
                <a:gd name="connsiteY126" fmla="*/ 213789 h 230294"/>
                <a:gd name="connsiteX127" fmla="*/ 43515 w 118375"/>
                <a:gd name="connsiteY127" fmla="*/ 213789 h 230294"/>
                <a:gd name="connsiteX128" fmla="*/ 43515 w 118375"/>
                <a:gd name="connsiteY128" fmla="*/ 207332 h 230294"/>
                <a:gd name="connsiteX129" fmla="*/ 45667 w 118375"/>
                <a:gd name="connsiteY129" fmla="*/ 207332 h 230294"/>
                <a:gd name="connsiteX130" fmla="*/ 45667 w 118375"/>
                <a:gd name="connsiteY130" fmla="*/ 198723 h 230294"/>
                <a:gd name="connsiteX131" fmla="*/ 47819 w 118375"/>
                <a:gd name="connsiteY131" fmla="*/ 198723 h 230294"/>
                <a:gd name="connsiteX132" fmla="*/ 47819 w 118375"/>
                <a:gd name="connsiteY132" fmla="*/ 192266 h 230294"/>
                <a:gd name="connsiteX133" fmla="*/ 49972 w 118375"/>
                <a:gd name="connsiteY133" fmla="*/ 192266 h 230294"/>
                <a:gd name="connsiteX134" fmla="*/ 49972 w 118375"/>
                <a:gd name="connsiteY134" fmla="*/ 149221 h 230294"/>
                <a:gd name="connsiteX135" fmla="*/ 47819 w 118375"/>
                <a:gd name="connsiteY135" fmla="*/ 149221 h 230294"/>
                <a:gd name="connsiteX136" fmla="*/ 47819 w 118375"/>
                <a:gd name="connsiteY136" fmla="*/ 142764 h 230294"/>
                <a:gd name="connsiteX137" fmla="*/ 45667 w 118375"/>
                <a:gd name="connsiteY137" fmla="*/ 142764 h 230294"/>
                <a:gd name="connsiteX138" fmla="*/ 45667 w 118375"/>
                <a:gd name="connsiteY138" fmla="*/ 136307 h 230294"/>
                <a:gd name="connsiteX139" fmla="*/ 43515 w 118375"/>
                <a:gd name="connsiteY139" fmla="*/ 136307 h 230294"/>
                <a:gd name="connsiteX140" fmla="*/ 43515 w 118375"/>
                <a:gd name="connsiteY140" fmla="*/ 132002 h 230294"/>
                <a:gd name="connsiteX141" fmla="*/ 41362 w 118375"/>
                <a:gd name="connsiteY141" fmla="*/ 132002 h 230294"/>
                <a:gd name="connsiteX142" fmla="*/ 41362 w 118375"/>
                <a:gd name="connsiteY142" fmla="*/ 125546 h 230294"/>
                <a:gd name="connsiteX143" fmla="*/ 39210 w 118375"/>
                <a:gd name="connsiteY143" fmla="*/ 125546 h 230294"/>
                <a:gd name="connsiteX144" fmla="*/ 39210 w 118375"/>
                <a:gd name="connsiteY144" fmla="*/ 121241 h 230294"/>
                <a:gd name="connsiteX145" fmla="*/ 37058 w 118375"/>
                <a:gd name="connsiteY145" fmla="*/ 121241 h 230294"/>
                <a:gd name="connsiteX146" fmla="*/ 37058 w 118375"/>
                <a:gd name="connsiteY146" fmla="*/ 116936 h 230294"/>
                <a:gd name="connsiteX147" fmla="*/ 34906 w 118375"/>
                <a:gd name="connsiteY147" fmla="*/ 116936 h 230294"/>
                <a:gd name="connsiteX148" fmla="*/ 34906 w 118375"/>
                <a:gd name="connsiteY148" fmla="*/ 114784 h 230294"/>
                <a:gd name="connsiteX149" fmla="*/ 32753 w 118375"/>
                <a:gd name="connsiteY149" fmla="*/ 114784 h 230294"/>
                <a:gd name="connsiteX150" fmla="*/ 32753 w 118375"/>
                <a:gd name="connsiteY150" fmla="*/ 110480 h 230294"/>
                <a:gd name="connsiteX151" fmla="*/ 30601 w 118375"/>
                <a:gd name="connsiteY151" fmla="*/ 110480 h 230294"/>
                <a:gd name="connsiteX152" fmla="*/ 30601 w 118375"/>
                <a:gd name="connsiteY152" fmla="*/ 106175 h 230294"/>
                <a:gd name="connsiteX153" fmla="*/ 28449 w 118375"/>
                <a:gd name="connsiteY153" fmla="*/ 106175 h 230294"/>
                <a:gd name="connsiteX154" fmla="*/ 28449 w 118375"/>
                <a:gd name="connsiteY154" fmla="*/ 104023 h 230294"/>
                <a:gd name="connsiteX155" fmla="*/ 26296 w 118375"/>
                <a:gd name="connsiteY155" fmla="*/ 104023 h 230294"/>
                <a:gd name="connsiteX156" fmla="*/ 26296 w 118375"/>
                <a:gd name="connsiteY156" fmla="*/ 99718 h 230294"/>
                <a:gd name="connsiteX157" fmla="*/ 24144 w 118375"/>
                <a:gd name="connsiteY157" fmla="*/ 99718 h 230294"/>
                <a:gd name="connsiteX158" fmla="*/ 24144 w 118375"/>
                <a:gd name="connsiteY158" fmla="*/ 97566 h 230294"/>
                <a:gd name="connsiteX159" fmla="*/ 21992 w 118375"/>
                <a:gd name="connsiteY159" fmla="*/ 97566 h 230294"/>
                <a:gd name="connsiteX160" fmla="*/ 21992 w 118375"/>
                <a:gd name="connsiteY160" fmla="*/ 95414 h 230294"/>
                <a:gd name="connsiteX161" fmla="*/ 19840 w 118375"/>
                <a:gd name="connsiteY161" fmla="*/ 95414 h 230294"/>
                <a:gd name="connsiteX162" fmla="*/ 19840 w 118375"/>
                <a:gd name="connsiteY162" fmla="*/ 91109 h 230294"/>
                <a:gd name="connsiteX163" fmla="*/ 17687 w 118375"/>
                <a:gd name="connsiteY163" fmla="*/ 91109 h 230294"/>
                <a:gd name="connsiteX164" fmla="*/ 17687 w 118375"/>
                <a:gd name="connsiteY164" fmla="*/ 88957 h 230294"/>
                <a:gd name="connsiteX165" fmla="*/ 15535 w 118375"/>
                <a:gd name="connsiteY165" fmla="*/ 88957 h 230294"/>
                <a:gd name="connsiteX166" fmla="*/ 15535 w 118375"/>
                <a:gd name="connsiteY166" fmla="*/ 86804 h 230294"/>
                <a:gd name="connsiteX167" fmla="*/ 13383 w 118375"/>
                <a:gd name="connsiteY167" fmla="*/ 86804 h 230294"/>
                <a:gd name="connsiteX168" fmla="*/ 13383 w 118375"/>
                <a:gd name="connsiteY168" fmla="*/ 84652 h 230294"/>
                <a:gd name="connsiteX169" fmla="*/ 11230 w 118375"/>
                <a:gd name="connsiteY169" fmla="*/ 84652 h 230294"/>
                <a:gd name="connsiteX170" fmla="*/ 11230 w 118375"/>
                <a:gd name="connsiteY170" fmla="*/ 82500 h 230294"/>
                <a:gd name="connsiteX171" fmla="*/ 9078 w 118375"/>
                <a:gd name="connsiteY171" fmla="*/ 82500 h 230294"/>
                <a:gd name="connsiteX172" fmla="*/ 9078 w 118375"/>
                <a:gd name="connsiteY172" fmla="*/ 80348 h 230294"/>
                <a:gd name="connsiteX173" fmla="*/ 6926 w 118375"/>
                <a:gd name="connsiteY173" fmla="*/ 80348 h 230294"/>
                <a:gd name="connsiteX174" fmla="*/ 6926 w 118375"/>
                <a:gd name="connsiteY174" fmla="*/ 78195 h 230294"/>
                <a:gd name="connsiteX175" fmla="*/ 4774 w 118375"/>
                <a:gd name="connsiteY175" fmla="*/ 78195 h 230294"/>
                <a:gd name="connsiteX176" fmla="*/ 4774 w 118375"/>
                <a:gd name="connsiteY176" fmla="*/ 76043 h 230294"/>
                <a:gd name="connsiteX177" fmla="*/ 2621 w 118375"/>
                <a:gd name="connsiteY177" fmla="*/ 76043 h 230294"/>
                <a:gd name="connsiteX178" fmla="*/ 2621 w 118375"/>
                <a:gd name="connsiteY178" fmla="*/ 73891 h 230294"/>
                <a:gd name="connsiteX179" fmla="*/ 469 w 118375"/>
                <a:gd name="connsiteY179" fmla="*/ 73891 h 230294"/>
                <a:gd name="connsiteX180" fmla="*/ 469 w 118375"/>
                <a:gd name="connsiteY180" fmla="*/ 71738 h 230294"/>
                <a:gd name="connsiteX181" fmla="*/ 4774 w 118375"/>
                <a:gd name="connsiteY181" fmla="*/ 71738 h 230294"/>
                <a:gd name="connsiteX182" fmla="*/ 4774 w 118375"/>
                <a:gd name="connsiteY182" fmla="*/ 69586 h 230294"/>
                <a:gd name="connsiteX183" fmla="*/ 6926 w 118375"/>
                <a:gd name="connsiteY183" fmla="*/ 69586 h 230294"/>
                <a:gd name="connsiteX184" fmla="*/ 6926 w 118375"/>
                <a:gd name="connsiteY184" fmla="*/ 67434 h 230294"/>
                <a:gd name="connsiteX185" fmla="*/ 9078 w 118375"/>
                <a:gd name="connsiteY185" fmla="*/ 67434 h 230294"/>
                <a:gd name="connsiteX186" fmla="*/ 9078 w 118375"/>
                <a:gd name="connsiteY186" fmla="*/ 15779 h 230294"/>
                <a:gd name="connsiteX187" fmla="*/ 11230 w 118375"/>
                <a:gd name="connsiteY187" fmla="*/ 15779 h 230294"/>
                <a:gd name="connsiteX188" fmla="*/ 11230 w 118375"/>
                <a:gd name="connsiteY188" fmla="*/ 7170 h 230294"/>
                <a:gd name="connsiteX189" fmla="*/ 13383 w 118375"/>
                <a:gd name="connsiteY189" fmla="*/ 7170 h 230294"/>
                <a:gd name="connsiteX190" fmla="*/ 13383 w 118375"/>
                <a:gd name="connsiteY190" fmla="*/ 2865 h 230294"/>
                <a:gd name="connsiteX191" fmla="*/ 15535 w 118375"/>
                <a:gd name="connsiteY191" fmla="*/ 2865 h 23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118375" h="230294">
                  <a:moveTo>
                    <a:pt x="15535" y="713"/>
                  </a:moveTo>
                  <a:lnTo>
                    <a:pt x="17687" y="713"/>
                  </a:lnTo>
                  <a:lnTo>
                    <a:pt x="17687" y="7170"/>
                  </a:lnTo>
                  <a:lnTo>
                    <a:pt x="19840" y="7170"/>
                  </a:lnTo>
                  <a:lnTo>
                    <a:pt x="19840" y="11474"/>
                  </a:lnTo>
                  <a:lnTo>
                    <a:pt x="21992" y="11474"/>
                  </a:lnTo>
                  <a:lnTo>
                    <a:pt x="21992" y="15779"/>
                  </a:lnTo>
                  <a:lnTo>
                    <a:pt x="24144" y="15779"/>
                  </a:lnTo>
                  <a:lnTo>
                    <a:pt x="24144" y="20084"/>
                  </a:lnTo>
                  <a:lnTo>
                    <a:pt x="26296" y="20084"/>
                  </a:lnTo>
                  <a:lnTo>
                    <a:pt x="26296" y="22236"/>
                  </a:lnTo>
                  <a:lnTo>
                    <a:pt x="28449" y="22236"/>
                  </a:lnTo>
                  <a:lnTo>
                    <a:pt x="28449" y="26540"/>
                  </a:lnTo>
                  <a:lnTo>
                    <a:pt x="30601" y="26540"/>
                  </a:lnTo>
                  <a:lnTo>
                    <a:pt x="30601" y="28693"/>
                  </a:lnTo>
                  <a:lnTo>
                    <a:pt x="32753" y="28693"/>
                  </a:lnTo>
                  <a:lnTo>
                    <a:pt x="32753" y="30845"/>
                  </a:lnTo>
                  <a:lnTo>
                    <a:pt x="34906" y="30845"/>
                  </a:lnTo>
                  <a:lnTo>
                    <a:pt x="34906" y="35150"/>
                  </a:lnTo>
                  <a:lnTo>
                    <a:pt x="37058" y="35150"/>
                  </a:lnTo>
                  <a:lnTo>
                    <a:pt x="37058" y="37302"/>
                  </a:lnTo>
                  <a:lnTo>
                    <a:pt x="39210" y="37302"/>
                  </a:lnTo>
                  <a:lnTo>
                    <a:pt x="39210" y="39454"/>
                  </a:lnTo>
                  <a:lnTo>
                    <a:pt x="41362" y="39454"/>
                  </a:lnTo>
                  <a:lnTo>
                    <a:pt x="41362" y="41606"/>
                  </a:lnTo>
                  <a:lnTo>
                    <a:pt x="43515" y="41606"/>
                  </a:lnTo>
                  <a:lnTo>
                    <a:pt x="43515" y="43759"/>
                  </a:lnTo>
                  <a:lnTo>
                    <a:pt x="45667" y="43759"/>
                  </a:lnTo>
                  <a:lnTo>
                    <a:pt x="45667" y="45911"/>
                  </a:lnTo>
                  <a:lnTo>
                    <a:pt x="47819" y="45911"/>
                  </a:lnTo>
                  <a:lnTo>
                    <a:pt x="47819" y="48063"/>
                  </a:lnTo>
                  <a:lnTo>
                    <a:pt x="49972" y="48063"/>
                  </a:lnTo>
                  <a:lnTo>
                    <a:pt x="49972" y="50216"/>
                  </a:lnTo>
                  <a:lnTo>
                    <a:pt x="54276" y="50216"/>
                  </a:lnTo>
                  <a:lnTo>
                    <a:pt x="54276" y="52368"/>
                  </a:lnTo>
                  <a:lnTo>
                    <a:pt x="56428" y="52368"/>
                  </a:lnTo>
                  <a:lnTo>
                    <a:pt x="56428" y="54520"/>
                  </a:lnTo>
                  <a:lnTo>
                    <a:pt x="58581" y="54520"/>
                  </a:lnTo>
                  <a:lnTo>
                    <a:pt x="58581" y="56672"/>
                  </a:lnTo>
                  <a:lnTo>
                    <a:pt x="60733" y="56672"/>
                  </a:lnTo>
                  <a:lnTo>
                    <a:pt x="60733" y="58825"/>
                  </a:lnTo>
                  <a:lnTo>
                    <a:pt x="65038" y="58825"/>
                  </a:lnTo>
                  <a:lnTo>
                    <a:pt x="65038" y="60977"/>
                  </a:lnTo>
                  <a:lnTo>
                    <a:pt x="69342" y="60977"/>
                  </a:lnTo>
                  <a:lnTo>
                    <a:pt x="69342" y="63129"/>
                  </a:lnTo>
                  <a:lnTo>
                    <a:pt x="73647" y="63129"/>
                  </a:lnTo>
                  <a:lnTo>
                    <a:pt x="73647" y="65282"/>
                  </a:lnTo>
                  <a:lnTo>
                    <a:pt x="75799" y="65282"/>
                  </a:lnTo>
                  <a:lnTo>
                    <a:pt x="75799" y="67434"/>
                  </a:lnTo>
                  <a:lnTo>
                    <a:pt x="80104" y="67434"/>
                  </a:lnTo>
                  <a:lnTo>
                    <a:pt x="80104" y="69586"/>
                  </a:lnTo>
                  <a:lnTo>
                    <a:pt x="84408" y="69586"/>
                  </a:lnTo>
                  <a:lnTo>
                    <a:pt x="84408" y="71738"/>
                  </a:lnTo>
                  <a:lnTo>
                    <a:pt x="93017" y="71738"/>
                  </a:lnTo>
                  <a:lnTo>
                    <a:pt x="93017" y="73891"/>
                  </a:lnTo>
                  <a:lnTo>
                    <a:pt x="97322" y="73891"/>
                  </a:lnTo>
                  <a:lnTo>
                    <a:pt x="97322" y="76043"/>
                  </a:lnTo>
                  <a:lnTo>
                    <a:pt x="103779" y="76043"/>
                  </a:lnTo>
                  <a:lnTo>
                    <a:pt x="103779" y="78195"/>
                  </a:lnTo>
                  <a:lnTo>
                    <a:pt x="112388" y="78195"/>
                  </a:lnTo>
                  <a:lnTo>
                    <a:pt x="112388" y="73891"/>
                  </a:lnTo>
                  <a:lnTo>
                    <a:pt x="118845" y="73891"/>
                  </a:lnTo>
                  <a:lnTo>
                    <a:pt x="118845" y="76043"/>
                  </a:lnTo>
                  <a:lnTo>
                    <a:pt x="116692" y="76043"/>
                  </a:lnTo>
                  <a:lnTo>
                    <a:pt x="116692" y="78195"/>
                  </a:lnTo>
                  <a:lnTo>
                    <a:pt x="114540" y="78195"/>
                  </a:lnTo>
                  <a:lnTo>
                    <a:pt x="114540" y="80348"/>
                  </a:lnTo>
                  <a:lnTo>
                    <a:pt x="112388" y="80348"/>
                  </a:lnTo>
                  <a:lnTo>
                    <a:pt x="112388" y="82500"/>
                  </a:lnTo>
                  <a:lnTo>
                    <a:pt x="110236" y="82500"/>
                  </a:lnTo>
                  <a:lnTo>
                    <a:pt x="110236" y="84652"/>
                  </a:lnTo>
                  <a:lnTo>
                    <a:pt x="108083" y="84652"/>
                  </a:lnTo>
                  <a:lnTo>
                    <a:pt x="108083" y="86804"/>
                  </a:lnTo>
                  <a:lnTo>
                    <a:pt x="105931" y="86804"/>
                  </a:lnTo>
                  <a:lnTo>
                    <a:pt x="105931" y="88957"/>
                  </a:lnTo>
                  <a:lnTo>
                    <a:pt x="103779" y="88957"/>
                  </a:lnTo>
                  <a:lnTo>
                    <a:pt x="103779" y="91109"/>
                  </a:lnTo>
                  <a:lnTo>
                    <a:pt x="101626" y="91109"/>
                  </a:lnTo>
                  <a:lnTo>
                    <a:pt x="101626" y="93261"/>
                  </a:lnTo>
                  <a:lnTo>
                    <a:pt x="99474" y="93261"/>
                  </a:lnTo>
                  <a:lnTo>
                    <a:pt x="99474" y="97566"/>
                  </a:lnTo>
                  <a:lnTo>
                    <a:pt x="97322" y="97566"/>
                  </a:lnTo>
                  <a:lnTo>
                    <a:pt x="97322" y="99718"/>
                  </a:lnTo>
                  <a:lnTo>
                    <a:pt x="95170" y="99718"/>
                  </a:lnTo>
                  <a:lnTo>
                    <a:pt x="95170" y="101870"/>
                  </a:lnTo>
                  <a:lnTo>
                    <a:pt x="93017" y="101870"/>
                  </a:lnTo>
                  <a:lnTo>
                    <a:pt x="93017" y="104023"/>
                  </a:lnTo>
                  <a:lnTo>
                    <a:pt x="90865" y="104023"/>
                  </a:lnTo>
                  <a:lnTo>
                    <a:pt x="90865" y="108327"/>
                  </a:lnTo>
                  <a:lnTo>
                    <a:pt x="88713" y="108327"/>
                  </a:lnTo>
                  <a:lnTo>
                    <a:pt x="88713" y="110480"/>
                  </a:lnTo>
                  <a:lnTo>
                    <a:pt x="86560" y="110480"/>
                  </a:lnTo>
                  <a:lnTo>
                    <a:pt x="86560" y="114784"/>
                  </a:lnTo>
                  <a:lnTo>
                    <a:pt x="84408" y="114784"/>
                  </a:lnTo>
                  <a:lnTo>
                    <a:pt x="84408" y="119089"/>
                  </a:lnTo>
                  <a:lnTo>
                    <a:pt x="82256" y="119089"/>
                  </a:lnTo>
                  <a:lnTo>
                    <a:pt x="82256" y="123393"/>
                  </a:lnTo>
                  <a:lnTo>
                    <a:pt x="80104" y="123393"/>
                  </a:lnTo>
                  <a:lnTo>
                    <a:pt x="80104" y="129850"/>
                  </a:lnTo>
                  <a:lnTo>
                    <a:pt x="77951" y="129850"/>
                  </a:lnTo>
                  <a:lnTo>
                    <a:pt x="77951" y="136307"/>
                  </a:lnTo>
                  <a:lnTo>
                    <a:pt x="75799" y="136307"/>
                  </a:lnTo>
                  <a:lnTo>
                    <a:pt x="75799" y="138459"/>
                  </a:lnTo>
                  <a:lnTo>
                    <a:pt x="73647" y="138459"/>
                  </a:lnTo>
                  <a:lnTo>
                    <a:pt x="73647" y="144916"/>
                  </a:lnTo>
                  <a:lnTo>
                    <a:pt x="71494" y="144916"/>
                  </a:lnTo>
                  <a:lnTo>
                    <a:pt x="71494" y="157830"/>
                  </a:lnTo>
                  <a:lnTo>
                    <a:pt x="69342" y="157830"/>
                  </a:lnTo>
                  <a:lnTo>
                    <a:pt x="69342" y="196571"/>
                  </a:lnTo>
                  <a:lnTo>
                    <a:pt x="71494" y="196571"/>
                  </a:lnTo>
                  <a:lnTo>
                    <a:pt x="71494" y="200876"/>
                  </a:lnTo>
                  <a:lnTo>
                    <a:pt x="73647" y="200876"/>
                  </a:lnTo>
                  <a:lnTo>
                    <a:pt x="73647" y="209485"/>
                  </a:lnTo>
                  <a:lnTo>
                    <a:pt x="75799" y="209485"/>
                  </a:lnTo>
                  <a:lnTo>
                    <a:pt x="75799" y="211637"/>
                  </a:lnTo>
                  <a:lnTo>
                    <a:pt x="77951" y="211637"/>
                  </a:lnTo>
                  <a:lnTo>
                    <a:pt x="77951" y="218094"/>
                  </a:lnTo>
                  <a:lnTo>
                    <a:pt x="80104" y="218094"/>
                  </a:lnTo>
                  <a:lnTo>
                    <a:pt x="80104" y="222398"/>
                  </a:lnTo>
                  <a:lnTo>
                    <a:pt x="82256" y="222398"/>
                  </a:lnTo>
                  <a:lnTo>
                    <a:pt x="82256" y="231008"/>
                  </a:lnTo>
                  <a:lnTo>
                    <a:pt x="37058" y="231008"/>
                  </a:lnTo>
                  <a:lnTo>
                    <a:pt x="37058" y="222398"/>
                  </a:lnTo>
                  <a:lnTo>
                    <a:pt x="39210" y="222398"/>
                  </a:lnTo>
                  <a:lnTo>
                    <a:pt x="39210" y="218094"/>
                  </a:lnTo>
                  <a:lnTo>
                    <a:pt x="41362" y="218094"/>
                  </a:lnTo>
                  <a:lnTo>
                    <a:pt x="41362" y="213789"/>
                  </a:lnTo>
                  <a:lnTo>
                    <a:pt x="43515" y="213789"/>
                  </a:lnTo>
                  <a:lnTo>
                    <a:pt x="43515" y="207332"/>
                  </a:lnTo>
                  <a:lnTo>
                    <a:pt x="45667" y="207332"/>
                  </a:lnTo>
                  <a:lnTo>
                    <a:pt x="45667" y="198723"/>
                  </a:lnTo>
                  <a:lnTo>
                    <a:pt x="47819" y="198723"/>
                  </a:lnTo>
                  <a:lnTo>
                    <a:pt x="47819" y="192266"/>
                  </a:lnTo>
                  <a:lnTo>
                    <a:pt x="49972" y="192266"/>
                  </a:lnTo>
                  <a:lnTo>
                    <a:pt x="49972" y="149221"/>
                  </a:lnTo>
                  <a:lnTo>
                    <a:pt x="47819" y="149221"/>
                  </a:lnTo>
                  <a:lnTo>
                    <a:pt x="47819" y="142764"/>
                  </a:lnTo>
                  <a:lnTo>
                    <a:pt x="45667" y="142764"/>
                  </a:lnTo>
                  <a:lnTo>
                    <a:pt x="45667" y="136307"/>
                  </a:lnTo>
                  <a:lnTo>
                    <a:pt x="43515" y="136307"/>
                  </a:lnTo>
                  <a:lnTo>
                    <a:pt x="43515" y="132002"/>
                  </a:lnTo>
                  <a:lnTo>
                    <a:pt x="41362" y="132002"/>
                  </a:lnTo>
                  <a:lnTo>
                    <a:pt x="41362" y="125546"/>
                  </a:lnTo>
                  <a:lnTo>
                    <a:pt x="39210" y="125546"/>
                  </a:lnTo>
                  <a:lnTo>
                    <a:pt x="39210" y="121241"/>
                  </a:lnTo>
                  <a:lnTo>
                    <a:pt x="37058" y="121241"/>
                  </a:lnTo>
                  <a:lnTo>
                    <a:pt x="37058" y="116936"/>
                  </a:lnTo>
                  <a:lnTo>
                    <a:pt x="34906" y="116936"/>
                  </a:lnTo>
                  <a:lnTo>
                    <a:pt x="34906" y="114784"/>
                  </a:lnTo>
                  <a:lnTo>
                    <a:pt x="32753" y="114784"/>
                  </a:lnTo>
                  <a:lnTo>
                    <a:pt x="32753" y="110480"/>
                  </a:lnTo>
                  <a:lnTo>
                    <a:pt x="30601" y="110480"/>
                  </a:lnTo>
                  <a:lnTo>
                    <a:pt x="30601" y="106175"/>
                  </a:lnTo>
                  <a:lnTo>
                    <a:pt x="28449" y="106175"/>
                  </a:lnTo>
                  <a:lnTo>
                    <a:pt x="28449" y="104023"/>
                  </a:lnTo>
                  <a:lnTo>
                    <a:pt x="26296" y="104023"/>
                  </a:lnTo>
                  <a:lnTo>
                    <a:pt x="26296" y="99718"/>
                  </a:lnTo>
                  <a:lnTo>
                    <a:pt x="24144" y="99718"/>
                  </a:lnTo>
                  <a:lnTo>
                    <a:pt x="24144" y="97566"/>
                  </a:lnTo>
                  <a:lnTo>
                    <a:pt x="21992" y="97566"/>
                  </a:lnTo>
                  <a:lnTo>
                    <a:pt x="21992" y="95414"/>
                  </a:lnTo>
                  <a:lnTo>
                    <a:pt x="19840" y="95414"/>
                  </a:lnTo>
                  <a:lnTo>
                    <a:pt x="19840" y="91109"/>
                  </a:lnTo>
                  <a:lnTo>
                    <a:pt x="17687" y="91109"/>
                  </a:lnTo>
                  <a:lnTo>
                    <a:pt x="17687" y="88957"/>
                  </a:lnTo>
                  <a:lnTo>
                    <a:pt x="15535" y="88957"/>
                  </a:lnTo>
                  <a:lnTo>
                    <a:pt x="15535" y="86804"/>
                  </a:lnTo>
                  <a:lnTo>
                    <a:pt x="13383" y="86804"/>
                  </a:lnTo>
                  <a:lnTo>
                    <a:pt x="13383" y="84652"/>
                  </a:lnTo>
                  <a:lnTo>
                    <a:pt x="11230" y="84652"/>
                  </a:lnTo>
                  <a:lnTo>
                    <a:pt x="11230" y="82500"/>
                  </a:lnTo>
                  <a:lnTo>
                    <a:pt x="9078" y="82500"/>
                  </a:lnTo>
                  <a:lnTo>
                    <a:pt x="9078" y="80348"/>
                  </a:lnTo>
                  <a:lnTo>
                    <a:pt x="6926" y="80348"/>
                  </a:lnTo>
                  <a:lnTo>
                    <a:pt x="6926" y="78195"/>
                  </a:lnTo>
                  <a:lnTo>
                    <a:pt x="4774" y="78195"/>
                  </a:lnTo>
                  <a:lnTo>
                    <a:pt x="4774" y="76043"/>
                  </a:lnTo>
                  <a:lnTo>
                    <a:pt x="2621" y="76043"/>
                  </a:lnTo>
                  <a:lnTo>
                    <a:pt x="2621" y="73891"/>
                  </a:lnTo>
                  <a:lnTo>
                    <a:pt x="469" y="73891"/>
                  </a:lnTo>
                  <a:lnTo>
                    <a:pt x="469" y="71738"/>
                  </a:lnTo>
                  <a:lnTo>
                    <a:pt x="4774" y="71738"/>
                  </a:lnTo>
                  <a:lnTo>
                    <a:pt x="4774" y="69586"/>
                  </a:lnTo>
                  <a:lnTo>
                    <a:pt x="6926" y="69586"/>
                  </a:lnTo>
                  <a:lnTo>
                    <a:pt x="6926" y="67434"/>
                  </a:lnTo>
                  <a:lnTo>
                    <a:pt x="9078" y="67434"/>
                  </a:lnTo>
                  <a:lnTo>
                    <a:pt x="9078" y="15779"/>
                  </a:lnTo>
                  <a:lnTo>
                    <a:pt x="11230" y="15779"/>
                  </a:lnTo>
                  <a:lnTo>
                    <a:pt x="11230" y="7170"/>
                  </a:lnTo>
                  <a:lnTo>
                    <a:pt x="13383" y="7170"/>
                  </a:lnTo>
                  <a:lnTo>
                    <a:pt x="13383" y="2865"/>
                  </a:lnTo>
                  <a:lnTo>
                    <a:pt x="15535" y="2865"/>
                  </a:lnTo>
                  <a:close/>
                </a:path>
              </a:pathLst>
            </a:custGeom>
            <a:solidFill>
              <a:srgbClr val="ABA5B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828ED984-09EB-167B-5B7D-182EDDC7476A}"/>
                </a:ext>
              </a:extLst>
            </p:cNvPr>
            <p:cNvSpPr/>
            <p:nvPr/>
          </p:nvSpPr>
          <p:spPr>
            <a:xfrm>
              <a:off x="12758793" y="8554211"/>
              <a:ext cx="182944" cy="176487"/>
            </a:xfrm>
            <a:custGeom>
              <a:avLst/>
              <a:gdLst>
                <a:gd name="connsiteX0" fmla="*/ 175069 w 182944"/>
                <a:gd name="connsiteY0" fmla="*/ 512 h 176487"/>
                <a:gd name="connsiteX1" fmla="*/ 177221 w 182944"/>
                <a:gd name="connsiteY1" fmla="*/ 512 h 176487"/>
                <a:gd name="connsiteX2" fmla="*/ 177221 w 182944"/>
                <a:gd name="connsiteY2" fmla="*/ 6969 h 176487"/>
                <a:gd name="connsiteX3" fmla="*/ 179374 w 182944"/>
                <a:gd name="connsiteY3" fmla="*/ 6969 h 176487"/>
                <a:gd name="connsiteX4" fmla="*/ 179374 w 182944"/>
                <a:gd name="connsiteY4" fmla="*/ 26339 h 176487"/>
                <a:gd name="connsiteX5" fmla="*/ 181526 w 182944"/>
                <a:gd name="connsiteY5" fmla="*/ 26339 h 176487"/>
                <a:gd name="connsiteX6" fmla="*/ 181526 w 182944"/>
                <a:gd name="connsiteY6" fmla="*/ 43558 h 176487"/>
                <a:gd name="connsiteX7" fmla="*/ 183678 w 182944"/>
                <a:gd name="connsiteY7" fmla="*/ 43558 h 176487"/>
                <a:gd name="connsiteX8" fmla="*/ 183678 w 182944"/>
                <a:gd name="connsiteY8" fmla="*/ 60776 h 176487"/>
                <a:gd name="connsiteX9" fmla="*/ 181526 w 182944"/>
                <a:gd name="connsiteY9" fmla="*/ 60776 h 176487"/>
                <a:gd name="connsiteX10" fmla="*/ 181526 w 182944"/>
                <a:gd name="connsiteY10" fmla="*/ 62928 h 176487"/>
                <a:gd name="connsiteX11" fmla="*/ 177221 w 182944"/>
                <a:gd name="connsiteY11" fmla="*/ 62928 h 176487"/>
                <a:gd name="connsiteX12" fmla="*/ 177221 w 182944"/>
                <a:gd name="connsiteY12" fmla="*/ 65081 h 176487"/>
                <a:gd name="connsiteX13" fmla="*/ 172917 w 182944"/>
                <a:gd name="connsiteY13" fmla="*/ 65081 h 176487"/>
                <a:gd name="connsiteX14" fmla="*/ 172917 w 182944"/>
                <a:gd name="connsiteY14" fmla="*/ 67233 h 176487"/>
                <a:gd name="connsiteX15" fmla="*/ 166460 w 182944"/>
                <a:gd name="connsiteY15" fmla="*/ 67233 h 176487"/>
                <a:gd name="connsiteX16" fmla="*/ 166460 w 182944"/>
                <a:gd name="connsiteY16" fmla="*/ 69385 h 176487"/>
                <a:gd name="connsiteX17" fmla="*/ 125567 w 182944"/>
                <a:gd name="connsiteY17" fmla="*/ 69385 h 176487"/>
                <a:gd name="connsiteX18" fmla="*/ 125567 w 182944"/>
                <a:gd name="connsiteY18" fmla="*/ 67233 h 176487"/>
                <a:gd name="connsiteX19" fmla="*/ 121262 w 182944"/>
                <a:gd name="connsiteY19" fmla="*/ 67233 h 176487"/>
                <a:gd name="connsiteX20" fmla="*/ 121262 w 182944"/>
                <a:gd name="connsiteY20" fmla="*/ 65081 h 176487"/>
                <a:gd name="connsiteX21" fmla="*/ 116957 w 182944"/>
                <a:gd name="connsiteY21" fmla="*/ 65081 h 176487"/>
                <a:gd name="connsiteX22" fmla="*/ 116957 w 182944"/>
                <a:gd name="connsiteY22" fmla="*/ 62928 h 176487"/>
                <a:gd name="connsiteX23" fmla="*/ 114805 w 182944"/>
                <a:gd name="connsiteY23" fmla="*/ 62928 h 176487"/>
                <a:gd name="connsiteX24" fmla="*/ 114805 w 182944"/>
                <a:gd name="connsiteY24" fmla="*/ 60776 h 176487"/>
                <a:gd name="connsiteX25" fmla="*/ 110501 w 182944"/>
                <a:gd name="connsiteY25" fmla="*/ 60776 h 176487"/>
                <a:gd name="connsiteX26" fmla="*/ 110501 w 182944"/>
                <a:gd name="connsiteY26" fmla="*/ 58624 h 176487"/>
                <a:gd name="connsiteX27" fmla="*/ 106196 w 182944"/>
                <a:gd name="connsiteY27" fmla="*/ 58624 h 176487"/>
                <a:gd name="connsiteX28" fmla="*/ 106196 w 182944"/>
                <a:gd name="connsiteY28" fmla="*/ 56471 h 176487"/>
                <a:gd name="connsiteX29" fmla="*/ 95435 w 182944"/>
                <a:gd name="connsiteY29" fmla="*/ 56471 h 176487"/>
                <a:gd name="connsiteX30" fmla="*/ 95435 w 182944"/>
                <a:gd name="connsiteY30" fmla="*/ 62928 h 176487"/>
                <a:gd name="connsiteX31" fmla="*/ 97587 w 182944"/>
                <a:gd name="connsiteY31" fmla="*/ 62928 h 176487"/>
                <a:gd name="connsiteX32" fmla="*/ 97587 w 182944"/>
                <a:gd name="connsiteY32" fmla="*/ 69385 h 176487"/>
                <a:gd name="connsiteX33" fmla="*/ 99739 w 182944"/>
                <a:gd name="connsiteY33" fmla="*/ 69385 h 176487"/>
                <a:gd name="connsiteX34" fmla="*/ 99739 w 182944"/>
                <a:gd name="connsiteY34" fmla="*/ 75842 h 176487"/>
                <a:gd name="connsiteX35" fmla="*/ 101891 w 182944"/>
                <a:gd name="connsiteY35" fmla="*/ 75842 h 176487"/>
                <a:gd name="connsiteX36" fmla="*/ 101891 w 182944"/>
                <a:gd name="connsiteY36" fmla="*/ 82299 h 176487"/>
                <a:gd name="connsiteX37" fmla="*/ 104044 w 182944"/>
                <a:gd name="connsiteY37" fmla="*/ 82299 h 176487"/>
                <a:gd name="connsiteX38" fmla="*/ 104044 w 182944"/>
                <a:gd name="connsiteY38" fmla="*/ 86603 h 176487"/>
                <a:gd name="connsiteX39" fmla="*/ 106196 w 182944"/>
                <a:gd name="connsiteY39" fmla="*/ 86603 h 176487"/>
                <a:gd name="connsiteX40" fmla="*/ 106196 w 182944"/>
                <a:gd name="connsiteY40" fmla="*/ 129649 h 176487"/>
                <a:gd name="connsiteX41" fmla="*/ 104044 w 182944"/>
                <a:gd name="connsiteY41" fmla="*/ 129649 h 176487"/>
                <a:gd name="connsiteX42" fmla="*/ 104044 w 182944"/>
                <a:gd name="connsiteY42" fmla="*/ 138258 h 176487"/>
                <a:gd name="connsiteX43" fmla="*/ 101891 w 182944"/>
                <a:gd name="connsiteY43" fmla="*/ 138258 h 176487"/>
                <a:gd name="connsiteX44" fmla="*/ 101891 w 182944"/>
                <a:gd name="connsiteY44" fmla="*/ 151172 h 176487"/>
                <a:gd name="connsiteX45" fmla="*/ 99739 w 182944"/>
                <a:gd name="connsiteY45" fmla="*/ 151172 h 176487"/>
                <a:gd name="connsiteX46" fmla="*/ 99739 w 182944"/>
                <a:gd name="connsiteY46" fmla="*/ 153324 h 176487"/>
                <a:gd name="connsiteX47" fmla="*/ 97587 w 182944"/>
                <a:gd name="connsiteY47" fmla="*/ 153324 h 176487"/>
                <a:gd name="connsiteX48" fmla="*/ 97587 w 182944"/>
                <a:gd name="connsiteY48" fmla="*/ 155477 h 176487"/>
                <a:gd name="connsiteX49" fmla="*/ 88978 w 182944"/>
                <a:gd name="connsiteY49" fmla="*/ 155477 h 176487"/>
                <a:gd name="connsiteX50" fmla="*/ 88978 w 182944"/>
                <a:gd name="connsiteY50" fmla="*/ 157629 h 176487"/>
                <a:gd name="connsiteX51" fmla="*/ 84673 w 182944"/>
                <a:gd name="connsiteY51" fmla="*/ 157629 h 176487"/>
                <a:gd name="connsiteX52" fmla="*/ 84673 w 182944"/>
                <a:gd name="connsiteY52" fmla="*/ 159781 h 176487"/>
                <a:gd name="connsiteX53" fmla="*/ 48084 w 182944"/>
                <a:gd name="connsiteY53" fmla="*/ 159781 h 176487"/>
                <a:gd name="connsiteX54" fmla="*/ 48084 w 182944"/>
                <a:gd name="connsiteY54" fmla="*/ 157629 h 176487"/>
                <a:gd name="connsiteX55" fmla="*/ 39475 w 182944"/>
                <a:gd name="connsiteY55" fmla="*/ 157629 h 176487"/>
                <a:gd name="connsiteX56" fmla="*/ 39475 w 182944"/>
                <a:gd name="connsiteY56" fmla="*/ 155477 h 176487"/>
                <a:gd name="connsiteX57" fmla="*/ 28714 w 182944"/>
                <a:gd name="connsiteY57" fmla="*/ 155477 h 176487"/>
                <a:gd name="connsiteX58" fmla="*/ 28714 w 182944"/>
                <a:gd name="connsiteY58" fmla="*/ 153324 h 176487"/>
                <a:gd name="connsiteX59" fmla="*/ 26561 w 182944"/>
                <a:gd name="connsiteY59" fmla="*/ 153324 h 176487"/>
                <a:gd name="connsiteX60" fmla="*/ 26561 w 182944"/>
                <a:gd name="connsiteY60" fmla="*/ 151172 h 176487"/>
                <a:gd name="connsiteX61" fmla="*/ 22257 w 182944"/>
                <a:gd name="connsiteY61" fmla="*/ 151172 h 176487"/>
                <a:gd name="connsiteX62" fmla="*/ 22257 w 182944"/>
                <a:gd name="connsiteY62" fmla="*/ 149020 h 176487"/>
                <a:gd name="connsiteX63" fmla="*/ 20105 w 182944"/>
                <a:gd name="connsiteY63" fmla="*/ 149020 h 176487"/>
                <a:gd name="connsiteX64" fmla="*/ 20105 w 182944"/>
                <a:gd name="connsiteY64" fmla="*/ 146867 h 176487"/>
                <a:gd name="connsiteX65" fmla="*/ 13648 w 182944"/>
                <a:gd name="connsiteY65" fmla="*/ 146867 h 176487"/>
                <a:gd name="connsiteX66" fmla="*/ 13648 w 182944"/>
                <a:gd name="connsiteY66" fmla="*/ 176999 h 176487"/>
                <a:gd name="connsiteX67" fmla="*/ 11495 w 182944"/>
                <a:gd name="connsiteY67" fmla="*/ 176999 h 176487"/>
                <a:gd name="connsiteX68" fmla="*/ 11495 w 182944"/>
                <a:gd name="connsiteY68" fmla="*/ 144715 h 176487"/>
                <a:gd name="connsiteX69" fmla="*/ 24409 w 182944"/>
                <a:gd name="connsiteY69" fmla="*/ 144715 h 176487"/>
                <a:gd name="connsiteX70" fmla="*/ 24409 w 182944"/>
                <a:gd name="connsiteY70" fmla="*/ 146867 h 176487"/>
                <a:gd name="connsiteX71" fmla="*/ 30866 w 182944"/>
                <a:gd name="connsiteY71" fmla="*/ 146867 h 176487"/>
                <a:gd name="connsiteX72" fmla="*/ 30866 w 182944"/>
                <a:gd name="connsiteY72" fmla="*/ 142563 h 176487"/>
                <a:gd name="connsiteX73" fmla="*/ 37323 w 182944"/>
                <a:gd name="connsiteY73" fmla="*/ 142563 h 176487"/>
                <a:gd name="connsiteX74" fmla="*/ 37323 w 182944"/>
                <a:gd name="connsiteY74" fmla="*/ 144715 h 176487"/>
                <a:gd name="connsiteX75" fmla="*/ 35171 w 182944"/>
                <a:gd name="connsiteY75" fmla="*/ 144715 h 176487"/>
                <a:gd name="connsiteX76" fmla="*/ 35171 w 182944"/>
                <a:gd name="connsiteY76" fmla="*/ 153324 h 176487"/>
                <a:gd name="connsiteX77" fmla="*/ 41627 w 182944"/>
                <a:gd name="connsiteY77" fmla="*/ 153324 h 176487"/>
                <a:gd name="connsiteX78" fmla="*/ 41627 w 182944"/>
                <a:gd name="connsiteY78" fmla="*/ 151172 h 176487"/>
                <a:gd name="connsiteX79" fmla="*/ 39475 w 182944"/>
                <a:gd name="connsiteY79" fmla="*/ 151172 h 176487"/>
                <a:gd name="connsiteX80" fmla="*/ 39475 w 182944"/>
                <a:gd name="connsiteY80" fmla="*/ 146867 h 176487"/>
                <a:gd name="connsiteX81" fmla="*/ 41627 w 182944"/>
                <a:gd name="connsiteY81" fmla="*/ 146867 h 176487"/>
                <a:gd name="connsiteX82" fmla="*/ 41627 w 182944"/>
                <a:gd name="connsiteY82" fmla="*/ 138258 h 176487"/>
                <a:gd name="connsiteX83" fmla="*/ 43780 w 182944"/>
                <a:gd name="connsiteY83" fmla="*/ 138258 h 176487"/>
                <a:gd name="connsiteX84" fmla="*/ 43780 w 182944"/>
                <a:gd name="connsiteY84" fmla="*/ 136106 h 176487"/>
                <a:gd name="connsiteX85" fmla="*/ 41627 w 182944"/>
                <a:gd name="connsiteY85" fmla="*/ 136106 h 176487"/>
                <a:gd name="connsiteX86" fmla="*/ 41627 w 182944"/>
                <a:gd name="connsiteY86" fmla="*/ 127497 h 176487"/>
                <a:gd name="connsiteX87" fmla="*/ 43780 w 182944"/>
                <a:gd name="connsiteY87" fmla="*/ 127497 h 176487"/>
                <a:gd name="connsiteX88" fmla="*/ 43780 w 182944"/>
                <a:gd name="connsiteY88" fmla="*/ 123192 h 176487"/>
                <a:gd name="connsiteX89" fmla="*/ 45932 w 182944"/>
                <a:gd name="connsiteY89" fmla="*/ 123192 h 176487"/>
                <a:gd name="connsiteX90" fmla="*/ 45932 w 182944"/>
                <a:gd name="connsiteY90" fmla="*/ 127497 h 176487"/>
                <a:gd name="connsiteX91" fmla="*/ 48084 w 182944"/>
                <a:gd name="connsiteY91" fmla="*/ 127497 h 176487"/>
                <a:gd name="connsiteX92" fmla="*/ 48084 w 182944"/>
                <a:gd name="connsiteY92" fmla="*/ 114583 h 176487"/>
                <a:gd name="connsiteX93" fmla="*/ 45932 w 182944"/>
                <a:gd name="connsiteY93" fmla="*/ 114583 h 176487"/>
                <a:gd name="connsiteX94" fmla="*/ 45932 w 182944"/>
                <a:gd name="connsiteY94" fmla="*/ 112431 h 176487"/>
                <a:gd name="connsiteX95" fmla="*/ 43780 w 182944"/>
                <a:gd name="connsiteY95" fmla="*/ 112431 h 176487"/>
                <a:gd name="connsiteX96" fmla="*/ 43780 w 182944"/>
                <a:gd name="connsiteY96" fmla="*/ 103822 h 176487"/>
                <a:gd name="connsiteX97" fmla="*/ 41627 w 182944"/>
                <a:gd name="connsiteY97" fmla="*/ 103822 h 176487"/>
                <a:gd name="connsiteX98" fmla="*/ 41627 w 182944"/>
                <a:gd name="connsiteY98" fmla="*/ 99517 h 176487"/>
                <a:gd name="connsiteX99" fmla="*/ 26561 w 182944"/>
                <a:gd name="connsiteY99" fmla="*/ 99517 h 176487"/>
                <a:gd name="connsiteX100" fmla="*/ 26561 w 182944"/>
                <a:gd name="connsiteY100" fmla="*/ 97365 h 176487"/>
                <a:gd name="connsiteX101" fmla="*/ 22257 w 182944"/>
                <a:gd name="connsiteY101" fmla="*/ 97365 h 176487"/>
                <a:gd name="connsiteX102" fmla="*/ 22257 w 182944"/>
                <a:gd name="connsiteY102" fmla="*/ 95213 h 176487"/>
                <a:gd name="connsiteX103" fmla="*/ 20105 w 182944"/>
                <a:gd name="connsiteY103" fmla="*/ 95213 h 176487"/>
                <a:gd name="connsiteX104" fmla="*/ 20105 w 182944"/>
                <a:gd name="connsiteY104" fmla="*/ 93060 h 176487"/>
                <a:gd name="connsiteX105" fmla="*/ 17952 w 182944"/>
                <a:gd name="connsiteY105" fmla="*/ 93060 h 176487"/>
                <a:gd name="connsiteX106" fmla="*/ 17952 w 182944"/>
                <a:gd name="connsiteY106" fmla="*/ 90908 h 176487"/>
                <a:gd name="connsiteX107" fmla="*/ 9343 w 182944"/>
                <a:gd name="connsiteY107" fmla="*/ 90908 h 176487"/>
                <a:gd name="connsiteX108" fmla="*/ 9343 w 182944"/>
                <a:gd name="connsiteY108" fmla="*/ 88756 h 176487"/>
                <a:gd name="connsiteX109" fmla="*/ 7191 w 182944"/>
                <a:gd name="connsiteY109" fmla="*/ 88756 h 176487"/>
                <a:gd name="connsiteX110" fmla="*/ 7191 w 182944"/>
                <a:gd name="connsiteY110" fmla="*/ 86603 h 176487"/>
                <a:gd name="connsiteX111" fmla="*/ 5039 w 182944"/>
                <a:gd name="connsiteY111" fmla="*/ 86603 h 176487"/>
                <a:gd name="connsiteX112" fmla="*/ 5039 w 182944"/>
                <a:gd name="connsiteY112" fmla="*/ 84451 h 176487"/>
                <a:gd name="connsiteX113" fmla="*/ 2886 w 182944"/>
                <a:gd name="connsiteY113" fmla="*/ 84451 h 176487"/>
                <a:gd name="connsiteX114" fmla="*/ 2886 w 182944"/>
                <a:gd name="connsiteY114" fmla="*/ 82299 h 176487"/>
                <a:gd name="connsiteX115" fmla="*/ 734 w 182944"/>
                <a:gd name="connsiteY115" fmla="*/ 82299 h 176487"/>
                <a:gd name="connsiteX116" fmla="*/ 734 w 182944"/>
                <a:gd name="connsiteY116" fmla="*/ 75842 h 176487"/>
                <a:gd name="connsiteX117" fmla="*/ 9343 w 182944"/>
                <a:gd name="connsiteY117" fmla="*/ 75842 h 176487"/>
                <a:gd name="connsiteX118" fmla="*/ 9343 w 182944"/>
                <a:gd name="connsiteY118" fmla="*/ 80147 h 176487"/>
                <a:gd name="connsiteX119" fmla="*/ 11495 w 182944"/>
                <a:gd name="connsiteY119" fmla="*/ 80147 h 176487"/>
                <a:gd name="connsiteX120" fmla="*/ 11495 w 182944"/>
                <a:gd name="connsiteY120" fmla="*/ 82299 h 176487"/>
                <a:gd name="connsiteX121" fmla="*/ 15800 w 182944"/>
                <a:gd name="connsiteY121" fmla="*/ 82299 h 176487"/>
                <a:gd name="connsiteX122" fmla="*/ 15800 w 182944"/>
                <a:gd name="connsiteY122" fmla="*/ 84451 h 176487"/>
                <a:gd name="connsiteX123" fmla="*/ 24409 w 182944"/>
                <a:gd name="connsiteY123" fmla="*/ 84451 h 176487"/>
                <a:gd name="connsiteX124" fmla="*/ 24409 w 182944"/>
                <a:gd name="connsiteY124" fmla="*/ 86603 h 176487"/>
                <a:gd name="connsiteX125" fmla="*/ 30866 w 182944"/>
                <a:gd name="connsiteY125" fmla="*/ 86603 h 176487"/>
                <a:gd name="connsiteX126" fmla="*/ 30866 w 182944"/>
                <a:gd name="connsiteY126" fmla="*/ 88756 h 176487"/>
                <a:gd name="connsiteX127" fmla="*/ 45932 w 182944"/>
                <a:gd name="connsiteY127" fmla="*/ 88756 h 176487"/>
                <a:gd name="connsiteX128" fmla="*/ 45932 w 182944"/>
                <a:gd name="connsiteY128" fmla="*/ 90908 h 176487"/>
                <a:gd name="connsiteX129" fmla="*/ 80369 w 182944"/>
                <a:gd name="connsiteY129" fmla="*/ 90908 h 176487"/>
                <a:gd name="connsiteX130" fmla="*/ 80369 w 182944"/>
                <a:gd name="connsiteY130" fmla="*/ 88756 h 176487"/>
                <a:gd name="connsiteX131" fmla="*/ 84673 w 182944"/>
                <a:gd name="connsiteY131" fmla="*/ 88756 h 176487"/>
                <a:gd name="connsiteX132" fmla="*/ 84673 w 182944"/>
                <a:gd name="connsiteY132" fmla="*/ 86603 h 176487"/>
                <a:gd name="connsiteX133" fmla="*/ 86825 w 182944"/>
                <a:gd name="connsiteY133" fmla="*/ 86603 h 176487"/>
                <a:gd name="connsiteX134" fmla="*/ 86825 w 182944"/>
                <a:gd name="connsiteY134" fmla="*/ 84451 h 176487"/>
                <a:gd name="connsiteX135" fmla="*/ 88978 w 182944"/>
                <a:gd name="connsiteY135" fmla="*/ 84451 h 176487"/>
                <a:gd name="connsiteX136" fmla="*/ 88978 w 182944"/>
                <a:gd name="connsiteY136" fmla="*/ 73690 h 176487"/>
                <a:gd name="connsiteX137" fmla="*/ 86825 w 182944"/>
                <a:gd name="connsiteY137" fmla="*/ 73690 h 176487"/>
                <a:gd name="connsiteX138" fmla="*/ 86825 w 182944"/>
                <a:gd name="connsiteY138" fmla="*/ 69385 h 176487"/>
                <a:gd name="connsiteX139" fmla="*/ 84673 w 182944"/>
                <a:gd name="connsiteY139" fmla="*/ 69385 h 176487"/>
                <a:gd name="connsiteX140" fmla="*/ 84673 w 182944"/>
                <a:gd name="connsiteY140" fmla="*/ 65081 h 176487"/>
                <a:gd name="connsiteX141" fmla="*/ 82521 w 182944"/>
                <a:gd name="connsiteY141" fmla="*/ 65081 h 176487"/>
                <a:gd name="connsiteX142" fmla="*/ 82521 w 182944"/>
                <a:gd name="connsiteY142" fmla="*/ 60776 h 176487"/>
                <a:gd name="connsiteX143" fmla="*/ 78216 w 182944"/>
                <a:gd name="connsiteY143" fmla="*/ 60776 h 176487"/>
                <a:gd name="connsiteX144" fmla="*/ 78216 w 182944"/>
                <a:gd name="connsiteY144" fmla="*/ 54319 h 176487"/>
                <a:gd name="connsiteX145" fmla="*/ 76064 w 182944"/>
                <a:gd name="connsiteY145" fmla="*/ 54319 h 176487"/>
                <a:gd name="connsiteX146" fmla="*/ 76064 w 182944"/>
                <a:gd name="connsiteY146" fmla="*/ 50015 h 176487"/>
                <a:gd name="connsiteX147" fmla="*/ 73912 w 182944"/>
                <a:gd name="connsiteY147" fmla="*/ 50015 h 176487"/>
                <a:gd name="connsiteX148" fmla="*/ 73912 w 182944"/>
                <a:gd name="connsiteY148" fmla="*/ 47862 h 176487"/>
                <a:gd name="connsiteX149" fmla="*/ 71759 w 182944"/>
                <a:gd name="connsiteY149" fmla="*/ 47862 h 176487"/>
                <a:gd name="connsiteX150" fmla="*/ 71759 w 182944"/>
                <a:gd name="connsiteY150" fmla="*/ 45710 h 176487"/>
                <a:gd name="connsiteX151" fmla="*/ 69607 w 182944"/>
                <a:gd name="connsiteY151" fmla="*/ 45710 h 176487"/>
                <a:gd name="connsiteX152" fmla="*/ 69607 w 182944"/>
                <a:gd name="connsiteY152" fmla="*/ 41405 h 176487"/>
                <a:gd name="connsiteX153" fmla="*/ 67455 w 182944"/>
                <a:gd name="connsiteY153" fmla="*/ 41405 h 176487"/>
                <a:gd name="connsiteX154" fmla="*/ 67455 w 182944"/>
                <a:gd name="connsiteY154" fmla="*/ 32796 h 176487"/>
                <a:gd name="connsiteX155" fmla="*/ 84673 w 182944"/>
                <a:gd name="connsiteY155" fmla="*/ 32796 h 176487"/>
                <a:gd name="connsiteX156" fmla="*/ 84673 w 182944"/>
                <a:gd name="connsiteY156" fmla="*/ 34949 h 176487"/>
                <a:gd name="connsiteX157" fmla="*/ 97587 w 182944"/>
                <a:gd name="connsiteY157" fmla="*/ 34949 h 176487"/>
                <a:gd name="connsiteX158" fmla="*/ 97587 w 182944"/>
                <a:gd name="connsiteY158" fmla="*/ 37101 h 176487"/>
                <a:gd name="connsiteX159" fmla="*/ 101891 w 182944"/>
                <a:gd name="connsiteY159" fmla="*/ 37101 h 176487"/>
                <a:gd name="connsiteX160" fmla="*/ 101891 w 182944"/>
                <a:gd name="connsiteY160" fmla="*/ 39253 h 176487"/>
                <a:gd name="connsiteX161" fmla="*/ 136328 w 182944"/>
                <a:gd name="connsiteY161" fmla="*/ 39253 h 176487"/>
                <a:gd name="connsiteX162" fmla="*/ 136328 w 182944"/>
                <a:gd name="connsiteY162" fmla="*/ 37101 h 176487"/>
                <a:gd name="connsiteX163" fmla="*/ 140633 w 182944"/>
                <a:gd name="connsiteY163" fmla="*/ 37101 h 176487"/>
                <a:gd name="connsiteX164" fmla="*/ 140633 w 182944"/>
                <a:gd name="connsiteY164" fmla="*/ 34949 h 176487"/>
                <a:gd name="connsiteX165" fmla="*/ 147089 w 182944"/>
                <a:gd name="connsiteY165" fmla="*/ 34949 h 176487"/>
                <a:gd name="connsiteX166" fmla="*/ 147089 w 182944"/>
                <a:gd name="connsiteY166" fmla="*/ 32796 h 176487"/>
                <a:gd name="connsiteX167" fmla="*/ 151394 w 182944"/>
                <a:gd name="connsiteY167" fmla="*/ 32796 h 176487"/>
                <a:gd name="connsiteX168" fmla="*/ 151394 w 182944"/>
                <a:gd name="connsiteY168" fmla="*/ 30644 h 176487"/>
                <a:gd name="connsiteX169" fmla="*/ 155699 w 182944"/>
                <a:gd name="connsiteY169" fmla="*/ 30644 h 176487"/>
                <a:gd name="connsiteX170" fmla="*/ 155699 w 182944"/>
                <a:gd name="connsiteY170" fmla="*/ 28492 h 176487"/>
                <a:gd name="connsiteX171" fmla="*/ 157851 w 182944"/>
                <a:gd name="connsiteY171" fmla="*/ 28492 h 176487"/>
                <a:gd name="connsiteX172" fmla="*/ 157851 w 182944"/>
                <a:gd name="connsiteY172" fmla="*/ 26339 h 176487"/>
                <a:gd name="connsiteX173" fmla="*/ 160003 w 182944"/>
                <a:gd name="connsiteY173" fmla="*/ 26339 h 176487"/>
                <a:gd name="connsiteX174" fmla="*/ 160003 w 182944"/>
                <a:gd name="connsiteY174" fmla="*/ 24187 h 176487"/>
                <a:gd name="connsiteX175" fmla="*/ 162155 w 182944"/>
                <a:gd name="connsiteY175" fmla="*/ 24187 h 176487"/>
                <a:gd name="connsiteX176" fmla="*/ 162155 w 182944"/>
                <a:gd name="connsiteY176" fmla="*/ 19883 h 176487"/>
                <a:gd name="connsiteX177" fmla="*/ 164308 w 182944"/>
                <a:gd name="connsiteY177" fmla="*/ 19883 h 176487"/>
                <a:gd name="connsiteX178" fmla="*/ 164308 w 182944"/>
                <a:gd name="connsiteY178" fmla="*/ 13426 h 176487"/>
                <a:gd name="connsiteX179" fmla="*/ 168612 w 182944"/>
                <a:gd name="connsiteY179" fmla="*/ 13426 h 176487"/>
                <a:gd name="connsiteX180" fmla="*/ 168612 w 182944"/>
                <a:gd name="connsiteY180" fmla="*/ 17730 h 176487"/>
                <a:gd name="connsiteX181" fmla="*/ 170765 w 182944"/>
                <a:gd name="connsiteY181" fmla="*/ 17730 h 176487"/>
                <a:gd name="connsiteX182" fmla="*/ 170765 w 182944"/>
                <a:gd name="connsiteY182" fmla="*/ 24187 h 176487"/>
                <a:gd name="connsiteX183" fmla="*/ 172917 w 182944"/>
                <a:gd name="connsiteY183" fmla="*/ 24187 h 176487"/>
                <a:gd name="connsiteX184" fmla="*/ 172917 w 182944"/>
                <a:gd name="connsiteY184" fmla="*/ 28492 h 176487"/>
                <a:gd name="connsiteX185" fmla="*/ 177221 w 182944"/>
                <a:gd name="connsiteY185" fmla="*/ 28492 h 176487"/>
                <a:gd name="connsiteX186" fmla="*/ 177221 w 182944"/>
                <a:gd name="connsiteY186" fmla="*/ 9121 h 176487"/>
                <a:gd name="connsiteX187" fmla="*/ 175069 w 182944"/>
                <a:gd name="connsiteY187" fmla="*/ 9121 h 1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182944" h="176487">
                  <a:moveTo>
                    <a:pt x="175069" y="512"/>
                  </a:moveTo>
                  <a:lnTo>
                    <a:pt x="177221" y="512"/>
                  </a:lnTo>
                  <a:lnTo>
                    <a:pt x="177221" y="6969"/>
                  </a:lnTo>
                  <a:lnTo>
                    <a:pt x="179374" y="6969"/>
                  </a:lnTo>
                  <a:lnTo>
                    <a:pt x="179374" y="26339"/>
                  </a:lnTo>
                  <a:lnTo>
                    <a:pt x="181526" y="26339"/>
                  </a:lnTo>
                  <a:lnTo>
                    <a:pt x="181526" y="43558"/>
                  </a:lnTo>
                  <a:lnTo>
                    <a:pt x="183678" y="43558"/>
                  </a:lnTo>
                  <a:lnTo>
                    <a:pt x="183678" y="60776"/>
                  </a:lnTo>
                  <a:lnTo>
                    <a:pt x="181526" y="60776"/>
                  </a:lnTo>
                  <a:lnTo>
                    <a:pt x="181526" y="62928"/>
                  </a:lnTo>
                  <a:lnTo>
                    <a:pt x="177221" y="62928"/>
                  </a:lnTo>
                  <a:lnTo>
                    <a:pt x="177221" y="65081"/>
                  </a:lnTo>
                  <a:lnTo>
                    <a:pt x="172917" y="65081"/>
                  </a:lnTo>
                  <a:lnTo>
                    <a:pt x="172917" y="67233"/>
                  </a:lnTo>
                  <a:lnTo>
                    <a:pt x="166460" y="67233"/>
                  </a:lnTo>
                  <a:lnTo>
                    <a:pt x="166460" y="69385"/>
                  </a:lnTo>
                  <a:lnTo>
                    <a:pt x="125567" y="69385"/>
                  </a:lnTo>
                  <a:lnTo>
                    <a:pt x="125567" y="67233"/>
                  </a:lnTo>
                  <a:lnTo>
                    <a:pt x="121262" y="67233"/>
                  </a:lnTo>
                  <a:lnTo>
                    <a:pt x="121262" y="65081"/>
                  </a:lnTo>
                  <a:lnTo>
                    <a:pt x="116957" y="65081"/>
                  </a:lnTo>
                  <a:lnTo>
                    <a:pt x="116957" y="62928"/>
                  </a:lnTo>
                  <a:lnTo>
                    <a:pt x="114805" y="62928"/>
                  </a:lnTo>
                  <a:lnTo>
                    <a:pt x="114805" y="60776"/>
                  </a:lnTo>
                  <a:lnTo>
                    <a:pt x="110501" y="60776"/>
                  </a:lnTo>
                  <a:lnTo>
                    <a:pt x="110501" y="58624"/>
                  </a:lnTo>
                  <a:lnTo>
                    <a:pt x="106196" y="58624"/>
                  </a:lnTo>
                  <a:lnTo>
                    <a:pt x="106196" y="56471"/>
                  </a:lnTo>
                  <a:lnTo>
                    <a:pt x="95435" y="56471"/>
                  </a:lnTo>
                  <a:lnTo>
                    <a:pt x="95435" y="62928"/>
                  </a:lnTo>
                  <a:lnTo>
                    <a:pt x="97587" y="62928"/>
                  </a:lnTo>
                  <a:lnTo>
                    <a:pt x="97587" y="69385"/>
                  </a:lnTo>
                  <a:lnTo>
                    <a:pt x="99739" y="69385"/>
                  </a:lnTo>
                  <a:lnTo>
                    <a:pt x="99739" y="75842"/>
                  </a:lnTo>
                  <a:lnTo>
                    <a:pt x="101891" y="75842"/>
                  </a:lnTo>
                  <a:lnTo>
                    <a:pt x="101891" y="82299"/>
                  </a:lnTo>
                  <a:lnTo>
                    <a:pt x="104044" y="82299"/>
                  </a:lnTo>
                  <a:lnTo>
                    <a:pt x="104044" y="86603"/>
                  </a:lnTo>
                  <a:lnTo>
                    <a:pt x="106196" y="86603"/>
                  </a:lnTo>
                  <a:lnTo>
                    <a:pt x="106196" y="129649"/>
                  </a:lnTo>
                  <a:lnTo>
                    <a:pt x="104044" y="129649"/>
                  </a:lnTo>
                  <a:lnTo>
                    <a:pt x="104044" y="138258"/>
                  </a:lnTo>
                  <a:lnTo>
                    <a:pt x="101891" y="138258"/>
                  </a:lnTo>
                  <a:lnTo>
                    <a:pt x="101891" y="151172"/>
                  </a:lnTo>
                  <a:lnTo>
                    <a:pt x="99739" y="151172"/>
                  </a:lnTo>
                  <a:lnTo>
                    <a:pt x="99739" y="153324"/>
                  </a:lnTo>
                  <a:lnTo>
                    <a:pt x="97587" y="153324"/>
                  </a:lnTo>
                  <a:lnTo>
                    <a:pt x="97587" y="155477"/>
                  </a:lnTo>
                  <a:lnTo>
                    <a:pt x="88978" y="155477"/>
                  </a:lnTo>
                  <a:lnTo>
                    <a:pt x="88978" y="157629"/>
                  </a:lnTo>
                  <a:lnTo>
                    <a:pt x="84673" y="157629"/>
                  </a:lnTo>
                  <a:lnTo>
                    <a:pt x="84673" y="159781"/>
                  </a:lnTo>
                  <a:lnTo>
                    <a:pt x="48084" y="159781"/>
                  </a:lnTo>
                  <a:lnTo>
                    <a:pt x="48084" y="157629"/>
                  </a:lnTo>
                  <a:lnTo>
                    <a:pt x="39475" y="157629"/>
                  </a:lnTo>
                  <a:lnTo>
                    <a:pt x="39475" y="155477"/>
                  </a:lnTo>
                  <a:lnTo>
                    <a:pt x="28714" y="155477"/>
                  </a:lnTo>
                  <a:lnTo>
                    <a:pt x="28714" y="153324"/>
                  </a:lnTo>
                  <a:lnTo>
                    <a:pt x="26561" y="153324"/>
                  </a:lnTo>
                  <a:lnTo>
                    <a:pt x="26561" y="151172"/>
                  </a:lnTo>
                  <a:lnTo>
                    <a:pt x="22257" y="151172"/>
                  </a:lnTo>
                  <a:lnTo>
                    <a:pt x="22257" y="149020"/>
                  </a:lnTo>
                  <a:lnTo>
                    <a:pt x="20105" y="149020"/>
                  </a:lnTo>
                  <a:lnTo>
                    <a:pt x="20105" y="146867"/>
                  </a:lnTo>
                  <a:lnTo>
                    <a:pt x="13648" y="146867"/>
                  </a:lnTo>
                  <a:lnTo>
                    <a:pt x="13648" y="176999"/>
                  </a:lnTo>
                  <a:lnTo>
                    <a:pt x="11495" y="176999"/>
                  </a:lnTo>
                  <a:lnTo>
                    <a:pt x="11495" y="144715"/>
                  </a:lnTo>
                  <a:lnTo>
                    <a:pt x="24409" y="144715"/>
                  </a:lnTo>
                  <a:lnTo>
                    <a:pt x="24409" y="146867"/>
                  </a:lnTo>
                  <a:lnTo>
                    <a:pt x="30866" y="146867"/>
                  </a:lnTo>
                  <a:lnTo>
                    <a:pt x="30866" y="142563"/>
                  </a:lnTo>
                  <a:lnTo>
                    <a:pt x="37323" y="142563"/>
                  </a:lnTo>
                  <a:lnTo>
                    <a:pt x="37323" y="144715"/>
                  </a:lnTo>
                  <a:lnTo>
                    <a:pt x="35171" y="144715"/>
                  </a:lnTo>
                  <a:lnTo>
                    <a:pt x="35171" y="153324"/>
                  </a:lnTo>
                  <a:lnTo>
                    <a:pt x="41627" y="153324"/>
                  </a:lnTo>
                  <a:lnTo>
                    <a:pt x="41627" y="151172"/>
                  </a:lnTo>
                  <a:lnTo>
                    <a:pt x="39475" y="151172"/>
                  </a:lnTo>
                  <a:lnTo>
                    <a:pt x="39475" y="146867"/>
                  </a:lnTo>
                  <a:lnTo>
                    <a:pt x="41627" y="146867"/>
                  </a:lnTo>
                  <a:lnTo>
                    <a:pt x="41627" y="138258"/>
                  </a:lnTo>
                  <a:lnTo>
                    <a:pt x="43780" y="138258"/>
                  </a:lnTo>
                  <a:lnTo>
                    <a:pt x="43780" y="136106"/>
                  </a:lnTo>
                  <a:lnTo>
                    <a:pt x="41627" y="136106"/>
                  </a:lnTo>
                  <a:lnTo>
                    <a:pt x="41627" y="127497"/>
                  </a:lnTo>
                  <a:lnTo>
                    <a:pt x="43780" y="127497"/>
                  </a:lnTo>
                  <a:lnTo>
                    <a:pt x="43780" y="123192"/>
                  </a:lnTo>
                  <a:lnTo>
                    <a:pt x="45932" y="123192"/>
                  </a:lnTo>
                  <a:lnTo>
                    <a:pt x="45932" y="127497"/>
                  </a:lnTo>
                  <a:lnTo>
                    <a:pt x="48084" y="127497"/>
                  </a:lnTo>
                  <a:lnTo>
                    <a:pt x="48084" y="114583"/>
                  </a:lnTo>
                  <a:lnTo>
                    <a:pt x="45932" y="114583"/>
                  </a:lnTo>
                  <a:lnTo>
                    <a:pt x="45932" y="112431"/>
                  </a:lnTo>
                  <a:lnTo>
                    <a:pt x="43780" y="112431"/>
                  </a:lnTo>
                  <a:lnTo>
                    <a:pt x="43780" y="103822"/>
                  </a:lnTo>
                  <a:lnTo>
                    <a:pt x="41627" y="103822"/>
                  </a:lnTo>
                  <a:lnTo>
                    <a:pt x="41627" y="99517"/>
                  </a:lnTo>
                  <a:lnTo>
                    <a:pt x="26561" y="99517"/>
                  </a:lnTo>
                  <a:lnTo>
                    <a:pt x="26561" y="97365"/>
                  </a:lnTo>
                  <a:lnTo>
                    <a:pt x="22257" y="97365"/>
                  </a:lnTo>
                  <a:lnTo>
                    <a:pt x="22257" y="95213"/>
                  </a:lnTo>
                  <a:lnTo>
                    <a:pt x="20105" y="95213"/>
                  </a:lnTo>
                  <a:lnTo>
                    <a:pt x="20105" y="93060"/>
                  </a:lnTo>
                  <a:lnTo>
                    <a:pt x="17952" y="93060"/>
                  </a:lnTo>
                  <a:lnTo>
                    <a:pt x="17952" y="90908"/>
                  </a:lnTo>
                  <a:lnTo>
                    <a:pt x="9343" y="90908"/>
                  </a:lnTo>
                  <a:lnTo>
                    <a:pt x="9343" y="88756"/>
                  </a:lnTo>
                  <a:lnTo>
                    <a:pt x="7191" y="88756"/>
                  </a:lnTo>
                  <a:lnTo>
                    <a:pt x="7191" y="86603"/>
                  </a:lnTo>
                  <a:lnTo>
                    <a:pt x="5039" y="86603"/>
                  </a:lnTo>
                  <a:lnTo>
                    <a:pt x="5039" y="84451"/>
                  </a:lnTo>
                  <a:lnTo>
                    <a:pt x="2886" y="84451"/>
                  </a:lnTo>
                  <a:lnTo>
                    <a:pt x="2886" y="82299"/>
                  </a:lnTo>
                  <a:lnTo>
                    <a:pt x="734" y="82299"/>
                  </a:lnTo>
                  <a:lnTo>
                    <a:pt x="734" y="75842"/>
                  </a:lnTo>
                  <a:lnTo>
                    <a:pt x="9343" y="75842"/>
                  </a:lnTo>
                  <a:lnTo>
                    <a:pt x="9343" y="80147"/>
                  </a:lnTo>
                  <a:lnTo>
                    <a:pt x="11495" y="80147"/>
                  </a:lnTo>
                  <a:lnTo>
                    <a:pt x="11495" y="82299"/>
                  </a:lnTo>
                  <a:lnTo>
                    <a:pt x="15800" y="82299"/>
                  </a:lnTo>
                  <a:lnTo>
                    <a:pt x="15800" y="84451"/>
                  </a:lnTo>
                  <a:lnTo>
                    <a:pt x="24409" y="84451"/>
                  </a:lnTo>
                  <a:lnTo>
                    <a:pt x="24409" y="86603"/>
                  </a:lnTo>
                  <a:lnTo>
                    <a:pt x="30866" y="86603"/>
                  </a:lnTo>
                  <a:lnTo>
                    <a:pt x="30866" y="88756"/>
                  </a:lnTo>
                  <a:lnTo>
                    <a:pt x="45932" y="88756"/>
                  </a:lnTo>
                  <a:lnTo>
                    <a:pt x="45932" y="90908"/>
                  </a:lnTo>
                  <a:lnTo>
                    <a:pt x="80369" y="90908"/>
                  </a:lnTo>
                  <a:lnTo>
                    <a:pt x="80369" y="88756"/>
                  </a:lnTo>
                  <a:lnTo>
                    <a:pt x="84673" y="88756"/>
                  </a:lnTo>
                  <a:lnTo>
                    <a:pt x="84673" y="86603"/>
                  </a:lnTo>
                  <a:lnTo>
                    <a:pt x="86825" y="86603"/>
                  </a:lnTo>
                  <a:lnTo>
                    <a:pt x="86825" y="84451"/>
                  </a:lnTo>
                  <a:lnTo>
                    <a:pt x="88978" y="84451"/>
                  </a:lnTo>
                  <a:lnTo>
                    <a:pt x="88978" y="73690"/>
                  </a:lnTo>
                  <a:lnTo>
                    <a:pt x="86825" y="73690"/>
                  </a:lnTo>
                  <a:lnTo>
                    <a:pt x="86825" y="69385"/>
                  </a:lnTo>
                  <a:lnTo>
                    <a:pt x="84673" y="69385"/>
                  </a:lnTo>
                  <a:lnTo>
                    <a:pt x="84673" y="65081"/>
                  </a:lnTo>
                  <a:lnTo>
                    <a:pt x="82521" y="65081"/>
                  </a:lnTo>
                  <a:lnTo>
                    <a:pt x="82521" y="60776"/>
                  </a:lnTo>
                  <a:lnTo>
                    <a:pt x="78216" y="60776"/>
                  </a:lnTo>
                  <a:lnTo>
                    <a:pt x="78216" y="54319"/>
                  </a:lnTo>
                  <a:lnTo>
                    <a:pt x="76064" y="54319"/>
                  </a:lnTo>
                  <a:lnTo>
                    <a:pt x="76064" y="50015"/>
                  </a:lnTo>
                  <a:lnTo>
                    <a:pt x="73912" y="50015"/>
                  </a:lnTo>
                  <a:lnTo>
                    <a:pt x="73912" y="47862"/>
                  </a:lnTo>
                  <a:lnTo>
                    <a:pt x="71759" y="47862"/>
                  </a:lnTo>
                  <a:lnTo>
                    <a:pt x="71759" y="45710"/>
                  </a:lnTo>
                  <a:lnTo>
                    <a:pt x="69607" y="45710"/>
                  </a:lnTo>
                  <a:lnTo>
                    <a:pt x="69607" y="41405"/>
                  </a:lnTo>
                  <a:lnTo>
                    <a:pt x="67455" y="41405"/>
                  </a:lnTo>
                  <a:lnTo>
                    <a:pt x="67455" y="32796"/>
                  </a:lnTo>
                  <a:lnTo>
                    <a:pt x="84673" y="32796"/>
                  </a:lnTo>
                  <a:lnTo>
                    <a:pt x="84673" y="34949"/>
                  </a:lnTo>
                  <a:lnTo>
                    <a:pt x="97587" y="34949"/>
                  </a:lnTo>
                  <a:lnTo>
                    <a:pt x="97587" y="37101"/>
                  </a:lnTo>
                  <a:lnTo>
                    <a:pt x="101891" y="37101"/>
                  </a:lnTo>
                  <a:lnTo>
                    <a:pt x="101891" y="39253"/>
                  </a:lnTo>
                  <a:lnTo>
                    <a:pt x="136328" y="39253"/>
                  </a:lnTo>
                  <a:lnTo>
                    <a:pt x="136328" y="37101"/>
                  </a:lnTo>
                  <a:lnTo>
                    <a:pt x="140633" y="37101"/>
                  </a:lnTo>
                  <a:lnTo>
                    <a:pt x="140633" y="34949"/>
                  </a:lnTo>
                  <a:lnTo>
                    <a:pt x="147089" y="34949"/>
                  </a:lnTo>
                  <a:lnTo>
                    <a:pt x="147089" y="32796"/>
                  </a:lnTo>
                  <a:lnTo>
                    <a:pt x="151394" y="32796"/>
                  </a:lnTo>
                  <a:lnTo>
                    <a:pt x="151394" y="30644"/>
                  </a:lnTo>
                  <a:lnTo>
                    <a:pt x="155699" y="30644"/>
                  </a:lnTo>
                  <a:lnTo>
                    <a:pt x="155699" y="28492"/>
                  </a:lnTo>
                  <a:lnTo>
                    <a:pt x="157851" y="28492"/>
                  </a:lnTo>
                  <a:lnTo>
                    <a:pt x="157851" y="26339"/>
                  </a:lnTo>
                  <a:lnTo>
                    <a:pt x="160003" y="26339"/>
                  </a:lnTo>
                  <a:lnTo>
                    <a:pt x="160003" y="24187"/>
                  </a:lnTo>
                  <a:lnTo>
                    <a:pt x="162155" y="24187"/>
                  </a:lnTo>
                  <a:lnTo>
                    <a:pt x="162155" y="19883"/>
                  </a:lnTo>
                  <a:lnTo>
                    <a:pt x="164308" y="19883"/>
                  </a:lnTo>
                  <a:lnTo>
                    <a:pt x="164308" y="13426"/>
                  </a:lnTo>
                  <a:lnTo>
                    <a:pt x="168612" y="13426"/>
                  </a:lnTo>
                  <a:lnTo>
                    <a:pt x="168612" y="17730"/>
                  </a:lnTo>
                  <a:lnTo>
                    <a:pt x="170765" y="17730"/>
                  </a:lnTo>
                  <a:lnTo>
                    <a:pt x="170765" y="24187"/>
                  </a:lnTo>
                  <a:lnTo>
                    <a:pt x="172917" y="24187"/>
                  </a:lnTo>
                  <a:lnTo>
                    <a:pt x="172917" y="28492"/>
                  </a:lnTo>
                  <a:lnTo>
                    <a:pt x="177221" y="28492"/>
                  </a:lnTo>
                  <a:lnTo>
                    <a:pt x="177221" y="9121"/>
                  </a:lnTo>
                  <a:lnTo>
                    <a:pt x="175069" y="9121"/>
                  </a:lnTo>
                  <a:close/>
                </a:path>
              </a:pathLst>
            </a:custGeom>
            <a:solidFill>
              <a:srgbClr val="BA897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01364625-193A-7126-E084-41BF4BB0EAFE}"/>
                </a:ext>
              </a:extLst>
            </p:cNvPr>
            <p:cNvSpPr/>
            <p:nvPr/>
          </p:nvSpPr>
          <p:spPr>
            <a:xfrm>
              <a:off x="12100194" y="8515470"/>
              <a:ext cx="167878" cy="131289"/>
            </a:xfrm>
            <a:custGeom>
              <a:avLst/>
              <a:gdLst>
                <a:gd name="connsiteX0" fmla="*/ 77865 w 167878"/>
                <a:gd name="connsiteY0" fmla="*/ 494 h 131289"/>
                <a:gd name="connsiteX1" fmla="*/ 80018 w 167878"/>
                <a:gd name="connsiteY1" fmla="*/ 494 h 131289"/>
                <a:gd name="connsiteX2" fmla="*/ 80018 w 167878"/>
                <a:gd name="connsiteY2" fmla="*/ 2646 h 131289"/>
                <a:gd name="connsiteX3" fmla="*/ 82170 w 167878"/>
                <a:gd name="connsiteY3" fmla="*/ 2646 h 131289"/>
                <a:gd name="connsiteX4" fmla="*/ 82170 w 167878"/>
                <a:gd name="connsiteY4" fmla="*/ 4799 h 131289"/>
                <a:gd name="connsiteX5" fmla="*/ 84322 w 167878"/>
                <a:gd name="connsiteY5" fmla="*/ 4799 h 131289"/>
                <a:gd name="connsiteX6" fmla="*/ 84322 w 167878"/>
                <a:gd name="connsiteY6" fmla="*/ 2646 h 131289"/>
                <a:gd name="connsiteX7" fmla="*/ 86474 w 167878"/>
                <a:gd name="connsiteY7" fmla="*/ 2646 h 131289"/>
                <a:gd name="connsiteX8" fmla="*/ 86474 w 167878"/>
                <a:gd name="connsiteY8" fmla="*/ 6951 h 131289"/>
                <a:gd name="connsiteX9" fmla="*/ 105845 w 167878"/>
                <a:gd name="connsiteY9" fmla="*/ 6951 h 131289"/>
                <a:gd name="connsiteX10" fmla="*/ 105845 w 167878"/>
                <a:gd name="connsiteY10" fmla="*/ 9103 h 131289"/>
                <a:gd name="connsiteX11" fmla="*/ 112302 w 167878"/>
                <a:gd name="connsiteY11" fmla="*/ 9103 h 131289"/>
                <a:gd name="connsiteX12" fmla="*/ 112302 w 167878"/>
                <a:gd name="connsiteY12" fmla="*/ 11255 h 131289"/>
                <a:gd name="connsiteX13" fmla="*/ 118759 w 167878"/>
                <a:gd name="connsiteY13" fmla="*/ 11255 h 131289"/>
                <a:gd name="connsiteX14" fmla="*/ 118759 w 167878"/>
                <a:gd name="connsiteY14" fmla="*/ 13408 h 131289"/>
                <a:gd name="connsiteX15" fmla="*/ 123063 w 167878"/>
                <a:gd name="connsiteY15" fmla="*/ 13408 h 131289"/>
                <a:gd name="connsiteX16" fmla="*/ 123063 w 167878"/>
                <a:gd name="connsiteY16" fmla="*/ 15560 h 131289"/>
                <a:gd name="connsiteX17" fmla="*/ 131672 w 167878"/>
                <a:gd name="connsiteY17" fmla="*/ 15560 h 131289"/>
                <a:gd name="connsiteX18" fmla="*/ 131672 w 167878"/>
                <a:gd name="connsiteY18" fmla="*/ 17712 h 131289"/>
                <a:gd name="connsiteX19" fmla="*/ 168261 w 167878"/>
                <a:gd name="connsiteY19" fmla="*/ 17712 h 131289"/>
                <a:gd name="connsiteX20" fmla="*/ 168261 w 167878"/>
                <a:gd name="connsiteY20" fmla="*/ 19865 h 131289"/>
                <a:gd name="connsiteX21" fmla="*/ 161804 w 167878"/>
                <a:gd name="connsiteY21" fmla="*/ 19865 h 131289"/>
                <a:gd name="connsiteX22" fmla="*/ 161804 w 167878"/>
                <a:gd name="connsiteY22" fmla="*/ 22017 h 131289"/>
                <a:gd name="connsiteX23" fmla="*/ 155348 w 167878"/>
                <a:gd name="connsiteY23" fmla="*/ 22017 h 131289"/>
                <a:gd name="connsiteX24" fmla="*/ 155348 w 167878"/>
                <a:gd name="connsiteY24" fmla="*/ 24169 h 131289"/>
                <a:gd name="connsiteX25" fmla="*/ 151043 w 167878"/>
                <a:gd name="connsiteY25" fmla="*/ 24169 h 131289"/>
                <a:gd name="connsiteX26" fmla="*/ 151043 w 167878"/>
                <a:gd name="connsiteY26" fmla="*/ 26321 h 131289"/>
                <a:gd name="connsiteX27" fmla="*/ 148891 w 167878"/>
                <a:gd name="connsiteY27" fmla="*/ 26321 h 131289"/>
                <a:gd name="connsiteX28" fmla="*/ 148891 w 167878"/>
                <a:gd name="connsiteY28" fmla="*/ 28474 h 131289"/>
                <a:gd name="connsiteX29" fmla="*/ 140282 w 167878"/>
                <a:gd name="connsiteY29" fmla="*/ 28474 h 131289"/>
                <a:gd name="connsiteX30" fmla="*/ 140282 w 167878"/>
                <a:gd name="connsiteY30" fmla="*/ 30626 h 131289"/>
                <a:gd name="connsiteX31" fmla="*/ 138129 w 167878"/>
                <a:gd name="connsiteY31" fmla="*/ 30626 h 131289"/>
                <a:gd name="connsiteX32" fmla="*/ 138129 w 167878"/>
                <a:gd name="connsiteY32" fmla="*/ 32778 h 131289"/>
                <a:gd name="connsiteX33" fmla="*/ 133825 w 167878"/>
                <a:gd name="connsiteY33" fmla="*/ 32778 h 131289"/>
                <a:gd name="connsiteX34" fmla="*/ 133825 w 167878"/>
                <a:gd name="connsiteY34" fmla="*/ 34931 h 131289"/>
                <a:gd name="connsiteX35" fmla="*/ 131672 w 167878"/>
                <a:gd name="connsiteY35" fmla="*/ 34931 h 131289"/>
                <a:gd name="connsiteX36" fmla="*/ 131672 w 167878"/>
                <a:gd name="connsiteY36" fmla="*/ 37083 h 131289"/>
                <a:gd name="connsiteX37" fmla="*/ 129520 w 167878"/>
                <a:gd name="connsiteY37" fmla="*/ 37083 h 131289"/>
                <a:gd name="connsiteX38" fmla="*/ 129520 w 167878"/>
                <a:gd name="connsiteY38" fmla="*/ 39235 h 131289"/>
                <a:gd name="connsiteX39" fmla="*/ 127368 w 167878"/>
                <a:gd name="connsiteY39" fmla="*/ 39235 h 131289"/>
                <a:gd name="connsiteX40" fmla="*/ 127368 w 167878"/>
                <a:gd name="connsiteY40" fmla="*/ 41387 h 131289"/>
                <a:gd name="connsiteX41" fmla="*/ 125216 w 167878"/>
                <a:gd name="connsiteY41" fmla="*/ 41387 h 131289"/>
                <a:gd name="connsiteX42" fmla="*/ 125216 w 167878"/>
                <a:gd name="connsiteY42" fmla="*/ 43540 h 131289"/>
                <a:gd name="connsiteX43" fmla="*/ 123063 w 167878"/>
                <a:gd name="connsiteY43" fmla="*/ 43540 h 131289"/>
                <a:gd name="connsiteX44" fmla="*/ 123063 w 167878"/>
                <a:gd name="connsiteY44" fmla="*/ 47844 h 131289"/>
                <a:gd name="connsiteX45" fmla="*/ 120911 w 167878"/>
                <a:gd name="connsiteY45" fmla="*/ 47844 h 131289"/>
                <a:gd name="connsiteX46" fmla="*/ 120911 w 167878"/>
                <a:gd name="connsiteY46" fmla="*/ 49997 h 131289"/>
                <a:gd name="connsiteX47" fmla="*/ 116606 w 167878"/>
                <a:gd name="connsiteY47" fmla="*/ 49997 h 131289"/>
                <a:gd name="connsiteX48" fmla="*/ 116606 w 167878"/>
                <a:gd name="connsiteY48" fmla="*/ 52149 h 131289"/>
                <a:gd name="connsiteX49" fmla="*/ 114454 w 167878"/>
                <a:gd name="connsiteY49" fmla="*/ 52149 h 131289"/>
                <a:gd name="connsiteX50" fmla="*/ 114454 w 167878"/>
                <a:gd name="connsiteY50" fmla="*/ 56453 h 131289"/>
                <a:gd name="connsiteX51" fmla="*/ 112302 w 167878"/>
                <a:gd name="connsiteY51" fmla="*/ 56453 h 131289"/>
                <a:gd name="connsiteX52" fmla="*/ 112302 w 167878"/>
                <a:gd name="connsiteY52" fmla="*/ 60758 h 131289"/>
                <a:gd name="connsiteX53" fmla="*/ 110150 w 167878"/>
                <a:gd name="connsiteY53" fmla="*/ 60758 h 131289"/>
                <a:gd name="connsiteX54" fmla="*/ 110150 w 167878"/>
                <a:gd name="connsiteY54" fmla="*/ 65063 h 131289"/>
                <a:gd name="connsiteX55" fmla="*/ 107997 w 167878"/>
                <a:gd name="connsiteY55" fmla="*/ 65063 h 131289"/>
                <a:gd name="connsiteX56" fmla="*/ 107997 w 167878"/>
                <a:gd name="connsiteY56" fmla="*/ 69367 h 131289"/>
                <a:gd name="connsiteX57" fmla="*/ 105845 w 167878"/>
                <a:gd name="connsiteY57" fmla="*/ 69367 h 131289"/>
                <a:gd name="connsiteX58" fmla="*/ 105845 w 167878"/>
                <a:gd name="connsiteY58" fmla="*/ 71519 h 131289"/>
                <a:gd name="connsiteX59" fmla="*/ 103693 w 167878"/>
                <a:gd name="connsiteY59" fmla="*/ 71519 h 131289"/>
                <a:gd name="connsiteX60" fmla="*/ 103693 w 167878"/>
                <a:gd name="connsiteY60" fmla="*/ 73672 h 131289"/>
                <a:gd name="connsiteX61" fmla="*/ 101540 w 167878"/>
                <a:gd name="connsiteY61" fmla="*/ 73672 h 131289"/>
                <a:gd name="connsiteX62" fmla="*/ 101540 w 167878"/>
                <a:gd name="connsiteY62" fmla="*/ 77976 h 131289"/>
                <a:gd name="connsiteX63" fmla="*/ 99388 w 167878"/>
                <a:gd name="connsiteY63" fmla="*/ 77976 h 131289"/>
                <a:gd name="connsiteX64" fmla="*/ 99388 w 167878"/>
                <a:gd name="connsiteY64" fmla="*/ 80129 h 131289"/>
                <a:gd name="connsiteX65" fmla="*/ 97236 w 167878"/>
                <a:gd name="connsiteY65" fmla="*/ 80129 h 131289"/>
                <a:gd name="connsiteX66" fmla="*/ 97236 w 167878"/>
                <a:gd name="connsiteY66" fmla="*/ 84433 h 131289"/>
                <a:gd name="connsiteX67" fmla="*/ 95084 w 167878"/>
                <a:gd name="connsiteY67" fmla="*/ 84433 h 131289"/>
                <a:gd name="connsiteX68" fmla="*/ 95084 w 167878"/>
                <a:gd name="connsiteY68" fmla="*/ 86585 h 131289"/>
                <a:gd name="connsiteX69" fmla="*/ 92931 w 167878"/>
                <a:gd name="connsiteY69" fmla="*/ 86585 h 131289"/>
                <a:gd name="connsiteX70" fmla="*/ 92931 w 167878"/>
                <a:gd name="connsiteY70" fmla="*/ 90890 h 131289"/>
                <a:gd name="connsiteX71" fmla="*/ 90779 w 167878"/>
                <a:gd name="connsiteY71" fmla="*/ 90890 h 131289"/>
                <a:gd name="connsiteX72" fmla="*/ 90779 w 167878"/>
                <a:gd name="connsiteY72" fmla="*/ 93042 h 131289"/>
                <a:gd name="connsiteX73" fmla="*/ 88627 w 167878"/>
                <a:gd name="connsiteY73" fmla="*/ 93042 h 131289"/>
                <a:gd name="connsiteX74" fmla="*/ 88627 w 167878"/>
                <a:gd name="connsiteY74" fmla="*/ 97347 h 131289"/>
                <a:gd name="connsiteX75" fmla="*/ 86474 w 167878"/>
                <a:gd name="connsiteY75" fmla="*/ 97347 h 131289"/>
                <a:gd name="connsiteX76" fmla="*/ 86474 w 167878"/>
                <a:gd name="connsiteY76" fmla="*/ 99499 h 131289"/>
                <a:gd name="connsiteX77" fmla="*/ 84322 w 167878"/>
                <a:gd name="connsiteY77" fmla="*/ 99499 h 131289"/>
                <a:gd name="connsiteX78" fmla="*/ 84322 w 167878"/>
                <a:gd name="connsiteY78" fmla="*/ 110261 h 131289"/>
                <a:gd name="connsiteX79" fmla="*/ 92931 w 167878"/>
                <a:gd name="connsiteY79" fmla="*/ 110261 h 131289"/>
                <a:gd name="connsiteX80" fmla="*/ 92931 w 167878"/>
                <a:gd name="connsiteY80" fmla="*/ 112413 h 131289"/>
                <a:gd name="connsiteX81" fmla="*/ 84322 w 167878"/>
                <a:gd name="connsiteY81" fmla="*/ 112413 h 131289"/>
                <a:gd name="connsiteX82" fmla="*/ 84322 w 167878"/>
                <a:gd name="connsiteY82" fmla="*/ 114565 h 131289"/>
                <a:gd name="connsiteX83" fmla="*/ 82170 w 167878"/>
                <a:gd name="connsiteY83" fmla="*/ 114565 h 131289"/>
                <a:gd name="connsiteX84" fmla="*/ 82170 w 167878"/>
                <a:gd name="connsiteY84" fmla="*/ 116717 h 131289"/>
                <a:gd name="connsiteX85" fmla="*/ 77865 w 167878"/>
                <a:gd name="connsiteY85" fmla="*/ 116717 h 131289"/>
                <a:gd name="connsiteX86" fmla="*/ 77865 w 167878"/>
                <a:gd name="connsiteY86" fmla="*/ 118870 h 131289"/>
                <a:gd name="connsiteX87" fmla="*/ 73561 w 167878"/>
                <a:gd name="connsiteY87" fmla="*/ 118870 h 131289"/>
                <a:gd name="connsiteX88" fmla="*/ 73561 w 167878"/>
                <a:gd name="connsiteY88" fmla="*/ 121022 h 131289"/>
                <a:gd name="connsiteX89" fmla="*/ 71408 w 167878"/>
                <a:gd name="connsiteY89" fmla="*/ 121022 h 131289"/>
                <a:gd name="connsiteX90" fmla="*/ 71408 w 167878"/>
                <a:gd name="connsiteY90" fmla="*/ 123174 h 131289"/>
                <a:gd name="connsiteX91" fmla="*/ 62799 w 167878"/>
                <a:gd name="connsiteY91" fmla="*/ 123174 h 131289"/>
                <a:gd name="connsiteX92" fmla="*/ 62799 w 167878"/>
                <a:gd name="connsiteY92" fmla="*/ 125327 h 131289"/>
                <a:gd name="connsiteX93" fmla="*/ 49886 w 167878"/>
                <a:gd name="connsiteY93" fmla="*/ 125327 h 131289"/>
                <a:gd name="connsiteX94" fmla="*/ 49886 w 167878"/>
                <a:gd name="connsiteY94" fmla="*/ 127479 h 131289"/>
                <a:gd name="connsiteX95" fmla="*/ 41276 w 167878"/>
                <a:gd name="connsiteY95" fmla="*/ 127479 h 131289"/>
                <a:gd name="connsiteX96" fmla="*/ 41276 w 167878"/>
                <a:gd name="connsiteY96" fmla="*/ 129631 h 131289"/>
                <a:gd name="connsiteX97" fmla="*/ 32667 w 167878"/>
                <a:gd name="connsiteY97" fmla="*/ 129631 h 131289"/>
                <a:gd name="connsiteX98" fmla="*/ 32667 w 167878"/>
                <a:gd name="connsiteY98" fmla="*/ 131783 h 131289"/>
                <a:gd name="connsiteX99" fmla="*/ 2535 w 167878"/>
                <a:gd name="connsiteY99" fmla="*/ 131783 h 131289"/>
                <a:gd name="connsiteX100" fmla="*/ 2535 w 167878"/>
                <a:gd name="connsiteY100" fmla="*/ 129631 h 131289"/>
                <a:gd name="connsiteX101" fmla="*/ 383 w 167878"/>
                <a:gd name="connsiteY101" fmla="*/ 129631 h 131289"/>
                <a:gd name="connsiteX102" fmla="*/ 383 w 167878"/>
                <a:gd name="connsiteY102" fmla="*/ 116717 h 131289"/>
                <a:gd name="connsiteX103" fmla="*/ 2535 w 167878"/>
                <a:gd name="connsiteY103" fmla="*/ 116717 h 131289"/>
                <a:gd name="connsiteX104" fmla="*/ 2535 w 167878"/>
                <a:gd name="connsiteY104" fmla="*/ 110261 h 131289"/>
                <a:gd name="connsiteX105" fmla="*/ 4688 w 167878"/>
                <a:gd name="connsiteY105" fmla="*/ 110261 h 131289"/>
                <a:gd name="connsiteX106" fmla="*/ 4688 w 167878"/>
                <a:gd name="connsiteY106" fmla="*/ 103804 h 131289"/>
                <a:gd name="connsiteX107" fmla="*/ 6840 w 167878"/>
                <a:gd name="connsiteY107" fmla="*/ 103804 h 131289"/>
                <a:gd name="connsiteX108" fmla="*/ 6840 w 167878"/>
                <a:gd name="connsiteY108" fmla="*/ 97347 h 131289"/>
                <a:gd name="connsiteX109" fmla="*/ 8992 w 167878"/>
                <a:gd name="connsiteY109" fmla="*/ 97347 h 131289"/>
                <a:gd name="connsiteX110" fmla="*/ 8992 w 167878"/>
                <a:gd name="connsiteY110" fmla="*/ 93042 h 131289"/>
                <a:gd name="connsiteX111" fmla="*/ 11144 w 167878"/>
                <a:gd name="connsiteY111" fmla="*/ 93042 h 131289"/>
                <a:gd name="connsiteX112" fmla="*/ 11144 w 167878"/>
                <a:gd name="connsiteY112" fmla="*/ 88738 h 131289"/>
                <a:gd name="connsiteX113" fmla="*/ 13297 w 167878"/>
                <a:gd name="connsiteY113" fmla="*/ 88738 h 131289"/>
                <a:gd name="connsiteX114" fmla="*/ 13297 w 167878"/>
                <a:gd name="connsiteY114" fmla="*/ 86585 h 131289"/>
                <a:gd name="connsiteX115" fmla="*/ 15449 w 167878"/>
                <a:gd name="connsiteY115" fmla="*/ 86585 h 131289"/>
                <a:gd name="connsiteX116" fmla="*/ 15449 w 167878"/>
                <a:gd name="connsiteY116" fmla="*/ 82281 h 131289"/>
                <a:gd name="connsiteX117" fmla="*/ 17601 w 167878"/>
                <a:gd name="connsiteY117" fmla="*/ 82281 h 131289"/>
                <a:gd name="connsiteX118" fmla="*/ 17601 w 167878"/>
                <a:gd name="connsiteY118" fmla="*/ 77976 h 131289"/>
                <a:gd name="connsiteX119" fmla="*/ 21906 w 167878"/>
                <a:gd name="connsiteY119" fmla="*/ 77976 h 131289"/>
                <a:gd name="connsiteX120" fmla="*/ 21906 w 167878"/>
                <a:gd name="connsiteY120" fmla="*/ 71519 h 131289"/>
                <a:gd name="connsiteX121" fmla="*/ 24058 w 167878"/>
                <a:gd name="connsiteY121" fmla="*/ 71519 h 131289"/>
                <a:gd name="connsiteX122" fmla="*/ 24058 w 167878"/>
                <a:gd name="connsiteY122" fmla="*/ 75824 h 131289"/>
                <a:gd name="connsiteX123" fmla="*/ 26210 w 167878"/>
                <a:gd name="connsiteY123" fmla="*/ 75824 h 131289"/>
                <a:gd name="connsiteX124" fmla="*/ 26210 w 167878"/>
                <a:gd name="connsiteY124" fmla="*/ 65063 h 131289"/>
                <a:gd name="connsiteX125" fmla="*/ 28363 w 167878"/>
                <a:gd name="connsiteY125" fmla="*/ 65063 h 131289"/>
                <a:gd name="connsiteX126" fmla="*/ 28363 w 167878"/>
                <a:gd name="connsiteY126" fmla="*/ 54301 h 131289"/>
                <a:gd name="connsiteX127" fmla="*/ 34820 w 167878"/>
                <a:gd name="connsiteY127" fmla="*/ 54301 h 131289"/>
                <a:gd name="connsiteX128" fmla="*/ 34820 w 167878"/>
                <a:gd name="connsiteY128" fmla="*/ 56453 h 131289"/>
                <a:gd name="connsiteX129" fmla="*/ 36972 w 167878"/>
                <a:gd name="connsiteY129" fmla="*/ 56453 h 131289"/>
                <a:gd name="connsiteX130" fmla="*/ 36972 w 167878"/>
                <a:gd name="connsiteY130" fmla="*/ 54301 h 131289"/>
                <a:gd name="connsiteX131" fmla="*/ 45581 w 167878"/>
                <a:gd name="connsiteY131" fmla="*/ 54301 h 131289"/>
                <a:gd name="connsiteX132" fmla="*/ 45581 w 167878"/>
                <a:gd name="connsiteY132" fmla="*/ 56453 h 131289"/>
                <a:gd name="connsiteX133" fmla="*/ 60647 w 167878"/>
                <a:gd name="connsiteY133" fmla="*/ 56453 h 131289"/>
                <a:gd name="connsiteX134" fmla="*/ 60647 w 167878"/>
                <a:gd name="connsiteY134" fmla="*/ 54301 h 131289"/>
                <a:gd name="connsiteX135" fmla="*/ 64952 w 167878"/>
                <a:gd name="connsiteY135" fmla="*/ 54301 h 131289"/>
                <a:gd name="connsiteX136" fmla="*/ 64952 w 167878"/>
                <a:gd name="connsiteY136" fmla="*/ 52149 h 131289"/>
                <a:gd name="connsiteX137" fmla="*/ 67104 w 167878"/>
                <a:gd name="connsiteY137" fmla="*/ 52149 h 131289"/>
                <a:gd name="connsiteX138" fmla="*/ 67104 w 167878"/>
                <a:gd name="connsiteY138" fmla="*/ 49997 h 131289"/>
                <a:gd name="connsiteX139" fmla="*/ 69256 w 167878"/>
                <a:gd name="connsiteY139" fmla="*/ 49997 h 131289"/>
                <a:gd name="connsiteX140" fmla="*/ 69256 w 167878"/>
                <a:gd name="connsiteY140" fmla="*/ 47844 h 131289"/>
                <a:gd name="connsiteX141" fmla="*/ 71408 w 167878"/>
                <a:gd name="connsiteY141" fmla="*/ 47844 h 131289"/>
                <a:gd name="connsiteX142" fmla="*/ 71408 w 167878"/>
                <a:gd name="connsiteY142" fmla="*/ 43540 h 131289"/>
                <a:gd name="connsiteX143" fmla="*/ 73561 w 167878"/>
                <a:gd name="connsiteY143" fmla="*/ 43540 h 131289"/>
                <a:gd name="connsiteX144" fmla="*/ 73561 w 167878"/>
                <a:gd name="connsiteY144" fmla="*/ 26321 h 131289"/>
                <a:gd name="connsiteX145" fmla="*/ 71408 w 167878"/>
                <a:gd name="connsiteY145" fmla="*/ 26321 h 131289"/>
                <a:gd name="connsiteX146" fmla="*/ 71408 w 167878"/>
                <a:gd name="connsiteY146" fmla="*/ 9103 h 131289"/>
                <a:gd name="connsiteX147" fmla="*/ 73561 w 167878"/>
                <a:gd name="connsiteY147" fmla="*/ 9103 h 131289"/>
                <a:gd name="connsiteX148" fmla="*/ 73561 w 167878"/>
                <a:gd name="connsiteY148" fmla="*/ 6951 h 131289"/>
                <a:gd name="connsiteX149" fmla="*/ 75713 w 167878"/>
                <a:gd name="connsiteY149" fmla="*/ 6951 h 131289"/>
                <a:gd name="connsiteX150" fmla="*/ 75713 w 167878"/>
                <a:gd name="connsiteY150" fmla="*/ 2646 h 131289"/>
                <a:gd name="connsiteX151" fmla="*/ 77865 w 167878"/>
                <a:gd name="connsiteY151" fmla="*/ 2646 h 1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67878" h="131289">
                  <a:moveTo>
                    <a:pt x="77865" y="494"/>
                  </a:moveTo>
                  <a:lnTo>
                    <a:pt x="80018" y="494"/>
                  </a:lnTo>
                  <a:lnTo>
                    <a:pt x="80018" y="2646"/>
                  </a:lnTo>
                  <a:lnTo>
                    <a:pt x="82170" y="2646"/>
                  </a:lnTo>
                  <a:lnTo>
                    <a:pt x="82170" y="4799"/>
                  </a:lnTo>
                  <a:lnTo>
                    <a:pt x="84322" y="4799"/>
                  </a:lnTo>
                  <a:lnTo>
                    <a:pt x="84322" y="2646"/>
                  </a:lnTo>
                  <a:lnTo>
                    <a:pt x="86474" y="2646"/>
                  </a:lnTo>
                  <a:lnTo>
                    <a:pt x="86474" y="6951"/>
                  </a:lnTo>
                  <a:lnTo>
                    <a:pt x="105845" y="6951"/>
                  </a:lnTo>
                  <a:lnTo>
                    <a:pt x="105845" y="9103"/>
                  </a:lnTo>
                  <a:lnTo>
                    <a:pt x="112302" y="9103"/>
                  </a:lnTo>
                  <a:lnTo>
                    <a:pt x="112302" y="11255"/>
                  </a:lnTo>
                  <a:lnTo>
                    <a:pt x="118759" y="11255"/>
                  </a:lnTo>
                  <a:lnTo>
                    <a:pt x="118759" y="13408"/>
                  </a:lnTo>
                  <a:lnTo>
                    <a:pt x="123063" y="13408"/>
                  </a:lnTo>
                  <a:lnTo>
                    <a:pt x="123063" y="15560"/>
                  </a:lnTo>
                  <a:lnTo>
                    <a:pt x="131672" y="15560"/>
                  </a:lnTo>
                  <a:lnTo>
                    <a:pt x="131672" y="17712"/>
                  </a:lnTo>
                  <a:lnTo>
                    <a:pt x="168261" y="17712"/>
                  </a:lnTo>
                  <a:lnTo>
                    <a:pt x="168261" y="19865"/>
                  </a:lnTo>
                  <a:lnTo>
                    <a:pt x="161804" y="19865"/>
                  </a:lnTo>
                  <a:lnTo>
                    <a:pt x="161804" y="22017"/>
                  </a:lnTo>
                  <a:lnTo>
                    <a:pt x="155348" y="22017"/>
                  </a:lnTo>
                  <a:lnTo>
                    <a:pt x="155348" y="24169"/>
                  </a:lnTo>
                  <a:lnTo>
                    <a:pt x="151043" y="24169"/>
                  </a:lnTo>
                  <a:lnTo>
                    <a:pt x="151043" y="26321"/>
                  </a:lnTo>
                  <a:lnTo>
                    <a:pt x="148891" y="26321"/>
                  </a:lnTo>
                  <a:lnTo>
                    <a:pt x="148891" y="28474"/>
                  </a:lnTo>
                  <a:lnTo>
                    <a:pt x="140282" y="28474"/>
                  </a:lnTo>
                  <a:lnTo>
                    <a:pt x="140282" y="30626"/>
                  </a:lnTo>
                  <a:lnTo>
                    <a:pt x="138129" y="30626"/>
                  </a:lnTo>
                  <a:lnTo>
                    <a:pt x="138129" y="32778"/>
                  </a:lnTo>
                  <a:lnTo>
                    <a:pt x="133825" y="32778"/>
                  </a:lnTo>
                  <a:lnTo>
                    <a:pt x="133825" y="34931"/>
                  </a:lnTo>
                  <a:lnTo>
                    <a:pt x="131672" y="34931"/>
                  </a:lnTo>
                  <a:lnTo>
                    <a:pt x="131672" y="37083"/>
                  </a:lnTo>
                  <a:lnTo>
                    <a:pt x="129520" y="37083"/>
                  </a:lnTo>
                  <a:lnTo>
                    <a:pt x="129520" y="39235"/>
                  </a:lnTo>
                  <a:lnTo>
                    <a:pt x="127368" y="39235"/>
                  </a:lnTo>
                  <a:lnTo>
                    <a:pt x="127368" y="41387"/>
                  </a:lnTo>
                  <a:lnTo>
                    <a:pt x="125216" y="41387"/>
                  </a:lnTo>
                  <a:lnTo>
                    <a:pt x="125216" y="43540"/>
                  </a:lnTo>
                  <a:lnTo>
                    <a:pt x="123063" y="43540"/>
                  </a:lnTo>
                  <a:lnTo>
                    <a:pt x="123063" y="47844"/>
                  </a:lnTo>
                  <a:lnTo>
                    <a:pt x="120911" y="47844"/>
                  </a:lnTo>
                  <a:lnTo>
                    <a:pt x="120911" y="49997"/>
                  </a:lnTo>
                  <a:lnTo>
                    <a:pt x="116606" y="49997"/>
                  </a:lnTo>
                  <a:lnTo>
                    <a:pt x="116606" y="52149"/>
                  </a:lnTo>
                  <a:lnTo>
                    <a:pt x="114454" y="52149"/>
                  </a:lnTo>
                  <a:lnTo>
                    <a:pt x="114454" y="56453"/>
                  </a:lnTo>
                  <a:lnTo>
                    <a:pt x="112302" y="56453"/>
                  </a:lnTo>
                  <a:lnTo>
                    <a:pt x="112302" y="60758"/>
                  </a:lnTo>
                  <a:lnTo>
                    <a:pt x="110150" y="60758"/>
                  </a:lnTo>
                  <a:lnTo>
                    <a:pt x="110150" y="65063"/>
                  </a:lnTo>
                  <a:lnTo>
                    <a:pt x="107997" y="65063"/>
                  </a:lnTo>
                  <a:lnTo>
                    <a:pt x="107997" y="69367"/>
                  </a:lnTo>
                  <a:lnTo>
                    <a:pt x="105845" y="69367"/>
                  </a:lnTo>
                  <a:lnTo>
                    <a:pt x="105845" y="71519"/>
                  </a:lnTo>
                  <a:lnTo>
                    <a:pt x="103693" y="71519"/>
                  </a:lnTo>
                  <a:lnTo>
                    <a:pt x="103693" y="73672"/>
                  </a:lnTo>
                  <a:lnTo>
                    <a:pt x="101540" y="73672"/>
                  </a:lnTo>
                  <a:lnTo>
                    <a:pt x="101540" y="77976"/>
                  </a:lnTo>
                  <a:lnTo>
                    <a:pt x="99388" y="77976"/>
                  </a:lnTo>
                  <a:lnTo>
                    <a:pt x="99388" y="80129"/>
                  </a:lnTo>
                  <a:lnTo>
                    <a:pt x="97236" y="80129"/>
                  </a:lnTo>
                  <a:lnTo>
                    <a:pt x="97236" y="84433"/>
                  </a:lnTo>
                  <a:lnTo>
                    <a:pt x="95084" y="84433"/>
                  </a:lnTo>
                  <a:lnTo>
                    <a:pt x="95084" y="86585"/>
                  </a:lnTo>
                  <a:lnTo>
                    <a:pt x="92931" y="86585"/>
                  </a:lnTo>
                  <a:lnTo>
                    <a:pt x="92931" y="90890"/>
                  </a:lnTo>
                  <a:lnTo>
                    <a:pt x="90779" y="90890"/>
                  </a:lnTo>
                  <a:lnTo>
                    <a:pt x="90779" y="93042"/>
                  </a:lnTo>
                  <a:lnTo>
                    <a:pt x="88627" y="93042"/>
                  </a:lnTo>
                  <a:lnTo>
                    <a:pt x="88627" y="97347"/>
                  </a:lnTo>
                  <a:lnTo>
                    <a:pt x="86474" y="97347"/>
                  </a:lnTo>
                  <a:lnTo>
                    <a:pt x="86474" y="99499"/>
                  </a:lnTo>
                  <a:lnTo>
                    <a:pt x="84322" y="99499"/>
                  </a:lnTo>
                  <a:lnTo>
                    <a:pt x="84322" y="110261"/>
                  </a:lnTo>
                  <a:lnTo>
                    <a:pt x="92931" y="110261"/>
                  </a:lnTo>
                  <a:lnTo>
                    <a:pt x="92931" y="112413"/>
                  </a:lnTo>
                  <a:lnTo>
                    <a:pt x="84322" y="112413"/>
                  </a:lnTo>
                  <a:lnTo>
                    <a:pt x="84322" y="114565"/>
                  </a:lnTo>
                  <a:lnTo>
                    <a:pt x="82170" y="114565"/>
                  </a:lnTo>
                  <a:lnTo>
                    <a:pt x="82170" y="116717"/>
                  </a:lnTo>
                  <a:lnTo>
                    <a:pt x="77865" y="116717"/>
                  </a:lnTo>
                  <a:lnTo>
                    <a:pt x="77865" y="118870"/>
                  </a:lnTo>
                  <a:lnTo>
                    <a:pt x="73561" y="118870"/>
                  </a:lnTo>
                  <a:lnTo>
                    <a:pt x="73561" y="121022"/>
                  </a:lnTo>
                  <a:lnTo>
                    <a:pt x="71408" y="121022"/>
                  </a:lnTo>
                  <a:lnTo>
                    <a:pt x="71408" y="123174"/>
                  </a:lnTo>
                  <a:lnTo>
                    <a:pt x="62799" y="123174"/>
                  </a:lnTo>
                  <a:lnTo>
                    <a:pt x="62799" y="125327"/>
                  </a:lnTo>
                  <a:lnTo>
                    <a:pt x="49886" y="125327"/>
                  </a:lnTo>
                  <a:lnTo>
                    <a:pt x="49886" y="127479"/>
                  </a:lnTo>
                  <a:lnTo>
                    <a:pt x="41276" y="127479"/>
                  </a:lnTo>
                  <a:lnTo>
                    <a:pt x="41276" y="129631"/>
                  </a:lnTo>
                  <a:lnTo>
                    <a:pt x="32667" y="129631"/>
                  </a:lnTo>
                  <a:lnTo>
                    <a:pt x="32667" y="131783"/>
                  </a:lnTo>
                  <a:lnTo>
                    <a:pt x="2535" y="131783"/>
                  </a:lnTo>
                  <a:lnTo>
                    <a:pt x="2535" y="129631"/>
                  </a:lnTo>
                  <a:lnTo>
                    <a:pt x="383" y="129631"/>
                  </a:lnTo>
                  <a:lnTo>
                    <a:pt x="383" y="116717"/>
                  </a:lnTo>
                  <a:lnTo>
                    <a:pt x="2535" y="116717"/>
                  </a:lnTo>
                  <a:lnTo>
                    <a:pt x="2535" y="110261"/>
                  </a:lnTo>
                  <a:lnTo>
                    <a:pt x="4688" y="110261"/>
                  </a:lnTo>
                  <a:lnTo>
                    <a:pt x="4688" y="103804"/>
                  </a:lnTo>
                  <a:lnTo>
                    <a:pt x="6840" y="103804"/>
                  </a:lnTo>
                  <a:lnTo>
                    <a:pt x="6840" y="97347"/>
                  </a:lnTo>
                  <a:lnTo>
                    <a:pt x="8992" y="97347"/>
                  </a:lnTo>
                  <a:lnTo>
                    <a:pt x="8992" y="93042"/>
                  </a:lnTo>
                  <a:lnTo>
                    <a:pt x="11144" y="93042"/>
                  </a:lnTo>
                  <a:lnTo>
                    <a:pt x="11144" y="88738"/>
                  </a:lnTo>
                  <a:lnTo>
                    <a:pt x="13297" y="88738"/>
                  </a:lnTo>
                  <a:lnTo>
                    <a:pt x="13297" y="86585"/>
                  </a:lnTo>
                  <a:lnTo>
                    <a:pt x="15449" y="86585"/>
                  </a:lnTo>
                  <a:lnTo>
                    <a:pt x="15449" y="82281"/>
                  </a:lnTo>
                  <a:lnTo>
                    <a:pt x="17601" y="82281"/>
                  </a:lnTo>
                  <a:lnTo>
                    <a:pt x="17601" y="77976"/>
                  </a:lnTo>
                  <a:lnTo>
                    <a:pt x="21906" y="77976"/>
                  </a:lnTo>
                  <a:lnTo>
                    <a:pt x="21906" y="71519"/>
                  </a:lnTo>
                  <a:lnTo>
                    <a:pt x="24058" y="71519"/>
                  </a:lnTo>
                  <a:lnTo>
                    <a:pt x="24058" y="75824"/>
                  </a:lnTo>
                  <a:lnTo>
                    <a:pt x="26210" y="75824"/>
                  </a:lnTo>
                  <a:lnTo>
                    <a:pt x="26210" y="65063"/>
                  </a:lnTo>
                  <a:lnTo>
                    <a:pt x="28363" y="65063"/>
                  </a:lnTo>
                  <a:lnTo>
                    <a:pt x="28363" y="54301"/>
                  </a:lnTo>
                  <a:lnTo>
                    <a:pt x="34820" y="54301"/>
                  </a:lnTo>
                  <a:lnTo>
                    <a:pt x="34820" y="56453"/>
                  </a:lnTo>
                  <a:lnTo>
                    <a:pt x="36972" y="56453"/>
                  </a:lnTo>
                  <a:lnTo>
                    <a:pt x="36972" y="54301"/>
                  </a:lnTo>
                  <a:lnTo>
                    <a:pt x="45581" y="54301"/>
                  </a:lnTo>
                  <a:lnTo>
                    <a:pt x="45581" y="56453"/>
                  </a:lnTo>
                  <a:lnTo>
                    <a:pt x="60647" y="56453"/>
                  </a:lnTo>
                  <a:lnTo>
                    <a:pt x="60647" y="54301"/>
                  </a:lnTo>
                  <a:lnTo>
                    <a:pt x="64952" y="54301"/>
                  </a:lnTo>
                  <a:lnTo>
                    <a:pt x="64952" y="52149"/>
                  </a:lnTo>
                  <a:lnTo>
                    <a:pt x="67104" y="52149"/>
                  </a:lnTo>
                  <a:lnTo>
                    <a:pt x="67104" y="49997"/>
                  </a:lnTo>
                  <a:lnTo>
                    <a:pt x="69256" y="49997"/>
                  </a:lnTo>
                  <a:lnTo>
                    <a:pt x="69256" y="47844"/>
                  </a:lnTo>
                  <a:lnTo>
                    <a:pt x="71408" y="47844"/>
                  </a:lnTo>
                  <a:lnTo>
                    <a:pt x="71408" y="43540"/>
                  </a:lnTo>
                  <a:lnTo>
                    <a:pt x="73561" y="43540"/>
                  </a:lnTo>
                  <a:lnTo>
                    <a:pt x="73561" y="26321"/>
                  </a:lnTo>
                  <a:lnTo>
                    <a:pt x="71408" y="26321"/>
                  </a:lnTo>
                  <a:lnTo>
                    <a:pt x="71408" y="9103"/>
                  </a:lnTo>
                  <a:lnTo>
                    <a:pt x="73561" y="9103"/>
                  </a:lnTo>
                  <a:lnTo>
                    <a:pt x="73561" y="6951"/>
                  </a:lnTo>
                  <a:lnTo>
                    <a:pt x="75713" y="6951"/>
                  </a:lnTo>
                  <a:lnTo>
                    <a:pt x="75713" y="2646"/>
                  </a:lnTo>
                  <a:lnTo>
                    <a:pt x="77865" y="2646"/>
                  </a:lnTo>
                  <a:close/>
                </a:path>
              </a:pathLst>
            </a:custGeom>
            <a:solidFill>
              <a:srgbClr val="FBD19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76680526-4400-9F73-6147-6650104AA2CA}"/>
                </a:ext>
              </a:extLst>
            </p:cNvPr>
            <p:cNvSpPr/>
            <p:nvPr/>
          </p:nvSpPr>
          <p:spPr>
            <a:xfrm>
              <a:off x="12995545" y="8900729"/>
              <a:ext cx="142050" cy="271188"/>
            </a:xfrm>
            <a:custGeom>
              <a:avLst/>
              <a:gdLst>
                <a:gd name="connsiteX0" fmla="*/ 110581 w 142050"/>
                <a:gd name="connsiteY0" fmla="*/ 673 h 271188"/>
                <a:gd name="connsiteX1" fmla="*/ 112733 w 142050"/>
                <a:gd name="connsiteY1" fmla="*/ 673 h 271188"/>
                <a:gd name="connsiteX2" fmla="*/ 112733 w 142050"/>
                <a:gd name="connsiteY2" fmla="*/ 2825 h 271188"/>
                <a:gd name="connsiteX3" fmla="*/ 114885 w 142050"/>
                <a:gd name="connsiteY3" fmla="*/ 2825 h 271188"/>
                <a:gd name="connsiteX4" fmla="*/ 114885 w 142050"/>
                <a:gd name="connsiteY4" fmla="*/ 4978 h 271188"/>
                <a:gd name="connsiteX5" fmla="*/ 119190 w 142050"/>
                <a:gd name="connsiteY5" fmla="*/ 4978 h 271188"/>
                <a:gd name="connsiteX6" fmla="*/ 119190 w 142050"/>
                <a:gd name="connsiteY6" fmla="*/ 7130 h 271188"/>
                <a:gd name="connsiteX7" fmla="*/ 121342 w 142050"/>
                <a:gd name="connsiteY7" fmla="*/ 7130 h 271188"/>
                <a:gd name="connsiteX8" fmla="*/ 121342 w 142050"/>
                <a:gd name="connsiteY8" fmla="*/ 9282 h 271188"/>
                <a:gd name="connsiteX9" fmla="*/ 125647 w 142050"/>
                <a:gd name="connsiteY9" fmla="*/ 9282 h 271188"/>
                <a:gd name="connsiteX10" fmla="*/ 125647 w 142050"/>
                <a:gd name="connsiteY10" fmla="*/ 11434 h 271188"/>
                <a:gd name="connsiteX11" fmla="*/ 127799 w 142050"/>
                <a:gd name="connsiteY11" fmla="*/ 11434 h 271188"/>
                <a:gd name="connsiteX12" fmla="*/ 127799 w 142050"/>
                <a:gd name="connsiteY12" fmla="*/ 13587 h 271188"/>
                <a:gd name="connsiteX13" fmla="*/ 129951 w 142050"/>
                <a:gd name="connsiteY13" fmla="*/ 13587 h 271188"/>
                <a:gd name="connsiteX14" fmla="*/ 129951 w 142050"/>
                <a:gd name="connsiteY14" fmla="*/ 50176 h 271188"/>
                <a:gd name="connsiteX15" fmla="*/ 127799 w 142050"/>
                <a:gd name="connsiteY15" fmla="*/ 50176 h 271188"/>
                <a:gd name="connsiteX16" fmla="*/ 127799 w 142050"/>
                <a:gd name="connsiteY16" fmla="*/ 58785 h 271188"/>
                <a:gd name="connsiteX17" fmla="*/ 125647 w 142050"/>
                <a:gd name="connsiteY17" fmla="*/ 58785 h 271188"/>
                <a:gd name="connsiteX18" fmla="*/ 125647 w 142050"/>
                <a:gd name="connsiteY18" fmla="*/ 71698 h 271188"/>
                <a:gd name="connsiteX19" fmla="*/ 123494 w 142050"/>
                <a:gd name="connsiteY19" fmla="*/ 71698 h 271188"/>
                <a:gd name="connsiteX20" fmla="*/ 123494 w 142050"/>
                <a:gd name="connsiteY20" fmla="*/ 84612 h 271188"/>
                <a:gd name="connsiteX21" fmla="*/ 121342 w 142050"/>
                <a:gd name="connsiteY21" fmla="*/ 84612 h 271188"/>
                <a:gd name="connsiteX22" fmla="*/ 121342 w 142050"/>
                <a:gd name="connsiteY22" fmla="*/ 93221 h 271188"/>
                <a:gd name="connsiteX23" fmla="*/ 119190 w 142050"/>
                <a:gd name="connsiteY23" fmla="*/ 93221 h 271188"/>
                <a:gd name="connsiteX24" fmla="*/ 119190 w 142050"/>
                <a:gd name="connsiteY24" fmla="*/ 110440 h 271188"/>
                <a:gd name="connsiteX25" fmla="*/ 117037 w 142050"/>
                <a:gd name="connsiteY25" fmla="*/ 110440 h 271188"/>
                <a:gd name="connsiteX26" fmla="*/ 117037 w 142050"/>
                <a:gd name="connsiteY26" fmla="*/ 114744 h 271188"/>
                <a:gd name="connsiteX27" fmla="*/ 114885 w 142050"/>
                <a:gd name="connsiteY27" fmla="*/ 114744 h 271188"/>
                <a:gd name="connsiteX28" fmla="*/ 114885 w 142050"/>
                <a:gd name="connsiteY28" fmla="*/ 121201 h 271188"/>
                <a:gd name="connsiteX29" fmla="*/ 112733 w 142050"/>
                <a:gd name="connsiteY29" fmla="*/ 121201 h 271188"/>
                <a:gd name="connsiteX30" fmla="*/ 112733 w 142050"/>
                <a:gd name="connsiteY30" fmla="*/ 123353 h 271188"/>
                <a:gd name="connsiteX31" fmla="*/ 110581 w 142050"/>
                <a:gd name="connsiteY31" fmla="*/ 123353 h 271188"/>
                <a:gd name="connsiteX32" fmla="*/ 110581 w 142050"/>
                <a:gd name="connsiteY32" fmla="*/ 127658 h 271188"/>
                <a:gd name="connsiteX33" fmla="*/ 108428 w 142050"/>
                <a:gd name="connsiteY33" fmla="*/ 127658 h 271188"/>
                <a:gd name="connsiteX34" fmla="*/ 108428 w 142050"/>
                <a:gd name="connsiteY34" fmla="*/ 131962 h 271188"/>
                <a:gd name="connsiteX35" fmla="*/ 106276 w 142050"/>
                <a:gd name="connsiteY35" fmla="*/ 131962 h 271188"/>
                <a:gd name="connsiteX36" fmla="*/ 106276 w 142050"/>
                <a:gd name="connsiteY36" fmla="*/ 134115 h 271188"/>
                <a:gd name="connsiteX37" fmla="*/ 104124 w 142050"/>
                <a:gd name="connsiteY37" fmla="*/ 134115 h 271188"/>
                <a:gd name="connsiteX38" fmla="*/ 104124 w 142050"/>
                <a:gd name="connsiteY38" fmla="*/ 136267 h 271188"/>
                <a:gd name="connsiteX39" fmla="*/ 101971 w 142050"/>
                <a:gd name="connsiteY39" fmla="*/ 136267 h 271188"/>
                <a:gd name="connsiteX40" fmla="*/ 101971 w 142050"/>
                <a:gd name="connsiteY40" fmla="*/ 138419 h 271188"/>
                <a:gd name="connsiteX41" fmla="*/ 119190 w 142050"/>
                <a:gd name="connsiteY41" fmla="*/ 138419 h 271188"/>
                <a:gd name="connsiteX42" fmla="*/ 119190 w 142050"/>
                <a:gd name="connsiteY42" fmla="*/ 136267 h 271188"/>
                <a:gd name="connsiteX43" fmla="*/ 125647 w 142050"/>
                <a:gd name="connsiteY43" fmla="*/ 136267 h 271188"/>
                <a:gd name="connsiteX44" fmla="*/ 125647 w 142050"/>
                <a:gd name="connsiteY44" fmla="*/ 134115 h 271188"/>
                <a:gd name="connsiteX45" fmla="*/ 129951 w 142050"/>
                <a:gd name="connsiteY45" fmla="*/ 134115 h 271188"/>
                <a:gd name="connsiteX46" fmla="*/ 129951 w 142050"/>
                <a:gd name="connsiteY46" fmla="*/ 131962 h 271188"/>
                <a:gd name="connsiteX47" fmla="*/ 132103 w 142050"/>
                <a:gd name="connsiteY47" fmla="*/ 131962 h 271188"/>
                <a:gd name="connsiteX48" fmla="*/ 132103 w 142050"/>
                <a:gd name="connsiteY48" fmla="*/ 129810 h 271188"/>
                <a:gd name="connsiteX49" fmla="*/ 134256 w 142050"/>
                <a:gd name="connsiteY49" fmla="*/ 129810 h 271188"/>
                <a:gd name="connsiteX50" fmla="*/ 134256 w 142050"/>
                <a:gd name="connsiteY50" fmla="*/ 127658 h 271188"/>
                <a:gd name="connsiteX51" fmla="*/ 138560 w 142050"/>
                <a:gd name="connsiteY51" fmla="*/ 127658 h 271188"/>
                <a:gd name="connsiteX52" fmla="*/ 138560 w 142050"/>
                <a:gd name="connsiteY52" fmla="*/ 125506 h 271188"/>
                <a:gd name="connsiteX53" fmla="*/ 142865 w 142050"/>
                <a:gd name="connsiteY53" fmla="*/ 125506 h 271188"/>
                <a:gd name="connsiteX54" fmla="*/ 142865 w 142050"/>
                <a:gd name="connsiteY54" fmla="*/ 129810 h 271188"/>
                <a:gd name="connsiteX55" fmla="*/ 140713 w 142050"/>
                <a:gd name="connsiteY55" fmla="*/ 129810 h 271188"/>
                <a:gd name="connsiteX56" fmla="*/ 140713 w 142050"/>
                <a:gd name="connsiteY56" fmla="*/ 136267 h 271188"/>
                <a:gd name="connsiteX57" fmla="*/ 138560 w 142050"/>
                <a:gd name="connsiteY57" fmla="*/ 136267 h 271188"/>
                <a:gd name="connsiteX58" fmla="*/ 138560 w 142050"/>
                <a:gd name="connsiteY58" fmla="*/ 142724 h 271188"/>
                <a:gd name="connsiteX59" fmla="*/ 136408 w 142050"/>
                <a:gd name="connsiteY59" fmla="*/ 142724 h 271188"/>
                <a:gd name="connsiteX60" fmla="*/ 136408 w 142050"/>
                <a:gd name="connsiteY60" fmla="*/ 147028 h 271188"/>
                <a:gd name="connsiteX61" fmla="*/ 134256 w 142050"/>
                <a:gd name="connsiteY61" fmla="*/ 147028 h 271188"/>
                <a:gd name="connsiteX62" fmla="*/ 134256 w 142050"/>
                <a:gd name="connsiteY62" fmla="*/ 151333 h 271188"/>
                <a:gd name="connsiteX63" fmla="*/ 132103 w 142050"/>
                <a:gd name="connsiteY63" fmla="*/ 151333 h 271188"/>
                <a:gd name="connsiteX64" fmla="*/ 132103 w 142050"/>
                <a:gd name="connsiteY64" fmla="*/ 153485 h 271188"/>
                <a:gd name="connsiteX65" fmla="*/ 129951 w 142050"/>
                <a:gd name="connsiteY65" fmla="*/ 153485 h 271188"/>
                <a:gd name="connsiteX66" fmla="*/ 129951 w 142050"/>
                <a:gd name="connsiteY66" fmla="*/ 155638 h 271188"/>
                <a:gd name="connsiteX67" fmla="*/ 127799 w 142050"/>
                <a:gd name="connsiteY67" fmla="*/ 155638 h 271188"/>
                <a:gd name="connsiteX68" fmla="*/ 127799 w 142050"/>
                <a:gd name="connsiteY68" fmla="*/ 162094 h 271188"/>
                <a:gd name="connsiteX69" fmla="*/ 125647 w 142050"/>
                <a:gd name="connsiteY69" fmla="*/ 162094 h 271188"/>
                <a:gd name="connsiteX70" fmla="*/ 125647 w 142050"/>
                <a:gd name="connsiteY70" fmla="*/ 164247 h 271188"/>
                <a:gd name="connsiteX71" fmla="*/ 123494 w 142050"/>
                <a:gd name="connsiteY71" fmla="*/ 164247 h 271188"/>
                <a:gd name="connsiteX72" fmla="*/ 123494 w 142050"/>
                <a:gd name="connsiteY72" fmla="*/ 168551 h 271188"/>
                <a:gd name="connsiteX73" fmla="*/ 121342 w 142050"/>
                <a:gd name="connsiteY73" fmla="*/ 168551 h 271188"/>
                <a:gd name="connsiteX74" fmla="*/ 121342 w 142050"/>
                <a:gd name="connsiteY74" fmla="*/ 170704 h 271188"/>
                <a:gd name="connsiteX75" fmla="*/ 119190 w 142050"/>
                <a:gd name="connsiteY75" fmla="*/ 170704 h 271188"/>
                <a:gd name="connsiteX76" fmla="*/ 119190 w 142050"/>
                <a:gd name="connsiteY76" fmla="*/ 175008 h 271188"/>
                <a:gd name="connsiteX77" fmla="*/ 117037 w 142050"/>
                <a:gd name="connsiteY77" fmla="*/ 175008 h 271188"/>
                <a:gd name="connsiteX78" fmla="*/ 117037 w 142050"/>
                <a:gd name="connsiteY78" fmla="*/ 177160 h 271188"/>
                <a:gd name="connsiteX79" fmla="*/ 114885 w 142050"/>
                <a:gd name="connsiteY79" fmla="*/ 177160 h 271188"/>
                <a:gd name="connsiteX80" fmla="*/ 114885 w 142050"/>
                <a:gd name="connsiteY80" fmla="*/ 181465 h 271188"/>
                <a:gd name="connsiteX81" fmla="*/ 112733 w 142050"/>
                <a:gd name="connsiteY81" fmla="*/ 181465 h 271188"/>
                <a:gd name="connsiteX82" fmla="*/ 112733 w 142050"/>
                <a:gd name="connsiteY82" fmla="*/ 183617 h 271188"/>
                <a:gd name="connsiteX83" fmla="*/ 110581 w 142050"/>
                <a:gd name="connsiteY83" fmla="*/ 183617 h 271188"/>
                <a:gd name="connsiteX84" fmla="*/ 110581 w 142050"/>
                <a:gd name="connsiteY84" fmla="*/ 185770 h 271188"/>
                <a:gd name="connsiteX85" fmla="*/ 108428 w 142050"/>
                <a:gd name="connsiteY85" fmla="*/ 185770 h 271188"/>
                <a:gd name="connsiteX86" fmla="*/ 108428 w 142050"/>
                <a:gd name="connsiteY86" fmla="*/ 187922 h 271188"/>
                <a:gd name="connsiteX87" fmla="*/ 106276 w 142050"/>
                <a:gd name="connsiteY87" fmla="*/ 187922 h 271188"/>
                <a:gd name="connsiteX88" fmla="*/ 106276 w 142050"/>
                <a:gd name="connsiteY88" fmla="*/ 190074 h 271188"/>
                <a:gd name="connsiteX89" fmla="*/ 104124 w 142050"/>
                <a:gd name="connsiteY89" fmla="*/ 190074 h 271188"/>
                <a:gd name="connsiteX90" fmla="*/ 104124 w 142050"/>
                <a:gd name="connsiteY90" fmla="*/ 194379 h 271188"/>
                <a:gd name="connsiteX91" fmla="*/ 101971 w 142050"/>
                <a:gd name="connsiteY91" fmla="*/ 194379 h 271188"/>
                <a:gd name="connsiteX92" fmla="*/ 101971 w 142050"/>
                <a:gd name="connsiteY92" fmla="*/ 196531 h 271188"/>
                <a:gd name="connsiteX93" fmla="*/ 99819 w 142050"/>
                <a:gd name="connsiteY93" fmla="*/ 196531 h 271188"/>
                <a:gd name="connsiteX94" fmla="*/ 99819 w 142050"/>
                <a:gd name="connsiteY94" fmla="*/ 198683 h 271188"/>
                <a:gd name="connsiteX95" fmla="*/ 97667 w 142050"/>
                <a:gd name="connsiteY95" fmla="*/ 198683 h 271188"/>
                <a:gd name="connsiteX96" fmla="*/ 97667 w 142050"/>
                <a:gd name="connsiteY96" fmla="*/ 200836 h 271188"/>
                <a:gd name="connsiteX97" fmla="*/ 95515 w 142050"/>
                <a:gd name="connsiteY97" fmla="*/ 200836 h 271188"/>
                <a:gd name="connsiteX98" fmla="*/ 95515 w 142050"/>
                <a:gd name="connsiteY98" fmla="*/ 202988 h 271188"/>
                <a:gd name="connsiteX99" fmla="*/ 91210 w 142050"/>
                <a:gd name="connsiteY99" fmla="*/ 202988 h 271188"/>
                <a:gd name="connsiteX100" fmla="*/ 91210 w 142050"/>
                <a:gd name="connsiteY100" fmla="*/ 205140 h 271188"/>
                <a:gd name="connsiteX101" fmla="*/ 89058 w 142050"/>
                <a:gd name="connsiteY101" fmla="*/ 205140 h 271188"/>
                <a:gd name="connsiteX102" fmla="*/ 89058 w 142050"/>
                <a:gd name="connsiteY102" fmla="*/ 207292 h 271188"/>
                <a:gd name="connsiteX103" fmla="*/ 86905 w 142050"/>
                <a:gd name="connsiteY103" fmla="*/ 207292 h 271188"/>
                <a:gd name="connsiteX104" fmla="*/ 86905 w 142050"/>
                <a:gd name="connsiteY104" fmla="*/ 209445 h 271188"/>
                <a:gd name="connsiteX105" fmla="*/ 84753 w 142050"/>
                <a:gd name="connsiteY105" fmla="*/ 209445 h 271188"/>
                <a:gd name="connsiteX106" fmla="*/ 84753 w 142050"/>
                <a:gd name="connsiteY106" fmla="*/ 211597 h 271188"/>
                <a:gd name="connsiteX107" fmla="*/ 80449 w 142050"/>
                <a:gd name="connsiteY107" fmla="*/ 211597 h 271188"/>
                <a:gd name="connsiteX108" fmla="*/ 80449 w 142050"/>
                <a:gd name="connsiteY108" fmla="*/ 213749 h 271188"/>
                <a:gd name="connsiteX109" fmla="*/ 78296 w 142050"/>
                <a:gd name="connsiteY109" fmla="*/ 213749 h 271188"/>
                <a:gd name="connsiteX110" fmla="*/ 78296 w 142050"/>
                <a:gd name="connsiteY110" fmla="*/ 215902 h 271188"/>
                <a:gd name="connsiteX111" fmla="*/ 73992 w 142050"/>
                <a:gd name="connsiteY111" fmla="*/ 215902 h 271188"/>
                <a:gd name="connsiteX112" fmla="*/ 73992 w 142050"/>
                <a:gd name="connsiteY112" fmla="*/ 218054 h 271188"/>
                <a:gd name="connsiteX113" fmla="*/ 69687 w 142050"/>
                <a:gd name="connsiteY113" fmla="*/ 218054 h 271188"/>
                <a:gd name="connsiteX114" fmla="*/ 69687 w 142050"/>
                <a:gd name="connsiteY114" fmla="*/ 220206 h 271188"/>
                <a:gd name="connsiteX115" fmla="*/ 67535 w 142050"/>
                <a:gd name="connsiteY115" fmla="*/ 220206 h 271188"/>
                <a:gd name="connsiteX116" fmla="*/ 67535 w 142050"/>
                <a:gd name="connsiteY116" fmla="*/ 222358 h 271188"/>
                <a:gd name="connsiteX117" fmla="*/ 63230 w 142050"/>
                <a:gd name="connsiteY117" fmla="*/ 222358 h 271188"/>
                <a:gd name="connsiteX118" fmla="*/ 63230 w 142050"/>
                <a:gd name="connsiteY118" fmla="*/ 224511 h 271188"/>
                <a:gd name="connsiteX119" fmla="*/ 58926 w 142050"/>
                <a:gd name="connsiteY119" fmla="*/ 224511 h 271188"/>
                <a:gd name="connsiteX120" fmla="*/ 58926 w 142050"/>
                <a:gd name="connsiteY120" fmla="*/ 226663 h 271188"/>
                <a:gd name="connsiteX121" fmla="*/ 54621 w 142050"/>
                <a:gd name="connsiteY121" fmla="*/ 226663 h 271188"/>
                <a:gd name="connsiteX122" fmla="*/ 54621 w 142050"/>
                <a:gd name="connsiteY122" fmla="*/ 228815 h 271188"/>
                <a:gd name="connsiteX123" fmla="*/ 50317 w 142050"/>
                <a:gd name="connsiteY123" fmla="*/ 228815 h 271188"/>
                <a:gd name="connsiteX124" fmla="*/ 50317 w 142050"/>
                <a:gd name="connsiteY124" fmla="*/ 230968 h 271188"/>
                <a:gd name="connsiteX125" fmla="*/ 43860 w 142050"/>
                <a:gd name="connsiteY125" fmla="*/ 230968 h 271188"/>
                <a:gd name="connsiteX126" fmla="*/ 43860 w 142050"/>
                <a:gd name="connsiteY126" fmla="*/ 233120 h 271188"/>
                <a:gd name="connsiteX127" fmla="*/ 41707 w 142050"/>
                <a:gd name="connsiteY127" fmla="*/ 233120 h 271188"/>
                <a:gd name="connsiteX128" fmla="*/ 41707 w 142050"/>
                <a:gd name="connsiteY128" fmla="*/ 235272 h 271188"/>
                <a:gd name="connsiteX129" fmla="*/ 35251 w 142050"/>
                <a:gd name="connsiteY129" fmla="*/ 235272 h 271188"/>
                <a:gd name="connsiteX130" fmla="*/ 35251 w 142050"/>
                <a:gd name="connsiteY130" fmla="*/ 243881 h 271188"/>
                <a:gd name="connsiteX131" fmla="*/ 37403 w 142050"/>
                <a:gd name="connsiteY131" fmla="*/ 243881 h 271188"/>
                <a:gd name="connsiteX132" fmla="*/ 37403 w 142050"/>
                <a:gd name="connsiteY132" fmla="*/ 246034 h 271188"/>
                <a:gd name="connsiteX133" fmla="*/ 39555 w 142050"/>
                <a:gd name="connsiteY133" fmla="*/ 246034 h 271188"/>
                <a:gd name="connsiteX134" fmla="*/ 39555 w 142050"/>
                <a:gd name="connsiteY134" fmla="*/ 248186 h 271188"/>
                <a:gd name="connsiteX135" fmla="*/ 43860 w 142050"/>
                <a:gd name="connsiteY135" fmla="*/ 248186 h 271188"/>
                <a:gd name="connsiteX136" fmla="*/ 43860 w 142050"/>
                <a:gd name="connsiteY136" fmla="*/ 250338 h 271188"/>
                <a:gd name="connsiteX137" fmla="*/ 48164 w 142050"/>
                <a:gd name="connsiteY137" fmla="*/ 250338 h 271188"/>
                <a:gd name="connsiteX138" fmla="*/ 48164 w 142050"/>
                <a:gd name="connsiteY138" fmla="*/ 252490 h 271188"/>
                <a:gd name="connsiteX139" fmla="*/ 54621 w 142050"/>
                <a:gd name="connsiteY139" fmla="*/ 252490 h 271188"/>
                <a:gd name="connsiteX140" fmla="*/ 54621 w 142050"/>
                <a:gd name="connsiteY140" fmla="*/ 254643 h 271188"/>
                <a:gd name="connsiteX141" fmla="*/ 56773 w 142050"/>
                <a:gd name="connsiteY141" fmla="*/ 254643 h 271188"/>
                <a:gd name="connsiteX142" fmla="*/ 56773 w 142050"/>
                <a:gd name="connsiteY142" fmla="*/ 256795 h 271188"/>
                <a:gd name="connsiteX143" fmla="*/ 67535 w 142050"/>
                <a:gd name="connsiteY143" fmla="*/ 256795 h 271188"/>
                <a:gd name="connsiteX144" fmla="*/ 67535 w 142050"/>
                <a:gd name="connsiteY144" fmla="*/ 258947 h 271188"/>
                <a:gd name="connsiteX145" fmla="*/ 71839 w 142050"/>
                <a:gd name="connsiteY145" fmla="*/ 258947 h 271188"/>
                <a:gd name="connsiteX146" fmla="*/ 71839 w 142050"/>
                <a:gd name="connsiteY146" fmla="*/ 263252 h 271188"/>
                <a:gd name="connsiteX147" fmla="*/ 58926 w 142050"/>
                <a:gd name="connsiteY147" fmla="*/ 263252 h 271188"/>
                <a:gd name="connsiteX148" fmla="*/ 58926 w 142050"/>
                <a:gd name="connsiteY148" fmla="*/ 265404 h 271188"/>
                <a:gd name="connsiteX149" fmla="*/ 54621 w 142050"/>
                <a:gd name="connsiteY149" fmla="*/ 265404 h 271188"/>
                <a:gd name="connsiteX150" fmla="*/ 54621 w 142050"/>
                <a:gd name="connsiteY150" fmla="*/ 267556 h 271188"/>
                <a:gd name="connsiteX151" fmla="*/ 50317 w 142050"/>
                <a:gd name="connsiteY151" fmla="*/ 267556 h 271188"/>
                <a:gd name="connsiteX152" fmla="*/ 50317 w 142050"/>
                <a:gd name="connsiteY152" fmla="*/ 269709 h 271188"/>
                <a:gd name="connsiteX153" fmla="*/ 37403 w 142050"/>
                <a:gd name="connsiteY153" fmla="*/ 269709 h 271188"/>
                <a:gd name="connsiteX154" fmla="*/ 37403 w 142050"/>
                <a:gd name="connsiteY154" fmla="*/ 271861 h 271188"/>
                <a:gd name="connsiteX155" fmla="*/ 33098 w 142050"/>
                <a:gd name="connsiteY155" fmla="*/ 271861 h 271188"/>
                <a:gd name="connsiteX156" fmla="*/ 33098 w 142050"/>
                <a:gd name="connsiteY156" fmla="*/ 252490 h 271188"/>
                <a:gd name="connsiteX157" fmla="*/ 30946 w 142050"/>
                <a:gd name="connsiteY157" fmla="*/ 252490 h 271188"/>
                <a:gd name="connsiteX158" fmla="*/ 30946 w 142050"/>
                <a:gd name="connsiteY158" fmla="*/ 243881 h 271188"/>
                <a:gd name="connsiteX159" fmla="*/ 28794 w 142050"/>
                <a:gd name="connsiteY159" fmla="*/ 243881 h 271188"/>
                <a:gd name="connsiteX160" fmla="*/ 28794 w 142050"/>
                <a:gd name="connsiteY160" fmla="*/ 239577 h 271188"/>
                <a:gd name="connsiteX161" fmla="*/ 26641 w 142050"/>
                <a:gd name="connsiteY161" fmla="*/ 239577 h 271188"/>
                <a:gd name="connsiteX162" fmla="*/ 26641 w 142050"/>
                <a:gd name="connsiteY162" fmla="*/ 235272 h 271188"/>
                <a:gd name="connsiteX163" fmla="*/ 24489 w 142050"/>
                <a:gd name="connsiteY163" fmla="*/ 235272 h 271188"/>
                <a:gd name="connsiteX164" fmla="*/ 24489 w 142050"/>
                <a:gd name="connsiteY164" fmla="*/ 230968 h 271188"/>
                <a:gd name="connsiteX165" fmla="*/ 22337 w 142050"/>
                <a:gd name="connsiteY165" fmla="*/ 230968 h 271188"/>
                <a:gd name="connsiteX166" fmla="*/ 22337 w 142050"/>
                <a:gd name="connsiteY166" fmla="*/ 226663 h 271188"/>
                <a:gd name="connsiteX167" fmla="*/ 20185 w 142050"/>
                <a:gd name="connsiteY167" fmla="*/ 226663 h 271188"/>
                <a:gd name="connsiteX168" fmla="*/ 20185 w 142050"/>
                <a:gd name="connsiteY168" fmla="*/ 222358 h 271188"/>
                <a:gd name="connsiteX169" fmla="*/ 18032 w 142050"/>
                <a:gd name="connsiteY169" fmla="*/ 222358 h 271188"/>
                <a:gd name="connsiteX170" fmla="*/ 18032 w 142050"/>
                <a:gd name="connsiteY170" fmla="*/ 218054 h 271188"/>
                <a:gd name="connsiteX171" fmla="*/ 15880 w 142050"/>
                <a:gd name="connsiteY171" fmla="*/ 218054 h 271188"/>
                <a:gd name="connsiteX172" fmla="*/ 15880 w 142050"/>
                <a:gd name="connsiteY172" fmla="*/ 213749 h 271188"/>
                <a:gd name="connsiteX173" fmla="*/ 13728 w 142050"/>
                <a:gd name="connsiteY173" fmla="*/ 213749 h 271188"/>
                <a:gd name="connsiteX174" fmla="*/ 13728 w 142050"/>
                <a:gd name="connsiteY174" fmla="*/ 211597 h 271188"/>
                <a:gd name="connsiteX175" fmla="*/ 11575 w 142050"/>
                <a:gd name="connsiteY175" fmla="*/ 211597 h 271188"/>
                <a:gd name="connsiteX176" fmla="*/ 11575 w 142050"/>
                <a:gd name="connsiteY176" fmla="*/ 207292 h 271188"/>
                <a:gd name="connsiteX177" fmla="*/ 9423 w 142050"/>
                <a:gd name="connsiteY177" fmla="*/ 207292 h 271188"/>
                <a:gd name="connsiteX178" fmla="*/ 9423 w 142050"/>
                <a:gd name="connsiteY178" fmla="*/ 205140 h 271188"/>
                <a:gd name="connsiteX179" fmla="*/ 7271 w 142050"/>
                <a:gd name="connsiteY179" fmla="*/ 205140 h 271188"/>
                <a:gd name="connsiteX180" fmla="*/ 7271 w 142050"/>
                <a:gd name="connsiteY180" fmla="*/ 202988 h 271188"/>
                <a:gd name="connsiteX181" fmla="*/ 5119 w 142050"/>
                <a:gd name="connsiteY181" fmla="*/ 202988 h 271188"/>
                <a:gd name="connsiteX182" fmla="*/ 5119 w 142050"/>
                <a:gd name="connsiteY182" fmla="*/ 198683 h 271188"/>
                <a:gd name="connsiteX183" fmla="*/ 2966 w 142050"/>
                <a:gd name="connsiteY183" fmla="*/ 198683 h 271188"/>
                <a:gd name="connsiteX184" fmla="*/ 2966 w 142050"/>
                <a:gd name="connsiteY184" fmla="*/ 187922 h 271188"/>
                <a:gd name="connsiteX185" fmla="*/ 814 w 142050"/>
                <a:gd name="connsiteY185" fmla="*/ 187922 h 271188"/>
                <a:gd name="connsiteX186" fmla="*/ 814 w 142050"/>
                <a:gd name="connsiteY186" fmla="*/ 181465 h 271188"/>
                <a:gd name="connsiteX187" fmla="*/ 20185 w 142050"/>
                <a:gd name="connsiteY187" fmla="*/ 181465 h 271188"/>
                <a:gd name="connsiteX188" fmla="*/ 20185 w 142050"/>
                <a:gd name="connsiteY188" fmla="*/ 179313 h 271188"/>
                <a:gd name="connsiteX189" fmla="*/ 26641 w 142050"/>
                <a:gd name="connsiteY189" fmla="*/ 179313 h 271188"/>
                <a:gd name="connsiteX190" fmla="*/ 26641 w 142050"/>
                <a:gd name="connsiteY190" fmla="*/ 177160 h 271188"/>
                <a:gd name="connsiteX191" fmla="*/ 30946 w 142050"/>
                <a:gd name="connsiteY191" fmla="*/ 177160 h 271188"/>
                <a:gd name="connsiteX192" fmla="*/ 30946 w 142050"/>
                <a:gd name="connsiteY192" fmla="*/ 175008 h 271188"/>
                <a:gd name="connsiteX193" fmla="*/ 35251 w 142050"/>
                <a:gd name="connsiteY193" fmla="*/ 175008 h 271188"/>
                <a:gd name="connsiteX194" fmla="*/ 35251 w 142050"/>
                <a:gd name="connsiteY194" fmla="*/ 172856 h 271188"/>
                <a:gd name="connsiteX195" fmla="*/ 37403 w 142050"/>
                <a:gd name="connsiteY195" fmla="*/ 172856 h 271188"/>
                <a:gd name="connsiteX196" fmla="*/ 37403 w 142050"/>
                <a:gd name="connsiteY196" fmla="*/ 177160 h 271188"/>
                <a:gd name="connsiteX197" fmla="*/ 50317 w 142050"/>
                <a:gd name="connsiteY197" fmla="*/ 177160 h 271188"/>
                <a:gd name="connsiteX198" fmla="*/ 50317 w 142050"/>
                <a:gd name="connsiteY198" fmla="*/ 175008 h 271188"/>
                <a:gd name="connsiteX199" fmla="*/ 56773 w 142050"/>
                <a:gd name="connsiteY199" fmla="*/ 175008 h 271188"/>
                <a:gd name="connsiteX200" fmla="*/ 56773 w 142050"/>
                <a:gd name="connsiteY200" fmla="*/ 172856 h 271188"/>
                <a:gd name="connsiteX201" fmla="*/ 58926 w 142050"/>
                <a:gd name="connsiteY201" fmla="*/ 172856 h 271188"/>
                <a:gd name="connsiteX202" fmla="*/ 58926 w 142050"/>
                <a:gd name="connsiteY202" fmla="*/ 170704 h 271188"/>
                <a:gd name="connsiteX203" fmla="*/ 67535 w 142050"/>
                <a:gd name="connsiteY203" fmla="*/ 170704 h 271188"/>
                <a:gd name="connsiteX204" fmla="*/ 67535 w 142050"/>
                <a:gd name="connsiteY204" fmla="*/ 166399 h 271188"/>
                <a:gd name="connsiteX205" fmla="*/ 71839 w 142050"/>
                <a:gd name="connsiteY205" fmla="*/ 166399 h 271188"/>
                <a:gd name="connsiteX206" fmla="*/ 71839 w 142050"/>
                <a:gd name="connsiteY206" fmla="*/ 164247 h 271188"/>
                <a:gd name="connsiteX207" fmla="*/ 76144 w 142050"/>
                <a:gd name="connsiteY207" fmla="*/ 164247 h 271188"/>
                <a:gd name="connsiteX208" fmla="*/ 76144 w 142050"/>
                <a:gd name="connsiteY208" fmla="*/ 162094 h 271188"/>
                <a:gd name="connsiteX209" fmla="*/ 78296 w 142050"/>
                <a:gd name="connsiteY209" fmla="*/ 162094 h 271188"/>
                <a:gd name="connsiteX210" fmla="*/ 78296 w 142050"/>
                <a:gd name="connsiteY210" fmla="*/ 159942 h 271188"/>
                <a:gd name="connsiteX211" fmla="*/ 82601 w 142050"/>
                <a:gd name="connsiteY211" fmla="*/ 159942 h 271188"/>
                <a:gd name="connsiteX212" fmla="*/ 82601 w 142050"/>
                <a:gd name="connsiteY212" fmla="*/ 157790 h 271188"/>
                <a:gd name="connsiteX213" fmla="*/ 84753 w 142050"/>
                <a:gd name="connsiteY213" fmla="*/ 157790 h 271188"/>
                <a:gd name="connsiteX214" fmla="*/ 84753 w 142050"/>
                <a:gd name="connsiteY214" fmla="*/ 155638 h 271188"/>
                <a:gd name="connsiteX215" fmla="*/ 86905 w 142050"/>
                <a:gd name="connsiteY215" fmla="*/ 155638 h 271188"/>
                <a:gd name="connsiteX216" fmla="*/ 86905 w 142050"/>
                <a:gd name="connsiteY216" fmla="*/ 151333 h 271188"/>
                <a:gd name="connsiteX217" fmla="*/ 89058 w 142050"/>
                <a:gd name="connsiteY217" fmla="*/ 151333 h 271188"/>
                <a:gd name="connsiteX218" fmla="*/ 89058 w 142050"/>
                <a:gd name="connsiteY218" fmla="*/ 149181 h 271188"/>
                <a:gd name="connsiteX219" fmla="*/ 91210 w 142050"/>
                <a:gd name="connsiteY219" fmla="*/ 149181 h 271188"/>
                <a:gd name="connsiteX220" fmla="*/ 91210 w 142050"/>
                <a:gd name="connsiteY220" fmla="*/ 147028 h 271188"/>
                <a:gd name="connsiteX221" fmla="*/ 93362 w 142050"/>
                <a:gd name="connsiteY221" fmla="*/ 147028 h 271188"/>
                <a:gd name="connsiteX222" fmla="*/ 93362 w 142050"/>
                <a:gd name="connsiteY222" fmla="*/ 144876 h 271188"/>
                <a:gd name="connsiteX223" fmla="*/ 95515 w 142050"/>
                <a:gd name="connsiteY223" fmla="*/ 144876 h 271188"/>
                <a:gd name="connsiteX224" fmla="*/ 95515 w 142050"/>
                <a:gd name="connsiteY224" fmla="*/ 138419 h 271188"/>
                <a:gd name="connsiteX225" fmla="*/ 97667 w 142050"/>
                <a:gd name="connsiteY225" fmla="*/ 138419 h 271188"/>
                <a:gd name="connsiteX226" fmla="*/ 97667 w 142050"/>
                <a:gd name="connsiteY226" fmla="*/ 134115 h 271188"/>
                <a:gd name="connsiteX227" fmla="*/ 99819 w 142050"/>
                <a:gd name="connsiteY227" fmla="*/ 134115 h 271188"/>
                <a:gd name="connsiteX228" fmla="*/ 99819 w 142050"/>
                <a:gd name="connsiteY228" fmla="*/ 127658 h 271188"/>
                <a:gd name="connsiteX229" fmla="*/ 101971 w 142050"/>
                <a:gd name="connsiteY229" fmla="*/ 127658 h 271188"/>
                <a:gd name="connsiteX230" fmla="*/ 101971 w 142050"/>
                <a:gd name="connsiteY230" fmla="*/ 110440 h 271188"/>
                <a:gd name="connsiteX231" fmla="*/ 104124 w 142050"/>
                <a:gd name="connsiteY231" fmla="*/ 110440 h 271188"/>
                <a:gd name="connsiteX232" fmla="*/ 104124 w 142050"/>
                <a:gd name="connsiteY232" fmla="*/ 106135 h 271188"/>
                <a:gd name="connsiteX233" fmla="*/ 106276 w 142050"/>
                <a:gd name="connsiteY233" fmla="*/ 106135 h 271188"/>
                <a:gd name="connsiteX234" fmla="*/ 106276 w 142050"/>
                <a:gd name="connsiteY234" fmla="*/ 93221 h 271188"/>
                <a:gd name="connsiteX235" fmla="*/ 108428 w 142050"/>
                <a:gd name="connsiteY235" fmla="*/ 93221 h 271188"/>
                <a:gd name="connsiteX236" fmla="*/ 108428 w 142050"/>
                <a:gd name="connsiteY236" fmla="*/ 84612 h 271188"/>
                <a:gd name="connsiteX237" fmla="*/ 110581 w 142050"/>
                <a:gd name="connsiteY237" fmla="*/ 84612 h 271188"/>
                <a:gd name="connsiteX238" fmla="*/ 110581 w 142050"/>
                <a:gd name="connsiteY238" fmla="*/ 67394 h 271188"/>
                <a:gd name="connsiteX239" fmla="*/ 112733 w 142050"/>
                <a:gd name="connsiteY239" fmla="*/ 67394 h 271188"/>
                <a:gd name="connsiteX240" fmla="*/ 112733 w 142050"/>
                <a:gd name="connsiteY240" fmla="*/ 54480 h 271188"/>
                <a:gd name="connsiteX241" fmla="*/ 114885 w 142050"/>
                <a:gd name="connsiteY241" fmla="*/ 54480 h 271188"/>
                <a:gd name="connsiteX242" fmla="*/ 114885 w 142050"/>
                <a:gd name="connsiteY242" fmla="*/ 15739 h 271188"/>
                <a:gd name="connsiteX243" fmla="*/ 112733 w 142050"/>
                <a:gd name="connsiteY243" fmla="*/ 15739 h 271188"/>
                <a:gd name="connsiteX244" fmla="*/ 112733 w 142050"/>
                <a:gd name="connsiteY244" fmla="*/ 4978 h 271188"/>
                <a:gd name="connsiteX245" fmla="*/ 110581 w 142050"/>
                <a:gd name="connsiteY245" fmla="*/ 4978 h 27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</a:cxnLst>
              <a:rect l="l" t="t" r="r" b="b"/>
              <a:pathLst>
                <a:path w="142050" h="271188">
                  <a:moveTo>
                    <a:pt x="110581" y="673"/>
                  </a:moveTo>
                  <a:lnTo>
                    <a:pt x="112733" y="673"/>
                  </a:lnTo>
                  <a:lnTo>
                    <a:pt x="112733" y="2825"/>
                  </a:lnTo>
                  <a:lnTo>
                    <a:pt x="114885" y="2825"/>
                  </a:lnTo>
                  <a:lnTo>
                    <a:pt x="114885" y="4978"/>
                  </a:lnTo>
                  <a:lnTo>
                    <a:pt x="119190" y="4978"/>
                  </a:lnTo>
                  <a:lnTo>
                    <a:pt x="119190" y="7130"/>
                  </a:lnTo>
                  <a:lnTo>
                    <a:pt x="121342" y="7130"/>
                  </a:lnTo>
                  <a:lnTo>
                    <a:pt x="121342" y="9282"/>
                  </a:lnTo>
                  <a:lnTo>
                    <a:pt x="125647" y="9282"/>
                  </a:lnTo>
                  <a:lnTo>
                    <a:pt x="125647" y="11434"/>
                  </a:lnTo>
                  <a:lnTo>
                    <a:pt x="127799" y="11434"/>
                  </a:lnTo>
                  <a:lnTo>
                    <a:pt x="127799" y="13587"/>
                  </a:lnTo>
                  <a:lnTo>
                    <a:pt x="129951" y="13587"/>
                  </a:lnTo>
                  <a:lnTo>
                    <a:pt x="129951" y="50176"/>
                  </a:lnTo>
                  <a:lnTo>
                    <a:pt x="127799" y="50176"/>
                  </a:lnTo>
                  <a:lnTo>
                    <a:pt x="127799" y="58785"/>
                  </a:lnTo>
                  <a:lnTo>
                    <a:pt x="125647" y="58785"/>
                  </a:lnTo>
                  <a:lnTo>
                    <a:pt x="125647" y="71698"/>
                  </a:lnTo>
                  <a:lnTo>
                    <a:pt x="123494" y="71698"/>
                  </a:lnTo>
                  <a:lnTo>
                    <a:pt x="123494" y="84612"/>
                  </a:lnTo>
                  <a:lnTo>
                    <a:pt x="121342" y="84612"/>
                  </a:lnTo>
                  <a:lnTo>
                    <a:pt x="121342" y="93221"/>
                  </a:lnTo>
                  <a:lnTo>
                    <a:pt x="119190" y="93221"/>
                  </a:lnTo>
                  <a:lnTo>
                    <a:pt x="119190" y="110440"/>
                  </a:lnTo>
                  <a:lnTo>
                    <a:pt x="117037" y="110440"/>
                  </a:lnTo>
                  <a:lnTo>
                    <a:pt x="117037" y="114744"/>
                  </a:lnTo>
                  <a:lnTo>
                    <a:pt x="114885" y="114744"/>
                  </a:lnTo>
                  <a:lnTo>
                    <a:pt x="114885" y="121201"/>
                  </a:lnTo>
                  <a:lnTo>
                    <a:pt x="112733" y="121201"/>
                  </a:lnTo>
                  <a:lnTo>
                    <a:pt x="112733" y="123353"/>
                  </a:lnTo>
                  <a:lnTo>
                    <a:pt x="110581" y="123353"/>
                  </a:lnTo>
                  <a:lnTo>
                    <a:pt x="110581" y="127658"/>
                  </a:lnTo>
                  <a:lnTo>
                    <a:pt x="108428" y="127658"/>
                  </a:lnTo>
                  <a:lnTo>
                    <a:pt x="108428" y="131962"/>
                  </a:lnTo>
                  <a:lnTo>
                    <a:pt x="106276" y="131962"/>
                  </a:lnTo>
                  <a:lnTo>
                    <a:pt x="106276" y="134115"/>
                  </a:lnTo>
                  <a:lnTo>
                    <a:pt x="104124" y="134115"/>
                  </a:lnTo>
                  <a:lnTo>
                    <a:pt x="104124" y="136267"/>
                  </a:lnTo>
                  <a:lnTo>
                    <a:pt x="101971" y="136267"/>
                  </a:lnTo>
                  <a:lnTo>
                    <a:pt x="101971" y="138419"/>
                  </a:lnTo>
                  <a:lnTo>
                    <a:pt x="119190" y="138419"/>
                  </a:lnTo>
                  <a:lnTo>
                    <a:pt x="119190" y="136267"/>
                  </a:lnTo>
                  <a:lnTo>
                    <a:pt x="125647" y="136267"/>
                  </a:lnTo>
                  <a:lnTo>
                    <a:pt x="125647" y="134115"/>
                  </a:lnTo>
                  <a:lnTo>
                    <a:pt x="129951" y="134115"/>
                  </a:lnTo>
                  <a:lnTo>
                    <a:pt x="129951" y="131962"/>
                  </a:lnTo>
                  <a:lnTo>
                    <a:pt x="132103" y="131962"/>
                  </a:lnTo>
                  <a:lnTo>
                    <a:pt x="132103" y="129810"/>
                  </a:lnTo>
                  <a:lnTo>
                    <a:pt x="134256" y="129810"/>
                  </a:lnTo>
                  <a:lnTo>
                    <a:pt x="134256" y="127658"/>
                  </a:lnTo>
                  <a:lnTo>
                    <a:pt x="138560" y="127658"/>
                  </a:lnTo>
                  <a:lnTo>
                    <a:pt x="138560" y="125506"/>
                  </a:lnTo>
                  <a:lnTo>
                    <a:pt x="142865" y="125506"/>
                  </a:lnTo>
                  <a:lnTo>
                    <a:pt x="142865" y="129810"/>
                  </a:lnTo>
                  <a:lnTo>
                    <a:pt x="140713" y="129810"/>
                  </a:lnTo>
                  <a:lnTo>
                    <a:pt x="140713" y="136267"/>
                  </a:lnTo>
                  <a:lnTo>
                    <a:pt x="138560" y="136267"/>
                  </a:lnTo>
                  <a:lnTo>
                    <a:pt x="138560" y="142724"/>
                  </a:lnTo>
                  <a:lnTo>
                    <a:pt x="136408" y="142724"/>
                  </a:lnTo>
                  <a:lnTo>
                    <a:pt x="136408" y="147028"/>
                  </a:lnTo>
                  <a:lnTo>
                    <a:pt x="134256" y="147028"/>
                  </a:lnTo>
                  <a:lnTo>
                    <a:pt x="134256" y="151333"/>
                  </a:lnTo>
                  <a:lnTo>
                    <a:pt x="132103" y="151333"/>
                  </a:lnTo>
                  <a:lnTo>
                    <a:pt x="132103" y="153485"/>
                  </a:lnTo>
                  <a:lnTo>
                    <a:pt x="129951" y="153485"/>
                  </a:lnTo>
                  <a:lnTo>
                    <a:pt x="129951" y="155638"/>
                  </a:lnTo>
                  <a:lnTo>
                    <a:pt x="127799" y="155638"/>
                  </a:lnTo>
                  <a:lnTo>
                    <a:pt x="127799" y="162094"/>
                  </a:lnTo>
                  <a:lnTo>
                    <a:pt x="125647" y="162094"/>
                  </a:lnTo>
                  <a:lnTo>
                    <a:pt x="125647" y="164247"/>
                  </a:lnTo>
                  <a:lnTo>
                    <a:pt x="123494" y="164247"/>
                  </a:lnTo>
                  <a:lnTo>
                    <a:pt x="123494" y="168551"/>
                  </a:lnTo>
                  <a:lnTo>
                    <a:pt x="121342" y="168551"/>
                  </a:lnTo>
                  <a:lnTo>
                    <a:pt x="121342" y="170704"/>
                  </a:lnTo>
                  <a:lnTo>
                    <a:pt x="119190" y="170704"/>
                  </a:lnTo>
                  <a:lnTo>
                    <a:pt x="119190" y="175008"/>
                  </a:lnTo>
                  <a:lnTo>
                    <a:pt x="117037" y="175008"/>
                  </a:lnTo>
                  <a:lnTo>
                    <a:pt x="117037" y="177160"/>
                  </a:lnTo>
                  <a:lnTo>
                    <a:pt x="114885" y="177160"/>
                  </a:lnTo>
                  <a:lnTo>
                    <a:pt x="114885" y="181465"/>
                  </a:lnTo>
                  <a:lnTo>
                    <a:pt x="112733" y="181465"/>
                  </a:lnTo>
                  <a:lnTo>
                    <a:pt x="112733" y="183617"/>
                  </a:lnTo>
                  <a:lnTo>
                    <a:pt x="110581" y="183617"/>
                  </a:lnTo>
                  <a:lnTo>
                    <a:pt x="110581" y="185770"/>
                  </a:lnTo>
                  <a:lnTo>
                    <a:pt x="108428" y="185770"/>
                  </a:lnTo>
                  <a:lnTo>
                    <a:pt x="108428" y="187922"/>
                  </a:lnTo>
                  <a:lnTo>
                    <a:pt x="106276" y="187922"/>
                  </a:lnTo>
                  <a:lnTo>
                    <a:pt x="106276" y="190074"/>
                  </a:lnTo>
                  <a:lnTo>
                    <a:pt x="104124" y="190074"/>
                  </a:lnTo>
                  <a:lnTo>
                    <a:pt x="104124" y="194379"/>
                  </a:lnTo>
                  <a:lnTo>
                    <a:pt x="101971" y="194379"/>
                  </a:lnTo>
                  <a:lnTo>
                    <a:pt x="101971" y="196531"/>
                  </a:lnTo>
                  <a:lnTo>
                    <a:pt x="99819" y="196531"/>
                  </a:lnTo>
                  <a:lnTo>
                    <a:pt x="99819" y="198683"/>
                  </a:lnTo>
                  <a:lnTo>
                    <a:pt x="97667" y="198683"/>
                  </a:lnTo>
                  <a:lnTo>
                    <a:pt x="97667" y="200836"/>
                  </a:lnTo>
                  <a:lnTo>
                    <a:pt x="95515" y="200836"/>
                  </a:lnTo>
                  <a:lnTo>
                    <a:pt x="95515" y="202988"/>
                  </a:lnTo>
                  <a:lnTo>
                    <a:pt x="91210" y="202988"/>
                  </a:lnTo>
                  <a:lnTo>
                    <a:pt x="91210" y="205140"/>
                  </a:lnTo>
                  <a:lnTo>
                    <a:pt x="89058" y="205140"/>
                  </a:lnTo>
                  <a:lnTo>
                    <a:pt x="89058" y="207292"/>
                  </a:lnTo>
                  <a:lnTo>
                    <a:pt x="86905" y="207292"/>
                  </a:lnTo>
                  <a:lnTo>
                    <a:pt x="86905" y="209445"/>
                  </a:lnTo>
                  <a:lnTo>
                    <a:pt x="84753" y="209445"/>
                  </a:lnTo>
                  <a:lnTo>
                    <a:pt x="84753" y="211597"/>
                  </a:lnTo>
                  <a:lnTo>
                    <a:pt x="80449" y="211597"/>
                  </a:lnTo>
                  <a:lnTo>
                    <a:pt x="80449" y="213749"/>
                  </a:lnTo>
                  <a:lnTo>
                    <a:pt x="78296" y="213749"/>
                  </a:lnTo>
                  <a:lnTo>
                    <a:pt x="78296" y="215902"/>
                  </a:lnTo>
                  <a:lnTo>
                    <a:pt x="73992" y="215902"/>
                  </a:lnTo>
                  <a:lnTo>
                    <a:pt x="73992" y="218054"/>
                  </a:lnTo>
                  <a:lnTo>
                    <a:pt x="69687" y="218054"/>
                  </a:lnTo>
                  <a:lnTo>
                    <a:pt x="69687" y="220206"/>
                  </a:lnTo>
                  <a:lnTo>
                    <a:pt x="67535" y="220206"/>
                  </a:lnTo>
                  <a:lnTo>
                    <a:pt x="67535" y="222358"/>
                  </a:lnTo>
                  <a:lnTo>
                    <a:pt x="63230" y="222358"/>
                  </a:lnTo>
                  <a:lnTo>
                    <a:pt x="63230" y="224511"/>
                  </a:lnTo>
                  <a:lnTo>
                    <a:pt x="58926" y="224511"/>
                  </a:lnTo>
                  <a:lnTo>
                    <a:pt x="58926" y="226663"/>
                  </a:lnTo>
                  <a:lnTo>
                    <a:pt x="54621" y="226663"/>
                  </a:lnTo>
                  <a:lnTo>
                    <a:pt x="54621" y="228815"/>
                  </a:lnTo>
                  <a:lnTo>
                    <a:pt x="50317" y="228815"/>
                  </a:lnTo>
                  <a:lnTo>
                    <a:pt x="50317" y="230968"/>
                  </a:lnTo>
                  <a:lnTo>
                    <a:pt x="43860" y="230968"/>
                  </a:lnTo>
                  <a:lnTo>
                    <a:pt x="43860" y="233120"/>
                  </a:lnTo>
                  <a:lnTo>
                    <a:pt x="41707" y="233120"/>
                  </a:lnTo>
                  <a:lnTo>
                    <a:pt x="41707" y="235272"/>
                  </a:lnTo>
                  <a:lnTo>
                    <a:pt x="35251" y="235272"/>
                  </a:lnTo>
                  <a:lnTo>
                    <a:pt x="35251" y="243881"/>
                  </a:lnTo>
                  <a:lnTo>
                    <a:pt x="37403" y="243881"/>
                  </a:lnTo>
                  <a:lnTo>
                    <a:pt x="37403" y="246034"/>
                  </a:lnTo>
                  <a:lnTo>
                    <a:pt x="39555" y="246034"/>
                  </a:lnTo>
                  <a:lnTo>
                    <a:pt x="39555" y="248186"/>
                  </a:lnTo>
                  <a:lnTo>
                    <a:pt x="43860" y="248186"/>
                  </a:lnTo>
                  <a:lnTo>
                    <a:pt x="43860" y="250338"/>
                  </a:lnTo>
                  <a:lnTo>
                    <a:pt x="48164" y="250338"/>
                  </a:lnTo>
                  <a:lnTo>
                    <a:pt x="48164" y="252490"/>
                  </a:lnTo>
                  <a:lnTo>
                    <a:pt x="54621" y="252490"/>
                  </a:lnTo>
                  <a:lnTo>
                    <a:pt x="54621" y="254643"/>
                  </a:lnTo>
                  <a:lnTo>
                    <a:pt x="56773" y="254643"/>
                  </a:lnTo>
                  <a:lnTo>
                    <a:pt x="56773" y="256795"/>
                  </a:lnTo>
                  <a:lnTo>
                    <a:pt x="67535" y="256795"/>
                  </a:lnTo>
                  <a:lnTo>
                    <a:pt x="67535" y="258947"/>
                  </a:lnTo>
                  <a:lnTo>
                    <a:pt x="71839" y="258947"/>
                  </a:lnTo>
                  <a:lnTo>
                    <a:pt x="71839" y="263252"/>
                  </a:lnTo>
                  <a:lnTo>
                    <a:pt x="58926" y="263252"/>
                  </a:lnTo>
                  <a:lnTo>
                    <a:pt x="58926" y="265404"/>
                  </a:lnTo>
                  <a:lnTo>
                    <a:pt x="54621" y="265404"/>
                  </a:lnTo>
                  <a:lnTo>
                    <a:pt x="54621" y="267556"/>
                  </a:lnTo>
                  <a:lnTo>
                    <a:pt x="50317" y="267556"/>
                  </a:lnTo>
                  <a:lnTo>
                    <a:pt x="50317" y="269709"/>
                  </a:lnTo>
                  <a:lnTo>
                    <a:pt x="37403" y="269709"/>
                  </a:lnTo>
                  <a:lnTo>
                    <a:pt x="37403" y="271861"/>
                  </a:lnTo>
                  <a:lnTo>
                    <a:pt x="33098" y="271861"/>
                  </a:lnTo>
                  <a:lnTo>
                    <a:pt x="33098" y="252490"/>
                  </a:lnTo>
                  <a:lnTo>
                    <a:pt x="30946" y="252490"/>
                  </a:lnTo>
                  <a:lnTo>
                    <a:pt x="30946" y="243881"/>
                  </a:lnTo>
                  <a:lnTo>
                    <a:pt x="28794" y="243881"/>
                  </a:lnTo>
                  <a:lnTo>
                    <a:pt x="28794" y="239577"/>
                  </a:lnTo>
                  <a:lnTo>
                    <a:pt x="26641" y="239577"/>
                  </a:lnTo>
                  <a:lnTo>
                    <a:pt x="26641" y="235272"/>
                  </a:lnTo>
                  <a:lnTo>
                    <a:pt x="24489" y="235272"/>
                  </a:lnTo>
                  <a:lnTo>
                    <a:pt x="24489" y="230968"/>
                  </a:lnTo>
                  <a:lnTo>
                    <a:pt x="22337" y="230968"/>
                  </a:lnTo>
                  <a:lnTo>
                    <a:pt x="22337" y="226663"/>
                  </a:lnTo>
                  <a:lnTo>
                    <a:pt x="20185" y="226663"/>
                  </a:lnTo>
                  <a:lnTo>
                    <a:pt x="20185" y="222358"/>
                  </a:lnTo>
                  <a:lnTo>
                    <a:pt x="18032" y="222358"/>
                  </a:lnTo>
                  <a:lnTo>
                    <a:pt x="18032" y="218054"/>
                  </a:lnTo>
                  <a:lnTo>
                    <a:pt x="15880" y="218054"/>
                  </a:lnTo>
                  <a:lnTo>
                    <a:pt x="15880" y="213749"/>
                  </a:lnTo>
                  <a:lnTo>
                    <a:pt x="13728" y="213749"/>
                  </a:lnTo>
                  <a:lnTo>
                    <a:pt x="13728" y="211597"/>
                  </a:lnTo>
                  <a:lnTo>
                    <a:pt x="11575" y="211597"/>
                  </a:lnTo>
                  <a:lnTo>
                    <a:pt x="11575" y="207292"/>
                  </a:lnTo>
                  <a:lnTo>
                    <a:pt x="9423" y="207292"/>
                  </a:lnTo>
                  <a:lnTo>
                    <a:pt x="9423" y="205140"/>
                  </a:lnTo>
                  <a:lnTo>
                    <a:pt x="7271" y="205140"/>
                  </a:lnTo>
                  <a:lnTo>
                    <a:pt x="7271" y="202988"/>
                  </a:lnTo>
                  <a:lnTo>
                    <a:pt x="5119" y="202988"/>
                  </a:lnTo>
                  <a:lnTo>
                    <a:pt x="5119" y="198683"/>
                  </a:lnTo>
                  <a:lnTo>
                    <a:pt x="2966" y="198683"/>
                  </a:lnTo>
                  <a:lnTo>
                    <a:pt x="2966" y="187922"/>
                  </a:lnTo>
                  <a:lnTo>
                    <a:pt x="814" y="187922"/>
                  </a:lnTo>
                  <a:lnTo>
                    <a:pt x="814" y="181465"/>
                  </a:lnTo>
                  <a:lnTo>
                    <a:pt x="20185" y="181465"/>
                  </a:lnTo>
                  <a:lnTo>
                    <a:pt x="20185" y="179313"/>
                  </a:lnTo>
                  <a:lnTo>
                    <a:pt x="26641" y="179313"/>
                  </a:lnTo>
                  <a:lnTo>
                    <a:pt x="26641" y="177160"/>
                  </a:lnTo>
                  <a:lnTo>
                    <a:pt x="30946" y="177160"/>
                  </a:lnTo>
                  <a:lnTo>
                    <a:pt x="30946" y="175008"/>
                  </a:lnTo>
                  <a:lnTo>
                    <a:pt x="35251" y="175008"/>
                  </a:lnTo>
                  <a:lnTo>
                    <a:pt x="35251" y="172856"/>
                  </a:lnTo>
                  <a:lnTo>
                    <a:pt x="37403" y="172856"/>
                  </a:lnTo>
                  <a:lnTo>
                    <a:pt x="37403" y="177160"/>
                  </a:lnTo>
                  <a:lnTo>
                    <a:pt x="50317" y="177160"/>
                  </a:lnTo>
                  <a:lnTo>
                    <a:pt x="50317" y="175008"/>
                  </a:lnTo>
                  <a:lnTo>
                    <a:pt x="56773" y="175008"/>
                  </a:lnTo>
                  <a:lnTo>
                    <a:pt x="56773" y="172856"/>
                  </a:lnTo>
                  <a:lnTo>
                    <a:pt x="58926" y="172856"/>
                  </a:lnTo>
                  <a:lnTo>
                    <a:pt x="58926" y="170704"/>
                  </a:lnTo>
                  <a:lnTo>
                    <a:pt x="67535" y="170704"/>
                  </a:lnTo>
                  <a:lnTo>
                    <a:pt x="67535" y="166399"/>
                  </a:lnTo>
                  <a:lnTo>
                    <a:pt x="71839" y="166399"/>
                  </a:lnTo>
                  <a:lnTo>
                    <a:pt x="71839" y="164247"/>
                  </a:lnTo>
                  <a:lnTo>
                    <a:pt x="76144" y="164247"/>
                  </a:lnTo>
                  <a:lnTo>
                    <a:pt x="76144" y="162094"/>
                  </a:lnTo>
                  <a:lnTo>
                    <a:pt x="78296" y="162094"/>
                  </a:lnTo>
                  <a:lnTo>
                    <a:pt x="78296" y="159942"/>
                  </a:lnTo>
                  <a:lnTo>
                    <a:pt x="82601" y="159942"/>
                  </a:lnTo>
                  <a:lnTo>
                    <a:pt x="82601" y="157790"/>
                  </a:lnTo>
                  <a:lnTo>
                    <a:pt x="84753" y="157790"/>
                  </a:lnTo>
                  <a:lnTo>
                    <a:pt x="84753" y="155638"/>
                  </a:lnTo>
                  <a:lnTo>
                    <a:pt x="86905" y="155638"/>
                  </a:lnTo>
                  <a:lnTo>
                    <a:pt x="86905" y="151333"/>
                  </a:lnTo>
                  <a:lnTo>
                    <a:pt x="89058" y="151333"/>
                  </a:lnTo>
                  <a:lnTo>
                    <a:pt x="89058" y="149181"/>
                  </a:lnTo>
                  <a:lnTo>
                    <a:pt x="91210" y="149181"/>
                  </a:lnTo>
                  <a:lnTo>
                    <a:pt x="91210" y="147028"/>
                  </a:lnTo>
                  <a:lnTo>
                    <a:pt x="93362" y="147028"/>
                  </a:lnTo>
                  <a:lnTo>
                    <a:pt x="93362" y="144876"/>
                  </a:lnTo>
                  <a:lnTo>
                    <a:pt x="95515" y="144876"/>
                  </a:lnTo>
                  <a:lnTo>
                    <a:pt x="95515" y="138419"/>
                  </a:lnTo>
                  <a:lnTo>
                    <a:pt x="97667" y="138419"/>
                  </a:lnTo>
                  <a:lnTo>
                    <a:pt x="97667" y="134115"/>
                  </a:lnTo>
                  <a:lnTo>
                    <a:pt x="99819" y="134115"/>
                  </a:lnTo>
                  <a:lnTo>
                    <a:pt x="99819" y="127658"/>
                  </a:lnTo>
                  <a:lnTo>
                    <a:pt x="101971" y="127658"/>
                  </a:lnTo>
                  <a:lnTo>
                    <a:pt x="101971" y="110440"/>
                  </a:lnTo>
                  <a:lnTo>
                    <a:pt x="104124" y="110440"/>
                  </a:lnTo>
                  <a:lnTo>
                    <a:pt x="104124" y="106135"/>
                  </a:lnTo>
                  <a:lnTo>
                    <a:pt x="106276" y="106135"/>
                  </a:lnTo>
                  <a:lnTo>
                    <a:pt x="106276" y="93221"/>
                  </a:lnTo>
                  <a:lnTo>
                    <a:pt x="108428" y="93221"/>
                  </a:lnTo>
                  <a:lnTo>
                    <a:pt x="108428" y="84612"/>
                  </a:lnTo>
                  <a:lnTo>
                    <a:pt x="110581" y="84612"/>
                  </a:lnTo>
                  <a:lnTo>
                    <a:pt x="110581" y="67394"/>
                  </a:lnTo>
                  <a:lnTo>
                    <a:pt x="112733" y="67394"/>
                  </a:lnTo>
                  <a:lnTo>
                    <a:pt x="112733" y="54480"/>
                  </a:lnTo>
                  <a:lnTo>
                    <a:pt x="114885" y="54480"/>
                  </a:lnTo>
                  <a:lnTo>
                    <a:pt x="114885" y="15739"/>
                  </a:lnTo>
                  <a:lnTo>
                    <a:pt x="112733" y="15739"/>
                  </a:lnTo>
                  <a:lnTo>
                    <a:pt x="112733" y="4978"/>
                  </a:lnTo>
                  <a:lnTo>
                    <a:pt x="110581" y="4978"/>
                  </a:lnTo>
                  <a:close/>
                </a:path>
              </a:pathLst>
            </a:custGeom>
            <a:solidFill>
              <a:srgbClr val="AA715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C92FC54E-1AF4-9F60-D789-CB5DEE92EA49}"/>
                </a:ext>
              </a:extLst>
            </p:cNvPr>
            <p:cNvSpPr/>
            <p:nvPr/>
          </p:nvSpPr>
          <p:spPr>
            <a:xfrm>
              <a:off x="12582306" y="8364810"/>
              <a:ext cx="266883" cy="167878"/>
            </a:xfrm>
            <a:custGeom>
              <a:avLst/>
              <a:gdLst>
                <a:gd name="connsiteX0" fmla="*/ 237432 w 266883"/>
                <a:gd name="connsiteY0" fmla="*/ 424 h 167878"/>
                <a:gd name="connsiteX1" fmla="*/ 248194 w 266883"/>
                <a:gd name="connsiteY1" fmla="*/ 424 h 167878"/>
                <a:gd name="connsiteX2" fmla="*/ 248194 w 266883"/>
                <a:gd name="connsiteY2" fmla="*/ 4729 h 167878"/>
                <a:gd name="connsiteX3" fmla="*/ 250346 w 266883"/>
                <a:gd name="connsiteY3" fmla="*/ 4729 h 167878"/>
                <a:gd name="connsiteX4" fmla="*/ 250346 w 266883"/>
                <a:gd name="connsiteY4" fmla="*/ 6881 h 167878"/>
                <a:gd name="connsiteX5" fmla="*/ 252498 w 266883"/>
                <a:gd name="connsiteY5" fmla="*/ 6881 h 167878"/>
                <a:gd name="connsiteX6" fmla="*/ 252498 w 266883"/>
                <a:gd name="connsiteY6" fmla="*/ 11185 h 167878"/>
                <a:gd name="connsiteX7" fmla="*/ 254651 w 266883"/>
                <a:gd name="connsiteY7" fmla="*/ 11185 h 167878"/>
                <a:gd name="connsiteX8" fmla="*/ 254651 w 266883"/>
                <a:gd name="connsiteY8" fmla="*/ 9033 h 167878"/>
                <a:gd name="connsiteX9" fmla="*/ 256803 w 266883"/>
                <a:gd name="connsiteY9" fmla="*/ 9033 h 167878"/>
                <a:gd name="connsiteX10" fmla="*/ 256803 w 266883"/>
                <a:gd name="connsiteY10" fmla="*/ 4729 h 167878"/>
                <a:gd name="connsiteX11" fmla="*/ 267564 w 266883"/>
                <a:gd name="connsiteY11" fmla="*/ 4729 h 167878"/>
                <a:gd name="connsiteX12" fmla="*/ 267564 w 266883"/>
                <a:gd name="connsiteY12" fmla="*/ 6881 h 167878"/>
                <a:gd name="connsiteX13" fmla="*/ 265412 w 266883"/>
                <a:gd name="connsiteY13" fmla="*/ 6881 h 167878"/>
                <a:gd name="connsiteX14" fmla="*/ 265412 w 266883"/>
                <a:gd name="connsiteY14" fmla="*/ 11185 h 167878"/>
                <a:gd name="connsiteX15" fmla="*/ 263260 w 266883"/>
                <a:gd name="connsiteY15" fmla="*/ 11185 h 167878"/>
                <a:gd name="connsiteX16" fmla="*/ 263260 w 266883"/>
                <a:gd name="connsiteY16" fmla="*/ 13338 h 167878"/>
                <a:gd name="connsiteX17" fmla="*/ 261108 w 266883"/>
                <a:gd name="connsiteY17" fmla="*/ 13338 h 167878"/>
                <a:gd name="connsiteX18" fmla="*/ 261108 w 266883"/>
                <a:gd name="connsiteY18" fmla="*/ 17642 h 167878"/>
                <a:gd name="connsiteX19" fmla="*/ 258955 w 266883"/>
                <a:gd name="connsiteY19" fmla="*/ 17642 h 167878"/>
                <a:gd name="connsiteX20" fmla="*/ 258955 w 266883"/>
                <a:gd name="connsiteY20" fmla="*/ 43470 h 167878"/>
                <a:gd name="connsiteX21" fmla="*/ 256803 w 266883"/>
                <a:gd name="connsiteY21" fmla="*/ 43470 h 167878"/>
                <a:gd name="connsiteX22" fmla="*/ 256803 w 266883"/>
                <a:gd name="connsiteY22" fmla="*/ 52079 h 167878"/>
                <a:gd name="connsiteX23" fmla="*/ 254651 w 266883"/>
                <a:gd name="connsiteY23" fmla="*/ 52079 h 167878"/>
                <a:gd name="connsiteX24" fmla="*/ 254651 w 266883"/>
                <a:gd name="connsiteY24" fmla="*/ 60688 h 167878"/>
                <a:gd name="connsiteX25" fmla="*/ 252498 w 266883"/>
                <a:gd name="connsiteY25" fmla="*/ 60688 h 167878"/>
                <a:gd name="connsiteX26" fmla="*/ 252498 w 266883"/>
                <a:gd name="connsiteY26" fmla="*/ 69297 h 167878"/>
                <a:gd name="connsiteX27" fmla="*/ 250346 w 266883"/>
                <a:gd name="connsiteY27" fmla="*/ 69297 h 167878"/>
                <a:gd name="connsiteX28" fmla="*/ 250346 w 266883"/>
                <a:gd name="connsiteY28" fmla="*/ 73602 h 167878"/>
                <a:gd name="connsiteX29" fmla="*/ 248194 w 266883"/>
                <a:gd name="connsiteY29" fmla="*/ 73602 h 167878"/>
                <a:gd name="connsiteX30" fmla="*/ 248194 w 266883"/>
                <a:gd name="connsiteY30" fmla="*/ 80059 h 167878"/>
                <a:gd name="connsiteX31" fmla="*/ 246042 w 266883"/>
                <a:gd name="connsiteY31" fmla="*/ 80059 h 167878"/>
                <a:gd name="connsiteX32" fmla="*/ 246042 w 266883"/>
                <a:gd name="connsiteY32" fmla="*/ 84363 h 167878"/>
                <a:gd name="connsiteX33" fmla="*/ 243889 w 266883"/>
                <a:gd name="connsiteY33" fmla="*/ 84363 h 167878"/>
                <a:gd name="connsiteX34" fmla="*/ 243889 w 266883"/>
                <a:gd name="connsiteY34" fmla="*/ 90820 h 167878"/>
                <a:gd name="connsiteX35" fmla="*/ 241737 w 266883"/>
                <a:gd name="connsiteY35" fmla="*/ 90820 h 167878"/>
                <a:gd name="connsiteX36" fmla="*/ 241737 w 266883"/>
                <a:gd name="connsiteY36" fmla="*/ 95125 h 167878"/>
                <a:gd name="connsiteX37" fmla="*/ 239585 w 266883"/>
                <a:gd name="connsiteY37" fmla="*/ 95125 h 167878"/>
                <a:gd name="connsiteX38" fmla="*/ 239585 w 266883"/>
                <a:gd name="connsiteY38" fmla="*/ 97277 h 167878"/>
                <a:gd name="connsiteX39" fmla="*/ 237432 w 266883"/>
                <a:gd name="connsiteY39" fmla="*/ 97277 h 167878"/>
                <a:gd name="connsiteX40" fmla="*/ 237432 w 266883"/>
                <a:gd name="connsiteY40" fmla="*/ 101581 h 167878"/>
                <a:gd name="connsiteX41" fmla="*/ 235280 w 266883"/>
                <a:gd name="connsiteY41" fmla="*/ 101581 h 167878"/>
                <a:gd name="connsiteX42" fmla="*/ 235280 w 266883"/>
                <a:gd name="connsiteY42" fmla="*/ 103734 h 167878"/>
                <a:gd name="connsiteX43" fmla="*/ 233128 w 266883"/>
                <a:gd name="connsiteY43" fmla="*/ 103734 h 167878"/>
                <a:gd name="connsiteX44" fmla="*/ 233128 w 266883"/>
                <a:gd name="connsiteY44" fmla="*/ 105886 h 167878"/>
                <a:gd name="connsiteX45" fmla="*/ 230976 w 266883"/>
                <a:gd name="connsiteY45" fmla="*/ 105886 h 167878"/>
                <a:gd name="connsiteX46" fmla="*/ 230976 w 266883"/>
                <a:gd name="connsiteY46" fmla="*/ 110191 h 167878"/>
                <a:gd name="connsiteX47" fmla="*/ 228823 w 266883"/>
                <a:gd name="connsiteY47" fmla="*/ 110191 h 167878"/>
                <a:gd name="connsiteX48" fmla="*/ 228823 w 266883"/>
                <a:gd name="connsiteY48" fmla="*/ 112343 h 167878"/>
                <a:gd name="connsiteX49" fmla="*/ 226671 w 266883"/>
                <a:gd name="connsiteY49" fmla="*/ 112343 h 167878"/>
                <a:gd name="connsiteX50" fmla="*/ 226671 w 266883"/>
                <a:gd name="connsiteY50" fmla="*/ 114495 h 167878"/>
                <a:gd name="connsiteX51" fmla="*/ 224519 w 266883"/>
                <a:gd name="connsiteY51" fmla="*/ 114495 h 167878"/>
                <a:gd name="connsiteX52" fmla="*/ 224519 w 266883"/>
                <a:gd name="connsiteY52" fmla="*/ 116647 h 167878"/>
                <a:gd name="connsiteX53" fmla="*/ 222366 w 266883"/>
                <a:gd name="connsiteY53" fmla="*/ 116647 h 167878"/>
                <a:gd name="connsiteX54" fmla="*/ 222366 w 266883"/>
                <a:gd name="connsiteY54" fmla="*/ 118800 h 167878"/>
                <a:gd name="connsiteX55" fmla="*/ 220214 w 266883"/>
                <a:gd name="connsiteY55" fmla="*/ 118800 h 167878"/>
                <a:gd name="connsiteX56" fmla="*/ 220214 w 266883"/>
                <a:gd name="connsiteY56" fmla="*/ 120952 h 167878"/>
                <a:gd name="connsiteX57" fmla="*/ 218062 w 266883"/>
                <a:gd name="connsiteY57" fmla="*/ 120952 h 167878"/>
                <a:gd name="connsiteX58" fmla="*/ 218062 w 266883"/>
                <a:gd name="connsiteY58" fmla="*/ 123104 h 167878"/>
                <a:gd name="connsiteX59" fmla="*/ 215910 w 266883"/>
                <a:gd name="connsiteY59" fmla="*/ 123104 h 167878"/>
                <a:gd name="connsiteX60" fmla="*/ 215910 w 266883"/>
                <a:gd name="connsiteY60" fmla="*/ 125257 h 167878"/>
                <a:gd name="connsiteX61" fmla="*/ 213757 w 266883"/>
                <a:gd name="connsiteY61" fmla="*/ 125257 h 167878"/>
                <a:gd name="connsiteX62" fmla="*/ 213757 w 266883"/>
                <a:gd name="connsiteY62" fmla="*/ 127409 h 167878"/>
                <a:gd name="connsiteX63" fmla="*/ 211605 w 266883"/>
                <a:gd name="connsiteY63" fmla="*/ 127409 h 167878"/>
                <a:gd name="connsiteX64" fmla="*/ 211605 w 266883"/>
                <a:gd name="connsiteY64" fmla="*/ 129561 h 167878"/>
                <a:gd name="connsiteX65" fmla="*/ 209453 w 266883"/>
                <a:gd name="connsiteY65" fmla="*/ 129561 h 167878"/>
                <a:gd name="connsiteX66" fmla="*/ 209453 w 266883"/>
                <a:gd name="connsiteY66" fmla="*/ 131713 h 167878"/>
                <a:gd name="connsiteX67" fmla="*/ 207300 w 266883"/>
                <a:gd name="connsiteY67" fmla="*/ 131713 h 167878"/>
                <a:gd name="connsiteX68" fmla="*/ 207300 w 266883"/>
                <a:gd name="connsiteY68" fmla="*/ 133866 h 167878"/>
                <a:gd name="connsiteX69" fmla="*/ 202996 w 266883"/>
                <a:gd name="connsiteY69" fmla="*/ 133866 h 167878"/>
                <a:gd name="connsiteX70" fmla="*/ 202996 w 266883"/>
                <a:gd name="connsiteY70" fmla="*/ 136018 h 167878"/>
                <a:gd name="connsiteX71" fmla="*/ 200844 w 266883"/>
                <a:gd name="connsiteY71" fmla="*/ 136018 h 167878"/>
                <a:gd name="connsiteX72" fmla="*/ 200844 w 266883"/>
                <a:gd name="connsiteY72" fmla="*/ 138170 h 167878"/>
                <a:gd name="connsiteX73" fmla="*/ 196539 w 266883"/>
                <a:gd name="connsiteY73" fmla="*/ 138170 h 167878"/>
                <a:gd name="connsiteX74" fmla="*/ 196539 w 266883"/>
                <a:gd name="connsiteY74" fmla="*/ 140323 h 167878"/>
                <a:gd name="connsiteX75" fmla="*/ 194387 w 266883"/>
                <a:gd name="connsiteY75" fmla="*/ 140323 h 167878"/>
                <a:gd name="connsiteX76" fmla="*/ 194387 w 266883"/>
                <a:gd name="connsiteY76" fmla="*/ 142475 h 167878"/>
                <a:gd name="connsiteX77" fmla="*/ 190082 w 266883"/>
                <a:gd name="connsiteY77" fmla="*/ 142475 h 167878"/>
                <a:gd name="connsiteX78" fmla="*/ 190082 w 266883"/>
                <a:gd name="connsiteY78" fmla="*/ 144627 h 167878"/>
                <a:gd name="connsiteX79" fmla="*/ 187930 w 266883"/>
                <a:gd name="connsiteY79" fmla="*/ 144627 h 167878"/>
                <a:gd name="connsiteX80" fmla="*/ 187930 w 266883"/>
                <a:gd name="connsiteY80" fmla="*/ 146779 h 167878"/>
                <a:gd name="connsiteX81" fmla="*/ 183625 w 266883"/>
                <a:gd name="connsiteY81" fmla="*/ 146779 h 167878"/>
                <a:gd name="connsiteX82" fmla="*/ 183625 w 266883"/>
                <a:gd name="connsiteY82" fmla="*/ 148932 h 167878"/>
                <a:gd name="connsiteX83" fmla="*/ 179321 w 266883"/>
                <a:gd name="connsiteY83" fmla="*/ 148932 h 167878"/>
                <a:gd name="connsiteX84" fmla="*/ 179321 w 266883"/>
                <a:gd name="connsiteY84" fmla="*/ 151084 h 167878"/>
                <a:gd name="connsiteX85" fmla="*/ 175016 w 266883"/>
                <a:gd name="connsiteY85" fmla="*/ 151084 h 167878"/>
                <a:gd name="connsiteX86" fmla="*/ 175016 w 266883"/>
                <a:gd name="connsiteY86" fmla="*/ 153236 h 167878"/>
                <a:gd name="connsiteX87" fmla="*/ 170712 w 266883"/>
                <a:gd name="connsiteY87" fmla="*/ 153236 h 167878"/>
                <a:gd name="connsiteX88" fmla="*/ 170712 w 266883"/>
                <a:gd name="connsiteY88" fmla="*/ 155389 h 167878"/>
                <a:gd name="connsiteX89" fmla="*/ 164255 w 266883"/>
                <a:gd name="connsiteY89" fmla="*/ 155389 h 167878"/>
                <a:gd name="connsiteX90" fmla="*/ 164255 w 266883"/>
                <a:gd name="connsiteY90" fmla="*/ 157541 h 167878"/>
                <a:gd name="connsiteX91" fmla="*/ 157798 w 266883"/>
                <a:gd name="connsiteY91" fmla="*/ 157541 h 167878"/>
                <a:gd name="connsiteX92" fmla="*/ 157798 w 266883"/>
                <a:gd name="connsiteY92" fmla="*/ 159693 h 167878"/>
                <a:gd name="connsiteX93" fmla="*/ 151341 w 266883"/>
                <a:gd name="connsiteY93" fmla="*/ 159693 h 167878"/>
                <a:gd name="connsiteX94" fmla="*/ 151341 w 266883"/>
                <a:gd name="connsiteY94" fmla="*/ 161845 h 167878"/>
                <a:gd name="connsiteX95" fmla="*/ 144884 w 266883"/>
                <a:gd name="connsiteY95" fmla="*/ 161845 h 167878"/>
                <a:gd name="connsiteX96" fmla="*/ 144884 w 266883"/>
                <a:gd name="connsiteY96" fmla="*/ 163998 h 167878"/>
                <a:gd name="connsiteX97" fmla="*/ 138427 w 266883"/>
                <a:gd name="connsiteY97" fmla="*/ 163998 h 167878"/>
                <a:gd name="connsiteX98" fmla="*/ 138427 w 266883"/>
                <a:gd name="connsiteY98" fmla="*/ 166150 h 167878"/>
                <a:gd name="connsiteX99" fmla="*/ 123361 w 266883"/>
                <a:gd name="connsiteY99" fmla="*/ 166150 h 167878"/>
                <a:gd name="connsiteX100" fmla="*/ 123361 w 266883"/>
                <a:gd name="connsiteY100" fmla="*/ 168302 h 167878"/>
                <a:gd name="connsiteX101" fmla="*/ 95382 w 266883"/>
                <a:gd name="connsiteY101" fmla="*/ 168302 h 167878"/>
                <a:gd name="connsiteX102" fmla="*/ 95382 w 266883"/>
                <a:gd name="connsiteY102" fmla="*/ 166150 h 167878"/>
                <a:gd name="connsiteX103" fmla="*/ 82468 w 266883"/>
                <a:gd name="connsiteY103" fmla="*/ 166150 h 167878"/>
                <a:gd name="connsiteX104" fmla="*/ 82468 w 266883"/>
                <a:gd name="connsiteY104" fmla="*/ 163998 h 167878"/>
                <a:gd name="connsiteX105" fmla="*/ 73859 w 266883"/>
                <a:gd name="connsiteY105" fmla="*/ 163998 h 167878"/>
                <a:gd name="connsiteX106" fmla="*/ 73859 w 266883"/>
                <a:gd name="connsiteY106" fmla="*/ 161845 h 167878"/>
                <a:gd name="connsiteX107" fmla="*/ 69554 w 266883"/>
                <a:gd name="connsiteY107" fmla="*/ 161845 h 167878"/>
                <a:gd name="connsiteX108" fmla="*/ 69554 w 266883"/>
                <a:gd name="connsiteY108" fmla="*/ 159693 h 167878"/>
                <a:gd name="connsiteX109" fmla="*/ 60945 w 266883"/>
                <a:gd name="connsiteY109" fmla="*/ 159693 h 167878"/>
                <a:gd name="connsiteX110" fmla="*/ 60945 w 266883"/>
                <a:gd name="connsiteY110" fmla="*/ 157541 h 167878"/>
                <a:gd name="connsiteX111" fmla="*/ 56640 w 266883"/>
                <a:gd name="connsiteY111" fmla="*/ 157541 h 167878"/>
                <a:gd name="connsiteX112" fmla="*/ 56640 w 266883"/>
                <a:gd name="connsiteY112" fmla="*/ 155389 h 167878"/>
                <a:gd name="connsiteX113" fmla="*/ 54488 w 266883"/>
                <a:gd name="connsiteY113" fmla="*/ 155389 h 167878"/>
                <a:gd name="connsiteX114" fmla="*/ 54488 w 266883"/>
                <a:gd name="connsiteY114" fmla="*/ 153236 h 167878"/>
                <a:gd name="connsiteX115" fmla="*/ 48031 w 266883"/>
                <a:gd name="connsiteY115" fmla="*/ 153236 h 167878"/>
                <a:gd name="connsiteX116" fmla="*/ 48031 w 266883"/>
                <a:gd name="connsiteY116" fmla="*/ 151084 h 167878"/>
                <a:gd name="connsiteX117" fmla="*/ 41574 w 266883"/>
                <a:gd name="connsiteY117" fmla="*/ 151084 h 167878"/>
                <a:gd name="connsiteX118" fmla="*/ 41574 w 266883"/>
                <a:gd name="connsiteY118" fmla="*/ 148932 h 167878"/>
                <a:gd name="connsiteX119" fmla="*/ 37270 w 266883"/>
                <a:gd name="connsiteY119" fmla="*/ 148932 h 167878"/>
                <a:gd name="connsiteX120" fmla="*/ 37270 w 266883"/>
                <a:gd name="connsiteY120" fmla="*/ 146779 h 167878"/>
                <a:gd name="connsiteX121" fmla="*/ 35118 w 266883"/>
                <a:gd name="connsiteY121" fmla="*/ 146779 h 167878"/>
                <a:gd name="connsiteX122" fmla="*/ 35118 w 266883"/>
                <a:gd name="connsiteY122" fmla="*/ 144627 h 167878"/>
                <a:gd name="connsiteX123" fmla="*/ 30813 w 266883"/>
                <a:gd name="connsiteY123" fmla="*/ 144627 h 167878"/>
                <a:gd name="connsiteX124" fmla="*/ 30813 w 266883"/>
                <a:gd name="connsiteY124" fmla="*/ 142475 h 167878"/>
                <a:gd name="connsiteX125" fmla="*/ 28661 w 266883"/>
                <a:gd name="connsiteY125" fmla="*/ 142475 h 167878"/>
                <a:gd name="connsiteX126" fmla="*/ 28661 w 266883"/>
                <a:gd name="connsiteY126" fmla="*/ 140323 h 167878"/>
                <a:gd name="connsiteX127" fmla="*/ 26508 w 266883"/>
                <a:gd name="connsiteY127" fmla="*/ 140323 h 167878"/>
                <a:gd name="connsiteX128" fmla="*/ 26508 w 266883"/>
                <a:gd name="connsiteY128" fmla="*/ 138170 h 167878"/>
                <a:gd name="connsiteX129" fmla="*/ 22204 w 266883"/>
                <a:gd name="connsiteY129" fmla="*/ 138170 h 167878"/>
                <a:gd name="connsiteX130" fmla="*/ 22204 w 266883"/>
                <a:gd name="connsiteY130" fmla="*/ 136018 h 167878"/>
                <a:gd name="connsiteX131" fmla="*/ 20052 w 266883"/>
                <a:gd name="connsiteY131" fmla="*/ 136018 h 167878"/>
                <a:gd name="connsiteX132" fmla="*/ 20052 w 266883"/>
                <a:gd name="connsiteY132" fmla="*/ 133866 h 167878"/>
                <a:gd name="connsiteX133" fmla="*/ 17899 w 266883"/>
                <a:gd name="connsiteY133" fmla="*/ 133866 h 167878"/>
                <a:gd name="connsiteX134" fmla="*/ 17899 w 266883"/>
                <a:gd name="connsiteY134" fmla="*/ 131713 h 167878"/>
                <a:gd name="connsiteX135" fmla="*/ 15747 w 266883"/>
                <a:gd name="connsiteY135" fmla="*/ 131713 h 167878"/>
                <a:gd name="connsiteX136" fmla="*/ 15747 w 266883"/>
                <a:gd name="connsiteY136" fmla="*/ 125257 h 167878"/>
                <a:gd name="connsiteX137" fmla="*/ 17899 w 266883"/>
                <a:gd name="connsiteY137" fmla="*/ 125257 h 167878"/>
                <a:gd name="connsiteX138" fmla="*/ 17899 w 266883"/>
                <a:gd name="connsiteY138" fmla="*/ 123104 h 167878"/>
                <a:gd name="connsiteX139" fmla="*/ 13595 w 266883"/>
                <a:gd name="connsiteY139" fmla="*/ 123104 h 167878"/>
                <a:gd name="connsiteX140" fmla="*/ 13595 w 266883"/>
                <a:gd name="connsiteY140" fmla="*/ 118800 h 167878"/>
                <a:gd name="connsiteX141" fmla="*/ 11442 w 266883"/>
                <a:gd name="connsiteY141" fmla="*/ 118800 h 167878"/>
                <a:gd name="connsiteX142" fmla="*/ 11442 w 266883"/>
                <a:gd name="connsiteY142" fmla="*/ 110191 h 167878"/>
                <a:gd name="connsiteX143" fmla="*/ 7138 w 266883"/>
                <a:gd name="connsiteY143" fmla="*/ 110191 h 167878"/>
                <a:gd name="connsiteX144" fmla="*/ 7138 w 266883"/>
                <a:gd name="connsiteY144" fmla="*/ 108038 h 167878"/>
                <a:gd name="connsiteX145" fmla="*/ 4986 w 266883"/>
                <a:gd name="connsiteY145" fmla="*/ 108038 h 167878"/>
                <a:gd name="connsiteX146" fmla="*/ 4986 w 266883"/>
                <a:gd name="connsiteY146" fmla="*/ 105886 h 167878"/>
                <a:gd name="connsiteX147" fmla="*/ 2833 w 266883"/>
                <a:gd name="connsiteY147" fmla="*/ 105886 h 167878"/>
                <a:gd name="connsiteX148" fmla="*/ 2833 w 266883"/>
                <a:gd name="connsiteY148" fmla="*/ 103734 h 167878"/>
                <a:gd name="connsiteX149" fmla="*/ 681 w 266883"/>
                <a:gd name="connsiteY149" fmla="*/ 103734 h 167878"/>
                <a:gd name="connsiteX150" fmla="*/ 681 w 266883"/>
                <a:gd name="connsiteY150" fmla="*/ 95125 h 167878"/>
                <a:gd name="connsiteX151" fmla="*/ 2833 w 266883"/>
                <a:gd name="connsiteY151" fmla="*/ 95125 h 167878"/>
                <a:gd name="connsiteX152" fmla="*/ 2833 w 266883"/>
                <a:gd name="connsiteY152" fmla="*/ 92972 h 167878"/>
                <a:gd name="connsiteX153" fmla="*/ 15747 w 266883"/>
                <a:gd name="connsiteY153" fmla="*/ 92972 h 167878"/>
                <a:gd name="connsiteX154" fmla="*/ 15747 w 266883"/>
                <a:gd name="connsiteY154" fmla="*/ 95125 h 167878"/>
                <a:gd name="connsiteX155" fmla="*/ 17899 w 266883"/>
                <a:gd name="connsiteY155" fmla="*/ 95125 h 167878"/>
                <a:gd name="connsiteX156" fmla="*/ 17899 w 266883"/>
                <a:gd name="connsiteY156" fmla="*/ 99429 h 167878"/>
                <a:gd name="connsiteX157" fmla="*/ 20052 w 266883"/>
                <a:gd name="connsiteY157" fmla="*/ 99429 h 167878"/>
                <a:gd name="connsiteX158" fmla="*/ 20052 w 266883"/>
                <a:gd name="connsiteY158" fmla="*/ 101581 h 167878"/>
                <a:gd name="connsiteX159" fmla="*/ 22204 w 266883"/>
                <a:gd name="connsiteY159" fmla="*/ 101581 h 167878"/>
                <a:gd name="connsiteX160" fmla="*/ 22204 w 266883"/>
                <a:gd name="connsiteY160" fmla="*/ 103734 h 167878"/>
                <a:gd name="connsiteX161" fmla="*/ 24356 w 266883"/>
                <a:gd name="connsiteY161" fmla="*/ 103734 h 167878"/>
                <a:gd name="connsiteX162" fmla="*/ 24356 w 266883"/>
                <a:gd name="connsiteY162" fmla="*/ 105886 h 167878"/>
                <a:gd name="connsiteX163" fmla="*/ 26508 w 266883"/>
                <a:gd name="connsiteY163" fmla="*/ 105886 h 167878"/>
                <a:gd name="connsiteX164" fmla="*/ 26508 w 266883"/>
                <a:gd name="connsiteY164" fmla="*/ 110191 h 167878"/>
                <a:gd name="connsiteX165" fmla="*/ 28661 w 266883"/>
                <a:gd name="connsiteY165" fmla="*/ 110191 h 167878"/>
                <a:gd name="connsiteX166" fmla="*/ 28661 w 266883"/>
                <a:gd name="connsiteY166" fmla="*/ 112343 h 167878"/>
                <a:gd name="connsiteX167" fmla="*/ 30813 w 266883"/>
                <a:gd name="connsiteY167" fmla="*/ 112343 h 167878"/>
                <a:gd name="connsiteX168" fmla="*/ 30813 w 266883"/>
                <a:gd name="connsiteY168" fmla="*/ 114495 h 167878"/>
                <a:gd name="connsiteX169" fmla="*/ 32965 w 266883"/>
                <a:gd name="connsiteY169" fmla="*/ 114495 h 167878"/>
                <a:gd name="connsiteX170" fmla="*/ 32965 w 266883"/>
                <a:gd name="connsiteY170" fmla="*/ 116647 h 167878"/>
                <a:gd name="connsiteX171" fmla="*/ 35118 w 266883"/>
                <a:gd name="connsiteY171" fmla="*/ 116647 h 167878"/>
                <a:gd name="connsiteX172" fmla="*/ 35118 w 266883"/>
                <a:gd name="connsiteY172" fmla="*/ 118800 h 167878"/>
                <a:gd name="connsiteX173" fmla="*/ 37270 w 266883"/>
                <a:gd name="connsiteY173" fmla="*/ 118800 h 167878"/>
                <a:gd name="connsiteX174" fmla="*/ 37270 w 266883"/>
                <a:gd name="connsiteY174" fmla="*/ 120952 h 167878"/>
                <a:gd name="connsiteX175" fmla="*/ 41574 w 266883"/>
                <a:gd name="connsiteY175" fmla="*/ 120952 h 167878"/>
                <a:gd name="connsiteX176" fmla="*/ 41574 w 266883"/>
                <a:gd name="connsiteY176" fmla="*/ 123104 h 167878"/>
                <a:gd name="connsiteX177" fmla="*/ 45879 w 266883"/>
                <a:gd name="connsiteY177" fmla="*/ 123104 h 167878"/>
                <a:gd name="connsiteX178" fmla="*/ 45879 w 266883"/>
                <a:gd name="connsiteY178" fmla="*/ 125257 h 167878"/>
                <a:gd name="connsiteX179" fmla="*/ 48031 w 266883"/>
                <a:gd name="connsiteY179" fmla="*/ 125257 h 167878"/>
                <a:gd name="connsiteX180" fmla="*/ 48031 w 266883"/>
                <a:gd name="connsiteY180" fmla="*/ 127409 h 167878"/>
                <a:gd name="connsiteX181" fmla="*/ 52336 w 266883"/>
                <a:gd name="connsiteY181" fmla="*/ 127409 h 167878"/>
                <a:gd name="connsiteX182" fmla="*/ 52336 w 266883"/>
                <a:gd name="connsiteY182" fmla="*/ 129561 h 167878"/>
                <a:gd name="connsiteX183" fmla="*/ 56640 w 266883"/>
                <a:gd name="connsiteY183" fmla="*/ 129561 h 167878"/>
                <a:gd name="connsiteX184" fmla="*/ 56640 w 266883"/>
                <a:gd name="connsiteY184" fmla="*/ 131713 h 167878"/>
                <a:gd name="connsiteX185" fmla="*/ 63097 w 266883"/>
                <a:gd name="connsiteY185" fmla="*/ 131713 h 167878"/>
                <a:gd name="connsiteX186" fmla="*/ 63097 w 266883"/>
                <a:gd name="connsiteY186" fmla="*/ 133866 h 167878"/>
                <a:gd name="connsiteX187" fmla="*/ 67402 w 266883"/>
                <a:gd name="connsiteY187" fmla="*/ 133866 h 167878"/>
                <a:gd name="connsiteX188" fmla="*/ 67402 w 266883"/>
                <a:gd name="connsiteY188" fmla="*/ 136018 h 167878"/>
                <a:gd name="connsiteX189" fmla="*/ 73859 w 266883"/>
                <a:gd name="connsiteY189" fmla="*/ 136018 h 167878"/>
                <a:gd name="connsiteX190" fmla="*/ 73859 w 266883"/>
                <a:gd name="connsiteY190" fmla="*/ 138170 h 167878"/>
                <a:gd name="connsiteX191" fmla="*/ 82468 w 266883"/>
                <a:gd name="connsiteY191" fmla="*/ 138170 h 167878"/>
                <a:gd name="connsiteX192" fmla="*/ 82468 w 266883"/>
                <a:gd name="connsiteY192" fmla="*/ 140323 h 167878"/>
                <a:gd name="connsiteX193" fmla="*/ 93229 w 266883"/>
                <a:gd name="connsiteY193" fmla="*/ 140323 h 167878"/>
                <a:gd name="connsiteX194" fmla="*/ 93229 w 266883"/>
                <a:gd name="connsiteY194" fmla="*/ 142475 h 167878"/>
                <a:gd name="connsiteX195" fmla="*/ 123361 w 266883"/>
                <a:gd name="connsiteY195" fmla="*/ 142475 h 167878"/>
                <a:gd name="connsiteX196" fmla="*/ 123361 w 266883"/>
                <a:gd name="connsiteY196" fmla="*/ 140323 h 167878"/>
                <a:gd name="connsiteX197" fmla="*/ 136275 w 266883"/>
                <a:gd name="connsiteY197" fmla="*/ 140323 h 167878"/>
                <a:gd name="connsiteX198" fmla="*/ 136275 w 266883"/>
                <a:gd name="connsiteY198" fmla="*/ 138170 h 167878"/>
                <a:gd name="connsiteX199" fmla="*/ 142732 w 266883"/>
                <a:gd name="connsiteY199" fmla="*/ 138170 h 167878"/>
                <a:gd name="connsiteX200" fmla="*/ 142732 w 266883"/>
                <a:gd name="connsiteY200" fmla="*/ 136018 h 167878"/>
                <a:gd name="connsiteX201" fmla="*/ 149189 w 266883"/>
                <a:gd name="connsiteY201" fmla="*/ 136018 h 167878"/>
                <a:gd name="connsiteX202" fmla="*/ 149189 w 266883"/>
                <a:gd name="connsiteY202" fmla="*/ 133866 h 167878"/>
                <a:gd name="connsiteX203" fmla="*/ 155646 w 266883"/>
                <a:gd name="connsiteY203" fmla="*/ 133866 h 167878"/>
                <a:gd name="connsiteX204" fmla="*/ 155646 w 266883"/>
                <a:gd name="connsiteY204" fmla="*/ 131713 h 167878"/>
                <a:gd name="connsiteX205" fmla="*/ 162102 w 266883"/>
                <a:gd name="connsiteY205" fmla="*/ 131713 h 167878"/>
                <a:gd name="connsiteX206" fmla="*/ 162102 w 266883"/>
                <a:gd name="connsiteY206" fmla="*/ 129561 h 167878"/>
                <a:gd name="connsiteX207" fmla="*/ 166407 w 266883"/>
                <a:gd name="connsiteY207" fmla="*/ 129561 h 167878"/>
                <a:gd name="connsiteX208" fmla="*/ 166407 w 266883"/>
                <a:gd name="connsiteY208" fmla="*/ 127409 h 167878"/>
                <a:gd name="connsiteX209" fmla="*/ 170712 w 266883"/>
                <a:gd name="connsiteY209" fmla="*/ 127409 h 167878"/>
                <a:gd name="connsiteX210" fmla="*/ 170712 w 266883"/>
                <a:gd name="connsiteY210" fmla="*/ 125257 h 167878"/>
                <a:gd name="connsiteX211" fmla="*/ 172864 w 266883"/>
                <a:gd name="connsiteY211" fmla="*/ 125257 h 167878"/>
                <a:gd name="connsiteX212" fmla="*/ 172864 w 266883"/>
                <a:gd name="connsiteY212" fmla="*/ 123104 h 167878"/>
                <a:gd name="connsiteX213" fmla="*/ 177168 w 266883"/>
                <a:gd name="connsiteY213" fmla="*/ 123104 h 167878"/>
                <a:gd name="connsiteX214" fmla="*/ 177168 w 266883"/>
                <a:gd name="connsiteY214" fmla="*/ 120952 h 167878"/>
                <a:gd name="connsiteX215" fmla="*/ 179321 w 266883"/>
                <a:gd name="connsiteY215" fmla="*/ 120952 h 167878"/>
                <a:gd name="connsiteX216" fmla="*/ 179321 w 266883"/>
                <a:gd name="connsiteY216" fmla="*/ 118800 h 167878"/>
                <a:gd name="connsiteX217" fmla="*/ 183625 w 266883"/>
                <a:gd name="connsiteY217" fmla="*/ 118800 h 167878"/>
                <a:gd name="connsiteX218" fmla="*/ 183625 w 266883"/>
                <a:gd name="connsiteY218" fmla="*/ 116647 h 167878"/>
                <a:gd name="connsiteX219" fmla="*/ 185778 w 266883"/>
                <a:gd name="connsiteY219" fmla="*/ 116647 h 167878"/>
                <a:gd name="connsiteX220" fmla="*/ 185778 w 266883"/>
                <a:gd name="connsiteY220" fmla="*/ 114495 h 167878"/>
                <a:gd name="connsiteX221" fmla="*/ 187930 w 266883"/>
                <a:gd name="connsiteY221" fmla="*/ 114495 h 167878"/>
                <a:gd name="connsiteX222" fmla="*/ 187930 w 266883"/>
                <a:gd name="connsiteY222" fmla="*/ 112343 h 167878"/>
                <a:gd name="connsiteX223" fmla="*/ 190082 w 266883"/>
                <a:gd name="connsiteY223" fmla="*/ 112343 h 167878"/>
                <a:gd name="connsiteX224" fmla="*/ 190082 w 266883"/>
                <a:gd name="connsiteY224" fmla="*/ 110191 h 167878"/>
                <a:gd name="connsiteX225" fmla="*/ 192234 w 266883"/>
                <a:gd name="connsiteY225" fmla="*/ 110191 h 167878"/>
                <a:gd name="connsiteX226" fmla="*/ 192234 w 266883"/>
                <a:gd name="connsiteY226" fmla="*/ 108038 h 167878"/>
                <a:gd name="connsiteX227" fmla="*/ 196539 w 266883"/>
                <a:gd name="connsiteY227" fmla="*/ 108038 h 167878"/>
                <a:gd name="connsiteX228" fmla="*/ 196539 w 266883"/>
                <a:gd name="connsiteY228" fmla="*/ 105886 h 167878"/>
                <a:gd name="connsiteX229" fmla="*/ 198691 w 266883"/>
                <a:gd name="connsiteY229" fmla="*/ 105886 h 167878"/>
                <a:gd name="connsiteX230" fmla="*/ 198691 w 266883"/>
                <a:gd name="connsiteY230" fmla="*/ 103734 h 167878"/>
                <a:gd name="connsiteX231" fmla="*/ 200844 w 266883"/>
                <a:gd name="connsiteY231" fmla="*/ 103734 h 167878"/>
                <a:gd name="connsiteX232" fmla="*/ 200844 w 266883"/>
                <a:gd name="connsiteY232" fmla="*/ 101581 h 167878"/>
                <a:gd name="connsiteX233" fmla="*/ 202996 w 266883"/>
                <a:gd name="connsiteY233" fmla="*/ 101581 h 167878"/>
                <a:gd name="connsiteX234" fmla="*/ 202996 w 266883"/>
                <a:gd name="connsiteY234" fmla="*/ 97277 h 167878"/>
                <a:gd name="connsiteX235" fmla="*/ 205148 w 266883"/>
                <a:gd name="connsiteY235" fmla="*/ 97277 h 167878"/>
                <a:gd name="connsiteX236" fmla="*/ 205148 w 266883"/>
                <a:gd name="connsiteY236" fmla="*/ 95125 h 167878"/>
                <a:gd name="connsiteX237" fmla="*/ 207300 w 266883"/>
                <a:gd name="connsiteY237" fmla="*/ 95125 h 167878"/>
                <a:gd name="connsiteX238" fmla="*/ 207300 w 266883"/>
                <a:gd name="connsiteY238" fmla="*/ 92972 h 167878"/>
                <a:gd name="connsiteX239" fmla="*/ 209453 w 266883"/>
                <a:gd name="connsiteY239" fmla="*/ 92972 h 167878"/>
                <a:gd name="connsiteX240" fmla="*/ 209453 w 266883"/>
                <a:gd name="connsiteY240" fmla="*/ 90820 h 167878"/>
                <a:gd name="connsiteX241" fmla="*/ 211605 w 266883"/>
                <a:gd name="connsiteY241" fmla="*/ 90820 h 167878"/>
                <a:gd name="connsiteX242" fmla="*/ 211605 w 266883"/>
                <a:gd name="connsiteY242" fmla="*/ 86515 h 167878"/>
                <a:gd name="connsiteX243" fmla="*/ 213757 w 266883"/>
                <a:gd name="connsiteY243" fmla="*/ 86515 h 167878"/>
                <a:gd name="connsiteX244" fmla="*/ 213757 w 266883"/>
                <a:gd name="connsiteY244" fmla="*/ 84363 h 167878"/>
                <a:gd name="connsiteX245" fmla="*/ 215910 w 266883"/>
                <a:gd name="connsiteY245" fmla="*/ 84363 h 167878"/>
                <a:gd name="connsiteX246" fmla="*/ 215910 w 266883"/>
                <a:gd name="connsiteY246" fmla="*/ 80059 h 167878"/>
                <a:gd name="connsiteX247" fmla="*/ 218062 w 266883"/>
                <a:gd name="connsiteY247" fmla="*/ 80059 h 167878"/>
                <a:gd name="connsiteX248" fmla="*/ 218062 w 266883"/>
                <a:gd name="connsiteY248" fmla="*/ 75754 h 167878"/>
                <a:gd name="connsiteX249" fmla="*/ 220214 w 266883"/>
                <a:gd name="connsiteY249" fmla="*/ 75754 h 167878"/>
                <a:gd name="connsiteX250" fmla="*/ 220214 w 266883"/>
                <a:gd name="connsiteY250" fmla="*/ 69297 h 167878"/>
                <a:gd name="connsiteX251" fmla="*/ 222366 w 266883"/>
                <a:gd name="connsiteY251" fmla="*/ 69297 h 167878"/>
                <a:gd name="connsiteX252" fmla="*/ 222366 w 266883"/>
                <a:gd name="connsiteY252" fmla="*/ 67145 h 167878"/>
                <a:gd name="connsiteX253" fmla="*/ 224519 w 266883"/>
                <a:gd name="connsiteY253" fmla="*/ 67145 h 167878"/>
                <a:gd name="connsiteX254" fmla="*/ 224519 w 266883"/>
                <a:gd name="connsiteY254" fmla="*/ 60688 h 167878"/>
                <a:gd name="connsiteX255" fmla="*/ 226671 w 266883"/>
                <a:gd name="connsiteY255" fmla="*/ 60688 h 167878"/>
                <a:gd name="connsiteX256" fmla="*/ 226671 w 266883"/>
                <a:gd name="connsiteY256" fmla="*/ 52079 h 167878"/>
                <a:gd name="connsiteX257" fmla="*/ 230976 w 266883"/>
                <a:gd name="connsiteY257" fmla="*/ 52079 h 167878"/>
                <a:gd name="connsiteX258" fmla="*/ 230976 w 266883"/>
                <a:gd name="connsiteY258" fmla="*/ 49927 h 167878"/>
                <a:gd name="connsiteX259" fmla="*/ 233128 w 266883"/>
                <a:gd name="connsiteY259" fmla="*/ 49927 h 167878"/>
                <a:gd name="connsiteX260" fmla="*/ 233128 w 266883"/>
                <a:gd name="connsiteY260" fmla="*/ 45622 h 167878"/>
                <a:gd name="connsiteX261" fmla="*/ 237432 w 266883"/>
                <a:gd name="connsiteY261" fmla="*/ 45622 h 167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266883" h="167878">
                  <a:moveTo>
                    <a:pt x="237432" y="424"/>
                  </a:moveTo>
                  <a:lnTo>
                    <a:pt x="248194" y="424"/>
                  </a:lnTo>
                  <a:lnTo>
                    <a:pt x="248194" y="4729"/>
                  </a:lnTo>
                  <a:lnTo>
                    <a:pt x="250346" y="4729"/>
                  </a:lnTo>
                  <a:lnTo>
                    <a:pt x="250346" y="6881"/>
                  </a:lnTo>
                  <a:lnTo>
                    <a:pt x="252498" y="6881"/>
                  </a:lnTo>
                  <a:lnTo>
                    <a:pt x="252498" y="11185"/>
                  </a:lnTo>
                  <a:lnTo>
                    <a:pt x="254651" y="11185"/>
                  </a:lnTo>
                  <a:lnTo>
                    <a:pt x="254651" y="9033"/>
                  </a:lnTo>
                  <a:lnTo>
                    <a:pt x="256803" y="9033"/>
                  </a:lnTo>
                  <a:lnTo>
                    <a:pt x="256803" y="4729"/>
                  </a:lnTo>
                  <a:lnTo>
                    <a:pt x="267564" y="4729"/>
                  </a:lnTo>
                  <a:lnTo>
                    <a:pt x="267564" y="6881"/>
                  </a:lnTo>
                  <a:lnTo>
                    <a:pt x="265412" y="6881"/>
                  </a:lnTo>
                  <a:lnTo>
                    <a:pt x="265412" y="11185"/>
                  </a:lnTo>
                  <a:lnTo>
                    <a:pt x="263260" y="11185"/>
                  </a:lnTo>
                  <a:lnTo>
                    <a:pt x="263260" y="13338"/>
                  </a:lnTo>
                  <a:lnTo>
                    <a:pt x="261108" y="13338"/>
                  </a:lnTo>
                  <a:lnTo>
                    <a:pt x="261108" y="17642"/>
                  </a:lnTo>
                  <a:lnTo>
                    <a:pt x="258955" y="17642"/>
                  </a:lnTo>
                  <a:lnTo>
                    <a:pt x="258955" y="43470"/>
                  </a:lnTo>
                  <a:lnTo>
                    <a:pt x="256803" y="43470"/>
                  </a:lnTo>
                  <a:lnTo>
                    <a:pt x="256803" y="52079"/>
                  </a:lnTo>
                  <a:lnTo>
                    <a:pt x="254651" y="52079"/>
                  </a:lnTo>
                  <a:lnTo>
                    <a:pt x="254651" y="60688"/>
                  </a:lnTo>
                  <a:lnTo>
                    <a:pt x="252498" y="60688"/>
                  </a:lnTo>
                  <a:lnTo>
                    <a:pt x="252498" y="69297"/>
                  </a:lnTo>
                  <a:lnTo>
                    <a:pt x="250346" y="69297"/>
                  </a:lnTo>
                  <a:lnTo>
                    <a:pt x="250346" y="73602"/>
                  </a:lnTo>
                  <a:lnTo>
                    <a:pt x="248194" y="73602"/>
                  </a:lnTo>
                  <a:lnTo>
                    <a:pt x="248194" y="80059"/>
                  </a:lnTo>
                  <a:lnTo>
                    <a:pt x="246042" y="80059"/>
                  </a:lnTo>
                  <a:lnTo>
                    <a:pt x="246042" y="84363"/>
                  </a:lnTo>
                  <a:lnTo>
                    <a:pt x="243889" y="84363"/>
                  </a:lnTo>
                  <a:lnTo>
                    <a:pt x="243889" y="90820"/>
                  </a:lnTo>
                  <a:lnTo>
                    <a:pt x="241737" y="90820"/>
                  </a:lnTo>
                  <a:lnTo>
                    <a:pt x="241737" y="95125"/>
                  </a:lnTo>
                  <a:lnTo>
                    <a:pt x="239585" y="95125"/>
                  </a:lnTo>
                  <a:lnTo>
                    <a:pt x="239585" y="97277"/>
                  </a:lnTo>
                  <a:lnTo>
                    <a:pt x="237432" y="97277"/>
                  </a:lnTo>
                  <a:lnTo>
                    <a:pt x="237432" y="101581"/>
                  </a:lnTo>
                  <a:lnTo>
                    <a:pt x="235280" y="101581"/>
                  </a:lnTo>
                  <a:lnTo>
                    <a:pt x="235280" y="103734"/>
                  </a:lnTo>
                  <a:lnTo>
                    <a:pt x="233128" y="103734"/>
                  </a:lnTo>
                  <a:lnTo>
                    <a:pt x="233128" y="105886"/>
                  </a:lnTo>
                  <a:lnTo>
                    <a:pt x="230976" y="105886"/>
                  </a:lnTo>
                  <a:lnTo>
                    <a:pt x="230976" y="110191"/>
                  </a:lnTo>
                  <a:lnTo>
                    <a:pt x="228823" y="110191"/>
                  </a:lnTo>
                  <a:lnTo>
                    <a:pt x="228823" y="112343"/>
                  </a:lnTo>
                  <a:lnTo>
                    <a:pt x="226671" y="112343"/>
                  </a:lnTo>
                  <a:lnTo>
                    <a:pt x="226671" y="114495"/>
                  </a:lnTo>
                  <a:lnTo>
                    <a:pt x="224519" y="114495"/>
                  </a:lnTo>
                  <a:lnTo>
                    <a:pt x="224519" y="116647"/>
                  </a:lnTo>
                  <a:lnTo>
                    <a:pt x="222366" y="116647"/>
                  </a:lnTo>
                  <a:lnTo>
                    <a:pt x="222366" y="118800"/>
                  </a:lnTo>
                  <a:lnTo>
                    <a:pt x="220214" y="118800"/>
                  </a:lnTo>
                  <a:lnTo>
                    <a:pt x="220214" y="120952"/>
                  </a:lnTo>
                  <a:lnTo>
                    <a:pt x="218062" y="120952"/>
                  </a:lnTo>
                  <a:lnTo>
                    <a:pt x="218062" y="123104"/>
                  </a:lnTo>
                  <a:lnTo>
                    <a:pt x="215910" y="123104"/>
                  </a:lnTo>
                  <a:lnTo>
                    <a:pt x="215910" y="125257"/>
                  </a:lnTo>
                  <a:lnTo>
                    <a:pt x="213757" y="125257"/>
                  </a:lnTo>
                  <a:lnTo>
                    <a:pt x="213757" y="127409"/>
                  </a:lnTo>
                  <a:lnTo>
                    <a:pt x="211605" y="127409"/>
                  </a:lnTo>
                  <a:lnTo>
                    <a:pt x="211605" y="129561"/>
                  </a:lnTo>
                  <a:lnTo>
                    <a:pt x="209453" y="129561"/>
                  </a:lnTo>
                  <a:lnTo>
                    <a:pt x="209453" y="131713"/>
                  </a:lnTo>
                  <a:lnTo>
                    <a:pt x="207300" y="131713"/>
                  </a:lnTo>
                  <a:lnTo>
                    <a:pt x="207300" y="133866"/>
                  </a:lnTo>
                  <a:lnTo>
                    <a:pt x="202996" y="133866"/>
                  </a:lnTo>
                  <a:lnTo>
                    <a:pt x="202996" y="136018"/>
                  </a:lnTo>
                  <a:lnTo>
                    <a:pt x="200844" y="136018"/>
                  </a:lnTo>
                  <a:lnTo>
                    <a:pt x="200844" y="138170"/>
                  </a:lnTo>
                  <a:lnTo>
                    <a:pt x="196539" y="138170"/>
                  </a:lnTo>
                  <a:lnTo>
                    <a:pt x="196539" y="140323"/>
                  </a:lnTo>
                  <a:lnTo>
                    <a:pt x="194387" y="140323"/>
                  </a:lnTo>
                  <a:lnTo>
                    <a:pt x="194387" y="142475"/>
                  </a:lnTo>
                  <a:lnTo>
                    <a:pt x="190082" y="142475"/>
                  </a:lnTo>
                  <a:lnTo>
                    <a:pt x="190082" y="144627"/>
                  </a:lnTo>
                  <a:lnTo>
                    <a:pt x="187930" y="144627"/>
                  </a:lnTo>
                  <a:lnTo>
                    <a:pt x="187930" y="146779"/>
                  </a:lnTo>
                  <a:lnTo>
                    <a:pt x="183625" y="146779"/>
                  </a:lnTo>
                  <a:lnTo>
                    <a:pt x="183625" y="148932"/>
                  </a:lnTo>
                  <a:lnTo>
                    <a:pt x="179321" y="148932"/>
                  </a:lnTo>
                  <a:lnTo>
                    <a:pt x="179321" y="151084"/>
                  </a:lnTo>
                  <a:lnTo>
                    <a:pt x="175016" y="151084"/>
                  </a:lnTo>
                  <a:lnTo>
                    <a:pt x="175016" y="153236"/>
                  </a:lnTo>
                  <a:lnTo>
                    <a:pt x="170712" y="153236"/>
                  </a:lnTo>
                  <a:lnTo>
                    <a:pt x="170712" y="155389"/>
                  </a:lnTo>
                  <a:lnTo>
                    <a:pt x="164255" y="155389"/>
                  </a:lnTo>
                  <a:lnTo>
                    <a:pt x="164255" y="157541"/>
                  </a:lnTo>
                  <a:lnTo>
                    <a:pt x="157798" y="157541"/>
                  </a:lnTo>
                  <a:lnTo>
                    <a:pt x="157798" y="159693"/>
                  </a:lnTo>
                  <a:lnTo>
                    <a:pt x="151341" y="159693"/>
                  </a:lnTo>
                  <a:lnTo>
                    <a:pt x="151341" y="161845"/>
                  </a:lnTo>
                  <a:lnTo>
                    <a:pt x="144884" y="161845"/>
                  </a:lnTo>
                  <a:lnTo>
                    <a:pt x="144884" y="163998"/>
                  </a:lnTo>
                  <a:lnTo>
                    <a:pt x="138427" y="163998"/>
                  </a:lnTo>
                  <a:lnTo>
                    <a:pt x="138427" y="166150"/>
                  </a:lnTo>
                  <a:lnTo>
                    <a:pt x="123361" y="166150"/>
                  </a:lnTo>
                  <a:lnTo>
                    <a:pt x="123361" y="168302"/>
                  </a:lnTo>
                  <a:lnTo>
                    <a:pt x="95382" y="168302"/>
                  </a:lnTo>
                  <a:lnTo>
                    <a:pt x="95382" y="166150"/>
                  </a:lnTo>
                  <a:lnTo>
                    <a:pt x="82468" y="166150"/>
                  </a:lnTo>
                  <a:lnTo>
                    <a:pt x="82468" y="163998"/>
                  </a:lnTo>
                  <a:lnTo>
                    <a:pt x="73859" y="163998"/>
                  </a:lnTo>
                  <a:lnTo>
                    <a:pt x="73859" y="161845"/>
                  </a:lnTo>
                  <a:lnTo>
                    <a:pt x="69554" y="161845"/>
                  </a:lnTo>
                  <a:lnTo>
                    <a:pt x="69554" y="159693"/>
                  </a:lnTo>
                  <a:lnTo>
                    <a:pt x="60945" y="159693"/>
                  </a:lnTo>
                  <a:lnTo>
                    <a:pt x="60945" y="157541"/>
                  </a:lnTo>
                  <a:lnTo>
                    <a:pt x="56640" y="157541"/>
                  </a:lnTo>
                  <a:lnTo>
                    <a:pt x="56640" y="155389"/>
                  </a:lnTo>
                  <a:lnTo>
                    <a:pt x="54488" y="155389"/>
                  </a:lnTo>
                  <a:lnTo>
                    <a:pt x="54488" y="153236"/>
                  </a:lnTo>
                  <a:lnTo>
                    <a:pt x="48031" y="153236"/>
                  </a:lnTo>
                  <a:lnTo>
                    <a:pt x="48031" y="151084"/>
                  </a:lnTo>
                  <a:lnTo>
                    <a:pt x="41574" y="151084"/>
                  </a:lnTo>
                  <a:lnTo>
                    <a:pt x="41574" y="148932"/>
                  </a:lnTo>
                  <a:lnTo>
                    <a:pt x="37270" y="148932"/>
                  </a:lnTo>
                  <a:lnTo>
                    <a:pt x="37270" y="146779"/>
                  </a:lnTo>
                  <a:lnTo>
                    <a:pt x="35118" y="146779"/>
                  </a:lnTo>
                  <a:lnTo>
                    <a:pt x="35118" y="144627"/>
                  </a:lnTo>
                  <a:lnTo>
                    <a:pt x="30813" y="144627"/>
                  </a:lnTo>
                  <a:lnTo>
                    <a:pt x="30813" y="142475"/>
                  </a:lnTo>
                  <a:lnTo>
                    <a:pt x="28661" y="142475"/>
                  </a:lnTo>
                  <a:lnTo>
                    <a:pt x="28661" y="140323"/>
                  </a:lnTo>
                  <a:lnTo>
                    <a:pt x="26508" y="140323"/>
                  </a:lnTo>
                  <a:lnTo>
                    <a:pt x="26508" y="138170"/>
                  </a:lnTo>
                  <a:lnTo>
                    <a:pt x="22204" y="138170"/>
                  </a:lnTo>
                  <a:lnTo>
                    <a:pt x="22204" y="136018"/>
                  </a:lnTo>
                  <a:lnTo>
                    <a:pt x="20052" y="136018"/>
                  </a:lnTo>
                  <a:lnTo>
                    <a:pt x="20052" y="133866"/>
                  </a:lnTo>
                  <a:lnTo>
                    <a:pt x="17899" y="133866"/>
                  </a:lnTo>
                  <a:lnTo>
                    <a:pt x="17899" y="131713"/>
                  </a:lnTo>
                  <a:lnTo>
                    <a:pt x="15747" y="131713"/>
                  </a:lnTo>
                  <a:lnTo>
                    <a:pt x="15747" y="125257"/>
                  </a:lnTo>
                  <a:lnTo>
                    <a:pt x="17899" y="125257"/>
                  </a:lnTo>
                  <a:lnTo>
                    <a:pt x="17899" y="123104"/>
                  </a:lnTo>
                  <a:lnTo>
                    <a:pt x="13595" y="123104"/>
                  </a:lnTo>
                  <a:lnTo>
                    <a:pt x="13595" y="118800"/>
                  </a:lnTo>
                  <a:lnTo>
                    <a:pt x="11442" y="118800"/>
                  </a:lnTo>
                  <a:lnTo>
                    <a:pt x="11442" y="110191"/>
                  </a:lnTo>
                  <a:lnTo>
                    <a:pt x="7138" y="110191"/>
                  </a:lnTo>
                  <a:lnTo>
                    <a:pt x="7138" y="108038"/>
                  </a:lnTo>
                  <a:lnTo>
                    <a:pt x="4986" y="108038"/>
                  </a:lnTo>
                  <a:lnTo>
                    <a:pt x="4986" y="105886"/>
                  </a:lnTo>
                  <a:lnTo>
                    <a:pt x="2833" y="105886"/>
                  </a:lnTo>
                  <a:lnTo>
                    <a:pt x="2833" y="103734"/>
                  </a:lnTo>
                  <a:lnTo>
                    <a:pt x="681" y="103734"/>
                  </a:lnTo>
                  <a:lnTo>
                    <a:pt x="681" y="95125"/>
                  </a:lnTo>
                  <a:lnTo>
                    <a:pt x="2833" y="95125"/>
                  </a:lnTo>
                  <a:lnTo>
                    <a:pt x="2833" y="92972"/>
                  </a:lnTo>
                  <a:lnTo>
                    <a:pt x="15747" y="92972"/>
                  </a:lnTo>
                  <a:lnTo>
                    <a:pt x="15747" y="95125"/>
                  </a:lnTo>
                  <a:lnTo>
                    <a:pt x="17899" y="95125"/>
                  </a:lnTo>
                  <a:lnTo>
                    <a:pt x="17899" y="99429"/>
                  </a:lnTo>
                  <a:lnTo>
                    <a:pt x="20052" y="99429"/>
                  </a:lnTo>
                  <a:lnTo>
                    <a:pt x="20052" y="101581"/>
                  </a:lnTo>
                  <a:lnTo>
                    <a:pt x="22204" y="101581"/>
                  </a:lnTo>
                  <a:lnTo>
                    <a:pt x="22204" y="103734"/>
                  </a:lnTo>
                  <a:lnTo>
                    <a:pt x="24356" y="103734"/>
                  </a:lnTo>
                  <a:lnTo>
                    <a:pt x="24356" y="105886"/>
                  </a:lnTo>
                  <a:lnTo>
                    <a:pt x="26508" y="105886"/>
                  </a:lnTo>
                  <a:lnTo>
                    <a:pt x="26508" y="110191"/>
                  </a:lnTo>
                  <a:lnTo>
                    <a:pt x="28661" y="110191"/>
                  </a:lnTo>
                  <a:lnTo>
                    <a:pt x="28661" y="112343"/>
                  </a:lnTo>
                  <a:lnTo>
                    <a:pt x="30813" y="112343"/>
                  </a:lnTo>
                  <a:lnTo>
                    <a:pt x="30813" y="114495"/>
                  </a:lnTo>
                  <a:lnTo>
                    <a:pt x="32965" y="114495"/>
                  </a:lnTo>
                  <a:lnTo>
                    <a:pt x="32965" y="116647"/>
                  </a:lnTo>
                  <a:lnTo>
                    <a:pt x="35118" y="116647"/>
                  </a:lnTo>
                  <a:lnTo>
                    <a:pt x="35118" y="118800"/>
                  </a:lnTo>
                  <a:lnTo>
                    <a:pt x="37270" y="118800"/>
                  </a:lnTo>
                  <a:lnTo>
                    <a:pt x="37270" y="120952"/>
                  </a:lnTo>
                  <a:lnTo>
                    <a:pt x="41574" y="120952"/>
                  </a:lnTo>
                  <a:lnTo>
                    <a:pt x="41574" y="123104"/>
                  </a:lnTo>
                  <a:lnTo>
                    <a:pt x="45879" y="123104"/>
                  </a:lnTo>
                  <a:lnTo>
                    <a:pt x="45879" y="125257"/>
                  </a:lnTo>
                  <a:lnTo>
                    <a:pt x="48031" y="125257"/>
                  </a:lnTo>
                  <a:lnTo>
                    <a:pt x="48031" y="127409"/>
                  </a:lnTo>
                  <a:lnTo>
                    <a:pt x="52336" y="127409"/>
                  </a:lnTo>
                  <a:lnTo>
                    <a:pt x="52336" y="129561"/>
                  </a:lnTo>
                  <a:lnTo>
                    <a:pt x="56640" y="129561"/>
                  </a:lnTo>
                  <a:lnTo>
                    <a:pt x="56640" y="131713"/>
                  </a:lnTo>
                  <a:lnTo>
                    <a:pt x="63097" y="131713"/>
                  </a:lnTo>
                  <a:lnTo>
                    <a:pt x="63097" y="133866"/>
                  </a:lnTo>
                  <a:lnTo>
                    <a:pt x="67402" y="133866"/>
                  </a:lnTo>
                  <a:lnTo>
                    <a:pt x="67402" y="136018"/>
                  </a:lnTo>
                  <a:lnTo>
                    <a:pt x="73859" y="136018"/>
                  </a:lnTo>
                  <a:lnTo>
                    <a:pt x="73859" y="138170"/>
                  </a:lnTo>
                  <a:lnTo>
                    <a:pt x="82468" y="138170"/>
                  </a:lnTo>
                  <a:lnTo>
                    <a:pt x="82468" y="140323"/>
                  </a:lnTo>
                  <a:lnTo>
                    <a:pt x="93229" y="140323"/>
                  </a:lnTo>
                  <a:lnTo>
                    <a:pt x="93229" y="142475"/>
                  </a:lnTo>
                  <a:lnTo>
                    <a:pt x="123361" y="142475"/>
                  </a:lnTo>
                  <a:lnTo>
                    <a:pt x="123361" y="140323"/>
                  </a:lnTo>
                  <a:lnTo>
                    <a:pt x="136275" y="140323"/>
                  </a:lnTo>
                  <a:lnTo>
                    <a:pt x="136275" y="138170"/>
                  </a:lnTo>
                  <a:lnTo>
                    <a:pt x="142732" y="138170"/>
                  </a:lnTo>
                  <a:lnTo>
                    <a:pt x="142732" y="136018"/>
                  </a:lnTo>
                  <a:lnTo>
                    <a:pt x="149189" y="136018"/>
                  </a:lnTo>
                  <a:lnTo>
                    <a:pt x="149189" y="133866"/>
                  </a:lnTo>
                  <a:lnTo>
                    <a:pt x="155646" y="133866"/>
                  </a:lnTo>
                  <a:lnTo>
                    <a:pt x="155646" y="131713"/>
                  </a:lnTo>
                  <a:lnTo>
                    <a:pt x="162102" y="131713"/>
                  </a:lnTo>
                  <a:lnTo>
                    <a:pt x="162102" y="129561"/>
                  </a:lnTo>
                  <a:lnTo>
                    <a:pt x="166407" y="129561"/>
                  </a:lnTo>
                  <a:lnTo>
                    <a:pt x="166407" y="127409"/>
                  </a:lnTo>
                  <a:lnTo>
                    <a:pt x="170712" y="127409"/>
                  </a:lnTo>
                  <a:lnTo>
                    <a:pt x="170712" y="125257"/>
                  </a:lnTo>
                  <a:lnTo>
                    <a:pt x="172864" y="125257"/>
                  </a:lnTo>
                  <a:lnTo>
                    <a:pt x="172864" y="123104"/>
                  </a:lnTo>
                  <a:lnTo>
                    <a:pt x="177168" y="123104"/>
                  </a:lnTo>
                  <a:lnTo>
                    <a:pt x="177168" y="120952"/>
                  </a:lnTo>
                  <a:lnTo>
                    <a:pt x="179321" y="120952"/>
                  </a:lnTo>
                  <a:lnTo>
                    <a:pt x="179321" y="118800"/>
                  </a:lnTo>
                  <a:lnTo>
                    <a:pt x="183625" y="118800"/>
                  </a:lnTo>
                  <a:lnTo>
                    <a:pt x="183625" y="116647"/>
                  </a:lnTo>
                  <a:lnTo>
                    <a:pt x="185778" y="116647"/>
                  </a:lnTo>
                  <a:lnTo>
                    <a:pt x="185778" y="114495"/>
                  </a:lnTo>
                  <a:lnTo>
                    <a:pt x="187930" y="114495"/>
                  </a:lnTo>
                  <a:lnTo>
                    <a:pt x="187930" y="112343"/>
                  </a:lnTo>
                  <a:lnTo>
                    <a:pt x="190082" y="112343"/>
                  </a:lnTo>
                  <a:lnTo>
                    <a:pt x="190082" y="110191"/>
                  </a:lnTo>
                  <a:lnTo>
                    <a:pt x="192234" y="110191"/>
                  </a:lnTo>
                  <a:lnTo>
                    <a:pt x="192234" y="108038"/>
                  </a:lnTo>
                  <a:lnTo>
                    <a:pt x="196539" y="108038"/>
                  </a:lnTo>
                  <a:lnTo>
                    <a:pt x="196539" y="105886"/>
                  </a:lnTo>
                  <a:lnTo>
                    <a:pt x="198691" y="105886"/>
                  </a:lnTo>
                  <a:lnTo>
                    <a:pt x="198691" y="103734"/>
                  </a:lnTo>
                  <a:lnTo>
                    <a:pt x="200844" y="103734"/>
                  </a:lnTo>
                  <a:lnTo>
                    <a:pt x="200844" y="101581"/>
                  </a:lnTo>
                  <a:lnTo>
                    <a:pt x="202996" y="101581"/>
                  </a:lnTo>
                  <a:lnTo>
                    <a:pt x="202996" y="97277"/>
                  </a:lnTo>
                  <a:lnTo>
                    <a:pt x="205148" y="97277"/>
                  </a:lnTo>
                  <a:lnTo>
                    <a:pt x="205148" y="95125"/>
                  </a:lnTo>
                  <a:lnTo>
                    <a:pt x="207300" y="95125"/>
                  </a:lnTo>
                  <a:lnTo>
                    <a:pt x="207300" y="92972"/>
                  </a:lnTo>
                  <a:lnTo>
                    <a:pt x="209453" y="92972"/>
                  </a:lnTo>
                  <a:lnTo>
                    <a:pt x="209453" y="90820"/>
                  </a:lnTo>
                  <a:lnTo>
                    <a:pt x="211605" y="90820"/>
                  </a:lnTo>
                  <a:lnTo>
                    <a:pt x="211605" y="86515"/>
                  </a:lnTo>
                  <a:lnTo>
                    <a:pt x="213757" y="86515"/>
                  </a:lnTo>
                  <a:lnTo>
                    <a:pt x="213757" y="84363"/>
                  </a:lnTo>
                  <a:lnTo>
                    <a:pt x="215910" y="84363"/>
                  </a:lnTo>
                  <a:lnTo>
                    <a:pt x="215910" y="80059"/>
                  </a:lnTo>
                  <a:lnTo>
                    <a:pt x="218062" y="80059"/>
                  </a:lnTo>
                  <a:lnTo>
                    <a:pt x="218062" y="75754"/>
                  </a:lnTo>
                  <a:lnTo>
                    <a:pt x="220214" y="75754"/>
                  </a:lnTo>
                  <a:lnTo>
                    <a:pt x="220214" y="69297"/>
                  </a:lnTo>
                  <a:lnTo>
                    <a:pt x="222366" y="69297"/>
                  </a:lnTo>
                  <a:lnTo>
                    <a:pt x="222366" y="67145"/>
                  </a:lnTo>
                  <a:lnTo>
                    <a:pt x="224519" y="67145"/>
                  </a:lnTo>
                  <a:lnTo>
                    <a:pt x="224519" y="60688"/>
                  </a:lnTo>
                  <a:lnTo>
                    <a:pt x="226671" y="60688"/>
                  </a:lnTo>
                  <a:lnTo>
                    <a:pt x="226671" y="52079"/>
                  </a:lnTo>
                  <a:lnTo>
                    <a:pt x="230976" y="52079"/>
                  </a:lnTo>
                  <a:lnTo>
                    <a:pt x="230976" y="49927"/>
                  </a:lnTo>
                  <a:lnTo>
                    <a:pt x="233128" y="49927"/>
                  </a:lnTo>
                  <a:lnTo>
                    <a:pt x="233128" y="45622"/>
                  </a:lnTo>
                  <a:lnTo>
                    <a:pt x="237432" y="45622"/>
                  </a:lnTo>
                  <a:close/>
                </a:path>
              </a:pathLst>
            </a:custGeom>
            <a:solidFill>
              <a:srgbClr val="0709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0844E80-764D-F8D6-BBA3-F4B0C71F24D9}"/>
                </a:ext>
              </a:extLst>
            </p:cNvPr>
            <p:cNvSpPr/>
            <p:nvPr/>
          </p:nvSpPr>
          <p:spPr>
            <a:xfrm>
              <a:off x="12003341" y="8569277"/>
              <a:ext cx="198010" cy="142050"/>
            </a:xfrm>
            <a:custGeom>
              <a:avLst/>
              <a:gdLst>
                <a:gd name="connsiteX0" fmla="*/ 19682 w 198010"/>
                <a:gd name="connsiteY0" fmla="*/ 519 h 142050"/>
                <a:gd name="connsiteX1" fmla="*/ 21834 w 198010"/>
                <a:gd name="connsiteY1" fmla="*/ 519 h 142050"/>
                <a:gd name="connsiteX2" fmla="*/ 21834 w 198010"/>
                <a:gd name="connsiteY2" fmla="*/ 4824 h 142050"/>
                <a:gd name="connsiteX3" fmla="*/ 23986 w 198010"/>
                <a:gd name="connsiteY3" fmla="*/ 4824 h 142050"/>
                <a:gd name="connsiteX4" fmla="*/ 23986 w 198010"/>
                <a:gd name="connsiteY4" fmla="*/ 9128 h 142050"/>
                <a:gd name="connsiteX5" fmla="*/ 26138 w 198010"/>
                <a:gd name="connsiteY5" fmla="*/ 9128 h 142050"/>
                <a:gd name="connsiteX6" fmla="*/ 26138 w 198010"/>
                <a:gd name="connsiteY6" fmla="*/ 11280 h 142050"/>
                <a:gd name="connsiteX7" fmla="*/ 28291 w 198010"/>
                <a:gd name="connsiteY7" fmla="*/ 11280 h 142050"/>
                <a:gd name="connsiteX8" fmla="*/ 28291 w 198010"/>
                <a:gd name="connsiteY8" fmla="*/ 15585 h 142050"/>
                <a:gd name="connsiteX9" fmla="*/ 30443 w 198010"/>
                <a:gd name="connsiteY9" fmla="*/ 15585 h 142050"/>
                <a:gd name="connsiteX10" fmla="*/ 30443 w 198010"/>
                <a:gd name="connsiteY10" fmla="*/ 17737 h 142050"/>
                <a:gd name="connsiteX11" fmla="*/ 32595 w 198010"/>
                <a:gd name="connsiteY11" fmla="*/ 17737 h 142050"/>
                <a:gd name="connsiteX12" fmla="*/ 32595 w 198010"/>
                <a:gd name="connsiteY12" fmla="*/ 19890 h 142050"/>
                <a:gd name="connsiteX13" fmla="*/ 41204 w 198010"/>
                <a:gd name="connsiteY13" fmla="*/ 19890 h 142050"/>
                <a:gd name="connsiteX14" fmla="*/ 41204 w 198010"/>
                <a:gd name="connsiteY14" fmla="*/ 22042 h 142050"/>
                <a:gd name="connsiteX15" fmla="*/ 43357 w 198010"/>
                <a:gd name="connsiteY15" fmla="*/ 22042 h 142050"/>
                <a:gd name="connsiteX16" fmla="*/ 43357 w 198010"/>
                <a:gd name="connsiteY16" fmla="*/ 24194 h 142050"/>
                <a:gd name="connsiteX17" fmla="*/ 86402 w 198010"/>
                <a:gd name="connsiteY17" fmla="*/ 24194 h 142050"/>
                <a:gd name="connsiteX18" fmla="*/ 86402 w 198010"/>
                <a:gd name="connsiteY18" fmla="*/ 22042 h 142050"/>
                <a:gd name="connsiteX19" fmla="*/ 95012 w 198010"/>
                <a:gd name="connsiteY19" fmla="*/ 22042 h 142050"/>
                <a:gd name="connsiteX20" fmla="*/ 95012 w 198010"/>
                <a:gd name="connsiteY20" fmla="*/ 19890 h 142050"/>
                <a:gd name="connsiteX21" fmla="*/ 103621 w 198010"/>
                <a:gd name="connsiteY21" fmla="*/ 19890 h 142050"/>
                <a:gd name="connsiteX22" fmla="*/ 103621 w 198010"/>
                <a:gd name="connsiteY22" fmla="*/ 17737 h 142050"/>
                <a:gd name="connsiteX23" fmla="*/ 118687 w 198010"/>
                <a:gd name="connsiteY23" fmla="*/ 17737 h 142050"/>
                <a:gd name="connsiteX24" fmla="*/ 118687 w 198010"/>
                <a:gd name="connsiteY24" fmla="*/ 24194 h 142050"/>
                <a:gd name="connsiteX25" fmla="*/ 114382 w 198010"/>
                <a:gd name="connsiteY25" fmla="*/ 24194 h 142050"/>
                <a:gd name="connsiteX26" fmla="*/ 114382 w 198010"/>
                <a:gd name="connsiteY26" fmla="*/ 28499 h 142050"/>
                <a:gd name="connsiteX27" fmla="*/ 112230 w 198010"/>
                <a:gd name="connsiteY27" fmla="*/ 28499 h 142050"/>
                <a:gd name="connsiteX28" fmla="*/ 112230 w 198010"/>
                <a:gd name="connsiteY28" fmla="*/ 32803 h 142050"/>
                <a:gd name="connsiteX29" fmla="*/ 110078 w 198010"/>
                <a:gd name="connsiteY29" fmla="*/ 32803 h 142050"/>
                <a:gd name="connsiteX30" fmla="*/ 110078 w 198010"/>
                <a:gd name="connsiteY30" fmla="*/ 34956 h 142050"/>
                <a:gd name="connsiteX31" fmla="*/ 107925 w 198010"/>
                <a:gd name="connsiteY31" fmla="*/ 34956 h 142050"/>
                <a:gd name="connsiteX32" fmla="*/ 107925 w 198010"/>
                <a:gd name="connsiteY32" fmla="*/ 39260 h 142050"/>
                <a:gd name="connsiteX33" fmla="*/ 105773 w 198010"/>
                <a:gd name="connsiteY33" fmla="*/ 39260 h 142050"/>
                <a:gd name="connsiteX34" fmla="*/ 105773 w 198010"/>
                <a:gd name="connsiteY34" fmla="*/ 43565 h 142050"/>
                <a:gd name="connsiteX35" fmla="*/ 103621 w 198010"/>
                <a:gd name="connsiteY35" fmla="*/ 43565 h 142050"/>
                <a:gd name="connsiteX36" fmla="*/ 103621 w 198010"/>
                <a:gd name="connsiteY36" fmla="*/ 50022 h 142050"/>
                <a:gd name="connsiteX37" fmla="*/ 101468 w 198010"/>
                <a:gd name="connsiteY37" fmla="*/ 50022 h 142050"/>
                <a:gd name="connsiteX38" fmla="*/ 101468 w 198010"/>
                <a:gd name="connsiteY38" fmla="*/ 56478 h 142050"/>
                <a:gd name="connsiteX39" fmla="*/ 99316 w 198010"/>
                <a:gd name="connsiteY39" fmla="*/ 56478 h 142050"/>
                <a:gd name="connsiteX40" fmla="*/ 99316 w 198010"/>
                <a:gd name="connsiteY40" fmla="*/ 62935 h 142050"/>
                <a:gd name="connsiteX41" fmla="*/ 97164 w 198010"/>
                <a:gd name="connsiteY41" fmla="*/ 62935 h 142050"/>
                <a:gd name="connsiteX42" fmla="*/ 97164 w 198010"/>
                <a:gd name="connsiteY42" fmla="*/ 75849 h 142050"/>
                <a:gd name="connsiteX43" fmla="*/ 99316 w 198010"/>
                <a:gd name="connsiteY43" fmla="*/ 75849 h 142050"/>
                <a:gd name="connsiteX44" fmla="*/ 99316 w 198010"/>
                <a:gd name="connsiteY44" fmla="*/ 78001 h 142050"/>
                <a:gd name="connsiteX45" fmla="*/ 129448 w 198010"/>
                <a:gd name="connsiteY45" fmla="*/ 78001 h 142050"/>
                <a:gd name="connsiteX46" fmla="*/ 129448 w 198010"/>
                <a:gd name="connsiteY46" fmla="*/ 75849 h 142050"/>
                <a:gd name="connsiteX47" fmla="*/ 138057 w 198010"/>
                <a:gd name="connsiteY47" fmla="*/ 75849 h 142050"/>
                <a:gd name="connsiteX48" fmla="*/ 138057 w 198010"/>
                <a:gd name="connsiteY48" fmla="*/ 73697 h 142050"/>
                <a:gd name="connsiteX49" fmla="*/ 146666 w 198010"/>
                <a:gd name="connsiteY49" fmla="*/ 73697 h 142050"/>
                <a:gd name="connsiteX50" fmla="*/ 146666 w 198010"/>
                <a:gd name="connsiteY50" fmla="*/ 71544 h 142050"/>
                <a:gd name="connsiteX51" fmla="*/ 159580 w 198010"/>
                <a:gd name="connsiteY51" fmla="*/ 71544 h 142050"/>
                <a:gd name="connsiteX52" fmla="*/ 159580 w 198010"/>
                <a:gd name="connsiteY52" fmla="*/ 69392 h 142050"/>
                <a:gd name="connsiteX53" fmla="*/ 168189 w 198010"/>
                <a:gd name="connsiteY53" fmla="*/ 69392 h 142050"/>
                <a:gd name="connsiteX54" fmla="*/ 168189 w 198010"/>
                <a:gd name="connsiteY54" fmla="*/ 67240 h 142050"/>
                <a:gd name="connsiteX55" fmla="*/ 170342 w 198010"/>
                <a:gd name="connsiteY55" fmla="*/ 67240 h 142050"/>
                <a:gd name="connsiteX56" fmla="*/ 170342 w 198010"/>
                <a:gd name="connsiteY56" fmla="*/ 65088 h 142050"/>
                <a:gd name="connsiteX57" fmla="*/ 174646 w 198010"/>
                <a:gd name="connsiteY57" fmla="*/ 65088 h 142050"/>
                <a:gd name="connsiteX58" fmla="*/ 174646 w 198010"/>
                <a:gd name="connsiteY58" fmla="*/ 62935 h 142050"/>
                <a:gd name="connsiteX59" fmla="*/ 178951 w 198010"/>
                <a:gd name="connsiteY59" fmla="*/ 62935 h 142050"/>
                <a:gd name="connsiteX60" fmla="*/ 178951 w 198010"/>
                <a:gd name="connsiteY60" fmla="*/ 60783 h 142050"/>
                <a:gd name="connsiteX61" fmla="*/ 181103 w 198010"/>
                <a:gd name="connsiteY61" fmla="*/ 60783 h 142050"/>
                <a:gd name="connsiteX62" fmla="*/ 181103 w 198010"/>
                <a:gd name="connsiteY62" fmla="*/ 58631 h 142050"/>
                <a:gd name="connsiteX63" fmla="*/ 189712 w 198010"/>
                <a:gd name="connsiteY63" fmla="*/ 58631 h 142050"/>
                <a:gd name="connsiteX64" fmla="*/ 189712 w 198010"/>
                <a:gd name="connsiteY64" fmla="*/ 56478 h 142050"/>
                <a:gd name="connsiteX65" fmla="*/ 198321 w 198010"/>
                <a:gd name="connsiteY65" fmla="*/ 56478 h 142050"/>
                <a:gd name="connsiteX66" fmla="*/ 198321 w 198010"/>
                <a:gd name="connsiteY66" fmla="*/ 58631 h 142050"/>
                <a:gd name="connsiteX67" fmla="*/ 196169 w 198010"/>
                <a:gd name="connsiteY67" fmla="*/ 58631 h 142050"/>
                <a:gd name="connsiteX68" fmla="*/ 196169 w 198010"/>
                <a:gd name="connsiteY68" fmla="*/ 60783 h 142050"/>
                <a:gd name="connsiteX69" fmla="*/ 191864 w 198010"/>
                <a:gd name="connsiteY69" fmla="*/ 60783 h 142050"/>
                <a:gd name="connsiteX70" fmla="*/ 191864 w 198010"/>
                <a:gd name="connsiteY70" fmla="*/ 62935 h 142050"/>
                <a:gd name="connsiteX71" fmla="*/ 189712 w 198010"/>
                <a:gd name="connsiteY71" fmla="*/ 62935 h 142050"/>
                <a:gd name="connsiteX72" fmla="*/ 189712 w 198010"/>
                <a:gd name="connsiteY72" fmla="*/ 65088 h 142050"/>
                <a:gd name="connsiteX73" fmla="*/ 187560 w 198010"/>
                <a:gd name="connsiteY73" fmla="*/ 65088 h 142050"/>
                <a:gd name="connsiteX74" fmla="*/ 187560 w 198010"/>
                <a:gd name="connsiteY74" fmla="*/ 67240 h 142050"/>
                <a:gd name="connsiteX75" fmla="*/ 185408 w 198010"/>
                <a:gd name="connsiteY75" fmla="*/ 67240 h 142050"/>
                <a:gd name="connsiteX76" fmla="*/ 185408 w 198010"/>
                <a:gd name="connsiteY76" fmla="*/ 69392 h 142050"/>
                <a:gd name="connsiteX77" fmla="*/ 181103 w 198010"/>
                <a:gd name="connsiteY77" fmla="*/ 69392 h 142050"/>
                <a:gd name="connsiteX78" fmla="*/ 181103 w 198010"/>
                <a:gd name="connsiteY78" fmla="*/ 71544 h 142050"/>
                <a:gd name="connsiteX79" fmla="*/ 176798 w 198010"/>
                <a:gd name="connsiteY79" fmla="*/ 71544 h 142050"/>
                <a:gd name="connsiteX80" fmla="*/ 176798 w 198010"/>
                <a:gd name="connsiteY80" fmla="*/ 73697 h 142050"/>
                <a:gd name="connsiteX81" fmla="*/ 172494 w 198010"/>
                <a:gd name="connsiteY81" fmla="*/ 73697 h 142050"/>
                <a:gd name="connsiteX82" fmla="*/ 172494 w 198010"/>
                <a:gd name="connsiteY82" fmla="*/ 75849 h 142050"/>
                <a:gd name="connsiteX83" fmla="*/ 170342 w 198010"/>
                <a:gd name="connsiteY83" fmla="*/ 75849 h 142050"/>
                <a:gd name="connsiteX84" fmla="*/ 170342 w 198010"/>
                <a:gd name="connsiteY84" fmla="*/ 78001 h 142050"/>
                <a:gd name="connsiteX85" fmla="*/ 168189 w 198010"/>
                <a:gd name="connsiteY85" fmla="*/ 78001 h 142050"/>
                <a:gd name="connsiteX86" fmla="*/ 168189 w 198010"/>
                <a:gd name="connsiteY86" fmla="*/ 80154 h 142050"/>
                <a:gd name="connsiteX87" fmla="*/ 161732 w 198010"/>
                <a:gd name="connsiteY87" fmla="*/ 80154 h 142050"/>
                <a:gd name="connsiteX88" fmla="*/ 161732 w 198010"/>
                <a:gd name="connsiteY88" fmla="*/ 82306 h 142050"/>
                <a:gd name="connsiteX89" fmla="*/ 159580 w 198010"/>
                <a:gd name="connsiteY89" fmla="*/ 82306 h 142050"/>
                <a:gd name="connsiteX90" fmla="*/ 159580 w 198010"/>
                <a:gd name="connsiteY90" fmla="*/ 84458 h 142050"/>
                <a:gd name="connsiteX91" fmla="*/ 153123 w 198010"/>
                <a:gd name="connsiteY91" fmla="*/ 84458 h 142050"/>
                <a:gd name="connsiteX92" fmla="*/ 153123 w 198010"/>
                <a:gd name="connsiteY92" fmla="*/ 86610 h 142050"/>
                <a:gd name="connsiteX93" fmla="*/ 150971 w 198010"/>
                <a:gd name="connsiteY93" fmla="*/ 86610 h 142050"/>
                <a:gd name="connsiteX94" fmla="*/ 150971 w 198010"/>
                <a:gd name="connsiteY94" fmla="*/ 88763 h 142050"/>
                <a:gd name="connsiteX95" fmla="*/ 148819 w 198010"/>
                <a:gd name="connsiteY95" fmla="*/ 88763 h 142050"/>
                <a:gd name="connsiteX96" fmla="*/ 148819 w 198010"/>
                <a:gd name="connsiteY96" fmla="*/ 90915 h 142050"/>
                <a:gd name="connsiteX97" fmla="*/ 146666 w 198010"/>
                <a:gd name="connsiteY97" fmla="*/ 90915 h 142050"/>
                <a:gd name="connsiteX98" fmla="*/ 146666 w 198010"/>
                <a:gd name="connsiteY98" fmla="*/ 101676 h 142050"/>
                <a:gd name="connsiteX99" fmla="*/ 144514 w 198010"/>
                <a:gd name="connsiteY99" fmla="*/ 101676 h 142050"/>
                <a:gd name="connsiteX100" fmla="*/ 144514 w 198010"/>
                <a:gd name="connsiteY100" fmla="*/ 131808 h 142050"/>
                <a:gd name="connsiteX101" fmla="*/ 142362 w 198010"/>
                <a:gd name="connsiteY101" fmla="*/ 131808 h 142050"/>
                <a:gd name="connsiteX102" fmla="*/ 142362 w 198010"/>
                <a:gd name="connsiteY102" fmla="*/ 133961 h 142050"/>
                <a:gd name="connsiteX103" fmla="*/ 144514 w 198010"/>
                <a:gd name="connsiteY103" fmla="*/ 133961 h 142050"/>
                <a:gd name="connsiteX104" fmla="*/ 144514 w 198010"/>
                <a:gd name="connsiteY104" fmla="*/ 136113 h 142050"/>
                <a:gd name="connsiteX105" fmla="*/ 142362 w 198010"/>
                <a:gd name="connsiteY105" fmla="*/ 136113 h 142050"/>
                <a:gd name="connsiteX106" fmla="*/ 142362 w 198010"/>
                <a:gd name="connsiteY106" fmla="*/ 138265 h 142050"/>
                <a:gd name="connsiteX107" fmla="*/ 140210 w 198010"/>
                <a:gd name="connsiteY107" fmla="*/ 138265 h 142050"/>
                <a:gd name="connsiteX108" fmla="*/ 140210 w 198010"/>
                <a:gd name="connsiteY108" fmla="*/ 140418 h 142050"/>
                <a:gd name="connsiteX109" fmla="*/ 144514 w 198010"/>
                <a:gd name="connsiteY109" fmla="*/ 140418 h 142050"/>
                <a:gd name="connsiteX110" fmla="*/ 144514 w 198010"/>
                <a:gd name="connsiteY110" fmla="*/ 142570 h 142050"/>
                <a:gd name="connsiteX111" fmla="*/ 95012 w 198010"/>
                <a:gd name="connsiteY111" fmla="*/ 142570 h 142050"/>
                <a:gd name="connsiteX112" fmla="*/ 95012 w 198010"/>
                <a:gd name="connsiteY112" fmla="*/ 140418 h 142050"/>
                <a:gd name="connsiteX113" fmla="*/ 90707 w 198010"/>
                <a:gd name="connsiteY113" fmla="*/ 140418 h 142050"/>
                <a:gd name="connsiteX114" fmla="*/ 90707 w 198010"/>
                <a:gd name="connsiteY114" fmla="*/ 138265 h 142050"/>
                <a:gd name="connsiteX115" fmla="*/ 88555 w 198010"/>
                <a:gd name="connsiteY115" fmla="*/ 138265 h 142050"/>
                <a:gd name="connsiteX116" fmla="*/ 88555 w 198010"/>
                <a:gd name="connsiteY116" fmla="*/ 136113 h 142050"/>
                <a:gd name="connsiteX117" fmla="*/ 86402 w 198010"/>
                <a:gd name="connsiteY117" fmla="*/ 136113 h 142050"/>
                <a:gd name="connsiteX118" fmla="*/ 86402 w 198010"/>
                <a:gd name="connsiteY118" fmla="*/ 131808 h 142050"/>
                <a:gd name="connsiteX119" fmla="*/ 84250 w 198010"/>
                <a:gd name="connsiteY119" fmla="*/ 131808 h 142050"/>
                <a:gd name="connsiteX120" fmla="*/ 84250 w 198010"/>
                <a:gd name="connsiteY120" fmla="*/ 127504 h 142050"/>
                <a:gd name="connsiteX121" fmla="*/ 82098 w 198010"/>
                <a:gd name="connsiteY121" fmla="*/ 127504 h 142050"/>
                <a:gd name="connsiteX122" fmla="*/ 82098 w 198010"/>
                <a:gd name="connsiteY122" fmla="*/ 116742 h 142050"/>
                <a:gd name="connsiteX123" fmla="*/ 79946 w 198010"/>
                <a:gd name="connsiteY123" fmla="*/ 116742 h 142050"/>
                <a:gd name="connsiteX124" fmla="*/ 79946 w 198010"/>
                <a:gd name="connsiteY124" fmla="*/ 84458 h 142050"/>
                <a:gd name="connsiteX125" fmla="*/ 82098 w 198010"/>
                <a:gd name="connsiteY125" fmla="*/ 84458 h 142050"/>
                <a:gd name="connsiteX126" fmla="*/ 82098 w 198010"/>
                <a:gd name="connsiteY126" fmla="*/ 69392 h 142050"/>
                <a:gd name="connsiteX127" fmla="*/ 84250 w 198010"/>
                <a:gd name="connsiteY127" fmla="*/ 69392 h 142050"/>
                <a:gd name="connsiteX128" fmla="*/ 84250 w 198010"/>
                <a:gd name="connsiteY128" fmla="*/ 62935 h 142050"/>
                <a:gd name="connsiteX129" fmla="*/ 86402 w 198010"/>
                <a:gd name="connsiteY129" fmla="*/ 62935 h 142050"/>
                <a:gd name="connsiteX130" fmla="*/ 86402 w 198010"/>
                <a:gd name="connsiteY130" fmla="*/ 54326 h 142050"/>
                <a:gd name="connsiteX131" fmla="*/ 88555 w 198010"/>
                <a:gd name="connsiteY131" fmla="*/ 54326 h 142050"/>
                <a:gd name="connsiteX132" fmla="*/ 88555 w 198010"/>
                <a:gd name="connsiteY132" fmla="*/ 52174 h 142050"/>
                <a:gd name="connsiteX133" fmla="*/ 90707 w 198010"/>
                <a:gd name="connsiteY133" fmla="*/ 52174 h 142050"/>
                <a:gd name="connsiteX134" fmla="*/ 90707 w 198010"/>
                <a:gd name="connsiteY134" fmla="*/ 50022 h 142050"/>
                <a:gd name="connsiteX135" fmla="*/ 92859 w 198010"/>
                <a:gd name="connsiteY135" fmla="*/ 50022 h 142050"/>
                <a:gd name="connsiteX136" fmla="*/ 92859 w 198010"/>
                <a:gd name="connsiteY136" fmla="*/ 45717 h 142050"/>
                <a:gd name="connsiteX137" fmla="*/ 82098 w 198010"/>
                <a:gd name="connsiteY137" fmla="*/ 45717 h 142050"/>
                <a:gd name="connsiteX138" fmla="*/ 82098 w 198010"/>
                <a:gd name="connsiteY138" fmla="*/ 47869 h 142050"/>
                <a:gd name="connsiteX139" fmla="*/ 77793 w 198010"/>
                <a:gd name="connsiteY139" fmla="*/ 47869 h 142050"/>
                <a:gd name="connsiteX140" fmla="*/ 77793 w 198010"/>
                <a:gd name="connsiteY140" fmla="*/ 50022 h 142050"/>
                <a:gd name="connsiteX141" fmla="*/ 71336 w 198010"/>
                <a:gd name="connsiteY141" fmla="*/ 50022 h 142050"/>
                <a:gd name="connsiteX142" fmla="*/ 71336 w 198010"/>
                <a:gd name="connsiteY142" fmla="*/ 52174 h 142050"/>
                <a:gd name="connsiteX143" fmla="*/ 64880 w 198010"/>
                <a:gd name="connsiteY143" fmla="*/ 52174 h 142050"/>
                <a:gd name="connsiteX144" fmla="*/ 64880 w 198010"/>
                <a:gd name="connsiteY144" fmla="*/ 54326 h 142050"/>
                <a:gd name="connsiteX145" fmla="*/ 54118 w 198010"/>
                <a:gd name="connsiteY145" fmla="*/ 54326 h 142050"/>
                <a:gd name="connsiteX146" fmla="*/ 54118 w 198010"/>
                <a:gd name="connsiteY146" fmla="*/ 56478 h 142050"/>
                <a:gd name="connsiteX147" fmla="*/ 26138 w 198010"/>
                <a:gd name="connsiteY147" fmla="*/ 56478 h 142050"/>
                <a:gd name="connsiteX148" fmla="*/ 26138 w 198010"/>
                <a:gd name="connsiteY148" fmla="*/ 54326 h 142050"/>
                <a:gd name="connsiteX149" fmla="*/ 15377 w 198010"/>
                <a:gd name="connsiteY149" fmla="*/ 54326 h 142050"/>
                <a:gd name="connsiteX150" fmla="*/ 15377 w 198010"/>
                <a:gd name="connsiteY150" fmla="*/ 52174 h 142050"/>
                <a:gd name="connsiteX151" fmla="*/ 11072 w 198010"/>
                <a:gd name="connsiteY151" fmla="*/ 52174 h 142050"/>
                <a:gd name="connsiteX152" fmla="*/ 11072 w 198010"/>
                <a:gd name="connsiteY152" fmla="*/ 50022 h 142050"/>
                <a:gd name="connsiteX153" fmla="*/ 6768 w 198010"/>
                <a:gd name="connsiteY153" fmla="*/ 50022 h 142050"/>
                <a:gd name="connsiteX154" fmla="*/ 6768 w 198010"/>
                <a:gd name="connsiteY154" fmla="*/ 47869 h 142050"/>
                <a:gd name="connsiteX155" fmla="*/ 2463 w 198010"/>
                <a:gd name="connsiteY155" fmla="*/ 47869 h 142050"/>
                <a:gd name="connsiteX156" fmla="*/ 2463 w 198010"/>
                <a:gd name="connsiteY156" fmla="*/ 45717 h 142050"/>
                <a:gd name="connsiteX157" fmla="*/ 311 w 198010"/>
                <a:gd name="connsiteY157" fmla="*/ 45717 h 142050"/>
                <a:gd name="connsiteX158" fmla="*/ 311 w 198010"/>
                <a:gd name="connsiteY158" fmla="*/ 24194 h 142050"/>
                <a:gd name="connsiteX159" fmla="*/ 2463 w 198010"/>
                <a:gd name="connsiteY159" fmla="*/ 24194 h 142050"/>
                <a:gd name="connsiteX160" fmla="*/ 2463 w 198010"/>
                <a:gd name="connsiteY160" fmla="*/ 11280 h 142050"/>
                <a:gd name="connsiteX161" fmla="*/ 4616 w 198010"/>
                <a:gd name="connsiteY161" fmla="*/ 11280 h 142050"/>
                <a:gd name="connsiteX162" fmla="*/ 4616 w 198010"/>
                <a:gd name="connsiteY162" fmla="*/ 30651 h 142050"/>
                <a:gd name="connsiteX163" fmla="*/ 6768 w 198010"/>
                <a:gd name="connsiteY163" fmla="*/ 30651 h 142050"/>
                <a:gd name="connsiteX164" fmla="*/ 6768 w 198010"/>
                <a:gd name="connsiteY164" fmla="*/ 26346 h 142050"/>
                <a:gd name="connsiteX165" fmla="*/ 8920 w 198010"/>
                <a:gd name="connsiteY165" fmla="*/ 26346 h 142050"/>
                <a:gd name="connsiteX166" fmla="*/ 8920 w 198010"/>
                <a:gd name="connsiteY166" fmla="*/ 24194 h 142050"/>
                <a:gd name="connsiteX167" fmla="*/ 11072 w 198010"/>
                <a:gd name="connsiteY167" fmla="*/ 24194 h 142050"/>
                <a:gd name="connsiteX168" fmla="*/ 11072 w 198010"/>
                <a:gd name="connsiteY168" fmla="*/ 15585 h 142050"/>
                <a:gd name="connsiteX169" fmla="*/ 13225 w 198010"/>
                <a:gd name="connsiteY169" fmla="*/ 15585 h 142050"/>
                <a:gd name="connsiteX170" fmla="*/ 13225 w 198010"/>
                <a:gd name="connsiteY170" fmla="*/ 9128 h 142050"/>
                <a:gd name="connsiteX171" fmla="*/ 15377 w 198010"/>
                <a:gd name="connsiteY171" fmla="*/ 9128 h 142050"/>
                <a:gd name="connsiteX172" fmla="*/ 15377 w 198010"/>
                <a:gd name="connsiteY172" fmla="*/ 6976 h 142050"/>
                <a:gd name="connsiteX173" fmla="*/ 17529 w 198010"/>
                <a:gd name="connsiteY173" fmla="*/ 6976 h 142050"/>
                <a:gd name="connsiteX174" fmla="*/ 17529 w 198010"/>
                <a:gd name="connsiteY174" fmla="*/ 2671 h 142050"/>
                <a:gd name="connsiteX175" fmla="*/ 19682 w 198010"/>
                <a:gd name="connsiteY175" fmla="*/ 2671 h 14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98010" h="142050">
                  <a:moveTo>
                    <a:pt x="19682" y="519"/>
                  </a:moveTo>
                  <a:lnTo>
                    <a:pt x="21834" y="519"/>
                  </a:lnTo>
                  <a:lnTo>
                    <a:pt x="21834" y="4824"/>
                  </a:lnTo>
                  <a:lnTo>
                    <a:pt x="23986" y="4824"/>
                  </a:lnTo>
                  <a:lnTo>
                    <a:pt x="23986" y="9128"/>
                  </a:lnTo>
                  <a:lnTo>
                    <a:pt x="26138" y="9128"/>
                  </a:lnTo>
                  <a:lnTo>
                    <a:pt x="26138" y="11280"/>
                  </a:lnTo>
                  <a:lnTo>
                    <a:pt x="28291" y="11280"/>
                  </a:lnTo>
                  <a:lnTo>
                    <a:pt x="28291" y="15585"/>
                  </a:lnTo>
                  <a:lnTo>
                    <a:pt x="30443" y="15585"/>
                  </a:lnTo>
                  <a:lnTo>
                    <a:pt x="30443" y="17737"/>
                  </a:lnTo>
                  <a:lnTo>
                    <a:pt x="32595" y="17737"/>
                  </a:lnTo>
                  <a:lnTo>
                    <a:pt x="32595" y="19890"/>
                  </a:lnTo>
                  <a:lnTo>
                    <a:pt x="41204" y="19890"/>
                  </a:lnTo>
                  <a:lnTo>
                    <a:pt x="41204" y="22042"/>
                  </a:lnTo>
                  <a:lnTo>
                    <a:pt x="43357" y="22042"/>
                  </a:lnTo>
                  <a:lnTo>
                    <a:pt x="43357" y="24194"/>
                  </a:lnTo>
                  <a:lnTo>
                    <a:pt x="86402" y="24194"/>
                  </a:lnTo>
                  <a:lnTo>
                    <a:pt x="86402" y="22042"/>
                  </a:lnTo>
                  <a:lnTo>
                    <a:pt x="95012" y="22042"/>
                  </a:lnTo>
                  <a:lnTo>
                    <a:pt x="95012" y="19890"/>
                  </a:lnTo>
                  <a:lnTo>
                    <a:pt x="103621" y="19890"/>
                  </a:lnTo>
                  <a:lnTo>
                    <a:pt x="103621" y="17737"/>
                  </a:lnTo>
                  <a:lnTo>
                    <a:pt x="118687" y="17737"/>
                  </a:lnTo>
                  <a:lnTo>
                    <a:pt x="118687" y="24194"/>
                  </a:lnTo>
                  <a:lnTo>
                    <a:pt x="114382" y="24194"/>
                  </a:lnTo>
                  <a:lnTo>
                    <a:pt x="114382" y="28499"/>
                  </a:lnTo>
                  <a:lnTo>
                    <a:pt x="112230" y="28499"/>
                  </a:lnTo>
                  <a:lnTo>
                    <a:pt x="112230" y="32803"/>
                  </a:lnTo>
                  <a:lnTo>
                    <a:pt x="110078" y="32803"/>
                  </a:lnTo>
                  <a:lnTo>
                    <a:pt x="110078" y="34956"/>
                  </a:lnTo>
                  <a:lnTo>
                    <a:pt x="107925" y="34956"/>
                  </a:lnTo>
                  <a:lnTo>
                    <a:pt x="107925" y="39260"/>
                  </a:lnTo>
                  <a:lnTo>
                    <a:pt x="105773" y="39260"/>
                  </a:lnTo>
                  <a:lnTo>
                    <a:pt x="105773" y="43565"/>
                  </a:lnTo>
                  <a:lnTo>
                    <a:pt x="103621" y="43565"/>
                  </a:lnTo>
                  <a:lnTo>
                    <a:pt x="103621" y="50022"/>
                  </a:lnTo>
                  <a:lnTo>
                    <a:pt x="101468" y="50022"/>
                  </a:lnTo>
                  <a:lnTo>
                    <a:pt x="101468" y="56478"/>
                  </a:lnTo>
                  <a:lnTo>
                    <a:pt x="99316" y="56478"/>
                  </a:lnTo>
                  <a:lnTo>
                    <a:pt x="99316" y="62935"/>
                  </a:lnTo>
                  <a:lnTo>
                    <a:pt x="97164" y="62935"/>
                  </a:lnTo>
                  <a:lnTo>
                    <a:pt x="97164" y="75849"/>
                  </a:lnTo>
                  <a:lnTo>
                    <a:pt x="99316" y="75849"/>
                  </a:lnTo>
                  <a:lnTo>
                    <a:pt x="99316" y="78001"/>
                  </a:lnTo>
                  <a:lnTo>
                    <a:pt x="129448" y="78001"/>
                  </a:lnTo>
                  <a:lnTo>
                    <a:pt x="129448" y="75849"/>
                  </a:lnTo>
                  <a:lnTo>
                    <a:pt x="138057" y="75849"/>
                  </a:lnTo>
                  <a:lnTo>
                    <a:pt x="138057" y="73697"/>
                  </a:lnTo>
                  <a:lnTo>
                    <a:pt x="146666" y="73697"/>
                  </a:lnTo>
                  <a:lnTo>
                    <a:pt x="146666" y="71544"/>
                  </a:lnTo>
                  <a:lnTo>
                    <a:pt x="159580" y="71544"/>
                  </a:lnTo>
                  <a:lnTo>
                    <a:pt x="159580" y="69392"/>
                  </a:lnTo>
                  <a:lnTo>
                    <a:pt x="168189" y="69392"/>
                  </a:lnTo>
                  <a:lnTo>
                    <a:pt x="168189" y="67240"/>
                  </a:lnTo>
                  <a:lnTo>
                    <a:pt x="170342" y="67240"/>
                  </a:lnTo>
                  <a:lnTo>
                    <a:pt x="170342" y="65088"/>
                  </a:lnTo>
                  <a:lnTo>
                    <a:pt x="174646" y="65088"/>
                  </a:lnTo>
                  <a:lnTo>
                    <a:pt x="174646" y="62935"/>
                  </a:lnTo>
                  <a:lnTo>
                    <a:pt x="178951" y="62935"/>
                  </a:lnTo>
                  <a:lnTo>
                    <a:pt x="178951" y="60783"/>
                  </a:lnTo>
                  <a:lnTo>
                    <a:pt x="181103" y="60783"/>
                  </a:lnTo>
                  <a:lnTo>
                    <a:pt x="181103" y="58631"/>
                  </a:lnTo>
                  <a:lnTo>
                    <a:pt x="189712" y="58631"/>
                  </a:lnTo>
                  <a:lnTo>
                    <a:pt x="189712" y="56478"/>
                  </a:lnTo>
                  <a:lnTo>
                    <a:pt x="198321" y="56478"/>
                  </a:lnTo>
                  <a:lnTo>
                    <a:pt x="198321" y="58631"/>
                  </a:lnTo>
                  <a:lnTo>
                    <a:pt x="196169" y="58631"/>
                  </a:lnTo>
                  <a:lnTo>
                    <a:pt x="196169" y="60783"/>
                  </a:lnTo>
                  <a:lnTo>
                    <a:pt x="191864" y="60783"/>
                  </a:lnTo>
                  <a:lnTo>
                    <a:pt x="191864" y="62935"/>
                  </a:lnTo>
                  <a:lnTo>
                    <a:pt x="189712" y="62935"/>
                  </a:lnTo>
                  <a:lnTo>
                    <a:pt x="189712" y="65088"/>
                  </a:lnTo>
                  <a:lnTo>
                    <a:pt x="187560" y="65088"/>
                  </a:lnTo>
                  <a:lnTo>
                    <a:pt x="187560" y="67240"/>
                  </a:lnTo>
                  <a:lnTo>
                    <a:pt x="185408" y="67240"/>
                  </a:lnTo>
                  <a:lnTo>
                    <a:pt x="185408" y="69392"/>
                  </a:lnTo>
                  <a:lnTo>
                    <a:pt x="181103" y="69392"/>
                  </a:lnTo>
                  <a:lnTo>
                    <a:pt x="181103" y="71544"/>
                  </a:lnTo>
                  <a:lnTo>
                    <a:pt x="176798" y="71544"/>
                  </a:lnTo>
                  <a:lnTo>
                    <a:pt x="176798" y="73697"/>
                  </a:lnTo>
                  <a:lnTo>
                    <a:pt x="172494" y="73697"/>
                  </a:lnTo>
                  <a:lnTo>
                    <a:pt x="172494" y="75849"/>
                  </a:lnTo>
                  <a:lnTo>
                    <a:pt x="170342" y="75849"/>
                  </a:lnTo>
                  <a:lnTo>
                    <a:pt x="170342" y="78001"/>
                  </a:lnTo>
                  <a:lnTo>
                    <a:pt x="168189" y="78001"/>
                  </a:lnTo>
                  <a:lnTo>
                    <a:pt x="168189" y="80154"/>
                  </a:lnTo>
                  <a:lnTo>
                    <a:pt x="161732" y="80154"/>
                  </a:lnTo>
                  <a:lnTo>
                    <a:pt x="161732" y="82306"/>
                  </a:lnTo>
                  <a:lnTo>
                    <a:pt x="159580" y="82306"/>
                  </a:lnTo>
                  <a:lnTo>
                    <a:pt x="159580" y="84458"/>
                  </a:lnTo>
                  <a:lnTo>
                    <a:pt x="153123" y="84458"/>
                  </a:lnTo>
                  <a:lnTo>
                    <a:pt x="153123" y="86610"/>
                  </a:lnTo>
                  <a:lnTo>
                    <a:pt x="150971" y="86610"/>
                  </a:lnTo>
                  <a:lnTo>
                    <a:pt x="150971" y="88763"/>
                  </a:lnTo>
                  <a:lnTo>
                    <a:pt x="148819" y="88763"/>
                  </a:lnTo>
                  <a:lnTo>
                    <a:pt x="148819" y="90915"/>
                  </a:lnTo>
                  <a:lnTo>
                    <a:pt x="146666" y="90915"/>
                  </a:lnTo>
                  <a:lnTo>
                    <a:pt x="146666" y="101676"/>
                  </a:lnTo>
                  <a:lnTo>
                    <a:pt x="144514" y="101676"/>
                  </a:lnTo>
                  <a:lnTo>
                    <a:pt x="144514" y="131808"/>
                  </a:lnTo>
                  <a:lnTo>
                    <a:pt x="142362" y="131808"/>
                  </a:lnTo>
                  <a:lnTo>
                    <a:pt x="142362" y="133961"/>
                  </a:lnTo>
                  <a:lnTo>
                    <a:pt x="144514" y="133961"/>
                  </a:lnTo>
                  <a:lnTo>
                    <a:pt x="144514" y="136113"/>
                  </a:lnTo>
                  <a:lnTo>
                    <a:pt x="142362" y="136113"/>
                  </a:lnTo>
                  <a:lnTo>
                    <a:pt x="142362" y="138265"/>
                  </a:lnTo>
                  <a:lnTo>
                    <a:pt x="140210" y="138265"/>
                  </a:lnTo>
                  <a:lnTo>
                    <a:pt x="140210" y="140418"/>
                  </a:lnTo>
                  <a:lnTo>
                    <a:pt x="144514" y="140418"/>
                  </a:lnTo>
                  <a:lnTo>
                    <a:pt x="144514" y="142570"/>
                  </a:lnTo>
                  <a:lnTo>
                    <a:pt x="95012" y="142570"/>
                  </a:lnTo>
                  <a:lnTo>
                    <a:pt x="95012" y="140418"/>
                  </a:lnTo>
                  <a:lnTo>
                    <a:pt x="90707" y="140418"/>
                  </a:lnTo>
                  <a:lnTo>
                    <a:pt x="90707" y="138265"/>
                  </a:lnTo>
                  <a:lnTo>
                    <a:pt x="88555" y="138265"/>
                  </a:lnTo>
                  <a:lnTo>
                    <a:pt x="88555" y="136113"/>
                  </a:lnTo>
                  <a:lnTo>
                    <a:pt x="86402" y="136113"/>
                  </a:lnTo>
                  <a:lnTo>
                    <a:pt x="86402" y="131808"/>
                  </a:lnTo>
                  <a:lnTo>
                    <a:pt x="84250" y="131808"/>
                  </a:lnTo>
                  <a:lnTo>
                    <a:pt x="84250" y="127504"/>
                  </a:lnTo>
                  <a:lnTo>
                    <a:pt x="82098" y="127504"/>
                  </a:lnTo>
                  <a:lnTo>
                    <a:pt x="82098" y="116742"/>
                  </a:lnTo>
                  <a:lnTo>
                    <a:pt x="79946" y="116742"/>
                  </a:lnTo>
                  <a:lnTo>
                    <a:pt x="79946" y="84458"/>
                  </a:lnTo>
                  <a:lnTo>
                    <a:pt x="82098" y="84458"/>
                  </a:lnTo>
                  <a:lnTo>
                    <a:pt x="82098" y="69392"/>
                  </a:lnTo>
                  <a:lnTo>
                    <a:pt x="84250" y="69392"/>
                  </a:lnTo>
                  <a:lnTo>
                    <a:pt x="84250" y="62935"/>
                  </a:lnTo>
                  <a:lnTo>
                    <a:pt x="86402" y="62935"/>
                  </a:lnTo>
                  <a:lnTo>
                    <a:pt x="86402" y="54326"/>
                  </a:lnTo>
                  <a:lnTo>
                    <a:pt x="88555" y="54326"/>
                  </a:lnTo>
                  <a:lnTo>
                    <a:pt x="88555" y="52174"/>
                  </a:lnTo>
                  <a:lnTo>
                    <a:pt x="90707" y="52174"/>
                  </a:lnTo>
                  <a:lnTo>
                    <a:pt x="90707" y="50022"/>
                  </a:lnTo>
                  <a:lnTo>
                    <a:pt x="92859" y="50022"/>
                  </a:lnTo>
                  <a:lnTo>
                    <a:pt x="92859" y="45717"/>
                  </a:lnTo>
                  <a:lnTo>
                    <a:pt x="82098" y="45717"/>
                  </a:lnTo>
                  <a:lnTo>
                    <a:pt x="82098" y="47869"/>
                  </a:lnTo>
                  <a:lnTo>
                    <a:pt x="77793" y="47869"/>
                  </a:lnTo>
                  <a:lnTo>
                    <a:pt x="77793" y="50022"/>
                  </a:lnTo>
                  <a:lnTo>
                    <a:pt x="71336" y="50022"/>
                  </a:lnTo>
                  <a:lnTo>
                    <a:pt x="71336" y="52174"/>
                  </a:lnTo>
                  <a:lnTo>
                    <a:pt x="64880" y="52174"/>
                  </a:lnTo>
                  <a:lnTo>
                    <a:pt x="64880" y="54326"/>
                  </a:lnTo>
                  <a:lnTo>
                    <a:pt x="54118" y="54326"/>
                  </a:lnTo>
                  <a:lnTo>
                    <a:pt x="54118" y="56478"/>
                  </a:lnTo>
                  <a:lnTo>
                    <a:pt x="26138" y="56478"/>
                  </a:lnTo>
                  <a:lnTo>
                    <a:pt x="26138" y="54326"/>
                  </a:lnTo>
                  <a:lnTo>
                    <a:pt x="15377" y="54326"/>
                  </a:lnTo>
                  <a:lnTo>
                    <a:pt x="15377" y="52174"/>
                  </a:lnTo>
                  <a:lnTo>
                    <a:pt x="11072" y="52174"/>
                  </a:lnTo>
                  <a:lnTo>
                    <a:pt x="11072" y="50022"/>
                  </a:lnTo>
                  <a:lnTo>
                    <a:pt x="6768" y="50022"/>
                  </a:lnTo>
                  <a:lnTo>
                    <a:pt x="6768" y="47869"/>
                  </a:lnTo>
                  <a:lnTo>
                    <a:pt x="2463" y="47869"/>
                  </a:lnTo>
                  <a:lnTo>
                    <a:pt x="2463" y="45717"/>
                  </a:lnTo>
                  <a:lnTo>
                    <a:pt x="311" y="45717"/>
                  </a:lnTo>
                  <a:lnTo>
                    <a:pt x="311" y="24194"/>
                  </a:lnTo>
                  <a:lnTo>
                    <a:pt x="2463" y="24194"/>
                  </a:lnTo>
                  <a:lnTo>
                    <a:pt x="2463" y="11280"/>
                  </a:lnTo>
                  <a:lnTo>
                    <a:pt x="4616" y="11280"/>
                  </a:lnTo>
                  <a:lnTo>
                    <a:pt x="4616" y="30651"/>
                  </a:lnTo>
                  <a:lnTo>
                    <a:pt x="6768" y="30651"/>
                  </a:lnTo>
                  <a:lnTo>
                    <a:pt x="6768" y="26346"/>
                  </a:lnTo>
                  <a:lnTo>
                    <a:pt x="8920" y="26346"/>
                  </a:lnTo>
                  <a:lnTo>
                    <a:pt x="8920" y="24194"/>
                  </a:lnTo>
                  <a:lnTo>
                    <a:pt x="11072" y="24194"/>
                  </a:lnTo>
                  <a:lnTo>
                    <a:pt x="11072" y="15585"/>
                  </a:lnTo>
                  <a:lnTo>
                    <a:pt x="13225" y="15585"/>
                  </a:lnTo>
                  <a:lnTo>
                    <a:pt x="13225" y="9128"/>
                  </a:lnTo>
                  <a:lnTo>
                    <a:pt x="15377" y="9128"/>
                  </a:lnTo>
                  <a:lnTo>
                    <a:pt x="15377" y="6976"/>
                  </a:lnTo>
                  <a:lnTo>
                    <a:pt x="17529" y="6976"/>
                  </a:lnTo>
                  <a:lnTo>
                    <a:pt x="17529" y="2671"/>
                  </a:lnTo>
                  <a:lnTo>
                    <a:pt x="19682" y="2671"/>
                  </a:lnTo>
                  <a:close/>
                </a:path>
              </a:pathLst>
            </a:custGeom>
            <a:solidFill>
              <a:srgbClr val="B27E6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E070D1CE-1FA2-B11B-FBFB-8660BA0A046B}"/>
                </a:ext>
              </a:extLst>
            </p:cNvPr>
            <p:cNvSpPr/>
            <p:nvPr/>
          </p:nvSpPr>
          <p:spPr>
            <a:xfrm>
              <a:off x="11919402" y="7981703"/>
              <a:ext cx="77482" cy="322842"/>
            </a:xfrm>
            <a:custGeom>
              <a:avLst/>
              <a:gdLst>
                <a:gd name="connsiteX0" fmla="*/ 19643 w 77482"/>
                <a:gd name="connsiteY0" fmla="*/ 246 h 322842"/>
                <a:gd name="connsiteX1" fmla="*/ 21795 w 77482"/>
                <a:gd name="connsiteY1" fmla="*/ 246 h 322842"/>
                <a:gd name="connsiteX2" fmla="*/ 21795 w 77482"/>
                <a:gd name="connsiteY2" fmla="*/ 4551 h 322842"/>
                <a:gd name="connsiteX3" fmla="*/ 23947 w 77482"/>
                <a:gd name="connsiteY3" fmla="*/ 4551 h 322842"/>
                <a:gd name="connsiteX4" fmla="*/ 23947 w 77482"/>
                <a:gd name="connsiteY4" fmla="*/ 246 h 322842"/>
                <a:gd name="connsiteX5" fmla="*/ 28252 w 77482"/>
                <a:gd name="connsiteY5" fmla="*/ 246 h 322842"/>
                <a:gd name="connsiteX6" fmla="*/ 28252 w 77482"/>
                <a:gd name="connsiteY6" fmla="*/ 4551 h 322842"/>
                <a:gd name="connsiteX7" fmla="*/ 30404 w 77482"/>
                <a:gd name="connsiteY7" fmla="*/ 4551 h 322842"/>
                <a:gd name="connsiteX8" fmla="*/ 30404 w 77482"/>
                <a:gd name="connsiteY8" fmla="*/ 38987 h 322842"/>
                <a:gd name="connsiteX9" fmla="*/ 28252 w 77482"/>
                <a:gd name="connsiteY9" fmla="*/ 38987 h 322842"/>
                <a:gd name="connsiteX10" fmla="*/ 28252 w 77482"/>
                <a:gd name="connsiteY10" fmla="*/ 47596 h 322842"/>
                <a:gd name="connsiteX11" fmla="*/ 26099 w 77482"/>
                <a:gd name="connsiteY11" fmla="*/ 47596 h 322842"/>
                <a:gd name="connsiteX12" fmla="*/ 26099 w 77482"/>
                <a:gd name="connsiteY12" fmla="*/ 69119 h 322842"/>
                <a:gd name="connsiteX13" fmla="*/ 23947 w 77482"/>
                <a:gd name="connsiteY13" fmla="*/ 69119 h 322842"/>
                <a:gd name="connsiteX14" fmla="*/ 23947 w 77482"/>
                <a:gd name="connsiteY14" fmla="*/ 150906 h 322842"/>
                <a:gd name="connsiteX15" fmla="*/ 26099 w 77482"/>
                <a:gd name="connsiteY15" fmla="*/ 150906 h 322842"/>
                <a:gd name="connsiteX16" fmla="*/ 26099 w 77482"/>
                <a:gd name="connsiteY16" fmla="*/ 163820 h 322842"/>
                <a:gd name="connsiteX17" fmla="*/ 30404 w 77482"/>
                <a:gd name="connsiteY17" fmla="*/ 163820 h 322842"/>
                <a:gd name="connsiteX18" fmla="*/ 30404 w 77482"/>
                <a:gd name="connsiteY18" fmla="*/ 170277 h 322842"/>
                <a:gd name="connsiteX19" fmla="*/ 32556 w 77482"/>
                <a:gd name="connsiteY19" fmla="*/ 170277 h 322842"/>
                <a:gd name="connsiteX20" fmla="*/ 32556 w 77482"/>
                <a:gd name="connsiteY20" fmla="*/ 185343 h 322842"/>
                <a:gd name="connsiteX21" fmla="*/ 34709 w 77482"/>
                <a:gd name="connsiteY21" fmla="*/ 185343 h 322842"/>
                <a:gd name="connsiteX22" fmla="*/ 34709 w 77482"/>
                <a:gd name="connsiteY22" fmla="*/ 191799 h 322842"/>
                <a:gd name="connsiteX23" fmla="*/ 36861 w 77482"/>
                <a:gd name="connsiteY23" fmla="*/ 191799 h 322842"/>
                <a:gd name="connsiteX24" fmla="*/ 36861 w 77482"/>
                <a:gd name="connsiteY24" fmla="*/ 193952 h 322842"/>
                <a:gd name="connsiteX25" fmla="*/ 39013 w 77482"/>
                <a:gd name="connsiteY25" fmla="*/ 193952 h 322842"/>
                <a:gd name="connsiteX26" fmla="*/ 39013 w 77482"/>
                <a:gd name="connsiteY26" fmla="*/ 202561 h 322842"/>
                <a:gd name="connsiteX27" fmla="*/ 41165 w 77482"/>
                <a:gd name="connsiteY27" fmla="*/ 202561 h 322842"/>
                <a:gd name="connsiteX28" fmla="*/ 41165 w 77482"/>
                <a:gd name="connsiteY28" fmla="*/ 204713 h 322842"/>
                <a:gd name="connsiteX29" fmla="*/ 43318 w 77482"/>
                <a:gd name="connsiteY29" fmla="*/ 204713 h 322842"/>
                <a:gd name="connsiteX30" fmla="*/ 43318 w 77482"/>
                <a:gd name="connsiteY30" fmla="*/ 211170 h 322842"/>
                <a:gd name="connsiteX31" fmla="*/ 45470 w 77482"/>
                <a:gd name="connsiteY31" fmla="*/ 211170 h 322842"/>
                <a:gd name="connsiteX32" fmla="*/ 45470 w 77482"/>
                <a:gd name="connsiteY32" fmla="*/ 219779 h 322842"/>
                <a:gd name="connsiteX33" fmla="*/ 47622 w 77482"/>
                <a:gd name="connsiteY33" fmla="*/ 219779 h 322842"/>
                <a:gd name="connsiteX34" fmla="*/ 47622 w 77482"/>
                <a:gd name="connsiteY34" fmla="*/ 221931 h 322842"/>
                <a:gd name="connsiteX35" fmla="*/ 49775 w 77482"/>
                <a:gd name="connsiteY35" fmla="*/ 221931 h 322842"/>
                <a:gd name="connsiteX36" fmla="*/ 49775 w 77482"/>
                <a:gd name="connsiteY36" fmla="*/ 226236 h 322842"/>
                <a:gd name="connsiteX37" fmla="*/ 51927 w 77482"/>
                <a:gd name="connsiteY37" fmla="*/ 226236 h 322842"/>
                <a:gd name="connsiteX38" fmla="*/ 51927 w 77482"/>
                <a:gd name="connsiteY38" fmla="*/ 230541 h 322842"/>
                <a:gd name="connsiteX39" fmla="*/ 54079 w 77482"/>
                <a:gd name="connsiteY39" fmla="*/ 230541 h 322842"/>
                <a:gd name="connsiteX40" fmla="*/ 54079 w 77482"/>
                <a:gd name="connsiteY40" fmla="*/ 234845 h 322842"/>
                <a:gd name="connsiteX41" fmla="*/ 56231 w 77482"/>
                <a:gd name="connsiteY41" fmla="*/ 234845 h 322842"/>
                <a:gd name="connsiteX42" fmla="*/ 56231 w 77482"/>
                <a:gd name="connsiteY42" fmla="*/ 239150 h 322842"/>
                <a:gd name="connsiteX43" fmla="*/ 58384 w 77482"/>
                <a:gd name="connsiteY43" fmla="*/ 239150 h 322842"/>
                <a:gd name="connsiteX44" fmla="*/ 58384 w 77482"/>
                <a:gd name="connsiteY44" fmla="*/ 245607 h 322842"/>
                <a:gd name="connsiteX45" fmla="*/ 60536 w 77482"/>
                <a:gd name="connsiteY45" fmla="*/ 245607 h 322842"/>
                <a:gd name="connsiteX46" fmla="*/ 60536 w 77482"/>
                <a:gd name="connsiteY46" fmla="*/ 247759 h 322842"/>
                <a:gd name="connsiteX47" fmla="*/ 62688 w 77482"/>
                <a:gd name="connsiteY47" fmla="*/ 247759 h 322842"/>
                <a:gd name="connsiteX48" fmla="*/ 62688 w 77482"/>
                <a:gd name="connsiteY48" fmla="*/ 252063 h 322842"/>
                <a:gd name="connsiteX49" fmla="*/ 64841 w 77482"/>
                <a:gd name="connsiteY49" fmla="*/ 252063 h 322842"/>
                <a:gd name="connsiteX50" fmla="*/ 64841 w 77482"/>
                <a:gd name="connsiteY50" fmla="*/ 256368 h 322842"/>
                <a:gd name="connsiteX51" fmla="*/ 66993 w 77482"/>
                <a:gd name="connsiteY51" fmla="*/ 256368 h 322842"/>
                <a:gd name="connsiteX52" fmla="*/ 66993 w 77482"/>
                <a:gd name="connsiteY52" fmla="*/ 260673 h 322842"/>
                <a:gd name="connsiteX53" fmla="*/ 69145 w 77482"/>
                <a:gd name="connsiteY53" fmla="*/ 260673 h 322842"/>
                <a:gd name="connsiteX54" fmla="*/ 69145 w 77482"/>
                <a:gd name="connsiteY54" fmla="*/ 262825 h 322842"/>
                <a:gd name="connsiteX55" fmla="*/ 71297 w 77482"/>
                <a:gd name="connsiteY55" fmla="*/ 262825 h 322842"/>
                <a:gd name="connsiteX56" fmla="*/ 71297 w 77482"/>
                <a:gd name="connsiteY56" fmla="*/ 267129 h 322842"/>
                <a:gd name="connsiteX57" fmla="*/ 73450 w 77482"/>
                <a:gd name="connsiteY57" fmla="*/ 267129 h 322842"/>
                <a:gd name="connsiteX58" fmla="*/ 73450 w 77482"/>
                <a:gd name="connsiteY58" fmla="*/ 269282 h 322842"/>
                <a:gd name="connsiteX59" fmla="*/ 75602 w 77482"/>
                <a:gd name="connsiteY59" fmla="*/ 269282 h 322842"/>
                <a:gd name="connsiteX60" fmla="*/ 75602 w 77482"/>
                <a:gd name="connsiteY60" fmla="*/ 273586 h 322842"/>
                <a:gd name="connsiteX61" fmla="*/ 77754 w 77482"/>
                <a:gd name="connsiteY61" fmla="*/ 273586 h 322842"/>
                <a:gd name="connsiteX62" fmla="*/ 77754 w 77482"/>
                <a:gd name="connsiteY62" fmla="*/ 284348 h 322842"/>
                <a:gd name="connsiteX63" fmla="*/ 75602 w 77482"/>
                <a:gd name="connsiteY63" fmla="*/ 284348 h 322842"/>
                <a:gd name="connsiteX64" fmla="*/ 75602 w 77482"/>
                <a:gd name="connsiteY64" fmla="*/ 288652 h 322842"/>
                <a:gd name="connsiteX65" fmla="*/ 73450 w 77482"/>
                <a:gd name="connsiteY65" fmla="*/ 288652 h 322842"/>
                <a:gd name="connsiteX66" fmla="*/ 73450 w 77482"/>
                <a:gd name="connsiteY66" fmla="*/ 290805 h 322842"/>
                <a:gd name="connsiteX67" fmla="*/ 71297 w 77482"/>
                <a:gd name="connsiteY67" fmla="*/ 290805 h 322842"/>
                <a:gd name="connsiteX68" fmla="*/ 71297 w 77482"/>
                <a:gd name="connsiteY68" fmla="*/ 297262 h 322842"/>
                <a:gd name="connsiteX69" fmla="*/ 69145 w 77482"/>
                <a:gd name="connsiteY69" fmla="*/ 297262 h 322842"/>
                <a:gd name="connsiteX70" fmla="*/ 69145 w 77482"/>
                <a:gd name="connsiteY70" fmla="*/ 301566 h 322842"/>
                <a:gd name="connsiteX71" fmla="*/ 66993 w 77482"/>
                <a:gd name="connsiteY71" fmla="*/ 301566 h 322842"/>
                <a:gd name="connsiteX72" fmla="*/ 66993 w 77482"/>
                <a:gd name="connsiteY72" fmla="*/ 305871 h 322842"/>
                <a:gd name="connsiteX73" fmla="*/ 64841 w 77482"/>
                <a:gd name="connsiteY73" fmla="*/ 305871 h 322842"/>
                <a:gd name="connsiteX74" fmla="*/ 64841 w 77482"/>
                <a:gd name="connsiteY74" fmla="*/ 323089 h 322842"/>
                <a:gd name="connsiteX75" fmla="*/ 62688 w 77482"/>
                <a:gd name="connsiteY75" fmla="*/ 323089 h 322842"/>
                <a:gd name="connsiteX76" fmla="*/ 62688 w 77482"/>
                <a:gd name="connsiteY76" fmla="*/ 318784 h 322842"/>
                <a:gd name="connsiteX77" fmla="*/ 60536 w 77482"/>
                <a:gd name="connsiteY77" fmla="*/ 318784 h 322842"/>
                <a:gd name="connsiteX78" fmla="*/ 60536 w 77482"/>
                <a:gd name="connsiteY78" fmla="*/ 316632 h 322842"/>
                <a:gd name="connsiteX79" fmla="*/ 58384 w 77482"/>
                <a:gd name="connsiteY79" fmla="*/ 316632 h 322842"/>
                <a:gd name="connsiteX80" fmla="*/ 58384 w 77482"/>
                <a:gd name="connsiteY80" fmla="*/ 314480 h 322842"/>
                <a:gd name="connsiteX81" fmla="*/ 56231 w 77482"/>
                <a:gd name="connsiteY81" fmla="*/ 314480 h 322842"/>
                <a:gd name="connsiteX82" fmla="*/ 56231 w 77482"/>
                <a:gd name="connsiteY82" fmla="*/ 310175 h 322842"/>
                <a:gd name="connsiteX83" fmla="*/ 54079 w 77482"/>
                <a:gd name="connsiteY83" fmla="*/ 310175 h 322842"/>
                <a:gd name="connsiteX84" fmla="*/ 54079 w 77482"/>
                <a:gd name="connsiteY84" fmla="*/ 308023 h 322842"/>
                <a:gd name="connsiteX85" fmla="*/ 51927 w 77482"/>
                <a:gd name="connsiteY85" fmla="*/ 308023 h 322842"/>
                <a:gd name="connsiteX86" fmla="*/ 51927 w 77482"/>
                <a:gd name="connsiteY86" fmla="*/ 303718 h 322842"/>
                <a:gd name="connsiteX87" fmla="*/ 49775 w 77482"/>
                <a:gd name="connsiteY87" fmla="*/ 303718 h 322842"/>
                <a:gd name="connsiteX88" fmla="*/ 49775 w 77482"/>
                <a:gd name="connsiteY88" fmla="*/ 299414 h 322842"/>
                <a:gd name="connsiteX89" fmla="*/ 47622 w 77482"/>
                <a:gd name="connsiteY89" fmla="*/ 299414 h 322842"/>
                <a:gd name="connsiteX90" fmla="*/ 47622 w 77482"/>
                <a:gd name="connsiteY90" fmla="*/ 295109 h 322842"/>
                <a:gd name="connsiteX91" fmla="*/ 45470 w 77482"/>
                <a:gd name="connsiteY91" fmla="*/ 295109 h 322842"/>
                <a:gd name="connsiteX92" fmla="*/ 45470 w 77482"/>
                <a:gd name="connsiteY92" fmla="*/ 290805 h 322842"/>
                <a:gd name="connsiteX93" fmla="*/ 43318 w 77482"/>
                <a:gd name="connsiteY93" fmla="*/ 290805 h 322842"/>
                <a:gd name="connsiteX94" fmla="*/ 43318 w 77482"/>
                <a:gd name="connsiteY94" fmla="*/ 288652 h 322842"/>
                <a:gd name="connsiteX95" fmla="*/ 41165 w 77482"/>
                <a:gd name="connsiteY95" fmla="*/ 288652 h 322842"/>
                <a:gd name="connsiteX96" fmla="*/ 41165 w 77482"/>
                <a:gd name="connsiteY96" fmla="*/ 284348 h 322842"/>
                <a:gd name="connsiteX97" fmla="*/ 39013 w 77482"/>
                <a:gd name="connsiteY97" fmla="*/ 284348 h 322842"/>
                <a:gd name="connsiteX98" fmla="*/ 39013 w 77482"/>
                <a:gd name="connsiteY98" fmla="*/ 280043 h 322842"/>
                <a:gd name="connsiteX99" fmla="*/ 36861 w 77482"/>
                <a:gd name="connsiteY99" fmla="*/ 280043 h 322842"/>
                <a:gd name="connsiteX100" fmla="*/ 36861 w 77482"/>
                <a:gd name="connsiteY100" fmla="*/ 277891 h 322842"/>
                <a:gd name="connsiteX101" fmla="*/ 34709 w 77482"/>
                <a:gd name="connsiteY101" fmla="*/ 277891 h 322842"/>
                <a:gd name="connsiteX102" fmla="*/ 34709 w 77482"/>
                <a:gd name="connsiteY102" fmla="*/ 273586 h 322842"/>
                <a:gd name="connsiteX103" fmla="*/ 32556 w 77482"/>
                <a:gd name="connsiteY103" fmla="*/ 273586 h 322842"/>
                <a:gd name="connsiteX104" fmla="*/ 32556 w 77482"/>
                <a:gd name="connsiteY104" fmla="*/ 269282 h 322842"/>
                <a:gd name="connsiteX105" fmla="*/ 30404 w 77482"/>
                <a:gd name="connsiteY105" fmla="*/ 269282 h 322842"/>
                <a:gd name="connsiteX106" fmla="*/ 30404 w 77482"/>
                <a:gd name="connsiteY106" fmla="*/ 264977 h 322842"/>
                <a:gd name="connsiteX107" fmla="*/ 28252 w 77482"/>
                <a:gd name="connsiteY107" fmla="*/ 264977 h 322842"/>
                <a:gd name="connsiteX108" fmla="*/ 28252 w 77482"/>
                <a:gd name="connsiteY108" fmla="*/ 260673 h 322842"/>
                <a:gd name="connsiteX109" fmla="*/ 26099 w 77482"/>
                <a:gd name="connsiteY109" fmla="*/ 260673 h 322842"/>
                <a:gd name="connsiteX110" fmla="*/ 26099 w 77482"/>
                <a:gd name="connsiteY110" fmla="*/ 254216 h 322842"/>
                <a:gd name="connsiteX111" fmla="*/ 23947 w 77482"/>
                <a:gd name="connsiteY111" fmla="*/ 254216 h 322842"/>
                <a:gd name="connsiteX112" fmla="*/ 23947 w 77482"/>
                <a:gd name="connsiteY112" fmla="*/ 252063 h 322842"/>
                <a:gd name="connsiteX113" fmla="*/ 21795 w 77482"/>
                <a:gd name="connsiteY113" fmla="*/ 252063 h 322842"/>
                <a:gd name="connsiteX114" fmla="*/ 21795 w 77482"/>
                <a:gd name="connsiteY114" fmla="*/ 243454 h 322842"/>
                <a:gd name="connsiteX115" fmla="*/ 19643 w 77482"/>
                <a:gd name="connsiteY115" fmla="*/ 243454 h 322842"/>
                <a:gd name="connsiteX116" fmla="*/ 19643 w 77482"/>
                <a:gd name="connsiteY116" fmla="*/ 239150 h 322842"/>
                <a:gd name="connsiteX117" fmla="*/ 17490 w 77482"/>
                <a:gd name="connsiteY117" fmla="*/ 239150 h 322842"/>
                <a:gd name="connsiteX118" fmla="*/ 17490 w 77482"/>
                <a:gd name="connsiteY118" fmla="*/ 232693 h 322842"/>
                <a:gd name="connsiteX119" fmla="*/ 15338 w 77482"/>
                <a:gd name="connsiteY119" fmla="*/ 232693 h 322842"/>
                <a:gd name="connsiteX120" fmla="*/ 15338 w 77482"/>
                <a:gd name="connsiteY120" fmla="*/ 228388 h 322842"/>
                <a:gd name="connsiteX121" fmla="*/ 13186 w 77482"/>
                <a:gd name="connsiteY121" fmla="*/ 228388 h 322842"/>
                <a:gd name="connsiteX122" fmla="*/ 13186 w 77482"/>
                <a:gd name="connsiteY122" fmla="*/ 224084 h 322842"/>
                <a:gd name="connsiteX123" fmla="*/ 11033 w 77482"/>
                <a:gd name="connsiteY123" fmla="*/ 224084 h 322842"/>
                <a:gd name="connsiteX124" fmla="*/ 11033 w 77482"/>
                <a:gd name="connsiteY124" fmla="*/ 215475 h 322842"/>
                <a:gd name="connsiteX125" fmla="*/ 8881 w 77482"/>
                <a:gd name="connsiteY125" fmla="*/ 215475 h 322842"/>
                <a:gd name="connsiteX126" fmla="*/ 8881 w 77482"/>
                <a:gd name="connsiteY126" fmla="*/ 206865 h 322842"/>
                <a:gd name="connsiteX127" fmla="*/ 6729 w 77482"/>
                <a:gd name="connsiteY127" fmla="*/ 206865 h 322842"/>
                <a:gd name="connsiteX128" fmla="*/ 6729 w 77482"/>
                <a:gd name="connsiteY128" fmla="*/ 198256 h 322842"/>
                <a:gd name="connsiteX129" fmla="*/ 4577 w 77482"/>
                <a:gd name="connsiteY129" fmla="*/ 198256 h 322842"/>
                <a:gd name="connsiteX130" fmla="*/ 4577 w 77482"/>
                <a:gd name="connsiteY130" fmla="*/ 189647 h 322842"/>
                <a:gd name="connsiteX131" fmla="*/ 2424 w 77482"/>
                <a:gd name="connsiteY131" fmla="*/ 189647 h 322842"/>
                <a:gd name="connsiteX132" fmla="*/ 2424 w 77482"/>
                <a:gd name="connsiteY132" fmla="*/ 185343 h 322842"/>
                <a:gd name="connsiteX133" fmla="*/ 272 w 77482"/>
                <a:gd name="connsiteY133" fmla="*/ 185343 h 322842"/>
                <a:gd name="connsiteX134" fmla="*/ 272 w 77482"/>
                <a:gd name="connsiteY134" fmla="*/ 176733 h 322842"/>
                <a:gd name="connsiteX135" fmla="*/ 2424 w 77482"/>
                <a:gd name="connsiteY135" fmla="*/ 176733 h 322842"/>
                <a:gd name="connsiteX136" fmla="*/ 2424 w 77482"/>
                <a:gd name="connsiteY136" fmla="*/ 181038 h 322842"/>
                <a:gd name="connsiteX137" fmla="*/ 4577 w 77482"/>
                <a:gd name="connsiteY137" fmla="*/ 181038 h 322842"/>
                <a:gd name="connsiteX138" fmla="*/ 4577 w 77482"/>
                <a:gd name="connsiteY138" fmla="*/ 82033 h 322842"/>
                <a:gd name="connsiteX139" fmla="*/ 6729 w 77482"/>
                <a:gd name="connsiteY139" fmla="*/ 82033 h 322842"/>
                <a:gd name="connsiteX140" fmla="*/ 6729 w 77482"/>
                <a:gd name="connsiteY140" fmla="*/ 56205 h 322842"/>
                <a:gd name="connsiteX141" fmla="*/ 8881 w 77482"/>
                <a:gd name="connsiteY141" fmla="*/ 56205 h 322842"/>
                <a:gd name="connsiteX142" fmla="*/ 8881 w 77482"/>
                <a:gd name="connsiteY142" fmla="*/ 45444 h 322842"/>
                <a:gd name="connsiteX143" fmla="*/ 11033 w 77482"/>
                <a:gd name="connsiteY143" fmla="*/ 45444 h 322842"/>
                <a:gd name="connsiteX144" fmla="*/ 11033 w 77482"/>
                <a:gd name="connsiteY144" fmla="*/ 34683 h 322842"/>
                <a:gd name="connsiteX145" fmla="*/ 13186 w 77482"/>
                <a:gd name="connsiteY145" fmla="*/ 34683 h 322842"/>
                <a:gd name="connsiteX146" fmla="*/ 13186 w 77482"/>
                <a:gd name="connsiteY146" fmla="*/ 26073 h 322842"/>
                <a:gd name="connsiteX147" fmla="*/ 15338 w 77482"/>
                <a:gd name="connsiteY147" fmla="*/ 26073 h 322842"/>
                <a:gd name="connsiteX148" fmla="*/ 15338 w 77482"/>
                <a:gd name="connsiteY148" fmla="*/ 17464 h 322842"/>
                <a:gd name="connsiteX149" fmla="*/ 17490 w 77482"/>
                <a:gd name="connsiteY149" fmla="*/ 17464 h 322842"/>
                <a:gd name="connsiteX150" fmla="*/ 17490 w 77482"/>
                <a:gd name="connsiteY150" fmla="*/ 8855 h 322842"/>
                <a:gd name="connsiteX151" fmla="*/ 19643 w 77482"/>
                <a:gd name="connsiteY151" fmla="*/ 8855 h 32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77482" h="322842">
                  <a:moveTo>
                    <a:pt x="19643" y="246"/>
                  </a:moveTo>
                  <a:lnTo>
                    <a:pt x="21795" y="246"/>
                  </a:lnTo>
                  <a:lnTo>
                    <a:pt x="21795" y="4551"/>
                  </a:lnTo>
                  <a:lnTo>
                    <a:pt x="23947" y="4551"/>
                  </a:lnTo>
                  <a:lnTo>
                    <a:pt x="23947" y="246"/>
                  </a:lnTo>
                  <a:lnTo>
                    <a:pt x="28252" y="246"/>
                  </a:lnTo>
                  <a:lnTo>
                    <a:pt x="28252" y="4551"/>
                  </a:lnTo>
                  <a:lnTo>
                    <a:pt x="30404" y="4551"/>
                  </a:lnTo>
                  <a:lnTo>
                    <a:pt x="30404" y="38987"/>
                  </a:lnTo>
                  <a:lnTo>
                    <a:pt x="28252" y="38987"/>
                  </a:lnTo>
                  <a:lnTo>
                    <a:pt x="28252" y="47596"/>
                  </a:lnTo>
                  <a:lnTo>
                    <a:pt x="26099" y="47596"/>
                  </a:lnTo>
                  <a:lnTo>
                    <a:pt x="26099" y="69119"/>
                  </a:lnTo>
                  <a:lnTo>
                    <a:pt x="23947" y="69119"/>
                  </a:lnTo>
                  <a:lnTo>
                    <a:pt x="23947" y="150906"/>
                  </a:lnTo>
                  <a:lnTo>
                    <a:pt x="26099" y="150906"/>
                  </a:lnTo>
                  <a:lnTo>
                    <a:pt x="26099" y="163820"/>
                  </a:lnTo>
                  <a:lnTo>
                    <a:pt x="30404" y="163820"/>
                  </a:lnTo>
                  <a:lnTo>
                    <a:pt x="30404" y="170277"/>
                  </a:lnTo>
                  <a:lnTo>
                    <a:pt x="32556" y="170277"/>
                  </a:lnTo>
                  <a:lnTo>
                    <a:pt x="32556" y="185343"/>
                  </a:lnTo>
                  <a:lnTo>
                    <a:pt x="34709" y="185343"/>
                  </a:lnTo>
                  <a:lnTo>
                    <a:pt x="34709" y="191799"/>
                  </a:lnTo>
                  <a:lnTo>
                    <a:pt x="36861" y="191799"/>
                  </a:lnTo>
                  <a:lnTo>
                    <a:pt x="36861" y="193952"/>
                  </a:lnTo>
                  <a:lnTo>
                    <a:pt x="39013" y="193952"/>
                  </a:lnTo>
                  <a:lnTo>
                    <a:pt x="39013" y="202561"/>
                  </a:lnTo>
                  <a:lnTo>
                    <a:pt x="41165" y="202561"/>
                  </a:lnTo>
                  <a:lnTo>
                    <a:pt x="41165" y="204713"/>
                  </a:lnTo>
                  <a:lnTo>
                    <a:pt x="43318" y="204713"/>
                  </a:lnTo>
                  <a:lnTo>
                    <a:pt x="43318" y="211170"/>
                  </a:lnTo>
                  <a:lnTo>
                    <a:pt x="45470" y="211170"/>
                  </a:lnTo>
                  <a:lnTo>
                    <a:pt x="45470" y="219779"/>
                  </a:lnTo>
                  <a:lnTo>
                    <a:pt x="47622" y="219779"/>
                  </a:lnTo>
                  <a:lnTo>
                    <a:pt x="47622" y="221931"/>
                  </a:lnTo>
                  <a:lnTo>
                    <a:pt x="49775" y="221931"/>
                  </a:lnTo>
                  <a:lnTo>
                    <a:pt x="49775" y="226236"/>
                  </a:lnTo>
                  <a:lnTo>
                    <a:pt x="51927" y="226236"/>
                  </a:lnTo>
                  <a:lnTo>
                    <a:pt x="51927" y="230541"/>
                  </a:lnTo>
                  <a:lnTo>
                    <a:pt x="54079" y="230541"/>
                  </a:lnTo>
                  <a:lnTo>
                    <a:pt x="54079" y="234845"/>
                  </a:lnTo>
                  <a:lnTo>
                    <a:pt x="56231" y="234845"/>
                  </a:lnTo>
                  <a:lnTo>
                    <a:pt x="56231" y="239150"/>
                  </a:lnTo>
                  <a:lnTo>
                    <a:pt x="58384" y="239150"/>
                  </a:lnTo>
                  <a:lnTo>
                    <a:pt x="58384" y="245607"/>
                  </a:lnTo>
                  <a:lnTo>
                    <a:pt x="60536" y="245607"/>
                  </a:lnTo>
                  <a:lnTo>
                    <a:pt x="60536" y="247759"/>
                  </a:lnTo>
                  <a:lnTo>
                    <a:pt x="62688" y="247759"/>
                  </a:lnTo>
                  <a:lnTo>
                    <a:pt x="62688" y="252063"/>
                  </a:lnTo>
                  <a:lnTo>
                    <a:pt x="64841" y="252063"/>
                  </a:lnTo>
                  <a:lnTo>
                    <a:pt x="64841" y="256368"/>
                  </a:lnTo>
                  <a:lnTo>
                    <a:pt x="66993" y="256368"/>
                  </a:lnTo>
                  <a:lnTo>
                    <a:pt x="66993" y="260673"/>
                  </a:lnTo>
                  <a:lnTo>
                    <a:pt x="69145" y="260673"/>
                  </a:lnTo>
                  <a:lnTo>
                    <a:pt x="69145" y="262825"/>
                  </a:lnTo>
                  <a:lnTo>
                    <a:pt x="71297" y="262825"/>
                  </a:lnTo>
                  <a:lnTo>
                    <a:pt x="71297" y="267129"/>
                  </a:lnTo>
                  <a:lnTo>
                    <a:pt x="73450" y="267129"/>
                  </a:lnTo>
                  <a:lnTo>
                    <a:pt x="73450" y="269282"/>
                  </a:lnTo>
                  <a:lnTo>
                    <a:pt x="75602" y="269282"/>
                  </a:lnTo>
                  <a:lnTo>
                    <a:pt x="75602" y="273586"/>
                  </a:lnTo>
                  <a:lnTo>
                    <a:pt x="77754" y="273586"/>
                  </a:lnTo>
                  <a:lnTo>
                    <a:pt x="77754" y="284348"/>
                  </a:lnTo>
                  <a:lnTo>
                    <a:pt x="75602" y="284348"/>
                  </a:lnTo>
                  <a:lnTo>
                    <a:pt x="75602" y="288652"/>
                  </a:lnTo>
                  <a:lnTo>
                    <a:pt x="73450" y="288652"/>
                  </a:lnTo>
                  <a:lnTo>
                    <a:pt x="73450" y="290805"/>
                  </a:lnTo>
                  <a:lnTo>
                    <a:pt x="71297" y="290805"/>
                  </a:lnTo>
                  <a:lnTo>
                    <a:pt x="71297" y="297262"/>
                  </a:lnTo>
                  <a:lnTo>
                    <a:pt x="69145" y="297262"/>
                  </a:lnTo>
                  <a:lnTo>
                    <a:pt x="69145" y="301566"/>
                  </a:lnTo>
                  <a:lnTo>
                    <a:pt x="66993" y="301566"/>
                  </a:lnTo>
                  <a:lnTo>
                    <a:pt x="66993" y="305871"/>
                  </a:lnTo>
                  <a:lnTo>
                    <a:pt x="64841" y="305871"/>
                  </a:lnTo>
                  <a:lnTo>
                    <a:pt x="64841" y="323089"/>
                  </a:lnTo>
                  <a:lnTo>
                    <a:pt x="62688" y="323089"/>
                  </a:lnTo>
                  <a:lnTo>
                    <a:pt x="62688" y="318784"/>
                  </a:lnTo>
                  <a:lnTo>
                    <a:pt x="60536" y="318784"/>
                  </a:lnTo>
                  <a:lnTo>
                    <a:pt x="60536" y="316632"/>
                  </a:lnTo>
                  <a:lnTo>
                    <a:pt x="58384" y="316632"/>
                  </a:lnTo>
                  <a:lnTo>
                    <a:pt x="58384" y="314480"/>
                  </a:lnTo>
                  <a:lnTo>
                    <a:pt x="56231" y="314480"/>
                  </a:lnTo>
                  <a:lnTo>
                    <a:pt x="56231" y="310175"/>
                  </a:lnTo>
                  <a:lnTo>
                    <a:pt x="54079" y="310175"/>
                  </a:lnTo>
                  <a:lnTo>
                    <a:pt x="54079" y="308023"/>
                  </a:lnTo>
                  <a:lnTo>
                    <a:pt x="51927" y="308023"/>
                  </a:lnTo>
                  <a:lnTo>
                    <a:pt x="51927" y="303718"/>
                  </a:lnTo>
                  <a:lnTo>
                    <a:pt x="49775" y="303718"/>
                  </a:lnTo>
                  <a:lnTo>
                    <a:pt x="49775" y="299414"/>
                  </a:lnTo>
                  <a:lnTo>
                    <a:pt x="47622" y="299414"/>
                  </a:lnTo>
                  <a:lnTo>
                    <a:pt x="47622" y="295109"/>
                  </a:lnTo>
                  <a:lnTo>
                    <a:pt x="45470" y="295109"/>
                  </a:lnTo>
                  <a:lnTo>
                    <a:pt x="45470" y="290805"/>
                  </a:lnTo>
                  <a:lnTo>
                    <a:pt x="43318" y="290805"/>
                  </a:lnTo>
                  <a:lnTo>
                    <a:pt x="43318" y="288652"/>
                  </a:lnTo>
                  <a:lnTo>
                    <a:pt x="41165" y="288652"/>
                  </a:lnTo>
                  <a:lnTo>
                    <a:pt x="41165" y="284348"/>
                  </a:lnTo>
                  <a:lnTo>
                    <a:pt x="39013" y="284348"/>
                  </a:lnTo>
                  <a:lnTo>
                    <a:pt x="39013" y="280043"/>
                  </a:lnTo>
                  <a:lnTo>
                    <a:pt x="36861" y="280043"/>
                  </a:lnTo>
                  <a:lnTo>
                    <a:pt x="36861" y="277891"/>
                  </a:lnTo>
                  <a:lnTo>
                    <a:pt x="34709" y="277891"/>
                  </a:lnTo>
                  <a:lnTo>
                    <a:pt x="34709" y="273586"/>
                  </a:lnTo>
                  <a:lnTo>
                    <a:pt x="32556" y="273586"/>
                  </a:lnTo>
                  <a:lnTo>
                    <a:pt x="32556" y="269282"/>
                  </a:lnTo>
                  <a:lnTo>
                    <a:pt x="30404" y="269282"/>
                  </a:lnTo>
                  <a:lnTo>
                    <a:pt x="30404" y="264977"/>
                  </a:lnTo>
                  <a:lnTo>
                    <a:pt x="28252" y="264977"/>
                  </a:lnTo>
                  <a:lnTo>
                    <a:pt x="28252" y="260673"/>
                  </a:lnTo>
                  <a:lnTo>
                    <a:pt x="26099" y="260673"/>
                  </a:lnTo>
                  <a:lnTo>
                    <a:pt x="26099" y="254216"/>
                  </a:lnTo>
                  <a:lnTo>
                    <a:pt x="23947" y="254216"/>
                  </a:lnTo>
                  <a:lnTo>
                    <a:pt x="23947" y="252063"/>
                  </a:lnTo>
                  <a:lnTo>
                    <a:pt x="21795" y="252063"/>
                  </a:lnTo>
                  <a:lnTo>
                    <a:pt x="21795" y="243454"/>
                  </a:lnTo>
                  <a:lnTo>
                    <a:pt x="19643" y="243454"/>
                  </a:lnTo>
                  <a:lnTo>
                    <a:pt x="19643" y="239150"/>
                  </a:lnTo>
                  <a:lnTo>
                    <a:pt x="17490" y="239150"/>
                  </a:lnTo>
                  <a:lnTo>
                    <a:pt x="17490" y="232693"/>
                  </a:lnTo>
                  <a:lnTo>
                    <a:pt x="15338" y="232693"/>
                  </a:lnTo>
                  <a:lnTo>
                    <a:pt x="15338" y="228388"/>
                  </a:lnTo>
                  <a:lnTo>
                    <a:pt x="13186" y="228388"/>
                  </a:lnTo>
                  <a:lnTo>
                    <a:pt x="13186" y="224084"/>
                  </a:lnTo>
                  <a:lnTo>
                    <a:pt x="11033" y="224084"/>
                  </a:lnTo>
                  <a:lnTo>
                    <a:pt x="11033" y="215475"/>
                  </a:lnTo>
                  <a:lnTo>
                    <a:pt x="8881" y="215475"/>
                  </a:lnTo>
                  <a:lnTo>
                    <a:pt x="8881" y="206865"/>
                  </a:lnTo>
                  <a:lnTo>
                    <a:pt x="6729" y="206865"/>
                  </a:lnTo>
                  <a:lnTo>
                    <a:pt x="6729" y="198256"/>
                  </a:lnTo>
                  <a:lnTo>
                    <a:pt x="4577" y="198256"/>
                  </a:lnTo>
                  <a:lnTo>
                    <a:pt x="4577" y="189647"/>
                  </a:lnTo>
                  <a:lnTo>
                    <a:pt x="2424" y="189647"/>
                  </a:lnTo>
                  <a:lnTo>
                    <a:pt x="2424" y="185343"/>
                  </a:lnTo>
                  <a:lnTo>
                    <a:pt x="272" y="185343"/>
                  </a:lnTo>
                  <a:lnTo>
                    <a:pt x="272" y="176733"/>
                  </a:lnTo>
                  <a:lnTo>
                    <a:pt x="2424" y="176733"/>
                  </a:lnTo>
                  <a:lnTo>
                    <a:pt x="2424" y="181038"/>
                  </a:lnTo>
                  <a:lnTo>
                    <a:pt x="4577" y="181038"/>
                  </a:lnTo>
                  <a:lnTo>
                    <a:pt x="4577" y="82033"/>
                  </a:lnTo>
                  <a:lnTo>
                    <a:pt x="6729" y="82033"/>
                  </a:lnTo>
                  <a:lnTo>
                    <a:pt x="6729" y="56205"/>
                  </a:lnTo>
                  <a:lnTo>
                    <a:pt x="8881" y="56205"/>
                  </a:lnTo>
                  <a:lnTo>
                    <a:pt x="8881" y="45444"/>
                  </a:lnTo>
                  <a:lnTo>
                    <a:pt x="11033" y="45444"/>
                  </a:lnTo>
                  <a:lnTo>
                    <a:pt x="11033" y="34683"/>
                  </a:lnTo>
                  <a:lnTo>
                    <a:pt x="13186" y="34683"/>
                  </a:lnTo>
                  <a:lnTo>
                    <a:pt x="13186" y="26073"/>
                  </a:lnTo>
                  <a:lnTo>
                    <a:pt x="15338" y="26073"/>
                  </a:lnTo>
                  <a:lnTo>
                    <a:pt x="15338" y="17464"/>
                  </a:lnTo>
                  <a:lnTo>
                    <a:pt x="17490" y="17464"/>
                  </a:lnTo>
                  <a:lnTo>
                    <a:pt x="17490" y="8855"/>
                  </a:lnTo>
                  <a:lnTo>
                    <a:pt x="19643" y="8855"/>
                  </a:lnTo>
                  <a:close/>
                </a:path>
              </a:pathLst>
            </a:custGeom>
            <a:solidFill>
              <a:srgbClr val="A9766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63686F2A-2977-A9E6-AECD-5DCBBA96018C}"/>
                </a:ext>
              </a:extLst>
            </p:cNvPr>
            <p:cNvSpPr/>
            <p:nvPr/>
          </p:nvSpPr>
          <p:spPr>
            <a:xfrm>
              <a:off x="12741575" y="7899916"/>
              <a:ext cx="262578" cy="150660"/>
            </a:xfrm>
            <a:custGeom>
              <a:avLst/>
              <a:gdLst>
                <a:gd name="connsiteX0" fmla="*/ 194441 w 262578"/>
                <a:gd name="connsiteY0" fmla="*/ 208 h 150660"/>
                <a:gd name="connsiteX1" fmla="*/ 215964 w 262578"/>
                <a:gd name="connsiteY1" fmla="*/ 208 h 150660"/>
                <a:gd name="connsiteX2" fmla="*/ 215964 w 262578"/>
                <a:gd name="connsiteY2" fmla="*/ 2360 h 150660"/>
                <a:gd name="connsiteX3" fmla="*/ 220268 w 262578"/>
                <a:gd name="connsiteY3" fmla="*/ 2360 h 150660"/>
                <a:gd name="connsiteX4" fmla="*/ 220268 w 262578"/>
                <a:gd name="connsiteY4" fmla="*/ 4513 h 150660"/>
                <a:gd name="connsiteX5" fmla="*/ 224573 w 262578"/>
                <a:gd name="connsiteY5" fmla="*/ 4513 h 150660"/>
                <a:gd name="connsiteX6" fmla="*/ 224573 w 262578"/>
                <a:gd name="connsiteY6" fmla="*/ 6665 h 150660"/>
                <a:gd name="connsiteX7" fmla="*/ 226725 w 262578"/>
                <a:gd name="connsiteY7" fmla="*/ 6665 h 150660"/>
                <a:gd name="connsiteX8" fmla="*/ 226725 w 262578"/>
                <a:gd name="connsiteY8" fmla="*/ 8817 h 150660"/>
                <a:gd name="connsiteX9" fmla="*/ 228877 w 262578"/>
                <a:gd name="connsiteY9" fmla="*/ 8817 h 150660"/>
                <a:gd name="connsiteX10" fmla="*/ 228877 w 262578"/>
                <a:gd name="connsiteY10" fmla="*/ 10969 h 150660"/>
                <a:gd name="connsiteX11" fmla="*/ 231030 w 262578"/>
                <a:gd name="connsiteY11" fmla="*/ 10969 h 150660"/>
                <a:gd name="connsiteX12" fmla="*/ 231030 w 262578"/>
                <a:gd name="connsiteY12" fmla="*/ 13122 h 150660"/>
                <a:gd name="connsiteX13" fmla="*/ 233182 w 262578"/>
                <a:gd name="connsiteY13" fmla="*/ 13122 h 150660"/>
                <a:gd name="connsiteX14" fmla="*/ 233182 w 262578"/>
                <a:gd name="connsiteY14" fmla="*/ 15274 h 150660"/>
                <a:gd name="connsiteX15" fmla="*/ 235334 w 262578"/>
                <a:gd name="connsiteY15" fmla="*/ 15274 h 150660"/>
                <a:gd name="connsiteX16" fmla="*/ 235334 w 262578"/>
                <a:gd name="connsiteY16" fmla="*/ 17426 h 150660"/>
                <a:gd name="connsiteX17" fmla="*/ 237486 w 262578"/>
                <a:gd name="connsiteY17" fmla="*/ 17426 h 150660"/>
                <a:gd name="connsiteX18" fmla="*/ 237486 w 262578"/>
                <a:gd name="connsiteY18" fmla="*/ 19579 h 150660"/>
                <a:gd name="connsiteX19" fmla="*/ 239639 w 262578"/>
                <a:gd name="connsiteY19" fmla="*/ 19579 h 150660"/>
                <a:gd name="connsiteX20" fmla="*/ 239639 w 262578"/>
                <a:gd name="connsiteY20" fmla="*/ 23883 h 150660"/>
                <a:gd name="connsiteX21" fmla="*/ 241791 w 262578"/>
                <a:gd name="connsiteY21" fmla="*/ 23883 h 150660"/>
                <a:gd name="connsiteX22" fmla="*/ 241791 w 262578"/>
                <a:gd name="connsiteY22" fmla="*/ 26035 h 150660"/>
                <a:gd name="connsiteX23" fmla="*/ 243943 w 262578"/>
                <a:gd name="connsiteY23" fmla="*/ 26035 h 150660"/>
                <a:gd name="connsiteX24" fmla="*/ 243943 w 262578"/>
                <a:gd name="connsiteY24" fmla="*/ 30340 h 150660"/>
                <a:gd name="connsiteX25" fmla="*/ 246096 w 262578"/>
                <a:gd name="connsiteY25" fmla="*/ 30340 h 150660"/>
                <a:gd name="connsiteX26" fmla="*/ 246096 w 262578"/>
                <a:gd name="connsiteY26" fmla="*/ 34645 h 150660"/>
                <a:gd name="connsiteX27" fmla="*/ 248248 w 262578"/>
                <a:gd name="connsiteY27" fmla="*/ 34645 h 150660"/>
                <a:gd name="connsiteX28" fmla="*/ 248248 w 262578"/>
                <a:gd name="connsiteY28" fmla="*/ 38949 h 150660"/>
                <a:gd name="connsiteX29" fmla="*/ 250400 w 262578"/>
                <a:gd name="connsiteY29" fmla="*/ 38949 h 150660"/>
                <a:gd name="connsiteX30" fmla="*/ 250400 w 262578"/>
                <a:gd name="connsiteY30" fmla="*/ 43254 h 150660"/>
                <a:gd name="connsiteX31" fmla="*/ 252552 w 262578"/>
                <a:gd name="connsiteY31" fmla="*/ 43254 h 150660"/>
                <a:gd name="connsiteX32" fmla="*/ 252552 w 262578"/>
                <a:gd name="connsiteY32" fmla="*/ 47558 h 150660"/>
                <a:gd name="connsiteX33" fmla="*/ 254705 w 262578"/>
                <a:gd name="connsiteY33" fmla="*/ 47558 h 150660"/>
                <a:gd name="connsiteX34" fmla="*/ 254705 w 262578"/>
                <a:gd name="connsiteY34" fmla="*/ 51863 h 150660"/>
                <a:gd name="connsiteX35" fmla="*/ 256857 w 262578"/>
                <a:gd name="connsiteY35" fmla="*/ 51863 h 150660"/>
                <a:gd name="connsiteX36" fmla="*/ 256857 w 262578"/>
                <a:gd name="connsiteY36" fmla="*/ 56167 h 150660"/>
                <a:gd name="connsiteX37" fmla="*/ 259009 w 262578"/>
                <a:gd name="connsiteY37" fmla="*/ 56167 h 150660"/>
                <a:gd name="connsiteX38" fmla="*/ 259009 w 262578"/>
                <a:gd name="connsiteY38" fmla="*/ 60472 h 150660"/>
                <a:gd name="connsiteX39" fmla="*/ 261162 w 262578"/>
                <a:gd name="connsiteY39" fmla="*/ 60472 h 150660"/>
                <a:gd name="connsiteX40" fmla="*/ 261162 w 262578"/>
                <a:gd name="connsiteY40" fmla="*/ 66929 h 150660"/>
                <a:gd name="connsiteX41" fmla="*/ 263314 w 262578"/>
                <a:gd name="connsiteY41" fmla="*/ 66929 h 150660"/>
                <a:gd name="connsiteX42" fmla="*/ 263314 w 262578"/>
                <a:gd name="connsiteY42" fmla="*/ 75538 h 150660"/>
                <a:gd name="connsiteX43" fmla="*/ 259009 w 262578"/>
                <a:gd name="connsiteY43" fmla="*/ 75538 h 150660"/>
                <a:gd name="connsiteX44" fmla="*/ 259009 w 262578"/>
                <a:gd name="connsiteY44" fmla="*/ 81995 h 150660"/>
                <a:gd name="connsiteX45" fmla="*/ 256857 w 262578"/>
                <a:gd name="connsiteY45" fmla="*/ 81995 h 150660"/>
                <a:gd name="connsiteX46" fmla="*/ 256857 w 262578"/>
                <a:gd name="connsiteY46" fmla="*/ 86299 h 150660"/>
                <a:gd name="connsiteX47" fmla="*/ 252552 w 262578"/>
                <a:gd name="connsiteY47" fmla="*/ 86299 h 150660"/>
                <a:gd name="connsiteX48" fmla="*/ 252552 w 262578"/>
                <a:gd name="connsiteY48" fmla="*/ 84147 h 150660"/>
                <a:gd name="connsiteX49" fmla="*/ 250400 w 262578"/>
                <a:gd name="connsiteY49" fmla="*/ 84147 h 150660"/>
                <a:gd name="connsiteX50" fmla="*/ 250400 w 262578"/>
                <a:gd name="connsiteY50" fmla="*/ 90604 h 150660"/>
                <a:gd name="connsiteX51" fmla="*/ 248248 w 262578"/>
                <a:gd name="connsiteY51" fmla="*/ 90604 h 150660"/>
                <a:gd name="connsiteX52" fmla="*/ 248248 w 262578"/>
                <a:gd name="connsiteY52" fmla="*/ 84147 h 150660"/>
                <a:gd name="connsiteX53" fmla="*/ 246096 w 262578"/>
                <a:gd name="connsiteY53" fmla="*/ 84147 h 150660"/>
                <a:gd name="connsiteX54" fmla="*/ 246096 w 262578"/>
                <a:gd name="connsiteY54" fmla="*/ 79843 h 150660"/>
                <a:gd name="connsiteX55" fmla="*/ 243943 w 262578"/>
                <a:gd name="connsiteY55" fmla="*/ 79843 h 150660"/>
                <a:gd name="connsiteX56" fmla="*/ 243943 w 262578"/>
                <a:gd name="connsiteY56" fmla="*/ 73386 h 150660"/>
                <a:gd name="connsiteX57" fmla="*/ 241791 w 262578"/>
                <a:gd name="connsiteY57" fmla="*/ 73386 h 150660"/>
                <a:gd name="connsiteX58" fmla="*/ 241791 w 262578"/>
                <a:gd name="connsiteY58" fmla="*/ 66929 h 150660"/>
                <a:gd name="connsiteX59" fmla="*/ 239639 w 262578"/>
                <a:gd name="connsiteY59" fmla="*/ 66929 h 150660"/>
                <a:gd name="connsiteX60" fmla="*/ 239639 w 262578"/>
                <a:gd name="connsiteY60" fmla="*/ 62624 h 150660"/>
                <a:gd name="connsiteX61" fmla="*/ 237486 w 262578"/>
                <a:gd name="connsiteY61" fmla="*/ 62624 h 150660"/>
                <a:gd name="connsiteX62" fmla="*/ 237486 w 262578"/>
                <a:gd name="connsiteY62" fmla="*/ 58320 h 150660"/>
                <a:gd name="connsiteX63" fmla="*/ 235334 w 262578"/>
                <a:gd name="connsiteY63" fmla="*/ 58320 h 150660"/>
                <a:gd name="connsiteX64" fmla="*/ 235334 w 262578"/>
                <a:gd name="connsiteY64" fmla="*/ 56167 h 150660"/>
                <a:gd name="connsiteX65" fmla="*/ 233182 w 262578"/>
                <a:gd name="connsiteY65" fmla="*/ 56167 h 150660"/>
                <a:gd name="connsiteX66" fmla="*/ 233182 w 262578"/>
                <a:gd name="connsiteY66" fmla="*/ 51863 h 150660"/>
                <a:gd name="connsiteX67" fmla="*/ 231030 w 262578"/>
                <a:gd name="connsiteY67" fmla="*/ 51863 h 150660"/>
                <a:gd name="connsiteX68" fmla="*/ 231030 w 262578"/>
                <a:gd name="connsiteY68" fmla="*/ 49711 h 150660"/>
                <a:gd name="connsiteX69" fmla="*/ 228877 w 262578"/>
                <a:gd name="connsiteY69" fmla="*/ 49711 h 150660"/>
                <a:gd name="connsiteX70" fmla="*/ 228877 w 262578"/>
                <a:gd name="connsiteY70" fmla="*/ 47558 h 150660"/>
                <a:gd name="connsiteX71" fmla="*/ 226725 w 262578"/>
                <a:gd name="connsiteY71" fmla="*/ 47558 h 150660"/>
                <a:gd name="connsiteX72" fmla="*/ 226725 w 262578"/>
                <a:gd name="connsiteY72" fmla="*/ 45406 h 150660"/>
                <a:gd name="connsiteX73" fmla="*/ 224573 w 262578"/>
                <a:gd name="connsiteY73" fmla="*/ 45406 h 150660"/>
                <a:gd name="connsiteX74" fmla="*/ 224573 w 262578"/>
                <a:gd name="connsiteY74" fmla="*/ 43254 h 150660"/>
                <a:gd name="connsiteX75" fmla="*/ 222420 w 262578"/>
                <a:gd name="connsiteY75" fmla="*/ 43254 h 150660"/>
                <a:gd name="connsiteX76" fmla="*/ 222420 w 262578"/>
                <a:gd name="connsiteY76" fmla="*/ 41101 h 150660"/>
                <a:gd name="connsiteX77" fmla="*/ 220268 w 262578"/>
                <a:gd name="connsiteY77" fmla="*/ 41101 h 150660"/>
                <a:gd name="connsiteX78" fmla="*/ 220268 w 262578"/>
                <a:gd name="connsiteY78" fmla="*/ 38949 h 150660"/>
                <a:gd name="connsiteX79" fmla="*/ 215964 w 262578"/>
                <a:gd name="connsiteY79" fmla="*/ 38949 h 150660"/>
                <a:gd name="connsiteX80" fmla="*/ 215964 w 262578"/>
                <a:gd name="connsiteY80" fmla="*/ 36797 h 150660"/>
                <a:gd name="connsiteX81" fmla="*/ 213811 w 262578"/>
                <a:gd name="connsiteY81" fmla="*/ 36797 h 150660"/>
                <a:gd name="connsiteX82" fmla="*/ 213811 w 262578"/>
                <a:gd name="connsiteY82" fmla="*/ 34645 h 150660"/>
                <a:gd name="connsiteX83" fmla="*/ 185832 w 262578"/>
                <a:gd name="connsiteY83" fmla="*/ 34645 h 150660"/>
                <a:gd name="connsiteX84" fmla="*/ 185832 w 262578"/>
                <a:gd name="connsiteY84" fmla="*/ 36797 h 150660"/>
                <a:gd name="connsiteX85" fmla="*/ 181527 w 262578"/>
                <a:gd name="connsiteY85" fmla="*/ 36797 h 150660"/>
                <a:gd name="connsiteX86" fmla="*/ 181527 w 262578"/>
                <a:gd name="connsiteY86" fmla="*/ 38949 h 150660"/>
                <a:gd name="connsiteX87" fmla="*/ 179375 w 262578"/>
                <a:gd name="connsiteY87" fmla="*/ 38949 h 150660"/>
                <a:gd name="connsiteX88" fmla="*/ 179375 w 262578"/>
                <a:gd name="connsiteY88" fmla="*/ 41101 h 150660"/>
                <a:gd name="connsiteX89" fmla="*/ 170766 w 262578"/>
                <a:gd name="connsiteY89" fmla="*/ 41101 h 150660"/>
                <a:gd name="connsiteX90" fmla="*/ 170766 w 262578"/>
                <a:gd name="connsiteY90" fmla="*/ 43254 h 150660"/>
                <a:gd name="connsiteX91" fmla="*/ 164309 w 262578"/>
                <a:gd name="connsiteY91" fmla="*/ 43254 h 150660"/>
                <a:gd name="connsiteX92" fmla="*/ 164309 w 262578"/>
                <a:gd name="connsiteY92" fmla="*/ 45406 h 150660"/>
                <a:gd name="connsiteX93" fmla="*/ 162156 w 262578"/>
                <a:gd name="connsiteY93" fmla="*/ 45406 h 150660"/>
                <a:gd name="connsiteX94" fmla="*/ 162156 w 262578"/>
                <a:gd name="connsiteY94" fmla="*/ 47558 h 150660"/>
                <a:gd name="connsiteX95" fmla="*/ 153547 w 262578"/>
                <a:gd name="connsiteY95" fmla="*/ 47558 h 150660"/>
                <a:gd name="connsiteX96" fmla="*/ 153547 w 262578"/>
                <a:gd name="connsiteY96" fmla="*/ 49711 h 150660"/>
                <a:gd name="connsiteX97" fmla="*/ 149243 w 262578"/>
                <a:gd name="connsiteY97" fmla="*/ 49711 h 150660"/>
                <a:gd name="connsiteX98" fmla="*/ 149243 w 262578"/>
                <a:gd name="connsiteY98" fmla="*/ 51863 h 150660"/>
                <a:gd name="connsiteX99" fmla="*/ 142786 w 262578"/>
                <a:gd name="connsiteY99" fmla="*/ 51863 h 150660"/>
                <a:gd name="connsiteX100" fmla="*/ 142786 w 262578"/>
                <a:gd name="connsiteY100" fmla="*/ 54015 h 150660"/>
                <a:gd name="connsiteX101" fmla="*/ 136329 w 262578"/>
                <a:gd name="connsiteY101" fmla="*/ 54015 h 150660"/>
                <a:gd name="connsiteX102" fmla="*/ 136329 w 262578"/>
                <a:gd name="connsiteY102" fmla="*/ 56167 h 150660"/>
                <a:gd name="connsiteX103" fmla="*/ 132024 w 262578"/>
                <a:gd name="connsiteY103" fmla="*/ 56167 h 150660"/>
                <a:gd name="connsiteX104" fmla="*/ 132024 w 262578"/>
                <a:gd name="connsiteY104" fmla="*/ 58320 h 150660"/>
                <a:gd name="connsiteX105" fmla="*/ 129872 w 262578"/>
                <a:gd name="connsiteY105" fmla="*/ 58320 h 150660"/>
                <a:gd name="connsiteX106" fmla="*/ 129872 w 262578"/>
                <a:gd name="connsiteY106" fmla="*/ 60472 h 150660"/>
                <a:gd name="connsiteX107" fmla="*/ 125568 w 262578"/>
                <a:gd name="connsiteY107" fmla="*/ 60472 h 150660"/>
                <a:gd name="connsiteX108" fmla="*/ 125568 w 262578"/>
                <a:gd name="connsiteY108" fmla="*/ 62624 h 150660"/>
                <a:gd name="connsiteX109" fmla="*/ 123415 w 262578"/>
                <a:gd name="connsiteY109" fmla="*/ 62624 h 150660"/>
                <a:gd name="connsiteX110" fmla="*/ 123415 w 262578"/>
                <a:gd name="connsiteY110" fmla="*/ 64777 h 150660"/>
                <a:gd name="connsiteX111" fmla="*/ 119111 w 262578"/>
                <a:gd name="connsiteY111" fmla="*/ 64777 h 150660"/>
                <a:gd name="connsiteX112" fmla="*/ 119111 w 262578"/>
                <a:gd name="connsiteY112" fmla="*/ 66929 h 150660"/>
                <a:gd name="connsiteX113" fmla="*/ 114806 w 262578"/>
                <a:gd name="connsiteY113" fmla="*/ 66929 h 150660"/>
                <a:gd name="connsiteX114" fmla="*/ 114806 w 262578"/>
                <a:gd name="connsiteY114" fmla="*/ 69081 h 150660"/>
                <a:gd name="connsiteX115" fmla="*/ 112654 w 262578"/>
                <a:gd name="connsiteY115" fmla="*/ 69081 h 150660"/>
                <a:gd name="connsiteX116" fmla="*/ 112654 w 262578"/>
                <a:gd name="connsiteY116" fmla="*/ 71233 h 150660"/>
                <a:gd name="connsiteX117" fmla="*/ 108349 w 262578"/>
                <a:gd name="connsiteY117" fmla="*/ 71233 h 150660"/>
                <a:gd name="connsiteX118" fmla="*/ 108349 w 262578"/>
                <a:gd name="connsiteY118" fmla="*/ 73386 h 150660"/>
                <a:gd name="connsiteX119" fmla="*/ 106197 w 262578"/>
                <a:gd name="connsiteY119" fmla="*/ 73386 h 150660"/>
                <a:gd name="connsiteX120" fmla="*/ 106197 w 262578"/>
                <a:gd name="connsiteY120" fmla="*/ 75538 h 150660"/>
                <a:gd name="connsiteX121" fmla="*/ 104045 w 262578"/>
                <a:gd name="connsiteY121" fmla="*/ 75538 h 150660"/>
                <a:gd name="connsiteX122" fmla="*/ 104045 w 262578"/>
                <a:gd name="connsiteY122" fmla="*/ 77690 h 150660"/>
                <a:gd name="connsiteX123" fmla="*/ 101892 w 262578"/>
                <a:gd name="connsiteY123" fmla="*/ 77690 h 150660"/>
                <a:gd name="connsiteX124" fmla="*/ 101892 w 262578"/>
                <a:gd name="connsiteY124" fmla="*/ 79843 h 150660"/>
                <a:gd name="connsiteX125" fmla="*/ 99740 w 262578"/>
                <a:gd name="connsiteY125" fmla="*/ 79843 h 150660"/>
                <a:gd name="connsiteX126" fmla="*/ 99740 w 262578"/>
                <a:gd name="connsiteY126" fmla="*/ 81995 h 150660"/>
                <a:gd name="connsiteX127" fmla="*/ 93283 w 262578"/>
                <a:gd name="connsiteY127" fmla="*/ 81995 h 150660"/>
                <a:gd name="connsiteX128" fmla="*/ 93283 w 262578"/>
                <a:gd name="connsiteY128" fmla="*/ 84147 h 150660"/>
                <a:gd name="connsiteX129" fmla="*/ 91131 w 262578"/>
                <a:gd name="connsiteY129" fmla="*/ 84147 h 150660"/>
                <a:gd name="connsiteX130" fmla="*/ 91131 w 262578"/>
                <a:gd name="connsiteY130" fmla="*/ 86299 h 150660"/>
                <a:gd name="connsiteX131" fmla="*/ 88979 w 262578"/>
                <a:gd name="connsiteY131" fmla="*/ 86299 h 150660"/>
                <a:gd name="connsiteX132" fmla="*/ 88979 w 262578"/>
                <a:gd name="connsiteY132" fmla="*/ 88452 h 150660"/>
                <a:gd name="connsiteX133" fmla="*/ 84674 w 262578"/>
                <a:gd name="connsiteY133" fmla="*/ 88452 h 150660"/>
                <a:gd name="connsiteX134" fmla="*/ 84674 w 262578"/>
                <a:gd name="connsiteY134" fmla="*/ 90604 h 150660"/>
                <a:gd name="connsiteX135" fmla="*/ 82522 w 262578"/>
                <a:gd name="connsiteY135" fmla="*/ 90604 h 150660"/>
                <a:gd name="connsiteX136" fmla="*/ 82522 w 262578"/>
                <a:gd name="connsiteY136" fmla="*/ 92756 h 150660"/>
                <a:gd name="connsiteX137" fmla="*/ 80370 w 262578"/>
                <a:gd name="connsiteY137" fmla="*/ 92756 h 150660"/>
                <a:gd name="connsiteX138" fmla="*/ 80370 w 262578"/>
                <a:gd name="connsiteY138" fmla="*/ 94909 h 150660"/>
                <a:gd name="connsiteX139" fmla="*/ 78217 w 262578"/>
                <a:gd name="connsiteY139" fmla="*/ 94909 h 150660"/>
                <a:gd name="connsiteX140" fmla="*/ 78217 w 262578"/>
                <a:gd name="connsiteY140" fmla="*/ 97061 h 150660"/>
                <a:gd name="connsiteX141" fmla="*/ 76065 w 262578"/>
                <a:gd name="connsiteY141" fmla="*/ 97061 h 150660"/>
                <a:gd name="connsiteX142" fmla="*/ 76065 w 262578"/>
                <a:gd name="connsiteY142" fmla="*/ 99213 h 150660"/>
                <a:gd name="connsiteX143" fmla="*/ 73913 w 262578"/>
                <a:gd name="connsiteY143" fmla="*/ 99213 h 150660"/>
                <a:gd name="connsiteX144" fmla="*/ 73913 w 262578"/>
                <a:gd name="connsiteY144" fmla="*/ 101365 h 150660"/>
                <a:gd name="connsiteX145" fmla="*/ 69608 w 262578"/>
                <a:gd name="connsiteY145" fmla="*/ 101365 h 150660"/>
                <a:gd name="connsiteX146" fmla="*/ 69608 w 262578"/>
                <a:gd name="connsiteY146" fmla="*/ 103518 h 150660"/>
                <a:gd name="connsiteX147" fmla="*/ 67456 w 262578"/>
                <a:gd name="connsiteY147" fmla="*/ 103518 h 150660"/>
                <a:gd name="connsiteX148" fmla="*/ 67456 w 262578"/>
                <a:gd name="connsiteY148" fmla="*/ 107822 h 150660"/>
                <a:gd name="connsiteX149" fmla="*/ 63151 w 262578"/>
                <a:gd name="connsiteY149" fmla="*/ 107822 h 150660"/>
                <a:gd name="connsiteX150" fmla="*/ 63151 w 262578"/>
                <a:gd name="connsiteY150" fmla="*/ 109975 h 150660"/>
                <a:gd name="connsiteX151" fmla="*/ 60999 w 262578"/>
                <a:gd name="connsiteY151" fmla="*/ 109975 h 150660"/>
                <a:gd name="connsiteX152" fmla="*/ 60999 w 262578"/>
                <a:gd name="connsiteY152" fmla="*/ 112127 h 150660"/>
                <a:gd name="connsiteX153" fmla="*/ 58847 w 262578"/>
                <a:gd name="connsiteY153" fmla="*/ 112127 h 150660"/>
                <a:gd name="connsiteX154" fmla="*/ 58847 w 262578"/>
                <a:gd name="connsiteY154" fmla="*/ 114279 h 150660"/>
                <a:gd name="connsiteX155" fmla="*/ 56694 w 262578"/>
                <a:gd name="connsiteY155" fmla="*/ 114279 h 150660"/>
                <a:gd name="connsiteX156" fmla="*/ 56694 w 262578"/>
                <a:gd name="connsiteY156" fmla="*/ 116431 h 150660"/>
                <a:gd name="connsiteX157" fmla="*/ 54542 w 262578"/>
                <a:gd name="connsiteY157" fmla="*/ 116431 h 150660"/>
                <a:gd name="connsiteX158" fmla="*/ 54542 w 262578"/>
                <a:gd name="connsiteY158" fmla="*/ 118584 h 150660"/>
                <a:gd name="connsiteX159" fmla="*/ 52390 w 262578"/>
                <a:gd name="connsiteY159" fmla="*/ 118584 h 150660"/>
                <a:gd name="connsiteX160" fmla="*/ 52390 w 262578"/>
                <a:gd name="connsiteY160" fmla="*/ 120736 h 150660"/>
                <a:gd name="connsiteX161" fmla="*/ 50238 w 262578"/>
                <a:gd name="connsiteY161" fmla="*/ 120736 h 150660"/>
                <a:gd name="connsiteX162" fmla="*/ 50238 w 262578"/>
                <a:gd name="connsiteY162" fmla="*/ 122888 h 150660"/>
                <a:gd name="connsiteX163" fmla="*/ 48085 w 262578"/>
                <a:gd name="connsiteY163" fmla="*/ 122888 h 150660"/>
                <a:gd name="connsiteX164" fmla="*/ 48085 w 262578"/>
                <a:gd name="connsiteY164" fmla="*/ 125041 h 150660"/>
                <a:gd name="connsiteX165" fmla="*/ 45933 w 262578"/>
                <a:gd name="connsiteY165" fmla="*/ 125041 h 150660"/>
                <a:gd name="connsiteX166" fmla="*/ 45933 w 262578"/>
                <a:gd name="connsiteY166" fmla="*/ 127193 h 150660"/>
                <a:gd name="connsiteX167" fmla="*/ 43781 w 262578"/>
                <a:gd name="connsiteY167" fmla="*/ 127193 h 150660"/>
                <a:gd name="connsiteX168" fmla="*/ 43781 w 262578"/>
                <a:gd name="connsiteY168" fmla="*/ 129345 h 150660"/>
                <a:gd name="connsiteX169" fmla="*/ 41628 w 262578"/>
                <a:gd name="connsiteY169" fmla="*/ 129345 h 150660"/>
                <a:gd name="connsiteX170" fmla="*/ 41628 w 262578"/>
                <a:gd name="connsiteY170" fmla="*/ 131497 h 150660"/>
                <a:gd name="connsiteX171" fmla="*/ 39476 w 262578"/>
                <a:gd name="connsiteY171" fmla="*/ 131497 h 150660"/>
                <a:gd name="connsiteX172" fmla="*/ 39476 w 262578"/>
                <a:gd name="connsiteY172" fmla="*/ 133650 h 150660"/>
                <a:gd name="connsiteX173" fmla="*/ 37324 w 262578"/>
                <a:gd name="connsiteY173" fmla="*/ 133650 h 150660"/>
                <a:gd name="connsiteX174" fmla="*/ 37324 w 262578"/>
                <a:gd name="connsiteY174" fmla="*/ 135802 h 150660"/>
                <a:gd name="connsiteX175" fmla="*/ 35172 w 262578"/>
                <a:gd name="connsiteY175" fmla="*/ 135802 h 150660"/>
                <a:gd name="connsiteX176" fmla="*/ 35172 w 262578"/>
                <a:gd name="connsiteY176" fmla="*/ 140107 h 150660"/>
                <a:gd name="connsiteX177" fmla="*/ 33019 w 262578"/>
                <a:gd name="connsiteY177" fmla="*/ 140107 h 150660"/>
                <a:gd name="connsiteX178" fmla="*/ 33019 w 262578"/>
                <a:gd name="connsiteY178" fmla="*/ 142259 h 150660"/>
                <a:gd name="connsiteX179" fmla="*/ 30867 w 262578"/>
                <a:gd name="connsiteY179" fmla="*/ 142259 h 150660"/>
                <a:gd name="connsiteX180" fmla="*/ 30867 w 262578"/>
                <a:gd name="connsiteY180" fmla="*/ 146563 h 150660"/>
                <a:gd name="connsiteX181" fmla="*/ 28715 w 262578"/>
                <a:gd name="connsiteY181" fmla="*/ 146563 h 150660"/>
                <a:gd name="connsiteX182" fmla="*/ 28715 w 262578"/>
                <a:gd name="connsiteY182" fmla="*/ 150868 h 150660"/>
                <a:gd name="connsiteX183" fmla="*/ 26562 w 262578"/>
                <a:gd name="connsiteY183" fmla="*/ 150868 h 150660"/>
                <a:gd name="connsiteX184" fmla="*/ 26562 w 262578"/>
                <a:gd name="connsiteY184" fmla="*/ 148716 h 150660"/>
                <a:gd name="connsiteX185" fmla="*/ 24410 w 262578"/>
                <a:gd name="connsiteY185" fmla="*/ 148716 h 150660"/>
                <a:gd name="connsiteX186" fmla="*/ 24410 w 262578"/>
                <a:gd name="connsiteY186" fmla="*/ 146563 h 150660"/>
                <a:gd name="connsiteX187" fmla="*/ 22258 w 262578"/>
                <a:gd name="connsiteY187" fmla="*/ 146563 h 150660"/>
                <a:gd name="connsiteX188" fmla="*/ 22258 w 262578"/>
                <a:gd name="connsiteY188" fmla="*/ 144411 h 150660"/>
                <a:gd name="connsiteX189" fmla="*/ 20106 w 262578"/>
                <a:gd name="connsiteY189" fmla="*/ 144411 h 150660"/>
                <a:gd name="connsiteX190" fmla="*/ 20106 w 262578"/>
                <a:gd name="connsiteY190" fmla="*/ 142259 h 150660"/>
                <a:gd name="connsiteX191" fmla="*/ 17953 w 262578"/>
                <a:gd name="connsiteY191" fmla="*/ 142259 h 150660"/>
                <a:gd name="connsiteX192" fmla="*/ 17953 w 262578"/>
                <a:gd name="connsiteY192" fmla="*/ 140107 h 150660"/>
                <a:gd name="connsiteX193" fmla="*/ 15801 w 262578"/>
                <a:gd name="connsiteY193" fmla="*/ 140107 h 150660"/>
                <a:gd name="connsiteX194" fmla="*/ 15801 w 262578"/>
                <a:gd name="connsiteY194" fmla="*/ 137954 h 150660"/>
                <a:gd name="connsiteX195" fmla="*/ 13649 w 262578"/>
                <a:gd name="connsiteY195" fmla="*/ 137954 h 150660"/>
                <a:gd name="connsiteX196" fmla="*/ 13649 w 262578"/>
                <a:gd name="connsiteY196" fmla="*/ 135802 h 150660"/>
                <a:gd name="connsiteX197" fmla="*/ 11496 w 262578"/>
                <a:gd name="connsiteY197" fmla="*/ 135802 h 150660"/>
                <a:gd name="connsiteX198" fmla="*/ 11496 w 262578"/>
                <a:gd name="connsiteY198" fmla="*/ 133650 h 150660"/>
                <a:gd name="connsiteX199" fmla="*/ 9344 w 262578"/>
                <a:gd name="connsiteY199" fmla="*/ 133650 h 150660"/>
                <a:gd name="connsiteX200" fmla="*/ 9344 w 262578"/>
                <a:gd name="connsiteY200" fmla="*/ 131497 h 150660"/>
                <a:gd name="connsiteX201" fmla="*/ 7192 w 262578"/>
                <a:gd name="connsiteY201" fmla="*/ 131497 h 150660"/>
                <a:gd name="connsiteX202" fmla="*/ 7192 w 262578"/>
                <a:gd name="connsiteY202" fmla="*/ 129345 h 150660"/>
                <a:gd name="connsiteX203" fmla="*/ 5040 w 262578"/>
                <a:gd name="connsiteY203" fmla="*/ 129345 h 150660"/>
                <a:gd name="connsiteX204" fmla="*/ 5040 w 262578"/>
                <a:gd name="connsiteY204" fmla="*/ 125041 h 150660"/>
                <a:gd name="connsiteX205" fmla="*/ 735 w 262578"/>
                <a:gd name="connsiteY205" fmla="*/ 125041 h 150660"/>
                <a:gd name="connsiteX206" fmla="*/ 735 w 262578"/>
                <a:gd name="connsiteY206" fmla="*/ 122888 h 150660"/>
                <a:gd name="connsiteX207" fmla="*/ 5040 w 262578"/>
                <a:gd name="connsiteY207" fmla="*/ 122888 h 150660"/>
                <a:gd name="connsiteX208" fmla="*/ 5040 w 262578"/>
                <a:gd name="connsiteY208" fmla="*/ 120736 h 150660"/>
                <a:gd name="connsiteX209" fmla="*/ 7192 w 262578"/>
                <a:gd name="connsiteY209" fmla="*/ 120736 h 150660"/>
                <a:gd name="connsiteX210" fmla="*/ 7192 w 262578"/>
                <a:gd name="connsiteY210" fmla="*/ 116431 h 150660"/>
                <a:gd name="connsiteX211" fmla="*/ 9344 w 262578"/>
                <a:gd name="connsiteY211" fmla="*/ 116431 h 150660"/>
                <a:gd name="connsiteX212" fmla="*/ 9344 w 262578"/>
                <a:gd name="connsiteY212" fmla="*/ 114279 h 150660"/>
                <a:gd name="connsiteX213" fmla="*/ 11496 w 262578"/>
                <a:gd name="connsiteY213" fmla="*/ 114279 h 150660"/>
                <a:gd name="connsiteX214" fmla="*/ 11496 w 262578"/>
                <a:gd name="connsiteY214" fmla="*/ 112127 h 150660"/>
                <a:gd name="connsiteX215" fmla="*/ 13649 w 262578"/>
                <a:gd name="connsiteY215" fmla="*/ 112127 h 150660"/>
                <a:gd name="connsiteX216" fmla="*/ 13649 w 262578"/>
                <a:gd name="connsiteY216" fmla="*/ 109975 h 150660"/>
                <a:gd name="connsiteX217" fmla="*/ 17953 w 262578"/>
                <a:gd name="connsiteY217" fmla="*/ 109975 h 150660"/>
                <a:gd name="connsiteX218" fmla="*/ 17953 w 262578"/>
                <a:gd name="connsiteY218" fmla="*/ 107822 h 150660"/>
                <a:gd name="connsiteX219" fmla="*/ 20106 w 262578"/>
                <a:gd name="connsiteY219" fmla="*/ 107822 h 150660"/>
                <a:gd name="connsiteX220" fmla="*/ 20106 w 262578"/>
                <a:gd name="connsiteY220" fmla="*/ 105670 h 150660"/>
                <a:gd name="connsiteX221" fmla="*/ 24410 w 262578"/>
                <a:gd name="connsiteY221" fmla="*/ 105670 h 150660"/>
                <a:gd name="connsiteX222" fmla="*/ 24410 w 262578"/>
                <a:gd name="connsiteY222" fmla="*/ 103518 h 150660"/>
                <a:gd name="connsiteX223" fmla="*/ 28715 w 262578"/>
                <a:gd name="connsiteY223" fmla="*/ 103518 h 150660"/>
                <a:gd name="connsiteX224" fmla="*/ 28715 w 262578"/>
                <a:gd name="connsiteY224" fmla="*/ 101365 h 150660"/>
                <a:gd name="connsiteX225" fmla="*/ 33019 w 262578"/>
                <a:gd name="connsiteY225" fmla="*/ 101365 h 150660"/>
                <a:gd name="connsiteX226" fmla="*/ 33019 w 262578"/>
                <a:gd name="connsiteY226" fmla="*/ 99213 h 150660"/>
                <a:gd name="connsiteX227" fmla="*/ 35172 w 262578"/>
                <a:gd name="connsiteY227" fmla="*/ 99213 h 150660"/>
                <a:gd name="connsiteX228" fmla="*/ 35172 w 262578"/>
                <a:gd name="connsiteY228" fmla="*/ 97061 h 150660"/>
                <a:gd name="connsiteX229" fmla="*/ 39476 w 262578"/>
                <a:gd name="connsiteY229" fmla="*/ 97061 h 150660"/>
                <a:gd name="connsiteX230" fmla="*/ 39476 w 262578"/>
                <a:gd name="connsiteY230" fmla="*/ 94909 h 150660"/>
                <a:gd name="connsiteX231" fmla="*/ 41628 w 262578"/>
                <a:gd name="connsiteY231" fmla="*/ 94909 h 150660"/>
                <a:gd name="connsiteX232" fmla="*/ 41628 w 262578"/>
                <a:gd name="connsiteY232" fmla="*/ 92756 h 150660"/>
                <a:gd name="connsiteX233" fmla="*/ 45933 w 262578"/>
                <a:gd name="connsiteY233" fmla="*/ 92756 h 150660"/>
                <a:gd name="connsiteX234" fmla="*/ 45933 w 262578"/>
                <a:gd name="connsiteY234" fmla="*/ 90604 h 150660"/>
                <a:gd name="connsiteX235" fmla="*/ 50238 w 262578"/>
                <a:gd name="connsiteY235" fmla="*/ 90604 h 150660"/>
                <a:gd name="connsiteX236" fmla="*/ 50238 w 262578"/>
                <a:gd name="connsiteY236" fmla="*/ 88452 h 150660"/>
                <a:gd name="connsiteX237" fmla="*/ 52390 w 262578"/>
                <a:gd name="connsiteY237" fmla="*/ 88452 h 150660"/>
                <a:gd name="connsiteX238" fmla="*/ 52390 w 262578"/>
                <a:gd name="connsiteY238" fmla="*/ 86299 h 150660"/>
                <a:gd name="connsiteX239" fmla="*/ 54542 w 262578"/>
                <a:gd name="connsiteY239" fmla="*/ 86299 h 150660"/>
                <a:gd name="connsiteX240" fmla="*/ 54542 w 262578"/>
                <a:gd name="connsiteY240" fmla="*/ 84147 h 150660"/>
                <a:gd name="connsiteX241" fmla="*/ 58847 w 262578"/>
                <a:gd name="connsiteY241" fmla="*/ 84147 h 150660"/>
                <a:gd name="connsiteX242" fmla="*/ 58847 w 262578"/>
                <a:gd name="connsiteY242" fmla="*/ 81995 h 150660"/>
                <a:gd name="connsiteX243" fmla="*/ 60999 w 262578"/>
                <a:gd name="connsiteY243" fmla="*/ 81995 h 150660"/>
                <a:gd name="connsiteX244" fmla="*/ 60999 w 262578"/>
                <a:gd name="connsiteY244" fmla="*/ 79843 h 150660"/>
                <a:gd name="connsiteX245" fmla="*/ 63151 w 262578"/>
                <a:gd name="connsiteY245" fmla="*/ 79843 h 150660"/>
                <a:gd name="connsiteX246" fmla="*/ 63151 w 262578"/>
                <a:gd name="connsiteY246" fmla="*/ 77690 h 150660"/>
                <a:gd name="connsiteX247" fmla="*/ 67456 w 262578"/>
                <a:gd name="connsiteY247" fmla="*/ 77690 h 150660"/>
                <a:gd name="connsiteX248" fmla="*/ 67456 w 262578"/>
                <a:gd name="connsiteY248" fmla="*/ 75538 h 150660"/>
                <a:gd name="connsiteX249" fmla="*/ 69608 w 262578"/>
                <a:gd name="connsiteY249" fmla="*/ 75538 h 150660"/>
                <a:gd name="connsiteX250" fmla="*/ 69608 w 262578"/>
                <a:gd name="connsiteY250" fmla="*/ 73386 h 150660"/>
                <a:gd name="connsiteX251" fmla="*/ 73913 w 262578"/>
                <a:gd name="connsiteY251" fmla="*/ 73386 h 150660"/>
                <a:gd name="connsiteX252" fmla="*/ 73913 w 262578"/>
                <a:gd name="connsiteY252" fmla="*/ 71233 h 150660"/>
                <a:gd name="connsiteX253" fmla="*/ 76065 w 262578"/>
                <a:gd name="connsiteY253" fmla="*/ 71233 h 150660"/>
                <a:gd name="connsiteX254" fmla="*/ 76065 w 262578"/>
                <a:gd name="connsiteY254" fmla="*/ 69081 h 150660"/>
                <a:gd name="connsiteX255" fmla="*/ 80370 w 262578"/>
                <a:gd name="connsiteY255" fmla="*/ 69081 h 150660"/>
                <a:gd name="connsiteX256" fmla="*/ 80370 w 262578"/>
                <a:gd name="connsiteY256" fmla="*/ 66929 h 150660"/>
                <a:gd name="connsiteX257" fmla="*/ 84674 w 262578"/>
                <a:gd name="connsiteY257" fmla="*/ 66929 h 150660"/>
                <a:gd name="connsiteX258" fmla="*/ 84674 w 262578"/>
                <a:gd name="connsiteY258" fmla="*/ 64777 h 150660"/>
                <a:gd name="connsiteX259" fmla="*/ 86826 w 262578"/>
                <a:gd name="connsiteY259" fmla="*/ 64777 h 150660"/>
                <a:gd name="connsiteX260" fmla="*/ 86826 w 262578"/>
                <a:gd name="connsiteY260" fmla="*/ 62624 h 150660"/>
                <a:gd name="connsiteX261" fmla="*/ 91131 w 262578"/>
                <a:gd name="connsiteY261" fmla="*/ 62624 h 150660"/>
                <a:gd name="connsiteX262" fmla="*/ 91131 w 262578"/>
                <a:gd name="connsiteY262" fmla="*/ 60472 h 150660"/>
                <a:gd name="connsiteX263" fmla="*/ 93283 w 262578"/>
                <a:gd name="connsiteY263" fmla="*/ 60472 h 150660"/>
                <a:gd name="connsiteX264" fmla="*/ 93283 w 262578"/>
                <a:gd name="connsiteY264" fmla="*/ 58320 h 150660"/>
                <a:gd name="connsiteX265" fmla="*/ 97588 w 262578"/>
                <a:gd name="connsiteY265" fmla="*/ 58320 h 150660"/>
                <a:gd name="connsiteX266" fmla="*/ 97588 w 262578"/>
                <a:gd name="connsiteY266" fmla="*/ 56167 h 150660"/>
                <a:gd name="connsiteX267" fmla="*/ 101892 w 262578"/>
                <a:gd name="connsiteY267" fmla="*/ 56167 h 150660"/>
                <a:gd name="connsiteX268" fmla="*/ 101892 w 262578"/>
                <a:gd name="connsiteY268" fmla="*/ 54015 h 150660"/>
                <a:gd name="connsiteX269" fmla="*/ 106197 w 262578"/>
                <a:gd name="connsiteY269" fmla="*/ 54015 h 150660"/>
                <a:gd name="connsiteX270" fmla="*/ 106197 w 262578"/>
                <a:gd name="connsiteY270" fmla="*/ 51863 h 150660"/>
                <a:gd name="connsiteX271" fmla="*/ 110502 w 262578"/>
                <a:gd name="connsiteY271" fmla="*/ 51863 h 150660"/>
                <a:gd name="connsiteX272" fmla="*/ 110502 w 262578"/>
                <a:gd name="connsiteY272" fmla="*/ 49711 h 150660"/>
                <a:gd name="connsiteX273" fmla="*/ 116958 w 262578"/>
                <a:gd name="connsiteY273" fmla="*/ 49711 h 150660"/>
                <a:gd name="connsiteX274" fmla="*/ 116958 w 262578"/>
                <a:gd name="connsiteY274" fmla="*/ 47558 h 150660"/>
                <a:gd name="connsiteX275" fmla="*/ 123415 w 262578"/>
                <a:gd name="connsiteY275" fmla="*/ 47558 h 150660"/>
                <a:gd name="connsiteX276" fmla="*/ 123415 w 262578"/>
                <a:gd name="connsiteY276" fmla="*/ 45406 h 150660"/>
                <a:gd name="connsiteX277" fmla="*/ 125568 w 262578"/>
                <a:gd name="connsiteY277" fmla="*/ 45406 h 150660"/>
                <a:gd name="connsiteX278" fmla="*/ 125568 w 262578"/>
                <a:gd name="connsiteY278" fmla="*/ 43254 h 150660"/>
                <a:gd name="connsiteX279" fmla="*/ 134177 w 262578"/>
                <a:gd name="connsiteY279" fmla="*/ 43254 h 150660"/>
                <a:gd name="connsiteX280" fmla="*/ 134177 w 262578"/>
                <a:gd name="connsiteY280" fmla="*/ 41101 h 150660"/>
                <a:gd name="connsiteX281" fmla="*/ 136329 w 262578"/>
                <a:gd name="connsiteY281" fmla="*/ 41101 h 150660"/>
                <a:gd name="connsiteX282" fmla="*/ 136329 w 262578"/>
                <a:gd name="connsiteY282" fmla="*/ 38949 h 150660"/>
                <a:gd name="connsiteX283" fmla="*/ 138481 w 262578"/>
                <a:gd name="connsiteY283" fmla="*/ 38949 h 150660"/>
                <a:gd name="connsiteX284" fmla="*/ 138481 w 262578"/>
                <a:gd name="connsiteY284" fmla="*/ 36797 h 150660"/>
                <a:gd name="connsiteX285" fmla="*/ 147090 w 262578"/>
                <a:gd name="connsiteY285" fmla="*/ 36797 h 150660"/>
                <a:gd name="connsiteX286" fmla="*/ 147090 w 262578"/>
                <a:gd name="connsiteY286" fmla="*/ 34645 h 150660"/>
                <a:gd name="connsiteX287" fmla="*/ 153547 w 262578"/>
                <a:gd name="connsiteY287" fmla="*/ 34645 h 150660"/>
                <a:gd name="connsiteX288" fmla="*/ 153547 w 262578"/>
                <a:gd name="connsiteY288" fmla="*/ 32492 h 150660"/>
                <a:gd name="connsiteX289" fmla="*/ 155700 w 262578"/>
                <a:gd name="connsiteY289" fmla="*/ 32492 h 150660"/>
                <a:gd name="connsiteX290" fmla="*/ 155700 w 262578"/>
                <a:gd name="connsiteY290" fmla="*/ 30340 h 150660"/>
                <a:gd name="connsiteX291" fmla="*/ 157852 w 262578"/>
                <a:gd name="connsiteY291" fmla="*/ 30340 h 150660"/>
                <a:gd name="connsiteX292" fmla="*/ 157852 w 262578"/>
                <a:gd name="connsiteY292" fmla="*/ 21731 h 150660"/>
                <a:gd name="connsiteX293" fmla="*/ 160004 w 262578"/>
                <a:gd name="connsiteY293" fmla="*/ 21731 h 150660"/>
                <a:gd name="connsiteX294" fmla="*/ 160004 w 262578"/>
                <a:gd name="connsiteY294" fmla="*/ 17426 h 150660"/>
                <a:gd name="connsiteX295" fmla="*/ 162156 w 262578"/>
                <a:gd name="connsiteY295" fmla="*/ 17426 h 150660"/>
                <a:gd name="connsiteX296" fmla="*/ 162156 w 262578"/>
                <a:gd name="connsiteY296" fmla="*/ 15274 h 150660"/>
                <a:gd name="connsiteX297" fmla="*/ 157852 w 262578"/>
                <a:gd name="connsiteY297" fmla="*/ 15274 h 150660"/>
                <a:gd name="connsiteX298" fmla="*/ 157852 w 262578"/>
                <a:gd name="connsiteY298" fmla="*/ 10969 h 150660"/>
                <a:gd name="connsiteX299" fmla="*/ 162156 w 262578"/>
                <a:gd name="connsiteY299" fmla="*/ 10969 h 150660"/>
                <a:gd name="connsiteX300" fmla="*/ 162156 w 262578"/>
                <a:gd name="connsiteY300" fmla="*/ 8817 h 150660"/>
                <a:gd name="connsiteX301" fmla="*/ 168613 w 262578"/>
                <a:gd name="connsiteY301" fmla="*/ 8817 h 150660"/>
                <a:gd name="connsiteX302" fmla="*/ 168613 w 262578"/>
                <a:gd name="connsiteY302" fmla="*/ 6665 h 150660"/>
                <a:gd name="connsiteX303" fmla="*/ 175070 w 262578"/>
                <a:gd name="connsiteY303" fmla="*/ 6665 h 150660"/>
                <a:gd name="connsiteX304" fmla="*/ 175070 w 262578"/>
                <a:gd name="connsiteY304" fmla="*/ 4513 h 150660"/>
                <a:gd name="connsiteX305" fmla="*/ 183679 w 262578"/>
                <a:gd name="connsiteY305" fmla="*/ 4513 h 150660"/>
                <a:gd name="connsiteX306" fmla="*/ 183679 w 262578"/>
                <a:gd name="connsiteY306" fmla="*/ 2360 h 150660"/>
                <a:gd name="connsiteX307" fmla="*/ 194441 w 262578"/>
                <a:gd name="connsiteY307" fmla="*/ 2360 h 15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</a:cxnLst>
              <a:rect l="l" t="t" r="r" b="b"/>
              <a:pathLst>
                <a:path w="262578" h="150660">
                  <a:moveTo>
                    <a:pt x="194441" y="208"/>
                  </a:moveTo>
                  <a:lnTo>
                    <a:pt x="215964" y="208"/>
                  </a:lnTo>
                  <a:lnTo>
                    <a:pt x="215964" y="2360"/>
                  </a:lnTo>
                  <a:lnTo>
                    <a:pt x="220268" y="2360"/>
                  </a:lnTo>
                  <a:lnTo>
                    <a:pt x="220268" y="4513"/>
                  </a:lnTo>
                  <a:lnTo>
                    <a:pt x="224573" y="4513"/>
                  </a:lnTo>
                  <a:lnTo>
                    <a:pt x="224573" y="6665"/>
                  </a:lnTo>
                  <a:lnTo>
                    <a:pt x="226725" y="6665"/>
                  </a:lnTo>
                  <a:lnTo>
                    <a:pt x="226725" y="8817"/>
                  </a:lnTo>
                  <a:lnTo>
                    <a:pt x="228877" y="8817"/>
                  </a:lnTo>
                  <a:lnTo>
                    <a:pt x="228877" y="10969"/>
                  </a:lnTo>
                  <a:lnTo>
                    <a:pt x="231030" y="10969"/>
                  </a:lnTo>
                  <a:lnTo>
                    <a:pt x="231030" y="13122"/>
                  </a:lnTo>
                  <a:lnTo>
                    <a:pt x="233182" y="13122"/>
                  </a:lnTo>
                  <a:lnTo>
                    <a:pt x="233182" y="15274"/>
                  </a:lnTo>
                  <a:lnTo>
                    <a:pt x="235334" y="15274"/>
                  </a:lnTo>
                  <a:lnTo>
                    <a:pt x="235334" y="17426"/>
                  </a:lnTo>
                  <a:lnTo>
                    <a:pt x="237486" y="17426"/>
                  </a:lnTo>
                  <a:lnTo>
                    <a:pt x="237486" y="19579"/>
                  </a:lnTo>
                  <a:lnTo>
                    <a:pt x="239639" y="19579"/>
                  </a:lnTo>
                  <a:lnTo>
                    <a:pt x="239639" y="23883"/>
                  </a:lnTo>
                  <a:lnTo>
                    <a:pt x="241791" y="23883"/>
                  </a:lnTo>
                  <a:lnTo>
                    <a:pt x="241791" y="26035"/>
                  </a:lnTo>
                  <a:lnTo>
                    <a:pt x="243943" y="26035"/>
                  </a:lnTo>
                  <a:lnTo>
                    <a:pt x="243943" y="30340"/>
                  </a:lnTo>
                  <a:lnTo>
                    <a:pt x="246096" y="30340"/>
                  </a:lnTo>
                  <a:lnTo>
                    <a:pt x="246096" y="34645"/>
                  </a:lnTo>
                  <a:lnTo>
                    <a:pt x="248248" y="34645"/>
                  </a:lnTo>
                  <a:lnTo>
                    <a:pt x="248248" y="38949"/>
                  </a:lnTo>
                  <a:lnTo>
                    <a:pt x="250400" y="38949"/>
                  </a:lnTo>
                  <a:lnTo>
                    <a:pt x="250400" y="43254"/>
                  </a:lnTo>
                  <a:lnTo>
                    <a:pt x="252552" y="43254"/>
                  </a:lnTo>
                  <a:lnTo>
                    <a:pt x="252552" y="47558"/>
                  </a:lnTo>
                  <a:lnTo>
                    <a:pt x="254705" y="47558"/>
                  </a:lnTo>
                  <a:lnTo>
                    <a:pt x="254705" y="51863"/>
                  </a:lnTo>
                  <a:lnTo>
                    <a:pt x="256857" y="51863"/>
                  </a:lnTo>
                  <a:lnTo>
                    <a:pt x="256857" y="56167"/>
                  </a:lnTo>
                  <a:lnTo>
                    <a:pt x="259009" y="56167"/>
                  </a:lnTo>
                  <a:lnTo>
                    <a:pt x="259009" y="60472"/>
                  </a:lnTo>
                  <a:lnTo>
                    <a:pt x="261162" y="60472"/>
                  </a:lnTo>
                  <a:lnTo>
                    <a:pt x="261162" y="66929"/>
                  </a:lnTo>
                  <a:lnTo>
                    <a:pt x="263314" y="66929"/>
                  </a:lnTo>
                  <a:lnTo>
                    <a:pt x="263314" y="75538"/>
                  </a:lnTo>
                  <a:lnTo>
                    <a:pt x="259009" y="75538"/>
                  </a:lnTo>
                  <a:lnTo>
                    <a:pt x="259009" y="81995"/>
                  </a:lnTo>
                  <a:lnTo>
                    <a:pt x="256857" y="81995"/>
                  </a:lnTo>
                  <a:lnTo>
                    <a:pt x="256857" y="86299"/>
                  </a:lnTo>
                  <a:lnTo>
                    <a:pt x="252552" y="86299"/>
                  </a:lnTo>
                  <a:lnTo>
                    <a:pt x="252552" y="84147"/>
                  </a:lnTo>
                  <a:lnTo>
                    <a:pt x="250400" y="84147"/>
                  </a:lnTo>
                  <a:lnTo>
                    <a:pt x="250400" y="90604"/>
                  </a:lnTo>
                  <a:lnTo>
                    <a:pt x="248248" y="90604"/>
                  </a:lnTo>
                  <a:lnTo>
                    <a:pt x="248248" y="84147"/>
                  </a:lnTo>
                  <a:lnTo>
                    <a:pt x="246096" y="84147"/>
                  </a:lnTo>
                  <a:lnTo>
                    <a:pt x="246096" y="79843"/>
                  </a:lnTo>
                  <a:lnTo>
                    <a:pt x="243943" y="79843"/>
                  </a:lnTo>
                  <a:lnTo>
                    <a:pt x="243943" y="73386"/>
                  </a:lnTo>
                  <a:lnTo>
                    <a:pt x="241791" y="73386"/>
                  </a:lnTo>
                  <a:lnTo>
                    <a:pt x="241791" y="66929"/>
                  </a:lnTo>
                  <a:lnTo>
                    <a:pt x="239639" y="66929"/>
                  </a:lnTo>
                  <a:lnTo>
                    <a:pt x="239639" y="62624"/>
                  </a:lnTo>
                  <a:lnTo>
                    <a:pt x="237486" y="62624"/>
                  </a:lnTo>
                  <a:lnTo>
                    <a:pt x="237486" y="58320"/>
                  </a:lnTo>
                  <a:lnTo>
                    <a:pt x="235334" y="58320"/>
                  </a:lnTo>
                  <a:lnTo>
                    <a:pt x="235334" y="56167"/>
                  </a:lnTo>
                  <a:lnTo>
                    <a:pt x="233182" y="56167"/>
                  </a:lnTo>
                  <a:lnTo>
                    <a:pt x="233182" y="51863"/>
                  </a:lnTo>
                  <a:lnTo>
                    <a:pt x="231030" y="51863"/>
                  </a:lnTo>
                  <a:lnTo>
                    <a:pt x="231030" y="49711"/>
                  </a:lnTo>
                  <a:lnTo>
                    <a:pt x="228877" y="49711"/>
                  </a:lnTo>
                  <a:lnTo>
                    <a:pt x="228877" y="47558"/>
                  </a:lnTo>
                  <a:lnTo>
                    <a:pt x="226725" y="47558"/>
                  </a:lnTo>
                  <a:lnTo>
                    <a:pt x="226725" y="45406"/>
                  </a:lnTo>
                  <a:lnTo>
                    <a:pt x="224573" y="45406"/>
                  </a:lnTo>
                  <a:lnTo>
                    <a:pt x="224573" y="43254"/>
                  </a:lnTo>
                  <a:lnTo>
                    <a:pt x="222420" y="43254"/>
                  </a:lnTo>
                  <a:lnTo>
                    <a:pt x="222420" y="41101"/>
                  </a:lnTo>
                  <a:lnTo>
                    <a:pt x="220268" y="41101"/>
                  </a:lnTo>
                  <a:lnTo>
                    <a:pt x="220268" y="38949"/>
                  </a:lnTo>
                  <a:lnTo>
                    <a:pt x="215964" y="38949"/>
                  </a:lnTo>
                  <a:lnTo>
                    <a:pt x="215964" y="36797"/>
                  </a:lnTo>
                  <a:lnTo>
                    <a:pt x="213811" y="36797"/>
                  </a:lnTo>
                  <a:lnTo>
                    <a:pt x="213811" y="34645"/>
                  </a:lnTo>
                  <a:lnTo>
                    <a:pt x="185832" y="34645"/>
                  </a:lnTo>
                  <a:lnTo>
                    <a:pt x="185832" y="36797"/>
                  </a:lnTo>
                  <a:lnTo>
                    <a:pt x="181527" y="36797"/>
                  </a:lnTo>
                  <a:lnTo>
                    <a:pt x="181527" y="38949"/>
                  </a:lnTo>
                  <a:lnTo>
                    <a:pt x="179375" y="38949"/>
                  </a:lnTo>
                  <a:lnTo>
                    <a:pt x="179375" y="41101"/>
                  </a:lnTo>
                  <a:lnTo>
                    <a:pt x="170766" y="41101"/>
                  </a:lnTo>
                  <a:lnTo>
                    <a:pt x="170766" y="43254"/>
                  </a:lnTo>
                  <a:lnTo>
                    <a:pt x="164309" y="43254"/>
                  </a:lnTo>
                  <a:lnTo>
                    <a:pt x="164309" y="45406"/>
                  </a:lnTo>
                  <a:lnTo>
                    <a:pt x="162156" y="45406"/>
                  </a:lnTo>
                  <a:lnTo>
                    <a:pt x="162156" y="47558"/>
                  </a:lnTo>
                  <a:lnTo>
                    <a:pt x="153547" y="47558"/>
                  </a:lnTo>
                  <a:lnTo>
                    <a:pt x="153547" y="49711"/>
                  </a:lnTo>
                  <a:lnTo>
                    <a:pt x="149243" y="49711"/>
                  </a:lnTo>
                  <a:lnTo>
                    <a:pt x="149243" y="51863"/>
                  </a:lnTo>
                  <a:lnTo>
                    <a:pt x="142786" y="51863"/>
                  </a:lnTo>
                  <a:lnTo>
                    <a:pt x="142786" y="54015"/>
                  </a:lnTo>
                  <a:lnTo>
                    <a:pt x="136329" y="54015"/>
                  </a:lnTo>
                  <a:lnTo>
                    <a:pt x="136329" y="56167"/>
                  </a:lnTo>
                  <a:lnTo>
                    <a:pt x="132024" y="56167"/>
                  </a:lnTo>
                  <a:lnTo>
                    <a:pt x="132024" y="58320"/>
                  </a:lnTo>
                  <a:lnTo>
                    <a:pt x="129872" y="58320"/>
                  </a:lnTo>
                  <a:lnTo>
                    <a:pt x="129872" y="60472"/>
                  </a:lnTo>
                  <a:lnTo>
                    <a:pt x="125568" y="60472"/>
                  </a:lnTo>
                  <a:lnTo>
                    <a:pt x="125568" y="62624"/>
                  </a:lnTo>
                  <a:lnTo>
                    <a:pt x="123415" y="62624"/>
                  </a:lnTo>
                  <a:lnTo>
                    <a:pt x="123415" y="64777"/>
                  </a:lnTo>
                  <a:lnTo>
                    <a:pt x="119111" y="64777"/>
                  </a:lnTo>
                  <a:lnTo>
                    <a:pt x="119111" y="66929"/>
                  </a:lnTo>
                  <a:lnTo>
                    <a:pt x="114806" y="66929"/>
                  </a:lnTo>
                  <a:lnTo>
                    <a:pt x="114806" y="69081"/>
                  </a:lnTo>
                  <a:lnTo>
                    <a:pt x="112654" y="69081"/>
                  </a:lnTo>
                  <a:lnTo>
                    <a:pt x="112654" y="71233"/>
                  </a:lnTo>
                  <a:lnTo>
                    <a:pt x="108349" y="71233"/>
                  </a:lnTo>
                  <a:lnTo>
                    <a:pt x="108349" y="73386"/>
                  </a:lnTo>
                  <a:lnTo>
                    <a:pt x="106197" y="73386"/>
                  </a:lnTo>
                  <a:lnTo>
                    <a:pt x="106197" y="75538"/>
                  </a:lnTo>
                  <a:lnTo>
                    <a:pt x="104045" y="75538"/>
                  </a:lnTo>
                  <a:lnTo>
                    <a:pt x="104045" y="77690"/>
                  </a:lnTo>
                  <a:lnTo>
                    <a:pt x="101892" y="77690"/>
                  </a:lnTo>
                  <a:lnTo>
                    <a:pt x="101892" y="79843"/>
                  </a:lnTo>
                  <a:lnTo>
                    <a:pt x="99740" y="79843"/>
                  </a:lnTo>
                  <a:lnTo>
                    <a:pt x="99740" y="81995"/>
                  </a:lnTo>
                  <a:lnTo>
                    <a:pt x="93283" y="81995"/>
                  </a:lnTo>
                  <a:lnTo>
                    <a:pt x="93283" y="84147"/>
                  </a:lnTo>
                  <a:lnTo>
                    <a:pt x="91131" y="84147"/>
                  </a:lnTo>
                  <a:lnTo>
                    <a:pt x="91131" y="86299"/>
                  </a:lnTo>
                  <a:lnTo>
                    <a:pt x="88979" y="86299"/>
                  </a:lnTo>
                  <a:lnTo>
                    <a:pt x="88979" y="88452"/>
                  </a:lnTo>
                  <a:lnTo>
                    <a:pt x="84674" y="88452"/>
                  </a:lnTo>
                  <a:lnTo>
                    <a:pt x="84674" y="90604"/>
                  </a:lnTo>
                  <a:lnTo>
                    <a:pt x="82522" y="90604"/>
                  </a:lnTo>
                  <a:lnTo>
                    <a:pt x="82522" y="92756"/>
                  </a:lnTo>
                  <a:lnTo>
                    <a:pt x="80370" y="92756"/>
                  </a:lnTo>
                  <a:lnTo>
                    <a:pt x="80370" y="94909"/>
                  </a:lnTo>
                  <a:lnTo>
                    <a:pt x="78217" y="94909"/>
                  </a:lnTo>
                  <a:lnTo>
                    <a:pt x="78217" y="97061"/>
                  </a:lnTo>
                  <a:lnTo>
                    <a:pt x="76065" y="97061"/>
                  </a:lnTo>
                  <a:lnTo>
                    <a:pt x="76065" y="99213"/>
                  </a:lnTo>
                  <a:lnTo>
                    <a:pt x="73913" y="99213"/>
                  </a:lnTo>
                  <a:lnTo>
                    <a:pt x="73913" y="101365"/>
                  </a:lnTo>
                  <a:lnTo>
                    <a:pt x="69608" y="101365"/>
                  </a:lnTo>
                  <a:lnTo>
                    <a:pt x="69608" y="103518"/>
                  </a:lnTo>
                  <a:lnTo>
                    <a:pt x="67456" y="103518"/>
                  </a:lnTo>
                  <a:lnTo>
                    <a:pt x="67456" y="107822"/>
                  </a:lnTo>
                  <a:lnTo>
                    <a:pt x="63151" y="107822"/>
                  </a:lnTo>
                  <a:lnTo>
                    <a:pt x="63151" y="109975"/>
                  </a:lnTo>
                  <a:lnTo>
                    <a:pt x="60999" y="109975"/>
                  </a:lnTo>
                  <a:lnTo>
                    <a:pt x="60999" y="112127"/>
                  </a:lnTo>
                  <a:lnTo>
                    <a:pt x="58847" y="112127"/>
                  </a:lnTo>
                  <a:lnTo>
                    <a:pt x="58847" y="114279"/>
                  </a:lnTo>
                  <a:lnTo>
                    <a:pt x="56694" y="114279"/>
                  </a:lnTo>
                  <a:lnTo>
                    <a:pt x="56694" y="116431"/>
                  </a:lnTo>
                  <a:lnTo>
                    <a:pt x="54542" y="116431"/>
                  </a:lnTo>
                  <a:lnTo>
                    <a:pt x="54542" y="118584"/>
                  </a:lnTo>
                  <a:lnTo>
                    <a:pt x="52390" y="118584"/>
                  </a:lnTo>
                  <a:lnTo>
                    <a:pt x="52390" y="120736"/>
                  </a:lnTo>
                  <a:lnTo>
                    <a:pt x="50238" y="120736"/>
                  </a:lnTo>
                  <a:lnTo>
                    <a:pt x="50238" y="122888"/>
                  </a:lnTo>
                  <a:lnTo>
                    <a:pt x="48085" y="122888"/>
                  </a:lnTo>
                  <a:lnTo>
                    <a:pt x="48085" y="125041"/>
                  </a:lnTo>
                  <a:lnTo>
                    <a:pt x="45933" y="125041"/>
                  </a:lnTo>
                  <a:lnTo>
                    <a:pt x="45933" y="127193"/>
                  </a:lnTo>
                  <a:lnTo>
                    <a:pt x="43781" y="127193"/>
                  </a:lnTo>
                  <a:lnTo>
                    <a:pt x="43781" y="129345"/>
                  </a:lnTo>
                  <a:lnTo>
                    <a:pt x="41628" y="129345"/>
                  </a:lnTo>
                  <a:lnTo>
                    <a:pt x="41628" y="131497"/>
                  </a:lnTo>
                  <a:lnTo>
                    <a:pt x="39476" y="131497"/>
                  </a:lnTo>
                  <a:lnTo>
                    <a:pt x="39476" y="133650"/>
                  </a:lnTo>
                  <a:lnTo>
                    <a:pt x="37324" y="133650"/>
                  </a:lnTo>
                  <a:lnTo>
                    <a:pt x="37324" y="135802"/>
                  </a:lnTo>
                  <a:lnTo>
                    <a:pt x="35172" y="135802"/>
                  </a:lnTo>
                  <a:lnTo>
                    <a:pt x="35172" y="140107"/>
                  </a:lnTo>
                  <a:lnTo>
                    <a:pt x="33019" y="140107"/>
                  </a:lnTo>
                  <a:lnTo>
                    <a:pt x="33019" y="142259"/>
                  </a:lnTo>
                  <a:lnTo>
                    <a:pt x="30867" y="142259"/>
                  </a:lnTo>
                  <a:lnTo>
                    <a:pt x="30867" y="146563"/>
                  </a:lnTo>
                  <a:lnTo>
                    <a:pt x="28715" y="146563"/>
                  </a:lnTo>
                  <a:lnTo>
                    <a:pt x="28715" y="150868"/>
                  </a:lnTo>
                  <a:lnTo>
                    <a:pt x="26562" y="150868"/>
                  </a:lnTo>
                  <a:lnTo>
                    <a:pt x="26562" y="148716"/>
                  </a:lnTo>
                  <a:lnTo>
                    <a:pt x="24410" y="148716"/>
                  </a:lnTo>
                  <a:lnTo>
                    <a:pt x="24410" y="146563"/>
                  </a:lnTo>
                  <a:lnTo>
                    <a:pt x="22258" y="146563"/>
                  </a:lnTo>
                  <a:lnTo>
                    <a:pt x="22258" y="144411"/>
                  </a:lnTo>
                  <a:lnTo>
                    <a:pt x="20106" y="144411"/>
                  </a:lnTo>
                  <a:lnTo>
                    <a:pt x="20106" y="142259"/>
                  </a:lnTo>
                  <a:lnTo>
                    <a:pt x="17953" y="142259"/>
                  </a:lnTo>
                  <a:lnTo>
                    <a:pt x="17953" y="140107"/>
                  </a:lnTo>
                  <a:lnTo>
                    <a:pt x="15801" y="140107"/>
                  </a:lnTo>
                  <a:lnTo>
                    <a:pt x="15801" y="137954"/>
                  </a:lnTo>
                  <a:lnTo>
                    <a:pt x="13649" y="137954"/>
                  </a:lnTo>
                  <a:lnTo>
                    <a:pt x="13649" y="135802"/>
                  </a:lnTo>
                  <a:lnTo>
                    <a:pt x="11496" y="135802"/>
                  </a:lnTo>
                  <a:lnTo>
                    <a:pt x="11496" y="133650"/>
                  </a:lnTo>
                  <a:lnTo>
                    <a:pt x="9344" y="133650"/>
                  </a:lnTo>
                  <a:lnTo>
                    <a:pt x="9344" y="131497"/>
                  </a:lnTo>
                  <a:lnTo>
                    <a:pt x="7192" y="131497"/>
                  </a:lnTo>
                  <a:lnTo>
                    <a:pt x="7192" y="129345"/>
                  </a:lnTo>
                  <a:lnTo>
                    <a:pt x="5040" y="129345"/>
                  </a:lnTo>
                  <a:lnTo>
                    <a:pt x="5040" y="125041"/>
                  </a:lnTo>
                  <a:lnTo>
                    <a:pt x="735" y="125041"/>
                  </a:lnTo>
                  <a:lnTo>
                    <a:pt x="735" y="122888"/>
                  </a:lnTo>
                  <a:lnTo>
                    <a:pt x="5040" y="122888"/>
                  </a:lnTo>
                  <a:lnTo>
                    <a:pt x="5040" y="120736"/>
                  </a:lnTo>
                  <a:lnTo>
                    <a:pt x="7192" y="120736"/>
                  </a:lnTo>
                  <a:lnTo>
                    <a:pt x="7192" y="116431"/>
                  </a:lnTo>
                  <a:lnTo>
                    <a:pt x="9344" y="116431"/>
                  </a:lnTo>
                  <a:lnTo>
                    <a:pt x="9344" y="114279"/>
                  </a:lnTo>
                  <a:lnTo>
                    <a:pt x="11496" y="114279"/>
                  </a:lnTo>
                  <a:lnTo>
                    <a:pt x="11496" y="112127"/>
                  </a:lnTo>
                  <a:lnTo>
                    <a:pt x="13649" y="112127"/>
                  </a:lnTo>
                  <a:lnTo>
                    <a:pt x="13649" y="109975"/>
                  </a:lnTo>
                  <a:lnTo>
                    <a:pt x="17953" y="109975"/>
                  </a:lnTo>
                  <a:lnTo>
                    <a:pt x="17953" y="107822"/>
                  </a:lnTo>
                  <a:lnTo>
                    <a:pt x="20106" y="107822"/>
                  </a:lnTo>
                  <a:lnTo>
                    <a:pt x="20106" y="105670"/>
                  </a:lnTo>
                  <a:lnTo>
                    <a:pt x="24410" y="105670"/>
                  </a:lnTo>
                  <a:lnTo>
                    <a:pt x="24410" y="103518"/>
                  </a:lnTo>
                  <a:lnTo>
                    <a:pt x="28715" y="103518"/>
                  </a:lnTo>
                  <a:lnTo>
                    <a:pt x="28715" y="101365"/>
                  </a:lnTo>
                  <a:lnTo>
                    <a:pt x="33019" y="101365"/>
                  </a:lnTo>
                  <a:lnTo>
                    <a:pt x="33019" y="99213"/>
                  </a:lnTo>
                  <a:lnTo>
                    <a:pt x="35172" y="99213"/>
                  </a:lnTo>
                  <a:lnTo>
                    <a:pt x="35172" y="97061"/>
                  </a:lnTo>
                  <a:lnTo>
                    <a:pt x="39476" y="97061"/>
                  </a:lnTo>
                  <a:lnTo>
                    <a:pt x="39476" y="94909"/>
                  </a:lnTo>
                  <a:lnTo>
                    <a:pt x="41628" y="94909"/>
                  </a:lnTo>
                  <a:lnTo>
                    <a:pt x="41628" y="92756"/>
                  </a:lnTo>
                  <a:lnTo>
                    <a:pt x="45933" y="92756"/>
                  </a:lnTo>
                  <a:lnTo>
                    <a:pt x="45933" y="90604"/>
                  </a:lnTo>
                  <a:lnTo>
                    <a:pt x="50238" y="90604"/>
                  </a:lnTo>
                  <a:lnTo>
                    <a:pt x="50238" y="88452"/>
                  </a:lnTo>
                  <a:lnTo>
                    <a:pt x="52390" y="88452"/>
                  </a:lnTo>
                  <a:lnTo>
                    <a:pt x="52390" y="86299"/>
                  </a:lnTo>
                  <a:lnTo>
                    <a:pt x="54542" y="86299"/>
                  </a:lnTo>
                  <a:lnTo>
                    <a:pt x="54542" y="84147"/>
                  </a:lnTo>
                  <a:lnTo>
                    <a:pt x="58847" y="84147"/>
                  </a:lnTo>
                  <a:lnTo>
                    <a:pt x="58847" y="81995"/>
                  </a:lnTo>
                  <a:lnTo>
                    <a:pt x="60999" y="81995"/>
                  </a:lnTo>
                  <a:lnTo>
                    <a:pt x="60999" y="79843"/>
                  </a:lnTo>
                  <a:lnTo>
                    <a:pt x="63151" y="79843"/>
                  </a:lnTo>
                  <a:lnTo>
                    <a:pt x="63151" y="77690"/>
                  </a:lnTo>
                  <a:lnTo>
                    <a:pt x="67456" y="77690"/>
                  </a:lnTo>
                  <a:lnTo>
                    <a:pt x="67456" y="75538"/>
                  </a:lnTo>
                  <a:lnTo>
                    <a:pt x="69608" y="75538"/>
                  </a:lnTo>
                  <a:lnTo>
                    <a:pt x="69608" y="73386"/>
                  </a:lnTo>
                  <a:lnTo>
                    <a:pt x="73913" y="73386"/>
                  </a:lnTo>
                  <a:lnTo>
                    <a:pt x="73913" y="71233"/>
                  </a:lnTo>
                  <a:lnTo>
                    <a:pt x="76065" y="71233"/>
                  </a:lnTo>
                  <a:lnTo>
                    <a:pt x="76065" y="69081"/>
                  </a:lnTo>
                  <a:lnTo>
                    <a:pt x="80370" y="69081"/>
                  </a:lnTo>
                  <a:lnTo>
                    <a:pt x="80370" y="66929"/>
                  </a:lnTo>
                  <a:lnTo>
                    <a:pt x="84674" y="66929"/>
                  </a:lnTo>
                  <a:lnTo>
                    <a:pt x="84674" y="64777"/>
                  </a:lnTo>
                  <a:lnTo>
                    <a:pt x="86826" y="64777"/>
                  </a:lnTo>
                  <a:lnTo>
                    <a:pt x="86826" y="62624"/>
                  </a:lnTo>
                  <a:lnTo>
                    <a:pt x="91131" y="62624"/>
                  </a:lnTo>
                  <a:lnTo>
                    <a:pt x="91131" y="60472"/>
                  </a:lnTo>
                  <a:lnTo>
                    <a:pt x="93283" y="60472"/>
                  </a:lnTo>
                  <a:lnTo>
                    <a:pt x="93283" y="58320"/>
                  </a:lnTo>
                  <a:lnTo>
                    <a:pt x="97588" y="58320"/>
                  </a:lnTo>
                  <a:lnTo>
                    <a:pt x="97588" y="56167"/>
                  </a:lnTo>
                  <a:lnTo>
                    <a:pt x="101892" y="56167"/>
                  </a:lnTo>
                  <a:lnTo>
                    <a:pt x="101892" y="54015"/>
                  </a:lnTo>
                  <a:lnTo>
                    <a:pt x="106197" y="54015"/>
                  </a:lnTo>
                  <a:lnTo>
                    <a:pt x="106197" y="51863"/>
                  </a:lnTo>
                  <a:lnTo>
                    <a:pt x="110502" y="51863"/>
                  </a:lnTo>
                  <a:lnTo>
                    <a:pt x="110502" y="49711"/>
                  </a:lnTo>
                  <a:lnTo>
                    <a:pt x="116958" y="49711"/>
                  </a:lnTo>
                  <a:lnTo>
                    <a:pt x="116958" y="47558"/>
                  </a:lnTo>
                  <a:lnTo>
                    <a:pt x="123415" y="47558"/>
                  </a:lnTo>
                  <a:lnTo>
                    <a:pt x="123415" y="45406"/>
                  </a:lnTo>
                  <a:lnTo>
                    <a:pt x="125568" y="45406"/>
                  </a:lnTo>
                  <a:lnTo>
                    <a:pt x="125568" y="43254"/>
                  </a:lnTo>
                  <a:lnTo>
                    <a:pt x="134177" y="43254"/>
                  </a:lnTo>
                  <a:lnTo>
                    <a:pt x="134177" y="41101"/>
                  </a:lnTo>
                  <a:lnTo>
                    <a:pt x="136329" y="41101"/>
                  </a:lnTo>
                  <a:lnTo>
                    <a:pt x="136329" y="38949"/>
                  </a:lnTo>
                  <a:lnTo>
                    <a:pt x="138481" y="38949"/>
                  </a:lnTo>
                  <a:lnTo>
                    <a:pt x="138481" y="36797"/>
                  </a:lnTo>
                  <a:lnTo>
                    <a:pt x="147090" y="36797"/>
                  </a:lnTo>
                  <a:lnTo>
                    <a:pt x="147090" y="34645"/>
                  </a:lnTo>
                  <a:lnTo>
                    <a:pt x="153547" y="34645"/>
                  </a:lnTo>
                  <a:lnTo>
                    <a:pt x="153547" y="32492"/>
                  </a:lnTo>
                  <a:lnTo>
                    <a:pt x="155700" y="32492"/>
                  </a:lnTo>
                  <a:lnTo>
                    <a:pt x="155700" y="30340"/>
                  </a:lnTo>
                  <a:lnTo>
                    <a:pt x="157852" y="30340"/>
                  </a:lnTo>
                  <a:lnTo>
                    <a:pt x="157852" y="21731"/>
                  </a:lnTo>
                  <a:lnTo>
                    <a:pt x="160004" y="21731"/>
                  </a:lnTo>
                  <a:lnTo>
                    <a:pt x="160004" y="17426"/>
                  </a:lnTo>
                  <a:lnTo>
                    <a:pt x="162156" y="17426"/>
                  </a:lnTo>
                  <a:lnTo>
                    <a:pt x="162156" y="15274"/>
                  </a:lnTo>
                  <a:lnTo>
                    <a:pt x="157852" y="15274"/>
                  </a:lnTo>
                  <a:lnTo>
                    <a:pt x="157852" y="10969"/>
                  </a:lnTo>
                  <a:lnTo>
                    <a:pt x="162156" y="10969"/>
                  </a:lnTo>
                  <a:lnTo>
                    <a:pt x="162156" y="8817"/>
                  </a:lnTo>
                  <a:lnTo>
                    <a:pt x="168613" y="8817"/>
                  </a:lnTo>
                  <a:lnTo>
                    <a:pt x="168613" y="6665"/>
                  </a:lnTo>
                  <a:lnTo>
                    <a:pt x="175070" y="6665"/>
                  </a:lnTo>
                  <a:lnTo>
                    <a:pt x="175070" y="4513"/>
                  </a:lnTo>
                  <a:lnTo>
                    <a:pt x="183679" y="4513"/>
                  </a:lnTo>
                  <a:lnTo>
                    <a:pt x="183679" y="2360"/>
                  </a:lnTo>
                  <a:lnTo>
                    <a:pt x="194441" y="2360"/>
                  </a:lnTo>
                  <a:close/>
                </a:path>
              </a:pathLst>
            </a:custGeom>
            <a:solidFill>
              <a:srgbClr val="99735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564399CD-C333-5E2F-CE2F-5A6FF4813598}"/>
                </a:ext>
              </a:extLst>
            </p:cNvPr>
            <p:cNvSpPr/>
            <p:nvPr/>
          </p:nvSpPr>
          <p:spPr>
            <a:xfrm>
              <a:off x="12061453" y="8788810"/>
              <a:ext cx="165726" cy="182944"/>
            </a:xfrm>
            <a:custGeom>
              <a:avLst/>
              <a:gdLst>
                <a:gd name="connsiteX0" fmla="*/ 84307 w 165726"/>
                <a:gd name="connsiteY0" fmla="*/ 621 h 182944"/>
                <a:gd name="connsiteX1" fmla="*/ 86459 w 165726"/>
                <a:gd name="connsiteY1" fmla="*/ 621 h 182944"/>
                <a:gd name="connsiteX2" fmla="*/ 86459 w 165726"/>
                <a:gd name="connsiteY2" fmla="*/ 24296 h 182944"/>
                <a:gd name="connsiteX3" fmla="*/ 88612 w 165726"/>
                <a:gd name="connsiteY3" fmla="*/ 24296 h 182944"/>
                <a:gd name="connsiteX4" fmla="*/ 88612 w 165726"/>
                <a:gd name="connsiteY4" fmla="*/ 28601 h 182944"/>
                <a:gd name="connsiteX5" fmla="*/ 90764 w 165726"/>
                <a:gd name="connsiteY5" fmla="*/ 28601 h 182944"/>
                <a:gd name="connsiteX6" fmla="*/ 90764 w 165726"/>
                <a:gd name="connsiteY6" fmla="*/ 32905 h 182944"/>
                <a:gd name="connsiteX7" fmla="*/ 92916 w 165726"/>
                <a:gd name="connsiteY7" fmla="*/ 32905 h 182944"/>
                <a:gd name="connsiteX8" fmla="*/ 92916 w 165726"/>
                <a:gd name="connsiteY8" fmla="*/ 35058 h 182944"/>
                <a:gd name="connsiteX9" fmla="*/ 95069 w 165726"/>
                <a:gd name="connsiteY9" fmla="*/ 35058 h 182944"/>
                <a:gd name="connsiteX10" fmla="*/ 95069 w 165726"/>
                <a:gd name="connsiteY10" fmla="*/ 37210 h 182944"/>
                <a:gd name="connsiteX11" fmla="*/ 97221 w 165726"/>
                <a:gd name="connsiteY11" fmla="*/ 37210 h 182944"/>
                <a:gd name="connsiteX12" fmla="*/ 97221 w 165726"/>
                <a:gd name="connsiteY12" fmla="*/ 41514 h 182944"/>
                <a:gd name="connsiteX13" fmla="*/ 99373 w 165726"/>
                <a:gd name="connsiteY13" fmla="*/ 41514 h 182944"/>
                <a:gd name="connsiteX14" fmla="*/ 99373 w 165726"/>
                <a:gd name="connsiteY14" fmla="*/ 43667 h 182944"/>
                <a:gd name="connsiteX15" fmla="*/ 101525 w 165726"/>
                <a:gd name="connsiteY15" fmla="*/ 43667 h 182944"/>
                <a:gd name="connsiteX16" fmla="*/ 101525 w 165726"/>
                <a:gd name="connsiteY16" fmla="*/ 45819 h 182944"/>
                <a:gd name="connsiteX17" fmla="*/ 103678 w 165726"/>
                <a:gd name="connsiteY17" fmla="*/ 45819 h 182944"/>
                <a:gd name="connsiteX18" fmla="*/ 103678 w 165726"/>
                <a:gd name="connsiteY18" fmla="*/ 47971 h 182944"/>
                <a:gd name="connsiteX19" fmla="*/ 105830 w 165726"/>
                <a:gd name="connsiteY19" fmla="*/ 47971 h 182944"/>
                <a:gd name="connsiteX20" fmla="*/ 105830 w 165726"/>
                <a:gd name="connsiteY20" fmla="*/ 50124 h 182944"/>
                <a:gd name="connsiteX21" fmla="*/ 107982 w 165726"/>
                <a:gd name="connsiteY21" fmla="*/ 50124 h 182944"/>
                <a:gd name="connsiteX22" fmla="*/ 107982 w 165726"/>
                <a:gd name="connsiteY22" fmla="*/ 52276 h 182944"/>
                <a:gd name="connsiteX23" fmla="*/ 112287 w 165726"/>
                <a:gd name="connsiteY23" fmla="*/ 52276 h 182944"/>
                <a:gd name="connsiteX24" fmla="*/ 112287 w 165726"/>
                <a:gd name="connsiteY24" fmla="*/ 54428 h 182944"/>
                <a:gd name="connsiteX25" fmla="*/ 116591 w 165726"/>
                <a:gd name="connsiteY25" fmla="*/ 54428 h 182944"/>
                <a:gd name="connsiteX26" fmla="*/ 116591 w 165726"/>
                <a:gd name="connsiteY26" fmla="*/ 56580 h 182944"/>
                <a:gd name="connsiteX27" fmla="*/ 118744 w 165726"/>
                <a:gd name="connsiteY27" fmla="*/ 56580 h 182944"/>
                <a:gd name="connsiteX28" fmla="*/ 118744 w 165726"/>
                <a:gd name="connsiteY28" fmla="*/ 58733 h 182944"/>
                <a:gd name="connsiteX29" fmla="*/ 123048 w 165726"/>
                <a:gd name="connsiteY29" fmla="*/ 58733 h 182944"/>
                <a:gd name="connsiteX30" fmla="*/ 123048 w 165726"/>
                <a:gd name="connsiteY30" fmla="*/ 60885 h 182944"/>
                <a:gd name="connsiteX31" fmla="*/ 129505 w 165726"/>
                <a:gd name="connsiteY31" fmla="*/ 60885 h 182944"/>
                <a:gd name="connsiteX32" fmla="*/ 129505 w 165726"/>
                <a:gd name="connsiteY32" fmla="*/ 63037 h 182944"/>
                <a:gd name="connsiteX33" fmla="*/ 131657 w 165726"/>
                <a:gd name="connsiteY33" fmla="*/ 63037 h 182944"/>
                <a:gd name="connsiteX34" fmla="*/ 131657 w 165726"/>
                <a:gd name="connsiteY34" fmla="*/ 65190 h 182944"/>
                <a:gd name="connsiteX35" fmla="*/ 133810 w 165726"/>
                <a:gd name="connsiteY35" fmla="*/ 65190 h 182944"/>
                <a:gd name="connsiteX36" fmla="*/ 133810 w 165726"/>
                <a:gd name="connsiteY36" fmla="*/ 67342 h 182944"/>
                <a:gd name="connsiteX37" fmla="*/ 140267 w 165726"/>
                <a:gd name="connsiteY37" fmla="*/ 67342 h 182944"/>
                <a:gd name="connsiteX38" fmla="*/ 140267 w 165726"/>
                <a:gd name="connsiteY38" fmla="*/ 69494 h 182944"/>
                <a:gd name="connsiteX39" fmla="*/ 144571 w 165726"/>
                <a:gd name="connsiteY39" fmla="*/ 69494 h 182944"/>
                <a:gd name="connsiteX40" fmla="*/ 144571 w 165726"/>
                <a:gd name="connsiteY40" fmla="*/ 71646 h 182944"/>
                <a:gd name="connsiteX41" fmla="*/ 148876 w 165726"/>
                <a:gd name="connsiteY41" fmla="*/ 71646 h 182944"/>
                <a:gd name="connsiteX42" fmla="*/ 148876 w 165726"/>
                <a:gd name="connsiteY42" fmla="*/ 73799 h 182944"/>
                <a:gd name="connsiteX43" fmla="*/ 155333 w 165726"/>
                <a:gd name="connsiteY43" fmla="*/ 73799 h 182944"/>
                <a:gd name="connsiteX44" fmla="*/ 155333 w 165726"/>
                <a:gd name="connsiteY44" fmla="*/ 75951 h 182944"/>
                <a:gd name="connsiteX45" fmla="*/ 161789 w 165726"/>
                <a:gd name="connsiteY45" fmla="*/ 75951 h 182944"/>
                <a:gd name="connsiteX46" fmla="*/ 161789 w 165726"/>
                <a:gd name="connsiteY46" fmla="*/ 78103 h 182944"/>
                <a:gd name="connsiteX47" fmla="*/ 166094 w 165726"/>
                <a:gd name="connsiteY47" fmla="*/ 78103 h 182944"/>
                <a:gd name="connsiteX48" fmla="*/ 166094 w 165726"/>
                <a:gd name="connsiteY48" fmla="*/ 88865 h 182944"/>
                <a:gd name="connsiteX49" fmla="*/ 163942 w 165726"/>
                <a:gd name="connsiteY49" fmla="*/ 88865 h 182944"/>
                <a:gd name="connsiteX50" fmla="*/ 163942 w 165726"/>
                <a:gd name="connsiteY50" fmla="*/ 97474 h 182944"/>
                <a:gd name="connsiteX51" fmla="*/ 161789 w 165726"/>
                <a:gd name="connsiteY51" fmla="*/ 97474 h 182944"/>
                <a:gd name="connsiteX52" fmla="*/ 161789 w 165726"/>
                <a:gd name="connsiteY52" fmla="*/ 101778 h 182944"/>
                <a:gd name="connsiteX53" fmla="*/ 159637 w 165726"/>
                <a:gd name="connsiteY53" fmla="*/ 101778 h 182944"/>
                <a:gd name="connsiteX54" fmla="*/ 159637 w 165726"/>
                <a:gd name="connsiteY54" fmla="*/ 103931 h 182944"/>
                <a:gd name="connsiteX55" fmla="*/ 157485 w 165726"/>
                <a:gd name="connsiteY55" fmla="*/ 103931 h 182944"/>
                <a:gd name="connsiteX56" fmla="*/ 157485 w 165726"/>
                <a:gd name="connsiteY56" fmla="*/ 108235 h 182944"/>
                <a:gd name="connsiteX57" fmla="*/ 153180 w 165726"/>
                <a:gd name="connsiteY57" fmla="*/ 108235 h 182944"/>
                <a:gd name="connsiteX58" fmla="*/ 153180 w 165726"/>
                <a:gd name="connsiteY58" fmla="*/ 97474 h 182944"/>
                <a:gd name="connsiteX59" fmla="*/ 157485 w 165726"/>
                <a:gd name="connsiteY59" fmla="*/ 97474 h 182944"/>
                <a:gd name="connsiteX60" fmla="*/ 157485 w 165726"/>
                <a:gd name="connsiteY60" fmla="*/ 93169 h 182944"/>
                <a:gd name="connsiteX61" fmla="*/ 155333 w 165726"/>
                <a:gd name="connsiteY61" fmla="*/ 93169 h 182944"/>
                <a:gd name="connsiteX62" fmla="*/ 155333 w 165726"/>
                <a:gd name="connsiteY62" fmla="*/ 95322 h 182944"/>
                <a:gd name="connsiteX63" fmla="*/ 153180 w 165726"/>
                <a:gd name="connsiteY63" fmla="*/ 95322 h 182944"/>
                <a:gd name="connsiteX64" fmla="*/ 153180 w 165726"/>
                <a:gd name="connsiteY64" fmla="*/ 93169 h 182944"/>
                <a:gd name="connsiteX65" fmla="*/ 151028 w 165726"/>
                <a:gd name="connsiteY65" fmla="*/ 93169 h 182944"/>
                <a:gd name="connsiteX66" fmla="*/ 151028 w 165726"/>
                <a:gd name="connsiteY66" fmla="*/ 95322 h 182944"/>
                <a:gd name="connsiteX67" fmla="*/ 138114 w 165726"/>
                <a:gd name="connsiteY67" fmla="*/ 95322 h 182944"/>
                <a:gd name="connsiteX68" fmla="*/ 138114 w 165726"/>
                <a:gd name="connsiteY68" fmla="*/ 97474 h 182944"/>
                <a:gd name="connsiteX69" fmla="*/ 135962 w 165726"/>
                <a:gd name="connsiteY69" fmla="*/ 97474 h 182944"/>
                <a:gd name="connsiteX70" fmla="*/ 135962 w 165726"/>
                <a:gd name="connsiteY70" fmla="*/ 93169 h 182944"/>
                <a:gd name="connsiteX71" fmla="*/ 133810 w 165726"/>
                <a:gd name="connsiteY71" fmla="*/ 93169 h 182944"/>
                <a:gd name="connsiteX72" fmla="*/ 133810 w 165726"/>
                <a:gd name="connsiteY72" fmla="*/ 97474 h 182944"/>
                <a:gd name="connsiteX73" fmla="*/ 131657 w 165726"/>
                <a:gd name="connsiteY73" fmla="*/ 97474 h 182944"/>
                <a:gd name="connsiteX74" fmla="*/ 131657 w 165726"/>
                <a:gd name="connsiteY74" fmla="*/ 93169 h 182944"/>
                <a:gd name="connsiteX75" fmla="*/ 129505 w 165726"/>
                <a:gd name="connsiteY75" fmla="*/ 93169 h 182944"/>
                <a:gd name="connsiteX76" fmla="*/ 129505 w 165726"/>
                <a:gd name="connsiteY76" fmla="*/ 88865 h 182944"/>
                <a:gd name="connsiteX77" fmla="*/ 127353 w 165726"/>
                <a:gd name="connsiteY77" fmla="*/ 88865 h 182944"/>
                <a:gd name="connsiteX78" fmla="*/ 127353 w 165726"/>
                <a:gd name="connsiteY78" fmla="*/ 86712 h 182944"/>
                <a:gd name="connsiteX79" fmla="*/ 129505 w 165726"/>
                <a:gd name="connsiteY79" fmla="*/ 86712 h 182944"/>
                <a:gd name="connsiteX80" fmla="*/ 129505 w 165726"/>
                <a:gd name="connsiteY80" fmla="*/ 84560 h 182944"/>
                <a:gd name="connsiteX81" fmla="*/ 118744 w 165726"/>
                <a:gd name="connsiteY81" fmla="*/ 84560 h 182944"/>
                <a:gd name="connsiteX82" fmla="*/ 118744 w 165726"/>
                <a:gd name="connsiteY82" fmla="*/ 82408 h 182944"/>
                <a:gd name="connsiteX83" fmla="*/ 114439 w 165726"/>
                <a:gd name="connsiteY83" fmla="*/ 82408 h 182944"/>
                <a:gd name="connsiteX84" fmla="*/ 114439 w 165726"/>
                <a:gd name="connsiteY84" fmla="*/ 80256 h 182944"/>
                <a:gd name="connsiteX85" fmla="*/ 95069 w 165726"/>
                <a:gd name="connsiteY85" fmla="*/ 80256 h 182944"/>
                <a:gd name="connsiteX86" fmla="*/ 95069 w 165726"/>
                <a:gd name="connsiteY86" fmla="*/ 82408 h 182944"/>
                <a:gd name="connsiteX87" fmla="*/ 90764 w 165726"/>
                <a:gd name="connsiteY87" fmla="*/ 82408 h 182944"/>
                <a:gd name="connsiteX88" fmla="*/ 90764 w 165726"/>
                <a:gd name="connsiteY88" fmla="*/ 88865 h 182944"/>
                <a:gd name="connsiteX89" fmla="*/ 88612 w 165726"/>
                <a:gd name="connsiteY89" fmla="*/ 88865 h 182944"/>
                <a:gd name="connsiteX90" fmla="*/ 88612 w 165726"/>
                <a:gd name="connsiteY90" fmla="*/ 86712 h 182944"/>
                <a:gd name="connsiteX91" fmla="*/ 86459 w 165726"/>
                <a:gd name="connsiteY91" fmla="*/ 86712 h 182944"/>
                <a:gd name="connsiteX92" fmla="*/ 86459 w 165726"/>
                <a:gd name="connsiteY92" fmla="*/ 84560 h 182944"/>
                <a:gd name="connsiteX93" fmla="*/ 84307 w 165726"/>
                <a:gd name="connsiteY93" fmla="*/ 84560 h 182944"/>
                <a:gd name="connsiteX94" fmla="*/ 84307 w 165726"/>
                <a:gd name="connsiteY94" fmla="*/ 88865 h 182944"/>
                <a:gd name="connsiteX95" fmla="*/ 86459 w 165726"/>
                <a:gd name="connsiteY95" fmla="*/ 88865 h 182944"/>
                <a:gd name="connsiteX96" fmla="*/ 86459 w 165726"/>
                <a:gd name="connsiteY96" fmla="*/ 97474 h 182944"/>
                <a:gd name="connsiteX97" fmla="*/ 82155 w 165726"/>
                <a:gd name="connsiteY97" fmla="*/ 97474 h 182944"/>
                <a:gd name="connsiteX98" fmla="*/ 82155 w 165726"/>
                <a:gd name="connsiteY98" fmla="*/ 91017 h 182944"/>
                <a:gd name="connsiteX99" fmla="*/ 75698 w 165726"/>
                <a:gd name="connsiteY99" fmla="*/ 91017 h 182944"/>
                <a:gd name="connsiteX100" fmla="*/ 75698 w 165726"/>
                <a:gd name="connsiteY100" fmla="*/ 93169 h 182944"/>
                <a:gd name="connsiteX101" fmla="*/ 71393 w 165726"/>
                <a:gd name="connsiteY101" fmla="*/ 93169 h 182944"/>
                <a:gd name="connsiteX102" fmla="*/ 71393 w 165726"/>
                <a:gd name="connsiteY102" fmla="*/ 97474 h 182944"/>
                <a:gd name="connsiteX103" fmla="*/ 69241 w 165726"/>
                <a:gd name="connsiteY103" fmla="*/ 97474 h 182944"/>
                <a:gd name="connsiteX104" fmla="*/ 69241 w 165726"/>
                <a:gd name="connsiteY104" fmla="*/ 101778 h 182944"/>
                <a:gd name="connsiteX105" fmla="*/ 62784 w 165726"/>
                <a:gd name="connsiteY105" fmla="*/ 101778 h 182944"/>
                <a:gd name="connsiteX106" fmla="*/ 62784 w 165726"/>
                <a:gd name="connsiteY106" fmla="*/ 106083 h 182944"/>
                <a:gd name="connsiteX107" fmla="*/ 60632 w 165726"/>
                <a:gd name="connsiteY107" fmla="*/ 106083 h 182944"/>
                <a:gd name="connsiteX108" fmla="*/ 60632 w 165726"/>
                <a:gd name="connsiteY108" fmla="*/ 108235 h 182944"/>
                <a:gd name="connsiteX109" fmla="*/ 58480 w 165726"/>
                <a:gd name="connsiteY109" fmla="*/ 108235 h 182944"/>
                <a:gd name="connsiteX110" fmla="*/ 58480 w 165726"/>
                <a:gd name="connsiteY110" fmla="*/ 110388 h 182944"/>
                <a:gd name="connsiteX111" fmla="*/ 56327 w 165726"/>
                <a:gd name="connsiteY111" fmla="*/ 110388 h 182944"/>
                <a:gd name="connsiteX112" fmla="*/ 56327 w 165726"/>
                <a:gd name="connsiteY112" fmla="*/ 114692 h 182944"/>
                <a:gd name="connsiteX113" fmla="*/ 54175 w 165726"/>
                <a:gd name="connsiteY113" fmla="*/ 114692 h 182944"/>
                <a:gd name="connsiteX114" fmla="*/ 54175 w 165726"/>
                <a:gd name="connsiteY114" fmla="*/ 118997 h 182944"/>
                <a:gd name="connsiteX115" fmla="*/ 52023 w 165726"/>
                <a:gd name="connsiteY115" fmla="*/ 118997 h 182944"/>
                <a:gd name="connsiteX116" fmla="*/ 52023 w 165726"/>
                <a:gd name="connsiteY116" fmla="*/ 121149 h 182944"/>
                <a:gd name="connsiteX117" fmla="*/ 49871 w 165726"/>
                <a:gd name="connsiteY117" fmla="*/ 121149 h 182944"/>
                <a:gd name="connsiteX118" fmla="*/ 49871 w 165726"/>
                <a:gd name="connsiteY118" fmla="*/ 125454 h 182944"/>
                <a:gd name="connsiteX119" fmla="*/ 47718 w 165726"/>
                <a:gd name="connsiteY119" fmla="*/ 125454 h 182944"/>
                <a:gd name="connsiteX120" fmla="*/ 47718 w 165726"/>
                <a:gd name="connsiteY120" fmla="*/ 127606 h 182944"/>
                <a:gd name="connsiteX121" fmla="*/ 45566 w 165726"/>
                <a:gd name="connsiteY121" fmla="*/ 127606 h 182944"/>
                <a:gd name="connsiteX122" fmla="*/ 45566 w 165726"/>
                <a:gd name="connsiteY122" fmla="*/ 131910 h 182944"/>
                <a:gd name="connsiteX123" fmla="*/ 43414 w 165726"/>
                <a:gd name="connsiteY123" fmla="*/ 131910 h 182944"/>
                <a:gd name="connsiteX124" fmla="*/ 43414 w 165726"/>
                <a:gd name="connsiteY124" fmla="*/ 134063 h 182944"/>
                <a:gd name="connsiteX125" fmla="*/ 41261 w 165726"/>
                <a:gd name="connsiteY125" fmla="*/ 134063 h 182944"/>
                <a:gd name="connsiteX126" fmla="*/ 41261 w 165726"/>
                <a:gd name="connsiteY126" fmla="*/ 140520 h 182944"/>
                <a:gd name="connsiteX127" fmla="*/ 39109 w 165726"/>
                <a:gd name="connsiteY127" fmla="*/ 140520 h 182944"/>
                <a:gd name="connsiteX128" fmla="*/ 39109 w 165726"/>
                <a:gd name="connsiteY128" fmla="*/ 144824 h 182944"/>
                <a:gd name="connsiteX129" fmla="*/ 36957 w 165726"/>
                <a:gd name="connsiteY129" fmla="*/ 144824 h 182944"/>
                <a:gd name="connsiteX130" fmla="*/ 36957 w 165726"/>
                <a:gd name="connsiteY130" fmla="*/ 146976 h 182944"/>
                <a:gd name="connsiteX131" fmla="*/ 34805 w 165726"/>
                <a:gd name="connsiteY131" fmla="*/ 146976 h 182944"/>
                <a:gd name="connsiteX132" fmla="*/ 34805 w 165726"/>
                <a:gd name="connsiteY132" fmla="*/ 149129 h 182944"/>
                <a:gd name="connsiteX133" fmla="*/ 32652 w 165726"/>
                <a:gd name="connsiteY133" fmla="*/ 149129 h 182944"/>
                <a:gd name="connsiteX134" fmla="*/ 32652 w 165726"/>
                <a:gd name="connsiteY134" fmla="*/ 153433 h 182944"/>
                <a:gd name="connsiteX135" fmla="*/ 30500 w 165726"/>
                <a:gd name="connsiteY135" fmla="*/ 153433 h 182944"/>
                <a:gd name="connsiteX136" fmla="*/ 30500 w 165726"/>
                <a:gd name="connsiteY136" fmla="*/ 155586 h 182944"/>
                <a:gd name="connsiteX137" fmla="*/ 28348 w 165726"/>
                <a:gd name="connsiteY137" fmla="*/ 155586 h 182944"/>
                <a:gd name="connsiteX138" fmla="*/ 28348 w 165726"/>
                <a:gd name="connsiteY138" fmla="*/ 159890 h 182944"/>
                <a:gd name="connsiteX139" fmla="*/ 26195 w 165726"/>
                <a:gd name="connsiteY139" fmla="*/ 159890 h 182944"/>
                <a:gd name="connsiteX140" fmla="*/ 26195 w 165726"/>
                <a:gd name="connsiteY140" fmla="*/ 162042 h 182944"/>
                <a:gd name="connsiteX141" fmla="*/ 24043 w 165726"/>
                <a:gd name="connsiteY141" fmla="*/ 162042 h 182944"/>
                <a:gd name="connsiteX142" fmla="*/ 24043 w 165726"/>
                <a:gd name="connsiteY142" fmla="*/ 164195 h 182944"/>
                <a:gd name="connsiteX143" fmla="*/ 21891 w 165726"/>
                <a:gd name="connsiteY143" fmla="*/ 164195 h 182944"/>
                <a:gd name="connsiteX144" fmla="*/ 21891 w 165726"/>
                <a:gd name="connsiteY144" fmla="*/ 166347 h 182944"/>
                <a:gd name="connsiteX145" fmla="*/ 19739 w 165726"/>
                <a:gd name="connsiteY145" fmla="*/ 166347 h 182944"/>
                <a:gd name="connsiteX146" fmla="*/ 19739 w 165726"/>
                <a:gd name="connsiteY146" fmla="*/ 168499 h 182944"/>
                <a:gd name="connsiteX147" fmla="*/ 17586 w 165726"/>
                <a:gd name="connsiteY147" fmla="*/ 168499 h 182944"/>
                <a:gd name="connsiteX148" fmla="*/ 17586 w 165726"/>
                <a:gd name="connsiteY148" fmla="*/ 170652 h 182944"/>
                <a:gd name="connsiteX149" fmla="*/ 15434 w 165726"/>
                <a:gd name="connsiteY149" fmla="*/ 170652 h 182944"/>
                <a:gd name="connsiteX150" fmla="*/ 15434 w 165726"/>
                <a:gd name="connsiteY150" fmla="*/ 172804 h 182944"/>
                <a:gd name="connsiteX151" fmla="*/ 13282 w 165726"/>
                <a:gd name="connsiteY151" fmla="*/ 172804 h 182944"/>
                <a:gd name="connsiteX152" fmla="*/ 13282 w 165726"/>
                <a:gd name="connsiteY152" fmla="*/ 174956 h 182944"/>
                <a:gd name="connsiteX153" fmla="*/ 11129 w 165726"/>
                <a:gd name="connsiteY153" fmla="*/ 174956 h 182944"/>
                <a:gd name="connsiteX154" fmla="*/ 11129 w 165726"/>
                <a:gd name="connsiteY154" fmla="*/ 183565 h 182944"/>
                <a:gd name="connsiteX155" fmla="*/ 368 w 165726"/>
                <a:gd name="connsiteY155" fmla="*/ 183565 h 182944"/>
                <a:gd name="connsiteX156" fmla="*/ 368 w 165726"/>
                <a:gd name="connsiteY156" fmla="*/ 179261 h 182944"/>
                <a:gd name="connsiteX157" fmla="*/ 2520 w 165726"/>
                <a:gd name="connsiteY157" fmla="*/ 179261 h 182944"/>
                <a:gd name="connsiteX158" fmla="*/ 2520 w 165726"/>
                <a:gd name="connsiteY158" fmla="*/ 172804 h 182944"/>
                <a:gd name="connsiteX159" fmla="*/ 4673 w 165726"/>
                <a:gd name="connsiteY159" fmla="*/ 172804 h 182944"/>
                <a:gd name="connsiteX160" fmla="*/ 4673 w 165726"/>
                <a:gd name="connsiteY160" fmla="*/ 168499 h 182944"/>
                <a:gd name="connsiteX161" fmla="*/ 6825 w 165726"/>
                <a:gd name="connsiteY161" fmla="*/ 168499 h 182944"/>
                <a:gd name="connsiteX162" fmla="*/ 6825 w 165726"/>
                <a:gd name="connsiteY162" fmla="*/ 164195 h 182944"/>
                <a:gd name="connsiteX163" fmla="*/ 8977 w 165726"/>
                <a:gd name="connsiteY163" fmla="*/ 164195 h 182944"/>
                <a:gd name="connsiteX164" fmla="*/ 8977 w 165726"/>
                <a:gd name="connsiteY164" fmla="*/ 162042 h 182944"/>
                <a:gd name="connsiteX165" fmla="*/ 11129 w 165726"/>
                <a:gd name="connsiteY165" fmla="*/ 162042 h 182944"/>
                <a:gd name="connsiteX166" fmla="*/ 11129 w 165726"/>
                <a:gd name="connsiteY166" fmla="*/ 157738 h 182944"/>
                <a:gd name="connsiteX167" fmla="*/ 13282 w 165726"/>
                <a:gd name="connsiteY167" fmla="*/ 157738 h 182944"/>
                <a:gd name="connsiteX168" fmla="*/ 13282 w 165726"/>
                <a:gd name="connsiteY168" fmla="*/ 153433 h 182944"/>
                <a:gd name="connsiteX169" fmla="*/ 15434 w 165726"/>
                <a:gd name="connsiteY169" fmla="*/ 153433 h 182944"/>
                <a:gd name="connsiteX170" fmla="*/ 15434 w 165726"/>
                <a:gd name="connsiteY170" fmla="*/ 149129 h 182944"/>
                <a:gd name="connsiteX171" fmla="*/ 17586 w 165726"/>
                <a:gd name="connsiteY171" fmla="*/ 149129 h 182944"/>
                <a:gd name="connsiteX172" fmla="*/ 17586 w 165726"/>
                <a:gd name="connsiteY172" fmla="*/ 146976 h 182944"/>
                <a:gd name="connsiteX173" fmla="*/ 19739 w 165726"/>
                <a:gd name="connsiteY173" fmla="*/ 146976 h 182944"/>
                <a:gd name="connsiteX174" fmla="*/ 19739 w 165726"/>
                <a:gd name="connsiteY174" fmla="*/ 142672 h 182944"/>
                <a:gd name="connsiteX175" fmla="*/ 21891 w 165726"/>
                <a:gd name="connsiteY175" fmla="*/ 142672 h 182944"/>
                <a:gd name="connsiteX176" fmla="*/ 21891 w 165726"/>
                <a:gd name="connsiteY176" fmla="*/ 138367 h 182944"/>
                <a:gd name="connsiteX177" fmla="*/ 24043 w 165726"/>
                <a:gd name="connsiteY177" fmla="*/ 138367 h 182944"/>
                <a:gd name="connsiteX178" fmla="*/ 24043 w 165726"/>
                <a:gd name="connsiteY178" fmla="*/ 134063 h 182944"/>
                <a:gd name="connsiteX179" fmla="*/ 26195 w 165726"/>
                <a:gd name="connsiteY179" fmla="*/ 134063 h 182944"/>
                <a:gd name="connsiteX180" fmla="*/ 26195 w 165726"/>
                <a:gd name="connsiteY180" fmla="*/ 129758 h 182944"/>
                <a:gd name="connsiteX181" fmla="*/ 28348 w 165726"/>
                <a:gd name="connsiteY181" fmla="*/ 129758 h 182944"/>
                <a:gd name="connsiteX182" fmla="*/ 28348 w 165726"/>
                <a:gd name="connsiteY182" fmla="*/ 127606 h 182944"/>
                <a:gd name="connsiteX183" fmla="*/ 30500 w 165726"/>
                <a:gd name="connsiteY183" fmla="*/ 127606 h 182944"/>
                <a:gd name="connsiteX184" fmla="*/ 30500 w 165726"/>
                <a:gd name="connsiteY184" fmla="*/ 123301 h 182944"/>
                <a:gd name="connsiteX185" fmla="*/ 32652 w 165726"/>
                <a:gd name="connsiteY185" fmla="*/ 123301 h 182944"/>
                <a:gd name="connsiteX186" fmla="*/ 32652 w 165726"/>
                <a:gd name="connsiteY186" fmla="*/ 121149 h 182944"/>
                <a:gd name="connsiteX187" fmla="*/ 34805 w 165726"/>
                <a:gd name="connsiteY187" fmla="*/ 121149 h 182944"/>
                <a:gd name="connsiteX188" fmla="*/ 34805 w 165726"/>
                <a:gd name="connsiteY188" fmla="*/ 116844 h 182944"/>
                <a:gd name="connsiteX189" fmla="*/ 36957 w 165726"/>
                <a:gd name="connsiteY189" fmla="*/ 116844 h 182944"/>
                <a:gd name="connsiteX190" fmla="*/ 36957 w 165726"/>
                <a:gd name="connsiteY190" fmla="*/ 114692 h 182944"/>
                <a:gd name="connsiteX191" fmla="*/ 39109 w 165726"/>
                <a:gd name="connsiteY191" fmla="*/ 114692 h 182944"/>
                <a:gd name="connsiteX192" fmla="*/ 39109 w 165726"/>
                <a:gd name="connsiteY192" fmla="*/ 110388 h 182944"/>
                <a:gd name="connsiteX193" fmla="*/ 41261 w 165726"/>
                <a:gd name="connsiteY193" fmla="*/ 110388 h 182944"/>
                <a:gd name="connsiteX194" fmla="*/ 41261 w 165726"/>
                <a:gd name="connsiteY194" fmla="*/ 108235 h 182944"/>
                <a:gd name="connsiteX195" fmla="*/ 43414 w 165726"/>
                <a:gd name="connsiteY195" fmla="*/ 108235 h 182944"/>
                <a:gd name="connsiteX196" fmla="*/ 43414 w 165726"/>
                <a:gd name="connsiteY196" fmla="*/ 103931 h 182944"/>
                <a:gd name="connsiteX197" fmla="*/ 45566 w 165726"/>
                <a:gd name="connsiteY197" fmla="*/ 103931 h 182944"/>
                <a:gd name="connsiteX198" fmla="*/ 45566 w 165726"/>
                <a:gd name="connsiteY198" fmla="*/ 101778 h 182944"/>
                <a:gd name="connsiteX199" fmla="*/ 47718 w 165726"/>
                <a:gd name="connsiteY199" fmla="*/ 101778 h 182944"/>
                <a:gd name="connsiteX200" fmla="*/ 47718 w 165726"/>
                <a:gd name="connsiteY200" fmla="*/ 99626 h 182944"/>
                <a:gd name="connsiteX201" fmla="*/ 49871 w 165726"/>
                <a:gd name="connsiteY201" fmla="*/ 99626 h 182944"/>
                <a:gd name="connsiteX202" fmla="*/ 49871 w 165726"/>
                <a:gd name="connsiteY202" fmla="*/ 95322 h 182944"/>
                <a:gd name="connsiteX203" fmla="*/ 52023 w 165726"/>
                <a:gd name="connsiteY203" fmla="*/ 95322 h 182944"/>
                <a:gd name="connsiteX204" fmla="*/ 52023 w 165726"/>
                <a:gd name="connsiteY204" fmla="*/ 93169 h 182944"/>
                <a:gd name="connsiteX205" fmla="*/ 54175 w 165726"/>
                <a:gd name="connsiteY205" fmla="*/ 93169 h 182944"/>
                <a:gd name="connsiteX206" fmla="*/ 54175 w 165726"/>
                <a:gd name="connsiteY206" fmla="*/ 91017 h 182944"/>
                <a:gd name="connsiteX207" fmla="*/ 56327 w 165726"/>
                <a:gd name="connsiteY207" fmla="*/ 91017 h 182944"/>
                <a:gd name="connsiteX208" fmla="*/ 56327 w 165726"/>
                <a:gd name="connsiteY208" fmla="*/ 86712 h 182944"/>
                <a:gd name="connsiteX209" fmla="*/ 58480 w 165726"/>
                <a:gd name="connsiteY209" fmla="*/ 86712 h 182944"/>
                <a:gd name="connsiteX210" fmla="*/ 58480 w 165726"/>
                <a:gd name="connsiteY210" fmla="*/ 84560 h 182944"/>
                <a:gd name="connsiteX211" fmla="*/ 60632 w 165726"/>
                <a:gd name="connsiteY211" fmla="*/ 84560 h 182944"/>
                <a:gd name="connsiteX212" fmla="*/ 60632 w 165726"/>
                <a:gd name="connsiteY212" fmla="*/ 80256 h 182944"/>
                <a:gd name="connsiteX213" fmla="*/ 62784 w 165726"/>
                <a:gd name="connsiteY213" fmla="*/ 80256 h 182944"/>
                <a:gd name="connsiteX214" fmla="*/ 62784 w 165726"/>
                <a:gd name="connsiteY214" fmla="*/ 78103 h 182944"/>
                <a:gd name="connsiteX215" fmla="*/ 64937 w 165726"/>
                <a:gd name="connsiteY215" fmla="*/ 78103 h 182944"/>
                <a:gd name="connsiteX216" fmla="*/ 64937 w 165726"/>
                <a:gd name="connsiteY216" fmla="*/ 75951 h 182944"/>
                <a:gd name="connsiteX217" fmla="*/ 67089 w 165726"/>
                <a:gd name="connsiteY217" fmla="*/ 75951 h 182944"/>
                <a:gd name="connsiteX218" fmla="*/ 67089 w 165726"/>
                <a:gd name="connsiteY218" fmla="*/ 73799 h 182944"/>
                <a:gd name="connsiteX219" fmla="*/ 69241 w 165726"/>
                <a:gd name="connsiteY219" fmla="*/ 73799 h 182944"/>
                <a:gd name="connsiteX220" fmla="*/ 69241 w 165726"/>
                <a:gd name="connsiteY220" fmla="*/ 71646 h 182944"/>
                <a:gd name="connsiteX221" fmla="*/ 71393 w 165726"/>
                <a:gd name="connsiteY221" fmla="*/ 71646 h 182944"/>
                <a:gd name="connsiteX222" fmla="*/ 71393 w 165726"/>
                <a:gd name="connsiteY222" fmla="*/ 69494 h 182944"/>
                <a:gd name="connsiteX223" fmla="*/ 73546 w 165726"/>
                <a:gd name="connsiteY223" fmla="*/ 69494 h 182944"/>
                <a:gd name="connsiteX224" fmla="*/ 73546 w 165726"/>
                <a:gd name="connsiteY224" fmla="*/ 67342 h 182944"/>
                <a:gd name="connsiteX225" fmla="*/ 75698 w 165726"/>
                <a:gd name="connsiteY225" fmla="*/ 67342 h 182944"/>
                <a:gd name="connsiteX226" fmla="*/ 75698 w 165726"/>
                <a:gd name="connsiteY226" fmla="*/ 65190 h 182944"/>
                <a:gd name="connsiteX227" fmla="*/ 77850 w 165726"/>
                <a:gd name="connsiteY227" fmla="*/ 65190 h 182944"/>
                <a:gd name="connsiteX228" fmla="*/ 77850 w 165726"/>
                <a:gd name="connsiteY228" fmla="*/ 63037 h 182944"/>
                <a:gd name="connsiteX229" fmla="*/ 80003 w 165726"/>
                <a:gd name="connsiteY229" fmla="*/ 63037 h 182944"/>
                <a:gd name="connsiteX230" fmla="*/ 80003 w 165726"/>
                <a:gd name="connsiteY230" fmla="*/ 60885 h 182944"/>
                <a:gd name="connsiteX231" fmla="*/ 82155 w 165726"/>
                <a:gd name="connsiteY231" fmla="*/ 60885 h 182944"/>
                <a:gd name="connsiteX232" fmla="*/ 82155 w 165726"/>
                <a:gd name="connsiteY232" fmla="*/ 58733 h 182944"/>
                <a:gd name="connsiteX233" fmla="*/ 84307 w 165726"/>
                <a:gd name="connsiteY233" fmla="*/ 58733 h 182944"/>
                <a:gd name="connsiteX234" fmla="*/ 84307 w 165726"/>
                <a:gd name="connsiteY234" fmla="*/ 56580 h 182944"/>
                <a:gd name="connsiteX235" fmla="*/ 75698 w 165726"/>
                <a:gd name="connsiteY235" fmla="*/ 56580 h 182944"/>
                <a:gd name="connsiteX236" fmla="*/ 75698 w 165726"/>
                <a:gd name="connsiteY236" fmla="*/ 58733 h 182944"/>
                <a:gd name="connsiteX237" fmla="*/ 45566 w 165726"/>
                <a:gd name="connsiteY237" fmla="*/ 58733 h 182944"/>
                <a:gd name="connsiteX238" fmla="*/ 45566 w 165726"/>
                <a:gd name="connsiteY238" fmla="*/ 56580 h 182944"/>
                <a:gd name="connsiteX239" fmla="*/ 39109 w 165726"/>
                <a:gd name="connsiteY239" fmla="*/ 56580 h 182944"/>
                <a:gd name="connsiteX240" fmla="*/ 39109 w 165726"/>
                <a:gd name="connsiteY240" fmla="*/ 54428 h 182944"/>
                <a:gd name="connsiteX241" fmla="*/ 34805 w 165726"/>
                <a:gd name="connsiteY241" fmla="*/ 54428 h 182944"/>
                <a:gd name="connsiteX242" fmla="*/ 34805 w 165726"/>
                <a:gd name="connsiteY242" fmla="*/ 47971 h 182944"/>
                <a:gd name="connsiteX243" fmla="*/ 36957 w 165726"/>
                <a:gd name="connsiteY243" fmla="*/ 47971 h 182944"/>
                <a:gd name="connsiteX244" fmla="*/ 36957 w 165726"/>
                <a:gd name="connsiteY244" fmla="*/ 45819 h 182944"/>
                <a:gd name="connsiteX245" fmla="*/ 39109 w 165726"/>
                <a:gd name="connsiteY245" fmla="*/ 45819 h 182944"/>
                <a:gd name="connsiteX246" fmla="*/ 39109 w 165726"/>
                <a:gd name="connsiteY246" fmla="*/ 43667 h 182944"/>
                <a:gd name="connsiteX247" fmla="*/ 41261 w 165726"/>
                <a:gd name="connsiteY247" fmla="*/ 43667 h 182944"/>
                <a:gd name="connsiteX248" fmla="*/ 41261 w 165726"/>
                <a:gd name="connsiteY248" fmla="*/ 41514 h 182944"/>
                <a:gd name="connsiteX249" fmla="*/ 43414 w 165726"/>
                <a:gd name="connsiteY249" fmla="*/ 41514 h 182944"/>
                <a:gd name="connsiteX250" fmla="*/ 43414 w 165726"/>
                <a:gd name="connsiteY250" fmla="*/ 39362 h 182944"/>
                <a:gd name="connsiteX251" fmla="*/ 45566 w 165726"/>
                <a:gd name="connsiteY251" fmla="*/ 39362 h 182944"/>
                <a:gd name="connsiteX252" fmla="*/ 45566 w 165726"/>
                <a:gd name="connsiteY252" fmla="*/ 37210 h 182944"/>
                <a:gd name="connsiteX253" fmla="*/ 47718 w 165726"/>
                <a:gd name="connsiteY253" fmla="*/ 37210 h 182944"/>
                <a:gd name="connsiteX254" fmla="*/ 47718 w 165726"/>
                <a:gd name="connsiteY254" fmla="*/ 35058 h 182944"/>
                <a:gd name="connsiteX255" fmla="*/ 49871 w 165726"/>
                <a:gd name="connsiteY255" fmla="*/ 35058 h 182944"/>
                <a:gd name="connsiteX256" fmla="*/ 49871 w 165726"/>
                <a:gd name="connsiteY256" fmla="*/ 32905 h 182944"/>
                <a:gd name="connsiteX257" fmla="*/ 52023 w 165726"/>
                <a:gd name="connsiteY257" fmla="*/ 32905 h 182944"/>
                <a:gd name="connsiteX258" fmla="*/ 52023 w 165726"/>
                <a:gd name="connsiteY258" fmla="*/ 30753 h 182944"/>
                <a:gd name="connsiteX259" fmla="*/ 54175 w 165726"/>
                <a:gd name="connsiteY259" fmla="*/ 30753 h 182944"/>
                <a:gd name="connsiteX260" fmla="*/ 54175 w 165726"/>
                <a:gd name="connsiteY260" fmla="*/ 28601 h 182944"/>
                <a:gd name="connsiteX261" fmla="*/ 56327 w 165726"/>
                <a:gd name="connsiteY261" fmla="*/ 28601 h 182944"/>
                <a:gd name="connsiteX262" fmla="*/ 56327 w 165726"/>
                <a:gd name="connsiteY262" fmla="*/ 26448 h 182944"/>
                <a:gd name="connsiteX263" fmla="*/ 58480 w 165726"/>
                <a:gd name="connsiteY263" fmla="*/ 26448 h 182944"/>
                <a:gd name="connsiteX264" fmla="*/ 58480 w 165726"/>
                <a:gd name="connsiteY264" fmla="*/ 24296 h 182944"/>
                <a:gd name="connsiteX265" fmla="*/ 60632 w 165726"/>
                <a:gd name="connsiteY265" fmla="*/ 24296 h 182944"/>
                <a:gd name="connsiteX266" fmla="*/ 60632 w 165726"/>
                <a:gd name="connsiteY266" fmla="*/ 19992 h 182944"/>
                <a:gd name="connsiteX267" fmla="*/ 62784 w 165726"/>
                <a:gd name="connsiteY267" fmla="*/ 19992 h 182944"/>
                <a:gd name="connsiteX268" fmla="*/ 62784 w 165726"/>
                <a:gd name="connsiteY268" fmla="*/ 17839 h 182944"/>
                <a:gd name="connsiteX269" fmla="*/ 64937 w 165726"/>
                <a:gd name="connsiteY269" fmla="*/ 17839 h 182944"/>
                <a:gd name="connsiteX270" fmla="*/ 64937 w 165726"/>
                <a:gd name="connsiteY270" fmla="*/ 15687 h 182944"/>
                <a:gd name="connsiteX271" fmla="*/ 67089 w 165726"/>
                <a:gd name="connsiteY271" fmla="*/ 15687 h 182944"/>
                <a:gd name="connsiteX272" fmla="*/ 67089 w 165726"/>
                <a:gd name="connsiteY272" fmla="*/ 13535 h 182944"/>
                <a:gd name="connsiteX273" fmla="*/ 69241 w 165726"/>
                <a:gd name="connsiteY273" fmla="*/ 13535 h 182944"/>
                <a:gd name="connsiteX274" fmla="*/ 69241 w 165726"/>
                <a:gd name="connsiteY274" fmla="*/ 11382 h 182944"/>
                <a:gd name="connsiteX275" fmla="*/ 71393 w 165726"/>
                <a:gd name="connsiteY275" fmla="*/ 11382 h 182944"/>
                <a:gd name="connsiteX276" fmla="*/ 71393 w 165726"/>
                <a:gd name="connsiteY276" fmla="*/ 9230 h 182944"/>
                <a:gd name="connsiteX277" fmla="*/ 73546 w 165726"/>
                <a:gd name="connsiteY277" fmla="*/ 9230 h 182944"/>
                <a:gd name="connsiteX278" fmla="*/ 73546 w 165726"/>
                <a:gd name="connsiteY278" fmla="*/ 7078 h 182944"/>
                <a:gd name="connsiteX279" fmla="*/ 75698 w 165726"/>
                <a:gd name="connsiteY279" fmla="*/ 7078 h 182944"/>
                <a:gd name="connsiteX280" fmla="*/ 75698 w 165726"/>
                <a:gd name="connsiteY280" fmla="*/ 4926 h 182944"/>
                <a:gd name="connsiteX281" fmla="*/ 82155 w 165726"/>
                <a:gd name="connsiteY281" fmla="*/ 4926 h 182944"/>
                <a:gd name="connsiteX282" fmla="*/ 82155 w 165726"/>
                <a:gd name="connsiteY282" fmla="*/ 2773 h 182944"/>
                <a:gd name="connsiteX283" fmla="*/ 84307 w 165726"/>
                <a:gd name="connsiteY283" fmla="*/ 2773 h 18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</a:cxnLst>
              <a:rect l="l" t="t" r="r" b="b"/>
              <a:pathLst>
                <a:path w="165726" h="182944">
                  <a:moveTo>
                    <a:pt x="84307" y="621"/>
                  </a:moveTo>
                  <a:lnTo>
                    <a:pt x="86459" y="621"/>
                  </a:lnTo>
                  <a:lnTo>
                    <a:pt x="86459" y="24296"/>
                  </a:lnTo>
                  <a:lnTo>
                    <a:pt x="88612" y="24296"/>
                  </a:lnTo>
                  <a:lnTo>
                    <a:pt x="88612" y="28601"/>
                  </a:lnTo>
                  <a:lnTo>
                    <a:pt x="90764" y="28601"/>
                  </a:lnTo>
                  <a:lnTo>
                    <a:pt x="90764" y="32905"/>
                  </a:lnTo>
                  <a:lnTo>
                    <a:pt x="92916" y="32905"/>
                  </a:lnTo>
                  <a:lnTo>
                    <a:pt x="92916" y="35058"/>
                  </a:lnTo>
                  <a:lnTo>
                    <a:pt x="95069" y="35058"/>
                  </a:lnTo>
                  <a:lnTo>
                    <a:pt x="95069" y="37210"/>
                  </a:lnTo>
                  <a:lnTo>
                    <a:pt x="97221" y="37210"/>
                  </a:lnTo>
                  <a:lnTo>
                    <a:pt x="97221" y="41514"/>
                  </a:lnTo>
                  <a:lnTo>
                    <a:pt x="99373" y="41514"/>
                  </a:lnTo>
                  <a:lnTo>
                    <a:pt x="99373" y="43667"/>
                  </a:lnTo>
                  <a:lnTo>
                    <a:pt x="101525" y="43667"/>
                  </a:lnTo>
                  <a:lnTo>
                    <a:pt x="101525" y="45819"/>
                  </a:lnTo>
                  <a:lnTo>
                    <a:pt x="103678" y="45819"/>
                  </a:lnTo>
                  <a:lnTo>
                    <a:pt x="103678" y="47971"/>
                  </a:lnTo>
                  <a:lnTo>
                    <a:pt x="105830" y="47971"/>
                  </a:lnTo>
                  <a:lnTo>
                    <a:pt x="105830" y="50124"/>
                  </a:lnTo>
                  <a:lnTo>
                    <a:pt x="107982" y="50124"/>
                  </a:lnTo>
                  <a:lnTo>
                    <a:pt x="107982" y="52276"/>
                  </a:lnTo>
                  <a:lnTo>
                    <a:pt x="112287" y="52276"/>
                  </a:lnTo>
                  <a:lnTo>
                    <a:pt x="112287" y="54428"/>
                  </a:lnTo>
                  <a:lnTo>
                    <a:pt x="116591" y="54428"/>
                  </a:lnTo>
                  <a:lnTo>
                    <a:pt x="116591" y="56580"/>
                  </a:lnTo>
                  <a:lnTo>
                    <a:pt x="118744" y="56580"/>
                  </a:lnTo>
                  <a:lnTo>
                    <a:pt x="118744" y="58733"/>
                  </a:lnTo>
                  <a:lnTo>
                    <a:pt x="123048" y="58733"/>
                  </a:lnTo>
                  <a:lnTo>
                    <a:pt x="123048" y="60885"/>
                  </a:lnTo>
                  <a:lnTo>
                    <a:pt x="129505" y="60885"/>
                  </a:lnTo>
                  <a:lnTo>
                    <a:pt x="129505" y="63037"/>
                  </a:lnTo>
                  <a:lnTo>
                    <a:pt x="131657" y="63037"/>
                  </a:lnTo>
                  <a:lnTo>
                    <a:pt x="131657" y="65190"/>
                  </a:lnTo>
                  <a:lnTo>
                    <a:pt x="133810" y="65190"/>
                  </a:lnTo>
                  <a:lnTo>
                    <a:pt x="133810" y="67342"/>
                  </a:lnTo>
                  <a:lnTo>
                    <a:pt x="140267" y="67342"/>
                  </a:lnTo>
                  <a:lnTo>
                    <a:pt x="140267" y="69494"/>
                  </a:lnTo>
                  <a:lnTo>
                    <a:pt x="144571" y="69494"/>
                  </a:lnTo>
                  <a:lnTo>
                    <a:pt x="144571" y="71646"/>
                  </a:lnTo>
                  <a:lnTo>
                    <a:pt x="148876" y="71646"/>
                  </a:lnTo>
                  <a:lnTo>
                    <a:pt x="148876" y="73799"/>
                  </a:lnTo>
                  <a:lnTo>
                    <a:pt x="155333" y="73799"/>
                  </a:lnTo>
                  <a:lnTo>
                    <a:pt x="155333" y="75951"/>
                  </a:lnTo>
                  <a:lnTo>
                    <a:pt x="161789" y="75951"/>
                  </a:lnTo>
                  <a:lnTo>
                    <a:pt x="161789" y="78103"/>
                  </a:lnTo>
                  <a:lnTo>
                    <a:pt x="166094" y="78103"/>
                  </a:lnTo>
                  <a:lnTo>
                    <a:pt x="166094" y="88865"/>
                  </a:lnTo>
                  <a:lnTo>
                    <a:pt x="163942" y="88865"/>
                  </a:lnTo>
                  <a:lnTo>
                    <a:pt x="163942" y="97474"/>
                  </a:lnTo>
                  <a:lnTo>
                    <a:pt x="161789" y="97474"/>
                  </a:lnTo>
                  <a:lnTo>
                    <a:pt x="161789" y="101778"/>
                  </a:lnTo>
                  <a:lnTo>
                    <a:pt x="159637" y="101778"/>
                  </a:lnTo>
                  <a:lnTo>
                    <a:pt x="159637" y="103931"/>
                  </a:lnTo>
                  <a:lnTo>
                    <a:pt x="157485" y="103931"/>
                  </a:lnTo>
                  <a:lnTo>
                    <a:pt x="157485" y="108235"/>
                  </a:lnTo>
                  <a:lnTo>
                    <a:pt x="153180" y="108235"/>
                  </a:lnTo>
                  <a:lnTo>
                    <a:pt x="153180" y="97474"/>
                  </a:lnTo>
                  <a:lnTo>
                    <a:pt x="157485" y="97474"/>
                  </a:lnTo>
                  <a:lnTo>
                    <a:pt x="157485" y="93169"/>
                  </a:lnTo>
                  <a:lnTo>
                    <a:pt x="155333" y="93169"/>
                  </a:lnTo>
                  <a:lnTo>
                    <a:pt x="155333" y="95322"/>
                  </a:lnTo>
                  <a:lnTo>
                    <a:pt x="153180" y="95322"/>
                  </a:lnTo>
                  <a:lnTo>
                    <a:pt x="153180" y="93169"/>
                  </a:lnTo>
                  <a:lnTo>
                    <a:pt x="151028" y="93169"/>
                  </a:lnTo>
                  <a:lnTo>
                    <a:pt x="151028" y="95322"/>
                  </a:lnTo>
                  <a:lnTo>
                    <a:pt x="138114" y="95322"/>
                  </a:lnTo>
                  <a:lnTo>
                    <a:pt x="138114" y="97474"/>
                  </a:lnTo>
                  <a:lnTo>
                    <a:pt x="135962" y="97474"/>
                  </a:lnTo>
                  <a:lnTo>
                    <a:pt x="135962" y="93169"/>
                  </a:lnTo>
                  <a:lnTo>
                    <a:pt x="133810" y="93169"/>
                  </a:lnTo>
                  <a:lnTo>
                    <a:pt x="133810" y="97474"/>
                  </a:lnTo>
                  <a:lnTo>
                    <a:pt x="131657" y="97474"/>
                  </a:lnTo>
                  <a:lnTo>
                    <a:pt x="131657" y="93169"/>
                  </a:lnTo>
                  <a:lnTo>
                    <a:pt x="129505" y="93169"/>
                  </a:lnTo>
                  <a:lnTo>
                    <a:pt x="129505" y="88865"/>
                  </a:lnTo>
                  <a:lnTo>
                    <a:pt x="127353" y="88865"/>
                  </a:lnTo>
                  <a:lnTo>
                    <a:pt x="127353" y="86712"/>
                  </a:lnTo>
                  <a:lnTo>
                    <a:pt x="129505" y="86712"/>
                  </a:lnTo>
                  <a:lnTo>
                    <a:pt x="129505" y="84560"/>
                  </a:lnTo>
                  <a:lnTo>
                    <a:pt x="118744" y="84560"/>
                  </a:lnTo>
                  <a:lnTo>
                    <a:pt x="118744" y="82408"/>
                  </a:lnTo>
                  <a:lnTo>
                    <a:pt x="114439" y="82408"/>
                  </a:lnTo>
                  <a:lnTo>
                    <a:pt x="114439" y="80256"/>
                  </a:lnTo>
                  <a:lnTo>
                    <a:pt x="95069" y="80256"/>
                  </a:lnTo>
                  <a:lnTo>
                    <a:pt x="95069" y="82408"/>
                  </a:lnTo>
                  <a:lnTo>
                    <a:pt x="90764" y="82408"/>
                  </a:lnTo>
                  <a:lnTo>
                    <a:pt x="90764" y="88865"/>
                  </a:lnTo>
                  <a:lnTo>
                    <a:pt x="88612" y="88865"/>
                  </a:lnTo>
                  <a:lnTo>
                    <a:pt x="88612" y="86712"/>
                  </a:lnTo>
                  <a:lnTo>
                    <a:pt x="86459" y="86712"/>
                  </a:lnTo>
                  <a:lnTo>
                    <a:pt x="86459" y="84560"/>
                  </a:lnTo>
                  <a:lnTo>
                    <a:pt x="84307" y="84560"/>
                  </a:lnTo>
                  <a:lnTo>
                    <a:pt x="84307" y="88865"/>
                  </a:lnTo>
                  <a:lnTo>
                    <a:pt x="86459" y="88865"/>
                  </a:lnTo>
                  <a:lnTo>
                    <a:pt x="86459" y="97474"/>
                  </a:lnTo>
                  <a:lnTo>
                    <a:pt x="82155" y="97474"/>
                  </a:lnTo>
                  <a:lnTo>
                    <a:pt x="82155" y="91017"/>
                  </a:lnTo>
                  <a:lnTo>
                    <a:pt x="75698" y="91017"/>
                  </a:lnTo>
                  <a:lnTo>
                    <a:pt x="75698" y="93169"/>
                  </a:lnTo>
                  <a:lnTo>
                    <a:pt x="71393" y="93169"/>
                  </a:lnTo>
                  <a:lnTo>
                    <a:pt x="71393" y="97474"/>
                  </a:lnTo>
                  <a:lnTo>
                    <a:pt x="69241" y="97474"/>
                  </a:lnTo>
                  <a:lnTo>
                    <a:pt x="69241" y="101778"/>
                  </a:lnTo>
                  <a:lnTo>
                    <a:pt x="62784" y="101778"/>
                  </a:lnTo>
                  <a:lnTo>
                    <a:pt x="62784" y="106083"/>
                  </a:lnTo>
                  <a:lnTo>
                    <a:pt x="60632" y="106083"/>
                  </a:lnTo>
                  <a:lnTo>
                    <a:pt x="60632" y="108235"/>
                  </a:lnTo>
                  <a:lnTo>
                    <a:pt x="58480" y="108235"/>
                  </a:lnTo>
                  <a:lnTo>
                    <a:pt x="58480" y="110388"/>
                  </a:lnTo>
                  <a:lnTo>
                    <a:pt x="56327" y="110388"/>
                  </a:lnTo>
                  <a:lnTo>
                    <a:pt x="56327" y="114692"/>
                  </a:lnTo>
                  <a:lnTo>
                    <a:pt x="54175" y="114692"/>
                  </a:lnTo>
                  <a:lnTo>
                    <a:pt x="54175" y="118997"/>
                  </a:lnTo>
                  <a:lnTo>
                    <a:pt x="52023" y="118997"/>
                  </a:lnTo>
                  <a:lnTo>
                    <a:pt x="52023" y="121149"/>
                  </a:lnTo>
                  <a:lnTo>
                    <a:pt x="49871" y="121149"/>
                  </a:lnTo>
                  <a:lnTo>
                    <a:pt x="49871" y="125454"/>
                  </a:lnTo>
                  <a:lnTo>
                    <a:pt x="47718" y="125454"/>
                  </a:lnTo>
                  <a:lnTo>
                    <a:pt x="47718" y="127606"/>
                  </a:lnTo>
                  <a:lnTo>
                    <a:pt x="45566" y="127606"/>
                  </a:lnTo>
                  <a:lnTo>
                    <a:pt x="45566" y="131910"/>
                  </a:lnTo>
                  <a:lnTo>
                    <a:pt x="43414" y="131910"/>
                  </a:lnTo>
                  <a:lnTo>
                    <a:pt x="43414" y="134063"/>
                  </a:lnTo>
                  <a:lnTo>
                    <a:pt x="41261" y="134063"/>
                  </a:lnTo>
                  <a:lnTo>
                    <a:pt x="41261" y="140520"/>
                  </a:lnTo>
                  <a:lnTo>
                    <a:pt x="39109" y="140520"/>
                  </a:lnTo>
                  <a:lnTo>
                    <a:pt x="39109" y="144824"/>
                  </a:lnTo>
                  <a:lnTo>
                    <a:pt x="36957" y="144824"/>
                  </a:lnTo>
                  <a:lnTo>
                    <a:pt x="36957" y="146976"/>
                  </a:lnTo>
                  <a:lnTo>
                    <a:pt x="34805" y="146976"/>
                  </a:lnTo>
                  <a:lnTo>
                    <a:pt x="34805" y="149129"/>
                  </a:lnTo>
                  <a:lnTo>
                    <a:pt x="32652" y="149129"/>
                  </a:lnTo>
                  <a:lnTo>
                    <a:pt x="32652" y="153433"/>
                  </a:lnTo>
                  <a:lnTo>
                    <a:pt x="30500" y="153433"/>
                  </a:lnTo>
                  <a:lnTo>
                    <a:pt x="30500" y="155586"/>
                  </a:lnTo>
                  <a:lnTo>
                    <a:pt x="28348" y="155586"/>
                  </a:lnTo>
                  <a:lnTo>
                    <a:pt x="28348" y="159890"/>
                  </a:lnTo>
                  <a:lnTo>
                    <a:pt x="26195" y="159890"/>
                  </a:lnTo>
                  <a:lnTo>
                    <a:pt x="26195" y="162042"/>
                  </a:lnTo>
                  <a:lnTo>
                    <a:pt x="24043" y="162042"/>
                  </a:lnTo>
                  <a:lnTo>
                    <a:pt x="24043" y="164195"/>
                  </a:lnTo>
                  <a:lnTo>
                    <a:pt x="21891" y="164195"/>
                  </a:lnTo>
                  <a:lnTo>
                    <a:pt x="21891" y="166347"/>
                  </a:lnTo>
                  <a:lnTo>
                    <a:pt x="19739" y="166347"/>
                  </a:lnTo>
                  <a:lnTo>
                    <a:pt x="19739" y="168499"/>
                  </a:lnTo>
                  <a:lnTo>
                    <a:pt x="17586" y="168499"/>
                  </a:lnTo>
                  <a:lnTo>
                    <a:pt x="17586" y="170652"/>
                  </a:lnTo>
                  <a:lnTo>
                    <a:pt x="15434" y="170652"/>
                  </a:lnTo>
                  <a:lnTo>
                    <a:pt x="15434" y="172804"/>
                  </a:lnTo>
                  <a:lnTo>
                    <a:pt x="13282" y="172804"/>
                  </a:lnTo>
                  <a:lnTo>
                    <a:pt x="13282" y="174956"/>
                  </a:lnTo>
                  <a:lnTo>
                    <a:pt x="11129" y="174956"/>
                  </a:lnTo>
                  <a:lnTo>
                    <a:pt x="11129" y="183565"/>
                  </a:lnTo>
                  <a:lnTo>
                    <a:pt x="368" y="183565"/>
                  </a:lnTo>
                  <a:lnTo>
                    <a:pt x="368" y="179261"/>
                  </a:lnTo>
                  <a:lnTo>
                    <a:pt x="2520" y="179261"/>
                  </a:lnTo>
                  <a:lnTo>
                    <a:pt x="2520" y="172804"/>
                  </a:lnTo>
                  <a:lnTo>
                    <a:pt x="4673" y="172804"/>
                  </a:lnTo>
                  <a:lnTo>
                    <a:pt x="4673" y="168499"/>
                  </a:lnTo>
                  <a:lnTo>
                    <a:pt x="6825" y="168499"/>
                  </a:lnTo>
                  <a:lnTo>
                    <a:pt x="6825" y="164195"/>
                  </a:lnTo>
                  <a:lnTo>
                    <a:pt x="8977" y="164195"/>
                  </a:lnTo>
                  <a:lnTo>
                    <a:pt x="8977" y="162042"/>
                  </a:lnTo>
                  <a:lnTo>
                    <a:pt x="11129" y="162042"/>
                  </a:lnTo>
                  <a:lnTo>
                    <a:pt x="11129" y="157738"/>
                  </a:lnTo>
                  <a:lnTo>
                    <a:pt x="13282" y="157738"/>
                  </a:lnTo>
                  <a:lnTo>
                    <a:pt x="13282" y="153433"/>
                  </a:lnTo>
                  <a:lnTo>
                    <a:pt x="15434" y="153433"/>
                  </a:lnTo>
                  <a:lnTo>
                    <a:pt x="15434" y="149129"/>
                  </a:lnTo>
                  <a:lnTo>
                    <a:pt x="17586" y="149129"/>
                  </a:lnTo>
                  <a:lnTo>
                    <a:pt x="17586" y="146976"/>
                  </a:lnTo>
                  <a:lnTo>
                    <a:pt x="19739" y="146976"/>
                  </a:lnTo>
                  <a:lnTo>
                    <a:pt x="19739" y="142672"/>
                  </a:lnTo>
                  <a:lnTo>
                    <a:pt x="21891" y="142672"/>
                  </a:lnTo>
                  <a:lnTo>
                    <a:pt x="21891" y="138367"/>
                  </a:lnTo>
                  <a:lnTo>
                    <a:pt x="24043" y="138367"/>
                  </a:lnTo>
                  <a:lnTo>
                    <a:pt x="24043" y="134063"/>
                  </a:lnTo>
                  <a:lnTo>
                    <a:pt x="26195" y="134063"/>
                  </a:lnTo>
                  <a:lnTo>
                    <a:pt x="26195" y="129758"/>
                  </a:lnTo>
                  <a:lnTo>
                    <a:pt x="28348" y="129758"/>
                  </a:lnTo>
                  <a:lnTo>
                    <a:pt x="28348" y="127606"/>
                  </a:lnTo>
                  <a:lnTo>
                    <a:pt x="30500" y="127606"/>
                  </a:lnTo>
                  <a:lnTo>
                    <a:pt x="30500" y="123301"/>
                  </a:lnTo>
                  <a:lnTo>
                    <a:pt x="32652" y="123301"/>
                  </a:lnTo>
                  <a:lnTo>
                    <a:pt x="32652" y="121149"/>
                  </a:lnTo>
                  <a:lnTo>
                    <a:pt x="34805" y="121149"/>
                  </a:lnTo>
                  <a:lnTo>
                    <a:pt x="34805" y="116844"/>
                  </a:lnTo>
                  <a:lnTo>
                    <a:pt x="36957" y="116844"/>
                  </a:lnTo>
                  <a:lnTo>
                    <a:pt x="36957" y="114692"/>
                  </a:lnTo>
                  <a:lnTo>
                    <a:pt x="39109" y="114692"/>
                  </a:lnTo>
                  <a:lnTo>
                    <a:pt x="39109" y="110388"/>
                  </a:lnTo>
                  <a:lnTo>
                    <a:pt x="41261" y="110388"/>
                  </a:lnTo>
                  <a:lnTo>
                    <a:pt x="41261" y="108235"/>
                  </a:lnTo>
                  <a:lnTo>
                    <a:pt x="43414" y="108235"/>
                  </a:lnTo>
                  <a:lnTo>
                    <a:pt x="43414" y="103931"/>
                  </a:lnTo>
                  <a:lnTo>
                    <a:pt x="45566" y="103931"/>
                  </a:lnTo>
                  <a:lnTo>
                    <a:pt x="45566" y="101778"/>
                  </a:lnTo>
                  <a:lnTo>
                    <a:pt x="47718" y="101778"/>
                  </a:lnTo>
                  <a:lnTo>
                    <a:pt x="47718" y="99626"/>
                  </a:lnTo>
                  <a:lnTo>
                    <a:pt x="49871" y="99626"/>
                  </a:lnTo>
                  <a:lnTo>
                    <a:pt x="49871" y="95322"/>
                  </a:lnTo>
                  <a:lnTo>
                    <a:pt x="52023" y="95322"/>
                  </a:lnTo>
                  <a:lnTo>
                    <a:pt x="52023" y="93169"/>
                  </a:lnTo>
                  <a:lnTo>
                    <a:pt x="54175" y="93169"/>
                  </a:lnTo>
                  <a:lnTo>
                    <a:pt x="54175" y="91017"/>
                  </a:lnTo>
                  <a:lnTo>
                    <a:pt x="56327" y="91017"/>
                  </a:lnTo>
                  <a:lnTo>
                    <a:pt x="56327" y="86712"/>
                  </a:lnTo>
                  <a:lnTo>
                    <a:pt x="58480" y="86712"/>
                  </a:lnTo>
                  <a:lnTo>
                    <a:pt x="58480" y="84560"/>
                  </a:lnTo>
                  <a:lnTo>
                    <a:pt x="60632" y="84560"/>
                  </a:lnTo>
                  <a:lnTo>
                    <a:pt x="60632" y="80256"/>
                  </a:lnTo>
                  <a:lnTo>
                    <a:pt x="62784" y="80256"/>
                  </a:lnTo>
                  <a:lnTo>
                    <a:pt x="62784" y="78103"/>
                  </a:lnTo>
                  <a:lnTo>
                    <a:pt x="64937" y="78103"/>
                  </a:lnTo>
                  <a:lnTo>
                    <a:pt x="64937" y="75951"/>
                  </a:lnTo>
                  <a:lnTo>
                    <a:pt x="67089" y="75951"/>
                  </a:lnTo>
                  <a:lnTo>
                    <a:pt x="67089" y="73799"/>
                  </a:lnTo>
                  <a:lnTo>
                    <a:pt x="69241" y="73799"/>
                  </a:lnTo>
                  <a:lnTo>
                    <a:pt x="69241" y="71646"/>
                  </a:lnTo>
                  <a:lnTo>
                    <a:pt x="71393" y="71646"/>
                  </a:lnTo>
                  <a:lnTo>
                    <a:pt x="71393" y="69494"/>
                  </a:lnTo>
                  <a:lnTo>
                    <a:pt x="73546" y="69494"/>
                  </a:lnTo>
                  <a:lnTo>
                    <a:pt x="73546" y="67342"/>
                  </a:lnTo>
                  <a:lnTo>
                    <a:pt x="75698" y="67342"/>
                  </a:lnTo>
                  <a:lnTo>
                    <a:pt x="75698" y="65190"/>
                  </a:lnTo>
                  <a:lnTo>
                    <a:pt x="77850" y="65190"/>
                  </a:lnTo>
                  <a:lnTo>
                    <a:pt x="77850" y="63037"/>
                  </a:lnTo>
                  <a:lnTo>
                    <a:pt x="80003" y="63037"/>
                  </a:lnTo>
                  <a:lnTo>
                    <a:pt x="80003" y="60885"/>
                  </a:lnTo>
                  <a:lnTo>
                    <a:pt x="82155" y="60885"/>
                  </a:lnTo>
                  <a:lnTo>
                    <a:pt x="82155" y="58733"/>
                  </a:lnTo>
                  <a:lnTo>
                    <a:pt x="84307" y="58733"/>
                  </a:lnTo>
                  <a:lnTo>
                    <a:pt x="84307" y="56580"/>
                  </a:lnTo>
                  <a:lnTo>
                    <a:pt x="75698" y="56580"/>
                  </a:lnTo>
                  <a:lnTo>
                    <a:pt x="75698" y="58733"/>
                  </a:lnTo>
                  <a:lnTo>
                    <a:pt x="45566" y="58733"/>
                  </a:lnTo>
                  <a:lnTo>
                    <a:pt x="45566" y="56580"/>
                  </a:lnTo>
                  <a:lnTo>
                    <a:pt x="39109" y="56580"/>
                  </a:lnTo>
                  <a:lnTo>
                    <a:pt x="39109" y="54428"/>
                  </a:lnTo>
                  <a:lnTo>
                    <a:pt x="34805" y="54428"/>
                  </a:lnTo>
                  <a:lnTo>
                    <a:pt x="34805" y="47971"/>
                  </a:lnTo>
                  <a:lnTo>
                    <a:pt x="36957" y="47971"/>
                  </a:lnTo>
                  <a:lnTo>
                    <a:pt x="36957" y="45819"/>
                  </a:lnTo>
                  <a:lnTo>
                    <a:pt x="39109" y="45819"/>
                  </a:lnTo>
                  <a:lnTo>
                    <a:pt x="39109" y="43667"/>
                  </a:lnTo>
                  <a:lnTo>
                    <a:pt x="41261" y="43667"/>
                  </a:lnTo>
                  <a:lnTo>
                    <a:pt x="41261" y="41514"/>
                  </a:lnTo>
                  <a:lnTo>
                    <a:pt x="43414" y="41514"/>
                  </a:lnTo>
                  <a:lnTo>
                    <a:pt x="43414" y="39362"/>
                  </a:lnTo>
                  <a:lnTo>
                    <a:pt x="45566" y="39362"/>
                  </a:lnTo>
                  <a:lnTo>
                    <a:pt x="45566" y="37210"/>
                  </a:lnTo>
                  <a:lnTo>
                    <a:pt x="47718" y="37210"/>
                  </a:lnTo>
                  <a:lnTo>
                    <a:pt x="47718" y="35058"/>
                  </a:lnTo>
                  <a:lnTo>
                    <a:pt x="49871" y="35058"/>
                  </a:lnTo>
                  <a:lnTo>
                    <a:pt x="49871" y="32905"/>
                  </a:lnTo>
                  <a:lnTo>
                    <a:pt x="52023" y="32905"/>
                  </a:lnTo>
                  <a:lnTo>
                    <a:pt x="52023" y="30753"/>
                  </a:lnTo>
                  <a:lnTo>
                    <a:pt x="54175" y="30753"/>
                  </a:lnTo>
                  <a:lnTo>
                    <a:pt x="54175" y="28601"/>
                  </a:lnTo>
                  <a:lnTo>
                    <a:pt x="56327" y="28601"/>
                  </a:lnTo>
                  <a:lnTo>
                    <a:pt x="56327" y="26448"/>
                  </a:lnTo>
                  <a:lnTo>
                    <a:pt x="58480" y="26448"/>
                  </a:lnTo>
                  <a:lnTo>
                    <a:pt x="58480" y="24296"/>
                  </a:lnTo>
                  <a:lnTo>
                    <a:pt x="60632" y="24296"/>
                  </a:lnTo>
                  <a:lnTo>
                    <a:pt x="60632" y="19992"/>
                  </a:lnTo>
                  <a:lnTo>
                    <a:pt x="62784" y="19992"/>
                  </a:lnTo>
                  <a:lnTo>
                    <a:pt x="62784" y="17839"/>
                  </a:lnTo>
                  <a:lnTo>
                    <a:pt x="64937" y="17839"/>
                  </a:lnTo>
                  <a:lnTo>
                    <a:pt x="64937" y="15687"/>
                  </a:lnTo>
                  <a:lnTo>
                    <a:pt x="67089" y="15687"/>
                  </a:lnTo>
                  <a:lnTo>
                    <a:pt x="67089" y="13535"/>
                  </a:lnTo>
                  <a:lnTo>
                    <a:pt x="69241" y="13535"/>
                  </a:lnTo>
                  <a:lnTo>
                    <a:pt x="69241" y="11382"/>
                  </a:lnTo>
                  <a:lnTo>
                    <a:pt x="71393" y="11382"/>
                  </a:lnTo>
                  <a:lnTo>
                    <a:pt x="71393" y="9230"/>
                  </a:lnTo>
                  <a:lnTo>
                    <a:pt x="73546" y="9230"/>
                  </a:lnTo>
                  <a:lnTo>
                    <a:pt x="73546" y="7078"/>
                  </a:lnTo>
                  <a:lnTo>
                    <a:pt x="75698" y="7078"/>
                  </a:lnTo>
                  <a:lnTo>
                    <a:pt x="75698" y="4926"/>
                  </a:lnTo>
                  <a:lnTo>
                    <a:pt x="82155" y="4926"/>
                  </a:lnTo>
                  <a:lnTo>
                    <a:pt x="82155" y="2773"/>
                  </a:lnTo>
                  <a:lnTo>
                    <a:pt x="84307" y="2773"/>
                  </a:lnTo>
                  <a:close/>
                </a:path>
              </a:pathLst>
            </a:custGeom>
            <a:solidFill>
              <a:srgbClr val="FBD29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FEB8B316-9797-0DD0-8AFE-93BFBFF1AEF4}"/>
                </a:ext>
              </a:extLst>
            </p:cNvPr>
            <p:cNvSpPr/>
            <p:nvPr/>
          </p:nvSpPr>
          <p:spPr>
            <a:xfrm>
              <a:off x="12218570" y="8274414"/>
              <a:ext cx="90396" cy="88243"/>
            </a:xfrm>
            <a:custGeom>
              <a:avLst/>
              <a:gdLst>
                <a:gd name="connsiteX0" fmla="*/ 30548 w 90396"/>
                <a:gd name="connsiteY0" fmla="*/ 382 h 88243"/>
                <a:gd name="connsiteX1" fmla="*/ 56375 w 90396"/>
                <a:gd name="connsiteY1" fmla="*/ 382 h 88243"/>
                <a:gd name="connsiteX2" fmla="*/ 56375 w 90396"/>
                <a:gd name="connsiteY2" fmla="*/ 2534 h 88243"/>
                <a:gd name="connsiteX3" fmla="*/ 60680 w 90396"/>
                <a:gd name="connsiteY3" fmla="*/ 2534 h 88243"/>
                <a:gd name="connsiteX4" fmla="*/ 60680 w 90396"/>
                <a:gd name="connsiteY4" fmla="*/ 4687 h 88243"/>
                <a:gd name="connsiteX5" fmla="*/ 67137 w 90396"/>
                <a:gd name="connsiteY5" fmla="*/ 4687 h 88243"/>
                <a:gd name="connsiteX6" fmla="*/ 67137 w 90396"/>
                <a:gd name="connsiteY6" fmla="*/ 6839 h 88243"/>
                <a:gd name="connsiteX7" fmla="*/ 71441 w 90396"/>
                <a:gd name="connsiteY7" fmla="*/ 6839 h 88243"/>
                <a:gd name="connsiteX8" fmla="*/ 71441 w 90396"/>
                <a:gd name="connsiteY8" fmla="*/ 8991 h 88243"/>
                <a:gd name="connsiteX9" fmla="*/ 73594 w 90396"/>
                <a:gd name="connsiteY9" fmla="*/ 8991 h 88243"/>
                <a:gd name="connsiteX10" fmla="*/ 73594 w 90396"/>
                <a:gd name="connsiteY10" fmla="*/ 11143 h 88243"/>
                <a:gd name="connsiteX11" fmla="*/ 75746 w 90396"/>
                <a:gd name="connsiteY11" fmla="*/ 11143 h 88243"/>
                <a:gd name="connsiteX12" fmla="*/ 75746 w 90396"/>
                <a:gd name="connsiteY12" fmla="*/ 13296 h 88243"/>
                <a:gd name="connsiteX13" fmla="*/ 80051 w 90396"/>
                <a:gd name="connsiteY13" fmla="*/ 13296 h 88243"/>
                <a:gd name="connsiteX14" fmla="*/ 80051 w 90396"/>
                <a:gd name="connsiteY14" fmla="*/ 15448 h 88243"/>
                <a:gd name="connsiteX15" fmla="*/ 82203 w 90396"/>
                <a:gd name="connsiteY15" fmla="*/ 15448 h 88243"/>
                <a:gd name="connsiteX16" fmla="*/ 82203 w 90396"/>
                <a:gd name="connsiteY16" fmla="*/ 17600 h 88243"/>
                <a:gd name="connsiteX17" fmla="*/ 84355 w 90396"/>
                <a:gd name="connsiteY17" fmla="*/ 17600 h 88243"/>
                <a:gd name="connsiteX18" fmla="*/ 84355 w 90396"/>
                <a:gd name="connsiteY18" fmla="*/ 21905 h 88243"/>
                <a:gd name="connsiteX19" fmla="*/ 86507 w 90396"/>
                <a:gd name="connsiteY19" fmla="*/ 21905 h 88243"/>
                <a:gd name="connsiteX20" fmla="*/ 86507 w 90396"/>
                <a:gd name="connsiteY20" fmla="*/ 24057 h 88243"/>
                <a:gd name="connsiteX21" fmla="*/ 88660 w 90396"/>
                <a:gd name="connsiteY21" fmla="*/ 24057 h 88243"/>
                <a:gd name="connsiteX22" fmla="*/ 88660 w 90396"/>
                <a:gd name="connsiteY22" fmla="*/ 28362 h 88243"/>
                <a:gd name="connsiteX23" fmla="*/ 90812 w 90396"/>
                <a:gd name="connsiteY23" fmla="*/ 28362 h 88243"/>
                <a:gd name="connsiteX24" fmla="*/ 90812 w 90396"/>
                <a:gd name="connsiteY24" fmla="*/ 60646 h 88243"/>
                <a:gd name="connsiteX25" fmla="*/ 88660 w 90396"/>
                <a:gd name="connsiteY25" fmla="*/ 60646 h 88243"/>
                <a:gd name="connsiteX26" fmla="*/ 88660 w 90396"/>
                <a:gd name="connsiteY26" fmla="*/ 62798 h 88243"/>
                <a:gd name="connsiteX27" fmla="*/ 86507 w 90396"/>
                <a:gd name="connsiteY27" fmla="*/ 62798 h 88243"/>
                <a:gd name="connsiteX28" fmla="*/ 86507 w 90396"/>
                <a:gd name="connsiteY28" fmla="*/ 67103 h 88243"/>
                <a:gd name="connsiteX29" fmla="*/ 84355 w 90396"/>
                <a:gd name="connsiteY29" fmla="*/ 67103 h 88243"/>
                <a:gd name="connsiteX30" fmla="*/ 84355 w 90396"/>
                <a:gd name="connsiteY30" fmla="*/ 69255 h 88243"/>
                <a:gd name="connsiteX31" fmla="*/ 82203 w 90396"/>
                <a:gd name="connsiteY31" fmla="*/ 69255 h 88243"/>
                <a:gd name="connsiteX32" fmla="*/ 82203 w 90396"/>
                <a:gd name="connsiteY32" fmla="*/ 73560 h 88243"/>
                <a:gd name="connsiteX33" fmla="*/ 80051 w 90396"/>
                <a:gd name="connsiteY33" fmla="*/ 73560 h 88243"/>
                <a:gd name="connsiteX34" fmla="*/ 80051 w 90396"/>
                <a:gd name="connsiteY34" fmla="*/ 75712 h 88243"/>
                <a:gd name="connsiteX35" fmla="*/ 77898 w 90396"/>
                <a:gd name="connsiteY35" fmla="*/ 75712 h 88243"/>
                <a:gd name="connsiteX36" fmla="*/ 77898 w 90396"/>
                <a:gd name="connsiteY36" fmla="*/ 77864 h 88243"/>
                <a:gd name="connsiteX37" fmla="*/ 73594 w 90396"/>
                <a:gd name="connsiteY37" fmla="*/ 77864 h 88243"/>
                <a:gd name="connsiteX38" fmla="*/ 73594 w 90396"/>
                <a:gd name="connsiteY38" fmla="*/ 80017 h 88243"/>
                <a:gd name="connsiteX39" fmla="*/ 69289 w 90396"/>
                <a:gd name="connsiteY39" fmla="*/ 80017 h 88243"/>
                <a:gd name="connsiteX40" fmla="*/ 69289 w 90396"/>
                <a:gd name="connsiteY40" fmla="*/ 82169 h 88243"/>
                <a:gd name="connsiteX41" fmla="*/ 64985 w 90396"/>
                <a:gd name="connsiteY41" fmla="*/ 82169 h 88243"/>
                <a:gd name="connsiteX42" fmla="*/ 64985 w 90396"/>
                <a:gd name="connsiteY42" fmla="*/ 84321 h 88243"/>
                <a:gd name="connsiteX43" fmla="*/ 60680 w 90396"/>
                <a:gd name="connsiteY43" fmla="*/ 84321 h 88243"/>
                <a:gd name="connsiteX44" fmla="*/ 60680 w 90396"/>
                <a:gd name="connsiteY44" fmla="*/ 86473 h 88243"/>
                <a:gd name="connsiteX45" fmla="*/ 56375 w 90396"/>
                <a:gd name="connsiteY45" fmla="*/ 86473 h 88243"/>
                <a:gd name="connsiteX46" fmla="*/ 56375 w 90396"/>
                <a:gd name="connsiteY46" fmla="*/ 88626 h 88243"/>
                <a:gd name="connsiteX47" fmla="*/ 37005 w 90396"/>
                <a:gd name="connsiteY47" fmla="*/ 88626 h 88243"/>
                <a:gd name="connsiteX48" fmla="*/ 37005 w 90396"/>
                <a:gd name="connsiteY48" fmla="*/ 86473 h 88243"/>
                <a:gd name="connsiteX49" fmla="*/ 30548 w 90396"/>
                <a:gd name="connsiteY49" fmla="*/ 86473 h 88243"/>
                <a:gd name="connsiteX50" fmla="*/ 30548 w 90396"/>
                <a:gd name="connsiteY50" fmla="*/ 84321 h 88243"/>
                <a:gd name="connsiteX51" fmla="*/ 24091 w 90396"/>
                <a:gd name="connsiteY51" fmla="*/ 84321 h 88243"/>
                <a:gd name="connsiteX52" fmla="*/ 24091 w 90396"/>
                <a:gd name="connsiteY52" fmla="*/ 82169 h 88243"/>
                <a:gd name="connsiteX53" fmla="*/ 19787 w 90396"/>
                <a:gd name="connsiteY53" fmla="*/ 82169 h 88243"/>
                <a:gd name="connsiteX54" fmla="*/ 19787 w 90396"/>
                <a:gd name="connsiteY54" fmla="*/ 80017 h 88243"/>
                <a:gd name="connsiteX55" fmla="*/ 17634 w 90396"/>
                <a:gd name="connsiteY55" fmla="*/ 80017 h 88243"/>
                <a:gd name="connsiteX56" fmla="*/ 17634 w 90396"/>
                <a:gd name="connsiteY56" fmla="*/ 77864 h 88243"/>
                <a:gd name="connsiteX57" fmla="*/ 15482 w 90396"/>
                <a:gd name="connsiteY57" fmla="*/ 77864 h 88243"/>
                <a:gd name="connsiteX58" fmla="*/ 15482 w 90396"/>
                <a:gd name="connsiteY58" fmla="*/ 75712 h 88243"/>
                <a:gd name="connsiteX59" fmla="*/ 13330 w 90396"/>
                <a:gd name="connsiteY59" fmla="*/ 75712 h 88243"/>
                <a:gd name="connsiteX60" fmla="*/ 13330 w 90396"/>
                <a:gd name="connsiteY60" fmla="*/ 73560 h 88243"/>
                <a:gd name="connsiteX61" fmla="*/ 11177 w 90396"/>
                <a:gd name="connsiteY61" fmla="*/ 73560 h 88243"/>
                <a:gd name="connsiteX62" fmla="*/ 11177 w 90396"/>
                <a:gd name="connsiteY62" fmla="*/ 71407 h 88243"/>
                <a:gd name="connsiteX63" fmla="*/ 9025 w 90396"/>
                <a:gd name="connsiteY63" fmla="*/ 71407 h 88243"/>
                <a:gd name="connsiteX64" fmla="*/ 9025 w 90396"/>
                <a:gd name="connsiteY64" fmla="*/ 67103 h 88243"/>
                <a:gd name="connsiteX65" fmla="*/ 6873 w 90396"/>
                <a:gd name="connsiteY65" fmla="*/ 67103 h 88243"/>
                <a:gd name="connsiteX66" fmla="*/ 6873 w 90396"/>
                <a:gd name="connsiteY66" fmla="*/ 62798 h 88243"/>
                <a:gd name="connsiteX67" fmla="*/ 4721 w 90396"/>
                <a:gd name="connsiteY67" fmla="*/ 62798 h 88243"/>
                <a:gd name="connsiteX68" fmla="*/ 4721 w 90396"/>
                <a:gd name="connsiteY68" fmla="*/ 58494 h 88243"/>
                <a:gd name="connsiteX69" fmla="*/ 2568 w 90396"/>
                <a:gd name="connsiteY69" fmla="*/ 58494 h 88243"/>
                <a:gd name="connsiteX70" fmla="*/ 2568 w 90396"/>
                <a:gd name="connsiteY70" fmla="*/ 52037 h 88243"/>
                <a:gd name="connsiteX71" fmla="*/ 416 w 90396"/>
                <a:gd name="connsiteY71" fmla="*/ 52037 h 88243"/>
                <a:gd name="connsiteX72" fmla="*/ 416 w 90396"/>
                <a:gd name="connsiteY72" fmla="*/ 30514 h 88243"/>
                <a:gd name="connsiteX73" fmla="*/ 2568 w 90396"/>
                <a:gd name="connsiteY73" fmla="*/ 30514 h 88243"/>
                <a:gd name="connsiteX74" fmla="*/ 2568 w 90396"/>
                <a:gd name="connsiteY74" fmla="*/ 26209 h 88243"/>
                <a:gd name="connsiteX75" fmla="*/ 4721 w 90396"/>
                <a:gd name="connsiteY75" fmla="*/ 26209 h 88243"/>
                <a:gd name="connsiteX76" fmla="*/ 4721 w 90396"/>
                <a:gd name="connsiteY76" fmla="*/ 21905 h 88243"/>
                <a:gd name="connsiteX77" fmla="*/ 6873 w 90396"/>
                <a:gd name="connsiteY77" fmla="*/ 21905 h 88243"/>
                <a:gd name="connsiteX78" fmla="*/ 6873 w 90396"/>
                <a:gd name="connsiteY78" fmla="*/ 17600 h 88243"/>
                <a:gd name="connsiteX79" fmla="*/ 9025 w 90396"/>
                <a:gd name="connsiteY79" fmla="*/ 17600 h 88243"/>
                <a:gd name="connsiteX80" fmla="*/ 9025 w 90396"/>
                <a:gd name="connsiteY80" fmla="*/ 15448 h 88243"/>
                <a:gd name="connsiteX81" fmla="*/ 11177 w 90396"/>
                <a:gd name="connsiteY81" fmla="*/ 15448 h 88243"/>
                <a:gd name="connsiteX82" fmla="*/ 11177 w 90396"/>
                <a:gd name="connsiteY82" fmla="*/ 13296 h 88243"/>
                <a:gd name="connsiteX83" fmla="*/ 13330 w 90396"/>
                <a:gd name="connsiteY83" fmla="*/ 13296 h 88243"/>
                <a:gd name="connsiteX84" fmla="*/ 13330 w 90396"/>
                <a:gd name="connsiteY84" fmla="*/ 11143 h 88243"/>
                <a:gd name="connsiteX85" fmla="*/ 15482 w 90396"/>
                <a:gd name="connsiteY85" fmla="*/ 11143 h 88243"/>
                <a:gd name="connsiteX86" fmla="*/ 15482 w 90396"/>
                <a:gd name="connsiteY86" fmla="*/ 8991 h 88243"/>
                <a:gd name="connsiteX87" fmla="*/ 19787 w 90396"/>
                <a:gd name="connsiteY87" fmla="*/ 8991 h 88243"/>
                <a:gd name="connsiteX88" fmla="*/ 19787 w 90396"/>
                <a:gd name="connsiteY88" fmla="*/ 6839 h 88243"/>
                <a:gd name="connsiteX89" fmla="*/ 21939 w 90396"/>
                <a:gd name="connsiteY89" fmla="*/ 6839 h 88243"/>
                <a:gd name="connsiteX90" fmla="*/ 21939 w 90396"/>
                <a:gd name="connsiteY90" fmla="*/ 4687 h 88243"/>
                <a:gd name="connsiteX91" fmla="*/ 26243 w 90396"/>
                <a:gd name="connsiteY91" fmla="*/ 4687 h 88243"/>
                <a:gd name="connsiteX92" fmla="*/ 26243 w 90396"/>
                <a:gd name="connsiteY92" fmla="*/ 2534 h 88243"/>
                <a:gd name="connsiteX93" fmla="*/ 30548 w 90396"/>
                <a:gd name="connsiteY93" fmla="*/ 2534 h 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90396" h="88243">
                  <a:moveTo>
                    <a:pt x="30548" y="382"/>
                  </a:moveTo>
                  <a:lnTo>
                    <a:pt x="56375" y="382"/>
                  </a:lnTo>
                  <a:lnTo>
                    <a:pt x="56375" y="2534"/>
                  </a:lnTo>
                  <a:lnTo>
                    <a:pt x="60680" y="2534"/>
                  </a:lnTo>
                  <a:lnTo>
                    <a:pt x="60680" y="4687"/>
                  </a:lnTo>
                  <a:lnTo>
                    <a:pt x="67137" y="4687"/>
                  </a:lnTo>
                  <a:lnTo>
                    <a:pt x="67137" y="6839"/>
                  </a:lnTo>
                  <a:lnTo>
                    <a:pt x="71441" y="6839"/>
                  </a:lnTo>
                  <a:lnTo>
                    <a:pt x="71441" y="8991"/>
                  </a:lnTo>
                  <a:lnTo>
                    <a:pt x="73594" y="8991"/>
                  </a:lnTo>
                  <a:lnTo>
                    <a:pt x="73594" y="11143"/>
                  </a:lnTo>
                  <a:lnTo>
                    <a:pt x="75746" y="11143"/>
                  </a:lnTo>
                  <a:lnTo>
                    <a:pt x="75746" y="13296"/>
                  </a:lnTo>
                  <a:lnTo>
                    <a:pt x="80051" y="13296"/>
                  </a:lnTo>
                  <a:lnTo>
                    <a:pt x="80051" y="15448"/>
                  </a:lnTo>
                  <a:lnTo>
                    <a:pt x="82203" y="15448"/>
                  </a:lnTo>
                  <a:lnTo>
                    <a:pt x="82203" y="17600"/>
                  </a:lnTo>
                  <a:lnTo>
                    <a:pt x="84355" y="17600"/>
                  </a:lnTo>
                  <a:lnTo>
                    <a:pt x="84355" y="21905"/>
                  </a:lnTo>
                  <a:lnTo>
                    <a:pt x="86507" y="21905"/>
                  </a:lnTo>
                  <a:lnTo>
                    <a:pt x="86507" y="24057"/>
                  </a:lnTo>
                  <a:lnTo>
                    <a:pt x="88660" y="24057"/>
                  </a:lnTo>
                  <a:lnTo>
                    <a:pt x="88660" y="28362"/>
                  </a:lnTo>
                  <a:lnTo>
                    <a:pt x="90812" y="28362"/>
                  </a:lnTo>
                  <a:lnTo>
                    <a:pt x="90812" y="60646"/>
                  </a:lnTo>
                  <a:lnTo>
                    <a:pt x="88660" y="60646"/>
                  </a:lnTo>
                  <a:lnTo>
                    <a:pt x="88660" y="62798"/>
                  </a:lnTo>
                  <a:lnTo>
                    <a:pt x="86507" y="62798"/>
                  </a:lnTo>
                  <a:lnTo>
                    <a:pt x="86507" y="67103"/>
                  </a:lnTo>
                  <a:lnTo>
                    <a:pt x="84355" y="67103"/>
                  </a:lnTo>
                  <a:lnTo>
                    <a:pt x="84355" y="69255"/>
                  </a:lnTo>
                  <a:lnTo>
                    <a:pt x="82203" y="69255"/>
                  </a:lnTo>
                  <a:lnTo>
                    <a:pt x="82203" y="73560"/>
                  </a:lnTo>
                  <a:lnTo>
                    <a:pt x="80051" y="73560"/>
                  </a:lnTo>
                  <a:lnTo>
                    <a:pt x="80051" y="75712"/>
                  </a:lnTo>
                  <a:lnTo>
                    <a:pt x="77898" y="75712"/>
                  </a:lnTo>
                  <a:lnTo>
                    <a:pt x="77898" y="77864"/>
                  </a:lnTo>
                  <a:lnTo>
                    <a:pt x="73594" y="77864"/>
                  </a:lnTo>
                  <a:lnTo>
                    <a:pt x="73594" y="80017"/>
                  </a:lnTo>
                  <a:lnTo>
                    <a:pt x="69289" y="80017"/>
                  </a:lnTo>
                  <a:lnTo>
                    <a:pt x="69289" y="82169"/>
                  </a:lnTo>
                  <a:lnTo>
                    <a:pt x="64985" y="82169"/>
                  </a:lnTo>
                  <a:lnTo>
                    <a:pt x="64985" y="84321"/>
                  </a:lnTo>
                  <a:lnTo>
                    <a:pt x="60680" y="84321"/>
                  </a:lnTo>
                  <a:lnTo>
                    <a:pt x="60680" y="86473"/>
                  </a:lnTo>
                  <a:lnTo>
                    <a:pt x="56375" y="86473"/>
                  </a:lnTo>
                  <a:lnTo>
                    <a:pt x="56375" y="88626"/>
                  </a:lnTo>
                  <a:lnTo>
                    <a:pt x="37005" y="88626"/>
                  </a:lnTo>
                  <a:lnTo>
                    <a:pt x="37005" y="86473"/>
                  </a:lnTo>
                  <a:lnTo>
                    <a:pt x="30548" y="86473"/>
                  </a:lnTo>
                  <a:lnTo>
                    <a:pt x="30548" y="84321"/>
                  </a:lnTo>
                  <a:lnTo>
                    <a:pt x="24091" y="84321"/>
                  </a:lnTo>
                  <a:lnTo>
                    <a:pt x="24091" y="82169"/>
                  </a:lnTo>
                  <a:lnTo>
                    <a:pt x="19787" y="82169"/>
                  </a:lnTo>
                  <a:lnTo>
                    <a:pt x="19787" y="80017"/>
                  </a:lnTo>
                  <a:lnTo>
                    <a:pt x="17634" y="80017"/>
                  </a:lnTo>
                  <a:lnTo>
                    <a:pt x="17634" y="77864"/>
                  </a:lnTo>
                  <a:lnTo>
                    <a:pt x="15482" y="77864"/>
                  </a:lnTo>
                  <a:lnTo>
                    <a:pt x="15482" y="75712"/>
                  </a:lnTo>
                  <a:lnTo>
                    <a:pt x="13330" y="75712"/>
                  </a:lnTo>
                  <a:lnTo>
                    <a:pt x="13330" y="73560"/>
                  </a:lnTo>
                  <a:lnTo>
                    <a:pt x="11177" y="73560"/>
                  </a:lnTo>
                  <a:lnTo>
                    <a:pt x="11177" y="71407"/>
                  </a:lnTo>
                  <a:lnTo>
                    <a:pt x="9025" y="71407"/>
                  </a:lnTo>
                  <a:lnTo>
                    <a:pt x="9025" y="67103"/>
                  </a:lnTo>
                  <a:lnTo>
                    <a:pt x="6873" y="67103"/>
                  </a:lnTo>
                  <a:lnTo>
                    <a:pt x="6873" y="62798"/>
                  </a:lnTo>
                  <a:lnTo>
                    <a:pt x="4721" y="62798"/>
                  </a:lnTo>
                  <a:lnTo>
                    <a:pt x="4721" y="58494"/>
                  </a:lnTo>
                  <a:lnTo>
                    <a:pt x="2568" y="58494"/>
                  </a:lnTo>
                  <a:lnTo>
                    <a:pt x="2568" y="52037"/>
                  </a:lnTo>
                  <a:lnTo>
                    <a:pt x="416" y="52037"/>
                  </a:lnTo>
                  <a:lnTo>
                    <a:pt x="416" y="30514"/>
                  </a:lnTo>
                  <a:lnTo>
                    <a:pt x="2568" y="30514"/>
                  </a:lnTo>
                  <a:lnTo>
                    <a:pt x="2568" y="26209"/>
                  </a:lnTo>
                  <a:lnTo>
                    <a:pt x="4721" y="26209"/>
                  </a:lnTo>
                  <a:lnTo>
                    <a:pt x="4721" y="21905"/>
                  </a:lnTo>
                  <a:lnTo>
                    <a:pt x="6873" y="21905"/>
                  </a:lnTo>
                  <a:lnTo>
                    <a:pt x="6873" y="17600"/>
                  </a:lnTo>
                  <a:lnTo>
                    <a:pt x="9025" y="17600"/>
                  </a:lnTo>
                  <a:lnTo>
                    <a:pt x="9025" y="15448"/>
                  </a:lnTo>
                  <a:lnTo>
                    <a:pt x="11177" y="15448"/>
                  </a:lnTo>
                  <a:lnTo>
                    <a:pt x="11177" y="13296"/>
                  </a:lnTo>
                  <a:lnTo>
                    <a:pt x="13330" y="13296"/>
                  </a:lnTo>
                  <a:lnTo>
                    <a:pt x="13330" y="11143"/>
                  </a:lnTo>
                  <a:lnTo>
                    <a:pt x="15482" y="11143"/>
                  </a:lnTo>
                  <a:lnTo>
                    <a:pt x="15482" y="8991"/>
                  </a:lnTo>
                  <a:lnTo>
                    <a:pt x="19787" y="8991"/>
                  </a:lnTo>
                  <a:lnTo>
                    <a:pt x="19787" y="6839"/>
                  </a:lnTo>
                  <a:lnTo>
                    <a:pt x="21939" y="6839"/>
                  </a:lnTo>
                  <a:lnTo>
                    <a:pt x="21939" y="4687"/>
                  </a:lnTo>
                  <a:lnTo>
                    <a:pt x="26243" y="4687"/>
                  </a:lnTo>
                  <a:lnTo>
                    <a:pt x="26243" y="2534"/>
                  </a:lnTo>
                  <a:lnTo>
                    <a:pt x="30548" y="2534"/>
                  </a:lnTo>
                  <a:close/>
                </a:path>
              </a:pathLst>
            </a:custGeom>
            <a:solidFill>
              <a:srgbClr val="F6F8F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05F5A5E4-3CC2-F615-B52B-99E6387E432B}"/>
                </a:ext>
              </a:extLst>
            </p:cNvPr>
            <p:cNvSpPr/>
            <p:nvPr/>
          </p:nvSpPr>
          <p:spPr>
            <a:xfrm>
              <a:off x="12743727" y="9044932"/>
              <a:ext cx="105462" cy="174335"/>
            </a:xfrm>
            <a:custGeom>
              <a:avLst/>
              <a:gdLst>
                <a:gd name="connsiteX0" fmla="*/ 99697 w 105462"/>
                <a:gd name="connsiteY0" fmla="*/ 740 h 174335"/>
                <a:gd name="connsiteX1" fmla="*/ 101849 w 105462"/>
                <a:gd name="connsiteY1" fmla="*/ 740 h 174335"/>
                <a:gd name="connsiteX2" fmla="*/ 101849 w 105462"/>
                <a:gd name="connsiteY2" fmla="*/ 5045 h 174335"/>
                <a:gd name="connsiteX3" fmla="*/ 104002 w 105462"/>
                <a:gd name="connsiteY3" fmla="*/ 5045 h 174335"/>
                <a:gd name="connsiteX4" fmla="*/ 104002 w 105462"/>
                <a:gd name="connsiteY4" fmla="*/ 17958 h 174335"/>
                <a:gd name="connsiteX5" fmla="*/ 106154 w 105462"/>
                <a:gd name="connsiteY5" fmla="*/ 17958 h 174335"/>
                <a:gd name="connsiteX6" fmla="*/ 106154 w 105462"/>
                <a:gd name="connsiteY6" fmla="*/ 43786 h 174335"/>
                <a:gd name="connsiteX7" fmla="*/ 104002 w 105462"/>
                <a:gd name="connsiteY7" fmla="*/ 43786 h 174335"/>
                <a:gd name="connsiteX8" fmla="*/ 104002 w 105462"/>
                <a:gd name="connsiteY8" fmla="*/ 56699 h 174335"/>
                <a:gd name="connsiteX9" fmla="*/ 101849 w 105462"/>
                <a:gd name="connsiteY9" fmla="*/ 56699 h 174335"/>
                <a:gd name="connsiteX10" fmla="*/ 101849 w 105462"/>
                <a:gd name="connsiteY10" fmla="*/ 63156 h 174335"/>
                <a:gd name="connsiteX11" fmla="*/ 99697 w 105462"/>
                <a:gd name="connsiteY11" fmla="*/ 63156 h 174335"/>
                <a:gd name="connsiteX12" fmla="*/ 99697 w 105462"/>
                <a:gd name="connsiteY12" fmla="*/ 78222 h 174335"/>
                <a:gd name="connsiteX13" fmla="*/ 97545 w 105462"/>
                <a:gd name="connsiteY13" fmla="*/ 78222 h 174335"/>
                <a:gd name="connsiteX14" fmla="*/ 97545 w 105462"/>
                <a:gd name="connsiteY14" fmla="*/ 82527 h 174335"/>
                <a:gd name="connsiteX15" fmla="*/ 95393 w 105462"/>
                <a:gd name="connsiteY15" fmla="*/ 82527 h 174335"/>
                <a:gd name="connsiteX16" fmla="*/ 95393 w 105462"/>
                <a:gd name="connsiteY16" fmla="*/ 91136 h 174335"/>
                <a:gd name="connsiteX17" fmla="*/ 93240 w 105462"/>
                <a:gd name="connsiteY17" fmla="*/ 91136 h 174335"/>
                <a:gd name="connsiteX18" fmla="*/ 93240 w 105462"/>
                <a:gd name="connsiteY18" fmla="*/ 97593 h 174335"/>
                <a:gd name="connsiteX19" fmla="*/ 91088 w 105462"/>
                <a:gd name="connsiteY19" fmla="*/ 97593 h 174335"/>
                <a:gd name="connsiteX20" fmla="*/ 91088 w 105462"/>
                <a:gd name="connsiteY20" fmla="*/ 99745 h 174335"/>
                <a:gd name="connsiteX21" fmla="*/ 88936 w 105462"/>
                <a:gd name="connsiteY21" fmla="*/ 99745 h 174335"/>
                <a:gd name="connsiteX22" fmla="*/ 88936 w 105462"/>
                <a:gd name="connsiteY22" fmla="*/ 108354 h 174335"/>
                <a:gd name="connsiteX23" fmla="*/ 86783 w 105462"/>
                <a:gd name="connsiteY23" fmla="*/ 108354 h 174335"/>
                <a:gd name="connsiteX24" fmla="*/ 86783 w 105462"/>
                <a:gd name="connsiteY24" fmla="*/ 110507 h 174335"/>
                <a:gd name="connsiteX25" fmla="*/ 84631 w 105462"/>
                <a:gd name="connsiteY25" fmla="*/ 110507 h 174335"/>
                <a:gd name="connsiteX26" fmla="*/ 84631 w 105462"/>
                <a:gd name="connsiteY26" fmla="*/ 114811 h 174335"/>
                <a:gd name="connsiteX27" fmla="*/ 82479 w 105462"/>
                <a:gd name="connsiteY27" fmla="*/ 114811 h 174335"/>
                <a:gd name="connsiteX28" fmla="*/ 82479 w 105462"/>
                <a:gd name="connsiteY28" fmla="*/ 121268 h 174335"/>
                <a:gd name="connsiteX29" fmla="*/ 80327 w 105462"/>
                <a:gd name="connsiteY29" fmla="*/ 121268 h 174335"/>
                <a:gd name="connsiteX30" fmla="*/ 80327 w 105462"/>
                <a:gd name="connsiteY30" fmla="*/ 123420 h 174335"/>
                <a:gd name="connsiteX31" fmla="*/ 78174 w 105462"/>
                <a:gd name="connsiteY31" fmla="*/ 123420 h 174335"/>
                <a:gd name="connsiteX32" fmla="*/ 78174 w 105462"/>
                <a:gd name="connsiteY32" fmla="*/ 127725 h 174335"/>
                <a:gd name="connsiteX33" fmla="*/ 76022 w 105462"/>
                <a:gd name="connsiteY33" fmla="*/ 127725 h 174335"/>
                <a:gd name="connsiteX34" fmla="*/ 76022 w 105462"/>
                <a:gd name="connsiteY34" fmla="*/ 129877 h 174335"/>
                <a:gd name="connsiteX35" fmla="*/ 73870 w 105462"/>
                <a:gd name="connsiteY35" fmla="*/ 129877 h 174335"/>
                <a:gd name="connsiteX36" fmla="*/ 73870 w 105462"/>
                <a:gd name="connsiteY36" fmla="*/ 132029 h 174335"/>
                <a:gd name="connsiteX37" fmla="*/ 71717 w 105462"/>
                <a:gd name="connsiteY37" fmla="*/ 132029 h 174335"/>
                <a:gd name="connsiteX38" fmla="*/ 71717 w 105462"/>
                <a:gd name="connsiteY38" fmla="*/ 134182 h 174335"/>
                <a:gd name="connsiteX39" fmla="*/ 69565 w 105462"/>
                <a:gd name="connsiteY39" fmla="*/ 134182 h 174335"/>
                <a:gd name="connsiteX40" fmla="*/ 69565 w 105462"/>
                <a:gd name="connsiteY40" fmla="*/ 138486 h 174335"/>
                <a:gd name="connsiteX41" fmla="*/ 67413 w 105462"/>
                <a:gd name="connsiteY41" fmla="*/ 138486 h 174335"/>
                <a:gd name="connsiteX42" fmla="*/ 67413 w 105462"/>
                <a:gd name="connsiteY42" fmla="*/ 140639 h 174335"/>
                <a:gd name="connsiteX43" fmla="*/ 65261 w 105462"/>
                <a:gd name="connsiteY43" fmla="*/ 140639 h 174335"/>
                <a:gd name="connsiteX44" fmla="*/ 65261 w 105462"/>
                <a:gd name="connsiteY44" fmla="*/ 142791 h 174335"/>
                <a:gd name="connsiteX45" fmla="*/ 63108 w 105462"/>
                <a:gd name="connsiteY45" fmla="*/ 142791 h 174335"/>
                <a:gd name="connsiteX46" fmla="*/ 63108 w 105462"/>
                <a:gd name="connsiteY46" fmla="*/ 144943 h 174335"/>
                <a:gd name="connsiteX47" fmla="*/ 60956 w 105462"/>
                <a:gd name="connsiteY47" fmla="*/ 144943 h 174335"/>
                <a:gd name="connsiteX48" fmla="*/ 60956 w 105462"/>
                <a:gd name="connsiteY48" fmla="*/ 147095 h 174335"/>
                <a:gd name="connsiteX49" fmla="*/ 58804 w 105462"/>
                <a:gd name="connsiteY49" fmla="*/ 147095 h 174335"/>
                <a:gd name="connsiteX50" fmla="*/ 58804 w 105462"/>
                <a:gd name="connsiteY50" fmla="*/ 149248 h 174335"/>
                <a:gd name="connsiteX51" fmla="*/ 56651 w 105462"/>
                <a:gd name="connsiteY51" fmla="*/ 149248 h 174335"/>
                <a:gd name="connsiteX52" fmla="*/ 56651 w 105462"/>
                <a:gd name="connsiteY52" fmla="*/ 151400 h 174335"/>
                <a:gd name="connsiteX53" fmla="*/ 54499 w 105462"/>
                <a:gd name="connsiteY53" fmla="*/ 151400 h 174335"/>
                <a:gd name="connsiteX54" fmla="*/ 54499 w 105462"/>
                <a:gd name="connsiteY54" fmla="*/ 153552 h 174335"/>
                <a:gd name="connsiteX55" fmla="*/ 52347 w 105462"/>
                <a:gd name="connsiteY55" fmla="*/ 153552 h 174335"/>
                <a:gd name="connsiteX56" fmla="*/ 52347 w 105462"/>
                <a:gd name="connsiteY56" fmla="*/ 155705 h 174335"/>
                <a:gd name="connsiteX57" fmla="*/ 50195 w 105462"/>
                <a:gd name="connsiteY57" fmla="*/ 155705 h 174335"/>
                <a:gd name="connsiteX58" fmla="*/ 50195 w 105462"/>
                <a:gd name="connsiteY58" fmla="*/ 157857 h 174335"/>
                <a:gd name="connsiteX59" fmla="*/ 45890 w 105462"/>
                <a:gd name="connsiteY59" fmla="*/ 157857 h 174335"/>
                <a:gd name="connsiteX60" fmla="*/ 45890 w 105462"/>
                <a:gd name="connsiteY60" fmla="*/ 160009 h 174335"/>
                <a:gd name="connsiteX61" fmla="*/ 41585 w 105462"/>
                <a:gd name="connsiteY61" fmla="*/ 160009 h 174335"/>
                <a:gd name="connsiteX62" fmla="*/ 41585 w 105462"/>
                <a:gd name="connsiteY62" fmla="*/ 162161 h 174335"/>
                <a:gd name="connsiteX63" fmla="*/ 39433 w 105462"/>
                <a:gd name="connsiteY63" fmla="*/ 162161 h 174335"/>
                <a:gd name="connsiteX64" fmla="*/ 39433 w 105462"/>
                <a:gd name="connsiteY64" fmla="*/ 164314 h 174335"/>
                <a:gd name="connsiteX65" fmla="*/ 32976 w 105462"/>
                <a:gd name="connsiteY65" fmla="*/ 164314 h 174335"/>
                <a:gd name="connsiteX66" fmla="*/ 32976 w 105462"/>
                <a:gd name="connsiteY66" fmla="*/ 166466 h 174335"/>
                <a:gd name="connsiteX67" fmla="*/ 30824 w 105462"/>
                <a:gd name="connsiteY67" fmla="*/ 166466 h 174335"/>
                <a:gd name="connsiteX68" fmla="*/ 30824 w 105462"/>
                <a:gd name="connsiteY68" fmla="*/ 168618 h 174335"/>
                <a:gd name="connsiteX69" fmla="*/ 22215 w 105462"/>
                <a:gd name="connsiteY69" fmla="*/ 168618 h 174335"/>
                <a:gd name="connsiteX70" fmla="*/ 22215 w 105462"/>
                <a:gd name="connsiteY70" fmla="*/ 170771 h 174335"/>
                <a:gd name="connsiteX71" fmla="*/ 17910 w 105462"/>
                <a:gd name="connsiteY71" fmla="*/ 170771 h 174335"/>
                <a:gd name="connsiteX72" fmla="*/ 17910 w 105462"/>
                <a:gd name="connsiteY72" fmla="*/ 172923 h 174335"/>
                <a:gd name="connsiteX73" fmla="*/ 9301 w 105462"/>
                <a:gd name="connsiteY73" fmla="*/ 172923 h 174335"/>
                <a:gd name="connsiteX74" fmla="*/ 9301 w 105462"/>
                <a:gd name="connsiteY74" fmla="*/ 175075 h 174335"/>
                <a:gd name="connsiteX75" fmla="*/ 692 w 105462"/>
                <a:gd name="connsiteY75" fmla="*/ 175075 h 174335"/>
                <a:gd name="connsiteX76" fmla="*/ 692 w 105462"/>
                <a:gd name="connsiteY76" fmla="*/ 168618 h 174335"/>
                <a:gd name="connsiteX77" fmla="*/ 2844 w 105462"/>
                <a:gd name="connsiteY77" fmla="*/ 168618 h 174335"/>
                <a:gd name="connsiteX78" fmla="*/ 2844 w 105462"/>
                <a:gd name="connsiteY78" fmla="*/ 164314 h 174335"/>
                <a:gd name="connsiteX79" fmla="*/ 4997 w 105462"/>
                <a:gd name="connsiteY79" fmla="*/ 164314 h 174335"/>
                <a:gd name="connsiteX80" fmla="*/ 4997 w 105462"/>
                <a:gd name="connsiteY80" fmla="*/ 157857 h 174335"/>
                <a:gd name="connsiteX81" fmla="*/ 7149 w 105462"/>
                <a:gd name="connsiteY81" fmla="*/ 157857 h 174335"/>
                <a:gd name="connsiteX82" fmla="*/ 7149 w 105462"/>
                <a:gd name="connsiteY82" fmla="*/ 153552 h 174335"/>
                <a:gd name="connsiteX83" fmla="*/ 9301 w 105462"/>
                <a:gd name="connsiteY83" fmla="*/ 153552 h 174335"/>
                <a:gd name="connsiteX84" fmla="*/ 9301 w 105462"/>
                <a:gd name="connsiteY84" fmla="*/ 147095 h 174335"/>
                <a:gd name="connsiteX85" fmla="*/ 11453 w 105462"/>
                <a:gd name="connsiteY85" fmla="*/ 147095 h 174335"/>
                <a:gd name="connsiteX86" fmla="*/ 11453 w 105462"/>
                <a:gd name="connsiteY86" fmla="*/ 138486 h 174335"/>
                <a:gd name="connsiteX87" fmla="*/ 13606 w 105462"/>
                <a:gd name="connsiteY87" fmla="*/ 138486 h 174335"/>
                <a:gd name="connsiteX88" fmla="*/ 13606 w 105462"/>
                <a:gd name="connsiteY88" fmla="*/ 112659 h 174335"/>
                <a:gd name="connsiteX89" fmla="*/ 11453 w 105462"/>
                <a:gd name="connsiteY89" fmla="*/ 112659 h 174335"/>
                <a:gd name="connsiteX90" fmla="*/ 11453 w 105462"/>
                <a:gd name="connsiteY90" fmla="*/ 101897 h 174335"/>
                <a:gd name="connsiteX91" fmla="*/ 13606 w 105462"/>
                <a:gd name="connsiteY91" fmla="*/ 101897 h 174335"/>
                <a:gd name="connsiteX92" fmla="*/ 13606 w 105462"/>
                <a:gd name="connsiteY92" fmla="*/ 110507 h 174335"/>
                <a:gd name="connsiteX93" fmla="*/ 26519 w 105462"/>
                <a:gd name="connsiteY93" fmla="*/ 110507 h 174335"/>
                <a:gd name="connsiteX94" fmla="*/ 26519 w 105462"/>
                <a:gd name="connsiteY94" fmla="*/ 108354 h 174335"/>
                <a:gd name="connsiteX95" fmla="*/ 30824 w 105462"/>
                <a:gd name="connsiteY95" fmla="*/ 108354 h 174335"/>
                <a:gd name="connsiteX96" fmla="*/ 30824 w 105462"/>
                <a:gd name="connsiteY96" fmla="*/ 106202 h 174335"/>
                <a:gd name="connsiteX97" fmla="*/ 35129 w 105462"/>
                <a:gd name="connsiteY97" fmla="*/ 106202 h 174335"/>
                <a:gd name="connsiteX98" fmla="*/ 35129 w 105462"/>
                <a:gd name="connsiteY98" fmla="*/ 104050 h 174335"/>
                <a:gd name="connsiteX99" fmla="*/ 37281 w 105462"/>
                <a:gd name="connsiteY99" fmla="*/ 104050 h 174335"/>
                <a:gd name="connsiteX100" fmla="*/ 37281 w 105462"/>
                <a:gd name="connsiteY100" fmla="*/ 101897 h 174335"/>
                <a:gd name="connsiteX101" fmla="*/ 41585 w 105462"/>
                <a:gd name="connsiteY101" fmla="*/ 101897 h 174335"/>
                <a:gd name="connsiteX102" fmla="*/ 41585 w 105462"/>
                <a:gd name="connsiteY102" fmla="*/ 99745 h 174335"/>
                <a:gd name="connsiteX103" fmla="*/ 45890 w 105462"/>
                <a:gd name="connsiteY103" fmla="*/ 99745 h 174335"/>
                <a:gd name="connsiteX104" fmla="*/ 45890 w 105462"/>
                <a:gd name="connsiteY104" fmla="*/ 97593 h 174335"/>
                <a:gd name="connsiteX105" fmla="*/ 48042 w 105462"/>
                <a:gd name="connsiteY105" fmla="*/ 97593 h 174335"/>
                <a:gd name="connsiteX106" fmla="*/ 48042 w 105462"/>
                <a:gd name="connsiteY106" fmla="*/ 95441 h 174335"/>
                <a:gd name="connsiteX107" fmla="*/ 52347 w 105462"/>
                <a:gd name="connsiteY107" fmla="*/ 95441 h 174335"/>
                <a:gd name="connsiteX108" fmla="*/ 52347 w 105462"/>
                <a:gd name="connsiteY108" fmla="*/ 93288 h 174335"/>
                <a:gd name="connsiteX109" fmla="*/ 54499 w 105462"/>
                <a:gd name="connsiteY109" fmla="*/ 93288 h 174335"/>
                <a:gd name="connsiteX110" fmla="*/ 54499 w 105462"/>
                <a:gd name="connsiteY110" fmla="*/ 91136 h 174335"/>
                <a:gd name="connsiteX111" fmla="*/ 56651 w 105462"/>
                <a:gd name="connsiteY111" fmla="*/ 91136 h 174335"/>
                <a:gd name="connsiteX112" fmla="*/ 56651 w 105462"/>
                <a:gd name="connsiteY112" fmla="*/ 88984 h 174335"/>
                <a:gd name="connsiteX113" fmla="*/ 58804 w 105462"/>
                <a:gd name="connsiteY113" fmla="*/ 88984 h 174335"/>
                <a:gd name="connsiteX114" fmla="*/ 58804 w 105462"/>
                <a:gd name="connsiteY114" fmla="*/ 86831 h 174335"/>
                <a:gd name="connsiteX115" fmla="*/ 60956 w 105462"/>
                <a:gd name="connsiteY115" fmla="*/ 86831 h 174335"/>
                <a:gd name="connsiteX116" fmla="*/ 60956 w 105462"/>
                <a:gd name="connsiteY116" fmla="*/ 82527 h 174335"/>
                <a:gd name="connsiteX117" fmla="*/ 63108 w 105462"/>
                <a:gd name="connsiteY117" fmla="*/ 82527 h 174335"/>
                <a:gd name="connsiteX118" fmla="*/ 63108 w 105462"/>
                <a:gd name="connsiteY118" fmla="*/ 80375 h 174335"/>
                <a:gd name="connsiteX119" fmla="*/ 65261 w 105462"/>
                <a:gd name="connsiteY119" fmla="*/ 80375 h 174335"/>
                <a:gd name="connsiteX120" fmla="*/ 65261 w 105462"/>
                <a:gd name="connsiteY120" fmla="*/ 78222 h 174335"/>
                <a:gd name="connsiteX121" fmla="*/ 67413 w 105462"/>
                <a:gd name="connsiteY121" fmla="*/ 78222 h 174335"/>
                <a:gd name="connsiteX122" fmla="*/ 67413 w 105462"/>
                <a:gd name="connsiteY122" fmla="*/ 76070 h 174335"/>
                <a:gd name="connsiteX123" fmla="*/ 69565 w 105462"/>
                <a:gd name="connsiteY123" fmla="*/ 76070 h 174335"/>
                <a:gd name="connsiteX124" fmla="*/ 69565 w 105462"/>
                <a:gd name="connsiteY124" fmla="*/ 71765 h 174335"/>
                <a:gd name="connsiteX125" fmla="*/ 71717 w 105462"/>
                <a:gd name="connsiteY125" fmla="*/ 71765 h 174335"/>
                <a:gd name="connsiteX126" fmla="*/ 71717 w 105462"/>
                <a:gd name="connsiteY126" fmla="*/ 67461 h 174335"/>
                <a:gd name="connsiteX127" fmla="*/ 73870 w 105462"/>
                <a:gd name="connsiteY127" fmla="*/ 67461 h 174335"/>
                <a:gd name="connsiteX128" fmla="*/ 73870 w 105462"/>
                <a:gd name="connsiteY128" fmla="*/ 63156 h 174335"/>
                <a:gd name="connsiteX129" fmla="*/ 76022 w 105462"/>
                <a:gd name="connsiteY129" fmla="*/ 63156 h 174335"/>
                <a:gd name="connsiteX130" fmla="*/ 76022 w 105462"/>
                <a:gd name="connsiteY130" fmla="*/ 58852 h 174335"/>
                <a:gd name="connsiteX131" fmla="*/ 78174 w 105462"/>
                <a:gd name="connsiteY131" fmla="*/ 58852 h 174335"/>
                <a:gd name="connsiteX132" fmla="*/ 78174 w 105462"/>
                <a:gd name="connsiteY132" fmla="*/ 52395 h 174335"/>
                <a:gd name="connsiteX133" fmla="*/ 80327 w 105462"/>
                <a:gd name="connsiteY133" fmla="*/ 52395 h 174335"/>
                <a:gd name="connsiteX134" fmla="*/ 80327 w 105462"/>
                <a:gd name="connsiteY134" fmla="*/ 48090 h 174335"/>
                <a:gd name="connsiteX135" fmla="*/ 82479 w 105462"/>
                <a:gd name="connsiteY135" fmla="*/ 48090 h 174335"/>
                <a:gd name="connsiteX136" fmla="*/ 82479 w 105462"/>
                <a:gd name="connsiteY136" fmla="*/ 39481 h 174335"/>
                <a:gd name="connsiteX137" fmla="*/ 84631 w 105462"/>
                <a:gd name="connsiteY137" fmla="*/ 39481 h 174335"/>
                <a:gd name="connsiteX138" fmla="*/ 84631 w 105462"/>
                <a:gd name="connsiteY138" fmla="*/ 35177 h 174335"/>
                <a:gd name="connsiteX139" fmla="*/ 86783 w 105462"/>
                <a:gd name="connsiteY139" fmla="*/ 35177 h 174335"/>
                <a:gd name="connsiteX140" fmla="*/ 86783 w 105462"/>
                <a:gd name="connsiteY140" fmla="*/ 26567 h 174335"/>
                <a:gd name="connsiteX141" fmla="*/ 88936 w 105462"/>
                <a:gd name="connsiteY141" fmla="*/ 26567 h 174335"/>
                <a:gd name="connsiteX142" fmla="*/ 88936 w 105462"/>
                <a:gd name="connsiteY142" fmla="*/ 9349 h 174335"/>
                <a:gd name="connsiteX143" fmla="*/ 99697 w 105462"/>
                <a:gd name="connsiteY143" fmla="*/ 9349 h 17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05462" h="174335">
                  <a:moveTo>
                    <a:pt x="99697" y="740"/>
                  </a:moveTo>
                  <a:lnTo>
                    <a:pt x="101849" y="740"/>
                  </a:lnTo>
                  <a:lnTo>
                    <a:pt x="101849" y="5045"/>
                  </a:lnTo>
                  <a:lnTo>
                    <a:pt x="104002" y="5045"/>
                  </a:lnTo>
                  <a:lnTo>
                    <a:pt x="104002" y="17958"/>
                  </a:lnTo>
                  <a:lnTo>
                    <a:pt x="106154" y="17958"/>
                  </a:lnTo>
                  <a:lnTo>
                    <a:pt x="106154" y="43786"/>
                  </a:lnTo>
                  <a:lnTo>
                    <a:pt x="104002" y="43786"/>
                  </a:lnTo>
                  <a:lnTo>
                    <a:pt x="104002" y="56699"/>
                  </a:lnTo>
                  <a:lnTo>
                    <a:pt x="101849" y="56699"/>
                  </a:lnTo>
                  <a:lnTo>
                    <a:pt x="101849" y="63156"/>
                  </a:lnTo>
                  <a:lnTo>
                    <a:pt x="99697" y="63156"/>
                  </a:lnTo>
                  <a:lnTo>
                    <a:pt x="99697" y="78222"/>
                  </a:lnTo>
                  <a:lnTo>
                    <a:pt x="97545" y="78222"/>
                  </a:lnTo>
                  <a:lnTo>
                    <a:pt x="97545" y="82527"/>
                  </a:lnTo>
                  <a:lnTo>
                    <a:pt x="95393" y="82527"/>
                  </a:lnTo>
                  <a:lnTo>
                    <a:pt x="95393" y="91136"/>
                  </a:lnTo>
                  <a:lnTo>
                    <a:pt x="93240" y="91136"/>
                  </a:lnTo>
                  <a:lnTo>
                    <a:pt x="93240" y="97593"/>
                  </a:lnTo>
                  <a:lnTo>
                    <a:pt x="91088" y="97593"/>
                  </a:lnTo>
                  <a:lnTo>
                    <a:pt x="91088" y="99745"/>
                  </a:lnTo>
                  <a:lnTo>
                    <a:pt x="88936" y="99745"/>
                  </a:lnTo>
                  <a:lnTo>
                    <a:pt x="88936" y="108354"/>
                  </a:lnTo>
                  <a:lnTo>
                    <a:pt x="86783" y="108354"/>
                  </a:lnTo>
                  <a:lnTo>
                    <a:pt x="86783" y="110507"/>
                  </a:lnTo>
                  <a:lnTo>
                    <a:pt x="84631" y="110507"/>
                  </a:lnTo>
                  <a:lnTo>
                    <a:pt x="84631" y="114811"/>
                  </a:lnTo>
                  <a:lnTo>
                    <a:pt x="82479" y="114811"/>
                  </a:lnTo>
                  <a:lnTo>
                    <a:pt x="82479" y="121268"/>
                  </a:lnTo>
                  <a:lnTo>
                    <a:pt x="80327" y="121268"/>
                  </a:lnTo>
                  <a:lnTo>
                    <a:pt x="80327" y="123420"/>
                  </a:lnTo>
                  <a:lnTo>
                    <a:pt x="78174" y="123420"/>
                  </a:lnTo>
                  <a:lnTo>
                    <a:pt x="78174" y="127725"/>
                  </a:lnTo>
                  <a:lnTo>
                    <a:pt x="76022" y="127725"/>
                  </a:lnTo>
                  <a:lnTo>
                    <a:pt x="76022" y="129877"/>
                  </a:lnTo>
                  <a:lnTo>
                    <a:pt x="73870" y="129877"/>
                  </a:lnTo>
                  <a:lnTo>
                    <a:pt x="73870" y="132029"/>
                  </a:lnTo>
                  <a:lnTo>
                    <a:pt x="71717" y="132029"/>
                  </a:lnTo>
                  <a:lnTo>
                    <a:pt x="71717" y="134182"/>
                  </a:lnTo>
                  <a:lnTo>
                    <a:pt x="69565" y="134182"/>
                  </a:lnTo>
                  <a:lnTo>
                    <a:pt x="69565" y="138486"/>
                  </a:lnTo>
                  <a:lnTo>
                    <a:pt x="67413" y="138486"/>
                  </a:lnTo>
                  <a:lnTo>
                    <a:pt x="67413" y="140639"/>
                  </a:lnTo>
                  <a:lnTo>
                    <a:pt x="65261" y="140639"/>
                  </a:lnTo>
                  <a:lnTo>
                    <a:pt x="65261" y="142791"/>
                  </a:lnTo>
                  <a:lnTo>
                    <a:pt x="63108" y="142791"/>
                  </a:lnTo>
                  <a:lnTo>
                    <a:pt x="63108" y="144943"/>
                  </a:lnTo>
                  <a:lnTo>
                    <a:pt x="60956" y="144943"/>
                  </a:lnTo>
                  <a:lnTo>
                    <a:pt x="60956" y="147095"/>
                  </a:lnTo>
                  <a:lnTo>
                    <a:pt x="58804" y="147095"/>
                  </a:lnTo>
                  <a:lnTo>
                    <a:pt x="58804" y="149248"/>
                  </a:lnTo>
                  <a:lnTo>
                    <a:pt x="56651" y="149248"/>
                  </a:lnTo>
                  <a:lnTo>
                    <a:pt x="56651" y="151400"/>
                  </a:lnTo>
                  <a:lnTo>
                    <a:pt x="54499" y="151400"/>
                  </a:lnTo>
                  <a:lnTo>
                    <a:pt x="54499" y="153552"/>
                  </a:lnTo>
                  <a:lnTo>
                    <a:pt x="52347" y="153552"/>
                  </a:lnTo>
                  <a:lnTo>
                    <a:pt x="52347" y="155705"/>
                  </a:lnTo>
                  <a:lnTo>
                    <a:pt x="50195" y="155705"/>
                  </a:lnTo>
                  <a:lnTo>
                    <a:pt x="50195" y="157857"/>
                  </a:lnTo>
                  <a:lnTo>
                    <a:pt x="45890" y="157857"/>
                  </a:lnTo>
                  <a:lnTo>
                    <a:pt x="45890" y="160009"/>
                  </a:lnTo>
                  <a:lnTo>
                    <a:pt x="41585" y="160009"/>
                  </a:lnTo>
                  <a:lnTo>
                    <a:pt x="41585" y="162161"/>
                  </a:lnTo>
                  <a:lnTo>
                    <a:pt x="39433" y="162161"/>
                  </a:lnTo>
                  <a:lnTo>
                    <a:pt x="39433" y="164314"/>
                  </a:lnTo>
                  <a:lnTo>
                    <a:pt x="32976" y="164314"/>
                  </a:lnTo>
                  <a:lnTo>
                    <a:pt x="32976" y="166466"/>
                  </a:lnTo>
                  <a:lnTo>
                    <a:pt x="30824" y="166466"/>
                  </a:lnTo>
                  <a:lnTo>
                    <a:pt x="30824" y="168618"/>
                  </a:lnTo>
                  <a:lnTo>
                    <a:pt x="22215" y="168618"/>
                  </a:lnTo>
                  <a:lnTo>
                    <a:pt x="22215" y="170771"/>
                  </a:lnTo>
                  <a:lnTo>
                    <a:pt x="17910" y="170771"/>
                  </a:lnTo>
                  <a:lnTo>
                    <a:pt x="17910" y="172923"/>
                  </a:lnTo>
                  <a:lnTo>
                    <a:pt x="9301" y="172923"/>
                  </a:lnTo>
                  <a:lnTo>
                    <a:pt x="9301" y="175075"/>
                  </a:lnTo>
                  <a:lnTo>
                    <a:pt x="692" y="175075"/>
                  </a:lnTo>
                  <a:lnTo>
                    <a:pt x="692" y="168618"/>
                  </a:lnTo>
                  <a:lnTo>
                    <a:pt x="2844" y="168618"/>
                  </a:lnTo>
                  <a:lnTo>
                    <a:pt x="2844" y="164314"/>
                  </a:lnTo>
                  <a:lnTo>
                    <a:pt x="4997" y="164314"/>
                  </a:lnTo>
                  <a:lnTo>
                    <a:pt x="4997" y="157857"/>
                  </a:lnTo>
                  <a:lnTo>
                    <a:pt x="7149" y="157857"/>
                  </a:lnTo>
                  <a:lnTo>
                    <a:pt x="7149" y="153552"/>
                  </a:lnTo>
                  <a:lnTo>
                    <a:pt x="9301" y="153552"/>
                  </a:lnTo>
                  <a:lnTo>
                    <a:pt x="9301" y="147095"/>
                  </a:lnTo>
                  <a:lnTo>
                    <a:pt x="11453" y="147095"/>
                  </a:lnTo>
                  <a:lnTo>
                    <a:pt x="11453" y="138486"/>
                  </a:lnTo>
                  <a:lnTo>
                    <a:pt x="13606" y="138486"/>
                  </a:lnTo>
                  <a:lnTo>
                    <a:pt x="13606" y="112659"/>
                  </a:lnTo>
                  <a:lnTo>
                    <a:pt x="11453" y="112659"/>
                  </a:lnTo>
                  <a:lnTo>
                    <a:pt x="11453" y="101897"/>
                  </a:lnTo>
                  <a:lnTo>
                    <a:pt x="13606" y="101897"/>
                  </a:lnTo>
                  <a:lnTo>
                    <a:pt x="13606" y="110507"/>
                  </a:lnTo>
                  <a:lnTo>
                    <a:pt x="26519" y="110507"/>
                  </a:lnTo>
                  <a:lnTo>
                    <a:pt x="26519" y="108354"/>
                  </a:lnTo>
                  <a:lnTo>
                    <a:pt x="30824" y="108354"/>
                  </a:lnTo>
                  <a:lnTo>
                    <a:pt x="30824" y="106202"/>
                  </a:lnTo>
                  <a:lnTo>
                    <a:pt x="35129" y="106202"/>
                  </a:lnTo>
                  <a:lnTo>
                    <a:pt x="35129" y="104050"/>
                  </a:lnTo>
                  <a:lnTo>
                    <a:pt x="37281" y="104050"/>
                  </a:lnTo>
                  <a:lnTo>
                    <a:pt x="37281" y="101897"/>
                  </a:lnTo>
                  <a:lnTo>
                    <a:pt x="41585" y="101897"/>
                  </a:lnTo>
                  <a:lnTo>
                    <a:pt x="41585" y="99745"/>
                  </a:lnTo>
                  <a:lnTo>
                    <a:pt x="45890" y="99745"/>
                  </a:lnTo>
                  <a:lnTo>
                    <a:pt x="45890" y="97593"/>
                  </a:lnTo>
                  <a:lnTo>
                    <a:pt x="48042" y="97593"/>
                  </a:lnTo>
                  <a:lnTo>
                    <a:pt x="48042" y="95441"/>
                  </a:lnTo>
                  <a:lnTo>
                    <a:pt x="52347" y="95441"/>
                  </a:lnTo>
                  <a:lnTo>
                    <a:pt x="52347" y="93288"/>
                  </a:lnTo>
                  <a:lnTo>
                    <a:pt x="54499" y="93288"/>
                  </a:lnTo>
                  <a:lnTo>
                    <a:pt x="54499" y="91136"/>
                  </a:lnTo>
                  <a:lnTo>
                    <a:pt x="56651" y="91136"/>
                  </a:lnTo>
                  <a:lnTo>
                    <a:pt x="56651" y="88984"/>
                  </a:lnTo>
                  <a:lnTo>
                    <a:pt x="58804" y="88984"/>
                  </a:lnTo>
                  <a:lnTo>
                    <a:pt x="58804" y="86831"/>
                  </a:lnTo>
                  <a:lnTo>
                    <a:pt x="60956" y="86831"/>
                  </a:lnTo>
                  <a:lnTo>
                    <a:pt x="60956" y="82527"/>
                  </a:lnTo>
                  <a:lnTo>
                    <a:pt x="63108" y="82527"/>
                  </a:lnTo>
                  <a:lnTo>
                    <a:pt x="63108" y="80375"/>
                  </a:lnTo>
                  <a:lnTo>
                    <a:pt x="65261" y="80375"/>
                  </a:lnTo>
                  <a:lnTo>
                    <a:pt x="65261" y="78222"/>
                  </a:lnTo>
                  <a:lnTo>
                    <a:pt x="67413" y="78222"/>
                  </a:lnTo>
                  <a:lnTo>
                    <a:pt x="67413" y="76070"/>
                  </a:lnTo>
                  <a:lnTo>
                    <a:pt x="69565" y="76070"/>
                  </a:lnTo>
                  <a:lnTo>
                    <a:pt x="69565" y="71765"/>
                  </a:lnTo>
                  <a:lnTo>
                    <a:pt x="71717" y="71765"/>
                  </a:lnTo>
                  <a:lnTo>
                    <a:pt x="71717" y="67461"/>
                  </a:lnTo>
                  <a:lnTo>
                    <a:pt x="73870" y="67461"/>
                  </a:lnTo>
                  <a:lnTo>
                    <a:pt x="73870" y="63156"/>
                  </a:lnTo>
                  <a:lnTo>
                    <a:pt x="76022" y="63156"/>
                  </a:lnTo>
                  <a:lnTo>
                    <a:pt x="76022" y="58852"/>
                  </a:lnTo>
                  <a:lnTo>
                    <a:pt x="78174" y="58852"/>
                  </a:lnTo>
                  <a:lnTo>
                    <a:pt x="78174" y="52395"/>
                  </a:lnTo>
                  <a:lnTo>
                    <a:pt x="80327" y="52395"/>
                  </a:lnTo>
                  <a:lnTo>
                    <a:pt x="80327" y="48090"/>
                  </a:lnTo>
                  <a:lnTo>
                    <a:pt x="82479" y="48090"/>
                  </a:lnTo>
                  <a:lnTo>
                    <a:pt x="82479" y="39481"/>
                  </a:lnTo>
                  <a:lnTo>
                    <a:pt x="84631" y="39481"/>
                  </a:lnTo>
                  <a:lnTo>
                    <a:pt x="84631" y="35177"/>
                  </a:lnTo>
                  <a:lnTo>
                    <a:pt x="86783" y="35177"/>
                  </a:lnTo>
                  <a:lnTo>
                    <a:pt x="86783" y="26567"/>
                  </a:lnTo>
                  <a:lnTo>
                    <a:pt x="88936" y="26567"/>
                  </a:lnTo>
                  <a:lnTo>
                    <a:pt x="88936" y="9349"/>
                  </a:lnTo>
                  <a:lnTo>
                    <a:pt x="99697" y="9349"/>
                  </a:lnTo>
                  <a:close/>
                </a:path>
              </a:pathLst>
            </a:custGeom>
            <a:solidFill>
              <a:srgbClr val="AF776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BD748F93-702D-3522-55FA-76143398158A}"/>
                </a:ext>
              </a:extLst>
            </p:cNvPr>
            <p:cNvSpPr/>
            <p:nvPr/>
          </p:nvSpPr>
          <p:spPr>
            <a:xfrm>
              <a:off x="12795382" y="7960180"/>
              <a:ext cx="178639" cy="105462"/>
            </a:xfrm>
            <a:custGeom>
              <a:avLst/>
              <a:gdLst>
                <a:gd name="connsiteX0" fmla="*/ 144940 w 178639"/>
                <a:gd name="connsiteY0" fmla="*/ 236 h 105462"/>
                <a:gd name="connsiteX1" fmla="*/ 153549 w 178639"/>
                <a:gd name="connsiteY1" fmla="*/ 236 h 105462"/>
                <a:gd name="connsiteX2" fmla="*/ 153549 w 178639"/>
                <a:gd name="connsiteY2" fmla="*/ 4541 h 105462"/>
                <a:gd name="connsiteX3" fmla="*/ 155702 w 178639"/>
                <a:gd name="connsiteY3" fmla="*/ 4541 h 105462"/>
                <a:gd name="connsiteX4" fmla="*/ 155702 w 178639"/>
                <a:gd name="connsiteY4" fmla="*/ 8845 h 105462"/>
                <a:gd name="connsiteX5" fmla="*/ 157854 w 178639"/>
                <a:gd name="connsiteY5" fmla="*/ 8845 h 105462"/>
                <a:gd name="connsiteX6" fmla="*/ 157854 w 178639"/>
                <a:gd name="connsiteY6" fmla="*/ 10997 h 105462"/>
                <a:gd name="connsiteX7" fmla="*/ 160006 w 178639"/>
                <a:gd name="connsiteY7" fmla="*/ 10997 h 105462"/>
                <a:gd name="connsiteX8" fmla="*/ 160006 w 178639"/>
                <a:gd name="connsiteY8" fmla="*/ 15302 h 105462"/>
                <a:gd name="connsiteX9" fmla="*/ 162158 w 178639"/>
                <a:gd name="connsiteY9" fmla="*/ 15302 h 105462"/>
                <a:gd name="connsiteX10" fmla="*/ 162158 w 178639"/>
                <a:gd name="connsiteY10" fmla="*/ 23911 h 105462"/>
                <a:gd name="connsiteX11" fmla="*/ 164311 w 178639"/>
                <a:gd name="connsiteY11" fmla="*/ 23911 h 105462"/>
                <a:gd name="connsiteX12" fmla="*/ 164311 w 178639"/>
                <a:gd name="connsiteY12" fmla="*/ 26063 h 105462"/>
                <a:gd name="connsiteX13" fmla="*/ 166463 w 178639"/>
                <a:gd name="connsiteY13" fmla="*/ 26063 h 105462"/>
                <a:gd name="connsiteX14" fmla="*/ 166463 w 178639"/>
                <a:gd name="connsiteY14" fmla="*/ 28216 h 105462"/>
                <a:gd name="connsiteX15" fmla="*/ 168615 w 178639"/>
                <a:gd name="connsiteY15" fmla="*/ 28216 h 105462"/>
                <a:gd name="connsiteX16" fmla="*/ 168615 w 178639"/>
                <a:gd name="connsiteY16" fmla="*/ 34673 h 105462"/>
                <a:gd name="connsiteX17" fmla="*/ 170768 w 178639"/>
                <a:gd name="connsiteY17" fmla="*/ 34673 h 105462"/>
                <a:gd name="connsiteX18" fmla="*/ 170768 w 178639"/>
                <a:gd name="connsiteY18" fmla="*/ 43282 h 105462"/>
                <a:gd name="connsiteX19" fmla="*/ 172920 w 178639"/>
                <a:gd name="connsiteY19" fmla="*/ 43282 h 105462"/>
                <a:gd name="connsiteX20" fmla="*/ 172920 w 178639"/>
                <a:gd name="connsiteY20" fmla="*/ 47586 h 105462"/>
                <a:gd name="connsiteX21" fmla="*/ 175072 w 178639"/>
                <a:gd name="connsiteY21" fmla="*/ 47586 h 105462"/>
                <a:gd name="connsiteX22" fmla="*/ 175072 w 178639"/>
                <a:gd name="connsiteY22" fmla="*/ 56195 h 105462"/>
                <a:gd name="connsiteX23" fmla="*/ 177224 w 178639"/>
                <a:gd name="connsiteY23" fmla="*/ 56195 h 105462"/>
                <a:gd name="connsiteX24" fmla="*/ 177224 w 178639"/>
                <a:gd name="connsiteY24" fmla="*/ 60500 h 105462"/>
                <a:gd name="connsiteX25" fmla="*/ 179377 w 178639"/>
                <a:gd name="connsiteY25" fmla="*/ 60500 h 105462"/>
                <a:gd name="connsiteX26" fmla="*/ 179377 w 178639"/>
                <a:gd name="connsiteY26" fmla="*/ 77718 h 105462"/>
                <a:gd name="connsiteX27" fmla="*/ 177224 w 178639"/>
                <a:gd name="connsiteY27" fmla="*/ 77718 h 105462"/>
                <a:gd name="connsiteX28" fmla="*/ 177224 w 178639"/>
                <a:gd name="connsiteY28" fmla="*/ 69109 h 105462"/>
                <a:gd name="connsiteX29" fmla="*/ 175072 w 178639"/>
                <a:gd name="connsiteY29" fmla="*/ 69109 h 105462"/>
                <a:gd name="connsiteX30" fmla="*/ 175072 w 178639"/>
                <a:gd name="connsiteY30" fmla="*/ 66957 h 105462"/>
                <a:gd name="connsiteX31" fmla="*/ 172920 w 178639"/>
                <a:gd name="connsiteY31" fmla="*/ 66957 h 105462"/>
                <a:gd name="connsiteX32" fmla="*/ 172920 w 178639"/>
                <a:gd name="connsiteY32" fmla="*/ 51891 h 105462"/>
                <a:gd name="connsiteX33" fmla="*/ 160006 w 178639"/>
                <a:gd name="connsiteY33" fmla="*/ 51891 h 105462"/>
                <a:gd name="connsiteX34" fmla="*/ 160006 w 178639"/>
                <a:gd name="connsiteY34" fmla="*/ 49739 h 105462"/>
                <a:gd name="connsiteX35" fmla="*/ 157854 w 178639"/>
                <a:gd name="connsiteY35" fmla="*/ 49739 h 105462"/>
                <a:gd name="connsiteX36" fmla="*/ 157854 w 178639"/>
                <a:gd name="connsiteY36" fmla="*/ 45434 h 105462"/>
                <a:gd name="connsiteX37" fmla="*/ 155702 w 178639"/>
                <a:gd name="connsiteY37" fmla="*/ 45434 h 105462"/>
                <a:gd name="connsiteX38" fmla="*/ 155702 w 178639"/>
                <a:gd name="connsiteY38" fmla="*/ 38977 h 105462"/>
                <a:gd name="connsiteX39" fmla="*/ 134179 w 178639"/>
                <a:gd name="connsiteY39" fmla="*/ 38977 h 105462"/>
                <a:gd name="connsiteX40" fmla="*/ 134179 w 178639"/>
                <a:gd name="connsiteY40" fmla="*/ 41129 h 105462"/>
                <a:gd name="connsiteX41" fmla="*/ 129874 w 178639"/>
                <a:gd name="connsiteY41" fmla="*/ 41129 h 105462"/>
                <a:gd name="connsiteX42" fmla="*/ 129874 w 178639"/>
                <a:gd name="connsiteY42" fmla="*/ 43282 h 105462"/>
                <a:gd name="connsiteX43" fmla="*/ 125570 w 178639"/>
                <a:gd name="connsiteY43" fmla="*/ 43282 h 105462"/>
                <a:gd name="connsiteX44" fmla="*/ 125570 w 178639"/>
                <a:gd name="connsiteY44" fmla="*/ 45434 h 105462"/>
                <a:gd name="connsiteX45" fmla="*/ 121265 w 178639"/>
                <a:gd name="connsiteY45" fmla="*/ 45434 h 105462"/>
                <a:gd name="connsiteX46" fmla="*/ 121265 w 178639"/>
                <a:gd name="connsiteY46" fmla="*/ 47586 h 105462"/>
                <a:gd name="connsiteX47" fmla="*/ 116960 w 178639"/>
                <a:gd name="connsiteY47" fmla="*/ 47586 h 105462"/>
                <a:gd name="connsiteX48" fmla="*/ 116960 w 178639"/>
                <a:gd name="connsiteY48" fmla="*/ 49739 h 105462"/>
                <a:gd name="connsiteX49" fmla="*/ 114808 w 178639"/>
                <a:gd name="connsiteY49" fmla="*/ 49739 h 105462"/>
                <a:gd name="connsiteX50" fmla="*/ 114808 w 178639"/>
                <a:gd name="connsiteY50" fmla="*/ 51891 h 105462"/>
                <a:gd name="connsiteX51" fmla="*/ 110504 w 178639"/>
                <a:gd name="connsiteY51" fmla="*/ 51891 h 105462"/>
                <a:gd name="connsiteX52" fmla="*/ 110504 w 178639"/>
                <a:gd name="connsiteY52" fmla="*/ 54043 h 105462"/>
                <a:gd name="connsiteX53" fmla="*/ 108351 w 178639"/>
                <a:gd name="connsiteY53" fmla="*/ 54043 h 105462"/>
                <a:gd name="connsiteX54" fmla="*/ 108351 w 178639"/>
                <a:gd name="connsiteY54" fmla="*/ 56195 h 105462"/>
                <a:gd name="connsiteX55" fmla="*/ 104047 w 178639"/>
                <a:gd name="connsiteY55" fmla="*/ 56195 h 105462"/>
                <a:gd name="connsiteX56" fmla="*/ 104047 w 178639"/>
                <a:gd name="connsiteY56" fmla="*/ 58348 h 105462"/>
                <a:gd name="connsiteX57" fmla="*/ 99742 w 178639"/>
                <a:gd name="connsiteY57" fmla="*/ 58348 h 105462"/>
                <a:gd name="connsiteX58" fmla="*/ 99742 w 178639"/>
                <a:gd name="connsiteY58" fmla="*/ 60500 h 105462"/>
                <a:gd name="connsiteX59" fmla="*/ 97590 w 178639"/>
                <a:gd name="connsiteY59" fmla="*/ 60500 h 105462"/>
                <a:gd name="connsiteX60" fmla="*/ 97590 w 178639"/>
                <a:gd name="connsiteY60" fmla="*/ 62652 h 105462"/>
                <a:gd name="connsiteX61" fmla="*/ 93285 w 178639"/>
                <a:gd name="connsiteY61" fmla="*/ 62652 h 105462"/>
                <a:gd name="connsiteX62" fmla="*/ 93285 w 178639"/>
                <a:gd name="connsiteY62" fmla="*/ 64805 h 105462"/>
                <a:gd name="connsiteX63" fmla="*/ 91133 w 178639"/>
                <a:gd name="connsiteY63" fmla="*/ 64805 h 105462"/>
                <a:gd name="connsiteX64" fmla="*/ 91133 w 178639"/>
                <a:gd name="connsiteY64" fmla="*/ 66957 h 105462"/>
                <a:gd name="connsiteX65" fmla="*/ 88981 w 178639"/>
                <a:gd name="connsiteY65" fmla="*/ 66957 h 105462"/>
                <a:gd name="connsiteX66" fmla="*/ 88981 w 178639"/>
                <a:gd name="connsiteY66" fmla="*/ 69109 h 105462"/>
                <a:gd name="connsiteX67" fmla="*/ 84676 w 178639"/>
                <a:gd name="connsiteY67" fmla="*/ 69109 h 105462"/>
                <a:gd name="connsiteX68" fmla="*/ 84676 w 178639"/>
                <a:gd name="connsiteY68" fmla="*/ 71261 h 105462"/>
                <a:gd name="connsiteX69" fmla="*/ 82524 w 178639"/>
                <a:gd name="connsiteY69" fmla="*/ 71261 h 105462"/>
                <a:gd name="connsiteX70" fmla="*/ 82524 w 178639"/>
                <a:gd name="connsiteY70" fmla="*/ 73414 h 105462"/>
                <a:gd name="connsiteX71" fmla="*/ 78219 w 178639"/>
                <a:gd name="connsiteY71" fmla="*/ 73414 h 105462"/>
                <a:gd name="connsiteX72" fmla="*/ 78219 w 178639"/>
                <a:gd name="connsiteY72" fmla="*/ 75566 h 105462"/>
                <a:gd name="connsiteX73" fmla="*/ 76067 w 178639"/>
                <a:gd name="connsiteY73" fmla="*/ 75566 h 105462"/>
                <a:gd name="connsiteX74" fmla="*/ 76067 w 178639"/>
                <a:gd name="connsiteY74" fmla="*/ 77718 h 105462"/>
                <a:gd name="connsiteX75" fmla="*/ 73915 w 178639"/>
                <a:gd name="connsiteY75" fmla="*/ 77718 h 105462"/>
                <a:gd name="connsiteX76" fmla="*/ 73915 w 178639"/>
                <a:gd name="connsiteY76" fmla="*/ 79871 h 105462"/>
                <a:gd name="connsiteX77" fmla="*/ 69610 w 178639"/>
                <a:gd name="connsiteY77" fmla="*/ 79871 h 105462"/>
                <a:gd name="connsiteX78" fmla="*/ 69610 w 178639"/>
                <a:gd name="connsiteY78" fmla="*/ 82023 h 105462"/>
                <a:gd name="connsiteX79" fmla="*/ 67458 w 178639"/>
                <a:gd name="connsiteY79" fmla="*/ 82023 h 105462"/>
                <a:gd name="connsiteX80" fmla="*/ 67458 w 178639"/>
                <a:gd name="connsiteY80" fmla="*/ 84175 h 105462"/>
                <a:gd name="connsiteX81" fmla="*/ 65306 w 178639"/>
                <a:gd name="connsiteY81" fmla="*/ 84175 h 105462"/>
                <a:gd name="connsiteX82" fmla="*/ 65306 w 178639"/>
                <a:gd name="connsiteY82" fmla="*/ 86327 h 105462"/>
                <a:gd name="connsiteX83" fmla="*/ 61001 w 178639"/>
                <a:gd name="connsiteY83" fmla="*/ 86327 h 105462"/>
                <a:gd name="connsiteX84" fmla="*/ 61001 w 178639"/>
                <a:gd name="connsiteY84" fmla="*/ 88480 h 105462"/>
                <a:gd name="connsiteX85" fmla="*/ 58849 w 178639"/>
                <a:gd name="connsiteY85" fmla="*/ 88480 h 105462"/>
                <a:gd name="connsiteX86" fmla="*/ 58849 w 178639"/>
                <a:gd name="connsiteY86" fmla="*/ 90632 h 105462"/>
                <a:gd name="connsiteX87" fmla="*/ 56696 w 178639"/>
                <a:gd name="connsiteY87" fmla="*/ 90632 h 105462"/>
                <a:gd name="connsiteX88" fmla="*/ 56696 w 178639"/>
                <a:gd name="connsiteY88" fmla="*/ 92784 h 105462"/>
                <a:gd name="connsiteX89" fmla="*/ 54544 w 178639"/>
                <a:gd name="connsiteY89" fmla="*/ 92784 h 105462"/>
                <a:gd name="connsiteX90" fmla="*/ 54544 w 178639"/>
                <a:gd name="connsiteY90" fmla="*/ 94937 h 105462"/>
                <a:gd name="connsiteX91" fmla="*/ 52392 w 178639"/>
                <a:gd name="connsiteY91" fmla="*/ 94937 h 105462"/>
                <a:gd name="connsiteX92" fmla="*/ 52392 w 178639"/>
                <a:gd name="connsiteY92" fmla="*/ 97089 h 105462"/>
                <a:gd name="connsiteX93" fmla="*/ 48087 w 178639"/>
                <a:gd name="connsiteY93" fmla="*/ 97089 h 105462"/>
                <a:gd name="connsiteX94" fmla="*/ 48087 w 178639"/>
                <a:gd name="connsiteY94" fmla="*/ 99241 h 105462"/>
                <a:gd name="connsiteX95" fmla="*/ 45935 w 178639"/>
                <a:gd name="connsiteY95" fmla="*/ 99241 h 105462"/>
                <a:gd name="connsiteX96" fmla="*/ 45935 w 178639"/>
                <a:gd name="connsiteY96" fmla="*/ 101393 h 105462"/>
                <a:gd name="connsiteX97" fmla="*/ 43783 w 178639"/>
                <a:gd name="connsiteY97" fmla="*/ 101393 h 105462"/>
                <a:gd name="connsiteX98" fmla="*/ 43783 w 178639"/>
                <a:gd name="connsiteY98" fmla="*/ 103546 h 105462"/>
                <a:gd name="connsiteX99" fmla="*/ 48087 w 178639"/>
                <a:gd name="connsiteY99" fmla="*/ 103546 h 105462"/>
                <a:gd name="connsiteX100" fmla="*/ 48087 w 178639"/>
                <a:gd name="connsiteY100" fmla="*/ 105698 h 105462"/>
                <a:gd name="connsiteX101" fmla="*/ 39478 w 178639"/>
                <a:gd name="connsiteY101" fmla="*/ 105698 h 105462"/>
                <a:gd name="connsiteX102" fmla="*/ 39478 w 178639"/>
                <a:gd name="connsiteY102" fmla="*/ 103546 h 105462"/>
                <a:gd name="connsiteX103" fmla="*/ 35174 w 178639"/>
                <a:gd name="connsiteY103" fmla="*/ 103546 h 105462"/>
                <a:gd name="connsiteX104" fmla="*/ 35174 w 178639"/>
                <a:gd name="connsiteY104" fmla="*/ 101393 h 105462"/>
                <a:gd name="connsiteX105" fmla="*/ 20108 w 178639"/>
                <a:gd name="connsiteY105" fmla="*/ 101393 h 105462"/>
                <a:gd name="connsiteX106" fmla="*/ 20108 w 178639"/>
                <a:gd name="connsiteY106" fmla="*/ 99241 h 105462"/>
                <a:gd name="connsiteX107" fmla="*/ 737 w 178639"/>
                <a:gd name="connsiteY107" fmla="*/ 99241 h 105462"/>
                <a:gd name="connsiteX108" fmla="*/ 737 w 178639"/>
                <a:gd name="connsiteY108" fmla="*/ 97089 h 105462"/>
                <a:gd name="connsiteX109" fmla="*/ 2889 w 178639"/>
                <a:gd name="connsiteY109" fmla="*/ 97089 h 105462"/>
                <a:gd name="connsiteX110" fmla="*/ 2889 w 178639"/>
                <a:gd name="connsiteY110" fmla="*/ 94937 h 105462"/>
                <a:gd name="connsiteX111" fmla="*/ 5042 w 178639"/>
                <a:gd name="connsiteY111" fmla="*/ 94937 h 105462"/>
                <a:gd name="connsiteX112" fmla="*/ 5042 w 178639"/>
                <a:gd name="connsiteY112" fmla="*/ 92784 h 105462"/>
                <a:gd name="connsiteX113" fmla="*/ 7194 w 178639"/>
                <a:gd name="connsiteY113" fmla="*/ 92784 h 105462"/>
                <a:gd name="connsiteX114" fmla="*/ 7194 w 178639"/>
                <a:gd name="connsiteY114" fmla="*/ 90632 h 105462"/>
                <a:gd name="connsiteX115" fmla="*/ 9346 w 178639"/>
                <a:gd name="connsiteY115" fmla="*/ 90632 h 105462"/>
                <a:gd name="connsiteX116" fmla="*/ 9346 w 178639"/>
                <a:gd name="connsiteY116" fmla="*/ 88480 h 105462"/>
                <a:gd name="connsiteX117" fmla="*/ 11498 w 178639"/>
                <a:gd name="connsiteY117" fmla="*/ 88480 h 105462"/>
                <a:gd name="connsiteX118" fmla="*/ 11498 w 178639"/>
                <a:gd name="connsiteY118" fmla="*/ 86327 h 105462"/>
                <a:gd name="connsiteX119" fmla="*/ 13651 w 178639"/>
                <a:gd name="connsiteY119" fmla="*/ 86327 h 105462"/>
                <a:gd name="connsiteX120" fmla="*/ 13651 w 178639"/>
                <a:gd name="connsiteY120" fmla="*/ 84175 h 105462"/>
                <a:gd name="connsiteX121" fmla="*/ 15803 w 178639"/>
                <a:gd name="connsiteY121" fmla="*/ 84175 h 105462"/>
                <a:gd name="connsiteX122" fmla="*/ 15803 w 178639"/>
                <a:gd name="connsiteY122" fmla="*/ 82023 h 105462"/>
                <a:gd name="connsiteX123" fmla="*/ 17955 w 178639"/>
                <a:gd name="connsiteY123" fmla="*/ 82023 h 105462"/>
                <a:gd name="connsiteX124" fmla="*/ 17955 w 178639"/>
                <a:gd name="connsiteY124" fmla="*/ 79871 h 105462"/>
                <a:gd name="connsiteX125" fmla="*/ 20108 w 178639"/>
                <a:gd name="connsiteY125" fmla="*/ 79871 h 105462"/>
                <a:gd name="connsiteX126" fmla="*/ 20108 w 178639"/>
                <a:gd name="connsiteY126" fmla="*/ 77718 h 105462"/>
                <a:gd name="connsiteX127" fmla="*/ 22260 w 178639"/>
                <a:gd name="connsiteY127" fmla="*/ 77718 h 105462"/>
                <a:gd name="connsiteX128" fmla="*/ 22260 w 178639"/>
                <a:gd name="connsiteY128" fmla="*/ 75566 h 105462"/>
                <a:gd name="connsiteX129" fmla="*/ 24412 w 178639"/>
                <a:gd name="connsiteY129" fmla="*/ 75566 h 105462"/>
                <a:gd name="connsiteX130" fmla="*/ 24412 w 178639"/>
                <a:gd name="connsiteY130" fmla="*/ 73414 h 105462"/>
                <a:gd name="connsiteX131" fmla="*/ 26564 w 178639"/>
                <a:gd name="connsiteY131" fmla="*/ 73414 h 105462"/>
                <a:gd name="connsiteX132" fmla="*/ 26564 w 178639"/>
                <a:gd name="connsiteY132" fmla="*/ 71261 h 105462"/>
                <a:gd name="connsiteX133" fmla="*/ 28717 w 178639"/>
                <a:gd name="connsiteY133" fmla="*/ 71261 h 105462"/>
                <a:gd name="connsiteX134" fmla="*/ 28717 w 178639"/>
                <a:gd name="connsiteY134" fmla="*/ 69109 h 105462"/>
                <a:gd name="connsiteX135" fmla="*/ 30869 w 178639"/>
                <a:gd name="connsiteY135" fmla="*/ 69109 h 105462"/>
                <a:gd name="connsiteX136" fmla="*/ 30869 w 178639"/>
                <a:gd name="connsiteY136" fmla="*/ 66957 h 105462"/>
                <a:gd name="connsiteX137" fmla="*/ 33021 w 178639"/>
                <a:gd name="connsiteY137" fmla="*/ 66957 h 105462"/>
                <a:gd name="connsiteX138" fmla="*/ 33021 w 178639"/>
                <a:gd name="connsiteY138" fmla="*/ 64805 h 105462"/>
                <a:gd name="connsiteX139" fmla="*/ 37326 w 178639"/>
                <a:gd name="connsiteY139" fmla="*/ 64805 h 105462"/>
                <a:gd name="connsiteX140" fmla="*/ 37326 w 178639"/>
                <a:gd name="connsiteY140" fmla="*/ 62652 h 105462"/>
                <a:gd name="connsiteX141" fmla="*/ 39478 w 178639"/>
                <a:gd name="connsiteY141" fmla="*/ 62652 h 105462"/>
                <a:gd name="connsiteX142" fmla="*/ 39478 w 178639"/>
                <a:gd name="connsiteY142" fmla="*/ 58348 h 105462"/>
                <a:gd name="connsiteX143" fmla="*/ 43783 w 178639"/>
                <a:gd name="connsiteY143" fmla="*/ 58348 h 105462"/>
                <a:gd name="connsiteX144" fmla="*/ 43783 w 178639"/>
                <a:gd name="connsiteY144" fmla="*/ 56195 h 105462"/>
                <a:gd name="connsiteX145" fmla="*/ 45935 w 178639"/>
                <a:gd name="connsiteY145" fmla="*/ 56195 h 105462"/>
                <a:gd name="connsiteX146" fmla="*/ 45935 w 178639"/>
                <a:gd name="connsiteY146" fmla="*/ 54043 h 105462"/>
                <a:gd name="connsiteX147" fmla="*/ 48087 w 178639"/>
                <a:gd name="connsiteY147" fmla="*/ 54043 h 105462"/>
                <a:gd name="connsiteX148" fmla="*/ 48087 w 178639"/>
                <a:gd name="connsiteY148" fmla="*/ 51891 h 105462"/>
                <a:gd name="connsiteX149" fmla="*/ 52392 w 178639"/>
                <a:gd name="connsiteY149" fmla="*/ 51891 h 105462"/>
                <a:gd name="connsiteX150" fmla="*/ 52392 w 178639"/>
                <a:gd name="connsiteY150" fmla="*/ 49739 h 105462"/>
                <a:gd name="connsiteX151" fmla="*/ 54544 w 178639"/>
                <a:gd name="connsiteY151" fmla="*/ 49739 h 105462"/>
                <a:gd name="connsiteX152" fmla="*/ 54544 w 178639"/>
                <a:gd name="connsiteY152" fmla="*/ 47586 h 105462"/>
                <a:gd name="connsiteX153" fmla="*/ 56696 w 178639"/>
                <a:gd name="connsiteY153" fmla="*/ 47586 h 105462"/>
                <a:gd name="connsiteX154" fmla="*/ 56696 w 178639"/>
                <a:gd name="connsiteY154" fmla="*/ 45434 h 105462"/>
                <a:gd name="connsiteX155" fmla="*/ 61001 w 178639"/>
                <a:gd name="connsiteY155" fmla="*/ 45434 h 105462"/>
                <a:gd name="connsiteX156" fmla="*/ 61001 w 178639"/>
                <a:gd name="connsiteY156" fmla="*/ 43282 h 105462"/>
                <a:gd name="connsiteX157" fmla="*/ 63153 w 178639"/>
                <a:gd name="connsiteY157" fmla="*/ 43282 h 105462"/>
                <a:gd name="connsiteX158" fmla="*/ 63153 w 178639"/>
                <a:gd name="connsiteY158" fmla="*/ 41129 h 105462"/>
                <a:gd name="connsiteX159" fmla="*/ 65306 w 178639"/>
                <a:gd name="connsiteY159" fmla="*/ 41129 h 105462"/>
                <a:gd name="connsiteX160" fmla="*/ 65306 w 178639"/>
                <a:gd name="connsiteY160" fmla="*/ 38977 h 105462"/>
                <a:gd name="connsiteX161" fmla="*/ 67458 w 178639"/>
                <a:gd name="connsiteY161" fmla="*/ 38977 h 105462"/>
                <a:gd name="connsiteX162" fmla="*/ 67458 w 178639"/>
                <a:gd name="connsiteY162" fmla="*/ 36825 h 105462"/>
                <a:gd name="connsiteX163" fmla="*/ 71762 w 178639"/>
                <a:gd name="connsiteY163" fmla="*/ 36825 h 105462"/>
                <a:gd name="connsiteX164" fmla="*/ 71762 w 178639"/>
                <a:gd name="connsiteY164" fmla="*/ 34673 h 105462"/>
                <a:gd name="connsiteX165" fmla="*/ 73915 w 178639"/>
                <a:gd name="connsiteY165" fmla="*/ 34673 h 105462"/>
                <a:gd name="connsiteX166" fmla="*/ 73915 w 178639"/>
                <a:gd name="connsiteY166" fmla="*/ 32520 h 105462"/>
                <a:gd name="connsiteX167" fmla="*/ 78219 w 178639"/>
                <a:gd name="connsiteY167" fmla="*/ 32520 h 105462"/>
                <a:gd name="connsiteX168" fmla="*/ 78219 w 178639"/>
                <a:gd name="connsiteY168" fmla="*/ 30368 h 105462"/>
                <a:gd name="connsiteX169" fmla="*/ 82524 w 178639"/>
                <a:gd name="connsiteY169" fmla="*/ 30368 h 105462"/>
                <a:gd name="connsiteX170" fmla="*/ 82524 w 178639"/>
                <a:gd name="connsiteY170" fmla="*/ 28216 h 105462"/>
                <a:gd name="connsiteX171" fmla="*/ 84676 w 178639"/>
                <a:gd name="connsiteY171" fmla="*/ 28216 h 105462"/>
                <a:gd name="connsiteX172" fmla="*/ 84676 w 178639"/>
                <a:gd name="connsiteY172" fmla="*/ 26063 h 105462"/>
                <a:gd name="connsiteX173" fmla="*/ 88981 w 178639"/>
                <a:gd name="connsiteY173" fmla="*/ 26063 h 105462"/>
                <a:gd name="connsiteX174" fmla="*/ 88981 w 178639"/>
                <a:gd name="connsiteY174" fmla="*/ 23911 h 105462"/>
                <a:gd name="connsiteX175" fmla="*/ 91133 w 178639"/>
                <a:gd name="connsiteY175" fmla="*/ 23911 h 105462"/>
                <a:gd name="connsiteX176" fmla="*/ 91133 w 178639"/>
                <a:gd name="connsiteY176" fmla="*/ 21759 h 105462"/>
                <a:gd name="connsiteX177" fmla="*/ 95438 w 178639"/>
                <a:gd name="connsiteY177" fmla="*/ 21759 h 105462"/>
                <a:gd name="connsiteX178" fmla="*/ 95438 w 178639"/>
                <a:gd name="connsiteY178" fmla="*/ 19607 h 105462"/>
                <a:gd name="connsiteX179" fmla="*/ 99742 w 178639"/>
                <a:gd name="connsiteY179" fmla="*/ 19607 h 105462"/>
                <a:gd name="connsiteX180" fmla="*/ 99742 w 178639"/>
                <a:gd name="connsiteY180" fmla="*/ 17454 h 105462"/>
                <a:gd name="connsiteX181" fmla="*/ 104047 w 178639"/>
                <a:gd name="connsiteY181" fmla="*/ 17454 h 105462"/>
                <a:gd name="connsiteX182" fmla="*/ 104047 w 178639"/>
                <a:gd name="connsiteY182" fmla="*/ 15302 h 105462"/>
                <a:gd name="connsiteX183" fmla="*/ 108351 w 178639"/>
                <a:gd name="connsiteY183" fmla="*/ 15302 h 105462"/>
                <a:gd name="connsiteX184" fmla="*/ 108351 w 178639"/>
                <a:gd name="connsiteY184" fmla="*/ 13150 h 105462"/>
                <a:gd name="connsiteX185" fmla="*/ 114808 w 178639"/>
                <a:gd name="connsiteY185" fmla="*/ 13150 h 105462"/>
                <a:gd name="connsiteX186" fmla="*/ 114808 w 178639"/>
                <a:gd name="connsiteY186" fmla="*/ 10997 h 105462"/>
                <a:gd name="connsiteX187" fmla="*/ 119113 w 178639"/>
                <a:gd name="connsiteY187" fmla="*/ 10997 h 105462"/>
                <a:gd name="connsiteX188" fmla="*/ 119113 w 178639"/>
                <a:gd name="connsiteY188" fmla="*/ 8845 h 105462"/>
                <a:gd name="connsiteX189" fmla="*/ 125570 w 178639"/>
                <a:gd name="connsiteY189" fmla="*/ 8845 h 105462"/>
                <a:gd name="connsiteX190" fmla="*/ 125570 w 178639"/>
                <a:gd name="connsiteY190" fmla="*/ 6693 h 105462"/>
                <a:gd name="connsiteX191" fmla="*/ 129874 w 178639"/>
                <a:gd name="connsiteY191" fmla="*/ 6693 h 105462"/>
                <a:gd name="connsiteX192" fmla="*/ 129874 w 178639"/>
                <a:gd name="connsiteY192" fmla="*/ 4541 h 105462"/>
                <a:gd name="connsiteX193" fmla="*/ 136331 w 178639"/>
                <a:gd name="connsiteY193" fmla="*/ 4541 h 105462"/>
                <a:gd name="connsiteX194" fmla="*/ 136331 w 178639"/>
                <a:gd name="connsiteY194" fmla="*/ 2388 h 105462"/>
                <a:gd name="connsiteX195" fmla="*/ 144940 w 178639"/>
                <a:gd name="connsiteY195" fmla="*/ 2388 h 10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</a:cxnLst>
              <a:rect l="l" t="t" r="r" b="b"/>
              <a:pathLst>
                <a:path w="178639" h="105462">
                  <a:moveTo>
                    <a:pt x="144940" y="236"/>
                  </a:moveTo>
                  <a:lnTo>
                    <a:pt x="153549" y="236"/>
                  </a:lnTo>
                  <a:lnTo>
                    <a:pt x="153549" y="4541"/>
                  </a:lnTo>
                  <a:lnTo>
                    <a:pt x="155702" y="4541"/>
                  </a:lnTo>
                  <a:lnTo>
                    <a:pt x="155702" y="8845"/>
                  </a:lnTo>
                  <a:lnTo>
                    <a:pt x="157854" y="8845"/>
                  </a:lnTo>
                  <a:lnTo>
                    <a:pt x="157854" y="10997"/>
                  </a:lnTo>
                  <a:lnTo>
                    <a:pt x="160006" y="10997"/>
                  </a:lnTo>
                  <a:lnTo>
                    <a:pt x="160006" y="15302"/>
                  </a:lnTo>
                  <a:lnTo>
                    <a:pt x="162158" y="15302"/>
                  </a:lnTo>
                  <a:lnTo>
                    <a:pt x="162158" y="23911"/>
                  </a:lnTo>
                  <a:lnTo>
                    <a:pt x="164311" y="23911"/>
                  </a:lnTo>
                  <a:lnTo>
                    <a:pt x="164311" y="26063"/>
                  </a:lnTo>
                  <a:lnTo>
                    <a:pt x="166463" y="26063"/>
                  </a:lnTo>
                  <a:lnTo>
                    <a:pt x="166463" y="28216"/>
                  </a:lnTo>
                  <a:lnTo>
                    <a:pt x="168615" y="28216"/>
                  </a:lnTo>
                  <a:lnTo>
                    <a:pt x="168615" y="34673"/>
                  </a:lnTo>
                  <a:lnTo>
                    <a:pt x="170768" y="34673"/>
                  </a:lnTo>
                  <a:lnTo>
                    <a:pt x="170768" y="43282"/>
                  </a:lnTo>
                  <a:lnTo>
                    <a:pt x="172920" y="43282"/>
                  </a:lnTo>
                  <a:lnTo>
                    <a:pt x="172920" y="47586"/>
                  </a:lnTo>
                  <a:lnTo>
                    <a:pt x="175072" y="47586"/>
                  </a:lnTo>
                  <a:lnTo>
                    <a:pt x="175072" y="56195"/>
                  </a:lnTo>
                  <a:lnTo>
                    <a:pt x="177224" y="56195"/>
                  </a:lnTo>
                  <a:lnTo>
                    <a:pt x="177224" y="60500"/>
                  </a:lnTo>
                  <a:lnTo>
                    <a:pt x="179377" y="60500"/>
                  </a:lnTo>
                  <a:lnTo>
                    <a:pt x="179377" y="77718"/>
                  </a:lnTo>
                  <a:lnTo>
                    <a:pt x="177224" y="77718"/>
                  </a:lnTo>
                  <a:lnTo>
                    <a:pt x="177224" y="69109"/>
                  </a:lnTo>
                  <a:lnTo>
                    <a:pt x="175072" y="69109"/>
                  </a:lnTo>
                  <a:lnTo>
                    <a:pt x="175072" y="66957"/>
                  </a:lnTo>
                  <a:lnTo>
                    <a:pt x="172920" y="66957"/>
                  </a:lnTo>
                  <a:lnTo>
                    <a:pt x="172920" y="51891"/>
                  </a:lnTo>
                  <a:lnTo>
                    <a:pt x="160006" y="51891"/>
                  </a:lnTo>
                  <a:lnTo>
                    <a:pt x="160006" y="49739"/>
                  </a:lnTo>
                  <a:lnTo>
                    <a:pt x="157854" y="49739"/>
                  </a:lnTo>
                  <a:lnTo>
                    <a:pt x="157854" y="45434"/>
                  </a:lnTo>
                  <a:lnTo>
                    <a:pt x="155702" y="45434"/>
                  </a:lnTo>
                  <a:lnTo>
                    <a:pt x="155702" y="38977"/>
                  </a:lnTo>
                  <a:lnTo>
                    <a:pt x="134179" y="38977"/>
                  </a:lnTo>
                  <a:lnTo>
                    <a:pt x="134179" y="41129"/>
                  </a:lnTo>
                  <a:lnTo>
                    <a:pt x="129874" y="41129"/>
                  </a:lnTo>
                  <a:lnTo>
                    <a:pt x="129874" y="43282"/>
                  </a:lnTo>
                  <a:lnTo>
                    <a:pt x="125570" y="43282"/>
                  </a:lnTo>
                  <a:lnTo>
                    <a:pt x="125570" y="45434"/>
                  </a:lnTo>
                  <a:lnTo>
                    <a:pt x="121265" y="45434"/>
                  </a:lnTo>
                  <a:lnTo>
                    <a:pt x="121265" y="47586"/>
                  </a:lnTo>
                  <a:lnTo>
                    <a:pt x="116960" y="47586"/>
                  </a:lnTo>
                  <a:lnTo>
                    <a:pt x="116960" y="49739"/>
                  </a:lnTo>
                  <a:lnTo>
                    <a:pt x="114808" y="49739"/>
                  </a:lnTo>
                  <a:lnTo>
                    <a:pt x="114808" y="51891"/>
                  </a:lnTo>
                  <a:lnTo>
                    <a:pt x="110504" y="51891"/>
                  </a:lnTo>
                  <a:lnTo>
                    <a:pt x="110504" y="54043"/>
                  </a:lnTo>
                  <a:lnTo>
                    <a:pt x="108351" y="54043"/>
                  </a:lnTo>
                  <a:lnTo>
                    <a:pt x="108351" y="56195"/>
                  </a:lnTo>
                  <a:lnTo>
                    <a:pt x="104047" y="56195"/>
                  </a:lnTo>
                  <a:lnTo>
                    <a:pt x="104047" y="58348"/>
                  </a:lnTo>
                  <a:lnTo>
                    <a:pt x="99742" y="58348"/>
                  </a:lnTo>
                  <a:lnTo>
                    <a:pt x="99742" y="60500"/>
                  </a:lnTo>
                  <a:lnTo>
                    <a:pt x="97590" y="60500"/>
                  </a:lnTo>
                  <a:lnTo>
                    <a:pt x="97590" y="62652"/>
                  </a:lnTo>
                  <a:lnTo>
                    <a:pt x="93285" y="62652"/>
                  </a:lnTo>
                  <a:lnTo>
                    <a:pt x="93285" y="64805"/>
                  </a:lnTo>
                  <a:lnTo>
                    <a:pt x="91133" y="64805"/>
                  </a:lnTo>
                  <a:lnTo>
                    <a:pt x="91133" y="66957"/>
                  </a:lnTo>
                  <a:lnTo>
                    <a:pt x="88981" y="66957"/>
                  </a:lnTo>
                  <a:lnTo>
                    <a:pt x="88981" y="69109"/>
                  </a:lnTo>
                  <a:lnTo>
                    <a:pt x="84676" y="69109"/>
                  </a:lnTo>
                  <a:lnTo>
                    <a:pt x="84676" y="71261"/>
                  </a:lnTo>
                  <a:lnTo>
                    <a:pt x="82524" y="71261"/>
                  </a:lnTo>
                  <a:lnTo>
                    <a:pt x="82524" y="73414"/>
                  </a:lnTo>
                  <a:lnTo>
                    <a:pt x="78219" y="73414"/>
                  </a:lnTo>
                  <a:lnTo>
                    <a:pt x="78219" y="75566"/>
                  </a:lnTo>
                  <a:lnTo>
                    <a:pt x="76067" y="75566"/>
                  </a:lnTo>
                  <a:lnTo>
                    <a:pt x="76067" y="77718"/>
                  </a:lnTo>
                  <a:lnTo>
                    <a:pt x="73915" y="77718"/>
                  </a:lnTo>
                  <a:lnTo>
                    <a:pt x="73915" y="79871"/>
                  </a:lnTo>
                  <a:lnTo>
                    <a:pt x="69610" y="79871"/>
                  </a:lnTo>
                  <a:lnTo>
                    <a:pt x="69610" y="82023"/>
                  </a:lnTo>
                  <a:lnTo>
                    <a:pt x="67458" y="82023"/>
                  </a:lnTo>
                  <a:lnTo>
                    <a:pt x="67458" y="84175"/>
                  </a:lnTo>
                  <a:lnTo>
                    <a:pt x="65306" y="84175"/>
                  </a:lnTo>
                  <a:lnTo>
                    <a:pt x="65306" y="86327"/>
                  </a:lnTo>
                  <a:lnTo>
                    <a:pt x="61001" y="86327"/>
                  </a:lnTo>
                  <a:lnTo>
                    <a:pt x="61001" y="88480"/>
                  </a:lnTo>
                  <a:lnTo>
                    <a:pt x="58849" y="88480"/>
                  </a:lnTo>
                  <a:lnTo>
                    <a:pt x="58849" y="90632"/>
                  </a:lnTo>
                  <a:lnTo>
                    <a:pt x="56696" y="90632"/>
                  </a:lnTo>
                  <a:lnTo>
                    <a:pt x="56696" y="92784"/>
                  </a:lnTo>
                  <a:lnTo>
                    <a:pt x="54544" y="92784"/>
                  </a:lnTo>
                  <a:lnTo>
                    <a:pt x="54544" y="94937"/>
                  </a:lnTo>
                  <a:lnTo>
                    <a:pt x="52392" y="94937"/>
                  </a:lnTo>
                  <a:lnTo>
                    <a:pt x="52392" y="97089"/>
                  </a:lnTo>
                  <a:lnTo>
                    <a:pt x="48087" y="97089"/>
                  </a:lnTo>
                  <a:lnTo>
                    <a:pt x="48087" y="99241"/>
                  </a:lnTo>
                  <a:lnTo>
                    <a:pt x="45935" y="99241"/>
                  </a:lnTo>
                  <a:lnTo>
                    <a:pt x="45935" y="101393"/>
                  </a:lnTo>
                  <a:lnTo>
                    <a:pt x="43783" y="101393"/>
                  </a:lnTo>
                  <a:lnTo>
                    <a:pt x="43783" y="103546"/>
                  </a:lnTo>
                  <a:lnTo>
                    <a:pt x="48087" y="103546"/>
                  </a:lnTo>
                  <a:lnTo>
                    <a:pt x="48087" y="105698"/>
                  </a:lnTo>
                  <a:lnTo>
                    <a:pt x="39478" y="105698"/>
                  </a:lnTo>
                  <a:lnTo>
                    <a:pt x="39478" y="103546"/>
                  </a:lnTo>
                  <a:lnTo>
                    <a:pt x="35174" y="103546"/>
                  </a:lnTo>
                  <a:lnTo>
                    <a:pt x="35174" y="101393"/>
                  </a:lnTo>
                  <a:lnTo>
                    <a:pt x="20108" y="101393"/>
                  </a:lnTo>
                  <a:lnTo>
                    <a:pt x="20108" y="99241"/>
                  </a:lnTo>
                  <a:lnTo>
                    <a:pt x="737" y="99241"/>
                  </a:lnTo>
                  <a:lnTo>
                    <a:pt x="737" y="97089"/>
                  </a:lnTo>
                  <a:lnTo>
                    <a:pt x="2889" y="97089"/>
                  </a:lnTo>
                  <a:lnTo>
                    <a:pt x="2889" y="94937"/>
                  </a:lnTo>
                  <a:lnTo>
                    <a:pt x="5042" y="94937"/>
                  </a:lnTo>
                  <a:lnTo>
                    <a:pt x="5042" y="92784"/>
                  </a:lnTo>
                  <a:lnTo>
                    <a:pt x="7194" y="92784"/>
                  </a:lnTo>
                  <a:lnTo>
                    <a:pt x="7194" y="90632"/>
                  </a:lnTo>
                  <a:lnTo>
                    <a:pt x="9346" y="90632"/>
                  </a:lnTo>
                  <a:lnTo>
                    <a:pt x="9346" y="88480"/>
                  </a:lnTo>
                  <a:lnTo>
                    <a:pt x="11498" y="88480"/>
                  </a:lnTo>
                  <a:lnTo>
                    <a:pt x="11498" y="86327"/>
                  </a:lnTo>
                  <a:lnTo>
                    <a:pt x="13651" y="86327"/>
                  </a:lnTo>
                  <a:lnTo>
                    <a:pt x="13651" y="84175"/>
                  </a:lnTo>
                  <a:lnTo>
                    <a:pt x="15803" y="84175"/>
                  </a:lnTo>
                  <a:lnTo>
                    <a:pt x="15803" y="82023"/>
                  </a:lnTo>
                  <a:lnTo>
                    <a:pt x="17955" y="82023"/>
                  </a:lnTo>
                  <a:lnTo>
                    <a:pt x="17955" y="79871"/>
                  </a:lnTo>
                  <a:lnTo>
                    <a:pt x="20108" y="79871"/>
                  </a:lnTo>
                  <a:lnTo>
                    <a:pt x="20108" y="77718"/>
                  </a:lnTo>
                  <a:lnTo>
                    <a:pt x="22260" y="77718"/>
                  </a:lnTo>
                  <a:lnTo>
                    <a:pt x="22260" y="75566"/>
                  </a:lnTo>
                  <a:lnTo>
                    <a:pt x="24412" y="75566"/>
                  </a:lnTo>
                  <a:lnTo>
                    <a:pt x="24412" y="73414"/>
                  </a:lnTo>
                  <a:lnTo>
                    <a:pt x="26564" y="73414"/>
                  </a:lnTo>
                  <a:lnTo>
                    <a:pt x="26564" y="71261"/>
                  </a:lnTo>
                  <a:lnTo>
                    <a:pt x="28717" y="71261"/>
                  </a:lnTo>
                  <a:lnTo>
                    <a:pt x="28717" y="69109"/>
                  </a:lnTo>
                  <a:lnTo>
                    <a:pt x="30869" y="69109"/>
                  </a:lnTo>
                  <a:lnTo>
                    <a:pt x="30869" y="66957"/>
                  </a:lnTo>
                  <a:lnTo>
                    <a:pt x="33021" y="66957"/>
                  </a:lnTo>
                  <a:lnTo>
                    <a:pt x="33021" y="64805"/>
                  </a:lnTo>
                  <a:lnTo>
                    <a:pt x="37326" y="64805"/>
                  </a:lnTo>
                  <a:lnTo>
                    <a:pt x="37326" y="62652"/>
                  </a:lnTo>
                  <a:lnTo>
                    <a:pt x="39478" y="62652"/>
                  </a:lnTo>
                  <a:lnTo>
                    <a:pt x="39478" y="58348"/>
                  </a:lnTo>
                  <a:lnTo>
                    <a:pt x="43783" y="58348"/>
                  </a:lnTo>
                  <a:lnTo>
                    <a:pt x="43783" y="56195"/>
                  </a:lnTo>
                  <a:lnTo>
                    <a:pt x="45935" y="56195"/>
                  </a:lnTo>
                  <a:lnTo>
                    <a:pt x="45935" y="54043"/>
                  </a:lnTo>
                  <a:lnTo>
                    <a:pt x="48087" y="54043"/>
                  </a:lnTo>
                  <a:lnTo>
                    <a:pt x="48087" y="51891"/>
                  </a:lnTo>
                  <a:lnTo>
                    <a:pt x="52392" y="51891"/>
                  </a:lnTo>
                  <a:lnTo>
                    <a:pt x="52392" y="49739"/>
                  </a:lnTo>
                  <a:lnTo>
                    <a:pt x="54544" y="49739"/>
                  </a:lnTo>
                  <a:lnTo>
                    <a:pt x="54544" y="47586"/>
                  </a:lnTo>
                  <a:lnTo>
                    <a:pt x="56696" y="47586"/>
                  </a:lnTo>
                  <a:lnTo>
                    <a:pt x="56696" y="45434"/>
                  </a:lnTo>
                  <a:lnTo>
                    <a:pt x="61001" y="45434"/>
                  </a:lnTo>
                  <a:lnTo>
                    <a:pt x="61001" y="43282"/>
                  </a:lnTo>
                  <a:lnTo>
                    <a:pt x="63153" y="43282"/>
                  </a:lnTo>
                  <a:lnTo>
                    <a:pt x="63153" y="41129"/>
                  </a:lnTo>
                  <a:lnTo>
                    <a:pt x="65306" y="41129"/>
                  </a:lnTo>
                  <a:lnTo>
                    <a:pt x="65306" y="38977"/>
                  </a:lnTo>
                  <a:lnTo>
                    <a:pt x="67458" y="38977"/>
                  </a:lnTo>
                  <a:lnTo>
                    <a:pt x="67458" y="36825"/>
                  </a:lnTo>
                  <a:lnTo>
                    <a:pt x="71762" y="36825"/>
                  </a:lnTo>
                  <a:lnTo>
                    <a:pt x="71762" y="34673"/>
                  </a:lnTo>
                  <a:lnTo>
                    <a:pt x="73915" y="34673"/>
                  </a:lnTo>
                  <a:lnTo>
                    <a:pt x="73915" y="32520"/>
                  </a:lnTo>
                  <a:lnTo>
                    <a:pt x="78219" y="32520"/>
                  </a:lnTo>
                  <a:lnTo>
                    <a:pt x="78219" y="30368"/>
                  </a:lnTo>
                  <a:lnTo>
                    <a:pt x="82524" y="30368"/>
                  </a:lnTo>
                  <a:lnTo>
                    <a:pt x="82524" y="28216"/>
                  </a:lnTo>
                  <a:lnTo>
                    <a:pt x="84676" y="28216"/>
                  </a:lnTo>
                  <a:lnTo>
                    <a:pt x="84676" y="26063"/>
                  </a:lnTo>
                  <a:lnTo>
                    <a:pt x="88981" y="26063"/>
                  </a:lnTo>
                  <a:lnTo>
                    <a:pt x="88981" y="23911"/>
                  </a:lnTo>
                  <a:lnTo>
                    <a:pt x="91133" y="23911"/>
                  </a:lnTo>
                  <a:lnTo>
                    <a:pt x="91133" y="21759"/>
                  </a:lnTo>
                  <a:lnTo>
                    <a:pt x="95438" y="21759"/>
                  </a:lnTo>
                  <a:lnTo>
                    <a:pt x="95438" y="19607"/>
                  </a:lnTo>
                  <a:lnTo>
                    <a:pt x="99742" y="19607"/>
                  </a:lnTo>
                  <a:lnTo>
                    <a:pt x="99742" y="17454"/>
                  </a:lnTo>
                  <a:lnTo>
                    <a:pt x="104047" y="17454"/>
                  </a:lnTo>
                  <a:lnTo>
                    <a:pt x="104047" y="15302"/>
                  </a:lnTo>
                  <a:lnTo>
                    <a:pt x="108351" y="15302"/>
                  </a:lnTo>
                  <a:lnTo>
                    <a:pt x="108351" y="13150"/>
                  </a:lnTo>
                  <a:lnTo>
                    <a:pt x="114808" y="13150"/>
                  </a:lnTo>
                  <a:lnTo>
                    <a:pt x="114808" y="10997"/>
                  </a:lnTo>
                  <a:lnTo>
                    <a:pt x="119113" y="10997"/>
                  </a:lnTo>
                  <a:lnTo>
                    <a:pt x="119113" y="8845"/>
                  </a:lnTo>
                  <a:lnTo>
                    <a:pt x="125570" y="8845"/>
                  </a:lnTo>
                  <a:lnTo>
                    <a:pt x="125570" y="6693"/>
                  </a:lnTo>
                  <a:lnTo>
                    <a:pt x="129874" y="6693"/>
                  </a:lnTo>
                  <a:lnTo>
                    <a:pt x="129874" y="4541"/>
                  </a:lnTo>
                  <a:lnTo>
                    <a:pt x="136331" y="4541"/>
                  </a:lnTo>
                  <a:lnTo>
                    <a:pt x="136331" y="2388"/>
                  </a:lnTo>
                  <a:lnTo>
                    <a:pt x="144940" y="2388"/>
                  </a:lnTo>
                  <a:close/>
                </a:path>
              </a:pathLst>
            </a:custGeom>
            <a:solidFill>
              <a:srgbClr val="E9677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41D2B540-D2F9-1632-35E9-827ECCB25D31}"/>
                </a:ext>
              </a:extLst>
            </p:cNvPr>
            <p:cNvSpPr/>
            <p:nvPr/>
          </p:nvSpPr>
          <p:spPr>
            <a:xfrm>
              <a:off x="12642570" y="8276566"/>
              <a:ext cx="88243" cy="83939"/>
            </a:xfrm>
            <a:custGeom>
              <a:avLst/>
              <a:gdLst>
                <a:gd name="connsiteX0" fmla="*/ 28592 w 88243"/>
                <a:gd name="connsiteY0" fmla="*/ 383 h 83939"/>
                <a:gd name="connsiteX1" fmla="*/ 56571 w 88243"/>
                <a:gd name="connsiteY1" fmla="*/ 383 h 83939"/>
                <a:gd name="connsiteX2" fmla="*/ 56571 w 88243"/>
                <a:gd name="connsiteY2" fmla="*/ 2535 h 83939"/>
                <a:gd name="connsiteX3" fmla="*/ 63028 w 88243"/>
                <a:gd name="connsiteY3" fmla="*/ 2535 h 83939"/>
                <a:gd name="connsiteX4" fmla="*/ 63028 w 88243"/>
                <a:gd name="connsiteY4" fmla="*/ 4688 h 83939"/>
                <a:gd name="connsiteX5" fmla="*/ 67333 w 88243"/>
                <a:gd name="connsiteY5" fmla="*/ 4688 h 83939"/>
                <a:gd name="connsiteX6" fmla="*/ 67333 w 88243"/>
                <a:gd name="connsiteY6" fmla="*/ 6840 h 83939"/>
                <a:gd name="connsiteX7" fmla="*/ 69485 w 88243"/>
                <a:gd name="connsiteY7" fmla="*/ 6840 h 83939"/>
                <a:gd name="connsiteX8" fmla="*/ 69485 w 88243"/>
                <a:gd name="connsiteY8" fmla="*/ 8992 h 83939"/>
                <a:gd name="connsiteX9" fmla="*/ 73790 w 88243"/>
                <a:gd name="connsiteY9" fmla="*/ 8992 h 83939"/>
                <a:gd name="connsiteX10" fmla="*/ 73790 w 88243"/>
                <a:gd name="connsiteY10" fmla="*/ 11144 h 83939"/>
                <a:gd name="connsiteX11" fmla="*/ 75942 w 88243"/>
                <a:gd name="connsiteY11" fmla="*/ 11144 h 83939"/>
                <a:gd name="connsiteX12" fmla="*/ 75942 w 88243"/>
                <a:gd name="connsiteY12" fmla="*/ 13297 h 83939"/>
                <a:gd name="connsiteX13" fmla="*/ 78094 w 88243"/>
                <a:gd name="connsiteY13" fmla="*/ 13297 h 83939"/>
                <a:gd name="connsiteX14" fmla="*/ 78094 w 88243"/>
                <a:gd name="connsiteY14" fmla="*/ 15449 h 83939"/>
                <a:gd name="connsiteX15" fmla="*/ 80247 w 88243"/>
                <a:gd name="connsiteY15" fmla="*/ 15449 h 83939"/>
                <a:gd name="connsiteX16" fmla="*/ 80247 w 88243"/>
                <a:gd name="connsiteY16" fmla="*/ 17601 h 83939"/>
                <a:gd name="connsiteX17" fmla="*/ 82399 w 88243"/>
                <a:gd name="connsiteY17" fmla="*/ 17601 h 83939"/>
                <a:gd name="connsiteX18" fmla="*/ 82399 w 88243"/>
                <a:gd name="connsiteY18" fmla="*/ 21906 h 83939"/>
                <a:gd name="connsiteX19" fmla="*/ 84551 w 88243"/>
                <a:gd name="connsiteY19" fmla="*/ 21906 h 83939"/>
                <a:gd name="connsiteX20" fmla="*/ 84551 w 88243"/>
                <a:gd name="connsiteY20" fmla="*/ 26210 h 83939"/>
                <a:gd name="connsiteX21" fmla="*/ 86703 w 88243"/>
                <a:gd name="connsiteY21" fmla="*/ 26210 h 83939"/>
                <a:gd name="connsiteX22" fmla="*/ 86703 w 88243"/>
                <a:gd name="connsiteY22" fmla="*/ 30515 h 83939"/>
                <a:gd name="connsiteX23" fmla="*/ 88856 w 88243"/>
                <a:gd name="connsiteY23" fmla="*/ 30515 h 83939"/>
                <a:gd name="connsiteX24" fmla="*/ 88856 w 88243"/>
                <a:gd name="connsiteY24" fmla="*/ 54190 h 83939"/>
                <a:gd name="connsiteX25" fmla="*/ 86703 w 88243"/>
                <a:gd name="connsiteY25" fmla="*/ 54190 h 83939"/>
                <a:gd name="connsiteX26" fmla="*/ 86703 w 88243"/>
                <a:gd name="connsiteY26" fmla="*/ 56342 h 83939"/>
                <a:gd name="connsiteX27" fmla="*/ 84551 w 88243"/>
                <a:gd name="connsiteY27" fmla="*/ 56342 h 83939"/>
                <a:gd name="connsiteX28" fmla="*/ 84551 w 88243"/>
                <a:gd name="connsiteY28" fmla="*/ 62799 h 83939"/>
                <a:gd name="connsiteX29" fmla="*/ 82399 w 88243"/>
                <a:gd name="connsiteY29" fmla="*/ 62799 h 83939"/>
                <a:gd name="connsiteX30" fmla="*/ 82399 w 88243"/>
                <a:gd name="connsiteY30" fmla="*/ 64952 h 83939"/>
                <a:gd name="connsiteX31" fmla="*/ 80247 w 88243"/>
                <a:gd name="connsiteY31" fmla="*/ 64952 h 83939"/>
                <a:gd name="connsiteX32" fmla="*/ 80247 w 88243"/>
                <a:gd name="connsiteY32" fmla="*/ 69256 h 83939"/>
                <a:gd name="connsiteX33" fmla="*/ 78094 w 88243"/>
                <a:gd name="connsiteY33" fmla="*/ 69256 h 83939"/>
                <a:gd name="connsiteX34" fmla="*/ 78094 w 88243"/>
                <a:gd name="connsiteY34" fmla="*/ 71408 h 83939"/>
                <a:gd name="connsiteX35" fmla="*/ 75942 w 88243"/>
                <a:gd name="connsiteY35" fmla="*/ 71408 h 83939"/>
                <a:gd name="connsiteX36" fmla="*/ 75942 w 88243"/>
                <a:gd name="connsiteY36" fmla="*/ 73561 h 83939"/>
                <a:gd name="connsiteX37" fmla="*/ 73790 w 88243"/>
                <a:gd name="connsiteY37" fmla="*/ 73561 h 83939"/>
                <a:gd name="connsiteX38" fmla="*/ 73790 w 88243"/>
                <a:gd name="connsiteY38" fmla="*/ 75713 h 83939"/>
                <a:gd name="connsiteX39" fmla="*/ 71637 w 88243"/>
                <a:gd name="connsiteY39" fmla="*/ 75713 h 83939"/>
                <a:gd name="connsiteX40" fmla="*/ 71637 w 88243"/>
                <a:gd name="connsiteY40" fmla="*/ 77865 h 83939"/>
                <a:gd name="connsiteX41" fmla="*/ 67333 w 88243"/>
                <a:gd name="connsiteY41" fmla="*/ 77865 h 83939"/>
                <a:gd name="connsiteX42" fmla="*/ 67333 w 88243"/>
                <a:gd name="connsiteY42" fmla="*/ 80018 h 83939"/>
                <a:gd name="connsiteX43" fmla="*/ 60876 w 88243"/>
                <a:gd name="connsiteY43" fmla="*/ 80018 h 83939"/>
                <a:gd name="connsiteX44" fmla="*/ 60876 w 88243"/>
                <a:gd name="connsiteY44" fmla="*/ 82170 h 83939"/>
                <a:gd name="connsiteX45" fmla="*/ 56571 w 88243"/>
                <a:gd name="connsiteY45" fmla="*/ 82170 h 83939"/>
                <a:gd name="connsiteX46" fmla="*/ 56571 w 88243"/>
                <a:gd name="connsiteY46" fmla="*/ 84322 h 83939"/>
                <a:gd name="connsiteX47" fmla="*/ 26439 w 88243"/>
                <a:gd name="connsiteY47" fmla="*/ 84322 h 83939"/>
                <a:gd name="connsiteX48" fmla="*/ 26439 w 88243"/>
                <a:gd name="connsiteY48" fmla="*/ 82170 h 83939"/>
                <a:gd name="connsiteX49" fmla="*/ 22135 w 88243"/>
                <a:gd name="connsiteY49" fmla="*/ 82170 h 83939"/>
                <a:gd name="connsiteX50" fmla="*/ 22135 w 88243"/>
                <a:gd name="connsiteY50" fmla="*/ 80018 h 83939"/>
                <a:gd name="connsiteX51" fmla="*/ 19983 w 88243"/>
                <a:gd name="connsiteY51" fmla="*/ 80018 h 83939"/>
                <a:gd name="connsiteX52" fmla="*/ 19983 w 88243"/>
                <a:gd name="connsiteY52" fmla="*/ 77865 h 83939"/>
                <a:gd name="connsiteX53" fmla="*/ 15678 w 88243"/>
                <a:gd name="connsiteY53" fmla="*/ 77865 h 83939"/>
                <a:gd name="connsiteX54" fmla="*/ 15678 w 88243"/>
                <a:gd name="connsiteY54" fmla="*/ 75713 h 83939"/>
                <a:gd name="connsiteX55" fmla="*/ 13526 w 88243"/>
                <a:gd name="connsiteY55" fmla="*/ 75713 h 83939"/>
                <a:gd name="connsiteX56" fmla="*/ 13526 w 88243"/>
                <a:gd name="connsiteY56" fmla="*/ 73561 h 83939"/>
                <a:gd name="connsiteX57" fmla="*/ 11373 w 88243"/>
                <a:gd name="connsiteY57" fmla="*/ 73561 h 83939"/>
                <a:gd name="connsiteX58" fmla="*/ 11373 w 88243"/>
                <a:gd name="connsiteY58" fmla="*/ 71408 h 83939"/>
                <a:gd name="connsiteX59" fmla="*/ 9221 w 88243"/>
                <a:gd name="connsiteY59" fmla="*/ 71408 h 83939"/>
                <a:gd name="connsiteX60" fmla="*/ 9221 w 88243"/>
                <a:gd name="connsiteY60" fmla="*/ 67104 h 83939"/>
                <a:gd name="connsiteX61" fmla="*/ 7069 w 88243"/>
                <a:gd name="connsiteY61" fmla="*/ 67104 h 83939"/>
                <a:gd name="connsiteX62" fmla="*/ 7069 w 88243"/>
                <a:gd name="connsiteY62" fmla="*/ 64952 h 83939"/>
                <a:gd name="connsiteX63" fmla="*/ 4917 w 88243"/>
                <a:gd name="connsiteY63" fmla="*/ 64952 h 83939"/>
                <a:gd name="connsiteX64" fmla="*/ 4917 w 88243"/>
                <a:gd name="connsiteY64" fmla="*/ 58495 h 83939"/>
                <a:gd name="connsiteX65" fmla="*/ 2764 w 88243"/>
                <a:gd name="connsiteY65" fmla="*/ 58495 h 83939"/>
                <a:gd name="connsiteX66" fmla="*/ 2764 w 88243"/>
                <a:gd name="connsiteY66" fmla="*/ 54190 h 83939"/>
                <a:gd name="connsiteX67" fmla="*/ 612 w 88243"/>
                <a:gd name="connsiteY67" fmla="*/ 54190 h 83939"/>
                <a:gd name="connsiteX68" fmla="*/ 612 w 88243"/>
                <a:gd name="connsiteY68" fmla="*/ 28363 h 83939"/>
                <a:gd name="connsiteX69" fmla="*/ 2764 w 88243"/>
                <a:gd name="connsiteY69" fmla="*/ 28363 h 83939"/>
                <a:gd name="connsiteX70" fmla="*/ 2764 w 88243"/>
                <a:gd name="connsiteY70" fmla="*/ 24058 h 83939"/>
                <a:gd name="connsiteX71" fmla="*/ 4917 w 88243"/>
                <a:gd name="connsiteY71" fmla="*/ 24058 h 83939"/>
                <a:gd name="connsiteX72" fmla="*/ 4917 w 88243"/>
                <a:gd name="connsiteY72" fmla="*/ 19754 h 83939"/>
                <a:gd name="connsiteX73" fmla="*/ 7069 w 88243"/>
                <a:gd name="connsiteY73" fmla="*/ 19754 h 83939"/>
                <a:gd name="connsiteX74" fmla="*/ 7069 w 88243"/>
                <a:gd name="connsiteY74" fmla="*/ 17601 h 83939"/>
                <a:gd name="connsiteX75" fmla="*/ 9221 w 88243"/>
                <a:gd name="connsiteY75" fmla="*/ 17601 h 83939"/>
                <a:gd name="connsiteX76" fmla="*/ 9221 w 88243"/>
                <a:gd name="connsiteY76" fmla="*/ 13297 h 83939"/>
                <a:gd name="connsiteX77" fmla="*/ 11373 w 88243"/>
                <a:gd name="connsiteY77" fmla="*/ 13297 h 83939"/>
                <a:gd name="connsiteX78" fmla="*/ 11373 w 88243"/>
                <a:gd name="connsiteY78" fmla="*/ 11144 h 83939"/>
                <a:gd name="connsiteX79" fmla="*/ 15678 w 88243"/>
                <a:gd name="connsiteY79" fmla="*/ 11144 h 83939"/>
                <a:gd name="connsiteX80" fmla="*/ 15678 w 88243"/>
                <a:gd name="connsiteY80" fmla="*/ 8992 h 83939"/>
                <a:gd name="connsiteX81" fmla="*/ 17830 w 88243"/>
                <a:gd name="connsiteY81" fmla="*/ 8992 h 83939"/>
                <a:gd name="connsiteX82" fmla="*/ 17830 w 88243"/>
                <a:gd name="connsiteY82" fmla="*/ 6840 h 83939"/>
                <a:gd name="connsiteX83" fmla="*/ 19983 w 88243"/>
                <a:gd name="connsiteY83" fmla="*/ 6840 h 83939"/>
                <a:gd name="connsiteX84" fmla="*/ 19983 w 88243"/>
                <a:gd name="connsiteY84" fmla="*/ 4688 h 83939"/>
                <a:gd name="connsiteX85" fmla="*/ 24287 w 88243"/>
                <a:gd name="connsiteY85" fmla="*/ 4688 h 83939"/>
                <a:gd name="connsiteX86" fmla="*/ 24287 w 88243"/>
                <a:gd name="connsiteY86" fmla="*/ 2535 h 83939"/>
                <a:gd name="connsiteX87" fmla="*/ 28592 w 88243"/>
                <a:gd name="connsiteY87" fmla="*/ 2535 h 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8243" h="83939">
                  <a:moveTo>
                    <a:pt x="28592" y="383"/>
                  </a:moveTo>
                  <a:lnTo>
                    <a:pt x="56571" y="383"/>
                  </a:lnTo>
                  <a:lnTo>
                    <a:pt x="56571" y="2535"/>
                  </a:lnTo>
                  <a:lnTo>
                    <a:pt x="63028" y="2535"/>
                  </a:lnTo>
                  <a:lnTo>
                    <a:pt x="63028" y="4688"/>
                  </a:lnTo>
                  <a:lnTo>
                    <a:pt x="67333" y="4688"/>
                  </a:lnTo>
                  <a:lnTo>
                    <a:pt x="67333" y="6840"/>
                  </a:lnTo>
                  <a:lnTo>
                    <a:pt x="69485" y="6840"/>
                  </a:lnTo>
                  <a:lnTo>
                    <a:pt x="69485" y="8992"/>
                  </a:lnTo>
                  <a:lnTo>
                    <a:pt x="73790" y="8992"/>
                  </a:lnTo>
                  <a:lnTo>
                    <a:pt x="73790" y="11144"/>
                  </a:lnTo>
                  <a:lnTo>
                    <a:pt x="75942" y="11144"/>
                  </a:lnTo>
                  <a:lnTo>
                    <a:pt x="75942" y="13297"/>
                  </a:lnTo>
                  <a:lnTo>
                    <a:pt x="78094" y="13297"/>
                  </a:lnTo>
                  <a:lnTo>
                    <a:pt x="78094" y="15449"/>
                  </a:lnTo>
                  <a:lnTo>
                    <a:pt x="80247" y="15449"/>
                  </a:lnTo>
                  <a:lnTo>
                    <a:pt x="80247" y="17601"/>
                  </a:lnTo>
                  <a:lnTo>
                    <a:pt x="82399" y="17601"/>
                  </a:lnTo>
                  <a:lnTo>
                    <a:pt x="82399" y="21906"/>
                  </a:lnTo>
                  <a:lnTo>
                    <a:pt x="84551" y="21906"/>
                  </a:lnTo>
                  <a:lnTo>
                    <a:pt x="84551" y="26210"/>
                  </a:lnTo>
                  <a:lnTo>
                    <a:pt x="86703" y="26210"/>
                  </a:lnTo>
                  <a:lnTo>
                    <a:pt x="86703" y="30515"/>
                  </a:lnTo>
                  <a:lnTo>
                    <a:pt x="88856" y="30515"/>
                  </a:lnTo>
                  <a:lnTo>
                    <a:pt x="88856" y="54190"/>
                  </a:lnTo>
                  <a:lnTo>
                    <a:pt x="86703" y="54190"/>
                  </a:lnTo>
                  <a:lnTo>
                    <a:pt x="86703" y="56342"/>
                  </a:lnTo>
                  <a:lnTo>
                    <a:pt x="84551" y="56342"/>
                  </a:lnTo>
                  <a:lnTo>
                    <a:pt x="84551" y="62799"/>
                  </a:lnTo>
                  <a:lnTo>
                    <a:pt x="82399" y="62799"/>
                  </a:lnTo>
                  <a:lnTo>
                    <a:pt x="82399" y="64952"/>
                  </a:lnTo>
                  <a:lnTo>
                    <a:pt x="80247" y="64952"/>
                  </a:lnTo>
                  <a:lnTo>
                    <a:pt x="80247" y="69256"/>
                  </a:lnTo>
                  <a:lnTo>
                    <a:pt x="78094" y="69256"/>
                  </a:lnTo>
                  <a:lnTo>
                    <a:pt x="78094" y="71408"/>
                  </a:lnTo>
                  <a:lnTo>
                    <a:pt x="75942" y="71408"/>
                  </a:lnTo>
                  <a:lnTo>
                    <a:pt x="75942" y="73561"/>
                  </a:lnTo>
                  <a:lnTo>
                    <a:pt x="73790" y="73561"/>
                  </a:lnTo>
                  <a:lnTo>
                    <a:pt x="73790" y="75713"/>
                  </a:lnTo>
                  <a:lnTo>
                    <a:pt x="71637" y="75713"/>
                  </a:lnTo>
                  <a:lnTo>
                    <a:pt x="71637" y="77865"/>
                  </a:lnTo>
                  <a:lnTo>
                    <a:pt x="67333" y="77865"/>
                  </a:lnTo>
                  <a:lnTo>
                    <a:pt x="67333" y="80018"/>
                  </a:lnTo>
                  <a:lnTo>
                    <a:pt x="60876" y="80018"/>
                  </a:lnTo>
                  <a:lnTo>
                    <a:pt x="60876" y="82170"/>
                  </a:lnTo>
                  <a:lnTo>
                    <a:pt x="56571" y="82170"/>
                  </a:lnTo>
                  <a:lnTo>
                    <a:pt x="56571" y="84322"/>
                  </a:lnTo>
                  <a:lnTo>
                    <a:pt x="26439" y="84322"/>
                  </a:lnTo>
                  <a:lnTo>
                    <a:pt x="26439" y="82170"/>
                  </a:lnTo>
                  <a:lnTo>
                    <a:pt x="22135" y="82170"/>
                  </a:lnTo>
                  <a:lnTo>
                    <a:pt x="22135" y="80018"/>
                  </a:lnTo>
                  <a:lnTo>
                    <a:pt x="19983" y="80018"/>
                  </a:lnTo>
                  <a:lnTo>
                    <a:pt x="19983" y="77865"/>
                  </a:lnTo>
                  <a:lnTo>
                    <a:pt x="15678" y="77865"/>
                  </a:lnTo>
                  <a:lnTo>
                    <a:pt x="15678" y="75713"/>
                  </a:lnTo>
                  <a:lnTo>
                    <a:pt x="13526" y="75713"/>
                  </a:lnTo>
                  <a:lnTo>
                    <a:pt x="13526" y="73561"/>
                  </a:lnTo>
                  <a:lnTo>
                    <a:pt x="11373" y="73561"/>
                  </a:lnTo>
                  <a:lnTo>
                    <a:pt x="11373" y="71408"/>
                  </a:lnTo>
                  <a:lnTo>
                    <a:pt x="9221" y="71408"/>
                  </a:lnTo>
                  <a:lnTo>
                    <a:pt x="9221" y="67104"/>
                  </a:lnTo>
                  <a:lnTo>
                    <a:pt x="7069" y="67104"/>
                  </a:lnTo>
                  <a:lnTo>
                    <a:pt x="7069" y="64952"/>
                  </a:lnTo>
                  <a:lnTo>
                    <a:pt x="4917" y="64952"/>
                  </a:lnTo>
                  <a:lnTo>
                    <a:pt x="4917" y="58495"/>
                  </a:lnTo>
                  <a:lnTo>
                    <a:pt x="2764" y="58495"/>
                  </a:lnTo>
                  <a:lnTo>
                    <a:pt x="2764" y="54190"/>
                  </a:lnTo>
                  <a:lnTo>
                    <a:pt x="612" y="54190"/>
                  </a:lnTo>
                  <a:lnTo>
                    <a:pt x="612" y="28363"/>
                  </a:lnTo>
                  <a:lnTo>
                    <a:pt x="2764" y="28363"/>
                  </a:lnTo>
                  <a:lnTo>
                    <a:pt x="2764" y="24058"/>
                  </a:lnTo>
                  <a:lnTo>
                    <a:pt x="4917" y="24058"/>
                  </a:lnTo>
                  <a:lnTo>
                    <a:pt x="4917" y="19754"/>
                  </a:lnTo>
                  <a:lnTo>
                    <a:pt x="7069" y="19754"/>
                  </a:lnTo>
                  <a:lnTo>
                    <a:pt x="7069" y="17601"/>
                  </a:lnTo>
                  <a:lnTo>
                    <a:pt x="9221" y="17601"/>
                  </a:lnTo>
                  <a:lnTo>
                    <a:pt x="9221" y="13297"/>
                  </a:lnTo>
                  <a:lnTo>
                    <a:pt x="11373" y="13297"/>
                  </a:lnTo>
                  <a:lnTo>
                    <a:pt x="11373" y="11144"/>
                  </a:lnTo>
                  <a:lnTo>
                    <a:pt x="15678" y="11144"/>
                  </a:lnTo>
                  <a:lnTo>
                    <a:pt x="15678" y="8992"/>
                  </a:lnTo>
                  <a:lnTo>
                    <a:pt x="17830" y="8992"/>
                  </a:lnTo>
                  <a:lnTo>
                    <a:pt x="17830" y="6840"/>
                  </a:lnTo>
                  <a:lnTo>
                    <a:pt x="19983" y="6840"/>
                  </a:lnTo>
                  <a:lnTo>
                    <a:pt x="19983" y="4688"/>
                  </a:lnTo>
                  <a:lnTo>
                    <a:pt x="24287" y="4688"/>
                  </a:lnTo>
                  <a:lnTo>
                    <a:pt x="24287" y="2535"/>
                  </a:lnTo>
                  <a:lnTo>
                    <a:pt x="28592" y="2535"/>
                  </a:lnTo>
                  <a:close/>
                </a:path>
              </a:pathLst>
            </a:custGeom>
            <a:solidFill>
              <a:srgbClr val="F8F9F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282EF966-78C2-B76C-ECC3-DE6BCEE3AD09}"/>
                </a:ext>
              </a:extLst>
            </p:cNvPr>
            <p:cNvSpPr/>
            <p:nvPr/>
          </p:nvSpPr>
          <p:spPr>
            <a:xfrm>
              <a:off x="12711443" y="8790962"/>
              <a:ext cx="150660" cy="187248"/>
            </a:xfrm>
            <a:custGeom>
              <a:avLst/>
              <a:gdLst>
                <a:gd name="connsiteX0" fmla="*/ 91069 w 150660"/>
                <a:gd name="connsiteY0" fmla="*/ 622 h 187248"/>
                <a:gd name="connsiteX1" fmla="*/ 93221 w 150660"/>
                <a:gd name="connsiteY1" fmla="*/ 622 h 187248"/>
                <a:gd name="connsiteX2" fmla="*/ 93221 w 150660"/>
                <a:gd name="connsiteY2" fmla="*/ 2774 h 187248"/>
                <a:gd name="connsiteX3" fmla="*/ 95374 w 150660"/>
                <a:gd name="connsiteY3" fmla="*/ 2774 h 187248"/>
                <a:gd name="connsiteX4" fmla="*/ 95374 w 150660"/>
                <a:gd name="connsiteY4" fmla="*/ 4927 h 187248"/>
                <a:gd name="connsiteX5" fmla="*/ 97526 w 150660"/>
                <a:gd name="connsiteY5" fmla="*/ 4927 h 187248"/>
                <a:gd name="connsiteX6" fmla="*/ 97526 w 150660"/>
                <a:gd name="connsiteY6" fmla="*/ 7079 h 187248"/>
                <a:gd name="connsiteX7" fmla="*/ 99678 w 150660"/>
                <a:gd name="connsiteY7" fmla="*/ 7079 h 187248"/>
                <a:gd name="connsiteX8" fmla="*/ 99678 w 150660"/>
                <a:gd name="connsiteY8" fmla="*/ 9231 h 187248"/>
                <a:gd name="connsiteX9" fmla="*/ 101830 w 150660"/>
                <a:gd name="connsiteY9" fmla="*/ 9231 h 187248"/>
                <a:gd name="connsiteX10" fmla="*/ 101830 w 150660"/>
                <a:gd name="connsiteY10" fmla="*/ 11383 h 187248"/>
                <a:gd name="connsiteX11" fmla="*/ 103983 w 150660"/>
                <a:gd name="connsiteY11" fmla="*/ 11383 h 187248"/>
                <a:gd name="connsiteX12" fmla="*/ 103983 w 150660"/>
                <a:gd name="connsiteY12" fmla="*/ 13536 h 187248"/>
                <a:gd name="connsiteX13" fmla="*/ 106135 w 150660"/>
                <a:gd name="connsiteY13" fmla="*/ 13536 h 187248"/>
                <a:gd name="connsiteX14" fmla="*/ 106135 w 150660"/>
                <a:gd name="connsiteY14" fmla="*/ 15688 h 187248"/>
                <a:gd name="connsiteX15" fmla="*/ 108287 w 150660"/>
                <a:gd name="connsiteY15" fmla="*/ 15688 h 187248"/>
                <a:gd name="connsiteX16" fmla="*/ 108287 w 150660"/>
                <a:gd name="connsiteY16" fmla="*/ 17840 h 187248"/>
                <a:gd name="connsiteX17" fmla="*/ 110440 w 150660"/>
                <a:gd name="connsiteY17" fmla="*/ 17840 h 187248"/>
                <a:gd name="connsiteX18" fmla="*/ 110440 w 150660"/>
                <a:gd name="connsiteY18" fmla="*/ 19993 h 187248"/>
                <a:gd name="connsiteX19" fmla="*/ 112592 w 150660"/>
                <a:gd name="connsiteY19" fmla="*/ 19993 h 187248"/>
                <a:gd name="connsiteX20" fmla="*/ 112592 w 150660"/>
                <a:gd name="connsiteY20" fmla="*/ 22145 h 187248"/>
                <a:gd name="connsiteX21" fmla="*/ 114744 w 150660"/>
                <a:gd name="connsiteY21" fmla="*/ 22145 h 187248"/>
                <a:gd name="connsiteX22" fmla="*/ 114744 w 150660"/>
                <a:gd name="connsiteY22" fmla="*/ 24297 h 187248"/>
                <a:gd name="connsiteX23" fmla="*/ 116896 w 150660"/>
                <a:gd name="connsiteY23" fmla="*/ 24297 h 187248"/>
                <a:gd name="connsiteX24" fmla="*/ 116896 w 150660"/>
                <a:gd name="connsiteY24" fmla="*/ 26449 h 187248"/>
                <a:gd name="connsiteX25" fmla="*/ 119049 w 150660"/>
                <a:gd name="connsiteY25" fmla="*/ 26449 h 187248"/>
                <a:gd name="connsiteX26" fmla="*/ 119049 w 150660"/>
                <a:gd name="connsiteY26" fmla="*/ 28602 h 187248"/>
                <a:gd name="connsiteX27" fmla="*/ 121201 w 150660"/>
                <a:gd name="connsiteY27" fmla="*/ 28602 h 187248"/>
                <a:gd name="connsiteX28" fmla="*/ 121201 w 150660"/>
                <a:gd name="connsiteY28" fmla="*/ 30754 h 187248"/>
                <a:gd name="connsiteX29" fmla="*/ 123353 w 150660"/>
                <a:gd name="connsiteY29" fmla="*/ 30754 h 187248"/>
                <a:gd name="connsiteX30" fmla="*/ 123353 w 150660"/>
                <a:gd name="connsiteY30" fmla="*/ 35059 h 187248"/>
                <a:gd name="connsiteX31" fmla="*/ 125506 w 150660"/>
                <a:gd name="connsiteY31" fmla="*/ 35059 h 187248"/>
                <a:gd name="connsiteX32" fmla="*/ 125506 w 150660"/>
                <a:gd name="connsiteY32" fmla="*/ 37211 h 187248"/>
                <a:gd name="connsiteX33" fmla="*/ 127658 w 150660"/>
                <a:gd name="connsiteY33" fmla="*/ 37211 h 187248"/>
                <a:gd name="connsiteX34" fmla="*/ 127658 w 150660"/>
                <a:gd name="connsiteY34" fmla="*/ 41515 h 187248"/>
                <a:gd name="connsiteX35" fmla="*/ 129810 w 150660"/>
                <a:gd name="connsiteY35" fmla="*/ 41515 h 187248"/>
                <a:gd name="connsiteX36" fmla="*/ 129810 w 150660"/>
                <a:gd name="connsiteY36" fmla="*/ 52277 h 187248"/>
                <a:gd name="connsiteX37" fmla="*/ 125506 w 150660"/>
                <a:gd name="connsiteY37" fmla="*/ 52277 h 187248"/>
                <a:gd name="connsiteX38" fmla="*/ 125506 w 150660"/>
                <a:gd name="connsiteY38" fmla="*/ 54429 h 187248"/>
                <a:gd name="connsiteX39" fmla="*/ 95374 w 150660"/>
                <a:gd name="connsiteY39" fmla="*/ 54429 h 187248"/>
                <a:gd name="connsiteX40" fmla="*/ 95374 w 150660"/>
                <a:gd name="connsiteY40" fmla="*/ 52277 h 187248"/>
                <a:gd name="connsiteX41" fmla="*/ 84612 w 150660"/>
                <a:gd name="connsiteY41" fmla="*/ 52277 h 187248"/>
                <a:gd name="connsiteX42" fmla="*/ 84612 w 150660"/>
                <a:gd name="connsiteY42" fmla="*/ 63038 h 187248"/>
                <a:gd name="connsiteX43" fmla="*/ 86764 w 150660"/>
                <a:gd name="connsiteY43" fmla="*/ 63038 h 187248"/>
                <a:gd name="connsiteX44" fmla="*/ 86764 w 150660"/>
                <a:gd name="connsiteY44" fmla="*/ 67343 h 187248"/>
                <a:gd name="connsiteX45" fmla="*/ 88917 w 150660"/>
                <a:gd name="connsiteY45" fmla="*/ 67343 h 187248"/>
                <a:gd name="connsiteX46" fmla="*/ 88917 w 150660"/>
                <a:gd name="connsiteY46" fmla="*/ 71647 h 187248"/>
                <a:gd name="connsiteX47" fmla="*/ 91069 w 150660"/>
                <a:gd name="connsiteY47" fmla="*/ 71647 h 187248"/>
                <a:gd name="connsiteX48" fmla="*/ 91069 w 150660"/>
                <a:gd name="connsiteY48" fmla="*/ 73800 h 187248"/>
                <a:gd name="connsiteX49" fmla="*/ 93221 w 150660"/>
                <a:gd name="connsiteY49" fmla="*/ 73800 h 187248"/>
                <a:gd name="connsiteX50" fmla="*/ 93221 w 150660"/>
                <a:gd name="connsiteY50" fmla="*/ 78104 h 187248"/>
                <a:gd name="connsiteX51" fmla="*/ 95374 w 150660"/>
                <a:gd name="connsiteY51" fmla="*/ 78104 h 187248"/>
                <a:gd name="connsiteX52" fmla="*/ 95374 w 150660"/>
                <a:gd name="connsiteY52" fmla="*/ 80257 h 187248"/>
                <a:gd name="connsiteX53" fmla="*/ 97526 w 150660"/>
                <a:gd name="connsiteY53" fmla="*/ 80257 h 187248"/>
                <a:gd name="connsiteX54" fmla="*/ 97526 w 150660"/>
                <a:gd name="connsiteY54" fmla="*/ 82409 h 187248"/>
                <a:gd name="connsiteX55" fmla="*/ 99678 w 150660"/>
                <a:gd name="connsiteY55" fmla="*/ 82409 h 187248"/>
                <a:gd name="connsiteX56" fmla="*/ 99678 w 150660"/>
                <a:gd name="connsiteY56" fmla="*/ 84561 h 187248"/>
                <a:gd name="connsiteX57" fmla="*/ 101830 w 150660"/>
                <a:gd name="connsiteY57" fmla="*/ 84561 h 187248"/>
                <a:gd name="connsiteX58" fmla="*/ 101830 w 150660"/>
                <a:gd name="connsiteY58" fmla="*/ 88866 h 187248"/>
                <a:gd name="connsiteX59" fmla="*/ 103983 w 150660"/>
                <a:gd name="connsiteY59" fmla="*/ 88866 h 187248"/>
                <a:gd name="connsiteX60" fmla="*/ 103983 w 150660"/>
                <a:gd name="connsiteY60" fmla="*/ 91018 h 187248"/>
                <a:gd name="connsiteX61" fmla="*/ 106135 w 150660"/>
                <a:gd name="connsiteY61" fmla="*/ 91018 h 187248"/>
                <a:gd name="connsiteX62" fmla="*/ 106135 w 150660"/>
                <a:gd name="connsiteY62" fmla="*/ 95323 h 187248"/>
                <a:gd name="connsiteX63" fmla="*/ 108287 w 150660"/>
                <a:gd name="connsiteY63" fmla="*/ 95323 h 187248"/>
                <a:gd name="connsiteX64" fmla="*/ 108287 w 150660"/>
                <a:gd name="connsiteY64" fmla="*/ 99627 h 187248"/>
                <a:gd name="connsiteX65" fmla="*/ 110440 w 150660"/>
                <a:gd name="connsiteY65" fmla="*/ 99627 h 187248"/>
                <a:gd name="connsiteX66" fmla="*/ 110440 w 150660"/>
                <a:gd name="connsiteY66" fmla="*/ 101779 h 187248"/>
                <a:gd name="connsiteX67" fmla="*/ 112592 w 150660"/>
                <a:gd name="connsiteY67" fmla="*/ 101779 h 187248"/>
                <a:gd name="connsiteX68" fmla="*/ 112592 w 150660"/>
                <a:gd name="connsiteY68" fmla="*/ 106084 h 187248"/>
                <a:gd name="connsiteX69" fmla="*/ 114744 w 150660"/>
                <a:gd name="connsiteY69" fmla="*/ 106084 h 187248"/>
                <a:gd name="connsiteX70" fmla="*/ 114744 w 150660"/>
                <a:gd name="connsiteY70" fmla="*/ 110389 h 187248"/>
                <a:gd name="connsiteX71" fmla="*/ 116896 w 150660"/>
                <a:gd name="connsiteY71" fmla="*/ 110389 h 187248"/>
                <a:gd name="connsiteX72" fmla="*/ 116896 w 150660"/>
                <a:gd name="connsiteY72" fmla="*/ 114693 h 187248"/>
                <a:gd name="connsiteX73" fmla="*/ 119049 w 150660"/>
                <a:gd name="connsiteY73" fmla="*/ 114693 h 187248"/>
                <a:gd name="connsiteX74" fmla="*/ 119049 w 150660"/>
                <a:gd name="connsiteY74" fmla="*/ 116845 h 187248"/>
                <a:gd name="connsiteX75" fmla="*/ 121201 w 150660"/>
                <a:gd name="connsiteY75" fmla="*/ 116845 h 187248"/>
                <a:gd name="connsiteX76" fmla="*/ 121201 w 150660"/>
                <a:gd name="connsiteY76" fmla="*/ 121150 h 187248"/>
                <a:gd name="connsiteX77" fmla="*/ 123353 w 150660"/>
                <a:gd name="connsiteY77" fmla="*/ 121150 h 187248"/>
                <a:gd name="connsiteX78" fmla="*/ 123353 w 150660"/>
                <a:gd name="connsiteY78" fmla="*/ 125455 h 187248"/>
                <a:gd name="connsiteX79" fmla="*/ 125506 w 150660"/>
                <a:gd name="connsiteY79" fmla="*/ 125455 h 187248"/>
                <a:gd name="connsiteX80" fmla="*/ 125506 w 150660"/>
                <a:gd name="connsiteY80" fmla="*/ 127607 h 187248"/>
                <a:gd name="connsiteX81" fmla="*/ 127658 w 150660"/>
                <a:gd name="connsiteY81" fmla="*/ 127607 h 187248"/>
                <a:gd name="connsiteX82" fmla="*/ 127658 w 150660"/>
                <a:gd name="connsiteY82" fmla="*/ 134064 h 187248"/>
                <a:gd name="connsiteX83" fmla="*/ 129810 w 150660"/>
                <a:gd name="connsiteY83" fmla="*/ 134064 h 187248"/>
                <a:gd name="connsiteX84" fmla="*/ 129810 w 150660"/>
                <a:gd name="connsiteY84" fmla="*/ 136216 h 187248"/>
                <a:gd name="connsiteX85" fmla="*/ 131962 w 150660"/>
                <a:gd name="connsiteY85" fmla="*/ 136216 h 187248"/>
                <a:gd name="connsiteX86" fmla="*/ 131962 w 150660"/>
                <a:gd name="connsiteY86" fmla="*/ 140521 h 187248"/>
                <a:gd name="connsiteX87" fmla="*/ 134115 w 150660"/>
                <a:gd name="connsiteY87" fmla="*/ 140521 h 187248"/>
                <a:gd name="connsiteX88" fmla="*/ 134115 w 150660"/>
                <a:gd name="connsiteY88" fmla="*/ 144825 h 187248"/>
                <a:gd name="connsiteX89" fmla="*/ 136267 w 150660"/>
                <a:gd name="connsiteY89" fmla="*/ 144825 h 187248"/>
                <a:gd name="connsiteX90" fmla="*/ 136267 w 150660"/>
                <a:gd name="connsiteY90" fmla="*/ 149130 h 187248"/>
                <a:gd name="connsiteX91" fmla="*/ 138419 w 150660"/>
                <a:gd name="connsiteY91" fmla="*/ 149130 h 187248"/>
                <a:gd name="connsiteX92" fmla="*/ 138419 w 150660"/>
                <a:gd name="connsiteY92" fmla="*/ 153434 h 187248"/>
                <a:gd name="connsiteX93" fmla="*/ 140572 w 150660"/>
                <a:gd name="connsiteY93" fmla="*/ 153434 h 187248"/>
                <a:gd name="connsiteX94" fmla="*/ 140572 w 150660"/>
                <a:gd name="connsiteY94" fmla="*/ 157739 h 187248"/>
                <a:gd name="connsiteX95" fmla="*/ 142724 w 150660"/>
                <a:gd name="connsiteY95" fmla="*/ 157739 h 187248"/>
                <a:gd name="connsiteX96" fmla="*/ 142724 w 150660"/>
                <a:gd name="connsiteY96" fmla="*/ 166348 h 187248"/>
                <a:gd name="connsiteX97" fmla="*/ 144876 w 150660"/>
                <a:gd name="connsiteY97" fmla="*/ 166348 h 187248"/>
                <a:gd name="connsiteX98" fmla="*/ 144876 w 150660"/>
                <a:gd name="connsiteY98" fmla="*/ 172805 h 187248"/>
                <a:gd name="connsiteX99" fmla="*/ 147028 w 150660"/>
                <a:gd name="connsiteY99" fmla="*/ 172805 h 187248"/>
                <a:gd name="connsiteX100" fmla="*/ 147028 w 150660"/>
                <a:gd name="connsiteY100" fmla="*/ 177109 h 187248"/>
                <a:gd name="connsiteX101" fmla="*/ 149181 w 150660"/>
                <a:gd name="connsiteY101" fmla="*/ 177109 h 187248"/>
                <a:gd name="connsiteX102" fmla="*/ 149181 w 150660"/>
                <a:gd name="connsiteY102" fmla="*/ 179262 h 187248"/>
                <a:gd name="connsiteX103" fmla="*/ 151333 w 150660"/>
                <a:gd name="connsiteY103" fmla="*/ 179262 h 187248"/>
                <a:gd name="connsiteX104" fmla="*/ 151333 w 150660"/>
                <a:gd name="connsiteY104" fmla="*/ 187871 h 187248"/>
                <a:gd name="connsiteX105" fmla="*/ 147028 w 150660"/>
                <a:gd name="connsiteY105" fmla="*/ 187871 h 187248"/>
                <a:gd name="connsiteX106" fmla="*/ 147028 w 150660"/>
                <a:gd name="connsiteY106" fmla="*/ 185719 h 187248"/>
                <a:gd name="connsiteX107" fmla="*/ 142724 w 150660"/>
                <a:gd name="connsiteY107" fmla="*/ 185719 h 187248"/>
                <a:gd name="connsiteX108" fmla="*/ 142724 w 150660"/>
                <a:gd name="connsiteY108" fmla="*/ 183566 h 187248"/>
                <a:gd name="connsiteX109" fmla="*/ 140572 w 150660"/>
                <a:gd name="connsiteY109" fmla="*/ 183566 h 187248"/>
                <a:gd name="connsiteX110" fmla="*/ 140572 w 150660"/>
                <a:gd name="connsiteY110" fmla="*/ 181414 h 187248"/>
                <a:gd name="connsiteX111" fmla="*/ 138419 w 150660"/>
                <a:gd name="connsiteY111" fmla="*/ 181414 h 187248"/>
                <a:gd name="connsiteX112" fmla="*/ 138419 w 150660"/>
                <a:gd name="connsiteY112" fmla="*/ 179262 h 187248"/>
                <a:gd name="connsiteX113" fmla="*/ 136267 w 150660"/>
                <a:gd name="connsiteY113" fmla="*/ 179262 h 187248"/>
                <a:gd name="connsiteX114" fmla="*/ 136267 w 150660"/>
                <a:gd name="connsiteY114" fmla="*/ 174957 h 187248"/>
                <a:gd name="connsiteX115" fmla="*/ 134115 w 150660"/>
                <a:gd name="connsiteY115" fmla="*/ 174957 h 187248"/>
                <a:gd name="connsiteX116" fmla="*/ 134115 w 150660"/>
                <a:gd name="connsiteY116" fmla="*/ 170653 h 187248"/>
                <a:gd name="connsiteX117" fmla="*/ 131962 w 150660"/>
                <a:gd name="connsiteY117" fmla="*/ 170653 h 187248"/>
                <a:gd name="connsiteX118" fmla="*/ 131962 w 150660"/>
                <a:gd name="connsiteY118" fmla="*/ 164196 h 187248"/>
                <a:gd name="connsiteX119" fmla="*/ 129810 w 150660"/>
                <a:gd name="connsiteY119" fmla="*/ 164196 h 187248"/>
                <a:gd name="connsiteX120" fmla="*/ 129810 w 150660"/>
                <a:gd name="connsiteY120" fmla="*/ 159891 h 187248"/>
                <a:gd name="connsiteX121" fmla="*/ 127658 w 150660"/>
                <a:gd name="connsiteY121" fmla="*/ 159891 h 187248"/>
                <a:gd name="connsiteX122" fmla="*/ 127658 w 150660"/>
                <a:gd name="connsiteY122" fmla="*/ 157739 h 187248"/>
                <a:gd name="connsiteX123" fmla="*/ 125506 w 150660"/>
                <a:gd name="connsiteY123" fmla="*/ 157739 h 187248"/>
                <a:gd name="connsiteX124" fmla="*/ 125506 w 150660"/>
                <a:gd name="connsiteY124" fmla="*/ 153434 h 187248"/>
                <a:gd name="connsiteX125" fmla="*/ 123353 w 150660"/>
                <a:gd name="connsiteY125" fmla="*/ 153434 h 187248"/>
                <a:gd name="connsiteX126" fmla="*/ 123353 w 150660"/>
                <a:gd name="connsiteY126" fmla="*/ 151282 h 187248"/>
                <a:gd name="connsiteX127" fmla="*/ 121201 w 150660"/>
                <a:gd name="connsiteY127" fmla="*/ 151282 h 187248"/>
                <a:gd name="connsiteX128" fmla="*/ 121201 w 150660"/>
                <a:gd name="connsiteY128" fmla="*/ 146977 h 187248"/>
                <a:gd name="connsiteX129" fmla="*/ 119049 w 150660"/>
                <a:gd name="connsiteY129" fmla="*/ 146977 h 187248"/>
                <a:gd name="connsiteX130" fmla="*/ 119049 w 150660"/>
                <a:gd name="connsiteY130" fmla="*/ 142673 h 187248"/>
                <a:gd name="connsiteX131" fmla="*/ 116896 w 150660"/>
                <a:gd name="connsiteY131" fmla="*/ 142673 h 187248"/>
                <a:gd name="connsiteX132" fmla="*/ 116896 w 150660"/>
                <a:gd name="connsiteY132" fmla="*/ 138368 h 187248"/>
                <a:gd name="connsiteX133" fmla="*/ 114744 w 150660"/>
                <a:gd name="connsiteY133" fmla="*/ 138368 h 187248"/>
                <a:gd name="connsiteX134" fmla="*/ 114744 w 150660"/>
                <a:gd name="connsiteY134" fmla="*/ 134064 h 187248"/>
                <a:gd name="connsiteX135" fmla="*/ 112592 w 150660"/>
                <a:gd name="connsiteY135" fmla="*/ 134064 h 187248"/>
                <a:gd name="connsiteX136" fmla="*/ 112592 w 150660"/>
                <a:gd name="connsiteY136" fmla="*/ 131911 h 187248"/>
                <a:gd name="connsiteX137" fmla="*/ 110440 w 150660"/>
                <a:gd name="connsiteY137" fmla="*/ 131911 h 187248"/>
                <a:gd name="connsiteX138" fmla="*/ 110440 w 150660"/>
                <a:gd name="connsiteY138" fmla="*/ 127607 h 187248"/>
                <a:gd name="connsiteX139" fmla="*/ 108287 w 150660"/>
                <a:gd name="connsiteY139" fmla="*/ 127607 h 187248"/>
                <a:gd name="connsiteX140" fmla="*/ 108287 w 150660"/>
                <a:gd name="connsiteY140" fmla="*/ 123302 h 187248"/>
                <a:gd name="connsiteX141" fmla="*/ 106135 w 150660"/>
                <a:gd name="connsiteY141" fmla="*/ 123302 h 187248"/>
                <a:gd name="connsiteX142" fmla="*/ 106135 w 150660"/>
                <a:gd name="connsiteY142" fmla="*/ 118998 h 187248"/>
                <a:gd name="connsiteX143" fmla="*/ 103983 w 150660"/>
                <a:gd name="connsiteY143" fmla="*/ 118998 h 187248"/>
                <a:gd name="connsiteX144" fmla="*/ 103983 w 150660"/>
                <a:gd name="connsiteY144" fmla="*/ 116845 h 187248"/>
                <a:gd name="connsiteX145" fmla="*/ 101830 w 150660"/>
                <a:gd name="connsiteY145" fmla="*/ 116845 h 187248"/>
                <a:gd name="connsiteX146" fmla="*/ 101830 w 150660"/>
                <a:gd name="connsiteY146" fmla="*/ 112541 h 187248"/>
                <a:gd name="connsiteX147" fmla="*/ 99678 w 150660"/>
                <a:gd name="connsiteY147" fmla="*/ 112541 h 187248"/>
                <a:gd name="connsiteX148" fmla="*/ 99678 w 150660"/>
                <a:gd name="connsiteY148" fmla="*/ 108236 h 187248"/>
                <a:gd name="connsiteX149" fmla="*/ 97526 w 150660"/>
                <a:gd name="connsiteY149" fmla="*/ 108236 h 187248"/>
                <a:gd name="connsiteX150" fmla="*/ 97526 w 150660"/>
                <a:gd name="connsiteY150" fmla="*/ 103932 h 187248"/>
                <a:gd name="connsiteX151" fmla="*/ 95374 w 150660"/>
                <a:gd name="connsiteY151" fmla="*/ 103932 h 187248"/>
                <a:gd name="connsiteX152" fmla="*/ 95374 w 150660"/>
                <a:gd name="connsiteY152" fmla="*/ 101779 h 187248"/>
                <a:gd name="connsiteX153" fmla="*/ 93221 w 150660"/>
                <a:gd name="connsiteY153" fmla="*/ 101779 h 187248"/>
                <a:gd name="connsiteX154" fmla="*/ 93221 w 150660"/>
                <a:gd name="connsiteY154" fmla="*/ 99627 h 187248"/>
                <a:gd name="connsiteX155" fmla="*/ 91069 w 150660"/>
                <a:gd name="connsiteY155" fmla="*/ 99627 h 187248"/>
                <a:gd name="connsiteX156" fmla="*/ 91069 w 150660"/>
                <a:gd name="connsiteY156" fmla="*/ 95323 h 187248"/>
                <a:gd name="connsiteX157" fmla="*/ 88917 w 150660"/>
                <a:gd name="connsiteY157" fmla="*/ 95323 h 187248"/>
                <a:gd name="connsiteX158" fmla="*/ 88917 w 150660"/>
                <a:gd name="connsiteY158" fmla="*/ 91018 h 187248"/>
                <a:gd name="connsiteX159" fmla="*/ 82460 w 150660"/>
                <a:gd name="connsiteY159" fmla="*/ 91018 h 187248"/>
                <a:gd name="connsiteX160" fmla="*/ 82460 w 150660"/>
                <a:gd name="connsiteY160" fmla="*/ 86713 h 187248"/>
                <a:gd name="connsiteX161" fmla="*/ 80308 w 150660"/>
                <a:gd name="connsiteY161" fmla="*/ 86713 h 187248"/>
                <a:gd name="connsiteX162" fmla="*/ 80308 w 150660"/>
                <a:gd name="connsiteY162" fmla="*/ 84561 h 187248"/>
                <a:gd name="connsiteX163" fmla="*/ 78155 w 150660"/>
                <a:gd name="connsiteY163" fmla="*/ 84561 h 187248"/>
                <a:gd name="connsiteX164" fmla="*/ 78155 w 150660"/>
                <a:gd name="connsiteY164" fmla="*/ 82409 h 187248"/>
                <a:gd name="connsiteX165" fmla="*/ 76003 w 150660"/>
                <a:gd name="connsiteY165" fmla="*/ 82409 h 187248"/>
                <a:gd name="connsiteX166" fmla="*/ 76003 w 150660"/>
                <a:gd name="connsiteY166" fmla="*/ 80257 h 187248"/>
                <a:gd name="connsiteX167" fmla="*/ 48023 w 150660"/>
                <a:gd name="connsiteY167" fmla="*/ 80257 h 187248"/>
                <a:gd name="connsiteX168" fmla="*/ 48023 w 150660"/>
                <a:gd name="connsiteY168" fmla="*/ 82409 h 187248"/>
                <a:gd name="connsiteX169" fmla="*/ 45871 w 150660"/>
                <a:gd name="connsiteY169" fmla="*/ 82409 h 187248"/>
                <a:gd name="connsiteX170" fmla="*/ 45871 w 150660"/>
                <a:gd name="connsiteY170" fmla="*/ 84561 h 187248"/>
                <a:gd name="connsiteX171" fmla="*/ 43719 w 150660"/>
                <a:gd name="connsiteY171" fmla="*/ 84561 h 187248"/>
                <a:gd name="connsiteX172" fmla="*/ 43719 w 150660"/>
                <a:gd name="connsiteY172" fmla="*/ 86713 h 187248"/>
                <a:gd name="connsiteX173" fmla="*/ 41566 w 150660"/>
                <a:gd name="connsiteY173" fmla="*/ 86713 h 187248"/>
                <a:gd name="connsiteX174" fmla="*/ 41566 w 150660"/>
                <a:gd name="connsiteY174" fmla="*/ 91018 h 187248"/>
                <a:gd name="connsiteX175" fmla="*/ 39414 w 150660"/>
                <a:gd name="connsiteY175" fmla="*/ 91018 h 187248"/>
                <a:gd name="connsiteX176" fmla="*/ 39414 w 150660"/>
                <a:gd name="connsiteY176" fmla="*/ 93170 h 187248"/>
                <a:gd name="connsiteX177" fmla="*/ 37262 w 150660"/>
                <a:gd name="connsiteY177" fmla="*/ 93170 h 187248"/>
                <a:gd name="connsiteX178" fmla="*/ 37262 w 150660"/>
                <a:gd name="connsiteY178" fmla="*/ 110389 h 187248"/>
                <a:gd name="connsiteX179" fmla="*/ 35110 w 150660"/>
                <a:gd name="connsiteY179" fmla="*/ 110389 h 187248"/>
                <a:gd name="connsiteX180" fmla="*/ 35110 w 150660"/>
                <a:gd name="connsiteY180" fmla="*/ 108236 h 187248"/>
                <a:gd name="connsiteX181" fmla="*/ 32957 w 150660"/>
                <a:gd name="connsiteY181" fmla="*/ 108236 h 187248"/>
                <a:gd name="connsiteX182" fmla="*/ 32957 w 150660"/>
                <a:gd name="connsiteY182" fmla="*/ 106084 h 187248"/>
                <a:gd name="connsiteX183" fmla="*/ 30805 w 150660"/>
                <a:gd name="connsiteY183" fmla="*/ 106084 h 187248"/>
                <a:gd name="connsiteX184" fmla="*/ 30805 w 150660"/>
                <a:gd name="connsiteY184" fmla="*/ 110389 h 187248"/>
                <a:gd name="connsiteX185" fmla="*/ 28653 w 150660"/>
                <a:gd name="connsiteY185" fmla="*/ 110389 h 187248"/>
                <a:gd name="connsiteX186" fmla="*/ 28653 w 150660"/>
                <a:gd name="connsiteY186" fmla="*/ 112541 h 187248"/>
                <a:gd name="connsiteX187" fmla="*/ 26500 w 150660"/>
                <a:gd name="connsiteY187" fmla="*/ 112541 h 187248"/>
                <a:gd name="connsiteX188" fmla="*/ 26500 w 150660"/>
                <a:gd name="connsiteY188" fmla="*/ 108236 h 187248"/>
                <a:gd name="connsiteX189" fmla="*/ 24348 w 150660"/>
                <a:gd name="connsiteY189" fmla="*/ 108236 h 187248"/>
                <a:gd name="connsiteX190" fmla="*/ 24348 w 150660"/>
                <a:gd name="connsiteY190" fmla="*/ 114693 h 187248"/>
                <a:gd name="connsiteX191" fmla="*/ 22196 w 150660"/>
                <a:gd name="connsiteY191" fmla="*/ 114693 h 187248"/>
                <a:gd name="connsiteX192" fmla="*/ 22196 w 150660"/>
                <a:gd name="connsiteY192" fmla="*/ 108236 h 187248"/>
                <a:gd name="connsiteX193" fmla="*/ 20044 w 150660"/>
                <a:gd name="connsiteY193" fmla="*/ 108236 h 187248"/>
                <a:gd name="connsiteX194" fmla="*/ 20044 w 150660"/>
                <a:gd name="connsiteY194" fmla="*/ 101779 h 187248"/>
                <a:gd name="connsiteX195" fmla="*/ 17891 w 150660"/>
                <a:gd name="connsiteY195" fmla="*/ 101779 h 187248"/>
                <a:gd name="connsiteX196" fmla="*/ 17891 w 150660"/>
                <a:gd name="connsiteY196" fmla="*/ 99627 h 187248"/>
                <a:gd name="connsiteX197" fmla="*/ 15739 w 150660"/>
                <a:gd name="connsiteY197" fmla="*/ 99627 h 187248"/>
                <a:gd name="connsiteX198" fmla="*/ 15739 w 150660"/>
                <a:gd name="connsiteY198" fmla="*/ 95323 h 187248"/>
                <a:gd name="connsiteX199" fmla="*/ 13587 w 150660"/>
                <a:gd name="connsiteY199" fmla="*/ 95323 h 187248"/>
                <a:gd name="connsiteX200" fmla="*/ 13587 w 150660"/>
                <a:gd name="connsiteY200" fmla="*/ 91018 h 187248"/>
                <a:gd name="connsiteX201" fmla="*/ 9282 w 150660"/>
                <a:gd name="connsiteY201" fmla="*/ 91018 h 187248"/>
                <a:gd name="connsiteX202" fmla="*/ 9282 w 150660"/>
                <a:gd name="connsiteY202" fmla="*/ 88866 h 187248"/>
                <a:gd name="connsiteX203" fmla="*/ 7130 w 150660"/>
                <a:gd name="connsiteY203" fmla="*/ 88866 h 187248"/>
                <a:gd name="connsiteX204" fmla="*/ 7130 w 150660"/>
                <a:gd name="connsiteY204" fmla="*/ 80257 h 187248"/>
                <a:gd name="connsiteX205" fmla="*/ 673 w 150660"/>
                <a:gd name="connsiteY205" fmla="*/ 80257 h 187248"/>
                <a:gd name="connsiteX206" fmla="*/ 673 w 150660"/>
                <a:gd name="connsiteY206" fmla="*/ 78104 h 187248"/>
                <a:gd name="connsiteX207" fmla="*/ 7130 w 150660"/>
                <a:gd name="connsiteY207" fmla="*/ 78104 h 187248"/>
                <a:gd name="connsiteX208" fmla="*/ 7130 w 150660"/>
                <a:gd name="connsiteY208" fmla="*/ 75952 h 187248"/>
                <a:gd name="connsiteX209" fmla="*/ 13587 w 150660"/>
                <a:gd name="connsiteY209" fmla="*/ 75952 h 187248"/>
                <a:gd name="connsiteX210" fmla="*/ 13587 w 150660"/>
                <a:gd name="connsiteY210" fmla="*/ 73800 h 187248"/>
                <a:gd name="connsiteX211" fmla="*/ 22196 w 150660"/>
                <a:gd name="connsiteY211" fmla="*/ 73800 h 187248"/>
                <a:gd name="connsiteX212" fmla="*/ 22196 w 150660"/>
                <a:gd name="connsiteY212" fmla="*/ 71647 h 187248"/>
                <a:gd name="connsiteX213" fmla="*/ 26500 w 150660"/>
                <a:gd name="connsiteY213" fmla="*/ 71647 h 187248"/>
                <a:gd name="connsiteX214" fmla="*/ 26500 w 150660"/>
                <a:gd name="connsiteY214" fmla="*/ 69495 h 187248"/>
                <a:gd name="connsiteX215" fmla="*/ 28653 w 150660"/>
                <a:gd name="connsiteY215" fmla="*/ 69495 h 187248"/>
                <a:gd name="connsiteX216" fmla="*/ 28653 w 150660"/>
                <a:gd name="connsiteY216" fmla="*/ 67343 h 187248"/>
                <a:gd name="connsiteX217" fmla="*/ 30805 w 150660"/>
                <a:gd name="connsiteY217" fmla="*/ 67343 h 187248"/>
                <a:gd name="connsiteX218" fmla="*/ 30805 w 150660"/>
                <a:gd name="connsiteY218" fmla="*/ 65191 h 187248"/>
                <a:gd name="connsiteX219" fmla="*/ 37262 w 150660"/>
                <a:gd name="connsiteY219" fmla="*/ 65191 h 187248"/>
                <a:gd name="connsiteX220" fmla="*/ 37262 w 150660"/>
                <a:gd name="connsiteY220" fmla="*/ 63038 h 187248"/>
                <a:gd name="connsiteX221" fmla="*/ 41566 w 150660"/>
                <a:gd name="connsiteY221" fmla="*/ 63038 h 187248"/>
                <a:gd name="connsiteX222" fmla="*/ 41566 w 150660"/>
                <a:gd name="connsiteY222" fmla="*/ 60886 h 187248"/>
                <a:gd name="connsiteX223" fmla="*/ 45871 w 150660"/>
                <a:gd name="connsiteY223" fmla="*/ 60886 h 187248"/>
                <a:gd name="connsiteX224" fmla="*/ 45871 w 150660"/>
                <a:gd name="connsiteY224" fmla="*/ 58734 h 187248"/>
                <a:gd name="connsiteX225" fmla="*/ 50176 w 150660"/>
                <a:gd name="connsiteY225" fmla="*/ 58734 h 187248"/>
                <a:gd name="connsiteX226" fmla="*/ 50176 w 150660"/>
                <a:gd name="connsiteY226" fmla="*/ 56581 h 187248"/>
                <a:gd name="connsiteX227" fmla="*/ 54480 w 150660"/>
                <a:gd name="connsiteY227" fmla="*/ 56581 h 187248"/>
                <a:gd name="connsiteX228" fmla="*/ 54480 w 150660"/>
                <a:gd name="connsiteY228" fmla="*/ 54429 h 187248"/>
                <a:gd name="connsiteX229" fmla="*/ 56632 w 150660"/>
                <a:gd name="connsiteY229" fmla="*/ 54429 h 187248"/>
                <a:gd name="connsiteX230" fmla="*/ 56632 w 150660"/>
                <a:gd name="connsiteY230" fmla="*/ 52277 h 187248"/>
                <a:gd name="connsiteX231" fmla="*/ 58785 w 150660"/>
                <a:gd name="connsiteY231" fmla="*/ 52277 h 187248"/>
                <a:gd name="connsiteX232" fmla="*/ 58785 w 150660"/>
                <a:gd name="connsiteY232" fmla="*/ 50125 h 187248"/>
                <a:gd name="connsiteX233" fmla="*/ 63089 w 150660"/>
                <a:gd name="connsiteY233" fmla="*/ 50125 h 187248"/>
                <a:gd name="connsiteX234" fmla="*/ 63089 w 150660"/>
                <a:gd name="connsiteY234" fmla="*/ 47972 h 187248"/>
                <a:gd name="connsiteX235" fmla="*/ 67394 w 150660"/>
                <a:gd name="connsiteY235" fmla="*/ 47972 h 187248"/>
                <a:gd name="connsiteX236" fmla="*/ 67394 w 150660"/>
                <a:gd name="connsiteY236" fmla="*/ 45820 h 187248"/>
                <a:gd name="connsiteX237" fmla="*/ 69546 w 150660"/>
                <a:gd name="connsiteY237" fmla="*/ 45820 h 187248"/>
                <a:gd name="connsiteX238" fmla="*/ 69546 w 150660"/>
                <a:gd name="connsiteY238" fmla="*/ 43668 h 187248"/>
                <a:gd name="connsiteX239" fmla="*/ 71698 w 150660"/>
                <a:gd name="connsiteY239" fmla="*/ 43668 h 187248"/>
                <a:gd name="connsiteX240" fmla="*/ 71698 w 150660"/>
                <a:gd name="connsiteY240" fmla="*/ 41515 h 187248"/>
                <a:gd name="connsiteX241" fmla="*/ 73851 w 150660"/>
                <a:gd name="connsiteY241" fmla="*/ 41515 h 187248"/>
                <a:gd name="connsiteX242" fmla="*/ 73851 w 150660"/>
                <a:gd name="connsiteY242" fmla="*/ 39363 h 187248"/>
                <a:gd name="connsiteX243" fmla="*/ 76003 w 150660"/>
                <a:gd name="connsiteY243" fmla="*/ 39363 h 187248"/>
                <a:gd name="connsiteX244" fmla="*/ 76003 w 150660"/>
                <a:gd name="connsiteY244" fmla="*/ 37211 h 187248"/>
                <a:gd name="connsiteX245" fmla="*/ 78155 w 150660"/>
                <a:gd name="connsiteY245" fmla="*/ 37211 h 187248"/>
                <a:gd name="connsiteX246" fmla="*/ 78155 w 150660"/>
                <a:gd name="connsiteY246" fmla="*/ 35059 h 187248"/>
                <a:gd name="connsiteX247" fmla="*/ 80308 w 150660"/>
                <a:gd name="connsiteY247" fmla="*/ 35059 h 187248"/>
                <a:gd name="connsiteX248" fmla="*/ 80308 w 150660"/>
                <a:gd name="connsiteY248" fmla="*/ 32906 h 187248"/>
                <a:gd name="connsiteX249" fmla="*/ 82460 w 150660"/>
                <a:gd name="connsiteY249" fmla="*/ 32906 h 187248"/>
                <a:gd name="connsiteX250" fmla="*/ 82460 w 150660"/>
                <a:gd name="connsiteY250" fmla="*/ 30754 h 187248"/>
                <a:gd name="connsiteX251" fmla="*/ 84612 w 150660"/>
                <a:gd name="connsiteY251" fmla="*/ 30754 h 187248"/>
                <a:gd name="connsiteX252" fmla="*/ 84612 w 150660"/>
                <a:gd name="connsiteY252" fmla="*/ 26449 h 187248"/>
                <a:gd name="connsiteX253" fmla="*/ 86764 w 150660"/>
                <a:gd name="connsiteY253" fmla="*/ 26449 h 187248"/>
                <a:gd name="connsiteX254" fmla="*/ 86764 w 150660"/>
                <a:gd name="connsiteY254" fmla="*/ 22145 h 187248"/>
                <a:gd name="connsiteX255" fmla="*/ 91069 w 150660"/>
                <a:gd name="connsiteY255" fmla="*/ 22145 h 18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</a:cxnLst>
              <a:rect l="l" t="t" r="r" b="b"/>
              <a:pathLst>
                <a:path w="150660" h="187248">
                  <a:moveTo>
                    <a:pt x="91069" y="622"/>
                  </a:moveTo>
                  <a:lnTo>
                    <a:pt x="93221" y="622"/>
                  </a:lnTo>
                  <a:lnTo>
                    <a:pt x="93221" y="2774"/>
                  </a:lnTo>
                  <a:lnTo>
                    <a:pt x="95374" y="2774"/>
                  </a:lnTo>
                  <a:lnTo>
                    <a:pt x="95374" y="4927"/>
                  </a:lnTo>
                  <a:lnTo>
                    <a:pt x="97526" y="4927"/>
                  </a:lnTo>
                  <a:lnTo>
                    <a:pt x="97526" y="7079"/>
                  </a:lnTo>
                  <a:lnTo>
                    <a:pt x="99678" y="7079"/>
                  </a:lnTo>
                  <a:lnTo>
                    <a:pt x="99678" y="9231"/>
                  </a:lnTo>
                  <a:lnTo>
                    <a:pt x="101830" y="9231"/>
                  </a:lnTo>
                  <a:lnTo>
                    <a:pt x="101830" y="11383"/>
                  </a:lnTo>
                  <a:lnTo>
                    <a:pt x="103983" y="11383"/>
                  </a:lnTo>
                  <a:lnTo>
                    <a:pt x="103983" y="13536"/>
                  </a:lnTo>
                  <a:lnTo>
                    <a:pt x="106135" y="13536"/>
                  </a:lnTo>
                  <a:lnTo>
                    <a:pt x="106135" y="15688"/>
                  </a:lnTo>
                  <a:lnTo>
                    <a:pt x="108287" y="15688"/>
                  </a:lnTo>
                  <a:lnTo>
                    <a:pt x="108287" y="17840"/>
                  </a:lnTo>
                  <a:lnTo>
                    <a:pt x="110440" y="17840"/>
                  </a:lnTo>
                  <a:lnTo>
                    <a:pt x="110440" y="19993"/>
                  </a:lnTo>
                  <a:lnTo>
                    <a:pt x="112592" y="19993"/>
                  </a:lnTo>
                  <a:lnTo>
                    <a:pt x="112592" y="22145"/>
                  </a:lnTo>
                  <a:lnTo>
                    <a:pt x="114744" y="22145"/>
                  </a:lnTo>
                  <a:lnTo>
                    <a:pt x="114744" y="24297"/>
                  </a:lnTo>
                  <a:lnTo>
                    <a:pt x="116896" y="24297"/>
                  </a:lnTo>
                  <a:lnTo>
                    <a:pt x="116896" y="26449"/>
                  </a:lnTo>
                  <a:lnTo>
                    <a:pt x="119049" y="26449"/>
                  </a:lnTo>
                  <a:lnTo>
                    <a:pt x="119049" y="28602"/>
                  </a:lnTo>
                  <a:lnTo>
                    <a:pt x="121201" y="28602"/>
                  </a:lnTo>
                  <a:lnTo>
                    <a:pt x="121201" y="30754"/>
                  </a:lnTo>
                  <a:lnTo>
                    <a:pt x="123353" y="30754"/>
                  </a:lnTo>
                  <a:lnTo>
                    <a:pt x="123353" y="35059"/>
                  </a:lnTo>
                  <a:lnTo>
                    <a:pt x="125506" y="35059"/>
                  </a:lnTo>
                  <a:lnTo>
                    <a:pt x="125506" y="37211"/>
                  </a:lnTo>
                  <a:lnTo>
                    <a:pt x="127658" y="37211"/>
                  </a:lnTo>
                  <a:lnTo>
                    <a:pt x="127658" y="41515"/>
                  </a:lnTo>
                  <a:lnTo>
                    <a:pt x="129810" y="41515"/>
                  </a:lnTo>
                  <a:lnTo>
                    <a:pt x="129810" y="52277"/>
                  </a:lnTo>
                  <a:lnTo>
                    <a:pt x="125506" y="52277"/>
                  </a:lnTo>
                  <a:lnTo>
                    <a:pt x="125506" y="54429"/>
                  </a:lnTo>
                  <a:lnTo>
                    <a:pt x="95374" y="54429"/>
                  </a:lnTo>
                  <a:lnTo>
                    <a:pt x="95374" y="52277"/>
                  </a:lnTo>
                  <a:lnTo>
                    <a:pt x="84612" y="52277"/>
                  </a:lnTo>
                  <a:lnTo>
                    <a:pt x="84612" y="63038"/>
                  </a:lnTo>
                  <a:lnTo>
                    <a:pt x="86764" y="63038"/>
                  </a:lnTo>
                  <a:lnTo>
                    <a:pt x="86764" y="67343"/>
                  </a:lnTo>
                  <a:lnTo>
                    <a:pt x="88917" y="67343"/>
                  </a:lnTo>
                  <a:lnTo>
                    <a:pt x="88917" y="71647"/>
                  </a:lnTo>
                  <a:lnTo>
                    <a:pt x="91069" y="71647"/>
                  </a:lnTo>
                  <a:lnTo>
                    <a:pt x="91069" y="73800"/>
                  </a:lnTo>
                  <a:lnTo>
                    <a:pt x="93221" y="73800"/>
                  </a:lnTo>
                  <a:lnTo>
                    <a:pt x="93221" y="78104"/>
                  </a:lnTo>
                  <a:lnTo>
                    <a:pt x="95374" y="78104"/>
                  </a:lnTo>
                  <a:lnTo>
                    <a:pt x="95374" y="80257"/>
                  </a:lnTo>
                  <a:lnTo>
                    <a:pt x="97526" y="80257"/>
                  </a:lnTo>
                  <a:lnTo>
                    <a:pt x="97526" y="82409"/>
                  </a:lnTo>
                  <a:lnTo>
                    <a:pt x="99678" y="82409"/>
                  </a:lnTo>
                  <a:lnTo>
                    <a:pt x="99678" y="84561"/>
                  </a:lnTo>
                  <a:lnTo>
                    <a:pt x="101830" y="84561"/>
                  </a:lnTo>
                  <a:lnTo>
                    <a:pt x="101830" y="88866"/>
                  </a:lnTo>
                  <a:lnTo>
                    <a:pt x="103983" y="88866"/>
                  </a:lnTo>
                  <a:lnTo>
                    <a:pt x="103983" y="91018"/>
                  </a:lnTo>
                  <a:lnTo>
                    <a:pt x="106135" y="91018"/>
                  </a:lnTo>
                  <a:lnTo>
                    <a:pt x="106135" y="95323"/>
                  </a:lnTo>
                  <a:lnTo>
                    <a:pt x="108287" y="95323"/>
                  </a:lnTo>
                  <a:lnTo>
                    <a:pt x="108287" y="99627"/>
                  </a:lnTo>
                  <a:lnTo>
                    <a:pt x="110440" y="99627"/>
                  </a:lnTo>
                  <a:lnTo>
                    <a:pt x="110440" y="101779"/>
                  </a:lnTo>
                  <a:lnTo>
                    <a:pt x="112592" y="101779"/>
                  </a:lnTo>
                  <a:lnTo>
                    <a:pt x="112592" y="106084"/>
                  </a:lnTo>
                  <a:lnTo>
                    <a:pt x="114744" y="106084"/>
                  </a:lnTo>
                  <a:lnTo>
                    <a:pt x="114744" y="110389"/>
                  </a:lnTo>
                  <a:lnTo>
                    <a:pt x="116896" y="110389"/>
                  </a:lnTo>
                  <a:lnTo>
                    <a:pt x="116896" y="114693"/>
                  </a:lnTo>
                  <a:lnTo>
                    <a:pt x="119049" y="114693"/>
                  </a:lnTo>
                  <a:lnTo>
                    <a:pt x="119049" y="116845"/>
                  </a:lnTo>
                  <a:lnTo>
                    <a:pt x="121201" y="116845"/>
                  </a:lnTo>
                  <a:lnTo>
                    <a:pt x="121201" y="121150"/>
                  </a:lnTo>
                  <a:lnTo>
                    <a:pt x="123353" y="121150"/>
                  </a:lnTo>
                  <a:lnTo>
                    <a:pt x="123353" y="125455"/>
                  </a:lnTo>
                  <a:lnTo>
                    <a:pt x="125506" y="125455"/>
                  </a:lnTo>
                  <a:lnTo>
                    <a:pt x="125506" y="127607"/>
                  </a:lnTo>
                  <a:lnTo>
                    <a:pt x="127658" y="127607"/>
                  </a:lnTo>
                  <a:lnTo>
                    <a:pt x="127658" y="134064"/>
                  </a:lnTo>
                  <a:lnTo>
                    <a:pt x="129810" y="134064"/>
                  </a:lnTo>
                  <a:lnTo>
                    <a:pt x="129810" y="136216"/>
                  </a:lnTo>
                  <a:lnTo>
                    <a:pt x="131962" y="136216"/>
                  </a:lnTo>
                  <a:lnTo>
                    <a:pt x="131962" y="140521"/>
                  </a:lnTo>
                  <a:lnTo>
                    <a:pt x="134115" y="140521"/>
                  </a:lnTo>
                  <a:lnTo>
                    <a:pt x="134115" y="144825"/>
                  </a:lnTo>
                  <a:lnTo>
                    <a:pt x="136267" y="144825"/>
                  </a:lnTo>
                  <a:lnTo>
                    <a:pt x="136267" y="149130"/>
                  </a:lnTo>
                  <a:lnTo>
                    <a:pt x="138419" y="149130"/>
                  </a:lnTo>
                  <a:lnTo>
                    <a:pt x="138419" y="153434"/>
                  </a:lnTo>
                  <a:lnTo>
                    <a:pt x="140572" y="153434"/>
                  </a:lnTo>
                  <a:lnTo>
                    <a:pt x="140572" y="157739"/>
                  </a:lnTo>
                  <a:lnTo>
                    <a:pt x="142724" y="157739"/>
                  </a:lnTo>
                  <a:lnTo>
                    <a:pt x="142724" y="166348"/>
                  </a:lnTo>
                  <a:lnTo>
                    <a:pt x="144876" y="166348"/>
                  </a:lnTo>
                  <a:lnTo>
                    <a:pt x="144876" y="172805"/>
                  </a:lnTo>
                  <a:lnTo>
                    <a:pt x="147028" y="172805"/>
                  </a:lnTo>
                  <a:lnTo>
                    <a:pt x="147028" y="177109"/>
                  </a:lnTo>
                  <a:lnTo>
                    <a:pt x="149181" y="177109"/>
                  </a:lnTo>
                  <a:lnTo>
                    <a:pt x="149181" y="179262"/>
                  </a:lnTo>
                  <a:lnTo>
                    <a:pt x="151333" y="179262"/>
                  </a:lnTo>
                  <a:lnTo>
                    <a:pt x="151333" y="187871"/>
                  </a:lnTo>
                  <a:lnTo>
                    <a:pt x="147028" y="187871"/>
                  </a:lnTo>
                  <a:lnTo>
                    <a:pt x="147028" y="185719"/>
                  </a:lnTo>
                  <a:lnTo>
                    <a:pt x="142724" y="185719"/>
                  </a:lnTo>
                  <a:lnTo>
                    <a:pt x="142724" y="183566"/>
                  </a:lnTo>
                  <a:lnTo>
                    <a:pt x="140572" y="183566"/>
                  </a:lnTo>
                  <a:lnTo>
                    <a:pt x="140572" y="181414"/>
                  </a:lnTo>
                  <a:lnTo>
                    <a:pt x="138419" y="181414"/>
                  </a:lnTo>
                  <a:lnTo>
                    <a:pt x="138419" y="179262"/>
                  </a:lnTo>
                  <a:lnTo>
                    <a:pt x="136267" y="179262"/>
                  </a:lnTo>
                  <a:lnTo>
                    <a:pt x="136267" y="174957"/>
                  </a:lnTo>
                  <a:lnTo>
                    <a:pt x="134115" y="174957"/>
                  </a:lnTo>
                  <a:lnTo>
                    <a:pt x="134115" y="170653"/>
                  </a:lnTo>
                  <a:lnTo>
                    <a:pt x="131962" y="170653"/>
                  </a:lnTo>
                  <a:lnTo>
                    <a:pt x="131962" y="164196"/>
                  </a:lnTo>
                  <a:lnTo>
                    <a:pt x="129810" y="164196"/>
                  </a:lnTo>
                  <a:lnTo>
                    <a:pt x="129810" y="159891"/>
                  </a:lnTo>
                  <a:lnTo>
                    <a:pt x="127658" y="159891"/>
                  </a:lnTo>
                  <a:lnTo>
                    <a:pt x="127658" y="157739"/>
                  </a:lnTo>
                  <a:lnTo>
                    <a:pt x="125506" y="157739"/>
                  </a:lnTo>
                  <a:lnTo>
                    <a:pt x="125506" y="153434"/>
                  </a:lnTo>
                  <a:lnTo>
                    <a:pt x="123353" y="153434"/>
                  </a:lnTo>
                  <a:lnTo>
                    <a:pt x="123353" y="151282"/>
                  </a:lnTo>
                  <a:lnTo>
                    <a:pt x="121201" y="151282"/>
                  </a:lnTo>
                  <a:lnTo>
                    <a:pt x="121201" y="146977"/>
                  </a:lnTo>
                  <a:lnTo>
                    <a:pt x="119049" y="146977"/>
                  </a:lnTo>
                  <a:lnTo>
                    <a:pt x="119049" y="142673"/>
                  </a:lnTo>
                  <a:lnTo>
                    <a:pt x="116896" y="142673"/>
                  </a:lnTo>
                  <a:lnTo>
                    <a:pt x="116896" y="138368"/>
                  </a:lnTo>
                  <a:lnTo>
                    <a:pt x="114744" y="138368"/>
                  </a:lnTo>
                  <a:lnTo>
                    <a:pt x="114744" y="134064"/>
                  </a:lnTo>
                  <a:lnTo>
                    <a:pt x="112592" y="134064"/>
                  </a:lnTo>
                  <a:lnTo>
                    <a:pt x="112592" y="131911"/>
                  </a:lnTo>
                  <a:lnTo>
                    <a:pt x="110440" y="131911"/>
                  </a:lnTo>
                  <a:lnTo>
                    <a:pt x="110440" y="127607"/>
                  </a:lnTo>
                  <a:lnTo>
                    <a:pt x="108287" y="127607"/>
                  </a:lnTo>
                  <a:lnTo>
                    <a:pt x="108287" y="123302"/>
                  </a:lnTo>
                  <a:lnTo>
                    <a:pt x="106135" y="123302"/>
                  </a:lnTo>
                  <a:lnTo>
                    <a:pt x="106135" y="118998"/>
                  </a:lnTo>
                  <a:lnTo>
                    <a:pt x="103983" y="118998"/>
                  </a:lnTo>
                  <a:lnTo>
                    <a:pt x="103983" y="116845"/>
                  </a:lnTo>
                  <a:lnTo>
                    <a:pt x="101830" y="116845"/>
                  </a:lnTo>
                  <a:lnTo>
                    <a:pt x="101830" y="112541"/>
                  </a:lnTo>
                  <a:lnTo>
                    <a:pt x="99678" y="112541"/>
                  </a:lnTo>
                  <a:lnTo>
                    <a:pt x="99678" y="108236"/>
                  </a:lnTo>
                  <a:lnTo>
                    <a:pt x="97526" y="108236"/>
                  </a:lnTo>
                  <a:lnTo>
                    <a:pt x="97526" y="103932"/>
                  </a:lnTo>
                  <a:lnTo>
                    <a:pt x="95374" y="103932"/>
                  </a:lnTo>
                  <a:lnTo>
                    <a:pt x="95374" y="101779"/>
                  </a:lnTo>
                  <a:lnTo>
                    <a:pt x="93221" y="101779"/>
                  </a:lnTo>
                  <a:lnTo>
                    <a:pt x="93221" y="99627"/>
                  </a:lnTo>
                  <a:lnTo>
                    <a:pt x="91069" y="99627"/>
                  </a:lnTo>
                  <a:lnTo>
                    <a:pt x="91069" y="95323"/>
                  </a:lnTo>
                  <a:lnTo>
                    <a:pt x="88917" y="95323"/>
                  </a:lnTo>
                  <a:lnTo>
                    <a:pt x="88917" y="91018"/>
                  </a:lnTo>
                  <a:lnTo>
                    <a:pt x="82460" y="91018"/>
                  </a:lnTo>
                  <a:lnTo>
                    <a:pt x="82460" y="86713"/>
                  </a:lnTo>
                  <a:lnTo>
                    <a:pt x="80308" y="86713"/>
                  </a:lnTo>
                  <a:lnTo>
                    <a:pt x="80308" y="84561"/>
                  </a:lnTo>
                  <a:lnTo>
                    <a:pt x="78155" y="84561"/>
                  </a:lnTo>
                  <a:lnTo>
                    <a:pt x="78155" y="82409"/>
                  </a:lnTo>
                  <a:lnTo>
                    <a:pt x="76003" y="82409"/>
                  </a:lnTo>
                  <a:lnTo>
                    <a:pt x="76003" y="80257"/>
                  </a:lnTo>
                  <a:lnTo>
                    <a:pt x="48023" y="80257"/>
                  </a:lnTo>
                  <a:lnTo>
                    <a:pt x="48023" y="82409"/>
                  </a:lnTo>
                  <a:lnTo>
                    <a:pt x="45871" y="82409"/>
                  </a:lnTo>
                  <a:lnTo>
                    <a:pt x="45871" y="84561"/>
                  </a:lnTo>
                  <a:lnTo>
                    <a:pt x="43719" y="84561"/>
                  </a:lnTo>
                  <a:lnTo>
                    <a:pt x="43719" y="86713"/>
                  </a:lnTo>
                  <a:lnTo>
                    <a:pt x="41566" y="86713"/>
                  </a:lnTo>
                  <a:lnTo>
                    <a:pt x="41566" y="91018"/>
                  </a:lnTo>
                  <a:lnTo>
                    <a:pt x="39414" y="91018"/>
                  </a:lnTo>
                  <a:lnTo>
                    <a:pt x="39414" y="93170"/>
                  </a:lnTo>
                  <a:lnTo>
                    <a:pt x="37262" y="93170"/>
                  </a:lnTo>
                  <a:lnTo>
                    <a:pt x="37262" y="110389"/>
                  </a:lnTo>
                  <a:lnTo>
                    <a:pt x="35110" y="110389"/>
                  </a:lnTo>
                  <a:lnTo>
                    <a:pt x="35110" y="108236"/>
                  </a:lnTo>
                  <a:lnTo>
                    <a:pt x="32957" y="108236"/>
                  </a:lnTo>
                  <a:lnTo>
                    <a:pt x="32957" y="106084"/>
                  </a:lnTo>
                  <a:lnTo>
                    <a:pt x="30805" y="106084"/>
                  </a:lnTo>
                  <a:lnTo>
                    <a:pt x="30805" y="110389"/>
                  </a:lnTo>
                  <a:lnTo>
                    <a:pt x="28653" y="110389"/>
                  </a:lnTo>
                  <a:lnTo>
                    <a:pt x="28653" y="112541"/>
                  </a:lnTo>
                  <a:lnTo>
                    <a:pt x="26500" y="112541"/>
                  </a:lnTo>
                  <a:lnTo>
                    <a:pt x="26500" y="108236"/>
                  </a:lnTo>
                  <a:lnTo>
                    <a:pt x="24348" y="108236"/>
                  </a:lnTo>
                  <a:lnTo>
                    <a:pt x="24348" y="114693"/>
                  </a:lnTo>
                  <a:lnTo>
                    <a:pt x="22196" y="114693"/>
                  </a:lnTo>
                  <a:lnTo>
                    <a:pt x="22196" y="108236"/>
                  </a:lnTo>
                  <a:lnTo>
                    <a:pt x="20044" y="108236"/>
                  </a:lnTo>
                  <a:lnTo>
                    <a:pt x="20044" y="101779"/>
                  </a:lnTo>
                  <a:lnTo>
                    <a:pt x="17891" y="101779"/>
                  </a:lnTo>
                  <a:lnTo>
                    <a:pt x="17891" y="99627"/>
                  </a:lnTo>
                  <a:lnTo>
                    <a:pt x="15739" y="99627"/>
                  </a:lnTo>
                  <a:lnTo>
                    <a:pt x="15739" y="95323"/>
                  </a:lnTo>
                  <a:lnTo>
                    <a:pt x="13587" y="95323"/>
                  </a:lnTo>
                  <a:lnTo>
                    <a:pt x="13587" y="91018"/>
                  </a:lnTo>
                  <a:lnTo>
                    <a:pt x="9282" y="91018"/>
                  </a:lnTo>
                  <a:lnTo>
                    <a:pt x="9282" y="88866"/>
                  </a:lnTo>
                  <a:lnTo>
                    <a:pt x="7130" y="88866"/>
                  </a:lnTo>
                  <a:lnTo>
                    <a:pt x="7130" y="80257"/>
                  </a:lnTo>
                  <a:lnTo>
                    <a:pt x="673" y="80257"/>
                  </a:lnTo>
                  <a:lnTo>
                    <a:pt x="673" y="78104"/>
                  </a:lnTo>
                  <a:lnTo>
                    <a:pt x="7130" y="78104"/>
                  </a:lnTo>
                  <a:lnTo>
                    <a:pt x="7130" y="75952"/>
                  </a:lnTo>
                  <a:lnTo>
                    <a:pt x="13587" y="75952"/>
                  </a:lnTo>
                  <a:lnTo>
                    <a:pt x="13587" y="73800"/>
                  </a:lnTo>
                  <a:lnTo>
                    <a:pt x="22196" y="73800"/>
                  </a:lnTo>
                  <a:lnTo>
                    <a:pt x="22196" y="71647"/>
                  </a:lnTo>
                  <a:lnTo>
                    <a:pt x="26500" y="71647"/>
                  </a:lnTo>
                  <a:lnTo>
                    <a:pt x="26500" y="69495"/>
                  </a:lnTo>
                  <a:lnTo>
                    <a:pt x="28653" y="69495"/>
                  </a:lnTo>
                  <a:lnTo>
                    <a:pt x="28653" y="67343"/>
                  </a:lnTo>
                  <a:lnTo>
                    <a:pt x="30805" y="67343"/>
                  </a:lnTo>
                  <a:lnTo>
                    <a:pt x="30805" y="65191"/>
                  </a:lnTo>
                  <a:lnTo>
                    <a:pt x="37262" y="65191"/>
                  </a:lnTo>
                  <a:lnTo>
                    <a:pt x="37262" y="63038"/>
                  </a:lnTo>
                  <a:lnTo>
                    <a:pt x="41566" y="63038"/>
                  </a:lnTo>
                  <a:lnTo>
                    <a:pt x="41566" y="60886"/>
                  </a:lnTo>
                  <a:lnTo>
                    <a:pt x="45871" y="60886"/>
                  </a:lnTo>
                  <a:lnTo>
                    <a:pt x="45871" y="58734"/>
                  </a:lnTo>
                  <a:lnTo>
                    <a:pt x="50176" y="58734"/>
                  </a:lnTo>
                  <a:lnTo>
                    <a:pt x="50176" y="56581"/>
                  </a:lnTo>
                  <a:lnTo>
                    <a:pt x="54480" y="56581"/>
                  </a:lnTo>
                  <a:lnTo>
                    <a:pt x="54480" y="54429"/>
                  </a:lnTo>
                  <a:lnTo>
                    <a:pt x="56632" y="54429"/>
                  </a:lnTo>
                  <a:lnTo>
                    <a:pt x="56632" y="52277"/>
                  </a:lnTo>
                  <a:lnTo>
                    <a:pt x="58785" y="52277"/>
                  </a:lnTo>
                  <a:lnTo>
                    <a:pt x="58785" y="50125"/>
                  </a:lnTo>
                  <a:lnTo>
                    <a:pt x="63089" y="50125"/>
                  </a:lnTo>
                  <a:lnTo>
                    <a:pt x="63089" y="47972"/>
                  </a:lnTo>
                  <a:lnTo>
                    <a:pt x="67394" y="47972"/>
                  </a:lnTo>
                  <a:lnTo>
                    <a:pt x="67394" y="45820"/>
                  </a:lnTo>
                  <a:lnTo>
                    <a:pt x="69546" y="45820"/>
                  </a:lnTo>
                  <a:lnTo>
                    <a:pt x="69546" y="43668"/>
                  </a:lnTo>
                  <a:lnTo>
                    <a:pt x="71698" y="43668"/>
                  </a:lnTo>
                  <a:lnTo>
                    <a:pt x="71698" y="41515"/>
                  </a:lnTo>
                  <a:lnTo>
                    <a:pt x="73851" y="41515"/>
                  </a:lnTo>
                  <a:lnTo>
                    <a:pt x="73851" y="39363"/>
                  </a:lnTo>
                  <a:lnTo>
                    <a:pt x="76003" y="39363"/>
                  </a:lnTo>
                  <a:lnTo>
                    <a:pt x="76003" y="37211"/>
                  </a:lnTo>
                  <a:lnTo>
                    <a:pt x="78155" y="37211"/>
                  </a:lnTo>
                  <a:lnTo>
                    <a:pt x="78155" y="35059"/>
                  </a:lnTo>
                  <a:lnTo>
                    <a:pt x="80308" y="35059"/>
                  </a:lnTo>
                  <a:lnTo>
                    <a:pt x="80308" y="32906"/>
                  </a:lnTo>
                  <a:lnTo>
                    <a:pt x="82460" y="32906"/>
                  </a:lnTo>
                  <a:lnTo>
                    <a:pt x="82460" y="30754"/>
                  </a:lnTo>
                  <a:lnTo>
                    <a:pt x="84612" y="30754"/>
                  </a:lnTo>
                  <a:lnTo>
                    <a:pt x="84612" y="26449"/>
                  </a:lnTo>
                  <a:lnTo>
                    <a:pt x="86764" y="26449"/>
                  </a:lnTo>
                  <a:lnTo>
                    <a:pt x="86764" y="22145"/>
                  </a:lnTo>
                  <a:lnTo>
                    <a:pt x="91069" y="22145"/>
                  </a:lnTo>
                  <a:close/>
                </a:path>
              </a:pathLst>
            </a:custGeom>
            <a:solidFill>
              <a:srgbClr val="F7D8A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9B121810-8FC4-9F40-4455-6F1DA7BE4259}"/>
                </a:ext>
              </a:extLst>
            </p:cNvPr>
            <p:cNvSpPr/>
            <p:nvPr/>
          </p:nvSpPr>
          <p:spPr>
            <a:xfrm>
              <a:off x="12397209" y="8465967"/>
              <a:ext cx="154964" cy="81786"/>
            </a:xfrm>
            <a:custGeom>
              <a:avLst/>
              <a:gdLst>
                <a:gd name="connsiteX0" fmla="*/ 50011 w 154964"/>
                <a:gd name="connsiteY0" fmla="*/ 471 h 81786"/>
                <a:gd name="connsiteX1" fmla="*/ 105970 w 154964"/>
                <a:gd name="connsiteY1" fmla="*/ 471 h 81786"/>
                <a:gd name="connsiteX2" fmla="*/ 105970 w 154964"/>
                <a:gd name="connsiteY2" fmla="*/ 2623 h 81786"/>
                <a:gd name="connsiteX3" fmla="*/ 114579 w 154964"/>
                <a:gd name="connsiteY3" fmla="*/ 2623 h 81786"/>
                <a:gd name="connsiteX4" fmla="*/ 114579 w 154964"/>
                <a:gd name="connsiteY4" fmla="*/ 4776 h 81786"/>
                <a:gd name="connsiteX5" fmla="*/ 121036 w 154964"/>
                <a:gd name="connsiteY5" fmla="*/ 4776 h 81786"/>
                <a:gd name="connsiteX6" fmla="*/ 121036 w 154964"/>
                <a:gd name="connsiteY6" fmla="*/ 6928 h 81786"/>
                <a:gd name="connsiteX7" fmla="*/ 127493 w 154964"/>
                <a:gd name="connsiteY7" fmla="*/ 6928 h 81786"/>
                <a:gd name="connsiteX8" fmla="*/ 127493 w 154964"/>
                <a:gd name="connsiteY8" fmla="*/ 9080 h 81786"/>
                <a:gd name="connsiteX9" fmla="*/ 131797 w 154964"/>
                <a:gd name="connsiteY9" fmla="*/ 9080 h 81786"/>
                <a:gd name="connsiteX10" fmla="*/ 131797 w 154964"/>
                <a:gd name="connsiteY10" fmla="*/ 11232 h 81786"/>
                <a:gd name="connsiteX11" fmla="*/ 136102 w 154964"/>
                <a:gd name="connsiteY11" fmla="*/ 11232 h 81786"/>
                <a:gd name="connsiteX12" fmla="*/ 136102 w 154964"/>
                <a:gd name="connsiteY12" fmla="*/ 13385 h 81786"/>
                <a:gd name="connsiteX13" fmla="*/ 138254 w 154964"/>
                <a:gd name="connsiteY13" fmla="*/ 13385 h 81786"/>
                <a:gd name="connsiteX14" fmla="*/ 138254 w 154964"/>
                <a:gd name="connsiteY14" fmla="*/ 15537 h 81786"/>
                <a:gd name="connsiteX15" fmla="*/ 142559 w 154964"/>
                <a:gd name="connsiteY15" fmla="*/ 15537 h 81786"/>
                <a:gd name="connsiteX16" fmla="*/ 142559 w 154964"/>
                <a:gd name="connsiteY16" fmla="*/ 17689 h 81786"/>
                <a:gd name="connsiteX17" fmla="*/ 144711 w 154964"/>
                <a:gd name="connsiteY17" fmla="*/ 17689 h 81786"/>
                <a:gd name="connsiteX18" fmla="*/ 144711 w 154964"/>
                <a:gd name="connsiteY18" fmla="*/ 19842 h 81786"/>
                <a:gd name="connsiteX19" fmla="*/ 146863 w 154964"/>
                <a:gd name="connsiteY19" fmla="*/ 19842 h 81786"/>
                <a:gd name="connsiteX20" fmla="*/ 146863 w 154964"/>
                <a:gd name="connsiteY20" fmla="*/ 21994 h 81786"/>
                <a:gd name="connsiteX21" fmla="*/ 149016 w 154964"/>
                <a:gd name="connsiteY21" fmla="*/ 21994 h 81786"/>
                <a:gd name="connsiteX22" fmla="*/ 149016 w 154964"/>
                <a:gd name="connsiteY22" fmla="*/ 24146 h 81786"/>
                <a:gd name="connsiteX23" fmla="*/ 151168 w 154964"/>
                <a:gd name="connsiteY23" fmla="*/ 24146 h 81786"/>
                <a:gd name="connsiteX24" fmla="*/ 151168 w 154964"/>
                <a:gd name="connsiteY24" fmla="*/ 26298 h 81786"/>
                <a:gd name="connsiteX25" fmla="*/ 153320 w 154964"/>
                <a:gd name="connsiteY25" fmla="*/ 26298 h 81786"/>
                <a:gd name="connsiteX26" fmla="*/ 153320 w 154964"/>
                <a:gd name="connsiteY26" fmla="*/ 30603 h 81786"/>
                <a:gd name="connsiteX27" fmla="*/ 155473 w 154964"/>
                <a:gd name="connsiteY27" fmla="*/ 30603 h 81786"/>
                <a:gd name="connsiteX28" fmla="*/ 155473 w 154964"/>
                <a:gd name="connsiteY28" fmla="*/ 47821 h 81786"/>
                <a:gd name="connsiteX29" fmla="*/ 153320 w 154964"/>
                <a:gd name="connsiteY29" fmla="*/ 47821 h 81786"/>
                <a:gd name="connsiteX30" fmla="*/ 153320 w 154964"/>
                <a:gd name="connsiteY30" fmla="*/ 45669 h 81786"/>
                <a:gd name="connsiteX31" fmla="*/ 149016 w 154964"/>
                <a:gd name="connsiteY31" fmla="*/ 45669 h 81786"/>
                <a:gd name="connsiteX32" fmla="*/ 149016 w 154964"/>
                <a:gd name="connsiteY32" fmla="*/ 52126 h 81786"/>
                <a:gd name="connsiteX33" fmla="*/ 146863 w 154964"/>
                <a:gd name="connsiteY33" fmla="*/ 52126 h 81786"/>
                <a:gd name="connsiteX34" fmla="*/ 146863 w 154964"/>
                <a:gd name="connsiteY34" fmla="*/ 56430 h 81786"/>
                <a:gd name="connsiteX35" fmla="*/ 144711 w 154964"/>
                <a:gd name="connsiteY35" fmla="*/ 56430 h 81786"/>
                <a:gd name="connsiteX36" fmla="*/ 144711 w 154964"/>
                <a:gd name="connsiteY36" fmla="*/ 49974 h 81786"/>
                <a:gd name="connsiteX37" fmla="*/ 140407 w 154964"/>
                <a:gd name="connsiteY37" fmla="*/ 49974 h 81786"/>
                <a:gd name="connsiteX38" fmla="*/ 140407 w 154964"/>
                <a:gd name="connsiteY38" fmla="*/ 52126 h 81786"/>
                <a:gd name="connsiteX39" fmla="*/ 138254 w 154964"/>
                <a:gd name="connsiteY39" fmla="*/ 52126 h 81786"/>
                <a:gd name="connsiteX40" fmla="*/ 138254 w 154964"/>
                <a:gd name="connsiteY40" fmla="*/ 54278 h 81786"/>
                <a:gd name="connsiteX41" fmla="*/ 136102 w 154964"/>
                <a:gd name="connsiteY41" fmla="*/ 54278 h 81786"/>
                <a:gd name="connsiteX42" fmla="*/ 136102 w 154964"/>
                <a:gd name="connsiteY42" fmla="*/ 56430 h 81786"/>
                <a:gd name="connsiteX43" fmla="*/ 133950 w 154964"/>
                <a:gd name="connsiteY43" fmla="*/ 56430 h 81786"/>
                <a:gd name="connsiteX44" fmla="*/ 133950 w 154964"/>
                <a:gd name="connsiteY44" fmla="*/ 45669 h 81786"/>
                <a:gd name="connsiteX45" fmla="*/ 136102 w 154964"/>
                <a:gd name="connsiteY45" fmla="*/ 45669 h 81786"/>
                <a:gd name="connsiteX46" fmla="*/ 136102 w 154964"/>
                <a:gd name="connsiteY46" fmla="*/ 32755 h 81786"/>
                <a:gd name="connsiteX47" fmla="*/ 133950 w 154964"/>
                <a:gd name="connsiteY47" fmla="*/ 32755 h 81786"/>
                <a:gd name="connsiteX48" fmla="*/ 133950 w 154964"/>
                <a:gd name="connsiteY48" fmla="*/ 34908 h 81786"/>
                <a:gd name="connsiteX49" fmla="*/ 131797 w 154964"/>
                <a:gd name="connsiteY49" fmla="*/ 34908 h 81786"/>
                <a:gd name="connsiteX50" fmla="*/ 131797 w 154964"/>
                <a:gd name="connsiteY50" fmla="*/ 32755 h 81786"/>
                <a:gd name="connsiteX51" fmla="*/ 127493 w 154964"/>
                <a:gd name="connsiteY51" fmla="*/ 32755 h 81786"/>
                <a:gd name="connsiteX52" fmla="*/ 127493 w 154964"/>
                <a:gd name="connsiteY52" fmla="*/ 30603 h 81786"/>
                <a:gd name="connsiteX53" fmla="*/ 121036 w 154964"/>
                <a:gd name="connsiteY53" fmla="*/ 30603 h 81786"/>
                <a:gd name="connsiteX54" fmla="*/ 121036 w 154964"/>
                <a:gd name="connsiteY54" fmla="*/ 28451 h 81786"/>
                <a:gd name="connsiteX55" fmla="*/ 112427 w 154964"/>
                <a:gd name="connsiteY55" fmla="*/ 28451 h 81786"/>
                <a:gd name="connsiteX56" fmla="*/ 112427 w 154964"/>
                <a:gd name="connsiteY56" fmla="*/ 26298 h 81786"/>
                <a:gd name="connsiteX57" fmla="*/ 101665 w 154964"/>
                <a:gd name="connsiteY57" fmla="*/ 26298 h 81786"/>
                <a:gd name="connsiteX58" fmla="*/ 101665 w 154964"/>
                <a:gd name="connsiteY58" fmla="*/ 24146 h 81786"/>
                <a:gd name="connsiteX59" fmla="*/ 58620 w 154964"/>
                <a:gd name="connsiteY59" fmla="*/ 24146 h 81786"/>
                <a:gd name="connsiteX60" fmla="*/ 58620 w 154964"/>
                <a:gd name="connsiteY60" fmla="*/ 26298 h 81786"/>
                <a:gd name="connsiteX61" fmla="*/ 45706 w 154964"/>
                <a:gd name="connsiteY61" fmla="*/ 26298 h 81786"/>
                <a:gd name="connsiteX62" fmla="*/ 45706 w 154964"/>
                <a:gd name="connsiteY62" fmla="*/ 28451 h 81786"/>
                <a:gd name="connsiteX63" fmla="*/ 37097 w 154964"/>
                <a:gd name="connsiteY63" fmla="*/ 28451 h 81786"/>
                <a:gd name="connsiteX64" fmla="*/ 37097 w 154964"/>
                <a:gd name="connsiteY64" fmla="*/ 30603 h 81786"/>
                <a:gd name="connsiteX65" fmla="*/ 32792 w 154964"/>
                <a:gd name="connsiteY65" fmla="*/ 30603 h 81786"/>
                <a:gd name="connsiteX66" fmla="*/ 32792 w 154964"/>
                <a:gd name="connsiteY66" fmla="*/ 32755 h 81786"/>
                <a:gd name="connsiteX67" fmla="*/ 28488 w 154964"/>
                <a:gd name="connsiteY67" fmla="*/ 32755 h 81786"/>
                <a:gd name="connsiteX68" fmla="*/ 28488 w 154964"/>
                <a:gd name="connsiteY68" fmla="*/ 34908 h 81786"/>
                <a:gd name="connsiteX69" fmla="*/ 26335 w 154964"/>
                <a:gd name="connsiteY69" fmla="*/ 34908 h 81786"/>
                <a:gd name="connsiteX70" fmla="*/ 26335 w 154964"/>
                <a:gd name="connsiteY70" fmla="*/ 37060 h 81786"/>
                <a:gd name="connsiteX71" fmla="*/ 24183 w 154964"/>
                <a:gd name="connsiteY71" fmla="*/ 37060 h 81786"/>
                <a:gd name="connsiteX72" fmla="*/ 24183 w 154964"/>
                <a:gd name="connsiteY72" fmla="*/ 39212 h 81786"/>
                <a:gd name="connsiteX73" fmla="*/ 22031 w 154964"/>
                <a:gd name="connsiteY73" fmla="*/ 39212 h 81786"/>
                <a:gd name="connsiteX74" fmla="*/ 22031 w 154964"/>
                <a:gd name="connsiteY74" fmla="*/ 54278 h 81786"/>
                <a:gd name="connsiteX75" fmla="*/ 47858 w 154964"/>
                <a:gd name="connsiteY75" fmla="*/ 54278 h 81786"/>
                <a:gd name="connsiteX76" fmla="*/ 47858 w 154964"/>
                <a:gd name="connsiteY76" fmla="*/ 56430 h 81786"/>
                <a:gd name="connsiteX77" fmla="*/ 54315 w 154964"/>
                <a:gd name="connsiteY77" fmla="*/ 56430 h 81786"/>
                <a:gd name="connsiteX78" fmla="*/ 54315 w 154964"/>
                <a:gd name="connsiteY78" fmla="*/ 58583 h 81786"/>
                <a:gd name="connsiteX79" fmla="*/ 56467 w 154964"/>
                <a:gd name="connsiteY79" fmla="*/ 58583 h 81786"/>
                <a:gd name="connsiteX80" fmla="*/ 56467 w 154964"/>
                <a:gd name="connsiteY80" fmla="*/ 60735 h 81786"/>
                <a:gd name="connsiteX81" fmla="*/ 60772 w 154964"/>
                <a:gd name="connsiteY81" fmla="*/ 60735 h 81786"/>
                <a:gd name="connsiteX82" fmla="*/ 60772 w 154964"/>
                <a:gd name="connsiteY82" fmla="*/ 71496 h 81786"/>
                <a:gd name="connsiteX83" fmla="*/ 54315 w 154964"/>
                <a:gd name="connsiteY83" fmla="*/ 71496 h 81786"/>
                <a:gd name="connsiteX84" fmla="*/ 54315 w 154964"/>
                <a:gd name="connsiteY84" fmla="*/ 73649 h 81786"/>
                <a:gd name="connsiteX85" fmla="*/ 52163 w 154964"/>
                <a:gd name="connsiteY85" fmla="*/ 73649 h 81786"/>
                <a:gd name="connsiteX86" fmla="*/ 52163 w 154964"/>
                <a:gd name="connsiteY86" fmla="*/ 75801 h 81786"/>
                <a:gd name="connsiteX87" fmla="*/ 50011 w 154964"/>
                <a:gd name="connsiteY87" fmla="*/ 75801 h 81786"/>
                <a:gd name="connsiteX88" fmla="*/ 50011 w 154964"/>
                <a:gd name="connsiteY88" fmla="*/ 77953 h 81786"/>
                <a:gd name="connsiteX89" fmla="*/ 47858 w 154964"/>
                <a:gd name="connsiteY89" fmla="*/ 77953 h 81786"/>
                <a:gd name="connsiteX90" fmla="*/ 47858 w 154964"/>
                <a:gd name="connsiteY90" fmla="*/ 82258 h 81786"/>
                <a:gd name="connsiteX91" fmla="*/ 28488 w 154964"/>
                <a:gd name="connsiteY91" fmla="*/ 82258 h 81786"/>
                <a:gd name="connsiteX92" fmla="*/ 28488 w 154964"/>
                <a:gd name="connsiteY92" fmla="*/ 80106 h 81786"/>
                <a:gd name="connsiteX93" fmla="*/ 19879 w 154964"/>
                <a:gd name="connsiteY93" fmla="*/ 80106 h 81786"/>
                <a:gd name="connsiteX94" fmla="*/ 19879 w 154964"/>
                <a:gd name="connsiteY94" fmla="*/ 77953 h 81786"/>
                <a:gd name="connsiteX95" fmla="*/ 17726 w 154964"/>
                <a:gd name="connsiteY95" fmla="*/ 77953 h 81786"/>
                <a:gd name="connsiteX96" fmla="*/ 17726 w 154964"/>
                <a:gd name="connsiteY96" fmla="*/ 75801 h 81786"/>
                <a:gd name="connsiteX97" fmla="*/ 15574 w 154964"/>
                <a:gd name="connsiteY97" fmla="*/ 75801 h 81786"/>
                <a:gd name="connsiteX98" fmla="*/ 15574 w 154964"/>
                <a:gd name="connsiteY98" fmla="*/ 73649 h 81786"/>
                <a:gd name="connsiteX99" fmla="*/ 13422 w 154964"/>
                <a:gd name="connsiteY99" fmla="*/ 73649 h 81786"/>
                <a:gd name="connsiteX100" fmla="*/ 13422 w 154964"/>
                <a:gd name="connsiteY100" fmla="*/ 71496 h 81786"/>
                <a:gd name="connsiteX101" fmla="*/ 11269 w 154964"/>
                <a:gd name="connsiteY101" fmla="*/ 71496 h 81786"/>
                <a:gd name="connsiteX102" fmla="*/ 11269 w 154964"/>
                <a:gd name="connsiteY102" fmla="*/ 69344 h 81786"/>
                <a:gd name="connsiteX103" fmla="*/ 9117 w 154964"/>
                <a:gd name="connsiteY103" fmla="*/ 69344 h 81786"/>
                <a:gd name="connsiteX104" fmla="*/ 9117 w 154964"/>
                <a:gd name="connsiteY104" fmla="*/ 67192 h 81786"/>
                <a:gd name="connsiteX105" fmla="*/ 6965 w 154964"/>
                <a:gd name="connsiteY105" fmla="*/ 67192 h 81786"/>
                <a:gd name="connsiteX106" fmla="*/ 6965 w 154964"/>
                <a:gd name="connsiteY106" fmla="*/ 62887 h 81786"/>
                <a:gd name="connsiteX107" fmla="*/ 4813 w 154964"/>
                <a:gd name="connsiteY107" fmla="*/ 62887 h 81786"/>
                <a:gd name="connsiteX108" fmla="*/ 4813 w 154964"/>
                <a:gd name="connsiteY108" fmla="*/ 60735 h 81786"/>
                <a:gd name="connsiteX109" fmla="*/ 2660 w 154964"/>
                <a:gd name="connsiteY109" fmla="*/ 60735 h 81786"/>
                <a:gd name="connsiteX110" fmla="*/ 2660 w 154964"/>
                <a:gd name="connsiteY110" fmla="*/ 54278 h 81786"/>
                <a:gd name="connsiteX111" fmla="*/ 508 w 154964"/>
                <a:gd name="connsiteY111" fmla="*/ 54278 h 81786"/>
                <a:gd name="connsiteX112" fmla="*/ 508 w 154964"/>
                <a:gd name="connsiteY112" fmla="*/ 32755 h 81786"/>
                <a:gd name="connsiteX113" fmla="*/ 2660 w 154964"/>
                <a:gd name="connsiteY113" fmla="*/ 32755 h 81786"/>
                <a:gd name="connsiteX114" fmla="*/ 2660 w 154964"/>
                <a:gd name="connsiteY114" fmla="*/ 28451 h 81786"/>
                <a:gd name="connsiteX115" fmla="*/ 4813 w 154964"/>
                <a:gd name="connsiteY115" fmla="*/ 28451 h 81786"/>
                <a:gd name="connsiteX116" fmla="*/ 4813 w 154964"/>
                <a:gd name="connsiteY116" fmla="*/ 24146 h 81786"/>
                <a:gd name="connsiteX117" fmla="*/ 6965 w 154964"/>
                <a:gd name="connsiteY117" fmla="*/ 24146 h 81786"/>
                <a:gd name="connsiteX118" fmla="*/ 6965 w 154964"/>
                <a:gd name="connsiteY118" fmla="*/ 21994 h 81786"/>
                <a:gd name="connsiteX119" fmla="*/ 9117 w 154964"/>
                <a:gd name="connsiteY119" fmla="*/ 21994 h 81786"/>
                <a:gd name="connsiteX120" fmla="*/ 9117 w 154964"/>
                <a:gd name="connsiteY120" fmla="*/ 19842 h 81786"/>
                <a:gd name="connsiteX121" fmla="*/ 11269 w 154964"/>
                <a:gd name="connsiteY121" fmla="*/ 19842 h 81786"/>
                <a:gd name="connsiteX122" fmla="*/ 11269 w 154964"/>
                <a:gd name="connsiteY122" fmla="*/ 17689 h 81786"/>
                <a:gd name="connsiteX123" fmla="*/ 15574 w 154964"/>
                <a:gd name="connsiteY123" fmla="*/ 17689 h 81786"/>
                <a:gd name="connsiteX124" fmla="*/ 15574 w 154964"/>
                <a:gd name="connsiteY124" fmla="*/ 15537 h 81786"/>
                <a:gd name="connsiteX125" fmla="*/ 17726 w 154964"/>
                <a:gd name="connsiteY125" fmla="*/ 15537 h 81786"/>
                <a:gd name="connsiteX126" fmla="*/ 17726 w 154964"/>
                <a:gd name="connsiteY126" fmla="*/ 13385 h 81786"/>
                <a:gd name="connsiteX127" fmla="*/ 19879 w 154964"/>
                <a:gd name="connsiteY127" fmla="*/ 13385 h 81786"/>
                <a:gd name="connsiteX128" fmla="*/ 19879 w 154964"/>
                <a:gd name="connsiteY128" fmla="*/ 11232 h 81786"/>
                <a:gd name="connsiteX129" fmla="*/ 24183 w 154964"/>
                <a:gd name="connsiteY129" fmla="*/ 11232 h 81786"/>
                <a:gd name="connsiteX130" fmla="*/ 24183 w 154964"/>
                <a:gd name="connsiteY130" fmla="*/ 9080 h 81786"/>
                <a:gd name="connsiteX131" fmla="*/ 28488 w 154964"/>
                <a:gd name="connsiteY131" fmla="*/ 9080 h 81786"/>
                <a:gd name="connsiteX132" fmla="*/ 28488 w 154964"/>
                <a:gd name="connsiteY132" fmla="*/ 6928 h 81786"/>
                <a:gd name="connsiteX133" fmla="*/ 32792 w 154964"/>
                <a:gd name="connsiteY133" fmla="*/ 6928 h 81786"/>
                <a:gd name="connsiteX134" fmla="*/ 32792 w 154964"/>
                <a:gd name="connsiteY134" fmla="*/ 4776 h 81786"/>
                <a:gd name="connsiteX135" fmla="*/ 41401 w 154964"/>
                <a:gd name="connsiteY135" fmla="*/ 4776 h 81786"/>
                <a:gd name="connsiteX136" fmla="*/ 41401 w 154964"/>
                <a:gd name="connsiteY136" fmla="*/ 2623 h 81786"/>
                <a:gd name="connsiteX137" fmla="*/ 50011 w 154964"/>
                <a:gd name="connsiteY137" fmla="*/ 2623 h 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154964" h="81786">
                  <a:moveTo>
                    <a:pt x="50011" y="471"/>
                  </a:moveTo>
                  <a:lnTo>
                    <a:pt x="105970" y="471"/>
                  </a:lnTo>
                  <a:lnTo>
                    <a:pt x="105970" y="2623"/>
                  </a:lnTo>
                  <a:lnTo>
                    <a:pt x="114579" y="2623"/>
                  </a:lnTo>
                  <a:lnTo>
                    <a:pt x="114579" y="4776"/>
                  </a:lnTo>
                  <a:lnTo>
                    <a:pt x="121036" y="4776"/>
                  </a:lnTo>
                  <a:lnTo>
                    <a:pt x="121036" y="6928"/>
                  </a:lnTo>
                  <a:lnTo>
                    <a:pt x="127493" y="6928"/>
                  </a:lnTo>
                  <a:lnTo>
                    <a:pt x="127493" y="9080"/>
                  </a:lnTo>
                  <a:lnTo>
                    <a:pt x="131797" y="9080"/>
                  </a:lnTo>
                  <a:lnTo>
                    <a:pt x="131797" y="11232"/>
                  </a:lnTo>
                  <a:lnTo>
                    <a:pt x="136102" y="11232"/>
                  </a:lnTo>
                  <a:lnTo>
                    <a:pt x="136102" y="13385"/>
                  </a:lnTo>
                  <a:lnTo>
                    <a:pt x="138254" y="13385"/>
                  </a:lnTo>
                  <a:lnTo>
                    <a:pt x="138254" y="15537"/>
                  </a:lnTo>
                  <a:lnTo>
                    <a:pt x="142559" y="15537"/>
                  </a:lnTo>
                  <a:lnTo>
                    <a:pt x="142559" y="17689"/>
                  </a:lnTo>
                  <a:lnTo>
                    <a:pt x="144711" y="17689"/>
                  </a:lnTo>
                  <a:lnTo>
                    <a:pt x="144711" y="19842"/>
                  </a:lnTo>
                  <a:lnTo>
                    <a:pt x="146863" y="19842"/>
                  </a:lnTo>
                  <a:lnTo>
                    <a:pt x="146863" y="21994"/>
                  </a:lnTo>
                  <a:lnTo>
                    <a:pt x="149016" y="21994"/>
                  </a:lnTo>
                  <a:lnTo>
                    <a:pt x="149016" y="24146"/>
                  </a:lnTo>
                  <a:lnTo>
                    <a:pt x="151168" y="24146"/>
                  </a:lnTo>
                  <a:lnTo>
                    <a:pt x="151168" y="26298"/>
                  </a:lnTo>
                  <a:lnTo>
                    <a:pt x="153320" y="26298"/>
                  </a:lnTo>
                  <a:lnTo>
                    <a:pt x="153320" y="30603"/>
                  </a:lnTo>
                  <a:lnTo>
                    <a:pt x="155473" y="30603"/>
                  </a:lnTo>
                  <a:lnTo>
                    <a:pt x="155473" y="47821"/>
                  </a:lnTo>
                  <a:lnTo>
                    <a:pt x="153320" y="47821"/>
                  </a:lnTo>
                  <a:lnTo>
                    <a:pt x="153320" y="45669"/>
                  </a:lnTo>
                  <a:lnTo>
                    <a:pt x="149016" y="45669"/>
                  </a:lnTo>
                  <a:lnTo>
                    <a:pt x="149016" y="52126"/>
                  </a:lnTo>
                  <a:lnTo>
                    <a:pt x="146863" y="52126"/>
                  </a:lnTo>
                  <a:lnTo>
                    <a:pt x="146863" y="56430"/>
                  </a:lnTo>
                  <a:lnTo>
                    <a:pt x="144711" y="56430"/>
                  </a:lnTo>
                  <a:lnTo>
                    <a:pt x="144711" y="49974"/>
                  </a:lnTo>
                  <a:lnTo>
                    <a:pt x="140407" y="49974"/>
                  </a:lnTo>
                  <a:lnTo>
                    <a:pt x="140407" y="52126"/>
                  </a:lnTo>
                  <a:lnTo>
                    <a:pt x="138254" y="52126"/>
                  </a:lnTo>
                  <a:lnTo>
                    <a:pt x="138254" y="54278"/>
                  </a:lnTo>
                  <a:lnTo>
                    <a:pt x="136102" y="54278"/>
                  </a:lnTo>
                  <a:lnTo>
                    <a:pt x="136102" y="56430"/>
                  </a:lnTo>
                  <a:lnTo>
                    <a:pt x="133950" y="56430"/>
                  </a:lnTo>
                  <a:lnTo>
                    <a:pt x="133950" y="45669"/>
                  </a:lnTo>
                  <a:lnTo>
                    <a:pt x="136102" y="45669"/>
                  </a:lnTo>
                  <a:lnTo>
                    <a:pt x="136102" y="32755"/>
                  </a:lnTo>
                  <a:lnTo>
                    <a:pt x="133950" y="32755"/>
                  </a:lnTo>
                  <a:lnTo>
                    <a:pt x="133950" y="34908"/>
                  </a:lnTo>
                  <a:lnTo>
                    <a:pt x="131797" y="34908"/>
                  </a:lnTo>
                  <a:lnTo>
                    <a:pt x="131797" y="32755"/>
                  </a:lnTo>
                  <a:lnTo>
                    <a:pt x="127493" y="32755"/>
                  </a:lnTo>
                  <a:lnTo>
                    <a:pt x="127493" y="30603"/>
                  </a:lnTo>
                  <a:lnTo>
                    <a:pt x="121036" y="30603"/>
                  </a:lnTo>
                  <a:lnTo>
                    <a:pt x="121036" y="28451"/>
                  </a:lnTo>
                  <a:lnTo>
                    <a:pt x="112427" y="28451"/>
                  </a:lnTo>
                  <a:lnTo>
                    <a:pt x="112427" y="26298"/>
                  </a:lnTo>
                  <a:lnTo>
                    <a:pt x="101665" y="26298"/>
                  </a:lnTo>
                  <a:lnTo>
                    <a:pt x="101665" y="24146"/>
                  </a:lnTo>
                  <a:lnTo>
                    <a:pt x="58620" y="24146"/>
                  </a:lnTo>
                  <a:lnTo>
                    <a:pt x="58620" y="26298"/>
                  </a:lnTo>
                  <a:lnTo>
                    <a:pt x="45706" y="26298"/>
                  </a:lnTo>
                  <a:lnTo>
                    <a:pt x="45706" y="28451"/>
                  </a:lnTo>
                  <a:lnTo>
                    <a:pt x="37097" y="28451"/>
                  </a:lnTo>
                  <a:lnTo>
                    <a:pt x="37097" y="30603"/>
                  </a:lnTo>
                  <a:lnTo>
                    <a:pt x="32792" y="30603"/>
                  </a:lnTo>
                  <a:lnTo>
                    <a:pt x="32792" y="32755"/>
                  </a:lnTo>
                  <a:lnTo>
                    <a:pt x="28488" y="32755"/>
                  </a:lnTo>
                  <a:lnTo>
                    <a:pt x="28488" y="34908"/>
                  </a:lnTo>
                  <a:lnTo>
                    <a:pt x="26335" y="34908"/>
                  </a:lnTo>
                  <a:lnTo>
                    <a:pt x="26335" y="37060"/>
                  </a:lnTo>
                  <a:lnTo>
                    <a:pt x="24183" y="37060"/>
                  </a:lnTo>
                  <a:lnTo>
                    <a:pt x="24183" y="39212"/>
                  </a:lnTo>
                  <a:lnTo>
                    <a:pt x="22031" y="39212"/>
                  </a:lnTo>
                  <a:lnTo>
                    <a:pt x="22031" y="54278"/>
                  </a:lnTo>
                  <a:lnTo>
                    <a:pt x="47858" y="54278"/>
                  </a:lnTo>
                  <a:lnTo>
                    <a:pt x="47858" y="56430"/>
                  </a:lnTo>
                  <a:lnTo>
                    <a:pt x="54315" y="56430"/>
                  </a:lnTo>
                  <a:lnTo>
                    <a:pt x="54315" y="58583"/>
                  </a:lnTo>
                  <a:lnTo>
                    <a:pt x="56467" y="58583"/>
                  </a:lnTo>
                  <a:lnTo>
                    <a:pt x="56467" y="60735"/>
                  </a:lnTo>
                  <a:lnTo>
                    <a:pt x="60772" y="60735"/>
                  </a:lnTo>
                  <a:lnTo>
                    <a:pt x="60772" y="71496"/>
                  </a:lnTo>
                  <a:lnTo>
                    <a:pt x="54315" y="71496"/>
                  </a:lnTo>
                  <a:lnTo>
                    <a:pt x="54315" y="73649"/>
                  </a:lnTo>
                  <a:lnTo>
                    <a:pt x="52163" y="73649"/>
                  </a:lnTo>
                  <a:lnTo>
                    <a:pt x="52163" y="75801"/>
                  </a:lnTo>
                  <a:lnTo>
                    <a:pt x="50011" y="75801"/>
                  </a:lnTo>
                  <a:lnTo>
                    <a:pt x="50011" y="77953"/>
                  </a:lnTo>
                  <a:lnTo>
                    <a:pt x="47858" y="77953"/>
                  </a:lnTo>
                  <a:lnTo>
                    <a:pt x="47858" y="82258"/>
                  </a:lnTo>
                  <a:lnTo>
                    <a:pt x="28488" y="82258"/>
                  </a:lnTo>
                  <a:lnTo>
                    <a:pt x="28488" y="80106"/>
                  </a:lnTo>
                  <a:lnTo>
                    <a:pt x="19879" y="80106"/>
                  </a:lnTo>
                  <a:lnTo>
                    <a:pt x="19879" y="77953"/>
                  </a:lnTo>
                  <a:lnTo>
                    <a:pt x="17726" y="77953"/>
                  </a:lnTo>
                  <a:lnTo>
                    <a:pt x="17726" y="75801"/>
                  </a:lnTo>
                  <a:lnTo>
                    <a:pt x="15574" y="75801"/>
                  </a:lnTo>
                  <a:lnTo>
                    <a:pt x="15574" y="73649"/>
                  </a:lnTo>
                  <a:lnTo>
                    <a:pt x="13422" y="73649"/>
                  </a:lnTo>
                  <a:lnTo>
                    <a:pt x="13422" y="71496"/>
                  </a:lnTo>
                  <a:lnTo>
                    <a:pt x="11269" y="71496"/>
                  </a:lnTo>
                  <a:lnTo>
                    <a:pt x="11269" y="69344"/>
                  </a:lnTo>
                  <a:lnTo>
                    <a:pt x="9117" y="69344"/>
                  </a:lnTo>
                  <a:lnTo>
                    <a:pt x="9117" y="67192"/>
                  </a:lnTo>
                  <a:lnTo>
                    <a:pt x="6965" y="67192"/>
                  </a:lnTo>
                  <a:lnTo>
                    <a:pt x="6965" y="62887"/>
                  </a:lnTo>
                  <a:lnTo>
                    <a:pt x="4813" y="62887"/>
                  </a:lnTo>
                  <a:lnTo>
                    <a:pt x="4813" y="60735"/>
                  </a:lnTo>
                  <a:lnTo>
                    <a:pt x="2660" y="60735"/>
                  </a:lnTo>
                  <a:lnTo>
                    <a:pt x="2660" y="54278"/>
                  </a:lnTo>
                  <a:lnTo>
                    <a:pt x="508" y="54278"/>
                  </a:lnTo>
                  <a:lnTo>
                    <a:pt x="508" y="32755"/>
                  </a:lnTo>
                  <a:lnTo>
                    <a:pt x="2660" y="32755"/>
                  </a:lnTo>
                  <a:lnTo>
                    <a:pt x="2660" y="28451"/>
                  </a:lnTo>
                  <a:lnTo>
                    <a:pt x="4813" y="28451"/>
                  </a:lnTo>
                  <a:lnTo>
                    <a:pt x="4813" y="24146"/>
                  </a:lnTo>
                  <a:lnTo>
                    <a:pt x="6965" y="24146"/>
                  </a:lnTo>
                  <a:lnTo>
                    <a:pt x="6965" y="21994"/>
                  </a:lnTo>
                  <a:lnTo>
                    <a:pt x="9117" y="21994"/>
                  </a:lnTo>
                  <a:lnTo>
                    <a:pt x="9117" y="19842"/>
                  </a:lnTo>
                  <a:lnTo>
                    <a:pt x="11269" y="19842"/>
                  </a:lnTo>
                  <a:lnTo>
                    <a:pt x="11269" y="17689"/>
                  </a:lnTo>
                  <a:lnTo>
                    <a:pt x="15574" y="17689"/>
                  </a:lnTo>
                  <a:lnTo>
                    <a:pt x="15574" y="15537"/>
                  </a:lnTo>
                  <a:lnTo>
                    <a:pt x="17726" y="15537"/>
                  </a:lnTo>
                  <a:lnTo>
                    <a:pt x="17726" y="13385"/>
                  </a:lnTo>
                  <a:lnTo>
                    <a:pt x="19879" y="13385"/>
                  </a:lnTo>
                  <a:lnTo>
                    <a:pt x="19879" y="11232"/>
                  </a:lnTo>
                  <a:lnTo>
                    <a:pt x="24183" y="11232"/>
                  </a:lnTo>
                  <a:lnTo>
                    <a:pt x="24183" y="9080"/>
                  </a:lnTo>
                  <a:lnTo>
                    <a:pt x="28488" y="9080"/>
                  </a:lnTo>
                  <a:lnTo>
                    <a:pt x="28488" y="6928"/>
                  </a:lnTo>
                  <a:lnTo>
                    <a:pt x="32792" y="6928"/>
                  </a:lnTo>
                  <a:lnTo>
                    <a:pt x="32792" y="4776"/>
                  </a:lnTo>
                  <a:lnTo>
                    <a:pt x="41401" y="4776"/>
                  </a:lnTo>
                  <a:lnTo>
                    <a:pt x="41401" y="2623"/>
                  </a:lnTo>
                  <a:lnTo>
                    <a:pt x="50011" y="2623"/>
                  </a:lnTo>
                  <a:close/>
                </a:path>
              </a:pathLst>
            </a:custGeom>
            <a:solidFill>
              <a:srgbClr val="05041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C84D5DC8-B7E8-7144-58D4-1764732E9D8F}"/>
                </a:ext>
              </a:extLst>
            </p:cNvPr>
            <p:cNvSpPr/>
            <p:nvPr/>
          </p:nvSpPr>
          <p:spPr>
            <a:xfrm>
              <a:off x="12237940" y="8130211"/>
              <a:ext cx="99005" cy="64568"/>
            </a:xfrm>
            <a:custGeom>
              <a:avLst/>
              <a:gdLst>
                <a:gd name="connsiteX0" fmla="*/ 32710 w 99005"/>
                <a:gd name="connsiteY0" fmla="*/ 315 h 64568"/>
                <a:gd name="connsiteX1" fmla="*/ 62842 w 99005"/>
                <a:gd name="connsiteY1" fmla="*/ 315 h 64568"/>
                <a:gd name="connsiteX2" fmla="*/ 62842 w 99005"/>
                <a:gd name="connsiteY2" fmla="*/ 2467 h 64568"/>
                <a:gd name="connsiteX3" fmla="*/ 64995 w 99005"/>
                <a:gd name="connsiteY3" fmla="*/ 2467 h 64568"/>
                <a:gd name="connsiteX4" fmla="*/ 64995 w 99005"/>
                <a:gd name="connsiteY4" fmla="*/ 4620 h 64568"/>
                <a:gd name="connsiteX5" fmla="*/ 71451 w 99005"/>
                <a:gd name="connsiteY5" fmla="*/ 4620 h 64568"/>
                <a:gd name="connsiteX6" fmla="*/ 71451 w 99005"/>
                <a:gd name="connsiteY6" fmla="*/ 6772 h 64568"/>
                <a:gd name="connsiteX7" fmla="*/ 75756 w 99005"/>
                <a:gd name="connsiteY7" fmla="*/ 6772 h 64568"/>
                <a:gd name="connsiteX8" fmla="*/ 75756 w 99005"/>
                <a:gd name="connsiteY8" fmla="*/ 8924 h 64568"/>
                <a:gd name="connsiteX9" fmla="*/ 80061 w 99005"/>
                <a:gd name="connsiteY9" fmla="*/ 8924 h 64568"/>
                <a:gd name="connsiteX10" fmla="*/ 80061 w 99005"/>
                <a:gd name="connsiteY10" fmla="*/ 11076 h 64568"/>
                <a:gd name="connsiteX11" fmla="*/ 82213 w 99005"/>
                <a:gd name="connsiteY11" fmla="*/ 11076 h 64568"/>
                <a:gd name="connsiteX12" fmla="*/ 82213 w 99005"/>
                <a:gd name="connsiteY12" fmla="*/ 13229 h 64568"/>
                <a:gd name="connsiteX13" fmla="*/ 86517 w 99005"/>
                <a:gd name="connsiteY13" fmla="*/ 13229 h 64568"/>
                <a:gd name="connsiteX14" fmla="*/ 86517 w 99005"/>
                <a:gd name="connsiteY14" fmla="*/ 15381 h 64568"/>
                <a:gd name="connsiteX15" fmla="*/ 88670 w 99005"/>
                <a:gd name="connsiteY15" fmla="*/ 15381 h 64568"/>
                <a:gd name="connsiteX16" fmla="*/ 88670 w 99005"/>
                <a:gd name="connsiteY16" fmla="*/ 17533 h 64568"/>
                <a:gd name="connsiteX17" fmla="*/ 90822 w 99005"/>
                <a:gd name="connsiteY17" fmla="*/ 17533 h 64568"/>
                <a:gd name="connsiteX18" fmla="*/ 90822 w 99005"/>
                <a:gd name="connsiteY18" fmla="*/ 19686 h 64568"/>
                <a:gd name="connsiteX19" fmla="*/ 92974 w 99005"/>
                <a:gd name="connsiteY19" fmla="*/ 19686 h 64568"/>
                <a:gd name="connsiteX20" fmla="*/ 92974 w 99005"/>
                <a:gd name="connsiteY20" fmla="*/ 23990 h 64568"/>
                <a:gd name="connsiteX21" fmla="*/ 95127 w 99005"/>
                <a:gd name="connsiteY21" fmla="*/ 23990 h 64568"/>
                <a:gd name="connsiteX22" fmla="*/ 95127 w 99005"/>
                <a:gd name="connsiteY22" fmla="*/ 26142 h 64568"/>
                <a:gd name="connsiteX23" fmla="*/ 97279 w 99005"/>
                <a:gd name="connsiteY23" fmla="*/ 26142 h 64568"/>
                <a:gd name="connsiteX24" fmla="*/ 97279 w 99005"/>
                <a:gd name="connsiteY24" fmla="*/ 30447 h 64568"/>
                <a:gd name="connsiteX25" fmla="*/ 99431 w 99005"/>
                <a:gd name="connsiteY25" fmla="*/ 30447 h 64568"/>
                <a:gd name="connsiteX26" fmla="*/ 99431 w 99005"/>
                <a:gd name="connsiteY26" fmla="*/ 54122 h 64568"/>
                <a:gd name="connsiteX27" fmla="*/ 97279 w 99005"/>
                <a:gd name="connsiteY27" fmla="*/ 54122 h 64568"/>
                <a:gd name="connsiteX28" fmla="*/ 97279 w 99005"/>
                <a:gd name="connsiteY28" fmla="*/ 56274 h 64568"/>
                <a:gd name="connsiteX29" fmla="*/ 95127 w 99005"/>
                <a:gd name="connsiteY29" fmla="*/ 56274 h 64568"/>
                <a:gd name="connsiteX30" fmla="*/ 95127 w 99005"/>
                <a:gd name="connsiteY30" fmla="*/ 58427 h 64568"/>
                <a:gd name="connsiteX31" fmla="*/ 92974 w 99005"/>
                <a:gd name="connsiteY31" fmla="*/ 58427 h 64568"/>
                <a:gd name="connsiteX32" fmla="*/ 92974 w 99005"/>
                <a:gd name="connsiteY32" fmla="*/ 60579 h 64568"/>
                <a:gd name="connsiteX33" fmla="*/ 90822 w 99005"/>
                <a:gd name="connsiteY33" fmla="*/ 60579 h 64568"/>
                <a:gd name="connsiteX34" fmla="*/ 90822 w 99005"/>
                <a:gd name="connsiteY34" fmla="*/ 62731 h 64568"/>
                <a:gd name="connsiteX35" fmla="*/ 86517 w 99005"/>
                <a:gd name="connsiteY35" fmla="*/ 62731 h 64568"/>
                <a:gd name="connsiteX36" fmla="*/ 86517 w 99005"/>
                <a:gd name="connsiteY36" fmla="*/ 64884 h 64568"/>
                <a:gd name="connsiteX37" fmla="*/ 71451 w 99005"/>
                <a:gd name="connsiteY37" fmla="*/ 64884 h 64568"/>
                <a:gd name="connsiteX38" fmla="*/ 71451 w 99005"/>
                <a:gd name="connsiteY38" fmla="*/ 62731 h 64568"/>
                <a:gd name="connsiteX39" fmla="*/ 54233 w 99005"/>
                <a:gd name="connsiteY39" fmla="*/ 62731 h 64568"/>
                <a:gd name="connsiteX40" fmla="*/ 54233 w 99005"/>
                <a:gd name="connsiteY40" fmla="*/ 60579 h 64568"/>
                <a:gd name="connsiteX41" fmla="*/ 45624 w 99005"/>
                <a:gd name="connsiteY41" fmla="*/ 60579 h 64568"/>
                <a:gd name="connsiteX42" fmla="*/ 45624 w 99005"/>
                <a:gd name="connsiteY42" fmla="*/ 58427 h 64568"/>
                <a:gd name="connsiteX43" fmla="*/ 37015 w 99005"/>
                <a:gd name="connsiteY43" fmla="*/ 58427 h 64568"/>
                <a:gd name="connsiteX44" fmla="*/ 37015 w 99005"/>
                <a:gd name="connsiteY44" fmla="*/ 56274 h 64568"/>
                <a:gd name="connsiteX45" fmla="*/ 24101 w 99005"/>
                <a:gd name="connsiteY45" fmla="*/ 56274 h 64568"/>
                <a:gd name="connsiteX46" fmla="*/ 24101 w 99005"/>
                <a:gd name="connsiteY46" fmla="*/ 54122 h 64568"/>
                <a:gd name="connsiteX47" fmla="*/ 13340 w 99005"/>
                <a:gd name="connsiteY47" fmla="*/ 54122 h 64568"/>
                <a:gd name="connsiteX48" fmla="*/ 13340 w 99005"/>
                <a:gd name="connsiteY48" fmla="*/ 51970 h 64568"/>
                <a:gd name="connsiteX49" fmla="*/ 11187 w 99005"/>
                <a:gd name="connsiteY49" fmla="*/ 51970 h 64568"/>
                <a:gd name="connsiteX50" fmla="*/ 11187 w 99005"/>
                <a:gd name="connsiteY50" fmla="*/ 49818 h 64568"/>
                <a:gd name="connsiteX51" fmla="*/ 6883 w 99005"/>
                <a:gd name="connsiteY51" fmla="*/ 49818 h 64568"/>
                <a:gd name="connsiteX52" fmla="*/ 6883 w 99005"/>
                <a:gd name="connsiteY52" fmla="*/ 47665 h 64568"/>
                <a:gd name="connsiteX53" fmla="*/ 4731 w 99005"/>
                <a:gd name="connsiteY53" fmla="*/ 47665 h 64568"/>
                <a:gd name="connsiteX54" fmla="*/ 4731 w 99005"/>
                <a:gd name="connsiteY54" fmla="*/ 43361 h 64568"/>
                <a:gd name="connsiteX55" fmla="*/ 2578 w 99005"/>
                <a:gd name="connsiteY55" fmla="*/ 43361 h 64568"/>
                <a:gd name="connsiteX56" fmla="*/ 2578 w 99005"/>
                <a:gd name="connsiteY56" fmla="*/ 41208 h 64568"/>
                <a:gd name="connsiteX57" fmla="*/ 426 w 99005"/>
                <a:gd name="connsiteY57" fmla="*/ 41208 h 64568"/>
                <a:gd name="connsiteX58" fmla="*/ 426 w 99005"/>
                <a:gd name="connsiteY58" fmla="*/ 26142 h 64568"/>
                <a:gd name="connsiteX59" fmla="*/ 2578 w 99005"/>
                <a:gd name="connsiteY59" fmla="*/ 26142 h 64568"/>
                <a:gd name="connsiteX60" fmla="*/ 2578 w 99005"/>
                <a:gd name="connsiteY60" fmla="*/ 21838 h 64568"/>
                <a:gd name="connsiteX61" fmla="*/ 4731 w 99005"/>
                <a:gd name="connsiteY61" fmla="*/ 21838 h 64568"/>
                <a:gd name="connsiteX62" fmla="*/ 4731 w 99005"/>
                <a:gd name="connsiteY62" fmla="*/ 17533 h 64568"/>
                <a:gd name="connsiteX63" fmla="*/ 6883 w 99005"/>
                <a:gd name="connsiteY63" fmla="*/ 17533 h 64568"/>
                <a:gd name="connsiteX64" fmla="*/ 6883 w 99005"/>
                <a:gd name="connsiteY64" fmla="*/ 15381 h 64568"/>
                <a:gd name="connsiteX65" fmla="*/ 9035 w 99005"/>
                <a:gd name="connsiteY65" fmla="*/ 15381 h 64568"/>
                <a:gd name="connsiteX66" fmla="*/ 9035 w 99005"/>
                <a:gd name="connsiteY66" fmla="*/ 13229 h 64568"/>
                <a:gd name="connsiteX67" fmla="*/ 11187 w 99005"/>
                <a:gd name="connsiteY67" fmla="*/ 13229 h 64568"/>
                <a:gd name="connsiteX68" fmla="*/ 11187 w 99005"/>
                <a:gd name="connsiteY68" fmla="*/ 11076 h 64568"/>
                <a:gd name="connsiteX69" fmla="*/ 13340 w 99005"/>
                <a:gd name="connsiteY69" fmla="*/ 11076 h 64568"/>
                <a:gd name="connsiteX70" fmla="*/ 13340 w 99005"/>
                <a:gd name="connsiteY70" fmla="*/ 8924 h 64568"/>
                <a:gd name="connsiteX71" fmla="*/ 17644 w 99005"/>
                <a:gd name="connsiteY71" fmla="*/ 8924 h 64568"/>
                <a:gd name="connsiteX72" fmla="*/ 17644 w 99005"/>
                <a:gd name="connsiteY72" fmla="*/ 6772 h 64568"/>
                <a:gd name="connsiteX73" fmla="*/ 21949 w 99005"/>
                <a:gd name="connsiteY73" fmla="*/ 6772 h 64568"/>
                <a:gd name="connsiteX74" fmla="*/ 21949 w 99005"/>
                <a:gd name="connsiteY74" fmla="*/ 4620 h 64568"/>
                <a:gd name="connsiteX75" fmla="*/ 24101 w 99005"/>
                <a:gd name="connsiteY75" fmla="*/ 4620 h 64568"/>
                <a:gd name="connsiteX76" fmla="*/ 24101 w 99005"/>
                <a:gd name="connsiteY76" fmla="*/ 2467 h 64568"/>
                <a:gd name="connsiteX77" fmla="*/ 32710 w 99005"/>
                <a:gd name="connsiteY77" fmla="*/ 2467 h 6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9005" h="64568">
                  <a:moveTo>
                    <a:pt x="32710" y="315"/>
                  </a:moveTo>
                  <a:lnTo>
                    <a:pt x="62842" y="315"/>
                  </a:lnTo>
                  <a:lnTo>
                    <a:pt x="62842" y="2467"/>
                  </a:lnTo>
                  <a:lnTo>
                    <a:pt x="64995" y="2467"/>
                  </a:lnTo>
                  <a:lnTo>
                    <a:pt x="64995" y="4620"/>
                  </a:lnTo>
                  <a:lnTo>
                    <a:pt x="71451" y="4620"/>
                  </a:lnTo>
                  <a:lnTo>
                    <a:pt x="71451" y="6772"/>
                  </a:lnTo>
                  <a:lnTo>
                    <a:pt x="75756" y="6772"/>
                  </a:lnTo>
                  <a:lnTo>
                    <a:pt x="75756" y="8924"/>
                  </a:lnTo>
                  <a:lnTo>
                    <a:pt x="80061" y="8924"/>
                  </a:lnTo>
                  <a:lnTo>
                    <a:pt x="80061" y="11076"/>
                  </a:lnTo>
                  <a:lnTo>
                    <a:pt x="82213" y="11076"/>
                  </a:lnTo>
                  <a:lnTo>
                    <a:pt x="82213" y="13229"/>
                  </a:lnTo>
                  <a:lnTo>
                    <a:pt x="86517" y="13229"/>
                  </a:lnTo>
                  <a:lnTo>
                    <a:pt x="86517" y="15381"/>
                  </a:lnTo>
                  <a:lnTo>
                    <a:pt x="88670" y="15381"/>
                  </a:lnTo>
                  <a:lnTo>
                    <a:pt x="88670" y="17533"/>
                  </a:lnTo>
                  <a:lnTo>
                    <a:pt x="90822" y="17533"/>
                  </a:lnTo>
                  <a:lnTo>
                    <a:pt x="90822" y="19686"/>
                  </a:lnTo>
                  <a:lnTo>
                    <a:pt x="92974" y="19686"/>
                  </a:lnTo>
                  <a:lnTo>
                    <a:pt x="92974" y="23990"/>
                  </a:lnTo>
                  <a:lnTo>
                    <a:pt x="95127" y="23990"/>
                  </a:lnTo>
                  <a:lnTo>
                    <a:pt x="95127" y="26142"/>
                  </a:lnTo>
                  <a:lnTo>
                    <a:pt x="97279" y="26142"/>
                  </a:lnTo>
                  <a:lnTo>
                    <a:pt x="97279" y="30447"/>
                  </a:lnTo>
                  <a:lnTo>
                    <a:pt x="99431" y="30447"/>
                  </a:lnTo>
                  <a:lnTo>
                    <a:pt x="99431" y="54122"/>
                  </a:lnTo>
                  <a:lnTo>
                    <a:pt x="97279" y="54122"/>
                  </a:lnTo>
                  <a:lnTo>
                    <a:pt x="97279" y="56274"/>
                  </a:lnTo>
                  <a:lnTo>
                    <a:pt x="95127" y="56274"/>
                  </a:lnTo>
                  <a:lnTo>
                    <a:pt x="95127" y="58427"/>
                  </a:lnTo>
                  <a:lnTo>
                    <a:pt x="92974" y="58427"/>
                  </a:lnTo>
                  <a:lnTo>
                    <a:pt x="92974" y="60579"/>
                  </a:lnTo>
                  <a:lnTo>
                    <a:pt x="90822" y="60579"/>
                  </a:lnTo>
                  <a:lnTo>
                    <a:pt x="90822" y="62731"/>
                  </a:lnTo>
                  <a:lnTo>
                    <a:pt x="86517" y="62731"/>
                  </a:lnTo>
                  <a:lnTo>
                    <a:pt x="86517" y="64884"/>
                  </a:lnTo>
                  <a:lnTo>
                    <a:pt x="71451" y="64884"/>
                  </a:lnTo>
                  <a:lnTo>
                    <a:pt x="71451" y="62731"/>
                  </a:lnTo>
                  <a:lnTo>
                    <a:pt x="54233" y="62731"/>
                  </a:lnTo>
                  <a:lnTo>
                    <a:pt x="54233" y="60579"/>
                  </a:lnTo>
                  <a:lnTo>
                    <a:pt x="45624" y="60579"/>
                  </a:lnTo>
                  <a:lnTo>
                    <a:pt x="45624" y="58427"/>
                  </a:lnTo>
                  <a:lnTo>
                    <a:pt x="37015" y="58427"/>
                  </a:lnTo>
                  <a:lnTo>
                    <a:pt x="37015" y="56274"/>
                  </a:lnTo>
                  <a:lnTo>
                    <a:pt x="24101" y="56274"/>
                  </a:lnTo>
                  <a:lnTo>
                    <a:pt x="24101" y="54122"/>
                  </a:lnTo>
                  <a:lnTo>
                    <a:pt x="13340" y="54122"/>
                  </a:lnTo>
                  <a:lnTo>
                    <a:pt x="13340" y="51970"/>
                  </a:lnTo>
                  <a:lnTo>
                    <a:pt x="11187" y="51970"/>
                  </a:lnTo>
                  <a:lnTo>
                    <a:pt x="11187" y="49818"/>
                  </a:lnTo>
                  <a:lnTo>
                    <a:pt x="6883" y="49818"/>
                  </a:lnTo>
                  <a:lnTo>
                    <a:pt x="6883" y="47665"/>
                  </a:lnTo>
                  <a:lnTo>
                    <a:pt x="4731" y="47665"/>
                  </a:lnTo>
                  <a:lnTo>
                    <a:pt x="4731" y="43361"/>
                  </a:lnTo>
                  <a:lnTo>
                    <a:pt x="2578" y="43361"/>
                  </a:lnTo>
                  <a:lnTo>
                    <a:pt x="2578" y="41208"/>
                  </a:lnTo>
                  <a:lnTo>
                    <a:pt x="426" y="41208"/>
                  </a:lnTo>
                  <a:lnTo>
                    <a:pt x="426" y="26142"/>
                  </a:lnTo>
                  <a:lnTo>
                    <a:pt x="2578" y="26142"/>
                  </a:lnTo>
                  <a:lnTo>
                    <a:pt x="2578" y="21838"/>
                  </a:lnTo>
                  <a:lnTo>
                    <a:pt x="4731" y="21838"/>
                  </a:lnTo>
                  <a:lnTo>
                    <a:pt x="4731" y="17533"/>
                  </a:lnTo>
                  <a:lnTo>
                    <a:pt x="6883" y="17533"/>
                  </a:lnTo>
                  <a:lnTo>
                    <a:pt x="6883" y="15381"/>
                  </a:lnTo>
                  <a:lnTo>
                    <a:pt x="9035" y="15381"/>
                  </a:lnTo>
                  <a:lnTo>
                    <a:pt x="9035" y="13229"/>
                  </a:lnTo>
                  <a:lnTo>
                    <a:pt x="11187" y="13229"/>
                  </a:lnTo>
                  <a:lnTo>
                    <a:pt x="11187" y="11076"/>
                  </a:lnTo>
                  <a:lnTo>
                    <a:pt x="13340" y="11076"/>
                  </a:lnTo>
                  <a:lnTo>
                    <a:pt x="13340" y="8924"/>
                  </a:lnTo>
                  <a:lnTo>
                    <a:pt x="17644" y="8924"/>
                  </a:lnTo>
                  <a:lnTo>
                    <a:pt x="17644" y="6772"/>
                  </a:lnTo>
                  <a:lnTo>
                    <a:pt x="21949" y="6772"/>
                  </a:lnTo>
                  <a:lnTo>
                    <a:pt x="21949" y="4620"/>
                  </a:lnTo>
                  <a:lnTo>
                    <a:pt x="24101" y="4620"/>
                  </a:lnTo>
                  <a:lnTo>
                    <a:pt x="24101" y="2467"/>
                  </a:lnTo>
                  <a:lnTo>
                    <a:pt x="32710" y="2467"/>
                  </a:lnTo>
                  <a:close/>
                </a:path>
              </a:pathLst>
            </a:custGeom>
            <a:solidFill>
              <a:srgbClr val="090E2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1C7F32BC-A78A-323E-3653-AA2F3C350995}"/>
                </a:ext>
              </a:extLst>
            </p:cNvPr>
            <p:cNvSpPr/>
            <p:nvPr/>
          </p:nvSpPr>
          <p:spPr>
            <a:xfrm>
              <a:off x="12616742" y="8130211"/>
              <a:ext cx="96852" cy="64568"/>
            </a:xfrm>
            <a:custGeom>
              <a:avLst/>
              <a:gdLst>
                <a:gd name="connsiteX0" fmla="*/ 41499 w 96852"/>
                <a:gd name="connsiteY0" fmla="*/ 315 h 64568"/>
                <a:gd name="connsiteX1" fmla="*/ 60870 w 96852"/>
                <a:gd name="connsiteY1" fmla="*/ 315 h 64568"/>
                <a:gd name="connsiteX2" fmla="*/ 60870 w 96852"/>
                <a:gd name="connsiteY2" fmla="*/ 2467 h 64568"/>
                <a:gd name="connsiteX3" fmla="*/ 69479 w 96852"/>
                <a:gd name="connsiteY3" fmla="*/ 2467 h 64568"/>
                <a:gd name="connsiteX4" fmla="*/ 69479 w 96852"/>
                <a:gd name="connsiteY4" fmla="*/ 4620 h 64568"/>
                <a:gd name="connsiteX5" fmla="*/ 75936 w 96852"/>
                <a:gd name="connsiteY5" fmla="*/ 4620 h 64568"/>
                <a:gd name="connsiteX6" fmla="*/ 75936 w 96852"/>
                <a:gd name="connsiteY6" fmla="*/ 6772 h 64568"/>
                <a:gd name="connsiteX7" fmla="*/ 80241 w 96852"/>
                <a:gd name="connsiteY7" fmla="*/ 6772 h 64568"/>
                <a:gd name="connsiteX8" fmla="*/ 80241 w 96852"/>
                <a:gd name="connsiteY8" fmla="*/ 8924 h 64568"/>
                <a:gd name="connsiteX9" fmla="*/ 82393 w 96852"/>
                <a:gd name="connsiteY9" fmla="*/ 8924 h 64568"/>
                <a:gd name="connsiteX10" fmla="*/ 82393 w 96852"/>
                <a:gd name="connsiteY10" fmla="*/ 11076 h 64568"/>
                <a:gd name="connsiteX11" fmla="*/ 86697 w 96852"/>
                <a:gd name="connsiteY11" fmla="*/ 11076 h 64568"/>
                <a:gd name="connsiteX12" fmla="*/ 86697 w 96852"/>
                <a:gd name="connsiteY12" fmla="*/ 13229 h 64568"/>
                <a:gd name="connsiteX13" fmla="*/ 88850 w 96852"/>
                <a:gd name="connsiteY13" fmla="*/ 13229 h 64568"/>
                <a:gd name="connsiteX14" fmla="*/ 88850 w 96852"/>
                <a:gd name="connsiteY14" fmla="*/ 15381 h 64568"/>
                <a:gd name="connsiteX15" fmla="*/ 91002 w 96852"/>
                <a:gd name="connsiteY15" fmla="*/ 15381 h 64568"/>
                <a:gd name="connsiteX16" fmla="*/ 91002 w 96852"/>
                <a:gd name="connsiteY16" fmla="*/ 17533 h 64568"/>
                <a:gd name="connsiteX17" fmla="*/ 93154 w 96852"/>
                <a:gd name="connsiteY17" fmla="*/ 17533 h 64568"/>
                <a:gd name="connsiteX18" fmla="*/ 93154 w 96852"/>
                <a:gd name="connsiteY18" fmla="*/ 21838 h 64568"/>
                <a:gd name="connsiteX19" fmla="*/ 95307 w 96852"/>
                <a:gd name="connsiteY19" fmla="*/ 21838 h 64568"/>
                <a:gd name="connsiteX20" fmla="*/ 95307 w 96852"/>
                <a:gd name="connsiteY20" fmla="*/ 23990 h 64568"/>
                <a:gd name="connsiteX21" fmla="*/ 97459 w 96852"/>
                <a:gd name="connsiteY21" fmla="*/ 23990 h 64568"/>
                <a:gd name="connsiteX22" fmla="*/ 97459 w 96852"/>
                <a:gd name="connsiteY22" fmla="*/ 39056 h 64568"/>
                <a:gd name="connsiteX23" fmla="*/ 95307 w 96852"/>
                <a:gd name="connsiteY23" fmla="*/ 39056 h 64568"/>
                <a:gd name="connsiteX24" fmla="*/ 95307 w 96852"/>
                <a:gd name="connsiteY24" fmla="*/ 43361 h 64568"/>
                <a:gd name="connsiteX25" fmla="*/ 93154 w 96852"/>
                <a:gd name="connsiteY25" fmla="*/ 43361 h 64568"/>
                <a:gd name="connsiteX26" fmla="*/ 93154 w 96852"/>
                <a:gd name="connsiteY26" fmla="*/ 45513 h 64568"/>
                <a:gd name="connsiteX27" fmla="*/ 91002 w 96852"/>
                <a:gd name="connsiteY27" fmla="*/ 45513 h 64568"/>
                <a:gd name="connsiteX28" fmla="*/ 91002 w 96852"/>
                <a:gd name="connsiteY28" fmla="*/ 47665 h 64568"/>
                <a:gd name="connsiteX29" fmla="*/ 86697 w 96852"/>
                <a:gd name="connsiteY29" fmla="*/ 47665 h 64568"/>
                <a:gd name="connsiteX30" fmla="*/ 86697 w 96852"/>
                <a:gd name="connsiteY30" fmla="*/ 49818 h 64568"/>
                <a:gd name="connsiteX31" fmla="*/ 80241 w 96852"/>
                <a:gd name="connsiteY31" fmla="*/ 49818 h 64568"/>
                <a:gd name="connsiteX32" fmla="*/ 80241 w 96852"/>
                <a:gd name="connsiteY32" fmla="*/ 51970 h 64568"/>
                <a:gd name="connsiteX33" fmla="*/ 71631 w 96852"/>
                <a:gd name="connsiteY33" fmla="*/ 51970 h 64568"/>
                <a:gd name="connsiteX34" fmla="*/ 71631 w 96852"/>
                <a:gd name="connsiteY34" fmla="*/ 54122 h 64568"/>
                <a:gd name="connsiteX35" fmla="*/ 63022 w 96852"/>
                <a:gd name="connsiteY35" fmla="*/ 54122 h 64568"/>
                <a:gd name="connsiteX36" fmla="*/ 63022 w 96852"/>
                <a:gd name="connsiteY36" fmla="*/ 56274 h 64568"/>
                <a:gd name="connsiteX37" fmla="*/ 54413 w 96852"/>
                <a:gd name="connsiteY37" fmla="*/ 56274 h 64568"/>
                <a:gd name="connsiteX38" fmla="*/ 54413 w 96852"/>
                <a:gd name="connsiteY38" fmla="*/ 58427 h 64568"/>
                <a:gd name="connsiteX39" fmla="*/ 47956 w 96852"/>
                <a:gd name="connsiteY39" fmla="*/ 58427 h 64568"/>
                <a:gd name="connsiteX40" fmla="*/ 47956 w 96852"/>
                <a:gd name="connsiteY40" fmla="*/ 60579 h 64568"/>
                <a:gd name="connsiteX41" fmla="*/ 41499 w 96852"/>
                <a:gd name="connsiteY41" fmla="*/ 60579 h 64568"/>
                <a:gd name="connsiteX42" fmla="*/ 41499 w 96852"/>
                <a:gd name="connsiteY42" fmla="*/ 62731 h 64568"/>
                <a:gd name="connsiteX43" fmla="*/ 32890 w 96852"/>
                <a:gd name="connsiteY43" fmla="*/ 62731 h 64568"/>
                <a:gd name="connsiteX44" fmla="*/ 32890 w 96852"/>
                <a:gd name="connsiteY44" fmla="*/ 64884 h 64568"/>
                <a:gd name="connsiteX45" fmla="*/ 11367 w 96852"/>
                <a:gd name="connsiteY45" fmla="*/ 64884 h 64568"/>
                <a:gd name="connsiteX46" fmla="*/ 11367 w 96852"/>
                <a:gd name="connsiteY46" fmla="*/ 62731 h 64568"/>
                <a:gd name="connsiteX47" fmla="*/ 9215 w 96852"/>
                <a:gd name="connsiteY47" fmla="*/ 62731 h 64568"/>
                <a:gd name="connsiteX48" fmla="*/ 9215 w 96852"/>
                <a:gd name="connsiteY48" fmla="*/ 60579 h 64568"/>
                <a:gd name="connsiteX49" fmla="*/ 7063 w 96852"/>
                <a:gd name="connsiteY49" fmla="*/ 60579 h 64568"/>
                <a:gd name="connsiteX50" fmla="*/ 7063 w 96852"/>
                <a:gd name="connsiteY50" fmla="*/ 58427 h 64568"/>
                <a:gd name="connsiteX51" fmla="*/ 4911 w 96852"/>
                <a:gd name="connsiteY51" fmla="*/ 58427 h 64568"/>
                <a:gd name="connsiteX52" fmla="*/ 4911 w 96852"/>
                <a:gd name="connsiteY52" fmla="*/ 56274 h 64568"/>
                <a:gd name="connsiteX53" fmla="*/ 2758 w 96852"/>
                <a:gd name="connsiteY53" fmla="*/ 56274 h 64568"/>
                <a:gd name="connsiteX54" fmla="*/ 2758 w 96852"/>
                <a:gd name="connsiteY54" fmla="*/ 54122 h 64568"/>
                <a:gd name="connsiteX55" fmla="*/ 606 w 96852"/>
                <a:gd name="connsiteY55" fmla="*/ 54122 h 64568"/>
                <a:gd name="connsiteX56" fmla="*/ 606 w 96852"/>
                <a:gd name="connsiteY56" fmla="*/ 30447 h 64568"/>
                <a:gd name="connsiteX57" fmla="*/ 2758 w 96852"/>
                <a:gd name="connsiteY57" fmla="*/ 30447 h 64568"/>
                <a:gd name="connsiteX58" fmla="*/ 2758 w 96852"/>
                <a:gd name="connsiteY58" fmla="*/ 26142 h 64568"/>
                <a:gd name="connsiteX59" fmla="*/ 4911 w 96852"/>
                <a:gd name="connsiteY59" fmla="*/ 26142 h 64568"/>
                <a:gd name="connsiteX60" fmla="*/ 4911 w 96852"/>
                <a:gd name="connsiteY60" fmla="*/ 21838 h 64568"/>
                <a:gd name="connsiteX61" fmla="*/ 7063 w 96852"/>
                <a:gd name="connsiteY61" fmla="*/ 21838 h 64568"/>
                <a:gd name="connsiteX62" fmla="*/ 7063 w 96852"/>
                <a:gd name="connsiteY62" fmla="*/ 19686 h 64568"/>
                <a:gd name="connsiteX63" fmla="*/ 9215 w 96852"/>
                <a:gd name="connsiteY63" fmla="*/ 19686 h 64568"/>
                <a:gd name="connsiteX64" fmla="*/ 9215 w 96852"/>
                <a:gd name="connsiteY64" fmla="*/ 17533 h 64568"/>
                <a:gd name="connsiteX65" fmla="*/ 11367 w 96852"/>
                <a:gd name="connsiteY65" fmla="*/ 17533 h 64568"/>
                <a:gd name="connsiteX66" fmla="*/ 11367 w 96852"/>
                <a:gd name="connsiteY66" fmla="*/ 15381 h 64568"/>
                <a:gd name="connsiteX67" fmla="*/ 13520 w 96852"/>
                <a:gd name="connsiteY67" fmla="*/ 15381 h 64568"/>
                <a:gd name="connsiteX68" fmla="*/ 13520 w 96852"/>
                <a:gd name="connsiteY68" fmla="*/ 13229 h 64568"/>
                <a:gd name="connsiteX69" fmla="*/ 15672 w 96852"/>
                <a:gd name="connsiteY69" fmla="*/ 13229 h 64568"/>
                <a:gd name="connsiteX70" fmla="*/ 15672 w 96852"/>
                <a:gd name="connsiteY70" fmla="*/ 11076 h 64568"/>
                <a:gd name="connsiteX71" fmla="*/ 19977 w 96852"/>
                <a:gd name="connsiteY71" fmla="*/ 11076 h 64568"/>
                <a:gd name="connsiteX72" fmla="*/ 19977 w 96852"/>
                <a:gd name="connsiteY72" fmla="*/ 8924 h 64568"/>
                <a:gd name="connsiteX73" fmla="*/ 22129 w 96852"/>
                <a:gd name="connsiteY73" fmla="*/ 8924 h 64568"/>
                <a:gd name="connsiteX74" fmla="*/ 22129 w 96852"/>
                <a:gd name="connsiteY74" fmla="*/ 6772 h 64568"/>
                <a:gd name="connsiteX75" fmla="*/ 26433 w 96852"/>
                <a:gd name="connsiteY75" fmla="*/ 6772 h 64568"/>
                <a:gd name="connsiteX76" fmla="*/ 26433 w 96852"/>
                <a:gd name="connsiteY76" fmla="*/ 4620 h 64568"/>
                <a:gd name="connsiteX77" fmla="*/ 35043 w 96852"/>
                <a:gd name="connsiteY77" fmla="*/ 4620 h 64568"/>
                <a:gd name="connsiteX78" fmla="*/ 35043 w 96852"/>
                <a:gd name="connsiteY78" fmla="*/ 2467 h 64568"/>
                <a:gd name="connsiteX79" fmla="*/ 41499 w 96852"/>
                <a:gd name="connsiteY79" fmla="*/ 2467 h 6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96852" h="64568">
                  <a:moveTo>
                    <a:pt x="41499" y="315"/>
                  </a:moveTo>
                  <a:lnTo>
                    <a:pt x="60870" y="315"/>
                  </a:lnTo>
                  <a:lnTo>
                    <a:pt x="60870" y="2467"/>
                  </a:lnTo>
                  <a:lnTo>
                    <a:pt x="69479" y="2467"/>
                  </a:lnTo>
                  <a:lnTo>
                    <a:pt x="69479" y="4620"/>
                  </a:lnTo>
                  <a:lnTo>
                    <a:pt x="75936" y="4620"/>
                  </a:lnTo>
                  <a:lnTo>
                    <a:pt x="75936" y="6772"/>
                  </a:lnTo>
                  <a:lnTo>
                    <a:pt x="80241" y="6772"/>
                  </a:lnTo>
                  <a:lnTo>
                    <a:pt x="80241" y="8924"/>
                  </a:lnTo>
                  <a:lnTo>
                    <a:pt x="82393" y="8924"/>
                  </a:lnTo>
                  <a:lnTo>
                    <a:pt x="82393" y="11076"/>
                  </a:lnTo>
                  <a:lnTo>
                    <a:pt x="86697" y="11076"/>
                  </a:lnTo>
                  <a:lnTo>
                    <a:pt x="86697" y="13229"/>
                  </a:lnTo>
                  <a:lnTo>
                    <a:pt x="88850" y="13229"/>
                  </a:lnTo>
                  <a:lnTo>
                    <a:pt x="88850" y="15381"/>
                  </a:lnTo>
                  <a:lnTo>
                    <a:pt x="91002" y="15381"/>
                  </a:lnTo>
                  <a:lnTo>
                    <a:pt x="91002" y="17533"/>
                  </a:lnTo>
                  <a:lnTo>
                    <a:pt x="93154" y="17533"/>
                  </a:lnTo>
                  <a:lnTo>
                    <a:pt x="93154" y="21838"/>
                  </a:lnTo>
                  <a:lnTo>
                    <a:pt x="95307" y="21838"/>
                  </a:lnTo>
                  <a:lnTo>
                    <a:pt x="95307" y="23990"/>
                  </a:lnTo>
                  <a:lnTo>
                    <a:pt x="97459" y="23990"/>
                  </a:lnTo>
                  <a:lnTo>
                    <a:pt x="97459" y="39056"/>
                  </a:lnTo>
                  <a:lnTo>
                    <a:pt x="95307" y="39056"/>
                  </a:lnTo>
                  <a:lnTo>
                    <a:pt x="95307" y="43361"/>
                  </a:lnTo>
                  <a:lnTo>
                    <a:pt x="93154" y="43361"/>
                  </a:lnTo>
                  <a:lnTo>
                    <a:pt x="93154" y="45513"/>
                  </a:lnTo>
                  <a:lnTo>
                    <a:pt x="91002" y="45513"/>
                  </a:lnTo>
                  <a:lnTo>
                    <a:pt x="91002" y="47665"/>
                  </a:lnTo>
                  <a:lnTo>
                    <a:pt x="86697" y="47665"/>
                  </a:lnTo>
                  <a:lnTo>
                    <a:pt x="86697" y="49818"/>
                  </a:lnTo>
                  <a:lnTo>
                    <a:pt x="80241" y="49818"/>
                  </a:lnTo>
                  <a:lnTo>
                    <a:pt x="80241" y="51970"/>
                  </a:lnTo>
                  <a:lnTo>
                    <a:pt x="71631" y="51970"/>
                  </a:lnTo>
                  <a:lnTo>
                    <a:pt x="71631" y="54122"/>
                  </a:lnTo>
                  <a:lnTo>
                    <a:pt x="63022" y="54122"/>
                  </a:lnTo>
                  <a:lnTo>
                    <a:pt x="63022" y="56274"/>
                  </a:lnTo>
                  <a:lnTo>
                    <a:pt x="54413" y="56274"/>
                  </a:lnTo>
                  <a:lnTo>
                    <a:pt x="54413" y="58427"/>
                  </a:lnTo>
                  <a:lnTo>
                    <a:pt x="47956" y="58427"/>
                  </a:lnTo>
                  <a:lnTo>
                    <a:pt x="47956" y="60579"/>
                  </a:lnTo>
                  <a:lnTo>
                    <a:pt x="41499" y="60579"/>
                  </a:lnTo>
                  <a:lnTo>
                    <a:pt x="41499" y="62731"/>
                  </a:lnTo>
                  <a:lnTo>
                    <a:pt x="32890" y="62731"/>
                  </a:lnTo>
                  <a:lnTo>
                    <a:pt x="32890" y="64884"/>
                  </a:lnTo>
                  <a:lnTo>
                    <a:pt x="11367" y="64884"/>
                  </a:lnTo>
                  <a:lnTo>
                    <a:pt x="11367" y="62731"/>
                  </a:lnTo>
                  <a:lnTo>
                    <a:pt x="9215" y="62731"/>
                  </a:lnTo>
                  <a:lnTo>
                    <a:pt x="9215" y="60579"/>
                  </a:lnTo>
                  <a:lnTo>
                    <a:pt x="7063" y="60579"/>
                  </a:lnTo>
                  <a:lnTo>
                    <a:pt x="7063" y="58427"/>
                  </a:lnTo>
                  <a:lnTo>
                    <a:pt x="4911" y="58427"/>
                  </a:lnTo>
                  <a:lnTo>
                    <a:pt x="4911" y="56274"/>
                  </a:lnTo>
                  <a:lnTo>
                    <a:pt x="2758" y="56274"/>
                  </a:lnTo>
                  <a:lnTo>
                    <a:pt x="2758" y="54122"/>
                  </a:lnTo>
                  <a:lnTo>
                    <a:pt x="606" y="54122"/>
                  </a:lnTo>
                  <a:lnTo>
                    <a:pt x="606" y="30447"/>
                  </a:lnTo>
                  <a:lnTo>
                    <a:pt x="2758" y="30447"/>
                  </a:lnTo>
                  <a:lnTo>
                    <a:pt x="2758" y="26142"/>
                  </a:lnTo>
                  <a:lnTo>
                    <a:pt x="4911" y="26142"/>
                  </a:lnTo>
                  <a:lnTo>
                    <a:pt x="4911" y="21838"/>
                  </a:lnTo>
                  <a:lnTo>
                    <a:pt x="7063" y="21838"/>
                  </a:lnTo>
                  <a:lnTo>
                    <a:pt x="7063" y="19686"/>
                  </a:lnTo>
                  <a:lnTo>
                    <a:pt x="9215" y="19686"/>
                  </a:lnTo>
                  <a:lnTo>
                    <a:pt x="9215" y="17533"/>
                  </a:lnTo>
                  <a:lnTo>
                    <a:pt x="11367" y="17533"/>
                  </a:lnTo>
                  <a:lnTo>
                    <a:pt x="11367" y="15381"/>
                  </a:lnTo>
                  <a:lnTo>
                    <a:pt x="13520" y="15381"/>
                  </a:lnTo>
                  <a:lnTo>
                    <a:pt x="13520" y="13229"/>
                  </a:lnTo>
                  <a:lnTo>
                    <a:pt x="15672" y="13229"/>
                  </a:lnTo>
                  <a:lnTo>
                    <a:pt x="15672" y="11076"/>
                  </a:lnTo>
                  <a:lnTo>
                    <a:pt x="19977" y="11076"/>
                  </a:lnTo>
                  <a:lnTo>
                    <a:pt x="19977" y="8924"/>
                  </a:lnTo>
                  <a:lnTo>
                    <a:pt x="22129" y="8924"/>
                  </a:lnTo>
                  <a:lnTo>
                    <a:pt x="22129" y="6772"/>
                  </a:lnTo>
                  <a:lnTo>
                    <a:pt x="26433" y="6772"/>
                  </a:lnTo>
                  <a:lnTo>
                    <a:pt x="26433" y="4620"/>
                  </a:lnTo>
                  <a:lnTo>
                    <a:pt x="35043" y="4620"/>
                  </a:lnTo>
                  <a:lnTo>
                    <a:pt x="35043" y="2467"/>
                  </a:lnTo>
                  <a:lnTo>
                    <a:pt x="41499" y="2467"/>
                  </a:lnTo>
                  <a:close/>
                </a:path>
              </a:pathLst>
            </a:custGeom>
            <a:solidFill>
              <a:srgbClr val="080B1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8ED399F1-C941-3F77-0D44-B8C01AB7C90B}"/>
                </a:ext>
              </a:extLst>
            </p:cNvPr>
            <p:cNvSpPr/>
            <p:nvPr/>
          </p:nvSpPr>
          <p:spPr>
            <a:xfrm>
              <a:off x="12717900" y="7912830"/>
              <a:ext cx="185096" cy="109766"/>
            </a:xfrm>
            <a:custGeom>
              <a:avLst/>
              <a:gdLst>
                <a:gd name="connsiteX0" fmla="*/ 172897 w 185096"/>
                <a:gd name="connsiteY0" fmla="*/ 214 h 109766"/>
                <a:gd name="connsiteX1" fmla="*/ 181506 w 185096"/>
                <a:gd name="connsiteY1" fmla="*/ 214 h 109766"/>
                <a:gd name="connsiteX2" fmla="*/ 181506 w 185096"/>
                <a:gd name="connsiteY2" fmla="*/ 2366 h 109766"/>
                <a:gd name="connsiteX3" fmla="*/ 185811 w 185096"/>
                <a:gd name="connsiteY3" fmla="*/ 2366 h 109766"/>
                <a:gd name="connsiteX4" fmla="*/ 185811 w 185096"/>
                <a:gd name="connsiteY4" fmla="*/ 4519 h 109766"/>
                <a:gd name="connsiteX5" fmla="*/ 183658 w 185096"/>
                <a:gd name="connsiteY5" fmla="*/ 4519 h 109766"/>
                <a:gd name="connsiteX6" fmla="*/ 183658 w 185096"/>
                <a:gd name="connsiteY6" fmla="*/ 8823 h 109766"/>
                <a:gd name="connsiteX7" fmla="*/ 181506 w 185096"/>
                <a:gd name="connsiteY7" fmla="*/ 8823 h 109766"/>
                <a:gd name="connsiteX8" fmla="*/ 181506 w 185096"/>
                <a:gd name="connsiteY8" fmla="*/ 17432 h 109766"/>
                <a:gd name="connsiteX9" fmla="*/ 179354 w 185096"/>
                <a:gd name="connsiteY9" fmla="*/ 17432 h 109766"/>
                <a:gd name="connsiteX10" fmla="*/ 179354 w 185096"/>
                <a:gd name="connsiteY10" fmla="*/ 19585 h 109766"/>
                <a:gd name="connsiteX11" fmla="*/ 177201 w 185096"/>
                <a:gd name="connsiteY11" fmla="*/ 19585 h 109766"/>
                <a:gd name="connsiteX12" fmla="*/ 177201 w 185096"/>
                <a:gd name="connsiteY12" fmla="*/ 21737 h 109766"/>
                <a:gd name="connsiteX13" fmla="*/ 170745 w 185096"/>
                <a:gd name="connsiteY13" fmla="*/ 21737 h 109766"/>
                <a:gd name="connsiteX14" fmla="*/ 170745 w 185096"/>
                <a:gd name="connsiteY14" fmla="*/ 23889 h 109766"/>
                <a:gd name="connsiteX15" fmla="*/ 162135 w 185096"/>
                <a:gd name="connsiteY15" fmla="*/ 23889 h 109766"/>
                <a:gd name="connsiteX16" fmla="*/ 162135 w 185096"/>
                <a:gd name="connsiteY16" fmla="*/ 26041 h 109766"/>
                <a:gd name="connsiteX17" fmla="*/ 159983 w 185096"/>
                <a:gd name="connsiteY17" fmla="*/ 26041 h 109766"/>
                <a:gd name="connsiteX18" fmla="*/ 159983 w 185096"/>
                <a:gd name="connsiteY18" fmla="*/ 28194 h 109766"/>
                <a:gd name="connsiteX19" fmla="*/ 157831 w 185096"/>
                <a:gd name="connsiteY19" fmla="*/ 28194 h 109766"/>
                <a:gd name="connsiteX20" fmla="*/ 157831 w 185096"/>
                <a:gd name="connsiteY20" fmla="*/ 30346 h 109766"/>
                <a:gd name="connsiteX21" fmla="*/ 149222 w 185096"/>
                <a:gd name="connsiteY21" fmla="*/ 30346 h 109766"/>
                <a:gd name="connsiteX22" fmla="*/ 149222 w 185096"/>
                <a:gd name="connsiteY22" fmla="*/ 32498 h 109766"/>
                <a:gd name="connsiteX23" fmla="*/ 147069 w 185096"/>
                <a:gd name="connsiteY23" fmla="*/ 32498 h 109766"/>
                <a:gd name="connsiteX24" fmla="*/ 147069 w 185096"/>
                <a:gd name="connsiteY24" fmla="*/ 34651 h 109766"/>
                <a:gd name="connsiteX25" fmla="*/ 140613 w 185096"/>
                <a:gd name="connsiteY25" fmla="*/ 34651 h 109766"/>
                <a:gd name="connsiteX26" fmla="*/ 140613 w 185096"/>
                <a:gd name="connsiteY26" fmla="*/ 36803 h 109766"/>
                <a:gd name="connsiteX27" fmla="*/ 134156 w 185096"/>
                <a:gd name="connsiteY27" fmla="*/ 36803 h 109766"/>
                <a:gd name="connsiteX28" fmla="*/ 134156 w 185096"/>
                <a:gd name="connsiteY28" fmla="*/ 38955 h 109766"/>
                <a:gd name="connsiteX29" fmla="*/ 129851 w 185096"/>
                <a:gd name="connsiteY29" fmla="*/ 38955 h 109766"/>
                <a:gd name="connsiteX30" fmla="*/ 129851 w 185096"/>
                <a:gd name="connsiteY30" fmla="*/ 41107 h 109766"/>
                <a:gd name="connsiteX31" fmla="*/ 125547 w 185096"/>
                <a:gd name="connsiteY31" fmla="*/ 41107 h 109766"/>
                <a:gd name="connsiteX32" fmla="*/ 125547 w 185096"/>
                <a:gd name="connsiteY32" fmla="*/ 43260 h 109766"/>
                <a:gd name="connsiteX33" fmla="*/ 121242 w 185096"/>
                <a:gd name="connsiteY33" fmla="*/ 43260 h 109766"/>
                <a:gd name="connsiteX34" fmla="*/ 121242 w 185096"/>
                <a:gd name="connsiteY34" fmla="*/ 45412 h 109766"/>
                <a:gd name="connsiteX35" fmla="*/ 116937 w 185096"/>
                <a:gd name="connsiteY35" fmla="*/ 45412 h 109766"/>
                <a:gd name="connsiteX36" fmla="*/ 116937 w 185096"/>
                <a:gd name="connsiteY36" fmla="*/ 47564 h 109766"/>
                <a:gd name="connsiteX37" fmla="*/ 114785 w 185096"/>
                <a:gd name="connsiteY37" fmla="*/ 47564 h 109766"/>
                <a:gd name="connsiteX38" fmla="*/ 114785 w 185096"/>
                <a:gd name="connsiteY38" fmla="*/ 49717 h 109766"/>
                <a:gd name="connsiteX39" fmla="*/ 110481 w 185096"/>
                <a:gd name="connsiteY39" fmla="*/ 49717 h 109766"/>
                <a:gd name="connsiteX40" fmla="*/ 110481 w 185096"/>
                <a:gd name="connsiteY40" fmla="*/ 51869 h 109766"/>
                <a:gd name="connsiteX41" fmla="*/ 108328 w 185096"/>
                <a:gd name="connsiteY41" fmla="*/ 51869 h 109766"/>
                <a:gd name="connsiteX42" fmla="*/ 108328 w 185096"/>
                <a:gd name="connsiteY42" fmla="*/ 54021 h 109766"/>
                <a:gd name="connsiteX43" fmla="*/ 104024 w 185096"/>
                <a:gd name="connsiteY43" fmla="*/ 54021 h 109766"/>
                <a:gd name="connsiteX44" fmla="*/ 104024 w 185096"/>
                <a:gd name="connsiteY44" fmla="*/ 56173 h 109766"/>
                <a:gd name="connsiteX45" fmla="*/ 99719 w 185096"/>
                <a:gd name="connsiteY45" fmla="*/ 56173 h 109766"/>
                <a:gd name="connsiteX46" fmla="*/ 99719 w 185096"/>
                <a:gd name="connsiteY46" fmla="*/ 58326 h 109766"/>
                <a:gd name="connsiteX47" fmla="*/ 97567 w 185096"/>
                <a:gd name="connsiteY47" fmla="*/ 58326 h 109766"/>
                <a:gd name="connsiteX48" fmla="*/ 97567 w 185096"/>
                <a:gd name="connsiteY48" fmla="*/ 60478 h 109766"/>
                <a:gd name="connsiteX49" fmla="*/ 93262 w 185096"/>
                <a:gd name="connsiteY49" fmla="*/ 60478 h 109766"/>
                <a:gd name="connsiteX50" fmla="*/ 93262 w 185096"/>
                <a:gd name="connsiteY50" fmla="*/ 62630 h 109766"/>
                <a:gd name="connsiteX51" fmla="*/ 91110 w 185096"/>
                <a:gd name="connsiteY51" fmla="*/ 62630 h 109766"/>
                <a:gd name="connsiteX52" fmla="*/ 91110 w 185096"/>
                <a:gd name="connsiteY52" fmla="*/ 64783 h 109766"/>
                <a:gd name="connsiteX53" fmla="*/ 86805 w 185096"/>
                <a:gd name="connsiteY53" fmla="*/ 64783 h 109766"/>
                <a:gd name="connsiteX54" fmla="*/ 86805 w 185096"/>
                <a:gd name="connsiteY54" fmla="*/ 66935 h 109766"/>
                <a:gd name="connsiteX55" fmla="*/ 84653 w 185096"/>
                <a:gd name="connsiteY55" fmla="*/ 66935 h 109766"/>
                <a:gd name="connsiteX56" fmla="*/ 84653 w 185096"/>
                <a:gd name="connsiteY56" fmla="*/ 69087 h 109766"/>
                <a:gd name="connsiteX57" fmla="*/ 82501 w 185096"/>
                <a:gd name="connsiteY57" fmla="*/ 69087 h 109766"/>
                <a:gd name="connsiteX58" fmla="*/ 82501 w 185096"/>
                <a:gd name="connsiteY58" fmla="*/ 71239 h 109766"/>
                <a:gd name="connsiteX59" fmla="*/ 78196 w 185096"/>
                <a:gd name="connsiteY59" fmla="*/ 71239 h 109766"/>
                <a:gd name="connsiteX60" fmla="*/ 78196 w 185096"/>
                <a:gd name="connsiteY60" fmla="*/ 73392 h 109766"/>
                <a:gd name="connsiteX61" fmla="*/ 76044 w 185096"/>
                <a:gd name="connsiteY61" fmla="*/ 73392 h 109766"/>
                <a:gd name="connsiteX62" fmla="*/ 76044 w 185096"/>
                <a:gd name="connsiteY62" fmla="*/ 75544 h 109766"/>
                <a:gd name="connsiteX63" fmla="*/ 73892 w 185096"/>
                <a:gd name="connsiteY63" fmla="*/ 75544 h 109766"/>
                <a:gd name="connsiteX64" fmla="*/ 73892 w 185096"/>
                <a:gd name="connsiteY64" fmla="*/ 77696 h 109766"/>
                <a:gd name="connsiteX65" fmla="*/ 69587 w 185096"/>
                <a:gd name="connsiteY65" fmla="*/ 77696 h 109766"/>
                <a:gd name="connsiteX66" fmla="*/ 69587 w 185096"/>
                <a:gd name="connsiteY66" fmla="*/ 79849 h 109766"/>
                <a:gd name="connsiteX67" fmla="*/ 65283 w 185096"/>
                <a:gd name="connsiteY67" fmla="*/ 79849 h 109766"/>
                <a:gd name="connsiteX68" fmla="*/ 65283 w 185096"/>
                <a:gd name="connsiteY68" fmla="*/ 82001 h 109766"/>
                <a:gd name="connsiteX69" fmla="*/ 63130 w 185096"/>
                <a:gd name="connsiteY69" fmla="*/ 82001 h 109766"/>
                <a:gd name="connsiteX70" fmla="*/ 63130 w 185096"/>
                <a:gd name="connsiteY70" fmla="*/ 84153 h 109766"/>
                <a:gd name="connsiteX71" fmla="*/ 58826 w 185096"/>
                <a:gd name="connsiteY71" fmla="*/ 84153 h 109766"/>
                <a:gd name="connsiteX72" fmla="*/ 58826 w 185096"/>
                <a:gd name="connsiteY72" fmla="*/ 86305 h 109766"/>
                <a:gd name="connsiteX73" fmla="*/ 56673 w 185096"/>
                <a:gd name="connsiteY73" fmla="*/ 86305 h 109766"/>
                <a:gd name="connsiteX74" fmla="*/ 56673 w 185096"/>
                <a:gd name="connsiteY74" fmla="*/ 88458 h 109766"/>
                <a:gd name="connsiteX75" fmla="*/ 52369 w 185096"/>
                <a:gd name="connsiteY75" fmla="*/ 88458 h 109766"/>
                <a:gd name="connsiteX76" fmla="*/ 52369 w 185096"/>
                <a:gd name="connsiteY76" fmla="*/ 90610 h 109766"/>
                <a:gd name="connsiteX77" fmla="*/ 48064 w 185096"/>
                <a:gd name="connsiteY77" fmla="*/ 90610 h 109766"/>
                <a:gd name="connsiteX78" fmla="*/ 48064 w 185096"/>
                <a:gd name="connsiteY78" fmla="*/ 92762 h 109766"/>
                <a:gd name="connsiteX79" fmla="*/ 43760 w 185096"/>
                <a:gd name="connsiteY79" fmla="*/ 92762 h 109766"/>
                <a:gd name="connsiteX80" fmla="*/ 43760 w 185096"/>
                <a:gd name="connsiteY80" fmla="*/ 94915 h 109766"/>
                <a:gd name="connsiteX81" fmla="*/ 41607 w 185096"/>
                <a:gd name="connsiteY81" fmla="*/ 94915 h 109766"/>
                <a:gd name="connsiteX82" fmla="*/ 41607 w 185096"/>
                <a:gd name="connsiteY82" fmla="*/ 97067 h 109766"/>
                <a:gd name="connsiteX83" fmla="*/ 37303 w 185096"/>
                <a:gd name="connsiteY83" fmla="*/ 97067 h 109766"/>
                <a:gd name="connsiteX84" fmla="*/ 37303 w 185096"/>
                <a:gd name="connsiteY84" fmla="*/ 99219 h 109766"/>
                <a:gd name="connsiteX85" fmla="*/ 35151 w 185096"/>
                <a:gd name="connsiteY85" fmla="*/ 99219 h 109766"/>
                <a:gd name="connsiteX86" fmla="*/ 35151 w 185096"/>
                <a:gd name="connsiteY86" fmla="*/ 101371 h 109766"/>
                <a:gd name="connsiteX87" fmla="*/ 32998 w 185096"/>
                <a:gd name="connsiteY87" fmla="*/ 101371 h 109766"/>
                <a:gd name="connsiteX88" fmla="*/ 32998 w 185096"/>
                <a:gd name="connsiteY88" fmla="*/ 103524 h 109766"/>
                <a:gd name="connsiteX89" fmla="*/ 30846 w 185096"/>
                <a:gd name="connsiteY89" fmla="*/ 103524 h 109766"/>
                <a:gd name="connsiteX90" fmla="*/ 30846 w 185096"/>
                <a:gd name="connsiteY90" fmla="*/ 107828 h 109766"/>
                <a:gd name="connsiteX91" fmla="*/ 28694 w 185096"/>
                <a:gd name="connsiteY91" fmla="*/ 107828 h 109766"/>
                <a:gd name="connsiteX92" fmla="*/ 28694 w 185096"/>
                <a:gd name="connsiteY92" fmla="*/ 109981 h 109766"/>
                <a:gd name="connsiteX93" fmla="*/ 22237 w 185096"/>
                <a:gd name="connsiteY93" fmla="*/ 109981 h 109766"/>
                <a:gd name="connsiteX94" fmla="*/ 22237 w 185096"/>
                <a:gd name="connsiteY94" fmla="*/ 107828 h 109766"/>
                <a:gd name="connsiteX95" fmla="*/ 20085 w 185096"/>
                <a:gd name="connsiteY95" fmla="*/ 107828 h 109766"/>
                <a:gd name="connsiteX96" fmla="*/ 20085 w 185096"/>
                <a:gd name="connsiteY96" fmla="*/ 105676 h 109766"/>
                <a:gd name="connsiteX97" fmla="*/ 15780 w 185096"/>
                <a:gd name="connsiteY97" fmla="*/ 105676 h 109766"/>
                <a:gd name="connsiteX98" fmla="*/ 15780 w 185096"/>
                <a:gd name="connsiteY98" fmla="*/ 103524 h 109766"/>
                <a:gd name="connsiteX99" fmla="*/ 13628 w 185096"/>
                <a:gd name="connsiteY99" fmla="*/ 103524 h 109766"/>
                <a:gd name="connsiteX100" fmla="*/ 13628 w 185096"/>
                <a:gd name="connsiteY100" fmla="*/ 101371 h 109766"/>
                <a:gd name="connsiteX101" fmla="*/ 11475 w 185096"/>
                <a:gd name="connsiteY101" fmla="*/ 101371 h 109766"/>
                <a:gd name="connsiteX102" fmla="*/ 11475 w 185096"/>
                <a:gd name="connsiteY102" fmla="*/ 99219 h 109766"/>
                <a:gd name="connsiteX103" fmla="*/ 9323 w 185096"/>
                <a:gd name="connsiteY103" fmla="*/ 99219 h 109766"/>
                <a:gd name="connsiteX104" fmla="*/ 9323 w 185096"/>
                <a:gd name="connsiteY104" fmla="*/ 97067 h 109766"/>
                <a:gd name="connsiteX105" fmla="*/ 5019 w 185096"/>
                <a:gd name="connsiteY105" fmla="*/ 97067 h 109766"/>
                <a:gd name="connsiteX106" fmla="*/ 5019 w 185096"/>
                <a:gd name="connsiteY106" fmla="*/ 94915 h 109766"/>
                <a:gd name="connsiteX107" fmla="*/ 714 w 185096"/>
                <a:gd name="connsiteY107" fmla="*/ 94915 h 109766"/>
                <a:gd name="connsiteX108" fmla="*/ 714 w 185096"/>
                <a:gd name="connsiteY108" fmla="*/ 92762 h 109766"/>
                <a:gd name="connsiteX109" fmla="*/ 7171 w 185096"/>
                <a:gd name="connsiteY109" fmla="*/ 92762 h 109766"/>
                <a:gd name="connsiteX110" fmla="*/ 7171 w 185096"/>
                <a:gd name="connsiteY110" fmla="*/ 90610 h 109766"/>
                <a:gd name="connsiteX111" fmla="*/ 9323 w 185096"/>
                <a:gd name="connsiteY111" fmla="*/ 90610 h 109766"/>
                <a:gd name="connsiteX112" fmla="*/ 9323 w 185096"/>
                <a:gd name="connsiteY112" fmla="*/ 86305 h 109766"/>
                <a:gd name="connsiteX113" fmla="*/ 11475 w 185096"/>
                <a:gd name="connsiteY113" fmla="*/ 86305 h 109766"/>
                <a:gd name="connsiteX114" fmla="*/ 11475 w 185096"/>
                <a:gd name="connsiteY114" fmla="*/ 84153 h 109766"/>
                <a:gd name="connsiteX115" fmla="*/ 13628 w 185096"/>
                <a:gd name="connsiteY115" fmla="*/ 84153 h 109766"/>
                <a:gd name="connsiteX116" fmla="*/ 13628 w 185096"/>
                <a:gd name="connsiteY116" fmla="*/ 82001 h 109766"/>
                <a:gd name="connsiteX117" fmla="*/ 15780 w 185096"/>
                <a:gd name="connsiteY117" fmla="*/ 82001 h 109766"/>
                <a:gd name="connsiteX118" fmla="*/ 15780 w 185096"/>
                <a:gd name="connsiteY118" fmla="*/ 79849 h 109766"/>
                <a:gd name="connsiteX119" fmla="*/ 20085 w 185096"/>
                <a:gd name="connsiteY119" fmla="*/ 79849 h 109766"/>
                <a:gd name="connsiteX120" fmla="*/ 20085 w 185096"/>
                <a:gd name="connsiteY120" fmla="*/ 77696 h 109766"/>
                <a:gd name="connsiteX121" fmla="*/ 22237 w 185096"/>
                <a:gd name="connsiteY121" fmla="*/ 77696 h 109766"/>
                <a:gd name="connsiteX122" fmla="*/ 22237 w 185096"/>
                <a:gd name="connsiteY122" fmla="*/ 75544 h 109766"/>
                <a:gd name="connsiteX123" fmla="*/ 24389 w 185096"/>
                <a:gd name="connsiteY123" fmla="*/ 75544 h 109766"/>
                <a:gd name="connsiteX124" fmla="*/ 24389 w 185096"/>
                <a:gd name="connsiteY124" fmla="*/ 73392 h 109766"/>
                <a:gd name="connsiteX125" fmla="*/ 30846 w 185096"/>
                <a:gd name="connsiteY125" fmla="*/ 73392 h 109766"/>
                <a:gd name="connsiteX126" fmla="*/ 30846 w 185096"/>
                <a:gd name="connsiteY126" fmla="*/ 71239 h 109766"/>
                <a:gd name="connsiteX127" fmla="*/ 32998 w 185096"/>
                <a:gd name="connsiteY127" fmla="*/ 71239 h 109766"/>
                <a:gd name="connsiteX128" fmla="*/ 32998 w 185096"/>
                <a:gd name="connsiteY128" fmla="*/ 69087 h 109766"/>
                <a:gd name="connsiteX129" fmla="*/ 35151 w 185096"/>
                <a:gd name="connsiteY129" fmla="*/ 69087 h 109766"/>
                <a:gd name="connsiteX130" fmla="*/ 35151 w 185096"/>
                <a:gd name="connsiteY130" fmla="*/ 66935 h 109766"/>
                <a:gd name="connsiteX131" fmla="*/ 37303 w 185096"/>
                <a:gd name="connsiteY131" fmla="*/ 66935 h 109766"/>
                <a:gd name="connsiteX132" fmla="*/ 37303 w 185096"/>
                <a:gd name="connsiteY132" fmla="*/ 64783 h 109766"/>
                <a:gd name="connsiteX133" fmla="*/ 41607 w 185096"/>
                <a:gd name="connsiteY133" fmla="*/ 64783 h 109766"/>
                <a:gd name="connsiteX134" fmla="*/ 41607 w 185096"/>
                <a:gd name="connsiteY134" fmla="*/ 62630 h 109766"/>
                <a:gd name="connsiteX135" fmla="*/ 43760 w 185096"/>
                <a:gd name="connsiteY135" fmla="*/ 62630 h 109766"/>
                <a:gd name="connsiteX136" fmla="*/ 43760 w 185096"/>
                <a:gd name="connsiteY136" fmla="*/ 60478 h 109766"/>
                <a:gd name="connsiteX137" fmla="*/ 48064 w 185096"/>
                <a:gd name="connsiteY137" fmla="*/ 60478 h 109766"/>
                <a:gd name="connsiteX138" fmla="*/ 48064 w 185096"/>
                <a:gd name="connsiteY138" fmla="*/ 58326 h 109766"/>
                <a:gd name="connsiteX139" fmla="*/ 50217 w 185096"/>
                <a:gd name="connsiteY139" fmla="*/ 58326 h 109766"/>
                <a:gd name="connsiteX140" fmla="*/ 50217 w 185096"/>
                <a:gd name="connsiteY140" fmla="*/ 56173 h 109766"/>
                <a:gd name="connsiteX141" fmla="*/ 56673 w 185096"/>
                <a:gd name="connsiteY141" fmla="*/ 56173 h 109766"/>
                <a:gd name="connsiteX142" fmla="*/ 56673 w 185096"/>
                <a:gd name="connsiteY142" fmla="*/ 54021 h 109766"/>
                <a:gd name="connsiteX143" fmla="*/ 60978 w 185096"/>
                <a:gd name="connsiteY143" fmla="*/ 54021 h 109766"/>
                <a:gd name="connsiteX144" fmla="*/ 60978 w 185096"/>
                <a:gd name="connsiteY144" fmla="*/ 51869 h 109766"/>
                <a:gd name="connsiteX145" fmla="*/ 63130 w 185096"/>
                <a:gd name="connsiteY145" fmla="*/ 51869 h 109766"/>
                <a:gd name="connsiteX146" fmla="*/ 63130 w 185096"/>
                <a:gd name="connsiteY146" fmla="*/ 49717 h 109766"/>
                <a:gd name="connsiteX147" fmla="*/ 65283 w 185096"/>
                <a:gd name="connsiteY147" fmla="*/ 49717 h 109766"/>
                <a:gd name="connsiteX148" fmla="*/ 65283 w 185096"/>
                <a:gd name="connsiteY148" fmla="*/ 47564 h 109766"/>
                <a:gd name="connsiteX149" fmla="*/ 69587 w 185096"/>
                <a:gd name="connsiteY149" fmla="*/ 47564 h 109766"/>
                <a:gd name="connsiteX150" fmla="*/ 69587 w 185096"/>
                <a:gd name="connsiteY150" fmla="*/ 45412 h 109766"/>
                <a:gd name="connsiteX151" fmla="*/ 73892 w 185096"/>
                <a:gd name="connsiteY151" fmla="*/ 45412 h 109766"/>
                <a:gd name="connsiteX152" fmla="*/ 73892 w 185096"/>
                <a:gd name="connsiteY152" fmla="*/ 43260 h 109766"/>
                <a:gd name="connsiteX153" fmla="*/ 78196 w 185096"/>
                <a:gd name="connsiteY153" fmla="*/ 43260 h 109766"/>
                <a:gd name="connsiteX154" fmla="*/ 78196 w 185096"/>
                <a:gd name="connsiteY154" fmla="*/ 41107 h 109766"/>
                <a:gd name="connsiteX155" fmla="*/ 82501 w 185096"/>
                <a:gd name="connsiteY155" fmla="*/ 41107 h 109766"/>
                <a:gd name="connsiteX156" fmla="*/ 82501 w 185096"/>
                <a:gd name="connsiteY156" fmla="*/ 38955 h 109766"/>
                <a:gd name="connsiteX157" fmla="*/ 86805 w 185096"/>
                <a:gd name="connsiteY157" fmla="*/ 38955 h 109766"/>
                <a:gd name="connsiteX158" fmla="*/ 86805 w 185096"/>
                <a:gd name="connsiteY158" fmla="*/ 36803 h 109766"/>
                <a:gd name="connsiteX159" fmla="*/ 91110 w 185096"/>
                <a:gd name="connsiteY159" fmla="*/ 36803 h 109766"/>
                <a:gd name="connsiteX160" fmla="*/ 91110 w 185096"/>
                <a:gd name="connsiteY160" fmla="*/ 34651 h 109766"/>
                <a:gd name="connsiteX161" fmla="*/ 93262 w 185096"/>
                <a:gd name="connsiteY161" fmla="*/ 34651 h 109766"/>
                <a:gd name="connsiteX162" fmla="*/ 93262 w 185096"/>
                <a:gd name="connsiteY162" fmla="*/ 32498 h 109766"/>
                <a:gd name="connsiteX163" fmla="*/ 97567 w 185096"/>
                <a:gd name="connsiteY163" fmla="*/ 32498 h 109766"/>
                <a:gd name="connsiteX164" fmla="*/ 97567 w 185096"/>
                <a:gd name="connsiteY164" fmla="*/ 30346 h 109766"/>
                <a:gd name="connsiteX165" fmla="*/ 101871 w 185096"/>
                <a:gd name="connsiteY165" fmla="*/ 30346 h 109766"/>
                <a:gd name="connsiteX166" fmla="*/ 101871 w 185096"/>
                <a:gd name="connsiteY166" fmla="*/ 28194 h 109766"/>
                <a:gd name="connsiteX167" fmla="*/ 104024 w 185096"/>
                <a:gd name="connsiteY167" fmla="*/ 28194 h 109766"/>
                <a:gd name="connsiteX168" fmla="*/ 104024 w 185096"/>
                <a:gd name="connsiteY168" fmla="*/ 26041 h 109766"/>
                <a:gd name="connsiteX169" fmla="*/ 110481 w 185096"/>
                <a:gd name="connsiteY169" fmla="*/ 26041 h 109766"/>
                <a:gd name="connsiteX170" fmla="*/ 110481 w 185096"/>
                <a:gd name="connsiteY170" fmla="*/ 23889 h 109766"/>
                <a:gd name="connsiteX171" fmla="*/ 116937 w 185096"/>
                <a:gd name="connsiteY171" fmla="*/ 23889 h 109766"/>
                <a:gd name="connsiteX172" fmla="*/ 116937 w 185096"/>
                <a:gd name="connsiteY172" fmla="*/ 21737 h 109766"/>
                <a:gd name="connsiteX173" fmla="*/ 121242 w 185096"/>
                <a:gd name="connsiteY173" fmla="*/ 21737 h 109766"/>
                <a:gd name="connsiteX174" fmla="*/ 121242 w 185096"/>
                <a:gd name="connsiteY174" fmla="*/ 19585 h 109766"/>
                <a:gd name="connsiteX175" fmla="*/ 127699 w 185096"/>
                <a:gd name="connsiteY175" fmla="*/ 19585 h 109766"/>
                <a:gd name="connsiteX176" fmla="*/ 127699 w 185096"/>
                <a:gd name="connsiteY176" fmla="*/ 17432 h 109766"/>
                <a:gd name="connsiteX177" fmla="*/ 134156 w 185096"/>
                <a:gd name="connsiteY177" fmla="*/ 17432 h 109766"/>
                <a:gd name="connsiteX178" fmla="*/ 134156 w 185096"/>
                <a:gd name="connsiteY178" fmla="*/ 15280 h 109766"/>
                <a:gd name="connsiteX179" fmla="*/ 138460 w 185096"/>
                <a:gd name="connsiteY179" fmla="*/ 15280 h 109766"/>
                <a:gd name="connsiteX180" fmla="*/ 138460 w 185096"/>
                <a:gd name="connsiteY180" fmla="*/ 13128 h 109766"/>
                <a:gd name="connsiteX181" fmla="*/ 142765 w 185096"/>
                <a:gd name="connsiteY181" fmla="*/ 13128 h 109766"/>
                <a:gd name="connsiteX182" fmla="*/ 142765 w 185096"/>
                <a:gd name="connsiteY182" fmla="*/ 10975 h 109766"/>
                <a:gd name="connsiteX183" fmla="*/ 144917 w 185096"/>
                <a:gd name="connsiteY183" fmla="*/ 10975 h 109766"/>
                <a:gd name="connsiteX184" fmla="*/ 144917 w 185096"/>
                <a:gd name="connsiteY184" fmla="*/ 8823 h 109766"/>
                <a:gd name="connsiteX185" fmla="*/ 151374 w 185096"/>
                <a:gd name="connsiteY185" fmla="*/ 8823 h 109766"/>
                <a:gd name="connsiteX186" fmla="*/ 151374 w 185096"/>
                <a:gd name="connsiteY186" fmla="*/ 6671 h 109766"/>
                <a:gd name="connsiteX187" fmla="*/ 159983 w 185096"/>
                <a:gd name="connsiteY187" fmla="*/ 6671 h 109766"/>
                <a:gd name="connsiteX188" fmla="*/ 159983 w 185096"/>
                <a:gd name="connsiteY188" fmla="*/ 4519 h 109766"/>
                <a:gd name="connsiteX189" fmla="*/ 164288 w 185096"/>
                <a:gd name="connsiteY189" fmla="*/ 4519 h 109766"/>
                <a:gd name="connsiteX190" fmla="*/ 164288 w 185096"/>
                <a:gd name="connsiteY190" fmla="*/ 2366 h 109766"/>
                <a:gd name="connsiteX191" fmla="*/ 172897 w 185096"/>
                <a:gd name="connsiteY191" fmla="*/ 2366 h 10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185096" h="109766">
                  <a:moveTo>
                    <a:pt x="172897" y="214"/>
                  </a:moveTo>
                  <a:lnTo>
                    <a:pt x="181506" y="214"/>
                  </a:lnTo>
                  <a:lnTo>
                    <a:pt x="181506" y="2366"/>
                  </a:lnTo>
                  <a:lnTo>
                    <a:pt x="185811" y="2366"/>
                  </a:lnTo>
                  <a:lnTo>
                    <a:pt x="185811" y="4519"/>
                  </a:lnTo>
                  <a:lnTo>
                    <a:pt x="183658" y="4519"/>
                  </a:lnTo>
                  <a:lnTo>
                    <a:pt x="183658" y="8823"/>
                  </a:lnTo>
                  <a:lnTo>
                    <a:pt x="181506" y="8823"/>
                  </a:lnTo>
                  <a:lnTo>
                    <a:pt x="181506" y="17432"/>
                  </a:lnTo>
                  <a:lnTo>
                    <a:pt x="179354" y="17432"/>
                  </a:lnTo>
                  <a:lnTo>
                    <a:pt x="179354" y="19585"/>
                  </a:lnTo>
                  <a:lnTo>
                    <a:pt x="177201" y="19585"/>
                  </a:lnTo>
                  <a:lnTo>
                    <a:pt x="177201" y="21737"/>
                  </a:lnTo>
                  <a:lnTo>
                    <a:pt x="170745" y="21737"/>
                  </a:lnTo>
                  <a:lnTo>
                    <a:pt x="170745" y="23889"/>
                  </a:lnTo>
                  <a:lnTo>
                    <a:pt x="162135" y="23889"/>
                  </a:lnTo>
                  <a:lnTo>
                    <a:pt x="162135" y="26041"/>
                  </a:lnTo>
                  <a:lnTo>
                    <a:pt x="159983" y="26041"/>
                  </a:lnTo>
                  <a:lnTo>
                    <a:pt x="159983" y="28194"/>
                  </a:lnTo>
                  <a:lnTo>
                    <a:pt x="157831" y="28194"/>
                  </a:lnTo>
                  <a:lnTo>
                    <a:pt x="157831" y="30346"/>
                  </a:lnTo>
                  <a:lnTo>
                    <a:pt x="149222" y="30346"/>
                  </a:lnTo>
                  <a:lnTo>
                    <a:pt x="149222" y="32498"/>
                  </a:lnTo>
                  <a:lnTo>
                    <a:pt x="147069" y="32498"/>
                  </a:lnTo>
                  <a:lnTo>
                    <a:pt x="147069" y="34651"/>
                  </a:lnTo>
                  <a:lnTo>
                    <a:pt x="140613" y="34651"/>
                  </a:lnTo>
                  <a:lnTo>
                    <a:pt x="140613" y="36803"/>
                  </a:lnTo>
                  <a:lnTo>
                    <a:pt x="134156" y="36803"/>
                  </a:lnTo>
                  <a:lnTo>
                    <a:pt x="134156" y="38955"/>
                  </a:lnTo>
                  <a:lnTo>
                    <a:pt x="129851" y="38955"/>
                  </a:lnTo>
                  <a:lnTo>
                    <a:pt x="129851" y="41107"/>
                  </a:lnTo>
                  <a:lnTo>
                    <a:pt x="125547" y="41107"/>
                  </a:lnTo>
                  <a:lnTo>
                    <a:pt x="125547" y="43260"/>
                  </a:lnTo>
                  <a:lnTo>
                    <a:pt x="121242" y="43260"/>
                  </a:lnTo>
                  <a:lnTo>
                    <a:pt x="121242" y="45412"/>
                  </a:lnTo>
                  <a:lnTo>
                    <a:pt x="116937" y="45412"/>
                  </a:lnTo>
                  <a:lnTo>
                    <a:pt x="116937" y="47564"/>
                  </a:lnTo>
                  <a:lnTo>
                    <a:pt x="114785" y="47564"/>
                  </a:lnTo>
                  <a:lnTo>
                    <a:pt x="114785" y="49717"/>
                  </a:lnTo>
                  <a:lnTo>
                    <a:pt x="110481" y="49717"/>
                  </a:lnTo>
                  <a:lnTo>
                    <a:pt x="110481" y="51869"/>
                  </a:lnTo>
                  <a:lnTo>
                    <a:pt x="108328" y="51869"/>
                  </a:lnTo>
                  <a:lnTo>
                    <a:pt x="108328" y="54021"/>
                  </a:lnTo>
                  <a:lnTo>
                    <a:pt x="104024" y="54021"/>
                  </a:lnTo>
                  <a:lnTo>
                    <a:pt x="104024" y="56173"/>
                  </a:lnTo>
                  <a:lnTo>
                    <a:pt x="99719" y="56173"/>
                  </a:lnTo>
                  <a:lnTo>
                    <a:pt x="99719" y="58326"/>
                  </a:lnTo>
                  <a:lnTo>
                    <a:pt x="97567" y="58326"/>
                  </a:lnTo>
                  <a:lnTo>
                    <a:pt x="97567" y="60478"/>
                  </a:lnTo>
                  <a:lnTo>
                    <a:pt x="93262" y="60478"/>
                  </a:lnTo>
                  <a:lnTo>
                    <a:pt x="93262" y="62630"/>
                  </a:lnTo>
                  <a:lnTo>
                    <a:pt x="91110" y="62630"/>
                  </a:lnTo>
                  <a:lnTo>
                    <a:pt x="91110" y="64783"/>
                  </a:lnTo>
                  <a:lnTo>
                    <a:pt x="86805" y="64783"/>
                  </a:lnTo>
                  <a:lnTo>
                    <a:pt x="86805" y="66935"/>
                  </a:lnTo>
                  <a:lnTo>
                    <a:pt x="84653" y="66935"/>
                  </a:lnTo>
                  <a:lnTo>
                    <a:pt x="84653" y="69087"/>
                  </a:lnTo>
                  <a:lnTo>
                    <a:pt x="82501" y="69087"/>
                  </a:lnTo>
                  <a:lnTo>
                    <a:pt x="82501" y="71239"/>
                  </a:lnTo>
                  <a:lnTo>
                    <a:pt x="78196" y="71239"/>
                  </a:lnTo>
                  <a:lnTo>
                    <a:pt x="78196" y="73392"/>
                  </a:lnTo>
                  <a:lnTo>
                    <a:pt x="76044" y="73392"/>
                  </a:lnTo>
                  <a:lnTo>
                    <a:pt x="76044" y="75544"/>
                  </a:lnTo>
                  <a:lnTo>
                    <a:pt x="73892" y="75544"/>
                  </a:lnTo>
                  <a:lnTo>
                    <a:pt x="73892" y="77696"/>
                  </a:lnTo>
                  <a:lnTo>
                    <a:pt x="69587" y="77696"/>
                  </a:lnTo>
                  <a:lnTo>
                    <a:pt x="69587" y="79849"/>
                  </a:lnTo>
                  <a:lnTo>
                    <a:pt x="65283" y="79849"/>
                  </a:lnTo>
                  <a:lnTo>
                    <a:pt x="65283" y="82001"/>
                  </a:lnTo>
                  <a:lnTo>
                    <a:pt x="63130" y="82001"/>
                  </a:lnTo>
                  <a:lnTo>
                    <a:pt x="63130" y="84153"/>
                  </a:lnTo>
                  <a:lnTo>
                    <a:pt x="58826" y="84153"/>
                  </a:lnTo>
                  <a:lnTo>
                    <a:pt x="58826" y="86305"/>
                  </a:lnTo>
                  <a:lnTo>
                    <a:pt x="56673" y="86305"/>
                  </a:lnTo>
                  <a:lnTo>
                    <a:pt x="56673" y="88458"/>
                  </a:lnTo>
                  <a:lnTo>
                    <a:pt x="52369" y="88458"/>
                  </a:lnTo>
                  <a:lnTo>
                    <a:pt x="52369" y="90610"/>
                  </a:lnTo>
                  <a:lnTo>
                    <a:pt x="48064" y="90610"/>
                  </a:lnTo>
                  <a:lnTo>
                    <a:pt x="48064" y="92762"/>
                  </a:lnTo>
                  <a:lnTo>
                    <a:pt x="43760" y="92762"/>
                  </a:lnTo>
                  <a:lnTo>
                    <a:pt x="43760" y="94915"/>
                  </a:lnTo>
                  <a:lnTo>
                    <a:pt x="41607" y="94915"/>
                  </a:lnTo>
                  <a:lnTo>
                    <a:pt x="41607" y="97067"/>
                  </a:lnTo>
                  <a:lnTo>
                    <a:pt x="37303" y="97067"/>
                  </a:lnTo>
                  <a:lnTo>
                    <a:pt x="37303" y="99219"/>
                  </a:lnTo>
                  <a:lnTo>
                    <a:pt x="35151" y="99219"/>
                  </a:lnTo>
                  <a:lnTo>
                    <a:pt x="35151" y="101371"/>
                  </a:lnTo>
                  <a:lnTo>
                    <a:pt x="32998" y="101371"/>
                  </a:lnTo>
                  <a:lnTo>
                    <a:pt x="32998" y="103524"/>
                  </a:lnTo>
                  <a:lnTo>
                    <a:pt x="30846" y="103524"/>
                  </a:lnTo>
                  <a:lnTo>
                    <a:pt x="30846" y="107828"/>
                  </a:lnTo>
                  <a:lnTo>
                    <a:pt x="28694" y="107828"/>
                  </a:lnTo>
                  <a:lnTo>
                    <a:pt x="28694" y="109981"/>
                  </a:lnTo>
                  <a:lnTo>
                    <a:pt x="22237" y="109981"/>
                  </a:lnTo>
                  <a:lnTo>
                    <a:pt x="22237" y="107828"/>
                  </a:lnTo>
                  <a:lnTo>
                    <a:pt x="20085" y="107828"/>
                  </a:lnTo>
                  <a:lnTo>
                    <a:pt x="20085" y="105676"/>
                  </a:lnTo>
                  <a:lnTo>
                    <a:pt x="15780" y="105676"/>
                  </a:lnTo>
                  <a:lnTo>
                    <a:pt x="15780" y="103524"/>
                  </a:lnTo>
                  <a:lnTo>
                    <a:pt x="13628" y="103524"/>
                  </a:lnTo>
                  <a:lnTo>
                    <a:pt x="13628" y="101371"/>
                  </a:lnTo>
                  <a:lnTo>
                    <a:pt x="11475" y="101371"/>
                  </a:lnTo>
                  <a:lnTo>
                    <a:pt x="11475" y="99219"/>
                  </a:lnTo>
                  <a:lnTo>
                    <a:pt x="9323" y="99219"/>
                  </a:lnTo>
                  <a:lnTo>
                    <a:pt x="9323" y="97067"/>
                  </a:lnTo>
                  <a:lnTo>
                    <a:pt x="5019" y="97067"/>
                  </a:lnTo>
                  <a:lnTo>
                    <a:pt x="5019" y="94915"/>
                  </a:lnTo>
                  <a:lnTo>
                    <a:pt x="714" y="94915"/>
                  </a:lnTo>
                  <a:lnTo>
                    <a:pt x="714" y="92762"/>
                  </a:lnTo>
                  <a:lnTo>
                    <a:pt x="7171" y="92762"/>
                  </a:lnTo>
                  <a:lnTo>
                    <a:pt x="7171" y="90610"/>
                  </a:lnTo>
                  <a:lnTo>
                    <a:pt x="9323" y="90610"/>
                  </a:lnTo>
                  <a:lnTo>
                    <a:pt x="9323" y="86305"/>
                  </a:lnTo>
                  <a:lnTo>
                    <a:pt x="11475" y="86305"/>
                  </a:lnTo>
                  <a:lnTo>
                    <a:pt x="11475" y="84153"/>
                  </a:lnTo>
                  <a:lnTo>
                    <a:pt x="13628" y="84153"/>
                  </a:lnTo>
                  <a:lnTo>
                    <a:pt x="13628" y="82001"/>
                  </a:lnTo>
                  <a:lnTo>
                    <a:pt x="15780" y="82001"/>
                  </a:lnTo>
                  <a:lnTo>
                    <a:pt x="15780" y="79849"/>
                  </a:lnTo>
                  <a:lnTo>
                    <a:pt x="20085" y="79849"/>
                  </a:lnTo>
                  <a:lnTo>
                    <a:pt x="20085" y="77696"/>
                  </a:lnTo>
                  <a:lnTo>
                    <a:pt x="22237" y="77696"/>
                  </a:lnTo>
                  <a:lnTo>
                    <a:pt x="22237" y="75544"/>
                  </a:lnTo>
                  <a:lnTo>
                    <a:pt x="24389" y="75544"/>
                  </a:lnTo>
                  <a:lnTo>
                    <a:pt x="24389" y="73392"/>
                  </a:lnTo>
                  <a:lnTo>
                    <a:pt x="30846" y="73392"/>
                  </a:lnTo>
                  <a:lnTo>
                    <a:pt x="30846" y="71239"/>
                  </a:lnTo>
                  <a:lnTo>
                    <a:pt x="32998" y="71239"/>
                  </a:lnTo>
                  <a:lnTo>
                    <a:pt x="32998" y="69087"/>
                  </a:lnTo>
                  <a:lnTo>
                    <a:pt x="35151" y="69087"/>
                  </a:lnTo>
                  <a:lnTo>
                    <a:pt x="35151" y="66935"/>
                  </a:lnTo>
                  <a:lnTo>
                    <a:pt x="37303" y="66935"/>
                  </a:lnTo>
                  <a:lnTo>
                    <a:pt x="37303" y="64783"/>
                  </a:lnTo>
                  <a:lnTo>
                    <a:pt x="41607" y="64783"/>
                  </a:lnTo>
                  <a:lnTo>
                    <a:pt x="41607" y="62630"/>
                  </a:lnTo>
                  <a:lnTo>
                    <a:pt x="43760" y="62630"/>
                  </a:lnTo>
                  <a:lnTo>
                    <a:pt x="43760" y="60478"/>
                  </a:lnTo>
                  <a:lnTo>
                    <a:pt x="48064" y="60478"/>
                  </a:lnTo>
                  <a:lnTo>
                    <a:pt x="48064" y="58326"/>
                  </a:lnTo>
                  <a:lnTo>
                    <a:pt x="50217" y="58326"/>
                  </a:lnTo>
                  <a:lnTo>
                    <a:pt x="50217" y="56173"/>
                  </a:lnTo>
                  <a:lnTo>
                    <a:pt x="56673" y="56173"/>
                  </a:lnTo>
                  <a:lnTo>
                    <a:pt x="56673" y="54021"/>
                  </a:lnTo>
                  <a:lnTo>
                    <a:pt x="60978" y="54021"/>
                  </a:lnTo>
                  <a:lnTo>
                    <a:pt x="60978" y="51869"/>
                  </a:lnTo>
                  <a:lnTo>
                    <a:pt x="63130" y="51869"/>
                  </a:lnTo>
                  <a:lnTo>
                    <a:pt x="63130" y="49717"/>
                  </a:lnTo>
                  <a:lnTo>
                    <a:pt x="65283" y="49717"/>
                  </a:lnTo>
                  <a:lnTo>
                    <a:pt x="65283" y="47564"/>
                  </a:lnTo>
                  <a:lnTo>
                    <a:pt x="69587" y="47564"/>
                  </a:lnTo>
                  <a:lnTo>
                    <a:pt x="69587" y="45412"/>
                  </a:lnTo>
                  <a:lnTo>
                    <a:pt x="73892" y="45412"/>
                  </a:lnTo>
                  <a:lnTo>
                    <a:pt x="73892" y="43260"/>
                  </a:lnTo>
                  <a:lnTo>
                    <a:pt x="78196" y="43260"/>
                  </a:lnTo>
                  <a:lnTo>
                    <a:pt x="78196" y="41107"/>
                  </a:lnTo>
                  <a:lnTo>
                    <a:pt x="82501" y="41107"/>
                  </a:lnTo>
                  <a:lnTo>
                    <a:pt x="82501" y="38955"/>
                  </a:lnTo>
                  <a:lnTo>
                    <a:pt x="86805" y="38955"/>
                  </a:lnTo>
                  <a:lnTo>
                    <a:pt x="86805" y="36803"/>
                  </a:lnTo>
                  <a:lnTo>
                    <a:pt x="91110" y="36803"/>
                  </a:lnTo>
                  <a:lnTo>
                    <a:pt x="91110" y="34651"/>
                  </a:lnTo>
                  <a:lnTo>
                    <a:pt x="93262" y="34651"/>
                  </a:lnTo>
                  <a:lnTo>
                    <a:pt x="93262" y="32498"/>
                  </a:lnTo>
                  <a:lnTo>
                    <a:pt x="97567" y="32498"/>
                  </a:lnTo>
                  <a:lnTo>
                    <a:pt x="97567" y="30346"/>
                  </a:lnTo>
                  <a:lnTo>
                    <a:pt x="101871" y="30346"/>
                  </a:lnTo>
                  <a:lnTo>
                    <a:pt x="101871" y="28194"/>
                  </a:lnTo>
                  <a:lnTo>
                    <a:pt x="104024" y="28194"/>
                  </a:lnTo>
                  <a:lnTo>
                    <a:pt x="104024" y="26041"/>
                  </a:lnTo>
                  <a:lnTo>
                    <a:pt x="110481" y="26041"/>
                  </a:lnTo>
                  <a:lnTo>
                    <a:pt x="110481" y="23889"/>
                  </a:lnTo>
                  <a:lnTo>
                    <a:pt x="116937" y="23889"/>
                  </a:lnTo>
                  <a:lnTo>
                    <a:pt x="116937" y="21737"/>
                  </a:lnTo>
                  <a:lnTo>
                    <a:pt x="121242" y="21737"/>
                  </a:lnTo>
                  <a:lnTo>
                    <a:pt x="121242" y="19585"/>
                  </a:lnTo>
                  <a:lnTo>
                    <a:pt x="127699" y="19585"/>
                  </a:lnTo>
                  <a:lnTo>
                    <a:pt x="127699" y="17432"/>
                  </a:lnTo>
                  <a:lnTo>
                    <a:pt x="134156" y="17432"/>
                  </a:lnTo>
                  <a:lnTo>
                    <a:pt x="134156" y="15280"/>
                  </a:lnTo>
                  <a:lnTo>
                    <a:pt x="138460" y="15280"/>
                  </a:lnTo>
                  <a:lnTo>
                    <a:pt x="138460" y="13128"/>
                  </a:lnTo>
                  <a:lnTo>
                    <a:pt x="142765" y="13128"/>
                  </a:lnTo>
                  <a:lnTo>
                    <a:pt x="142765" y="10975"/>
                  </a:lnTo>
                  <a:lnTo>
                    <a:pt x="144917" y="10975"/>
                  </a:lnTo>
                  <a:lnTo>
                    <a:pt x="144917" y="8823"/>
                  </a:lnTo>
                  <a:lnTo>
                    <a:pt x="151374" y="8823"/>
                  </a:lnTo>
                  <a:lnTo>
                    <a:pt x="151374" y="6671"/>
                  </a:lnTo>
                  <a:lnTo>
                    <a:pt x="159983" y="6671"/>
                  </a:lnTo>
                  <a:lnTo>
                    <a:pt x="159983" y="4519"/>
                  </a:lnTo>
                  <a:lnTo>
                    <a:pt x="164288" y="4519"/>
                  </a:lnTo>
                  <a:lnTo>
                    <a:pt x="164288" y="2366"/>
                  </a:lnTo>
                  <a:lnTo>
                    <a:pt x="172897" y="2366"/>
                  </a:lnTo>
                  <a:close/>
                </a:path>
              </a:pathLst>
            </a:custGeom>
            <a:solidFill>
              <a:srgbClr val="F4D09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1719CA63-F49C-8BBD-6B47-E7498F63FAD8}"/>
                </a:ext>
              </a:extLst>
            </p:cNvPr>
            <p:cNvSpPr/>
            <p:nvPr/>
          </p:nvSpPr>
          <p:spPr>
            <a:xfrm>
              <a:off x="12050691" y="7912830"/>
              <a:ext cx="180792" cy="107614"/>
            </a:xfrm>
            <a:custGeom>
              <a:avLst/>
              <a:gdLst>
                <a:gd name="connsiteX0" fmla="*/ 2477 w 180792"/>
                <a:gd name="connsiteY0" fmla="*/ 214 h 107614"/>
                <a:gd name="connsiteX1" fmla="*/ 8934 w 180792"/>
                <a:gd name="connsiteY1" fmla="*/ 214 h 107614"/>
                <a:gd name="connsiteX2" fmla="*/ 8934 w 180792"/>
                <a:gd name="connsiteY2" fmla="*/ 2366 h 107614"/>
                <a:gd name="connsiteX3" fmla="*/ 13239 w 180792"/>
                <a:gd name="connsiteY3" fmla="*/ 2366 h 107614"/>
                <a:gd name="connsiteX4" fmla="*/ 13239 w 180792"/>
                <a:gd name="connsiteY4" fmla="*/ 4519 h 107614"/>
                <a:gd name="connsiteX5" fmla="*/ 19696 w 180792"/>
                <a:gd name="connsiteY5" fmla="*/ 4519 h 107614"/>
                <a:gd name="connsiteX6" fmla="*/ 19696 w 180792"/>
                <a:gd name="connsiteY6" fmla="*/ 6671 h 107614"/>
                <a:gd name="connsiteX7" fmla="*/ 24000 w 180792"/>
                <a:gd name="connsiteY7" fmla="*/ 6671 h 107614"/>
                <a:gd name="connsiteX8" fmla="*/ 24000 w 180792"/>
                <a:gd name="connsiteY8" fmla="*/ 8823 h 107614"/>
                <a:gd name="connsiteX9" fmla="*/ 34762 w 180792"/>
                <a:gd name="connsiteY9" fmla="*/ 8823 h 107614"/>
                <a:gd name="connsiteX10" fmla="*/ 34762 w 180792"/>
                <a:gd name="connsiteY10" fmla="*/ 10975 h 107614"/>
                <a:gd name="connsiteX11" fmla="*/ 36914 w 180792"/>
                <a:gd name="connsiteY11" fmla="*/ 10975 h 107614"/>
                <a:gd name="connsiteX12" fmla="*/ 36914 w 180792"/>
                <a:gd name="connsiteY12" fmla="*/ 13128 h 107614"/>
                <a:gd name="connsiteX13" fmla="*/ 43371 w 180792"/>
                <a:gd name="connsiteY13" fmla="*/ 13128 h 107614"/>
                <a:gd name="connsiteX14" fmla="*/ 43371 w 180792"/>
                <a:gd name="connsiteY14" fmla="*/ 15280 h 107614"/>
                <a:gd name="connsiteX15" fmla="*/ 49828 w 180792"/>
                <a:gd name="connsiteY15" fmla="*/ 15280 h 107614"/>
                <a:gd name="connsiteX16" fmla="*/ 49828 w 180792"/>
                <a:gd name="connsiteY16" fmla="*/ 17432 h 107614"/>
                <a:gd name="connsiteX17" fmla="*/ 56284 w 180792"/>
                <a:gd name="connsiteY17" fmla="*/ 17432 h 107614"/>
                <a:gd name="connsiteX18" fmla="*/ 56284 w 180792"/>
                <a:gd name="connsiteY18" fmla="*/ 19585 h 107614"/>
                <a:gd name="connsiteX19" fmla="*/ 60589 w 180792"/>
                <a:gd name="connsiteY19" fmla="*/ 19585 h 107614"/>
                <a:gd name="connsiteX20" fmla="*/ 60589 w 180792"/>
                <a:gd name="connsiteY20" fmla="*/ 21737 h 107614"/>
                <a:gd name="connsiteX21" fmla="*/ 64894 w 180792"/>
                <a:gd name="connsiteY21" fmla="*/ 21737 h 107614"/>
                <a:gd name="connsiteX22" fmla="*/ 64894 w 180792"/>
                <a:gd name="connsiteY22" fmla="*/ 23889 h 107614"/>
                <a:gd name="connsiteX23" fmla="*/ 69198 w 180792"/>
                <a:gd name="connsiteY23" fmla="*/ 23889 h 107614"/>
                <a:gd name="connsiteX24" fmla="*/ 69198 w 180792"/>
                <a:gd name="connsiteY24" fmla="*/ 26041 h 107614"/>
                <a:gd name="connsiteX25" fmla="*/ 73503 w 180792"/>
                <a:gd name="connsiteY25" fmla="*/ 26041 h 107614"/>
                <a:gd name="connsiteX26" fmla="*/ 73503 w 180792"/>
                <a:gd name="connsiteY26" fmla="*/ 28194 h 107614"/>
                <a:gd name="connsiteX27" fmla="*/ 77807 w 180792"/>
                <a:gd name="connsiteY27" fmla="*/ 28194 h 107614"/>
                <a:gd name="connsiteX28" fmla="*/ 77807 w 180792"/>
                <a:gd name="connsiteY28" fmla="*/ 30346 h 107614"/>
                <a:gd name="connsiteX29" fmla="*/ 82112 w 180792"/>
                <a:gd name="connsiteY29" fmla="*/ 30346 h 107614"/>
                <a:gd name="connsiteX30" fmla="*/ 82112 w 180792"/>
                <a:gd name="connsiteY30" fmla="*/ 32498 h 107614"/>
                <a:gd name="connsiteX31" fmla="*/ 86416 w 180792"/>
                <a:gd name="connsiteY31" fmla="*/ 32498 h 107614"/>
                <a:gd name="connsiteX32" fmla="*/ 86416 w 180792"/>
                <a:gd name="connsiteY32" fmla="*/ 34651 h 107614"/>
                <a:gd name="connsiteX33" fmla="*/ 92873 w 180792"/>
                <a:gd name="connsiteY33" fmla="*/ 34651 h 107614"/>
                <a:gd name="connsiteX34" fmla="*/ 92873 w 180792"/>
                <a:gd name="connsiteY34" fmla="*/ 36803 h 107614"/>
                <a:gd name="connsiteX35" fmla="*/ 95026 w 180792"/>
                <a:gd name="connsiteY35" fmla="*/ 36803 h 107614"/>
                <a:gd name="connsiteX36" fmla="*/ 95026 w 180792"/>
                <a:gd name="connsiteY36" fmla="*/ 38955 h 107614"/>
                <a:gd name="connsiteX37" fmla="*/ 97178 w 180792"/>
                <a:gd name="connsiteY37" fmla="*/ 38955 h 107614"/>
                <a:gd name="connsiteX38" fmla="*/ 97178 w 180792"/>
                <a:gd name="connsiteY38" fmla="*/ 41107 h 107614"/>
                <a:gd name="connsiteX39" fmla="*/ 101482 w 180792"/>
                <a:gd name="connsiteY39" fmla="*/ 41107 h 107614"/>
                <a:gd name="connsiteX40" fmla="*/ 101482 w 180792"/>
                <a:gd name="connsiteY40" fmla="*/ 43260 h 107614"/>
                <a:gd name="connsiteX41" fmla="*/ 103635 w 180792"/>
                <a:gd name="connsiteY41" fmla="*/ 43260 h 107614"/>
                <a:gd name="connsiteX42" fmla="*/ 103635 w 180792"/>
                <a:gd name="connsiteY42" fmla="*/ 45412 h 107614"/>
                <a:gd name="connsiteX43" fmla="*/ 107939 w 180792"/>
                <a:gd name="connsiteY43" fmla="*/ 45412 h 107614"/>
                <a:gd name="connsiteX44" fmla="*/ 107939 w 180792"/>
                <a:gd name="connsiteY44" fmla="*/ 47564 h 107614"/>
                <a:gd name="connsiteX45" fmla="*/ 116548 w 180792"/>
                <a:gd name="connsiteY45" fmla="*/ 47564 h 107614"/>
                <a:gd name="connsiteX46" fmla="*/ 116548 w 180792"/>
                <a:gd name="connsiteY46" fmla="*/ 49717 h 107614"/>
                <a:gd name="connsiteX47" fmla="*/ 120853 w 180792"/>
                <a:gd name="connsiteY47" fmla="*/ 49717 h 107614"/>
                <a:gd name="connsiteX48" fmla="*/ 120853 w 180792"/>
                <a:gd name="connsiteY48" fmla="*/ 54021 h 107614"/>
                <a:gd name="connsiteX49" fmla="*/ 123005 w 180792"/>
                <a:gd name="connsiteY49" fmla="*/ 54021 h 107614"/>
                <a:gd name="connsiteX50" fmla="*/ 123005 w 180792"/>
                <a:gd name="connsiteY50" fmla="*/ 56173 h 107614"/>
                <a:gd name="connsiteX51" fmla="*/ 127310 w 180792"/>
                <a:gd name="connsiteY51" fmla="*/ 56173 h 107614"/>
                <a:gd name="connsiteX52" fmla="*/ 127310 w 180792"/>
                <a:gd name="connsiteY52" fmla="*/ 58326 h 107614"/>
                <a:gd name="connsiteX53" fmla="*/ 131614 w 180792"/>
                <a:gd name="connsiteY53" fmla="*/ 58326 h 107614"/>
                <a:gd name="connsiteX54" fmla="*/ 131614 w 180792"/>
                <a:gd name="connsiteY54" fmla="*/ 60478 h 107614"/>
                <a:gd name="connsiteX55" fmla="*/ 135919 w 180792"/>
                <a:gd name="connsiteY55" fmla="*/ 60478 h 107614"/>
                <a:gd name="connsiteX56" fmla="*/ 135919 w 180792"/>
                <a:gd name="connsiteY56" fmla="*/ 62630 h 107614"/>
                <a:gd name="connsiteX57" fmla="*/ 138071 w 180792"/>
                <a:gd name="connsiteY57" fmla="*/ 62630 h 107614"/>
                <a:gd name="connsiteX58" fmla="*/ 138071 w 180792"/>
                <a:gd name="connsiteY58" fmla="*/ 64783 h 107614"/>
                <a:gd name="connsiteX59" fmla="*/ 142376 w 180792"/>
                <a:gd name="connsiteY59" fmla="*/ 64783 h 107614"/>
                <a:gd name="connsiteX60" fmla="*/ 142376 w 180792"/>
                <a:gd name="connsiteY60" fmla="*/ 66935 h 107614"/>
                <a:gd name="connsiteX61" fmla="*/ 146680 w 180792"/>
                <a:gd name="connsiteY61" fmla="*/ 66935 h 107614"/>
                <a:gd name="connsiteX62" fmla="*/ 146680 w 180792"/>
                <a:gd name="connsiteY62" fmla="*/ 69087 h 107614"/>
                <a:gd name="connsiteX63" fmla="*/ 148833 w 180792"/>
                <a:gd name="connsiteY63" fmla="*/ 69087 h 107614"/>
                <a:gd name="connsiteX64" fmla="*/ 148833 w 180792"/>
                <a:gd name="connsiteY64" fmla="*/ 71239 h 107614"/>
                <a:gd name="connsiteX65" fmla="*/ 150985 w 180792"/>
                <a:gd name="connsiteY65" fmla="*/ 71239 h 107614"/>
                <a:gd name="connsiteX66" fmla="*/ 150985 w 180792"/>
                <a:gd name="connsiteY66" fmla="*/ 73392 h 107614"/>
                <a:gd name="connsiteX67" fmla="*/ 155290 w 180792"/>
                <a:gd name="connsiteY67" fmla="*/ 73392 h 107614"/>
                <a:gd name="connsiteX68" fmla="*/ 155290 w 180792"/>
                <a:gd name="connsiteY68" fmla="*/ 75544 h 107614"/>
                <a:gd name="connsiteX69" fmla="*/ 157442 w 180792"/>
                <a:gd name="connsiteY69" fmla="*/ 75544 h 107614"/>
                <a:gd name="connsiteX70" fmla="*/ 157442 w 180792"/>
                <a:gd name="connsiteY70" fmla="*/ 77696 h 107614"/>
                <a:gd name="connsiteX71" fmla="*/ 159594 w 180792"/>
                <a:gd name="connsiteY71" fmla="*/ 77696 h 107614"/>
                <a:gd name="connsiteX72" fmla="*/ 159594 w 180792"/>
                <a:gd name="connsiteY72" fmla="*/ 79849 h 107614"/>
                <a:gd name="connsiteX73" fmla="*/ 161746 w 180792"/>
                <a:gd name="connsiteY73" fmla="*/ 79849 h 107614"/>
                <a:gd name="connsiteX74" fmla="*/ 161746 w 180792"/>
                <a:gd name="connsiteY74" fmla="*/ 82001 h 107614"/>
                <a:gd name="connsiteX75" fmla="*/ 163899 w 180792"/>
                <a:gd name="connsiteY75" fmla="*/ 82001 h 107614"/>
                <a:gd name="connsiteX76" fmla="*/ 163899 w 180792"/>
                <a:gd name="connsiteY76" fmla="*/ 84153 h 107614"/>
                <a:gd name="connsiteX77" fmla="*/ 166051 w 180792"/>
                <a:gd name="connsiteY77" fmla="*/ 84153 h 107614"/>
                <a:gd name="connsiteX78" fmla="*/ 166051 w 180792"/>
                <a:gd name="connsiteY78" fmla="*/ 86305 h 107614"/>
                <a:gd name="connsiteX79" fmla="*/ 168203 w 180792"/>
                <a:gd name="connsiteY79" fmla="*/ 86305 h 107614"/>
                <a:gd name="connsiteX80" fmla="*/ 168203 w 180792"/>
                <a:gd name="connsiteY80" fmla="*/ 90610 h 107614"/>
                <a:gd name="connsiteX81" fmla="*/ 170356 w 180792"/>
                <a:gd name="connsiteY81" fmla="*/ 90610 h 107614"/>
                <a:gd name="connsiteX82" fmla="*/ 170356 w 180792"/>
                <a:gd name="connsiteY82" fmla="*/ 92762 h 107614"/>
                <a:gd name="connsiteX83" fmla="*/ 176812 w 180792"/>
                <a:gd name="connsiteY83" fmla="*/ 92762 h 107614"/>
                <a:gd name="connsiteX84" fmla="*/ 176812 w 180792"/>
                <a:gd name="connsiteY84" fmla="*/ 94915 h 107614"/>
                <a:gd name="connsiteX85" fmla="*/ 181117 w 180792"/>
                <a:gd name="connsiteY85" fmla="*/ 94915 h 107614"/>
                <a:gd name="connsiteX86" fmla="*/ 181117 w 180792"/>
                <a:gd name="connsiteY86" fmla="*/ 97067 h 107614"/>
                <a:gd name="connsiteX87" fmla="*/ 178965 w 180792"/>
                <a:gd name="connsiteY87" fmla="*/ 97067 h 107614"/>
                <a:gd name="connsiteX88" fmla="*/ 178965 w 180792"/>
                <a:gd name="connsiteY88" fmla="*/ 99219 h 107614"/>
                <a:gd name="connsiteX89" fmla="*/ 176812 w 180792"/>
                <a:gd name="connsiteY89" fmla="*/ 99219 h 107614"/>
                <a:gd name="connsiteX90" fmla="*/ 176812 w 180792"/>
                <a:gd name="connsiteY90" fmla="*/ 101371 h 107614"/>
                <a:gd name="connsiteX91" fmla="*/ 166051 w 180792"/>
                <a:gd name="connsiteY91" fmla="*/ 101371 h 107614"/>
                <a:gd name="connsiteX92" fmla="*/ 166051 w 180792"/>
                <a:gd name="connsiteY92" fmla="*/ 103524 h 107614"/>
                <a:gd name="connsiteX93" fmla="*/ 161746 w 180792"/>
                <a:gd name="connsiteY93" fmla="*/ 103524 h 107614"/>
                <a:gd name="connsiteX94" fmla="*/ 161746 w 180792"/>
                <a:gd name="connsiteY94" fmla="*/ 105676 h 107614"/>
                <a:gd name="connsiteX95" fmla="*/ 159594 w 180792"/>
                <a:gd name="connsiteY95" fmla="*/ 105676 h 107614"/>
                <a:gd name="connsiteX96" fmla="*/ 159594 w 180792"/>
                <a:gd name="connsiteY96" fmla="*/ 107828 h 107614"/>
                <a:gd name="connsiteX97" fmla="*/ 148833 w 180792"/>
                <a:gd name="connsiteY97" fmla="*/ 107828 h 107614"/>
                <a:gd name="connsiteX98" fmla="*/ 148833 w 180792"/>
                <a:gd name="connsiteY98" fmla="*/ 105676 h 107614"/>
                <a:gd name="connsiteX99" fmla="*/ 146680 w 180792"/>
                <a:gd name="connsiteY99" fmla="*/ 105676 h 107614"/>
                <a:gd name="connsiteX100" fmla="*/ 146680 w 180792"/>
                <a:gd name="connsiteY100" fmla="*/ 103524 h 107614"/>
                <a:gd name="connsiteX101" fmla="*/ 144528 w 180792"/>
                <a:gd name="connsiteY101" fmla="*/ 103524 h 107614"/>
                <a:gd name="connsiteX102" fmla="*/ 144528 w 180792"/>
                <a:gd name="connsiteY102" fmla="*/ 101371 h 107614"/>
                <a:gd name="connsiteX103" fmla="*/ 142376 w 180792"/>
                <a:gd name="connsiteY103" fmla="*/ 101371 h 107614"/>
                <a:gd name="connsiteX104" fmla="*/ 142376 w 180792"/>
                <a:gd name="connsiteY104" fmla="*/ 99219 h 107614"/>
                <a:gd name="connsiteX105" fmla="*/ 140224 w 180792"/>
                <a:gd name="connsiteY105" fmla="*/ 99219 h 107614"/>
                <a:gd name="connsiteX106" fmla="*/ 140224 w 180792"/>
                <a:gd name="connsiteY106" fmla="*/ 97067 h 107614"/>
                <a:gd name="connsiteX107" fmla="*/ 135919 w 180792"/>
                <a:gd name="connsiteY107" fmla="*/ 97067 h 107614"/>
                <a:gd name="connsiteX108" fmla="*/ 135919 w 180792"/>
                <a:gd name="connsiteY108" fmla="*/ 94915 h 107614"/>
                <a:gd name="connsiteX109" fmla="*/ 133767 w 180792"/>
                <a:gd name="connsiteY109" fmla="*/ 94915 h 107614"/>
                <a:gd name="connsiteX110" fmla="*/ 133767 w 180792"/>
                <a:gd name="connsiteY110" fmla="*/ 92762 h 107614"/>
                <a:gd name="connsiteX111" fmla="*/ 131614 w 180792"/>
                <a:gd name="connsiteY111" fmla="*/ 92762 h 107614"/>
                <a:gd name="connsiteX112" fmla="*/ 131614 w 180792"/>
                <a:gd name="connsiteY112" fmla="*/ 90610 h 107614"/>
                <a:gd name="connsiteX113" fmla="*/ 129462 w 180792"/>
                <a:gd name="connsiteY113" fmla="*/ 90610 h 107614"/>
                <a:gd name="connsiteX114" fmla="*/ 129462 w 180792"/>
                <a:gd name="connsiteY114" fmla="*/ 88458 h 107614"/>
                <a:gd name="connsiteX115" fmla="*/ 125158 w 180792"/>
                <a:gd name="connsiteY115" fmla="*/ 88458 h 107614"/>
                <a:gd name="connsiteX116" fmla="*/ 125158 w 180792"/>
                <a:gd name="connsiteY116" fmla="*/ 86305 h 107614"/>
                <a:gd name="connsiteX117" fmla="*/ 123005 w 180792"/>
                <a:gd name="connsiteY117" fmla="*/ 86305 h 107614"/>
                <a:gd name="connsiteX118" fmla="*/ 123005 w 180792"/>
                <a:gd name="connsiteY118" fmla="*/ 84153 h 107614"/>
                <a:gd name="connsiteX119" fmla="*/ 120853 w 180792"/>
                <a:gd name="connsiteY119" fmla="*/ 84153 h 107614"/>
                <a:gd name="connsiteX120" fmla="*/ 120853 w 180792"/>
                <a:gd name="connsiteY120" fmla="*/ 82001 h 107614"/>
                <a:gd name="connsiteX121" fmla="*/ 116548 w 180792"/>
                <a:gd name="connsiteY121" fmla="*/ 82001 h 107614"/>
                <a:gd name="connsiteX122" fmla="*/ 116548 w 180792"/>
                <a:gd name="connsiteY122" fmla="*/ 79849 h 107614"/>
                <a:gd name="connsiteX123" fmla="*/ 114396 w 180792"/>
                <a:gd name="connsiteY123" fmla="*/ 79849 h 107614"/>
                <a:gd name="connsiteX124" fmla="*/ 114396 w 180792"/>
                <a:gd name="connsiteY124" fmla="*/ 77696 h 107614"/>
                <a:gd name="connsiteX125" fmla="*/ 112244 w 180792"/>
                <a:gd name="connsiteY125" fmla="*/ 77696 h 107614"/>
                <a:gd name="connsiteX126" fmla="*/ 112244 w 180792"/>
                <a:gd name="connsiteY126" fmla="*/ 75544 h 107614"/>
                <a:gd name="connsiteX127" fmla="*/ 107939 w 180792"/>
                <a:gd name="connsiteY127" fmla="*/ 75544 h 107614"/>
                <a:gd name="connsiteX128" fmla="*/ 107939 w 180792"/>
                <a:gd name="connsiteY128" fmla="*/ 73392 h 107614"/>
                <a:gd name="connsiteX129" fmla="*/ 103635 w 180792"/>
                <a:gd name="connsiteY129" fmla="*/ 73392 h 107614"/>
                <a:gd name="connsiteX130" fmla="*/ 103635 w 180792"/>
                <a:gd name="connsiteY130" fmla="*/ 71239 h 107614"/>
                <a:gd name="connsiteX131" fmla="*/ 101482 w 180792"/>
                <a:gd name="connsiteY131" fmla="*/ 71239 h 107614"/>
                <a:gd name="connsiteX132" fmla="*/ 101482 w 180792"/>
                <a:gd name="connsiteY132" fmla="*/ 69087 h 107614"/>
                <a:gd name="connsiteX133" fmla="*/ 99330 w 180792"/>
                <a:gd name="connsiteY133" fmla="*/ 69087 h 107614"/>
                <a:gd name="connsiteX134" fmla="*/ 99330 w 180792"/>
                <a:gd name="connsiteY134" fmla="*/ 66935 h 107614"/>
                <a:gd name="connsiteX135" fmla="*/ 95026 w 180792"/>
                <a:gd name="connsiteY135" fmla="*/ 66935 h 107614"/>
                <a:gd name="connsiteX136" fmla="*/ 95026 w 180792"/>
                <a:gd name="connsiteY136" fmla="*/ 64783 h 107614"/>
                <a:gd name="connsiteX137" fmla="*/ 90721 w 180792"/>
                <a:gd name="connsiteY137" fmla="*/ 64783 h 107614"/>
                <a:gd name="connsiteX138" fmla="*/ 90721 w 180792"/>
                <a:gd name="connsiteY138" fmla="*/ 62630 h 107614"/>
                <a:gd name="connsiteX139" fmla="*/ 88569 w 180792"/>
                <a:gd name="connsiteY139" fmla="*/ 62630 h 107614"/>
                <a:gd name="connsiteX140" fmla="*/ 88569 w 180792"/>
                <a:gd name="connsiteY140" fmla="*/ 60478 h 107614"/>
                <a:gd name="connsiteX141" fmla="*/ 84264 w 180792"/>
                <a:gd name="connsiteY141" fmla="*/ 60478 h 107614"/>
                <a:gd name="connsiteX142" fmla="*/ 84264 w 180792"/>
                <a:gd name="connsiteY142" fmla="*/ 58326 h 107614"/>
                <a:gd name="connsiteX143" fmla="*/ 82112 w 180792"/>
                <a:gd name="connsiteY143" fmla="*/ 58326 h 107614"/>
                <a:gd name="connsiteX144" fmla="*/ 82112 w 180792"/>
                <a:gd name="connsiteY144" fmla="*/ 56173 h 107614"/>
                <a:gd name="connsiteX145" fmla="*/ 77807 w 180792"/>
                <a:gd name="connsiteY145" fmla="*/ 56173 h 107614"/>
                <a:gd name="connsiteX146" fmla="*/ 77807 w 180792"/>
                <a:gd name="connsiteY146" fmla="*/ 54021 h 107614"/>
                <a:gd name="connsiteX147" fmla="*/ 73503 w 180792"/>
                <a:gd name="connsiteY147" fmla="*/ 54021 h 107614"/>
                <a:gd name="connsiteX148" fmla="*/ 73503 w 180792"/>
                <a:gd name="connsiteY148" fmla="*/ 51869 h 107614"/>
                <a:gd name="connsiteX149" fmla="*/ 69198 w 180792"/>
                <a:gd name="connsiteY149" fmla="*/ 51869 h 107614"/>
                <a:gd name="connsiteX150" fmla="*/ 69198 w 180792"/>
                <a:gd name="connsiteY150" fmla="*/ 49717 h 107614"/>
                <a:gd name="connsiteX151" fmla="*/ 64894 w 180792"/>
                <a:gd name="connsiteY151" fmla="*/ 49717 h 107614"/>
                <a:gd name="connsiteX152" fmla="*/ 64894 w 180792"/>
                <a:gd name="connsiteY152" fmla="*/ 47564 h 107614"/>
                <a:gd name="connsiteX153" fmla="*/ 60589 w 180792"/>
                <a:gd name="connsiteY153" fmla="*/ 47564 h 107614"/>
                <a:gd name="connsiteX154" fmla="*/ 60589 w 180792"/>
                <a:gd name="connsiteY154" fmla="*/ 45412 h 107614"/>
                <a:gd name="connsiteX155" fmla="*/ 56284 w 180792"/>
                <a:gd name="connsiteY155" fmla="*/ 45412 h 107614"/>
                <a:gd name="connsiteX156" fmla="*/ 56284 w 180792"/>
                <a:gd name="connsiteY156" fmla="*/ 43260 h 107614"/>
                <a:gd name="connsiteX157" fmla="*/ 51980 w 180792"/>
                <a:gd name="connsiteY157" fmla="*/ 43260 h 107614"/>
                <a:gd name="connsiteX158" fmla="*/ 51980 w 180792"/>
                <a:gd name="connsiteY158" fmla="*/ 41107 h 107614"/>
                <a:gd name="connsiteX159" fmla="*/ 47675 w 180792"/>
                <a:gd name="connsiteY159" fmla="*/ 41107 h 107614"/>
                <a:gd name="connsiteX160" fmla="*/ 47675 w 180792"/>
                <a:gd name="connsiteY160" fmla="*/ 38955 h 107614"/>
                <a:gd name="connsiteX161" fmla="*/ 43371 w 180792"/>
                <a:gd name="connsiteY161" fmla="*/ 38955 h 107614"/>
                <a:gd name="connsiteX162" fmla="*/ 43371 w 180792"/>
                <a:gd name="connsiteY162" fmla="*/ 36803 h 107614"/>
                <a:gd name="connsiteX163" fmla="*/ 41218 w 180792"/>
                <a:gd name="connsiteY163" fmla="*/ 36803 h 107614"/>
                <a:gd name="connsiteX164" fmla="*/ 41218 w 180792"/>
                <a:gd name="connsiteY164" fmla="*/ 34651 h 107614"/>
                <a:gd name="connsiteX165" fmla="*/ 34762 w 180792"/>
                <a:gd name="connsiteY165" fmla="*/ 34651 h 107614"/>
                <a:gd name="connsiteX166" fmla="*/ 34762 w 180792"/>
                <a:gd name="connsiteY166" fmla="*/ 32498 h 107614"/>
                <a:gd name="connsiteX167" fmla="*/ 28305 w 180792"/>
                <a:gd name="connsiteY167" fmla="*/ 32498 h 107614"/>
                <a:gd name="connsiteX168" fmla="*/ 28305 w 180792"/>
                <a:gd name="connsiteY168" fmla="*/ 30346 h 107614"/>
                <a:gd name="connsiteX169" fmla="*/ 24000 w 180792"/>
                <a:gd name="connsiteY169" fmla="*/ 30346 h 107614"/>
                <a:gd name="connsiteX170" fmla="*/ 24000 w 180792"/>
                <a:gd name="connsiteY170" fmla="*/ 28194 h 107614"/>
                <a:gd name="connsiteX171" fmla="*/ 21848 w 180792"/>
                <a:gd name="connsiteY171" fmla="*/ 28194 h 107614"/>
                <a:gd name="connsiteX172" fmla="*/ 21848 w 180792"/>
                <a:gd name="connsiteY172" fmla="*/ 26041 h 107614"/>
                <a:gd name="connsiteX173" fmla="*/ 13239 w 180792"/>
                <a:gd name="connsiteY173" fmla="*/ 26041 h 107614"/>
                <a:gd name="connsiteX174" fmla="*/ 13239 w 180792"/>
                <a:gd name="connsiteY174" fmla="*/ 23889 h 107614"/>
                <a:gd name="connsiteX175" fmla="*/ 11086 w 180792"/>
                <a:gd name="connsiteY175" fmla="*/ 23889 h 107614"/>
                <a:gd name="connsiteX176" fmla="*/ 11086 w 180792"/>
                <a:gd name="connsiteY176" fmla="*/ 21737 h 107614"/>
                <a:gd name="connsiteX177" fmla="*/ 4630 w 180792"/>
                <a:gd name="connsiteY177" fmla="*/ 21737 h 107614"/>
                <a:gd name="connsiteX178" fmla="*/ 4630 w 180792"/>
                <a:gd name="connsiteY178" fmla="*/ 19585 h 107614"/>
                <a:gd name="connsiteX179" fmla="*/ 325 w 180792"/>
                <a:gd name="connsiteY179" fmla="*/ 19585 h 107614"/>
                <a:gd name="connsiteX180" fmla="*/ 325 w 180792"/>
                <a:gd name="connsiteY180" fmla="*/ 4519 h 107614"/>
                <a:gd name="connsiteX181" fmla="*/ 2477 w 180792"/>
                <a:gd name="connsiteY181" fmla="*/ 4519 h 1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80792" h="107614">
                  <a:moveTo>
                    <a:pt x="2477" y="214"/>
                  </a:moveTo>
                  <a:lnTo>
                    <a:pt x="8934" y="214"/>
                  </a:lnTo>
                  <a:lnTo>
                    <a:pt x="8934" y="2366"/>
                  </a:lnTo>
                  <a:lnTo>
                    <a:pt x="13239" y="2366"/>
                  </a:lnTo>
                  <a:lnTo>
                    <a:pt x="13239" y="4519"/>
                  </a:lnTo>
                  <a:lnTo>
                    <a:pt x="19696" y="4519"/>
                  </a:lnTo>
                  <a:lnTo>
                    <a:pt x="19696" y="6671"/>
                  </a:lnTo>
                  <a:lnTo>
                    <a:pt x="24000" y="6671"/>
                  </a:lnTo>
                  <a:lnTo>
                    <a:pt x="24000" y="8823"/>
                  </a:lnTo>
                  <a:lnTo>
                    <a:pt x="34762" y="8823"/>
                  </a:lnTo>
                  <a:lnTo>
                    <a:pt x="34762" y="10975"/>
                  </a:lnTo>
                  <a:lnTo>
                    <a:pt x="36914" y="10975"/>
                  </a:lnTo>
                  <a:lnTo>
                    <a:pt x="36914" y="13128"/>
                  </a:lnTo>
                  <a:lnTo>
                    <a:pt x="43371" y="13128"/>
                  </a:lnTo>
                  <a:lnTo>
                    <a:pt x="43371" y="15280"/>
                  </a:lnTo>
                  <a:lnTo>
                    <a:pt x="49828" y="15280"/>
                  </a:lnTo>
                  <a:lnTo>
                    <a:pt x="49828" y="17432"/>
                  </a:lnTo>
                  <a:lnTo>
                    <a:pt x="56284" y="17432"/>
                  </a:lnTo>
                  <a:lnTo>
                    <a:pt x="56284" y="19585"/>
                  </a:lnTo>
                  <a:lnTo>
                    <a:pt x="60589" y="19585"/>
                  </a:lnTo>
                  <a:lnTo>
                    <a:pt x="60589" y="21737"/>
                  </a:lnTo>
                  <a:lnTo>
                    <a:pt x="64894" y="21737"/>
                  </a:lnTo>
                  <a:lnTo>
                    <a:pt x="64894" y="23889"/>
                  </a:lnTo>
                  <a:lnTo>
                    <a:pt x="69198" y="23889"/>
                  </a:lnTo>
                  <a:lnTo>
                    <a:pt x="69198" y="26041"/>
                  </a:lnTo>
                  <a:lnTo>
                    <a:pt x="73503" y="26041"/>
                  </a:lnTo>
                  <a:lnTo>
                    <a:pt x="73503" y="28194"/>
                  </a:lnTo>
                  <a:lnTo>
                    <a:pt x="77807" y="28194"/>
                  </a:lnTo>
                  <a:lnTo>
                    <a:pt x="77807" y="30346"/>
                  </a:lnTo>
                  <a:lnTo>
                    <a:pt x="82112" y="30346"/>
                  </a:lnTo>
                  <a:lnTo>
                    <a:pt x="82112" y="32498"/>
                  </a:lnTo>
                  <a:lnTo>
                    <a:pt x="86416" y="32498"/>
                  </a:lnTo>
                  <a:lnTo>
                    <a:pt x="86416" y="34651"/>
                  </a:lnTo>
                  <a:lnTo>
                    <a:pt x="92873" y="34651"/>
                  </a:lnTo>
                  <a:lnTo>
                    <a:pt x="92873" y="36803"/>
                  </a:lnTo>
                  <a:lnTo>
                    <a:pt x="95026" y="36803"/>
                  </a:lnTo>
                  <a:lnTo>
                    <a:pt x="95026" y="38955"/>
                  </a:lnTo>
                  <a:lnTo>
                    <a:pt x="97178" y="38955"/>
                  </a:lnTo>
                  <a:lnTo>
                    <a:pt x="97178" y="41107"/>
                  </a:lnTo>
                  <a:lnTo>
                    <a:pt x="101482" y="41107"/>
                  </a:lnTo>
                  <a:lnTo>
                    <a:pt x="101482" y="43260"/>
                  </a:lnTo>
                  <a:lnTo>
                    <a:pt x="103635" y="43260"/>
                  </a:lnTo>
                  <a:lnTo>
                    <a:pt x="103635" y="45412"/>
                  </a:lnTo>
                  <a:lnTo>
                    <a:pt x="107939" y="45412"/>
                  </a:lnTo>
                  <a:lnTo>
                    <a:pt x="107939" y="47564"/>
                  </a:lnTo>
                  <a:lnTo>
                    <a:pt x="116548" y="47564"/>
                  </a:lnTo>
                  <a:lnTo>
                    <a:pt x="116548" y="49717"/>
                  </a:lnTo>
                  <a:lnTo>
                    <a:pt x="120853" y="49717"/>
                  </a:lnTo>
                  <a:lnTo>
                    <a:pt x="120853" y="54021"/>
                  </a:lnTo>
                  <a:lnTo>
                    <a:pt x="123005" y="54021"/>
                  </a:lnTo>
                  <a:lnTo>
                    <a:pt x="123005" y="56173"/>
                  </a:lnTo>
                  <a:lnTo>
                    <a:pt x="127310" y="56173"/>
                  </a:lnTo>
                  <a:lnTo>
                    <a:pt x="127310" y="58326"/>
                  </a:lnTo>
                  <a:lnTo>
                    <a:pt x="131614" y="58326"/>
                  </a:lnTo>
                  <a:lnTo>
                    <a:pt x="131614" y="60478"/>
                  </a:lnTo>
                  <a:lnTo>
                    <a:pt x="135919" y="60478"/>
                  </a:lnTo>
                  <a:lnTo>
                    <a:pt x="135919" y="62630"/>
                  </a:lnTo>
                  <a:lnTo>
                    <a:pt x="138071" y="62630"/>
                  </a:lnTo>
                  <a:lnTo>
                    <a:pt x="138071" y="64783"/>
                  </a:lnTo>
                  <a:lnTo>
                    <a:pt x="142376" y="64783"/>
                  </a:lnTo>
                  <a:lnTo>
                    <a:pt x="142376" y="66935"/>
                  </a:lnTo>
                  <a:lnTo>
                    <a:pt x="146680" y="66935"/>
                  </a:lnTo>
                  <a:lnTo>
                    <a:pt x="146680" y="69087"/>
                  </a:lnTo>
                  <a:lnTo>
                    <a:pt x="148833" y="69087"/>
                  </a:lnTo>
                  <a:lnTo>
                    <a:pt x="148833" y="71239"/>
                  </a:lnTo>
                  <a:lnTo>
                    <a:pt x="150985" y="71239"/>
                  </a:lnTo>
                  <a:lnTo>
                    <a:pt x="150985" y="73392"/>
                  </a:lnTo>
                  <a:lnTo>
                    <a:pt x="155290" y="73392"/>
                  </a:lnTo>
                  <a:lnTo>
                    <a:pt x="155290" y="75544"/>
                  </a:lnTo>
                  <a:lnTo>
                    <a:pt x="157442" y="75544"/>
                  </a:lnTo>
                  <a:lnTo>
                    <a:pt x="157442" y="77696"/>
                  </a:lnTo>
                  <a:lnTo>
                    <a:pt x="159594" y="77696"/>
                  </a:lnTo>
                  <a:lnTo>
                    <a:pt x="159594" y="79849"/>
                  </a:lnTo>
                  <a:lnTo>
                    <a:pt x="161746" y="79849"/>
                  </a:lnTo>
                  <a:lnTo>
                    <a:pt x="161746" y="82001"/>
                  </a:lnTo>
                  <a:lnTo>
                    <a:pt x="163899" y="82001"/>
                  </a:lnTo>
                  <a:lnTo>
                    <a:pt x="163899" y="84153"/>
                  </a:lnTo>
                  <a:lnTo>
                    <a:pt x="166051" y="84153"/>
                  </a:lnTo>
                  <a:lnTo>
                    <a:pt x="166051" y="86305"/>
                  </a:lnTo>
                  <a:lnTo>
                    <a:pt x="168203" y="86305"/>
                  </a:lnTo>
                  <a:lnTo>
                    <a:pt x="168203" y="90610"/>
                  </a:lnTo>
                  <a:lnTo>
                    <a:pt x="170356" y="90610"/>
                  </a:lnTo>
                  <a:lnTo>
                    <a:pt x="170356" y="92762"/>
                  </a:lnTo>
                  <a:lnTo>
                    <a:pt x="176812" y="92762"/>
                  </a:lnTo>
                  <a:lnTo>
                    <a:pt x="176812" y="94915"/>
                  </a:lnTo>
                  <a:lnTo>
                    <a:pt x="181117" y="94915"/>
                  </a:lnTo>
                  <a:lnTo>
                    <a:pt x="181117" y="97067"/>
                  </a:lnTo>
                  <a:lnTo>
                    <a:pt x="178965" y="97067"/>
                  </a:lnTo>
                  <a:lnTo>
                    <a:pt x="178965" y="99219"/>
                  </a:lnTo>
                  <a:lnTo>
                    <a:pt x="176812" y="99219"/>
                  </a:lnTo>
                  <a:lnTo>
                    <a:pt x="176812" y="101371"/>
                  </a:lnTo>
                  <a:lnTo>
                    <a:pt x="166051" y="101371"/>
                  </a:lnTo>
                  <a:lnTo>
                    <a:pt x="166051" y="103524"/>
                  </a:lnTo>
                  <a:lnTo>
                    <a:pt x="161746" y="103524"/>
                  </a:lnTo>
                  <a:lnTo>
                    <a:pt x="161746" y="105676"/>
                  </a:lnTo>
                  <a:lnTo>
                    <a:pt x="159594" y="105676"/>
                  </a:lnTo>
                  <a:lnTo>
                    <a:pt x="159594" y="107828"/>
                  </a:lnTo>
                  <a:lnTo>
                    <a:pt x="148833" y="107828"/>
                  </a:lnTo>
                  <a:lnTo>
                    <a:pt x="148833" y="105676"/>
                  </a:lnTo>
                  <a:lnTo>
                    <a:pt x="146680" y="105676"/>
                  </a:lnTo>
                  <a:lnTo>
                    <a:pt x="146680" y="103524"/>
                  </a:lnTo>
                  <a:lnTo>
                    <a:pt x="144528" y="103524"/>
                  </a:lnTo>
                  <a:lnTo>
                    <a:pt x="144528" y="101371"/>
                  </a:lnTo>
                  <a:lnTo>
                    <a:pt x="142376" y="101371"/>
                  </a:lnTo>
                  <a:lnTo>
                    <a:pt x="142376" y="99219"/>
                  </a:lnTo>
                  <a:lnTo>
                    <a:pt x="140224" y="99219"/>
                  </a:lnTo>
                  <a:lnTo>
                    <a:pt x="140224" y="97067"/>
                  </a:lnTo>
                  <a:lnTo>
                    <a:pt x="135919" y="97067"/>
                  </a:lnTo>
                  <a:lnTo>
                    <a:pt x="135919" y="94915"/>
                  </a:lnTo>
                  <a:lnTo>
                    <a:pt x="133767" y="94915"/>
                  </a:lnTo>
                  <a:lnTo>
                    <a:pt x="133767" y="92762"/>
                  </a:lnTo>
                  <a:lnTo>
                    <a:pt x="131614" y="92762"/>
                  </a:lnTo>
                  <a:lnTo>
                    <a:pt x="131614" y="90610"/>
                  </a:lnTo>
                  <a:lnTo>
                    <a:pt x="129462" y="90610"/>
                  </a:lnTo>
                  <a:lnTo>
                    <a:pt x="129462" y="88458"/>
                  </a:lnTo>
                  <a:lnTo>
                    <a:pt x="125158" y="88458"/>
                  </a:lnTo>
                  <a:lnTo>
                    <a:pt x="125158" y="86305"/>
                  </a:lnTo>
                  <a:lnTo>
                    <a:pt x="123005" y="86305"/>
                  </a:lnTo>
                  <a:lnTo>
                    <a:pt x="123005" y="84153"/>
                  </a:lnTo>
                  <a:lnTo>
                    <a:pt x="120853" y="84153"/>
                  </a:lnTo>
                  <a:lnTo>
                    <a:pt x="120853" y="82001"/>
                  </a:lnTo>
                  <a:lnTo>
                    <a:pt x="116548" y="82001"/>
                  </a:lnTo>
                  <a:lnTo>
                    <a:pt x="116548" y="79849"/>
                  </a:lnTo>
                  <a:lnTo>
                    <a:pt x="114396" y="79849"/>
                  </a:lnTo>
                  <a:lnTo>
                    <a:pt x="114396" y="77696"/>
                  </a:lnTo>
                  <a:lnTo>
                    <a:pt x="112244" y="77696"/>
                  </a:lnTo>
                  <a:lnTo>
                    <a:pt x="112244" y="75544"/>
                  </a:lnTo>
                  <a:lnTo>
                    <a:pt x="107939" y="75544"/>
                  </a:lnTo>
                  <a:lnTo>
                    <a:pt x="107939" y="73392"/>
                  </a:lnTo>
                  <a:lnTo>
                    <a:pt x="103635" y="73392"/>
                  </a:lnTo>
                  <a:lnTo>
                    <a:pt x="103635" y="71239"/>
                  </a:lnTo>
                  <a:lnTo>
                    <a:pt x="101482" y="71239"/>
                  </a:lnTo>
                  <a:lnTo>
                    <a:pt x="101482" y="69087"/>
                  </a:lnTo>
                  <a:lnTo>
                    <a:pt x="99330" y="69087"/>
                  </a:lnTo>
                  <a:lnTo>
                    <a:pt x="99330" y="66935"/>
                  </a:lnTo>
                  <a:lnTo>
                    <a:pt x="95026" y="66935"/>
                  </a:lnTo>
                  <a:lnTo>
                    <a:pt x="95026" y="64783"/>
                  </a:lnTo>
                  <a:lnTo>
                    <a:pt x="90721" y="64783"/>
                  </a:lnTo>
                  <a:lnTo>
                    <a:pt x="90721" y="62630"/>
                  </a:lnTo>
                  <a:lnTo>
                    <a:pt x="88569" y="62630"/>
                  </a:lnTo>
                  <a:lnTo>
                    <a:pt x="88569" y="60478"/>
                  </a:lnTo>
                  <a:lnTo>
                    <a:pt x="84264" y="60478"/>
                  </a:lnTo>
                  <a:lnTo>
                    <a:pt x="84264" y="58326"/>
                  </a:lnTo>
                  <a:lnTo>
                    <a:pt x="82112" y="58326"/>
                  </a:lnTo>
                  <a:lnTo>
                    <a:pt x="82112" y="56173"/>
                  </a:lnTo>
                  <a:lnTo>
                    <a:pt x="77807" y="56173"/>
                  </a:lnTo>
                  <a:lnTo>
                    <a:pt x="77807" y="54021"/>
                  </a:lnTo>
                  <a:lnTo>
                    <a:pt x="73503" y="54021"/>
                  </a:lnTo>
                  <a:lnTo>
                    <a:pt x="73503" y="51869"/>
                  </a:lnTo>
                  <a:lnTo>
                    <a:pt x="69198" y="51869"/>
                  </a:lnTo>
                  <a:lnTo>
                    <a:pt x="69198" y="49717"/>
                  </a:lnTo>
                  <a:lnTo>
                    <a:pt x="64894" y="49717"/>
                  </a:lnTo>
                  <a:lnTo>
                    <a:pt x="64894" y="47564"/>
                  </a:lnTo>
                  <a:lnTo>
                    <a:pt x="60589" y="47564"/>
                  </a:lnTo>
                  <a:lnTo>
                    <a:pt x="60589" y="45412"/>
                  </a:lnTo>
                  <a:lnTo>
                    <a:pt x="56284" y="45412"/>
                  </a:lnTo>
                  <a:lnTo>
                    <a:pt x="56284" y="43260"/>
                  </a:lnTo>
                  <a:lnTo>
                    <a:pt x="51980" y="43260"/>
                  </a:lnTo>
                  <a:lnTo>
                    <a:pt x="51980" y="41107"/>
                  </a:lnTo>
                  <a:lnTo>
                    <a:pt x="47675" y="41107"/>
                  </a:lnTo>
                  <a:lnTo>
                    <a:pt x="47675" y="38955"/>
                  </a:lnTo>
                  <a:lnTo>
                    <a:pt x="43371" y="38955"/>
                  </a:lnTo>
                  <a:lnTo>
                    <a:pt x="43371" y="36803"/>
                  </a:lnTo>
                  <a:lnTo>
                    <a:pt x="41218" y="36803"/>
                  </a:lnTo>
                  <a:lnTo>
                    <a:pt x="41218" y="34651"/>
                  </a:lnTo>
                  <a:lnTo>
                    <a:pt x="34762" y="34651"/>
                  </a:lnTo>
                  <a:lnTo>
                    <a:pt x="34762" y="32498"/>
                  </a:lnTo>
                  <a:lnTo>
                    <a:pt x="28305" y="32498"/>
                  </a:lnTo>
                  <a:lnTo>
                    <a:pt x="28305" y="30346"/>
                  </a:lnTo>
                  <a:lnTo>
                    <a:pt x="24000" y="30346"/>
                  </a:lnTo>
                  <a:lnTo>
                    <a:pt x="24000" y="28194"/>
                  </a:lnTo>
                  <a:lnTo>
                    <a:pt x="21848" y="28194"/>
                  </a:lnTo>
                  <a:lnTo>
                    <a:pt x="21848" y="26041"/>
                  </a:lnTo>
                  <a:lnTo>
                    <a:pt x="13239" y="26041"/>
                  </a:lnTo>
                  <a:lnTo>
                    <a:pt x="13239" y="23889"/>
                  </a:lnTo>
                  <a:lnTo>
                    <a:pt x="11086" y="23889"/>
                  </a:lnTo>
                  <a:lnTo>
                    <a:pt x="11086" y="21737"/>
                  </a:lnTo>
                  <a:lnTo>
                    <a:pt x="4630" y="21737"/>
                  </a:lnTo>
                  <a:lnTo>
                    <a:pt x="4630" y="19585"/>
                  </a:lnTo>
                  <a:lnTo>
                    <a:pt x="325" y="19585"/>
                  </a:lnTo>
                  <a:lnTo>
                    <a:pt x="325" y="4519"/>
                  </a:lnTo>
                  <a:lnTo>
                    <a:pt x="2477" y="4519"/>
                  </a:lnTo>
                  <a:close/>
                </a:path>
              </a:pathLst>
            </a:custGeom>
            <a:solidFill>
              <a:srgbClr val="F8D09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D4DA14E2-5D6E-6C4A-C080-E67EB2F6E4E8}"/>
                </a:ext>
              </a:extLst>
            </p:cNvPr>
            <p:cNvSpPr/>
            <p:nvPr/>
          </p:nvSpPr>
          <p:spPr>
            <a:xfrm>
              <a:off x="12831971" y="9085826"/>
              <a:ext cx="105462" cy="131289"/>
            </a:xfrm>
            <a:custGeom>
              <a:avLst/>
              <a:gdLst>
                <a:gd name="connsiteX0" fmla="*/ 54519 w 105462"/>
                <a:gd name="connsiteY0" fmla="*/ 759 h 131289"/>
                <a:gd name="connsiteX1" fmla="*/ 95413 w 105462"/>
                <a:gd name="connsiteY1" fmla="*/ 759 h 131289"/>
                <a:gd name="connsiteX2" fmla="*/ 95413 w 105462"/>
                <a:gd name="connsiteY2" fmla="*/ 2911 h 131289"/>
                <a:gd name="connsiteX3" fmla="*/ 106174 w 105462"/>
                <a:gd name="connsiteY3" fmla="*/ 2911 h 131289"/>
                <a:gd name="connsiteX4" fmla="*/ 106174 w 105462"/>
                <a:gd name="connsiteY4" fmla="*/ 5064 h 131289"/>
                <a:gd name="connsiteX5" fmla="*/ 88956 w 105462"/>
                <a:gd name="connsiteY5" fmla="*/ 5064 h 131289"/>
                <a:gd name="connsiteX6" fmla="*/ 88956 w 105462"/>
                <a:gd name="connsiteY6" fmla="*/ 7216 h 131289"/>
                <a:gd name="connsiteX7" fmla="*/ 86803 w 105462"/>
                <a:gd name="connsiteY7" fmla="*/ 7216 h 131289"/>
                <a:gd name="connsiteX8" fmla="*/ 86803 w 105462"/>
                <a:gd name="connsiteY8" fmla="*/ 2911 h 131289"/>
                <a:gd name="connsiteX9" fmla="*/ 67433 w 105462"/>
                <a:gd name="connsiteY9" fmla="*/ 2911 h 131289"/>
                <a:gd name="connsiteX10" fmla="*/ 67433 w 105462"/>
                <a:gd name="connsiteY10" fmla="*/ 5064 h 131289"/>
                <a:gd name="connsiteX11" fmla="*/ 63128 w 105462"/>
                <a:gd name="connsiteY11" fmla="*/ 5064 h 131289"/>
                <a:gd name="connsiteX12" fmla="*/ 63128 w 105462"/>
                <a:gd name="connsiteY12" fmla="*/ 9368 h 131289"/>
                <a:gd name="connsiteX13" fmla="*/ 60976 w 105462"/>
                <a:gd name="connsiteY13" fmla="*/ 9368 h 131289"/>
                <a:gd name="connsiteX14" fmla="*/ 60976 w 105462"/>
                <a:gd name="connsiteY14" fmla="*/ 11520 h 131289"/>
                <a:gd name="connsiteX15" fmla="*/ 63128 w 105462"/>
                <a:gd name="connsiteY15" fmla="*/ 11520 h 131289"/>
                <a:gd name="connsiteX16" fmla="*/ 63128 w 105462"/>
                <a:gd name="connsiteY16" fmla="*/ 20130 h 131289"/>
                <a:gd name="connsiteX17" fmla="*/ 65281 w 105462"/>
                <a:gd name="connsiteY17" fmla="*/ 20130 h 131289"/>
                <a:gd name="connsiteX18" fmla="*/ 65281 w 105462"/>
                <a:gd name="connsiteY18" fmla="*/ 22282 h 131289"/>
                <a:gd name="connsiteX19" fmla="*/ 69585 w 105462"/>
                <a:gd name="connsiteY19" fmla="*/ 22282 h 131289"/>
                <a:gd name="connsiteX20" fmla="*/ 69585 w 105462"/>
                <a:gd name="connsiteY20" fmla="*/ 26586 h 131289"/>
                <a:gd name="connsiteX21" fmla="*/ 63128 w 105462"/>
                <a:gd name="connsiteY21" fmla="*/ 26586 h 131289"/>
                <a:gd name="connsiteX22" fmla="*/ 63128 w 105462"/>
                <a:gd name="connsiteY22" fmla="*/ 28739 h 131289"/>
                <a:gd name="connsiteX23" fmla="*/ 60976 w 105462"/>
                <a:gd name="connsiteY23" fmla="*/ 28739 h 131289"/>
                <a:gd name="connsiteX24" fmla="*/ 60976 w 105462"/>
                <a:gd name="connsiteY24" fmla="*/ 37348 h 131289"/>
                <a:gd name="connsiteX25" fmla="*/ 63128 w 105462"/>
                <a:gd name="connsiteY25" fmla="*/ 37348 h 131289"/>
                <a:gd name="connsiteX26" fmla="*/ 63128 w 105462"/>
                <a:gd name="connsiteY26" fmla="*/ 50262 h 131289"/>
                <a:gd name="connsiteX27" fmla="*/ 65281 w 105462"/>
                <a:gd name="connsiteY27" fmla="*/ 50262 h 131289"/>
                <a:gd name="connsiteX28" fmla="*/ 65281 w 105462"/>
                <a:gd name="connsiteY28" fmla="*/ 93307 h 131289"/>
                <a:gd name="connsiteX29" fmla="*/ 63128 w 105462"/>
                <a:gd name="connsiteY29" fmla="*/ 93307 h 131289"/>
                <a:gd name="connsiteX30" fmla="*/ 63128 w 105462"/>
                <a:gd name="connsiteY30" fmla="*/ 101916 h 131289"/>
                <a:gd name="connsiteX31" fmla="*/ 60976 w 105462"/>
                <a:gd name="connsiteY31" fmla="*/ 101916 h 131289"/>
                <a:gd name="connsiteX32" fmla="*/ 60976 w 105462"/>
                <a:gd name="connsiteY32" fmla="*/ 106221 h 131289"/>
                <a:gd name="connsiteX33" fmla="*/ 58824 w 105462"/>
                <a:gd name="connsiteY33" fmla="*/ 106221 h 131289"/>
                <a:gd name="connsiteX34" fmla="*/ 58824 w 105462"/>
                <a:gd name="connsiteY34" fmla="*/ 114830 h 131289"/>
                <a:gd name="connsiteX35" fmla="*/ 54519 w 105462"/>
                <a:gd name="connsiteY35" fmla="*/ 114830 h 131289"/>
                <a:gd name="connsiteX36" fmla="*/ 54519 w 105462"/>
                <a:gd name="connsiteY36" fmla="*/ 119135 h 131289"/>
                <a:gd name="connsiteX37" fmla="*/ 52367 w 105462"/>
                <a:gd name="connsiteY37" fmla="*/ 119135 h 131289"/>
                <a:gd name="connsiteX38" fmla="*/ 52367 w 105462"/>
                <a:gd name="connsiteY38" fmla="*/ 121287 h 131289"/>
                <a:gd name="connsiteX39" fmla="*/ 50215 w 105462"/>
                <a:gd name="connsiteY39" fmla="*/ 121287 h 131289"/>
                <a:gd name="connsiteX40" fmla="*/ 50215 w 105462"/>
                <a:gd name="connsiteY40" fmla="*/ 123439 h 131289"/>
                <a:gd name="connsiteX41" fmla="*/ 45910 w 105462"/>
                <a:gd name="connsiteY41" fmla="*/ 123439 h 131289"/>
                <a:gd name="connsiteX42" fmla="*/ 45910 w 105462"/>
                <a:gd name="connsiteY42" fmla="*/ 125592 h 131289"/>
                <a:gd name="connsiteX43" fmla="*/ 43758 w 105462"/>
                <a:gd name="connsiteY43" fmla="*/ 125592 h 131289"/>
                <a:gd name="connsiteX44" fmla="*/ 43758 w 105462"/>
                <a:gd name="connsiteY44" fmla="*/ 127744 h 131289"/>
                <a:gd name="connsiteX45" fmla="*/ 41605 w 105462"/>
                <a:gd name="connsiteY45" fmla="*/ 127744 h 131289"/>
                <a:gd name="connsiteX46" fmla="*/ 41605 w 105462"/>
                <a:gd name="connsiteY46" fmla="*/ 129896 h 131289"/>
                <a:gd name="connsiteX47" fmla="*/ 39453 w 105462"/>
                <a:gd name="connsiteY47" fmla="*/ 129896 h 131289"/>
                <a:gd name="connsiteX48" fmla="*/ 39453 w 105462"/>
                <a:gd name="connsiteY48" fmla="*/ 132048 h 131289"/>
                <a:gd name="connsiteX49" fmla="*/ 712 w 105462"/>
                <a:gd name="connsiteY49" fmla="*/ 132048 h 131289"/>
                <a:gd name="connsiteX50" fmla="*/ 712 w 105462"/>
                <a:gd name="connsiteY50" fmla="*/ 123439 h 131289"/>
                <a:gd name="connsiteX51" fmla="*/ 2864 w 105462"/>
                <a:gd name="connsiteY51" fmla="*/ 123439 h 131289"/>
                <a:gd name="connsiteX52" fmla="*/ 2864 w 105462"/>
                <a:gd name="connsiteY52" fmla="*/ 121287 h 131289"/>
                <a:gd name="connsiteX53" fmla="*/ 5017 w 105462"/>
                <a:gd name="connsiteY53" fmla="*/ 121287 h 131289"/>
                <a:gd name="connsiteX54" fmla="*/ 5017 w 105462"/>
                <a:gd name="connsiteY54" fmla="*/ 116982 h 131289"/>
                <a:gd name="connsiteX55" fmla="*/ 7169 w 105462"/>
                <a:gd name="connsiteY55" fmla="*/ 116982 h 131289"/>
                <a:gd name="connsiteX56" fmla="*/ 7169 w 105462"/>
                <a:gd name="connsiteY56" fmla="*/ 114830 h 131289"/>
                <a:gd name="connsiteX57" fmla="*/ 9321 w 105462"/>
                <a:gd name="connsiteY57" fmla="*/ 114830 h 131289"/>
                <a:gd name="connsiteX58" fmla="*/ 9321 w 105462"/>
                <a:gd name="connsiteY58" fmla="*/ 110526 h 131289"/>
                <a:gd name="connsiteX59" fmla="*/ 11473 w 105462"/>
                <a:gd name="connsiteY59" fmla="*/ 110526 h 131289"/>
                <a:gd name="connsiteX60" fmla="*/ 11473 w 105462"/>
                <a:gd name="connsiteY60" fmla="*/ 108373 h 131289"/>
                <a:gd name="connsiteX61" fmla="*/ 13626 w 105462"/>
                <a:gd name="connsiteY61" fmla="*/ 108373 h 131289"/>
                <a:gd name="connsiteX62" fmla="*/ 13626 w 105462"/>
                <a:gd name="connsiteY62" fmla="*/ 104069 h 131289"/>
                <a:gd name="connsiteX63" fmla="*/ 15778 w 105462"/>
                <a:gd name="connsiteY63" fmla="*/ 104069 h 131289"/>
                <a:gd name="connsiteX64" fmla="*/ 15778 w 105462"/>
                <a:gd name="connsiteY64" fmla="*/ 99764 h 131289"/>
                <a:gd name="connsiteX65" fmla="*/ 17930 w 105462"/>
                <a:gd name="connsiteY65" fmla="*/ 99764 h 131289"/>
                <a:gd name="connsiteX66" fmla="*/ 17930 w 105462"/>
                <a:gd name="connsiteY66" fmla="*/ 97612 h 131289"/>
                <a:gd name="connsiteX67" fmla="*/ 20083 w 105462"/>
                <a:gd name="connsiteY67" fmla="*/ 97612 h 131289"/>
                <a:gd name="connsiteX68" fmla="*/ 20083 w 105462"/>
                <a:gd name="connsiteY68" fmla="*/ 93307 h 131289"/>
                <a:gd name="connsiteX69" fmla="*/ 22235 w 105462"/>
                <a:gd name="connsiteY69" fmla="*/ 93307 h 131289"/>
                <a:gd name="connsiteX70" fmla="*/ 22235 w 105462"/>
                <a:gd name="connsiteY70" fmla="*/ 89003 h 131289"/>
                <a:gd name="connsiteX71" fmla="*/ 24387 w 105462"/>
                <a:gd name="connsiteY71" fmla="*/ 89003 h 131289"/>
                <a:gd name="connsiteX72" fmla="*/ 24387 w 105462"/>
                <a:gd name="connsiteY72" fmla="*/ 84698 h 131289"/>
                <a:gd name="connsiteX73" fmla="*/ 26539 w 105462"/>
                <a:gd name="connsiteY73" fmla="*/ 84698 h 131289"/>
                <a:gd name="connsiteX74" fmla="*/ 26539 w 105462"/>
                <a:gd name="connsiteY74" fmla="*/ 80394 h 131289"/>
                <a:gd name="connsiteX75" fmla="*/ 28692 w 105462"/>
                <a:gd name="connsiteY75" fmla="*/ 80394 h 131289"/>
                <a:gd name="connsiteX76" fmla="*/ 28692 w 105462"/>
                <a:gd name="connsiteY76" fmla="*/ 73937 h 131289"/>
                <a:gd name="connsiteX77" fmla="*/ 30844 w 105462"/>
                <a:gd name="connsiteY77" fmla="*/ 73937 h 131289"/>
                <a:gd name="connsiteX78" fmla="*/ 30844 w 105462"/>
                <a:gd name="connsiteY78" fmla="*/ 71784 h 131289"/>
                <a:gd name="connsiteX79" fmla="*/ 32996 w 105462"/>
                <a:gd name="connsiteY79" fmla="*/ 71784 h 131289"/>
                <a:gd name="connsiteX80" fmla="*/ 32996 w 105462"/>
                <a:gd name="connsiteY80" fmla="*/ 63175 h 131289"/>
                <a:gd name="connsiteX81" fmla="*/ 35149 w 105462"/>
                <a:gd name="connsiteY81" fmla="*/ 63175 h 131289"/>
                <a:gd name="connsiteX82" fmla="*/ 35149 w 105462"/>
                <a:gd name="connsiteY82" fmla="*/ 58871 h 131289"/>
                <a:gd name="connsiteX83" fmla="*/ 37301 w 105462"/>
                <a:gd name="connsiteY83" fmla="*/ 58871 h 131289"/>
                <a:gd name="connsiteX84" fmla="*/ 37301 w 105462"/>
                <a:gd name="connsiteY84" fmla="*/ 50262 h 131289"/>
                <a:gd name="connsiteX85" fmla="*/ 39453 w 105462"/>
                <a:gd name="connsiteY85" fmla="*/ 50262 h 131289"/>
                <a:gd name="connsiteX86" fmla="*/ 39453 w 105462"/>
                <a:gd name="connsiteY86" fmla="*/ 45957 h 131289"/>
                <a:gd name="connsiteX87" fmla="*/ 41605 w 105462"/>
                <a:gd name="connsiteY87" fmla="*/ 45957 h 131289"/>
                <a:gd name="connsiteX88" fmla="*/ 41605 w 105462"/>
                <a:gd name="connsiteY88" fmla="*/ 33043 h 131289"/>
                <a:gd name="connsiteX89" fmla="*/ 43758 w 105462"/>
                <a:gd name="connsiteY89" fmla="*/ 33043 h 131289"/>
                <a:gd name="connsiteX90" fmla="*/ 43758 w 105462"/>
                <a:gd name="connsiteY90" fmla="*/ 24434 h 131289"/>
                <a:gd name="connsiteX91" fmla="*/ 45910 w 105462"/>
                <a:gd name="connsiteY91" fmla="*/ 24434 h 131289"/>
                <a:gd name="connsiteX92" fmla="*/ 45910 w 105462"/>
                <a:gd name="connsiteY92" fmla="*/ 5064 h 131289"/>
                <a:gd name="connsiteX93" fmla="*/ 48062 w 105462"/>
                <a:gd name="connsiteY93" fmla="*/ 5064 h 131289"/>
                <a:gd name="connsiteX94" fmla="*/ 48062 w 105462"/>
                <a:gd name="connsiteY94" fmla="*/ 2911 h 131289"/>
                <a:gd name="connsiteX95" fmla="*/ 54519 w 105462"/>
                <a:gd name="connsiteY95" fmla="*/ 2911 h 13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05462" h="131289">
                  <a:moveTo>
                    <a:pt x="54519" y="759"/>
                  </a:moveTo>
                  <a:lnTo>
                    <a:pt x="95413" y="759"/>
                  </a:lnTo>
                  <a:lnTo>
                    <a:pt x="95413" y="2911"/>
                  </a:lnTo>
                  <a:lnTo>
                    <a:pt x="106174" y="2911"/>
                  </a:lnTo>
                  <a:lnTo>
                    <a:pt x="106174" y="5064"/>
                  </a:lnTo>
                  <a:lnTo>
                    <a:pt x="88956" y="5064"/>
                  </a:lnTo>
                  <a:lnTo>
                    <a:pt x="88956" y="7216"/>
                  </a:lnTo>
                  <a:lnTo>
                    <a:pt x="86803" y="7216"/>
                  </a:lnTo>
                  <a:lnTo>
                    <a:pt x="86803" y="2911"/>
                  </a:lnTo>
                  <a:lnTo>
                    <a:pt x="67433" y="2911"/>
                  </a:lnTo>
                  <a:lnTo>
                    <a:pt x="67433" y="5064"/>
                  </a:lnTo>
                  <a:lnTo>
                    <a:pt x="63128" y="5064"/>
                  </a:lnTo>
                  <a:lnTo>
                    <a:pt x="63128" y="9368"/>
                  </a:lnTo>
                  <a:lnTo>
                    <a:pt x="60976" y="9368"/>
                  </a:lnTo>
                  <a:lnTo>
                    <a:pt x="60976" y="11520"/>
                  </a:lnTo>
                  <a:lnTo>
                    <a:pt x="63128" y="11520"/>
                  </a:lnTo>
                  <a:lnTo>
                    <a:pt x="63128" y="20130"/>
                  </a:lnTo>
                  <a:lnTo>
                    <a:pt x="65281" y="20130"/>
                  </a:lnTo>
                  <a:lnTo>
                    <a:pt x="65281" y="22282"/>
                  </a:lnTo>
                  <a:lnTo>
                    <a:pt x="69585" y="22282"/>
                  </a:lnTo>
                  <a:lnTo>
                    <a:pt x="69585" y="26586"/>
                  </a:lnTo>
                  <a:lnTo>
                    <a:pt x="63128" y="26586"/>
                  </a:lnTo>
                  <a:lnTo>
                    <a:pt x="63128" y="28739"/>
                  </a:lnTo>
                  <a:lnTo>
                    <a:pt x="60976" y="28739"/>
                  </a:lnTo>
                  <a:lnTo>
                    <a:pt x="60976" y="37348"/>
                  </a:lnTo>
                  <a:lnTo>
                    <a:pt x="63128" y="37348"/>
                  </a:lnTo>
                  <a:lnTo>
                    <a:pt x="63128" y="50262"/>
                  </a:lnTo>
                  <a:lnTo>
                    <a:pt x="65281" y="50262"/>
                  </a:lnTo>
                  <a:lnTo>
                    <a:pt x="65281" y="93307"/>
                  </a:lnTo>
                  <a:lnTo>
                    <a:pt x="63128" y="93307"/>
                  </a:lnTo>
                  <a:lnTo>
                    <a:pt x="63128" y="101916"/>
                  </a:lnTo>
                  <a:lnTo>
                    <a:pt x="60976" y="101916"/>
                  </a:lnTo>
                  <a:lnTo>
                    <a:pt x="60976" y="106221"/>
                  </a:lnTo>
                  <a:lnTo>
                    <a:pt x="58824" y="106221"/>
                  </a:lnTo>
                  <a:lnTo>
                    <a:pt x="58824" y="114830"/>
                  </a:lnTo>
                  <a:lnTo>
                    <a:pt x="54519" y="114830"/>
                  </a:lnTo>
                  <a:lnTo>
                    <a:pt x="54519" y="119135"/>
                  </a:lnTo>
                  <a:lnTo>
                    <a:pt x="52367" y="119135"/>
                  </a:lnTo>
                  <a:lnTo>
                    <a:pt x="52367" y="121287"/>
                  </a:lnTo>
                  <a:lnTo>
                    <a:pt x="50215" y="121287"/>
                  </a:lnTo>
                  <a:lnTo>
                    <a:pt x="50215" y="123439"/>
                  </a:lnTo>
                  <a:lnTo>
                    <a:pt x="45910" y="123439"/>
                  </a:lnTo>
                  <a:lnTo>
                    <a:pt x="45910" y="125592"/>
                  </a:lnTo>
                  <a:lnTo>
                    <a:pt x="43758" y="125592"/>
                  </a:lnTo>
                  <a:lnTo>
                    <a:pt x="43758" y="127744"/>
                  </a:lnTo>
                  <a:lnTo>
                    <a:pt x="41605" y="127744"/>
                  </a:lnTo>
                  <a:lnTo>
                    <a:pt x="41605" y="129896"/>
                  </a:lnTo>
                  <a:lnTo>
                    <a:pt x="39453" y="129896"/>
                  </a:lnTo>
                  <a:lnTo>
                    <a:pt x="39453" y="132048"/>
                  </a:lnTo>
                  <a:lnTo>
                    <a:pt x="712" y="132048"/>
                  </a:lnTo>
                  <a:lnTo>
                    <a:pt x="712" y="123439"/>
                  </a:lnTo>
                  <a:lnTo>
                    <a:pt x="2864" y="123439"/>
                  </a:lnTo>
                  <a:lnTo>
                    <a:pt x="2864" y="121287"/>
                  </a:lnTo>
                  <a:lnTo>
                    <a:pt x="5017" y="121287"/>
                  </a:lnTo>
                  <a:lnTo>
                    <a:pt x="5017" y="116982"/>
                  </a:lnTo>
                  <a:lnTo>
                    <a:pt x="7169" y="116982"/>
                  </a:lnTo>
                  <a:lnTo>
                    <a:pt x="7169" y="114830"/>
                  </a:lnTo>
                  <a:lnTo>
                    <a:pt x="9321" y="114830"/>
                  </a:lnTo>
                  <a:lnTo>
                    <a:pt x="9321" y="110526"/>
                  </a:lnTo>
                  <a:lnTo>
                    <a:pt x="11473" y="110526"/>
                  </a:lnTo>
                  <a:lnTo>
                    <a:pt x="11473" y="108373"/>
                  </a:lnTo>
                  <a:lnTo>
                    <a:pt x="13626" y="108373"/>
                  </a:lnTo>
                  <a:lnTo>
                    <a:pt x="13626" y="104069"/>
                  </a:lnTo>
                  <a:lnTo>
                    <a:pt x="15778" y="104069"/>
                  </a:lnTo>
                  <a:lnTo>
                    <a:pt x="15778" y="99764"/>
                  </a:lnTo>
                  <a:lnTo>
                    <a:pt x="17930" y="99764"/>
                  </a:lnTo>
                  <a:lnTo>
                    <a:pt x="17930" y="97612"/>
                  </a:lnTo>
                  <a:lnTo>
                    <a:pt x="20083" y="97612"/>
                  </a:lnTo>
                  <a:lnTo>
                    <a:pt x="20083" y="93307"/>
                  </a:lnTo>
                  <a:lnTo>
                    <a:pt x="22235" y="93307"/>
                  </a:lnTo>
                  <a:lnTo>
                    <a:pt x="22235" y="89003"/>
                  </a:lnTo>
                  <a:lnTo>
                    <a:pt x="24387" y="89003"/>
                  </a:lnTo>
                  <a:lnTo>
                    <a:pt x="24387" y="84698"/>
                  </a:lnTo>
                  <a:lnTo>
                    <a:pt x="26539" y="84698"/>
                  </a:lnTo>
                  <a:lnTo>
                    <a:pt x="26539" y="80394"/>
                  </a:lnTo>
                  <a:lnTo>
                    <a:pt x="28692" y="80394"/>
                  </a:lnTo>
                  <a:lnTo>
                    <a:pt x="28692" y="73937"/>
                  </a:lnTo>
                  <a:lnTo>
                    <a:pt x="30844" y="73937"/>
                  </a:lnTo>
                  <a:lnTo>
                    <a:pt x="30844" y="71784"/>
                  </a:lnTo>
                  <a:lnTo>
                    <a:pt x="32996" y="71784"/>
                  </a:lnTo>
                  <a:lnTo>
                    <a:pt x="32996" y="63175"/>
                  </a:lnTo>
                  <a:lnTo>
                    <a:pt x="35149" y="63175"/>
                  </a:lnTo>
                  <a:lnTo>
                    <a:pt x="35149" y="58871"/>
                  </a:lnTo>
                  <a:lnTo>
                    <a:pt x="37301" y="58871"/>
                  </a:lnTo>
                  <a:lnTo>
                    <a:pt x="37301" y="50262"/>
                  </a:lnTo>
                  <a:lnTo>
                    <a:pt x="39453" y="50262"/>
                  </a:lnTo>
                  <a:lnTo>
                    <a:pt x="39453" y="45957"/>
                  </a:lnTo>
                  <a:lnTo>
                    <a:pt x="41605" y="45957"/>
                  </a:lnTo>
                  <a:lnTo>
                    <a:pt x="41605" y="33043"/>
                  </a:lnTo>
                  <a:lnTo>
                    <a:pt x="43758" y="33043"/>
                  </a:lnTo>
                  <a:lnTo>
                    <a:pt x="43758" y="24434"/>
                  </a:lnTo>
                  <a:lnTo>
                    <a:pt x="45910" y="24434"/>
                  </a:lnTo>
                  <a:lnTo>
                    <a:pt x="45910" y="5064"/>
                  </a:lnTo>
                  <a:lnTo>
                    <a:pt x="48062" y="5064"/>
                  </a:lnTo>
                  <a:lnTo>
                    <a:pt x="48062" y="2911"/>
                  </a:lnTo>
                  <a:lnTo>
                    <a:pt x="54519" y="2911"/>
                  </a:lnTo>
                  <a:close/>
                </a:path>
              </a:pathLst>
            </a:custGeom>
            <a:solidFill>
              <a:srgbClr val="A07F7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DEB76880-6407-1BC4-D728-6FBDA2F12003}"/>
                </a:ext>
              </a:extLst>
            </p:cNvPr>
            <p:cNvSpPr/>
            <p:nvPr/>
          </p:nvSpPr>
          <p:spPr>
            <a:xfrm>
              <a:off x="12887931" y="8239977"/>
              <a:ext cx="109766" cy="114071"/>
            </a:xfrm>
            <a:custGeom>
              <a:avLst/>
              <a:gdLst>
                <a:gd name="connsiteX0" fmla="*/ 28706 w 109766"/>
                <a:gd name="connsiteY0" fmla="*/ 366 h 114071"/>
                <a:gd name="connsiteX1" fmla="*/ 33010 w 109766"/>
                <a:gd name="connsiteY1" fmla="*/ 366 h 114071"/>
                <a:gd name="connsiteX2" fmla="*/ 33010 w 109766"/>
                <a:gd name="connsiteY2" fmla="*/ 4671 h 114071"/>
                <a:gd name="connsiteX3" fmla="*/ 41619 w 109766"/>
                <a:gd name="connsiteY3" fmla="*/ 4671 h 114071"/>
                <a:gd name="connsiteX4" fmla="*/ 41619 w 109766"/>
                <a:gd name="connsiteY4" fmla="*/ 2518 h 114071"/>
                <a:gd name="connsiteX5" fmla="*/ 43772 w 109766"/>
                <a:gd name="connsiteY5" fmla="*/ 2518 h 114071"/>
                <a:gd name="connsiteX6" fmla="*/ 43772 w 109766"/>
                <a:gd name="connsiteY6" fmla="*/ 4671 h 114071"/>
                <a:gd name="connsiteX7" fmla="*/ 60990 w 109766"/>
                <a:gd name="connsiteY7" fmla="*/ 4671 h 114071"/>
                <a:gd name="connsiteX8" fmla="*/ 60990 w 109766"/>
                <a:gd name="connsiteY8" fmla="*/ 11127 h 114071"/>
                <a:gd name="connsiteX9" fmla="*/ 52381 w 109766"/>
                <a:gd name="connsiteY9" fmla="*/ 11127 h 114071"/>
                <a:gd name="connsiteX10" fmla="*/ 52381 w 109766"/>
                <a:gd name="connsiteY10" fmla="*/ 21889 h 114071"/>
                <a:gd name="connsiteX11" fmla="*/ 58838 w 109766"/>
                <a:gd name="connsiteY11" fmla="*/ 21889 h 114071"/>
                <a:gd name="connsiteX12" fmla="*/ 58838 w 109766"/>
                <a:gd name="connsiteY12" fmla="*/ 24041 h 114071"/>
                <a:gd name="connsiteX13" fmla="*/ 60990 w 109766"/>
                <a:gd name="connsiteY13" fmla="*/ 24041 h 114071"/>
                <a:gd name="connsiteX14" fmla="*/ 60990 w 109766"/>
                <a:gd name="connsiteY14" fmla="*/ 28346 h 114071"/>
                <a:gd name="connsiteX15" fmla="*/ 63142 w 109766"/>
                <a:gd name="connsiteY15" fmla="*/ 28346 h 114071"/>
                <a:gd name="connsiteX16" fmla="*/ 63142 w 109766"/>
                <a:gd name="connsiteY16" fmla="*/ 32650 h 114071"/>
                <a:gd name="connsiteX17" fmla="*/ 65295 w 109766"/>
                <a:gd name="connsiteY17" fmla="*/ 32650 h 114071"/>
                <a:gd name="connsiteX18" fmla="*/ 65295 w 109766"/>
                <a:gd name="connsiteY18" fmla="*/ 36955 h 114071"/>
                <a:gd name="connsiteX19" fmla="*/ 67447 w 109766"/>
                <a:gd name="connsiteY19" fmla="*/ 36955 h 114071"/>
                <a:gd name="connsiteX20" fmla="*/ 67447 w 109766"/>
                <a:gd name="connsiteY20" fmla="*/ 39107 h 114071"/>
                <a:gd name="connsiteX21" fmla="*/ 69599 w 109766"/>
                <a:gd name="connsiteY21" fmla="*/ 39107 h 114071"/>
                <a:gd name="connsiteX22" fmla="*/ 69599 w 109766"/>
                <a:gd name="connsiteY22" fmla="*/ 43412 h 114071"/>
                <a:gd name="connsiteX23" fmla="*/ 67447 w 109766"/>
                <a:gd name="connsiteY23" fmla="*/ 43412 h 114071"/>
                <a:gd name="connsiteX24" fmla="*/ 67447 w 109766"/>
                <a:gd name="connsiteY24" fmla="*/ 52021 h 114071"/>
                <a:gd name="connsiteX25" fmla="*/ 65295 w 109766"/>
                <a:gd name="connsiteY25" fmla="*/ 52021 h 114071"/>
                <a:gd name="connsiteX26" fmla="*/ 65295 w 109766"/>
                <a:gd name="connsiteY26" fmla="*/ 56325 h 114071"/>
                <a:gd name="connsiteX27" fmla="*/ 67447 w 109766"/>
                <a:gd name="connsiteY27" fmla="*/ 56325 h 114071"/>
                <a:gd name="connsiteX28" fmla="*/ 67447 w 109766"/>
                <a:gd name="connsiteY28" fmla="*/ 58478 h 114071"/>
                <a:gd name="connsiteX29" fmla="*/ 65295 w 109766"/>
                <a:gd name="connsiteY29" fmla="*/ 58478 h 114071"/>
                <a:gd name="connsiteX30" fmla="*/ 65295 w 109766"/>
                <a:gd name="connsiteY30" fmla="*/ 69239 h 114071"/>
                <a:gd name="connsiteX31" fmla="*/ 67447 w 109766"/>
                <a:gd name="connsiteY31" fmla="*/ 69239 h 114071"/>
                <a:gd name="connsiteX32" fmla="*/ 67447 w 109766"/>
                <a:gd name="connsiteY32" fmla="*/ 71391 h 114071"/>
                <a:gd name="connsiteX33" fmla="*/ 71751 w 109766"/>
                <a:gd name="connsiteY33" fmla="*/ 71391 h 114071"/>
                <a:gd name="connsiteX34" fmla="*/ 71751 w 109766"/>
                <a:gd name="connsiteY34" fmla="*/ 69239 h 114071"/>
                <a:gd name="connsiteX35" fmla="*/ 78208 w 109766"/>
                <a:gd name="connsiteY35" fmla="*/ 69239 h 114071"/>
                <a:gd name="connsiteX36" fmla="*/ 78208 w 109766"/>
                <a:gd name="connsiteY36" fmla="*/ 67087 h 114071"/>
                <a:gd name="connsiteX37" fmla="*/ 84665 w 109766"/>
                <a:gd name="connsiteY37" fmla="*/ 67087 h 114071"/>
                <a:gd name="connsiteX38" fmla="*/ 84665 w 109766"/>
                <a:gd name="connsiteY38" fmla="*/ 75696 h 114071"/>
                <a:gd name="connsiteX39" fmla="*/ 82513 w 109766"/>
                <a:gd name="connsiteY39" fmla="*/ 75696 h 114071"/>
                <a:gd name="connsiteX40" fmla="*/ 82513 w 109766"/>
                <a:gd name="connsiteY40" fmla="*/ 77848 h 114071"/>
                <a:gd name="connsiteX41" fmla="*/ 88970 w 109766"/>
                <a:gd name="connsiteY41" fmla="*/ 77848 h 114071"/>
                <a:gd name="connsiteX42" fmla="*/ 88970 w 109766"/>
                <a:gd name="connsiteY42" fmla="*/ 80001 h 114071"/>
                <a:gd name="connsiteX43" fmla="*/ 93274 w 109766"/>
                <a:gd name="connsiteY43" fmla="*/ 80001 h 114071"/>
                <a:gd name="connsiteX44" fmla="*/ 93274 w 109766"/>
                <a:gd name="connsiteY44" fmla="*/ 77848 h 114071"/>
                <a:gd name="connsiteX45" fmla="*/ 95427 w 109766"/>
                <a:gd name="connsiteY45" fmla="*/ 77848 h 114071"/>
                <a:gd name="connsiteX46" fmla="*/ 95427 w 109766"/>
                <a:gd name="connsiteY46" fmla="*/ 75696 h 114071"/>
                <a:gd name="connsiteX47" fmla="*/ 97579 w 109766"/>
                <a:gd name="connsiteY47" fmla="*/ 75696 h 114071"/>
                <a:gd name="connsiteX48" fmla="*/ 97579 w 109766"/>
                <a:gd name="connsiteY48" fmla="*/ 73544 h 114071"/>
                <a:gd name="connsiteX49" fmla="*/ 110493 w 109766"/>
                <a:gd name="connsiteY49" fmla="*/ 73544 h 114071"/>
                <a:gd name="connsiteX50" fmla="*/ 110493 w 109766"/>
                <a:gd name="connsiteY50" fmla="*/ 75696 h 114071"/>
                <a:gd name="connsiteX51" fmla="*/ 106188 w 109766"/>
                <a:gd name="connsiteY51" fmla="*/ 75696 h 114071"/>
                <a:gd name="connsiteX52" fmla="*/ 106188 w 109766"/>
                <a:gd name="connsiteY52" fmla="*/ 77848 h 114071"/>
                <a:gd name="connsiteX53" fmla="*/ 104036 w 109766"/>
                <a:gd name="connsiteY53" fmla="*/ 77848 h 114071"/>
                <a:gd name="connsiteX54" fmla="*/ 104036 w 109766"/>
                <a:gd name="connsiteY54" fmla="*/ 80001 h 114071"/>
                <a:gd name="connsiteX55" fmla="*/ 101883 w 109766"/>
                <a:gd name="connsiteY55" fmla="*/ 80001 h 114071"/>
                <a:gd name="connsiteX56" fmla="*/ 101883 w 109766"/>
                <a:gd name="connsiteY56" fmla="*/ 82153 h 114071"/>
                <a:gd name="connsiteX57" fmla="*/ 97579 w 109766"/>
                <a:gd name="connsiteY57" fmla="*/ 82153 h 114071"/>
                <a:gd name="connsiteX58" fmla="*/ 97579 w 109766"/>
                <a:gd name="connsiteY58" fmla="*/ 84305 h 114071"/>
                <a:gd name="connsiteX59" fmla="*/ 91122 w 109766"/>
                <a:gd name="connsiteY59" fmla="*/ 84305 h 114071"/>
                <a:gd name="connsiteX60" fmla="*/ 91122 w 109766"/>
                <a:gd name="connsiteY60" fmla="*/ 88610 h 114071"/>
                <a:gd name="connsiteX61" fmla="*/ 88970 w 109766"/>
                <a:gd name="connsiteY61" fmla="*/ 88610 h 114071"/>
                <a:gd name="connsiteX62" fmla="*/ 88970 w 109766"/>
                <a:gd name="connsiteY62" fmla="*/ 84305 h 114071"/>
                <a:gd name="connsiteX63" fmla="*/ 84665 w 109766"/>
                <a:gd name="connsiteY63" fmla="*/ 84305 h 114071"/>
                <a:gd name="connsiteX64" fmla="*/ 84665 w 109766"/>
                <a:gd name="connsiteY64" fmla="*/ 88610 h 114071"/>
                <a:gd name="connsiteX65" fmla="*/ 82513 w 109766"/>
                <a:gd name="connsiteY65" fmla="*/ 88610 h 114071"/>
                <a:gd name="connsiteX66" fmla="*/ 82513 w 109766"/>
                <a:gd name="connsiteY66" fmla="*/ 90762 h 114071"/>
                <a:gd name="connsiteX67" fmla="*/ 80361 w 109766"/>
                <a:gd name="connsiteY67" fmla="*/ 90762 h 114071"/>
                <a:gd name="connsiteX68" fmla="*/ 80361 w 109766"/>
                <a:gd name="connsiteY68" fmla="*/ 95067 h 114071"/>
                <a:gd name="connsiteX69" fmla="*/ 84665 w 109766"/>
                <a:gd name="connsiteY69" fmla="*/ 95067 h 114071"/>
                <a:gd name="connsiteX70" fmla="*/ 84665 w 109766"/>
                <a:gd name="connsiteY70" fmla="*/ 97219 h 114071"/>
                <a:gd name="connsiteX71" fmla="*/ 88970 w 109766"/>
                <a:gd name="connsiteY71" fmla="*/ 97219 h 114071"/>
                <a:gd name="connsiteX72" fmla="*/ 88970 w 109766"/>
                <a:gd name="connsiteY72" fmla="*/ 99371 h 114071"/>
                <a:gd name="connsiteX73" fmla="*/ 91122 w 109766"/>
                <a:gd name="connsiteY73" fmla="*/ 99371 h 114071"/>
                <a:gd name="connsiteX74" fmla="*/ 91122 w 109766"/>
                <a:gd name="connsiteY74" fmla="*/ 103676 h 114071"/>
                <a:gd name="connsiteX75" fmla="*/ 93274 w 109766"/>
                <a:gd name="connsiteY75" fmla="*/ 103676 h 114071"/>
                <a:gd name="connsiteX76" fmla="*/ 93274 w 109766"/>
                <a:gd name="connsiteY76" fmla="*/ 107980 h 114071"/>
                <a:gd name="connsiteX77" fmla="*/ 95427 w 109766"/>
                <a:gd name="connsiteY77" fmla="*/ 107980 h 114071"/>
                <a:gd name="connsiteX78" fmla="*/ 95427 w 109766"/>
                <a:gd name="connsiteY78" fmla="*/ 110133 h 114071"/>
                <a:gd name="connsiteX79" fmla="*/ 93274 w 109766"/>
                <a:gd name="connsiteY79" fmla="*/ 110133 h 114071"/>
                <a:gd name="connsiteX80" fmla="*/ 93274 w 109766"/>
                <a:gd name="connsiteY80" fmla="*/ 112285 h 114071"/>
                <a:gd name="connsiteX81" fmla="*/ 88970 w 109766"/>
                <a:gd name="connsiteY81" fmla="*/ 112285 h 114071"/>
                <a:gd name="connsiteX82" fmla="*/ 88970 w 109766"/>
                <a:gd name="connsiteY82" fmla="*/ 114437 h 114071"/>
                <a:gd name="connsiteX83" fmla="*/ 80361 w 109766"/>
                <a:gd name="connsiteY83" fmla="*/ 114437 h 114071"/>
                <a:gd name="connsiteX84" fmla="*/ 80361 w 109766"/>
                <a:gd name="connsiteY84" fmla="*/ 112285 h 114071"/>
                <a:gd name="connsiteX85" fmla="*/ 73904 w 109766"/>
                <a:gd name="connsiteY85" fmla="*/ 112285 h 114071"/>
                <a:gd name="connsiteX86" fmla="*/ 73904 w 109766"/>
                <a:gd name="connsiteY86" fmla="*/ 107980 h 114071"/>
                <a:gd name="connsiteX87" fmla="*/ 71751 w 109766"/>
                <a:gd name="connsiteY87" fmla="*/ 107980 h 114071"/>
                <a:gd name="connsiteX88" fmla="*/ 71751 w 109766"/>
                <a:gd name="connsiteY88" fmla="*/ 105828 h 114071"/>
                <a:gd name="connsiteX89" fmla="*/ 69599 w 109766"/>
                <a:gd name="connsiteY89" fmla="*/ 105828 h 114071"/>
                <a:gd name="connsiteX90" fmla="*/ 69599 w 109766"/>
                <a:gd name="connsiteY90" fmla="*/ 103676 h 114071"/>
                <a:gd name="connsiteX91" fmla="*/ 67447 w 109766"/>
                <a:gd name="connsiteY91" fmla="*/ 103676 h 114071"/>
                <a:gd name="connsiteX92" fmla="*/ 67447 w 109766"/>
                <a:gd name="connsiteY92" fmla="*/ 101523 h 114071"/>
                <a:gd name="connsiteX93" fmla="*/ 65295 w 109766"/>
                <a:gd name="connsiteY93" fmla="*/ 101523 h 114071"/>
                <a:gd name="connsiteX94" fmla="*/ 65295 w 109766"/>
                <a:gd name="connsiteY94" fmla="*/ 99371 h 114071"/>
                <a:gd name="connsiteX95" fmla="*/ 63142 w 109766"/>
                <a:gd name="connsiteY95" fmla="*/ 99371 h 114071"/>
                <a:gd name="connsiteX96" fmla="*/ 63142 w 109766"/>
                <a:gd name="connsiteY96" fmla="*/ 97219 h 114071"/>
                <a:gd name="connsiteX97" fmla="*/ 60990 w 109766"/>
                <a:gd name="connsiteY97" fmla="*/ 97219 h 114071"/>
                <a:gd name="connsiteX98" fmla="*/ 60990 w 109766"/>
                <a:gd name="connsiteY98" fmla="*/ 95067 h 114071"/>
                <a:gd name="connsiteX99" fmla="*/ 58838 w 109766"/>
                <a:gd name="connsiteY99" fmla="*/ 95067 h 114071"/>
                <a:gd name="connsiteX100" fmla="*/ 58838 w 109766"/>
                <a:gd name="connsiteY100" fmla="*/ 92914 h 114071"/>
                <a:gd name="connsiteX101" fmla="*/ 56685 w 109766"/>
                <a:gd name="connsiteY101" fmla="*/ 92914 h 114071"/>
                <a:gd name="connsiteX102" fmla="*/ 56685 w 109766"/>
                <a:gd name="connsiteY102" fmla="*/ 90762 h 114071"/>
                <a:gd name="connsiteX103" fmla="*/ 54533 w 109766"/>
                <a:gd name="connsiteY103" fmla="*/ 90762 h 114071"/>
                <a:gd name="connsiteX104" fmla="*/ 54533 w 109766"/>
                <a:gd name="connsiteY104" fmla="*/ 88610 h 114071"/>
                <a:gd name="connsiteX105" fmla="*/ 52381 w 109766"/>
                <a:gd name="connsiteY105" fmla="*/ 88610 h 114071"/>
                <a:gd name="connsiteX106" fmla="*/ 52381 w 109766"/>
                <a:gd name="connsiteY106" fmla="*/ 86457 h 114071"/>
                <a:gd name="connsiteX107" fmla="*/ 50229 w 109766"/>
                <a:gd name="connsiteY107" fmla="*/ 86457 h 114071"/>
                <a:gd name="connsiteX108" fmla="*/ 50229 w 109766"/>
                <a:gd name="connsiteY108" fmla="*/ 84305 h 114071"/>
                <a:gd name="connsiteX109" fmla="*/ 48076 w 109766"/>
                <a:gd name="connsiteY109" fmla="*/ 84305 h 114071"/>
                <a:gd name="connsiteX110" fmla="*/ 48076 w 109766"/>
                <a:gd name="connsiteY110" fmla="*/ 82153 h 114071"/>
                <a:gd name="connsiteX111" fmla="*/ 45924 w 109766"/>
                <a:gd name="connsiteY111" fmla="*/ 82153 h 114071"/>
                <a:gd name="connsiteX112" fmla="*/ 45924 w 109766"/>
                <a:gd name="connsiteY112" fmla="*/ 80001 h 114071"/>
                <a:gd name="connsiteX113" fmla="*/ 43772 w 109766"/>
                <a:gd name="connsiteY113" fmla="*/ 80001 h 114071"/>
                <a:gd name="connsiteX114" fmla="*/ 43772 w 109766"/>
                <a:gd name="connsiteY114" fmla="*/ 77848 h 114071"/>
                <a:gd name="connsiteX115" fmla="*/ 41619 w 109766"/>
                <a:gd name="connsiteY115" fmla="*/ 77848 h 114071"/>
                <a:gd name="connsiteX116" fmla="*/ 41619 w 109766"/>
                <a:gd name="connsiteY116" fmla="*/ 75696 h 114071"/>
                <a:gd name="connsiteX117" fmla="*/ 39467 w 109766"/>
                <a:gd name="connsiteY117" fmla="*/ 75696 h 114071"/>
                <a:gd name="connsiteX118" fmla="*/ 39467 w 109766"/>
                <a:gd name="connsiteY118" fmla="*/ 73544 h 114071"/>
                <a:gd name="connsiteX119" fmla="*/ 35163 w 109766"/>
                <a:gd name="connsiteY119" fmla="*/ 73544 h 114071"/>
                <a:gd name="connsiteX120" fmla="*/ 35163 w 109766"/>
                <a:gd name="connsiteY120" fmla="*/ 71391 h 114071"/>
                <a:gd name="connsiteX121" fmla="*/ 33010 w 109766"/>
                <a:gd name="connsiteY121" fmla="*/ 71391 h 114071"/>
                <a:gd name="connsiteX122" fmla="*/ 33010 w 109766"/>
                <a:gd name="connsiteY122" fmla="*/ 69239 h 114071"/>
                <a:gd name="connsiteX123" fmla="*/ 30858 w 109766"/>
                <a:gd name="connsiteY123" fmla="*/ 69239 h 114071"/>
                <a:gd name="connsiteX124" fmla="*/ 30858 w 109766"/>
                <a:gd name="connsiteY124" fmla="*/ 67087 h 114071"/>
                <a:gd name="connsiteX125" fmla="*/ 26553 w 109766"/>
                <a:gd name="connsiteY125" fmla="*/ 67087 h 114071"/>
                <a:gd name="connsiteX126" fmla="*/ 26553 w 109766"/>
                <a:gd name="connsiteY126" fmla="*/ 64935 h 114071"/>
                <a:gd name="connsiteX127" fmla="*/ 24401 w 109766"/>
                <a:gd name="connsiteY127" fmla="*/ 64935 h 114071"/>
                <a:gd name="connsiteX128" fmla="*/ 24401 w 109766"/>
                <a:gd name="connsiteY128" fmla="*/ 62782 h 114071"/>
                <a:gd name="connsiteX129" fmla="*/ 22249 w 109766"/>
                <a:gd name="connsiteY129" fmla="*/ 62782 h 114071"/>
                <a:gd name="connsiteX130" fmla="*/ 22249 w 109766"/>
                <a:gd name="connsiteY130" fmla="*/ 60630 h 114071"/>
                <a:gd name="connsiteX131" fmla="*/ 17944 w 109766"/>
                <a:gd name="connsiteY131" fmla="*/ 60630 h 114071"/>
                <a:gd name="connsiteX132" fmla="*/ 17944 w 109766"/>
                <a:gd name="connsiteY132" fmla="*/ 58478 h 114071"/>
                <a:gd name="connsiteX133" fmla="*/ 15792 w 109766"/>
                <a:gd name="connsiteY133" fmla="*/ 58478 h 114071"/>
                <a:gd name="connsiteX134" fmla="*/ 15792 w 109766"/>
                <a:gd name="connsiteY134" fmla="*/ 56325 h 114071"/>
                <a:gd name="connsiteX135" fmla="*/ 13640 w 109766"/>
                <a:gd name="connsiteY135" fmla="*/ 56325 h 114071"/>
                <a:gd name="connsiteX136" fmla="*/ 13640 w 109766"/>
                <a:gd name="connsiteY136" fmla="*/ 54173 h 114071"/>
                <a:gd name="connsiteX137" fmla="*/ 9335 w 109766"/>
                <a:gd name="connsiteY137" fmla="*/ 54173 h 114071"/>
                <a:gd name="connsiteX138" fmla="*/ 9335 w 109766"/>
                <a:gd name="connsiteY138" fmla="*/ 49869 h 114071"/>
                <a:gd name="connsiteX139" fmla="*/ 7183 w 109766"/>
                <a:gd name="connsiteY139" fmla="*/ 49869 h 114071"/>
                <a:gd name="connsiteX140" fmla="*/ 7183 w 109766"/>
                <a:gd name="connsiteY140" fmla="*/ 47716 h 114071"/>
                <a:gd name="connsiteX141" fmla="*/ 5031 w 109766"/>
                <a:gd name="connsiteY141" fmla="*/ 47716 h 114071"/>
                <a:gd name="connsiteX142" fmla="*/ 5031 w 109766"/>
                <a:gd name="connsiteY142" fmla="*/ 45564 h 114071"/>
                <a:gd name="connsiteX143" fmla="*/ 2878 w 109766"/>
                <a:gd name="connsiteY143" fmla="*/ 45564 h 114071"/>
                <a:gd name="connsiteX144" fmla="*/ 2878 w 109766"/>
                <a:gd name="connsiteY144" fmla="*/ 43412 h 114071"/>
                <a:gd name="connsiteX145" fmla="*/ 726 w 109766"/>
                <a:gd name="connsiteY145" fmla="*/ 43412 h 114071"/>
                <a:gd name="connsiteX146" fmla="*/ 726 w 109766"/>
                <a:gd name="connsiteY146" fmla="*/ 41259 h 114071"/>
                <a:gd name="connsiteX147" fmla="*/ 15792 w 109766"/>
                <a:gd name="connsiteY147" fmla="*/ 41259 h 114071"/>
                <a:gd name="connsiteX148" fmla="*/ 15792 w 109766"/>
                <a:gd name="connsiteY148" fmla="*/ 43412 h 114071"/>
                <a:gd name="connsiteX149" fmla="*/ 28706 w 109766"/>
                <a:gd name="connsiteY149" fmla="*/ 43412 h 114071"/>
                <a:gd name="connsiteX150" fmla="*/ 28706 w 109766"/>
                <a:gd name="connsiteY150" fmla="*/ 45564 h 114071"/>
                <a:gd name="connsiteX151" fmla="*/ 39467 w 109766"/>
                <a:gd name="connsiteY151" fmla="*/ 45564 h 114071"/>
                <a:gd name="connsiteX152" fmla="*/ 39467 w 109766"/>
                <a:gd name="connsiteY152" fmla="*/ 41259 h 114071"/>
                <a:gd name="connsiteX153" fmla="*/ 37315 w 109766"/>
                <a:gd name="connsiteY153" fmla="*/ 41259 h 114071"/>
                <a:gd name="connsiteX154" fmla="*/ 37315 w 109766"/>
                <a:gd name="connsiteY154" fmla="*/ 36955 h 114071"/>
                <a:gd name="connsiteX155" fmla="*/ 35163 w 109766"/>
                <a:gd name="connsiteY155" fmla="*/ 36955 h 114071"/>
                <a:gd name="connsiteX156" fmla="*/ 35163 w 109766"/>
                <a:gd name="connsiteY156" fmla="*/ 34803 h 114071"/>
                <a:gd name="connsiteX157" fmla="*/ 33010 w 109766"/>
                <a:gd name="connsiteY157" fmla="*/ 34803 h 114071"/>
                <a:gd name="connsiteX158" fmla="*/ 33010 w 109766"/>
                <a:gd name="connsiteY158" fmla="*/ 30498 h 114071"/>
                <a:gd name="connsiteX159" fmla="*/ 30858 w 109766"/>
                <a:gd name="connsiteY159" fmla="*/ 30498 h 114071"/>
                <a:gd name="connsiteX160" fmla="*/ 30858 w 109766"/>
                <a:gd name="connsiteY160" fmla="*/ 28346 h 114071"/>
                <a:gd name="connsiteX161" fmla="*/ 28706 w 109766"/>
                <a:gd name="connsiteY161" fmla="*/ 28346 h 114071"/>
                <a:gd name="connsiteX162" fmla="*/ 28706 w 109766"/>
                <a:gd name="connsiteY162" fmla="*/ 26193 h 114071"/>
                <a:gd name="connsiteX163" fmla="*/ 26553 w 109766"/>
                <a:gd name="connsiteY163" fmla="*/ 26193 h 114071"/>
                <a:gd name="connsiteX164" fmla="*/ 26553 w 109766"/>
                <a:gd name="connsiteY164" fmla="*/ 21889 h 114071"/>
                <a:gd name="connsiteX165" fmla="*/ 24401 w 109766"/>
                <a:gd name="connsiteY165" fmla="*/ 21889 h 114071"/>
                <a:gd name="connsiteX166" fmla="*/ 24401 w 109766"/>
                <a:gd name="connsiteY166" fmla="*/ 19737 h 114071"/>
                <a:gd name="connsiteX167" fmla="*/ 22249 w 109766"/>
                <a:gd name="connsiteY167" fmla="*/ 19737 h 114071"/>
                <a:gd name="connsiteX168" fmla="*/ 22249 w 109766"/>
                <a:gd name="connsiteY168" fmla="*/ 15432 h 114071"/>
                <a:gd name="connsiteX169" fmla="*/ 20097 w 109766"/>
                <a:gd name="connsiteY169" fmla="*/ 15432 h 114071"/>
                <a:gd name="connsiteX170" fmla="*/ 20097 w 109766"/>
                <a:gd name="connsiteY170" fmla="*/ 6823 h 114071"/>
                <a:gd name="connsiteX171" fmla="*/ 26553 w 109766"/>
                <a:gd name="connsiteY171" fmla="*/ 6823 h 114071"/>
                <a:gd name="connsiteX172" fmla="*/ 26553 w 109766"/>
                <a:gd name="connsiteY172" fmla="*/ 2518 h 114071"/>
                <a:gd name="connsiteX173" fmla="*/ 28706 w 109766"/>
                <a:gd name="connsiteY173" fmla="*/ 2518 h 11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09766" h="114071">
                  <a:moveTo>
                    <a:pt x="28706" y="366"/>
                  </a:moveTo>
                  <a:lnTo>
                    <a:pt x="33010" y="366"/>
                  </a:lnTo>
                  <a:lnTo>
                    <a:pt x="33010" y="4671"/>
                  </a:lnTo>
                  <a:lnTo>
                    <a:pt x="41619" y="4671"/>
                  </a:lnTo>
                  <a:lnTo>
                    <a:pt x="41619" y="2518"/>
                  </a:lnTo>
                  <a:lnTo>
                    <a:pt x="43772" y="2518"/>
                  </a:lnTo>
                  <a:lnTo>
                    <a:pt x="43772" y="4671"/>
                  </a:lnTo>
                  <a:lnTo>
                    <a:pt x="60990" y="4671"/>
                  </a:lnTo>
                  <a:lnTo>
                    <a:pt x="60990" y="11127"/>
                  </a:lnTo>
                  <a:lnTo>
                    <a:pt x="52381" y="11127"/>
                  </a:lnTo>
                  <a:lnTo>
                    <a:pt x="52381" y="21889"/>
                  </a:lnTo>
                  <a:lnTo>
                    <a:pt x="58838" y="21889"/>
                  </a:lnTo>
                  <a:lnTo>
                    <a:pt x="58838" y="24041"/>
                  </a:lnTo>
                  <a:lnTo>
                    <a:pt x="60990" y="24041"/>
                  </a:lnTo>
                  <a:lnTo>
                    <a:pt x="60990" y="28346"/>
                  </a:lnTo>
                  <a:lnTo>
                    <a:pt x="63142" y="28346"/>
                  </a:lnTo>
                  <a:lnTo>
                    <a:pt x="63142" y="32650"/>
                  </a:lnTo>
                  <a:lnTo>
                    <a:pt x="65295" y="32650"/>
                  </a:lnTo>
                  <a:lnTo>
                    <a:pt x="65295" y="36955"/>
                  </a:lnTo>
                  <a:lnTo>
                    <a:pt x="67447" y="36955"/>
                  </a:lnTo>
                  <a:lnTo>
                    <a:pt x="67447" y="39107"/>
                  </a:lnTo>
                  <a:lnTo>
                    <a:pt x="69599" y="39107"/>
                  </a:lnTo>
                  <a:lnTo>
                    <a:pt x="69599" y="43412"/>
                  </a:lnTo>
                  <a:lnTo>
                    <a:pt x="67447" y="43412"/>
                  </a:lnTo>
                  <a:lnTo>
                    <a:pt x="67447" y="52021"/>
                  </a:lnTo>
                  <a:lnTo>
                    <a:pt x="65295" y="52021"/>
                  </a:lnTo>
                  <a:lnTo>
                    <a:pt x="65295" y="56325"/>
                  </a:lnTo>
                  <a:lnTo>
                    <a:pt x="67447" y="56325"/>
                  </a:lnTo>
                  <a:lnTo>
                    <a:pt x="67447" y="58478"/>
                  </a:lnTo>
                  <a:lnTo>
                    <a:pt x="65295" y="58478"/>
                  </a:lnTo>
                  <a:lnTo>
                    <a:pt x="65295" y="69239"/>
                  </a:lnTo>
                  <a:lnTo>
                    <a:pt x="67447" y="69239"/>
                  </a:lnTo>
                  <a:lnTo>
                    <a:pt x="67447" y="71391"/>
                  </a:lnTo>
                  <a:lnTo>
                    <a:pt x="71751" y="71391"/>
                  </a:lnTo>
                  <a:lnTo>
                    <a:pt x="71751" y="69239"/>
                  </a:lnTo>
                  <a:lnTo>
                    <a:pt x="78208" y="69239"/>
                  </a:lnTo>
                  <a:lnTo>
                    <a:pt x="78208" y="67087"/>
                  </a:lnTo>
                  <a:lnTo>
                    <a:pt x="84665" y="67087"/>
                  </a:lnTo>
                  <a:lnTo>
                    <a:pt x="84665" y="75696"/>
                  </a:lnTo>
                  <a:lnTo>
                    <a:pt x="82513" y="75696"/>
                  </a:lnTo>
                  <a:lnTo>
                    <a:pt x="82513" y="77848"/>
                  </a:lnTo>
                  <a:lnTo>
                    <a:pt x="88970" y="77848"/>
                  </a:lnTo>
                  <a:lnTo>
                    <a:pt x="88970" y="80001"/>
                  </a:lnTo>
                  <a:lnTo>
                    <a:pt x="93274" y="80001"/>
                  </a:lnTo>
                  <a:lnTo>
                    <a:pt x="93274" y="77848"/>
                  </a:lnTo>
                  <a:lnTo>
                    <a:pt x="95427" y="77848"/>
                  </a:lnTo>
                  <a:lnTo>
                    <a:pt x="95427" y="75696"/>
                  </a:lnTo>
                  <a:lnTo>
                    <a:pt x="97579" y="75696"/>
                  </a:lnTo>
                  <a:lnTo>
                    <a:pt x="97579" y="73544"/>
                  </a:lnTo>
                  <a:lnTo>
                    <a:pt x="110493" y="73544"/>
                  </a:lnTo>
                  <a:lnTo>
                    <a:pt x="110493" y="75696"/>
                  </a:lnTo>
                  <a:lnTo>
                    <a:pt x="106188" y="75696"/>
                  </a:lnTo>
                  <a:lnTo>
                    <a:pt x="106188" y="77848"/>
                  </a:lnTo>
                  <a:lnTo>
                    <a:pt x="104036" y="77848"/>
                  </a:lnTo>
                  <a:lnTo>
                    <a:pt x="104036" y="80001"/>
                  </a:lnTo>
                  <a:lnTo>
                    <a:pt x="101883" y="80001"/>
                  </a:lnTo>
                  <a:lnTo>
                    <a:pt x="101883" y="82153"/>
                  </a:lnTo>
                  <a:lnTo>
                    <a:pt x="97579" y="82153"/>
                  </a:lnTo>
                  <a:lnTo>
                    <a:pt x="97579" y="84305"/>
                  </a:lnTo>
                  <a:lnTo>
                    <a:pt x="91122" y="84305"/>
                  </a:lnTo>
                  <a:lnTo>
                    <a:pt x="91122" y="88610"/>
                  </a:lnTo>
                  <a:lnTo>
                    <a:pt x="88970" y="88610"/>
                  </a:lnTo>
                  <a:lnTo>
                    <a:pt x="88970" y="84305"/>
                  </a:lnTo>
                  <a:lnTo>
                    <a:pt x="84665" y="84305"/>
                  </a:lnTo>
                  <a:lnTo>
                    <a:pt x="84665" y="88610"/>
                  </a:lnTo>
                  <a:lnTo>
                    <a:pt x="82513" y="88610"/>
                  </a:lnTo>
                  <a:lnTo>
                    <a:pt x="82513" y="90762"/>
                  </a:lnTo>
                  <a:lnTo>
                    <a:pt x="80361" y="90762"/>
                  </a:lnTo>
                  <a:lnTo>
                    <a:pt x="80361" y="95067"/>
                  </a:lnTo>
                  <a:lnTo>
                    <a:pt x="84665" y="95067"/>
                  </a:lnTo>
                  <a:lnTo>
                    <a:pt x="84665" y="97219"/>
                  </a:lnTo>
                  <a:lnTo>
                    <a:pt x="88970" y="97219"/>
                  </a:lnTo>
                  <a:lnTo>
                    <a:pt x="88970" y="99371"/>
                  </a:lnTo>
                  <a:lnTo>
                    <a:pt x="91122" y="99371"/>
                  </a:lnTo>
                  <a:lnTo>
                    <a:pt x="91122" y="103676"/>
                  </a:lnTo>
                  <a:lnTo>
                    <a:pt x="93274" y="103676"/>
                  </a:lnTo>
                  <a:lnTo>
                    <a:pt x="93274" y="107980"/>
                  </a:lnTo>
                  <a:lnTo>
                    <a:pt x="95427" y="107980"/>
                  </a:lnTo>
                  <a:lnTo>
                    <a:pt x="95427" y="110133"/>
                  </a:lnTo>
                  <a:lnTo>
                    <a:pt x="93274" y="110133"/>
                  </a:lnTo>
                  <a:lnTo>
                    <a:pt x="93274" y="112285"/>
                  </a:lnTo>
                  <a:lnTo>
                    <a:pt x="88970" y="112285"/>
                  </a:lnTo>
                  <a:lnTo>
                    <a:pt x="88970" y="114437"/>
                  </a:lnTo>
                  <a:lnTo>
                    <a:pt x="80361" y="114437"/>
                  </a:lnTo>
                  <a:lnTo>
                    <a:pt x="80361" y="112285"/>
                  </a:lnTo>
                  <a:lnTo>
                    <a:pt x="73904" y="112285"/>
                  </a:lnTo>
                  <a:lnTo>
                    <a:pt x="73904" y="107980"/>
                  </a:lnTo>
                  <a:lnTo>
                    <a:pt x="71751" y="107980"/>
                  </a:lnTo>
                  <a:lnTo>
                    <a:pt x="71751" y="105828"/>
                  </a:lnTo>
                  <a:lnTo>
                    <a:pt x="69599" y="105828"/>
                  </a:lnTo>
                  <a:lnTo>
                    <a:pt x="69599" y="103676"/>
                  </a:lnTo>
                  <a:lnTo>
                    <a:pt x="67447" y="103676"/>
                  </a:lnTo>
                  <a:lnTo>
                    <a:pt x="67447" y="101523"/>
                  </a:lnTo>
                  <a:lnTo>
                    <a:pt x="65295" y="101523"/>
                  </a:lnTo>
                  <a:lnTo>
                    <a:pt x="65295" y="99371"/>
                  </a:lnTo>
                  <a:lnTo>
                    <a:pt x="63142" y="99371"/>
                  </a:lnTo>
                  <a:lnTo>
                    <a:pt x="63142" y="97219"/>
                  </a:lnTo>
                  <a:lnTo>
                    <a:pt x="60990" y="97219"/>
                  </a:lnTo>
                  <a:lnTo>
                    <a:pt x="60990" y="95067"/>
                  </a:lnTo>
                  <a:lnTo>
                    <a:pt x="58838" y="95067"/>
                  </a:lnTo>
                  <a:lnTo>
                    <a:pt x="58838" y="92914"/>
                  </a:lnTo>
                  <a:lnTo>
                    <a:pt x="56685" y="92914"/>
                  </a:lnTo>
                  <a:lnTo>
                    <a:pt x="56685" y="90762"/>
                  </a:lnTo>
                  <a:lnTo>
                    <a:pt x="54533" y="90762"/>
                  </a:lnTo>
                  <a:lnTo>
                    <a:pt x="54533" y="88610"/>
                  </a:lnTo>
                  <a:lnTo>
                    <a:pt x="52381" y="88610"/>
                  </a:lnTo>
                  <a:lnTo>
                    <a:pt x="52381" y="86457"/>
                  </a:lnTo>
                  <a:lnTo>
                    <a:pt x="50229" y="86457"/>
                  </a:lnTo>
                  <a:lnTo>
                    <a:pt x="50229" y="84305"/>
                  </a:lnTo>
                  <a:lnTo>
                    <a:pt x="48076" y="84305"/>
                  </a:lnTo>
                  <a:lnTo>
                    <a:pt x="48076" y="82153"/>
                  </a:lnTo>
                  <a:lnTo>
                    <a:pt x="45924" y="82153"/>
                  </a:lnTo>
                  <a:lnTo>
                    <a:pt x="45924" y="80001"/>
                  </a:lnTo>
                  <a:lnTo>
                    <a:pt x="43772" y="80001"/>
                  </a:lnTo>
                  <a:lnTo>
                    <a:pt x="43772" y="77848"/>
                  </a:lnTo>
                  <a:lnTo>
                    <a:pt x="41619" y="77848"/>
                  </a:lnTo>
                  <a:lnTo>
                    <a:pt x="41619" y="75696"/>
                  </a:lnTo>
                  <a:lnTo>
                    <a:pt x="39467" y="75696"/>
                  </a:lnTo>
                  <a:lnTo>
                    <a:pt x="39467" y="73544"/>
                  </a:lnTo>
                  <a:lnTo>
                    <a:pt x="35163" y="73544"/>
                  </a:lnTo>
                  <a:lnTo>
                    <a:pt x="35163" y="71391"/>
                  </a:lnTo>
                  <a:lnTo>
                    <a:pt x="33010" y="71391"/>
                  </a:lnTo>
                  <a:lnTo>
                    <a:pt x="33010" y="69239"/>
                  </a:lnTo>
                  <a:lnTo>
                    <a:pt x="30858" y="69239"/>
                  </a:lnTo>
                  <a:lnTo>
                    <a:pt x="30858" y="67087"/>
                  </a:lnTo>
                  <a:lnTo>
                    <a:pt x="26553" y="67087"/>
                  </a:lnTo>
                  <a:lnTo>
                    <a:pt x="26553" y="64935"/>
                  </a:lnTo>
                  <a:lnTo>
                    <a:pt x="24401" y="64935"/>
                  </a:lnTo>
                  <a:lnTo>
                    <a:pt x="24401" y="62782"/>
                  </a:lnTo>
                  <a:lnTo>
                    <a:pt x="22249" y="62782"/>
                  </a:lnTo>
                  <a:lnTo>
                    <a:pt x="22249" y="60630"/>
                  </a:lnTo>
                  <a:lnTo>
                    <a:pt x="17944" y="60630"/>
                  </a:lnTo>
                  <a:lnTo>
                    <a:pt x="17944" y="58478"/>
                  </a:lnTo>
                  <a:lnTo>
                    <a:pt x="15792" y="58478"/>
                  </a:lnTo>
                  <a:lnTo>
                    <a:pt x="15792" y="56325"/>
                  </a:lnTo>
                  <a:lnTo>
                    <a:pt x="13640" y="56325"/>
                  </a:lnTo>
                  <a:lnTo>
                    <a:pt x="13640" y="54173"/>
                  </a:lnTo>
                  <a:lnTo>
                    <a:pt x="9335" y="54173"/>
                  </a:lnTo>
                  <a:lnTo>
                    <a:pt x="9335" y="49869"/>
                  </a:lnTo>
                  <a:lnTo>
                    <a:pt x="7183" y="49869"/>
                  </a:lnTo>
                  <a:lnTo>
                    <a:pt x="7183" y="47716"/>
                  </a:lnTo>
                  <a:lnTo>
                    <a:pt x="5031" y="47716"/>
                  </a:lnTo>
                  <a:lnTo>
                    <a:pt x="5031" y="45564"/>
                  </a:lnTo>
                  <a:lnTo>
                    <a:pt x="2878" y="45564"/>
                  </a:lnTo>
                  <a:lnTo>
                    <a:pt x="2878" y="43412"/>
                  </a:lnTo>
                  <a:lnTo>
                    <a:pt x="726" y="43412"/>
                  </a:lnTo>
                  <a:lnTo>
                    <a:pt x="726" y="41259"/>
                  </a:lnTo>
                  <a:lnTo>
                    <a:pt x="15792" y="41259"/>
                  </a:lnTo>
                  <a:lnTo>
                    <a:pt x="15792" y="43412"/>
                  </a:lnTo>
                  <a:lnTo>
                    <a:pt x="28706" y="43412"/>
                  </a:lnTo>
                  <a:lnTo>
                    <a:pt x="28706" y="45564"/>
                  </a:lnTo>
                  <a:lnTo>
                    <a:pt x="39467" y="45564"/>
                  </a:lnTo>
                  <a:lnTo>
                    <a:pt x="39467" y="41259"/>
                  </a:lnTo>
                  <a:lnTo>
                    <a:pt x="37315" y="41259"/>
                  </a:lnTo>
                  <a:lnTo>
                    <a:pt x="37315" y="36955"/>
                  </a:lnTo>
                  <a:lnTo>
                    <a:pt x="35163" y="36955"/>
                  </a:lnTo>
                  <a:lnTo>
                    <a:pt x="35163" y="34803"/>
                  </a:lnTo>
                  <a:lnTo>
                    <a:pt x="33010" y="34803"/>
                  </a:lnTo>
                  <a:lnTo>
                    <a:pt x="33010" y="30498"/>
                  </a:lnTo>
                  <a:lnTo>
                    <a:pt x="30858" y="30498"/>
                  </a:lnTo>
                  <a:lnTo>
                    <a:pt x="30858" y="28346"/>
                  </a:lnTo>
                  <a:lnTo>
                    <a:pt x="28706" y="28346"/>
                  </a:lnTo>
                  <a:lnTo>
                    <a:pt x="28706" y="26193"/>
                  </a:lnTo>
                  <a:lnTo>
                    <a:pt x="26553" y="26193"/>
                  </a:lnTo>
                  <a:lnTo>
                    <a:pt x="26553" y="21889"/>
                  </a:lnTo>
                  <a:lnTo>
                    <a:pt x="24401" y="21889"/>
                  </a:lnTo>
                  <a:lnTo>
                    <a:pt x="24401" y="19737"/>
                  </a:lnTo>
                  <a:lnTo>
                    <a:pt x="22249" y="19737"/>
                  </a:lnTo>
                  <a:lnTo>
                    <a:pt x="22249" y="15432"/>
                  </a:lnTo>
                  <a:lnTo>
                    <a:pt x="20097" y="15432"/>
                  </a:lnTo>
                  <a:lnTo>
                    <a:pt x="20097" y="6823"/>
                  </a:lnTo>
                  <a:lnTo>
                    <a:pt x="26553" y="6823"/>
                  </a:lnTo>
                  <a:lnTo>
                    <a:pt x="26553" y="2518"/>
                  </a:lnTo>
                  <a:lnTo>
                    <a:pt x="28706" y="2518"/>
                  </a:lnTo>
                  <a:close/>
                </a:path>
              </a:pathLst>
            </a:custGeom>
            <a:solidFill>
              <a:srgbClr val="05072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CE098CB1-48B7-5714-3918-FB90786D897B}"/>
                </a:ext>
              </a:extLst>
            </p:cNvPr>
            <p:cNvSpPr/>
            <p:nvPr/>
          </p:nvSpPr>
          <p:spPr>
            <a:xfrm>
              <a:off x="12825514" y="8554211"/>
              <a:ext cx="116223" cy="152812"/>
            </a:xfrm>
            <a:custGeom>
              <a:avLst/>
              <a:gdLst>
                <a:gd name="connsiteX0" fmla="*/ 108348 w 116223"/>
                <a:gd name="connsiteY0" fmla="*/ 512 h 152812"/>
                <a:gd name="connsiteX1" fmla="*/ 110501 w 116223"/>
                <a:gd name="connsiteY1" fmla="*/ 512 h 152812"/>
                <a:gd name="connsiteX2" fmla="*/ 110501 w 116223"/>
                <a:gd name="connsiteY2" fmla="*/ 6969 h 152812"/>
                <a:gd name="connsiteX3" fmla="*/ 112653 w 116223"/>
                <a:gd name="connsiteY3" fmla="*/ 6969 h 152812"/>
                <a:gd name="connsiteX4" fmla="*/ 112653 w 116223"/>
                <a:gd name="connsiteY4" fmla="*/ 26339 h 152812"/>
                <a:gd name="connsiteX5" fmla="*/ 114805 w 116223"/>
                <a:gd name="connsiteY5" fmla="*/ 26339 h 152812"/>
                <a:gd name="connsiteX6" fmla="*/ 114805 w 116223"/>
                <a:gd name="connsiteY6" fmla="*/ 43558 h 152812"/>
                <a:gd name="connsiteX7" fmla="*/ 116957 w 116223"/>
                <a:gd name="connsiteY7" fmla="*/ 43558 h 152812"/>
                <a:gd name="connsiteX8" fmla="*/ 116957 w 116223"/>
                <a:gd name="connsiteY8" fmla="*/ 60776 h 152812"/>
                <a:gd name="connsiteX9" fmla="*/ 114805 w 116223"/>
                <a:gd name="connsiteY9" fmla="*/ 60776 h 152812"/>
                <a:gd name="connsiteX10" fmla="*/ 114805 w 116223"/>
                <a:gd name="connsiteY10" fmla="*/ 62928 h 152812"/>
                <a:gd name="connsiteX11" fmla="*/ 110501 w 116223"/>
                <a:gd name="connsiteY11" fmla="*/ 62928 h 152812"/>
                <a:gd name="connsiteX12" fmla="*/ 110501 w 116223"/>
                <a:gd name="connsiteY12" fmla="*/ 65081 h 152812"/>
                <a:gd name="connsiteX13" fmla="*/ 106196 w 116223"/>
                <a:gd name="connsiteY13" fmla="*/ 65081 h 152812"/>
                <a:gd name="connsiteX14" fmla="*/ 106196 w 116223"/>
                <a:gd name="connsiteY14" fmla="*/ 67233 h 152812"/>
                <a:gd name="connsiteX15" fmla="*/ 99739 w 116223"/>
                <a:gd name="connsiteY15" fmla="*/ 67233 h 152812"/>
                <a:gd name="connsiteX16" fmla="*/ 99739 w 116223"/>
                <a:gd name="connsiteY16" fmla="*/ 69385 h 152812"/>
                <a:gd name="connsiteX17" fmla="*/ 58846 w 116223"/>
                <a:gd name="connsiteY17" fmla="*/ 69385 h 152812"/>
                <a:gd name="connsiteX18" fmla="*/ 58846 w 116223"/>
                <a:gd name="connsiteY18" fmla="*/ 67233 h 152812"/>
                <a:gd name="connsiteX19" fmla="*/ 54541 w 116223"/>
                <a:gd name="connsiteY19" fmla="*/ 67233 h 152812"/>
                <a:gd name="connsiteX20" fmla="*/ 54541 w 116223"/>
                <a:gd name="connsiteY20" fmla="*/ 65081 h 152812"/>
                <a:gd name="connsiteX21" fmla="*/ 50237 w 116223"/>
                <a:gd name="connsiteY21" fmla="*/ 65081 h 152812"/>
                <a:gd name="connsiteX22" fmla="*/ 50237 w 116223"/>
                <a:gd name="connsiteY22" fmla="*/ 62928 h 152812"/>
                <a:gd name="connsiteX23" fmla="*/ 48084 w 116223"/>
                <a:gd name="connsiteY23" fmla="*/ 62928 h 152812"/>
                <a:gd name="connsiteX24" fmla="*/ 48084 w 116223"/>
                <a:gd name="connsiteY24" fmla="*/ 60776 h 152812"/>
                <a:gd name="connsiteX25" fmla="*/ 43780 w 116223"/>
                <a:gd name="connsiteY25" fmla="*/ 60776 h 152812"/>
                <a:gd name="connsiteX26" fmla="*/ 43780 w 116223"/>
                <a:gd name="connsiteY26" fmla="*/ 58624 h 152812"/>
                <a:gd name="connsiteX27" fmla="*/ 39475 w 116223"/>
                <a:gd name="connsiteY27" fmla="*/ 58624 h 152812"/>
                <a:gd name="connsiteX28" fmla="*/ 39475 w 116223"/>
                <a:gd name="connsiteY28" fmla="*/ 56471 h 152812"/>
                <a:gd name="connsiteX29" fmla="*/ 28714 w 116223"/>
                <a:gd name="connsiteY29" fmla="*/ 56471 h 152812"/>
                <a:gd name="connsiteX30" fmla="*/ 28714 w 116223"/>
                <a:gd name="connsiteY30" fmla="*/ 62928 h 152812"/>
                <a:gd name="connsiteX31" fmla="*/ 30866 w 116223"/>
                <a:gd name="connsiteY31" fmla="*/ 62928 h 152812"/>
                <a:gd name="connsiteX32" fmla="*/ 30866 w 116223"/>
                <a:gd name="connsiteY32" fmla="*/ 69385 h 152812"/>
                <a:gd name="connsiteX33" fmla="*/ 33018 w 116223"/>
                <a:gd name="connsiteY33" fmla="*/ 69385 h 152812"/>
                <a:gd name="connsiteX34" fmla="*/ 33018 w 116223"/>
                <a:gd name="connsiteY34" fmla="*/ 75842 h 152812"/>
                <a:gd name="connsiteX35" fmla="*/ 35171 w 116223"/>
                <a:gd name="connsiteY35" fmla="*/ 75842 h 152812"/>
                <a:gd name="connsiteX36" fmla="*/ 35171 w 116223"/>
                <a:gd name="connsiteY36" fmla="*/ 82299 h 152812"/>
                <a:gd name="connsiteX37" fmla="*/ 37323 w 116223"/>
                <a:gd name="connsiteY37" fmla="*/ 82299 h 152812"/>
                <a:gd name="connsiteX38" fmla="*/ 37323 w 116223"/>
                <a:gd name="connsiteY38" fmla="*/ 86603 h 152812"/>
                <a:gd name="connsiteX39" fmla="*/ 39475 w 116223"/>
                <a:gd name="connsiteY39" fmla="*/ 86603 h 152812"/>
                <a:gd name="connsiteX40" fmla="*/ 39475 w 116223"/>
                <a:gd name="connsiteY40" fmla="*/ 129649 h 152812"/>
                <a:gd name="connsiteX41" fmla="*/ 37323 w 116223"/>
                <a:gd name="connsiteY41" fmla="*/ 129649 h 152812"/>
                <a:gd name="connsiteX42" fmla="*/ 37323 w 116223"/>
                <a:gd name="connsiteY42" fmla="*/ 138258 h 152812"/>
                <a:gd name="connsiteX43" fmla="*/ 35171 w 116223"/>
                <a:gd name="connsiteY43" fmla="*/ 138258 h 152812"/>
                <a:gd name="connsiteX44" fmla="*/ 35171 w 116223"/>
                <a:gd name="connsiteY44" fmla="*/ 151172 h 152812"/>
                <a:gd name="connsiteX45" fmla="*/ 33018 w 116223"/>
                <a:gd name="connsiteY45" fmla="*/ 151172 h 152812"/>
                <a:gd name="connsiteX46" fmla="*/ 33018 w 116223"/>
                <a:gd name="connsiteY46" fmla="*/ 153324 h 152812"/>
                <a:gd name="connsiteX47" fmla="*/ 30866 w 116223"/>
                <a:gd name="connsiteY47" fmla="*/ 153324 h 152812"/>
                <a:gd name="connsiteX48" fmla="*/ 30866 w 116223"/>
                <a:gd name="connsiteY48" fmla="*/ 140411 h 152812"/>
                <a:gd name="connsiteX49" fmla="*/ 33018 w 116223"/>
                <a:gd name="connsiteY49" fmla="*/ 140411 h 152812"/>
                <a:gd name="connsiteX50" fmla="*/ 33018 w 116223"/>
                <a:gd name="connsiteY50" fmla="*/ 129649 h 152812"/>
                <a:gd name="connsiteX51" fmla="*/ 35171 w 116223"/>
                <a:gd name="connsiteY51" fmla="*/ 129649 h 152812"/>
                <a:gd name="connsiteX52" fmla="*/ 35171 w 116223"/>
                <a:gd name="connsiteY52" fmla="*/ 112431 h 152812"/>
                <a:gd name="connsiteX53" fmla="*/ 37323 w 116223"/>
                <a:gd name="connsiteY53" fmla="*/ 112431 h 152812"/>
                <a:gd name="connsiteX54" fmla="*/ 37323 w 116223"/>
                <a:gd name="connsiteY54" fmla="*/ 110279 h 152812"/>
                <a:gd name="connsiteX55" fmla="*/ 35171 w 116223"/>
                <a:gd name="connsiteY55" fmla="*/ 110279 h 152812"/>
                <a:gd name="connsiteX56" fmla="*/ 35171 w 116223"/>
                <a:gd name="connsiteY56" fmla="*/ 101669 h 152812"/>
                <a:gd name="connsiteX57" fmla="*/ 33018 w 116223"/>
                <a:gd name="connsiteY57" fmla="*/ 101669 h 152812"/>
                <a:gd name="connsiteX58" fmla="*/ 33018 w 116223"/>
                <a:gd name="connsiteY58" fmla="*/ 82299 h 152812"/>
                <a:gd name="connsiteX59" fmla="*/ 30866 w 116223"/>
                <a:gd name="connsiteY59" fmla="*/ 82299 h 152812"/>
                <a:gd name="connsiteX60" fmla="*/ 30866 w 116223"/>
                <a:gd name="connsiteY60" fmla="*/ 71537 h 152812"/>
                <a:gd name="connsiteX61" fmla="*/ 28714 w 116223"/>
                <a:gd name="connsiteY61" fmla="*/ 71537 h 152812"/>
                <a:gd name="connsiteX62" fmla="*/ 28714 w 116223"/>
                <a:gd name="connsiteY62" fmla="*/ 69385 h 152812"/>
                <a:gd name="connsiteX63" fmla="*/ 26561 w 116223"/>
                <a:gd name="connsiteY63" fmla="*/ 69385 h 152812"/>
                <a:gd name="connsiteX64" fmla="*/ 26561 w 116223"/>
                <a:gd name="connsiteY64" fmla="*/ 73690 h 152812"/>
                <a:gd name="connsiteX65" fmla="*/ 24409 w 116223"/>
                <a:gd name="connsiteY65" fmla="*/ 73690 h 152812"/>
                <a:gd name="connsiteX66" fmla="*/ 24409 w 116223"/>
                <a:gd name="connsiteY66" fmla="*/ 86603 h 152812"/>
                <a:gd name="connsiteX67" fmla="*/ 22257 w 116223"/>
                <a:gd name="connsiteY67" fmla="*/ 86603 h 152812"/>
                <a:gd name="connsiteX68" fmla="*/ 22257 w 116223"/>
                <a:gd name="connsiteY68" fmla="*/ 73690 h 152812"/>
                <a:gd name="connsiteX69" fmla="*/ 20105 w 116223"/>
                <a:gd name="connsiteY69" fmla="*/ 73690 h 152812"/>
                <a:gd name="connsiteX70" fmla="*/ 20105 w 116223"/>
                <a:gd name="connsiteY70" fmla="*/ 69385 h 152812"/>
                <a:gd name="connsiteX71" fmla="*/ 17952 w 116223"/>
                <a:gd name="connsiteY71" fmla="*/ 69385 h 152812"/>
                <a:gd name="connsiteX72" fmla="*/ 17952 w 116223"/>
                <a:gd name="connsiteY72" fmla="*/ 65081 h 152812"/>
                <a:gd name="connsiteX73" fmla="*/ 15800 w 116223"/>
                <a:gd name="connsiteY73" fmla="*/ 65081 h 152812"/>
                <a:gd name="connsiteX74" fmla="*/ 15800 w 116223"/>
                <a:gd name="connsiteY74" fmla="*/ 60776 h 152812"/>
                <a:gd name="connsiteX75" fmla="*/ 11495 w 116223"/>
                <a:gd name="connsiteY75" fmla="*/ 60776 h 152812"/>
                <a:gd name="connsiteX76" fmla="*/ 11495 w 116223"/>
                <a:gd name="connsiteY76" fmla="*/ 54319 h 152812"/>
                <a:gd name="connsiteX77" fmla="*/ 9343 w 116223"/>
                <a:gd name="connsiteY77" fmla="*/ 54319 h 152812"/>
                <a:gd name="connsiteX78" fmla="*/ 9343 w 116223"/>
                <a:gd name="connsiteY78" fmla="*/ 50015 h 152812"/>
                <a:gd name="connsiteX79" fmla="*/ 7191 w 116223"/>
                <a:gd name="connsiteY79" fmla="*/ 50015 h 152812"/>
                <a:gd name="connsiteX80" fmla="*/ 7191 w 116223"/>
                <a:gd name="connsiteY80" fmla="*/ 47862 h 152812"/>
                <a:gd name="connsiteX81" fmla="*/ 5039 w 116223"/>
                <a:gd name="connsiteY81" fmla="*/ 47862 h 152812"/>
                <a:gd name="connsiteX82" fmla="*/ 5039 w 116223"/>
                <a:gd name="connsiteY82" fmla="*/ 45710 h 152812"/>
                <a:gd name="connsiteX83" fmla="*/ 2886 w 116223"/>
                <a:gd name="connsiteY83" fmla="*/ 45710 h 152812"/>
                <a:gd name="connsiteX84" fmla="*/ 2886 w 116223"/>
                <a:gd name="connsiteY84" fmla="*/ 41405 h 152812"/>
                <a:gd name="connsiteX85" fmla="*/ 734 w 116223"/>
                <a:gd name="connsiteY85" fmla="*/ 41405 h 152812"/>
                <a:gd name="connsiteX86" fmla="*/ 734 w 116223"/>
                <a:gd name="connsiteY86" fmla="*/ 32796 h 152812"/>
                <a:gd name="connsiteX87" fmla="*/ 17952 w 116223"/>
                <a:gd name="connsiteY87" fmla="*/ 32796 h 152812"/>
                <a:gd name="connsiteX88" fmla="*/ 17952 w 116223"/>
                <a:gd name="connsiteY88" fmla="*/ 34949 h 152812"/>
                <a:gd name="connsiteX89" fmla="*/ 30866 w 116223"/>
                <a:gd name="connsiteY89" fmla="*/ 34949 h 152812"/>
                <a:gd name="connsiteX90" fmla="*/ 30866 w 116223"/>
                <a:gd name="connsiteY90" fmla="*/ 37101 h 152812"/>
                <a:gd name="connsiteX91" fmla="*/ 35171 w 116223"/>
                <a:gd name="connsiteY91" fmla="*/ 37101 h 152812"/>
                <a:gd name="connsiteX92" fmla="*/ 35171 w 116223"/>
                <a:gd name="connsiteY92" fmla="*/ 39253 h 152812"/>
                <a:gd name="connsiteX93" fmla="*/ 69607 w 116223"/>
                <a:gd name="connsiteY93" fmla="*/ 39253 h 152812"/>
                <a:gd name="connsiteX94" fmla="*/ 69607 w 116223"/>
                <a:gd name="connsiteY94" fmla="*/ 37101 h 152812"/>
                <a:gd name="connsiteX95" fmla="*/ 73912 w 116223"/>
                <a:gd name="connsiteY95" fmla="*/ 37101 h 152812"/>
                <a:gd name="connsiteX96" fmla="*/ 73912 w 116223"/>
                <a:gd name="connsiteY96" fmla="*/ 34949 h 152812"/>
                <a:gd name="connsiteX97" fmla="*/ 80369 w 116223"/>
                <a:gd name="connsiteY97" fmla="*/ 34949 h 152812"/>
                <a:gd name="connsiteX98" fmla="*/ 80369 w 116223"/>
                <a:gd name="connsiteY98" fmla="*/ 32796 h 152812"/>
                <a:gd name="connsiteX99" fmla="*/ 84673 w 116223"/>
                <a:gd name="connsiteY99" fmla="*/ 32796 h 152812"/>
                <a:gd name="connsiteX100" fmla="*/ 84673 w 116223"/>
                <a:gd name="connsiteY100" fmla="*/ 30644 h 152812"/>
                <a:gd name="connsiteX101" fmla="*/ 88978 w 116223"/>
                <a:gd name="connsiteY101" fmla="*/ 30644 h 152812"/>
                <a:gd name="connsiteX102" fmla="*/ 88978 w 116223"/>
                <a:gd name="connsiteY102" fmla="*/ 28492 h 152812"/>
                <a:gd name="connsiteX103" fmla="*/ 91130 w 116223"/>
                <a:gd name="connsiteY103" fmla="*/ 28492 h 152812"/>
                <a:gd name="connsiteX104" fmla="*/ 91130 w 116223"/>
                <a:gd name="connsiteY104" fmla="*/ 26339 h 152812"/>
                <a:gd name="connsiteX105" fmla="*/ 93282 w 116223"/>
                <a:gd name="connsiteY105" fmla="*/ 26339 h 152812"/>
                <a:gd name="connsiteX106" fmla="*/ 93282 w 116223"/>
                <a:gd name="connsiteY106" fmla="*/ 24187 h 152812"/>
                <a:gd name="connsiteX107" fmla="*/ 95435 w 116223"/>
                <a:gd name="connsiteY107" fmla="*/ 24187 h 152812"/>
                <a:gd name="connsiteX108" fmla="*/ 95435 w 116223"/>
                <a:gd name="connsiteY108" fmla="*/ 19883 h 152812"/>
                <a:gd name="connsiteX109" fmla="*/ 97587 w 116223"/>
                <a:gd name="connsiteY109" fmla="*/ 19883 h 152812"/>
                <a:gd name="connsiteX110" fmla="*/ 97587 w 116223"/>
                <a:gd name="connsiteY110" fmla="*/ 13426 h 152812"/>
                <a:gd name="connsiteX111" fmla="*/ 101891 w 116223"/>
                <a:gd name="connsiteY111" fmla="*/ 13426 h 152812"/>
                <a:gd name="connsiteX112" fmla="*/ 101891 w 116223"/>
                <a:gd name="connsiteY112" fmla="*/ 17730 h 152812"/>
                <a:gd name="connsiteX113" fmla="*/ 104044 w 116223"/>
                <a:gd name="connsiteY113" fmla="*/ 17730 h 152812"/>
                <a:gd name="connsiteX114" fmla="*/ 104044 w 116223"/>
                <a:gd name="connsiteY114" fmla="*/ 24187 h 152812"/>
                <a:gd name="connsiteX115" fmla="*/ 106196 w 116223"/>
                <a:gd name="connsiteY115" fmla="*/ 24187 h 152812"/>
                <a:gd name="connsiteX116" fmla="*/ 106196 w 116223"/>
                <a:gd name="connsiteY116" fmla="*/ 28492 h 152812"/>
                <a:gd name="connsiteX117" fmla="*/ 110501 w 116223"/>
                <a:gd name="connsiteY117" fmla="*/ 28492 h 152812"/>
                <a:gd name="connsiteX118" fmla="*/ 110501 w 116223"/>
                <a:gd name="connsiteY118" fmla="*/ 9121 h 152812"/>
                <a:gd name="connsiteX119" fmla="*/ 108348 w 116223"/>
                <a:gd name="connsiteY119" fmla="*/ 9121 h 15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16223" h="152812">
                  <a:moveTo>
                    <a:pt x="108348" y="512"/>
                  </a:moveTo>
                  <a:lnTo>
                    <a:pt x="110501" y="512"/>
                  </a:lnTo>
                  <a:lnTo>
                    <a:pt x="110501" y="6969"/>
                  </a:lnTo>
                  <a:lnTo>
                    <a:pt x="112653" y="6969"/>
                  </a:lnTo>
                  <a:lnTo>
                    <a:pt x="112653" y="26339"/>
                  </a:lnTo>
                  <a:lnTo>
                    <a:pt x="114805" y="26339"/>
                  </a:lnTo>
                  <a:lnTo>
                    <a:pt x="114805" y="43558"/>
                  </a:lnTo>
                  <a:lnTo>
                    <a:pt x="116957" y="43558"/>
                  </a:lnTo>
                  <a:lnTo>
                    <a:pt x="116957" y="60776"/>
                  </a:lnTo>
                  <a:lnTo>
                    <a:pt x="114805" y="60776"/>
                  </a:lnTo>
                  <a:lnTo>
                    <a:pt x="114805" y="62928"/>
                  </a:lnTo>
                  <a:lnTo>
                    <a:pt x="110501" y="62928"/>
                  </a:lnTo>
                  <a:lnTo>
                    <a:pt x="110501" y="65081"/>
                  </a:lnTo>
                  <a:lnTo>
                    <a:pt x="106196" y="65081"/>
                  </a:lnTo>
                  <a:lnTo>
                    <a:pt x="106196" y="67233"/>
                  </a:lnTo>
                  <a:lnTo>
                    <a:pt x="99739" y="67233"/>
                  </a:lnTo>
                  <a:lnTo>
                    <a:pt x="99739" y="69385"/>
                  </a:lnTo>
                  <a:lnTo>
                    <a:pt x="58846" y="69385"/>
                  </a:lnTo>
                  <a:lnTo>
                    <a:pt x="58846" y="67233"/>
                  </a:lnTo>
                  <a:lnTo>
                    <a:pt x="54541" y="67233"/>
                  </a:lnTo>
                  <a:lnTo>
                    <a:pt x="54541" y="65081"/>
                  </a:lnTo>
                  <a:lnTo>
                    <a:pt x="50237" y="65081"/>
                  </a:lnTo>
                  <a:lnTo>
                    <a:pt x="50237" y="62928"/>
                  </a:lnTo>
                  <a:lnTo>
                    <a:pt x="48084" y="62928"/>
                  </a:lnTo>
                  <a:lnTo>
                    <a:pt x="48084" y="60776"/>
                  </a:lnTo>
                  <a:lnTo>
                    <a:pt x="43780" y="60776"/>
                  </a:lnTo>
                  <a:lnTo>
                    <a:pt x="43780" y="58624"/>
                  </a:lnTo>
                  <a:lnTo>
                    <a:pt x="39475" y="58624"/>
                  </a:lnTo>
                  <a:lnTo>
                    <a:pt x="39475" y="56471"/>
                  </a:lnTo>
                  <a:lnTo>
                    <a:pt x="28714" y="56471"/>
                  </a:lnTo>
                  <a:lnTo>
                    <a:pt x="28714" y="62928"/>
                  </a:lnTo>
                  <a:lnTo>
                    <a:pt x="30866" y="62928"/>
                  </a:lnTo>
                  <a:lnTo>
                    <a:pt x="30866" y="69385"/>
                  </a:lnTo>
                  <a:lnTo>
                    <a:pt x="33018" y="69385"/>
                  </a:lnTo>
                  <a:lnTo>
                    <a:pt x="33018" y="75842"/>
                  </a:lnTo>
                  <a:lnTo>
                    <a:pt x="35171" y="75842"/>
                  </a:lnTo>
                  <a:lnTo>
                    <a:pt x="35171" y="82299"/>
                  </a:lnTo>
                  <a:lnTo>
                    <a:pt x="37323" y="82299"/>
                  </a:lnTo>
                  <a:lnTo>
                    <a:pt x="37323" y="86603"/>
                  </a:lnTo>
                  <a:lnTo>
                    <a:pt x="39475" y="86603"/>
                  </a:lnTo>
                  <a:lnTo>
                    <a:pt x="39475" y="129649"/>
                  </a:lnTo>
                  <a:lnTo>
                    <a:pt x="37323" y="129649"/>
                  </a:lnTo>
                  <a:lnTo>
                    <a:pt x="37323" y="138258"/>
                  </a:lnTo>
                  <a:lnTo>
                    <a:pt x="35171" y="138258"/>
                  </a:lnTo>
                  <a:lnTo>
                    <a:pt x="35171" y="151172"/>
                  </a:lnTo>
                  <a:lnTo>
                    <a:pt x="33018" y="151172"/>
                  </a:lnTo>
                  <a:lnTo>
                    <a:pt x="33018" y="153324"/>
                  </a:lnTo>
                  <a:lnTo>
                    <a:pt x="30866" y="153324"/>
                  </a:lnTo>
                  <a:lnTo>
                    <a:pt x="30866" y="140411"/>
                  </a:lnTo>
                  <a:lnTo>
                    <a:pt x="33018" y="140411"/>
                  </a:lnTo>
                  <a:lnTo>
                    <a:pt x="33018" y="129649"/>
                  </a:lnTo>
                  <a:lnTo>
                    <a:pt x="35171" y="129649"/>
                  </a:lnTo>
                  <a:lnTo>
                    <a:pt x="35171" y="112431"/>
                  </a:lnTo>
                  <a:lnTo>
                    <a:pt x="37323" y="112431"/>
                  </a:lnTo>
                  <a:lnTo>
                    <a:pt x="37323" y="110279"/>
                  </a:lnTo>
                  <a:lnTo>
                    <a:pt x="35171" y="110279"/>
                  </a:lnTo>
                  <a:lnTo>
                    <a:pt x="35171" y="101669"/>
                  </a:lnTo>
                  <a:lnTo>
                    <a:pt x="33018" y="101669"/>
                  </a:lnTo>
                  <a:lnTo>
                    <a:pt x="33018" y="82299"/>
                  </a:lnTo>
                  <a:lnTo>
                    <a:pt x="30866" y="82299"/>
                  </a:lnTo>
                  <a:lnTo>
                    <a:pt x="30866" y="71537"/>
                  </a:lnTo>
                  <a:lnTo>
                    <a:pt x="28714" y="71537"/>
                  </a:lnTo>
                  <a:lnTo>
                    <a:pt x="28714" y="69385"/>
                  </a:lnTo>
                  <a:lnTo>
                    <a:pt x="26561" y="69385"/>
                  </a:lnTo>
                  <a:lnTo>
                    <a:pt x="26561" y="73690"/>
                  </a:lnTo>
                  <a:lnTo>
                    <a:pt x="24409" y="73690"/>
                  </a:lnTo>
                  <a:lnTo>
                    <a:pt x="24409" y="86603"/>
                  </a:lnTo>
                  <a:lnTo>
                    <a:pt x="22257" y="86603"/>
                  </a:lnTo>
                  <a:lnTo>
                    <a:pt x="22257" y="73690"/>
                  </a:lnTo>
                  <a:lnTo>
                    <a:pt x="20105" y="73690"/>
                  </a:lnTo>
                  <a:lnTo>
                    <a:pt x="20105" y="69385"/>
                  </a:lnTo>
                  <a:lnTo>
                    <a:pt x="17952" y="69385"/>
                  </a:lnTo>
                  <a:lnTo>
                    <a:pt x="17952" y="65081"/>
                  </a:lnTo>
                  <a:lnTo>
                    <a:pt x="15800" y="65081"/>
                  </a:lnTo>
                  <a:lnTo>
                    <a:pt x="15800" y="60776"/>
                  </a:lnTo>
                  <a:lnTo>
                    <a:pt x="11495" y="60776"/>
                  </a:lnTo>
                  <a:lnTo>
                    <a:pt x="11495" y="54319"/>
                  </a:lnTo>
                  <a:lnTo>
                    <a:pt x="9343" y="54319"/>
                  </a:lnTo>
                  <a:lnTo>
                    <a:pt x="9343" y="50015"/>
                  </a:lnTo>
                  <a:lnTo>
                    <a:pt x="7191" y="50015"/>
                  </a:lnTo>
                  <a:lnTo>
                    <a:pt x="7191" y="47862"/>
                  </a:lnTo>
                  <a:lnTo>
                    <a:pt x="5039" y="47862"/>
                  </a:lnTo>
                  <a:lnTo>
                    <a:pt x="5039" y="45710"/>
                  </a:lnTo>
                  <a:lnTo>
                    <a:pt x="2886" y="45710"/>
                  </a:lnTo>
                  <a:lnTo>
                    <a:pt x="2886" y="41405"/>
                  </a:lnTo>
                  <a:lnTo>
                    <a:pt x="734" y="41405"/>
                  </a:lnTo>
                  <a:lnTo>
                    <a:pt x="734" y="32796"/>
                  </a:lnTo>
                  <a:lnTo>
                    <a:pt x="17952" y="32796"/>
                  </a:lnTo>
                  <a:lnTo>
                    <a:pt x="17952" y="34949"/>
                  </a:lnTo>
                  <a:lnTo>
                    <a:pt x="30866" y="34949"/>
                  </a:lnTo>
                  <a:lnTo>
                    <a:pt x="30866" y="37101"/>
                  </a:lnTo>
                  <a:lnTo>
                    <a:pt x="35171" y="37101"/>
                  </a:lnTo>
                  <a:lnTo>
                    <a:pt x="35171" y="39253"/>
                  </a:lnTo>
                  <a:lnTo>
                    <a:pt x="69607" y="39253"/>
                  </a:lnTo>
                  <a:lnTo>
                    <a:pt x="69607" y="37101"/>
                  </a:lnTo>
                  <a:lnTo>
                    <a:pt x="73912" y="37101"/>
                  </a:lnTo>
                  <a:lnTo>
                    <a:pt x="73912" y="34949"/>
                  </a:lnTo>
                  <a:lnTo>
                    <a:pt x="80369" y="34949"/>
                  </a:lnTo>
                  <a:lnTo>
                    <a:pt x="80369" y="32796"/>
                  </a:lnTo>
                  <a:lnTo>
                    <a:pt x="84673" y="32796"/>
                  </a:lnTo>
                  <a:lnTo>
                    <a:pt x="84673" y="30644"/>
                  </a:lnTo>
                  <a:lnTo>
                    <a:pt x="88978" y="30644"/>
                  </a:lnTo>
                  <a:lnTo>
                    <a:pt x="88978" y="28492"/>
                  </a:lnTo>
                  <a:lnTo>
                    <a:pt x="91130" y="28492"/>
                  </a:lnTo>
                  <a:lnTo>
                    <a:pt x="91130" y="26339"/>
                  </a:lnTo>
                  <a:lnTo>
                    <a:pt x="93282" y="26339"/>
                  </a:lnTo>
                  <a:lnTo>
                    <a:pt x="93282" y="24187"/>
                  </a:lnTo>
                  <a:lnTo>
                    <a:pt x="95435" y="24187"/>
                  </a:lnTo>
                  <a:lnTo>
                    <a:pt x="95435" y="19883"/>
                  </a:lnTo>
                  <a:lnTo>
                    <a:pt x="97587" y="19883"/>
                  </a:lnTo>
                  <a:lnTo>
                    <a:pt x="97587" y="13426"/>
                  </a:lnTo>
                  <a:lnTo>
                    <a:pt x="101891" y="13426"/>
                  </a:lnTo>
                  <a:lnTo>
                    <a:pt x="101891" y="17730"/>
                  </a:lnTo>
                  <a:lnTo>
                    <a:pt x="104044" y="17730"/>
                  </a:lnTo>
                  <a:lnTo>
                    <a:pt x="104044" y="24187"/>
                  </a:lnTo>
                  <a:lnTo>
                    <a:pt x="106196" y="24187"/>
                  </a:lnTo>
                  <a:lnTo>
                    <a:pt x="106196" y="28492"/>
                  </a:lnTo>
                  <a:lnTo>
                    <a:pt x="110501" y="28492"/>
                  </a:lnTo>
                  <a:lnTo>
                    <a:pt x="110501" y="9121"/>
                  </a:lnTo>
                  <a:lnTo>
                    <a:pt x="108348" y="9121"/>
                  </a:lnTo>
                  <a:close/>
                </a:path>
              </a:pathLst>
            </a:custGeom>
            <a:solidFill>
              <a:srgbClr val="A2766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3874CE53-1F08-A72B-4AE6-64CB4B60A20F}"/>
                </a:ext>
              </a:extLst>
            </p:cNvPr>
            <p:cNvSpPr/>
            <p:nvPr/>
          </p:nvSpPr>
          <p:spPr>
            <a:xfrm>
              <a:off x="12093737" y="8003226"/>
              <a:ext cx="111918" cy="86091"/>
            </a:xfrm>
            <a:custGeom>
              <a:avLst/>
              <a:gdLst>
                <a:gd name="connsiteX0" fmla="*/ 344 w 111918"/>
                <a:gd name="connsiteY0" fmla="*/ 256 h 86091"/>
                <a:gd name="connsiteX1" fmla="*/ 8953 w 111918"/>
                <a:gd name="connsiteY1" fmla="*/ 256 h 86091"/>
                <a:gd name="connsiteX2" fmla="*/ 8953 w 111918"/>
                <a:gd name="connsiteY2" fmla="*/ 2408 h 86091"/>
                <a:gd name="connsiteX3" fmla="*/ 15410 w 111918"/>
                <a:gd name="connsiteY3" fmla="*/ 2408 h 86091"/>
                <a:gd name="connsiteX4" fmla="*/ 15410 w 111918"/>
                <a:gd name="connsiteY4" fmla="*/ 4561 h 86091"/>
                <a:gd name="connsiteX5" fmla="*/ 13258 w 111918"/>
                <a:gd name="connsiteY5" fmla="*/ 4561 h 86091"/>
                <a:gd name="connsiteX6" fmla="*/ 13258 w 111918"/>
                <a:gd name="connsiteY6" fmla="*/ 6713 h 86091"/>
                <a:gd name="connsiteX7" fmla="*/ 15410 w 111918"/>
                <a:gd name="connsiteY7" fmla="*/ 6713 h 86091"/>
                <a:gd name="connsiteX8" fmla="*/ 15410 w 111918"/>
                <a:gd name="connsiteY8" fmla="*/ 8865 h 86091"/>
                <a:gd name="connsiteX9" fmla="*/ 19715 w 111918"/>
                <a:gd name="connsiteY9" fmla="*/ 8865 h 86091"/>
                <a:gd name="connsiteX10" fmla="*/ 19715 w 111918"/>
                <a:gd name="connsiteY10" fmla="*/ 11017 h 86091"/>
                <a:gd name="connsiteX11" fmla="*/ 24019 w 111918"/>
                <a:gd name="connsiteY11" fmla="*/ 11017 h 86091"/>
                <a:gd name="connsiteX12" fmla="*/ 24019 w 111918"/>
                <a:gd name="connsiteY12" fmla="*/ 15322 h 86091"/>
                <a:gd name="connsiteX13" fmla="*/ 26171 w 111918"/>
                <a:gd name="connsiteY13" fmla="*/ 15322 h 86091"/>
                <a:gd name="connsiteX14" fmla="*/ 26171 w 111918"/>
                <a:gd name="connsiteY14" fmla="*/ 17474 h 86091"/>
                <a:gd name="connsiteX15" fmla="*/ 30476 w 111918"/>
                <a:gd name="connsiteY15" fmla="*/ 17474 h 86091"/>
                <a:gd name="connsiteX16" fmla="*/ 30476 w 111918"/>
                <a:gd name="connsiteY16" fmla="*/ 19627 h 86091"/>
                <a:gd name="connsiteX17" fmla="*/ 32628 w 111918"/>
                <a:gd name="connsiteY17" fmla="*/ 19627 h 86091"/>
                <a:gd name="connsiteX18" fmla="*/ 32628 w 111918"/>
                <a:gd name="connsiteY18" fmla="*/ 23931 h 86091"/>
                <a:gd name="connsiteX19" fmla="*/ 34781 w 111918"/>
                <a:gd name="connsiteY19" fmla="*/ 23931 h 86091"/>
                <a:gd name="connsiteX20" fmla="*/ 34781 w 111918"/>
                <a:gd name="connsiteY20" fmla="*/ 17474 h 86091"/>
                <a:gd name="connsiteX21" fmla="*/ 39085 w 111918"/>
                <a:gd name="connsiteY21" fmla="*/ 17474 h 86091"/>
                <a:gd name="connsiteX22" fmla="*/ 39085 w 111918"/>
                <a:gd name="connsiteY22" fmla="*/ 13170 h 86091"/>
                <a:gd name="connsiteX23" fmla="*/ 41237 w 111918"/>
                <a:gd name="connsiteY23" fmla="*/ 13170 h 86091"/>
                <a:gd name="connsiteX24" fmla="*/ 41237 w 111918"/>
                <a:gd name="connsiteY24" fmla="*/ 11017 h 86091"/>
                <a:gd name="connsiteX25" fmla="*/ 43390 w 111918"/>
                <a:gd name="connsiteY25" fmla="*/ 11017 h 86091"/>
                <a:gd name="connsiteX26" fmla="*/ 43390 w 111918"/>
                <a:gd name="connsiteY26" fmla="*/ 13170 h 86091"/>
                <a:gd name="connsiteX27" fmla="*/ 49847 w 111918"/>
                <a:gd name="connsiteY27" fmla="*/ 13170 h 86091"/>
                <a:gd name="connsiteX28" fmla="*/ 49847 w 111918"/>
                <a:gd name="connsiteY28" fmla="*/ 8865 h 86091"/>
                <a:gd name="connsiteX29" fmla="*/ 47694 w 111918"/>
                <a:gd name="connsiteY29" fmla="*/ 8865 h 86091"/>
                <a:gd name="connsiteX30" fmla="*/ 47694 w 111918"/>
                <a:gd name="connsiteY30" fmla="*/ 4561 h 86091"/>
                <a:gd name="connsiteX31" fmla="*/ 45542 w 111918"/>
                <a:gd name="connsiteY31" fmla="*/ 4561 h 86091"/>
                <a:gd name="connsiteX32" fmla="*/ 45542 w 111918"/>
                <a:gd name="connsiteY32" fmla="*/ 256 h 86091"/>
                <a:gd name="connsiteX33" fmla="*/ 47694 w 111918"/>
                <a:gd name="connsiteY33" fmla="*/ 256 h 86091"/>
                <a:gd name="connsiteX34" fmla="*/ 47694 w 111918"/>
                <a:gd name="connsiteY34" fmla="*/ 2408 h 86091"/>
                <a:gd name="connsiteX35" fmla="*/ 49847 w 111918"/>
                <a:gd name="connsiteY35" fmla="*/ 2408 h 86091"/>
                <a:gd name="connsiteX36" fmla="*/ 49847 w 111918"/>
                <a:gd name="connsiteY36" fmla="*/ 4561 h 86091"/>
                <a:gd name="connsiteX37" fmla="*/ 51999 w 111918"/>
                <a:gd name="connsiteY37" fmla="*/ 4561 h 86091"/>
                <a:gd name="connsiteX38" fmla="*/ 51999 w 111918"/>
                <a:gd name="connsiteY38" fmla="*/ 6713 h 86091"/>
                <a:gd name="connsiteX39" fmla="*/ 54151 w 111918"/>
                <a:gd name="connsiteY39" fmla="*/ 6713 h 86091"/>
                <a:gd name="connsiteX40" fmla="*/ 54151 w 111918"/>
                <a:gd name="connsiteY40" fmla="*/ 8865 h 86091"/>
                <a:gd name="connsiteX41" fmla="*/ 56303 w 111918"/>
                <a:gd name="connsiteY41" fmla="*/ 8865 h 86091"/>
                <a:gd name="connsiteX42" fmla="*/ 56303 w 111918"/>
                <a:gd name="connsiteY42" fmla="*/ 11017 h 86091"/>
                <a:gd name="connsiteX43" fmla="*/ 58456 w 111918"/>
                <a:gd name="connsiteY43" fmla="*/ 11017 h 86091"/>
                <a:gd name="connsiteX44" fmla="*/ 58456 w 111918"/>
                <a:gd name="connsiteY44" fmla="*/ 13170 h 86091"/>
                <a:gd name="connsiteX45" fmla="*/ 60608 w 111918"/>
                <a:gd name="connsiteY45" fmla="*/ 13170 h 86091"/>
                <a:gd name="connsiteX46" fmla="*/ 60608 w 111918"/>
                <a:gd name="connsiteY46" fmla="*/ 15322 h 86091"/>
                <a:gd name="connsiteX47" fmla="*/ 62760 w 111918"/>
                <a:gd name="connsiteY47" fmla="*/ 15322 h 86091"/>
                <a:gd name="connsiteX48" fmla="*/ 62760 w 111918"/>
                <a:gd name="connsiteY48" fmla="*/ 17474 h 86091"/>
                <a:gd name="connsiteX49" fmla="*/ 64913 w 111918"/>
                <a:gd name="connsiteY49" fmla="*/ 17474 h 86091"/>
                <a:gd name="connsiteX50" fmla="*/ 64913 w 111918"/>
                <a:gd name="connsiteY50" fmla="*/ 19627 h 86091"/>
                <a:gd name="connsiteX51" fmla="*/ 67065 w 111918"/>
                <a:gd name="connsiteY51" fmla="*/ 19627 h 86091"/>
                <a:gd name="connsiteX52" fmla="*/ 67065 w 111918"/>
                <a:gd name="connsiteY52" fmla="*/ 21779 h 86091"/>
                <a:gd name="connsiteX53" fmla="*/ 69217 w 111918"/>
                <a:gd name="connsiteY53" fmla="*/ 21779 h 86091"/>
                <a:gd name="connsiteX54" fmla="*/ 69217 w 111918"/>
                <a:gd name="connsiteY54" fmla="*/ 23931 h 86091"/>
                <a:gd name="connsiteX55" fmla="*/ 71369 w 111918"/>
                <a:gd name="connsiteY55" fmla="*/ 23931 h 86091"/>
                <a:gd name="connsiteX56" fmla="*/ 71369 w 111918"/>
                <a:gd name="connsiteY56" fmla="*/ 28236 h 86091"/>
                <a:gd name="connsiteX57" fmla="*/ 73522 w 111918"/>
                <a:gd name="connsiteY57" fmla="*/ 28236 h 86091"/>
                <a:gd name="connsiteX58" fmla="*/ 73522 w 111918"/>
                <a:gd name="connsiteY58" fmla="*/ 30388 h 86091"/>
                <a:gd name="connsiteX59" fmla="*/ 75674 w 111918"/>
                <a:gd name="connsiteY59" fmla="*/ 30388 h 86091"/>
                <a:gd name="connsiteX60" fmla="*/ 75674 w 111918"/>
                <a:gd name="connsiteY60" fmla="*/ 32540 h 86091"/>
                <a:gd name="connsiteX61" fmla="*/ 77826 w 111918"/>
                <a:gd name="connsiteY61" fmla="*/ 32540 h 86091"/>
                <a:gd name="connsiteX62" fmla="*/ 77826 w 111918"/>
                <a:gd name="connsiteY62" fmla="*/ 34693 h 86091"/>
                <a:gd name="connsiteX63" fmla="*/ 79979 w 111918"/>
                <a:gd name="connsiteY63" fmla="*/ 34693 h 86091"/>
                <a:gd name="connsiteX64" fmla="*/ 79979 w 111918"/>
                <a:gd name="connsiteY64" fmla="*/ 38997 h 86091"/>
                <a:gd name="connsiteX65" fmla="*/ 82131 w 111918"/>
                <a:gd name="connsiteY65" fmla="*/ 38997 h 86091"/>
                <a:gd name="connsiteX66" fmla="*/ 82131 w 111918"/>
                <a:gd name="connsiteY66" fmla="*/ 41149 h 86091"/>
                <a:gd name="connsiteX67" fmla="*/ 84283 w 111918"/>
                <a:gd name="connsiteY67" fmla="*/ 41149 h 86091"/>
                <a:gd name="connsiteX68" fmla="*/ 84283 w 111918"/>
                <a:gd name="connsiteY68" fmla="*/ 45454 h 86091"/>
                <a:gd name="connsiteX69" fmla="*/ 86435 w 111918"/>
                <a:gd name="connsiteY69" fmla="*/ 45454 h 86091"/>
                <a:gd name="connsiteX70" fmla="*/ 86435 w 111918"/>
                <a:gd name="connsiteY70" fmla="*/ 47606 h 86091"/>
                <a:gd name="connsiteX71" fmla="*/ 90740 w 111918"/>
                <a:gd name="connsiteY71" fmla="*/ 47606 h 86091"/>
                <a:gd name="connsiteX72" fmla="*/ 90740 w 111918"/>
                <a:gd name="connsiteY72" fmla="*/ 45454 h 86091"/>
                <a:gd name="connsiteX73" fmla="*/ 92892 w 111918"/>
                <a:gd name="connsiteY73" fmla="*/ 45454 h 86091"/>
                <a:gd name="connsiteX74" fmla="*/ 92892 w 111918"/>
                <a:gd name="connsiteY74" fmla="*/ 43302 h 86091"/>
                <a:gd name="connsiteX75" fmla="*/ 95045 w 111918"/>
                <a:gd name="connsiteY75" fmla="*/ 43302 h 86091"/>
                <a:gd name="connsiteX76" fmla="*/ 95045 w 111918"/>
                <a:gd name="connsiteY76" fmla="*/ 41149 h 86091"/>
                <a:gd name="connsiteX77" fmla="*/ 97197 w 111918"/>
                <a:gd name="connsiteY77" fmla="*/ 41149 h 86091"/>
                <a:gd name="connsiteX78" fmla="*/ 97197 w 111918"/>
                <a:gd name="connsiteY78" fmla="*/ 38997 h 86091"/>
                <a:gd name="connsiteX79" fmla="*/ 101501 w 111918"/>
                <a:gd name="connsiteY79" fmla="*/ 38997 h 86091"/>
                <a:gd name="connsiteX80" fmla="*/ 101501 w 111918"/>
                <a:gd name="connsiteY80" fmla="*/ 36845 h 86091"/>
                <a:gd name="connsiteX81" fmla="*/ 103654 w 111918"/>
                <a:gd name="connsiteY81" fmla="*/ 36845 h 86091"/>
                <a:gd name="connsiteX82" fmla="*/ 103654 w 111918"/>
                <a:gd name="connsiteY82" fmla="*/ 32540 h 86091"/>
                <a:gd name="connsiteX83" fmla="*/ 107958 w 111918"/>
                <a:gd name="connsiteY83" fmla="*/ 32540 h 86091"/>
                <a:gd name="connsiteX84" fmla="*/ 107958 w 111918"/>
                <a:gd name="connsiteY84" fmla="*/ 30388 h 86091"/>
                <a:gd name="connsiteX85" fmla="*/ 110111 w 111918"/>
                <a:gd name="connsiteY85" fmla="*/ 30388 h 86091"/>
                <a:gd name="connsiteX86" fmla="*/ 110111 w 111918"/>
                <a:gd name="connsiteY86" fmla="*/ 41149 h 86091"/>
                <a:gd name="connsiteX87" fmla="*/ 107958 w 111918"/>
                <a:gd name="connsiteY87" fmla="*/ 41149 h 86091"/>
                <a:gd name="connsiteX88" fmla="*/ 107958 w 111918"/>
                <a:gd name="connsiteY88" fmla="*/ 43302 h 86091"/>
                <a:gd name="connsiteX89" fmla="*/ 105806 w 111918"/>
                <a:gd name="connsiteY89" fmla="*/ 43302 h 86091"/>
                <a:gd name="connsiteX90" fmla="*/ 105806 w 111918"/>
                <a:gd name="connsiteY90" fmla="*/ 45454 h 86091"/>
                <a:gd name="connsiteX91" fmla="*/ 103654 w 111918"/>
                <a:gd name="connsiteY91" fmla="*/ 45454 h 86091"/>
                <a:gd name="connsiteX92" fmla="*/ 103654 w 111918"/>
                <a:gd name="connsiteY92" fmla="*/ 49759 h 86091"/>
                <a:gd name="connsiteX93" fmla="*/ 101501 w 111918"/>
                <a:gd name="connsiteY93" fmla="*/ 49759 h 86091"/>
                <a:gd name="connsiteX94" fmla="*/ 101501 w 111918"/>
                <a:gd name="connsiteY94" fmla="*/ 51911 h 86091"/>
                <a:gd name="connsiteX95" fmla="*/ 103654 w 111918"/>
                <a:gd name="connsiteY95" fmla="*/ 51911 h 86091"/>
                <a:gd name="connsiteX96" fmla="*/ 103654 w 111918"/>
                <a:gd name="connsiteY96" fmla="*/ 58368 h 86091"/>
                <a:gd name="connsiteX97" fmla="*/ 105806 w 111918"/>
                <a:gd name="connsiteY97" fmla="*/ 58368 h 86091"/>
                <a:gd name="connsiteX98" fmla="*/ 105806 w 111918"/>
                <a:gd name="connsiteY98" fmla="*/ 56215 h 86091"/>
                <a:gd name="connsiteX99" fmla="*/ 112263 w 111918"/>
                <a:gd name="connsiteY99" fmla="*/ 56215 h 86091"/>
                <a:gd name="connsiteX100" fmla="*/ 112263 w 111918"/>
                <a:gd name="connsiteY100" fmla="*/ 58368 h 86091"/>
                <a:gd name="connsiteX101" fmla="*/ 110111 w 111918"/>
                <a:gd name="connsiteY101" fmla="*/ 58368 h 86091"/>
                <a:gd name="connsiteX102" fmla="*/ 110111 w 111918"/>
                <a:gd name="connsiteY102" fmla="*/ 62672 h 86091"/>
                <a:gd name="connsiteX103" fmla="*/ 107958 w 111918"/>
                <a:gd name="connsiteY103" fmla="*/ 62672 h 86091"/>
                <a:gd name="connsiteX104" fmla="*/ 107958 w 111918"/>
                <a:gd name="connsiteY104" fmla="*/ 73434 h 86091"/>
                <a:gd name="connsiteX105" fmla="*/ 105806 w 111918"/>
                <a:gd name="connsiteY105" fmla="*/ 73434 h 86091"/>
                <a:gd name="connsiteX106" fmla="*/ 105806 w 111918"/>
                <a:gd name="connsiteY106" fmla="*/ 75586 h 86091"/>
                <a:gd name="connsiteX107" fmla="*/ 90740 w 111918"/>
                <a:gd name="connsiteY107" fmla="*/ 75586 h 86091"/>
                <a:gd name="connsiteX108" fmla="*/ 90740 w 111918"/>
                <a:gd name="connsiteY108" fmla="*/ 77738 h 86091"/>
                <a:gd name="connsiteX109" fmla="*/ 79979 w 111918"/>
                <a:gd name="connsiteY109" fmla="*/ 77738 h 86091"/>
                <a:gd name="connsiteX110" fmla="*/ 79979 w 111918"/>
                <a:gd name="connsiteY110" fmla="*/ 79891 h 86091"/>
                <a:gd name="connsiteX111" fmla="*/ 73522 w 111918"/>
                <a:gd name="connsiteY111" fmla="*/ 79891 h 86091"/>
                <a:gd name="connsiteX112" fmla="*/ 73522 w 111918"/>
                <a:gd name="connsiteY112" fmla="*/ 82043 h 86091"/>
                <a:gd name="connsiteX113" fmla="*/ 69217 w 111918"/>
                <a:gd name="connsiteY113" fmla="*/ 82043 h 86091"/>
                <a:gd name="connsiteX114" fmla="*/ 69217 w 111918"/>
                <a:gd name="connsiteY114" fmla="*/ 84195 h 86091"/>
                <a:gd name="connsiteX115" fmla="*/ 51999 w 111918"/>
                <a:gd name="connsiteY115" fmla="*/ 84195 h 86091"/>
                <a:gd name="connsiteX116" fmla="*/ 51999 w 111918"/>
                <a:gd name="connsiteY116" fmla="*/ 86347 h 86091"/>
                <a:gd name="connsiteX117" fmla="*/ 45542 w 111918"/>
                <a:gd name="connsiteY117" fmla="*/ 86347 h 86091"/>
                <a:gd name="connsiteX118" fmla="*/ 45542 w 111918"/>
                <a:gd name="connsiteY118" fmla="*/ 84195 h 86091"/>
                <a:gd name="connsiteX119" fmla="*/ 41237 w 111918"/>
                <a:gd name="connsiteY119" fmla="*/ 84195 h 86091"/>
                <a:gd name="connsiteX120" fmla="*/ 41237 w 111918"/>
                <a:gd name="connsiteY120" fmla="*/ 82043 h 86091"/>
                <a:gd name="connsiteX121" fmla="*/ 43390 w 111918"/>
                <a:gd name="connsiteY121" fmla="*/ 82043 h 86091"/>
                <a:gd name="connsiteX122" fmla="*/ 43390 w 111918"/>
                <a:gd name="connsiteY122" fmla="*/ 79891 h 86091"/>
                <a:gd name="connsiteX123" fmla="*/ 39085 w 111918"/>
                <a:gd name="connsiteY123" fmla="*/ 79891 h 86091"/>
                <a:gd name="connsiteX124" fmla="*/ 39085 w 111918"/>
                <a:gd name="connsiteY124" fmla="*/ 75586 h 86091"/>
                <a:gd name="connsiteX125" fmla="*/ 32628 w 111918"/>
                <a:gd name="connsiteY125" fmla="*/ 75586 h 86091"/>
                <a:gd name="connsiteX126" fmla="*/ 32628 w 111918"/>
                <a:gd name="connsiteY126" fmla="*/ 71281 h 86091"/>
                <a:gd name="connsiteX127" fmla="*/ 36933 w 111918"/>
                <a:gd name="connsiteY127" fmla="*/ 71281 h 86091"/>
                <a:gd name="connsiteX128" fmla="*/ 36933 w 111918"/>
                <a:gd name="connsiteY128" fmla="*/ 69129 h 86091"/>
                <a:gd name="connsiteX129" fmla="*/ 43390 w 111918"/>
                <a:gd name="connsiteY129" fmla="*/ 69129 h 86091"/>
                <a:gd name="connsiteX130" fmla="*/ 43390 w 111918"/>
                <a:gd name="connsiteY130" fmla="*/ 66977 h 86091"/>
                <a:gd name="connsiteX131" fmla="*/ 34781 w 111918"/>
                <a:gd name="connsiteY131" fmla="*/ 66977 h 86091"/>
                <a:gd name="connsiteX132" fmla="*/ 34781 w 111918"/>
                <a:gd name="connsiteY132" fmla="*/ 69129 h 86091"/>
                <a:gd name="connsiteX133" fmla="*/ 21867 w 111918"/>
                <a:gd name="connsiteY133" fmla="*/ 69129 h 86091"/>
                <a:gd name="connsiteX134" fmla="*/ 21867 w 111918"/>
                <a:gd name="connsiteY134" fmla="*/ 71281 h 86091"/>
                <a:gd name="connsiteX135" fmla="*/ 4649 w 111918"/>
                <a:gd name="connsiteY135" fmla="*/ 71281 h 86091"/>
                <a:gd name="connsiteX136" fmla="*/ 4649 w 111918"/>
                <a:gd name="connsiteY136" fmla="*/ 66977 h 86091"/>
                <a:gd name="connsiteX137" fmla="*/ 8953 w 111918"/>
                <a:gd name="connsiteY137" fmla="*/ 66977 h 86091"/>
                <a:gd name="connsiteX138" fmla="*/ 8953 w 111918"/>
                <a:gd name="connsiteY138" fmla="*/ 64825 h 86091"/>
                <a:gd name="connsiteX139" fmla="*/ 21867 w 111918"/>
                <a:gd name="connsiteY139" fmla="*/ 64825 h 86091"/>
                <a:gd name="connsiteX140" fmla="*/ 21867 w 111918"/>
                <a:gd name="connsiteY140" fmla="*/ 62672 h 86091"/>
                <a:gd name="connsiteX141" fmla="*/ 30476 w 111918"/>
                <a:gd name="connsiteY141" fmla="*/ 62672 h 86091"/>
                <a:gd name="connsiteX142" fmla="*/ 30476 w 111918"/>
                <a:gd name="connsiteY142" fmla="*/ 60520 h 86091"/>
                <a:gd name="connsiteX143" fmla="*/ 43390 w 111918"/>
                <a:gd name="connsiteY143" fmla="*/ 60520 h 86091"/>
                <a:gd name="connsiteX144" fmla="*/ 43390 w 111918"/>
                <a:gd name="connsiteY144" fmla="*/ 58368 h 86091"/>
                <a:gd name="connsiteX145" fmla="*/ 47694 w 111918"/>
                <a:gd name="connsiteY145" fmla="*/ 58368 h 86091"/>
                <a:gd name="connsiteX146" fmla="*/ 47694 w 111918"/>
                <a:gd name="connsiteY146" fmla="*/ 56215 h 86091"/>
                <a:gd name="connsiteX147" fmla="*/ 58456 w 111918"/>
                <a:gd name="connsiteY147" fmla="*/ 56215 h 86091"/>
                <a:gd name="connsiteX148" fmla="*/ 58456 w 111918"/>
                <a:gd name="connsiteY148" fmla="*/ 54063 h 86091"/>
                <a:gd name="connsiteX149" fmla="*/ 56303 w 111918"/>
                <a:gd name="connsiteY149" fmla="*/ 54063 h 86091"/>
                <a:gd name="connsiteX150" fmla="*/ 56303 w 111918"/>
                <a:gd name="connsiteY150" fmla="*/ 51911 h 86091"/>
                <a:gd name="connsiteX151" fmla="*/ 54151 w 111918"/>
                <a:gd name="connsiteY151" fmla="*/ 51911 h 86091"/>
                <a:gd name="connsiteX152" fmla="*/ 54151 w 111918"/>
                <a:gd name="connsiteY152" fmla="*/ 49759 h 86091"/>
                <a:gd name="connsiteX153" fmla="*/ 51999 w 111918"/>
                <a:gd name="connsiteY153" fmla="*/ 49759 h 86091"/>
                <a:gd name="connsiteX154" fmla="*/ 51999 w 111918"/>
                <a:gd name="connsiteY154" fmla="*/ 47606 h 86091"/>
                <a:gd name="connsiteX155" fmla="*/ 49847 w 111918"/>
                <a:gd name="connsiteY155" fmla="*/ 47606 h 86091"/>
                <a:gd name="connsiteX156" fmla="*/ 49847 w 111918"/>
                <a:gd name="connsiteY156" fmla="*/ 45454 h 86091"/>
                <a:gd name="connsiteX157" fmla="*/ 47694 w 111918"/>
                <a:gd name="connsiteY157" fmla="*/ 45454 h 86091"/>
                <a:gd name="connsiteX158" fmla="*/ 47694 w 111918"/>
                <a:gd name="connsiteY158" fmla="*/ 43302 h 86091"/>
                <a:gd name="connsiteX159" fmla="*/ 45542 w 111918"/>
                <a:gd name="connsiteY159" fmla="*/ 43302 h 86091"/>
                <a:gd name="connsiteX160" fmla="*/ 45542 w 111918"/>
                <a:gd name="connsiteY160" fmla="*/ 41149 h 86091"/>
                <a:gd name="connsiteX161" fmla="*/ 43390 w 111918"/>
                <a:gd name="connsiteY161" fmla="*/ 41149 h 86091"/>
                <a:gd name="connsiteX162" fmla="*/ 43390 w 111918"/>
                <a:gd name="connsiteY162" fmla="*/ 38997 h 86091"/>
                <a:gd name="connsiteX163" fmla="*/ 41237 w 111918"/>
                <a:gd name="connsiteY163" fmla="*/ 38997 h 86091"/>
                <a:gd name="connsiteX164" fmla="*/ 41237 w 111918"/>
                <a:gd name="connsiteY164" fmla="*/ 36845 h 86091"/>
                <a:gd name="connsiteX165" fmla="*/ 39085 w 111918"/>
                <a:gd name="connsiteY165" fmla="*/ 36845 h 86091"/>
                <a:gd name="connsiteX166" fmla="*/ 39085 w 111918"/>
                <a:gd name="connsiteY166" fmla="*/ 34693 h 86091"/>
                <a:gd name="connsiteX167" fmla="*/ 36933 w 111918"/>
                <a:gd name="connsiteY167" fmla="*/ 34693 h 86091"/>
                <a:gd name="connsiteX168" fmla="*/ 36933 w 111918"/>
                <a:gd name="connsiteY168" fmla="*/ 32540 h 86091"/>
                <a:gd name="connsiteX169" fmla="*/ 34781 w 111918"/>
                <a:gd name="connsiteY169" fmla="*/ 32540 h 86091"/>
                <a:gd name="connsiteX170" fmla="*/ 34781 w 111918"/>
                <a:gd name="connsiteY170" fmla="*/ 30388 h 86091"/>
                <a:gd name="connsiteX171" fmla="*/ 32628 w 111918"/>
                <a:gd name="connsiteY171" fmla="*/ 30388 h 86091"/>
                <a:gd name="connsiteX172" fmla="*/ 32628 w 111918"/>
                <a:gd name="connsiteY172" fmla="*/ 28236 h 86091"/>
                <a:gd name="connsiteX173" fmla="*/ 30476 w 111918"/>
                <a:gd name="connsiteY173" fmla="*/ 28236 h 86091"/>
                <a:gd name="connsiteX174" fmla="*/ 30476 w 111918"/>
                <a:gd name="connsiteY174" fmla="*/ 26083 h 86091"/>
                <a:gd name="connsiteX175" fmla="*/ 28324 w 111918"/>
                <a:gd name="connsiteY175" fmla="*/ 26083 h 86091"/>
                <a:gd name="connsiteX176" fmla="*/ 28324 w 111918"/>
                <a:gd name="connsiteY176" fmla="*/ 23931 h 86091"/>
                <a:gd name="connsiteX177" fmla="*/ 26171 w 111918"/>
                <a:gd name="connsiteY177" fmla="*/ 23931 h 86091"/>
                <a:gd name="connsiteX178" fmla="*/ 26171 w 111918"/>
                <a:gd name="connsiteY178" fmla="*/ 21779 h 86091"/>
                <a:gd name="connsiteX179" fmla="*/ 24019 w 111918"/>
                <a:gd name="connsiteY179" fmla="*/ 21779 h 86091"/>
                <a:gd name="connsiteX180" fmla="*/ 24019 w 111918"/>
                <a:gd name="connsiteY180" fmla="*/ 19627 h 86091"/>
                <a:gd name="connsiteX181" fmla="*/ 21867 w 111918"/>
                <a:gd name="connsiteY181" fmla="*/ 19627 h 86091"/>
                <a:gd name="connsiteX182" fmla="*/ 21867 w 111918"/>
                <a:gd name="connsiteY182" fmla="*/ 17474 h 86091"/>
                <a:gd name="connsiteX183" fmla="*/ 19715 w 111918"/>
                <a:gd name="connsiteY183" fmla="*/ 17474 h 86091"/>
                <a:gd name="connsiteX184" fmla="*/ 19715 w 111918"/>
                <a:gd name="connsiteY184" fmla="*/ 15322 h 86091"/>
                <a:gd name="connsiteX185" fmla="*/ 17562 w 111918"/>
                <a:gd name="connsiteY185" fmla="*/ 15322 h 86091"/>
                <a:gd name="connsiteX186" fmla="*/ 17562 w 111918"/>
                <a:gd name="connsiteY186" fmla="*/ 13170 h 86091"/>
                <a:gd name="connsiteX187" fmla="*/ 13258 w 111918"/>
                <a:gd name="connsiteY187" fmla="*/ 13170 h 86091"/>
                <a:gd name="connsiteX188" fmla="*/ 13258 w 111918"/>
                <a:gd name="connsiteY188" fmla="*/ 11017 h 86091"/>
                <a:gd name="connsiteX189" fmla="*/ 11105 w 111918"/>
                <a:gd name="connsiteY189" fmla="*/ 11017 h 86091"/>
                <a:gd name="connsiteX190" fmla="*/ 11105 w 111918"/>
                <a:gd name="connsiteY190" fmla="*/ 8865 h 86091"/>
                <a:gd name="connsiteX191" fmla="*/ 8953 w 111918"/>
                <a:gd name="connsiteY191" fmla="*/ 8865 h 86091"/>
                <a:gd name="connsiteX192" fmla="*/ 8953 w 111918"/>
                <a:gd name="connsiteY192" fmla="*/ 6713 h 86091"/>
                <a:gd name="connsiteX193" fmla="*/ 6801 w 111918"/>
                <a:gd name="connsiteY193" fmla="*/ 6713 h 86091"/>
                <a:gd name="connsiteX194" fmla="*/ 6801 w 111918"/>
                <a:gd name="connsiteY194" fmla="*/ 4561 h 86091"/>
                <a:gd name="connsiteX195" fmla="*/ 2496 w 111918"/>
                <a:gd name="connsiteY195" fmla="*/ 4561 h 86091"/>
                <a:gd name="connsiteX196" fmla="*/ 2496 w 111918"/>
                <a:gd name="connsiteY196" fmla="*/ 2408 h 86091"/>
                <a:gd name="connsiteX197" fmla="*/ 344 w 111918"/>
                <a:gd name="connsiteY197" fmla="*/ 2408 h 8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11918" h="86091">
                  <a:moveTo>
                    <a:pt x="344" y="256"/>
                  </a:moveTo>
                  <a:lnTo>
                    <a:pt x="8953" y="256"/>
                  </a:lnTo>
                  <a:lnTo>
                    <a:pt x="8953" y="2408"/>
                  </a:lnTo>
                  <a:lnTo>
                    <a:pt x="15410" y="2408"/>
                  </a:lnTo>
                  <a:lnTo>
                    <a:pt x="15410" y="4561"/>
                  </a:lnTo>
                  <a:lnTo>
                    <a:pt x="13258" y="4561"/>
                  </a:lnTo>
                  <a:lnTo>
                    <a:pt x="13258" y="6713"/>
                  </a:lnTo>
                  <a:lnTo>
                    <a:pt x="15410" y="6713"/>
                  </a:lnTo>
                  <a:lnTo>
                    <a:pt x="15410" y="8865"/>
                  </a:lnTo>
                  <a:lnTo>
                    <a:pt x="19715" y="8865"/>
                  </a:lnTo>
                  <a:lnTo>
                    <a:pt x="19715" y="11017"/>
                  </a:lnTo>
                  <a:lnTo>
                    <a:pt x="24019" y="11017"/>
                  </a:lnTo>
                  <a:lnTo>
                    <a:pt x="24019" y="15322"/>
                  </a:lnTo>
                  <a:lnTo>
                    <a:pt x="26171" y="15322"/>
                  </a:lnTo>
                  <a:lnTo>
                    <a:pt x="26171" y="17474"/>
                  </a:lnTo>
                  <a:lnTo>
                    <a:pt x="30476" y="17474"/>
                  </a:lnTo>
                  <a:lnTo>
                    <a:pt x="30476" y="19627"/>
                  </a:lnTo>
                  <a:lnTo>
                    <a:pt x="32628" y="19627"/>
                  </a:lnTo>
                  <a:lnTo>
                    <a:pt x="32628" y="23931"/>
                  </a:lnTo>
                  <a:lnTo>
                    <a:pt x="34781" y="23931"/>
                  </a:lnTo>
                  <a:lnTo>
                    <a:pt x="34781" y="17474"/>
                  </a:lnTo>
                  <a:lnTo>
                    <a:pt x="39085" y="17474"/>
                  </a:lnTo>
                  <a:lnTo>
                    <a:pt x="39085" y="13170"/>
                  </a:lnTo>
                  <a:lnTo>
                    <a:pt x="41237" y="13170"/>
                  </a:lnTo>
                  <a:lnTo>
                    <a:pt x="41237" y="11017"/>
                  </a:lnTo>
                  <a:lnTo>
                    <a:pt x="43390" y="11017"/>
                  </a:lnTo>
                  <a:lnTo>
                    <a:pt x="43390" y="13170"/>
                  </a:lnTo>
                  <a:lnTo>
                    <a:pt x="49847" y="13170"/>
                  </a:lnTo>
                  <a:lnTo>
                    <a:pt x="49847" y="8865"/>
                  </a:lnTo>
                  <a:lnTo>
                    <a:pt x="47694" y="8865"/>
                  </a:lnTo>
                  <a:lnTo>
                    <a:pt x="47694" y="4561"/>
                  </a:lnTo>
                  <a:lnTo>
                    <a:pt x="45542" y="4561"/>
                  </a:lnTo>
                  <a:lnTo>
                    <a:pt x="45542" y="256"/>
                  </a:lnTo>
                  <a:lnTo>
                    <a:pt x="47694" y="256"/>
                  </a:lnTo>
                  <a:lnTo>
                    <a:pt x="47694" y="2408"/>
                  </a:lnTo>
                  <a:lnTo>
                    <a:pt x="49847" y="2408"/>
                  </a:lnTo>
                  <a:lnTo>
                    <a:pt x="49847" y="4561"/>
                  </a:lnTo>
                  <a:lnTo>
                    <a:pt x="51999" y="4561"/>
                  </a:lnTo>
                  <a:lnTo>
                    <a:pt x="51999" y="6713"/>
                  </a:lnTo>
                  <a:lnTo>
                    <a:pt x="54151" y="6713"/>
                  </a:lnTo>
                  <a:lnTo>
                    <a:pt x="54151" y="8865"/>
                  </a:lnTo>
                  <a:lnTo>
                    <a:pt x="56303" y="8865"/>
                  </a:lnTo>
                  <a:lnTo>
                    <a:pt x="56303" y="11017"/>
                  </a:lnTo>
                  <a:lnTo>
                    <a:pt x="58456" y="11017"/>
                  </a:lnTo>
                  <a:lnTo>
                    <a:pt x="58456" y="13170"/>
                  </a:lnTo>
                  <a:lnTo>
                    <a:pt x="60608" y="13170"/>
                  </a:lnTo>
                  <a:lnTo>
                    <a:pt x="60608" y="15322"/>
                  </a:lnTo>
                  <a:lnTo>
                    <a:pt x="62760" y="15322"/>
                  </a:lnTo>
                  <a:lnTo>
                    <a:pt x="62760" y="17474"/>
                  </a:lnTo>
                  <a:lnTo>
                    <a:pt x="64913" y="17474"/>
                  </a:lnTo>
                  <a:lnTo>
                    <a:pt x="64913" y="19627"/>
                  </a:lnTo>
                  <a:lnTo>
                    <a:pt x="67065" y="19627"/>
                  </a:lnTo>
                  <a:lnTo>
                    <a:pt x="67065" y="21779"/>
                  </a:lnTo>
                  <a:lnTo>
                    <a:pt x="69217" y="21779"/>
                  </a:lnTo>
                  <a:lnTo>
                    <a:pt x="69217" y="23931"/>
                  </a:lnTo>
                  <a:lnTo>
                    <a:pt x="71369" y="23931"/>
                  </a:lnTo>
                  <a:lnTo>
                    <a:pt x="71369" y="28236"/>
                  </a:lnTo>
                  <a:lnTo>
                    <a:pt x="73522" y="28236"/>
                  </a:lnTo>
                  <a:lnTo>
                    <a:pt x="73522" y="30388"/>
                  </a:lnTo>
                  <a:lnTo>
                    <a:pt x="75674" y="30388"/>
                  </a:lnTo>
                  <a:lnTo>
                    <a:pt x="75674" y="32540"/>
                  </a:lnTo>
                  <a:lnTo>
                    <a:pt x="77826" y="32540"/>
                  </a:lnTo>
                  <a:lnTo>
                    <a:pt x="77826" y="34693"/>
                  </a:lnTo>
                  <a:lnTo>
                    <a:pt x="79979" y="34693"/>
                  </a:lnTo>
                  <a:lnTo>
                    <a:pt x="79979" y="38997"/>
                  </a:lnTo>
                  <a:lnTo>
                    <a:pt x="82131" y="38997"/>
                  </a:lnTo>
                  <a:lnTo>
                    <a:pt x="82131" y="41149"/>
                  </a:lnTo>
                  <a:lnTo>
                    <a:pt x="84283" y="41149"/>
                  </a:lnTo>
                  <a:lnTo>
                    <a:pt x="84283" y="45454"/>
                  </a:lnTo>
                  <a:lnTo>
                    <a:pt x="86435" y="45454"/>
                  </a:lnTo>
                  <a:lnTo>
                    <a:pt x="86435" y="47606"/>
                  </a:lnTo>
                  <a:lnTo>
                    <a:pt x="90740" y="47606"/>
                  </a:lnTo>
                  <a:lnTo>
                    <a:pt x="90740" y="45454"/>
                  </a:lnTo>
                  <a:lnTo>
                    <a:pt x="92892" y="45454"/>
                  </a:lnTo>
                  <a:lnTo>
                    <a:pt x="92892" y="43302"/>
                  </a:lnTo>
                  <a:lnTo>
                    <a:pt x="95045" y="43302"/>
                  </a:lnTo>
                  <a:lnTo>
                    <a:pt x="95045" y="41149"/>
                  </a:lnTo>
                  <a:lnTo>
                    <a:pt x="97197" y="41149"/>
                  </a:lnTo>
                  <a:lnTo>
                    <a:pt x="97197" y="38997"/>
                  </a:lnTo>
                  <a:lnTo>
                    <a:pt x="101501" y="38997"/>
                  </a:lnTo>
                  <a:lnTo>
                    <a:pt x="101501" y="36845"/>
                  </a:lnTo>
                  <a:lnTo>
                    <a:pt x="103654" y="36845"/>
                  </a:lnTo>
                  <a:lnTo>
                    <a:pt x="103654" y="32540"/>
                  </a:lnTo>
                  <a:lnTo>
                    <a:pt x="107958" y="32540"/>
                  </a:lnTo>
                  <a:lnTo>
                    <a:pt x="107958" y="30388"/>
                  </a:lnTo>
                  <a:lnTo>
                    <a:pt x="110111" y="30388"/>
                  </a:lnTo>
                  <a:lnTo>
                    <a:pt x="110111" y="41149"/>
                  </a:lnTo>
                  <a:lnTo>
                    <a:pt x="107958" y="41149"/>
                  </a:lnTo>
                  <a:lnTo>
                    <a:pt x="107958" y="43302"/>
                  </a:lnTo>
                  <a:lnTo>
                    <a:pt x="105806" y="43302"/>
                  </a:lnTo>
                  <a:lnTo>
                    <a:pt x="105806" y="45454"/>
                  </a:lnTo>
                  <a:lnTo>
                    <a:pt x="103654" y="45454"/>
                  </a:lnTo>
                  <a:lnTo>
                    <a:pt x="103654" y="49759"/>
                  </a:lnTo>
                  <a:lnTo>
                    <a:pt x="101501" y="49759"/>
                  </a:lnTo>
                  <a:lnTo>
                    <a:pt x="101501" y="51911"/>
                  </a:lnTo>
                  <a:lnTo>
                    <a:pt x="103654" y="51911"/>
                  </a:lnTo>
                  <a:lnTo>
                    <a:pt x="103654" y="58368"/>
                  </a:lnTo>
                  <a:lnTo>
                    <a:pt x="105806" y="58368"/>
                  </a:lnTo>
                  <a:lnTo>
                    <a:pt x="105806" y="56215"/>
                  </a:lnTo>
                  <a:lnTo>
                    <a:pt x="112263" y="56215"/>
                  </a:lnTo>
                  <a:lnTo>
                    <a:pt x="112263" y="58368"/>
                  </a:lnTo>
                  <a:lnTo>
                    <a:pt x="110111" y="58368"/>
                  </a:lnTo>
                  <a:lnTo>
                    <a:pt x="110111" y="62672"/>
                  </a:lnTo>
                  <a:lnTo>
                    <a:pt x="107958" y="62672"/>
                  </a:lnTo>
                  <a:lnTo>
                    <a:pt x="107958" y="73434"/>
                  </a:lnTo>
                  <a:lnTo>
                    <a:pt x="105806" y="73434"/>
                  </a:lnTo>
                  <a:lnTo>
                    <a:pt x="105806" y="75586"/>
                  </a:lnTo>
                  <a:lnTo>
                    <a:pt x="90740" y="75586"/>
                  </a:lnTo>
                  <a:lnTo>
                    <a:pt x="90740" y="77738"/>
                  </a:lnTo>
                  <a:lnTo>
                    <a:pt x="79979" y="77738"/>
                  </a:lnTo>
                  <a:lnTo>
                    <a:pt x="79979" y="79891"/>
                  </a:lnTo>
                  <a:lnTo>
                    <a:pt x="73522" y="79891"/>
                  </a:lnTo>
                  <a:lnTo>
                    <a:pt x="73522" y="82043"/>
                  </a:lnTo>
                  <a:lnTo>
                    <a:pt x="69217" y="82043"/>
                  </a:lnTo>
                  <a:lnTo>
                    <a:pt x="69217" y="84195"/>
                  </a:lnTo>
                  <a:lnTo>
                    <a:pt x="51999" y="84195"/>
                  </a:lnTo>
                  <a:lnTo>
                    <a:pt x="51999" y="86347"/>
                  </a:lnTo>
                  <a:lnTo>
                    <a:pt x="45542" y="86347"/>
                  </a:lnTo>
                  <a:lnTo>
                    <a:pt x="45542" y="84195"/>
                  </a:lnTo>
                  <a:lnTo>
                    <a:pt x="41237" y="84195"/>
                  </a:lnTo>
                  <a:lnTo>
                    <a:pt x="41237" y="82043"/>
                  </a:lnTo>
                  <a:lnTo>
                    <a:pt x="43390" y="82043"/>
                  </a:lnTo>
                  <a:lnTo>
                    <a:pt x="43390" y="79891"/>
                  </a:lnTo>
                  <a:lnTo>
                    <a:pt x="39085" y="79891"/>
                  </a:lnTo>
                  <a:lnTo>
                    <a:pt x="39085" y="75586"/>
                  </a:lnTo>
                  <a:lnTo>
                    <a:pt x="32628" y="75586"/>
                  </a:lnTo>
                  <a:lnTo>
                    <a:pt x="32628" y="71281"/>
                  </a:lnTo>
                  <a:lnTo>
                    <a:pt x="36933" y="71281"/>
                  </a:lnTo>
                  <a:lnTo>
                    <a:pt x="36933" y="69129"/>
                  </a:lnTo>
                  <a:lnTo>
                    <a:pt x="43390" y="69129"/>
                  </a:lnTo>
                  <a:lnTo>
                    <a:pt x="43390" y="66977"/>
                  </a:lnTo>
                  <a:lnTo>
                    <a:pt x="34781" y="66977"/>
                  </a:lnTo>
                  <a:lnTo>
                    <a:pt x="34781" y="69129"/>
                  </a:lnTo>
                  <a:lnTo>
                    <a:pt x="21867" y="69129"/>
                  </a:lnTo>
                  <a:lnTo>
                    <a:pt x="21867" y="71281"/>
                  </a:lnTo>
                  <a:lnTo>
                    <a:pt x="4649" y="71281"/>
                  </a:lnTo>
                  <a:lnTo>
                    <a:pt x="4649" y="66977"/>
                  </a:lnTo>
                  <a:lnTo>
                    <a:pt x="8953" y="66977"/>
                  </a:lnTo>
                  <a:lnTo>
                    <a:pt x="8953" y="64825"/>
                  </a:lnTo>
                  <a:lnTo>
                    <a:pt x="21867" y="64825"/>
                  </a:lnTo>
                  <a:lnTo>
                    <a:pt x="21867" y="62672"/>
                  </a:lnTo>
                  <a:lnTo>
                    <a:pt x="30476" y="62672"/>
                  </a:lnTo>
                  <a:lnTo>
                    <a:pt x="30476" y="60520"/>
                  </a:lnTo>
                  <a:lnTo>
                    <a:pt x="43390" y="60520"/>
                  </a:lnTo>
                  <a:lnTo>
                    <a:pt x="43390" y="58368"/>
                  </a:lnTo>
                  <a:lnTo>
                    <a:pt x="47694" y="58368"/>
                  </a:lnTo>
                  <a:lnTo>
                    <a:pt x="47694" y="56215"/>
                  </a:lnTo>
                  <a:lnTo>
                    <a:pt x="58456" y="56215"/>
                  </a:lnTo>
                  <a:lnTo>
                    <a:pt x="58456" y="54063"/>
                  </a:lnTo>
                  <a:lnTo>
                    <a:pt x="56303" y="54063"/>
                  </a:lnTo>
                  <a:lnTo>
                    <a:pt x="56303" y="51911"/>
                  </a:lnTo>
                  <a:lnTo>
                    <a:pt x="54151" y="51911"/>
                  </a:lnTo>
                  <a:lnTo>
                    <a:pt x="54151" y="49759"/>
                  </a:lnTo>
                  <a:lnTo>
                    <a:pt x="51999" y="49759"/>
                  </a:lnTo>
                  <a:lnTo>
                    <a:pt x="51999" y="47606"/>
                  </a:lnTo>
                  <a:lnTo>
                    <a:pt x="49847" y="47606"/>
                  </a:lnTo>
                  <a:lnTo>
                    <a:pt x="49847" y="45454"/>
                  </a:lnTo>
                  <a:lnTo>
                    <a:pt x="47694" y="45454"/>
                  </a:lnTo>
                  <a:lnTo>
                    <a:pt x="47694" y="43302"/>
                  </a:lnTo>
                  <a:lnTo>
                    <a:pt x="45542" y="43302"/>
                  </a:lnTo>
                  <a:lnTo>
                    <a:pt x="45542" y="41149"/>
                  </a:lnTo>
                  <a:lnTo>
                    <a:pt x="43390" y="41149"/>
                  </a:lnTo>
                  <a:lnTo>
                    <a:pt x="43390" y="38997"/>
                  </a:lnTo>
                  <a:lnTo>
                    <a:pt x="41237" y="38997"/>
                  </a:lnTo>
                  <a:lnTo>
                    <a:pt x="41237" y="36845"/>
                  </a:lnTo>
                  <a:lnTo>
                    <a:pt x="39085" y="36845"/>
                  </a:lnTo>
                  <a:lnTo>
                    <a:pt x="39085" y="34693"/>
                  </a:lnTo>
                  <a:lnTo>
                    <a:pt x="36933" y="34693"/>
                  </a:lnTo>
                  <a:lnTo>
                    <a:pt x="36933" y="32540"/>
                  </a:lnTo>
                  <a:lnTo>
                    <a:pt x="34781" y="32540"/>
                  </a:lnTo>
                  <a:lnTo>
                    <a:pt x="34781" y="30388"/>
                  </a:lnTo>
                  <a:lnTo>
                    <a:pt x="32628" y="30388"/>
                  </a:lnTo>
                  <a:lnTo>
                    <a:pt x="32628" y="28236"/>
                  </a:lnTo>
                  <a:lnTo>
                    <a:pt x="30476" y="28236"/>
                  </a:lnTo>
                  <a:lnTo>
                    <a:pt x="30476" y="26083"/>
                  </a:lnTo>
                  <a:lnTo>
                    <a:pt x="28324" y="26083"/>
                  </a:lnTo>
                  <a:lnTo>
                    <a:pt x="28324" y="23931"/>
                  </a:lnTo>
                  <a:lnTo>
                    <a:pt x="26171" y="23931"/>
                  </a:lnTo>
                  <a:lnTo>
                    <a:pt x="26171" y="21779"/>
                  </a:lnTo>
                  <a:lnTo>
                    <a:pt x="24019" y="21779"/>
                  </a:lnTo>
                  <a:lnTo>
                    <a:pt x="24019" y="19627"/>
                  </a:lnTo>
                  <a:lnTo>
                    <a:pt x="21867" y="19627"/>
                  </a:lnTo>
                  <a:lnTo>
                    <a:pt x="21867" y="17474"/>
                  </a:lnTo>
                  <a:lnTo>
                    <a:pt x="19715" y="17474"/>
                  </a:lnTo>
                  <a:lnTo>
                    <a:pt x="19715" y="15322"/>
                  </a:lnTo>
                  <a:lnTo>
                    <a:pt x="17562" y="15322"/>
                  </a:lnTo>
                  <a:lnTo>
                    <a:pt x="17562" y="13170"/>
                  </a:lnTo>
                  <a:lnTo>
                    <a:pt x="13258" y="13170"/>
                  </a:lnTo>
                  <a:lnTo>
                    <a:pt x="13258" y="11017"/>
                  </a:lnTo>
                  <a:lnTo>
                    <a:pt x="11105" y="11017"/>
                  </a:lnTo>
                  <a:lnTo>
                    <a:pt x="11105" y="8865"/>
                  </a:lnTo>
                  <a:lnTo>
                    <a:pt x="8953" y="8865"/>
                  </a:lnTo>
                  <a:lnTo>
                    <a:pt x="8953" y="6713"/>
                  </a:lnTo>
                  <a:lnTo>
                    <a:pt x="6801" y="6713"/>
                  </a:lnTo>
                  <a:lnTo>
                    <a:pt x="6801" y="4561"/>
                  </a:lnTo>
                  <a:lnTo>
                    <a:pt x="2496" y="4561"/>
                  </a:lnTo>
                  <a:lnTo>
                    <a:pt x="2496" y="2408"/>
                  </a:lnTo>
                  <a:lnTo>
                    <a:pt x="344" y="2408"/>
                  </a:lnTo>
                  <a:close/>
                </a:path>
              </a:pathLst>
            </a:custGeom>
            <a:solidFill>
              <a:srgbClr val="0B0B2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618A883F-898B-8F2F-0554-D2F992BA2CB0}"/>
                </a:ext>
              </a:extLst>
            </p:cNvPr>
            <p:cNvSpPr/>
            <p:nvPr/>
          </p:nvSpPr>
          <p:spPr>
            <a:xfrm>
              <a:off x="12205656" y="8933013"/>
              <a:ext cx="90396" cy="96852"/>
            </a:xfrm>
            <a:custGeom>
              <a:avLst/>
              <a:gdLst>
                <a:gd name="connsiteX0" fmla="*/ 28389 w 90396"/>
                <a:gd name="connsiteY0" fmla="*/ 688 h 96852"/>
                <a:gd name="connsiteX1" fmla="*/ 41302 w 90396"/>
                <a:gd name="connsiteY1" fmla="*/ 688 h 96852"/>
                <a:gd name="connsiteX2" fmla="*/ 41302 w 90396"/>
                <a:gd name="connsiteY2" fmla="*/ 2840 h 96852"/>
                <a:gd name="connsiteX3" fmla="*/ 43455 w 90396"/>
                <a:gd name="connsiteY3" fmla="*/ 2840 h 96852"/>
                <a:gd name="connsiteX4" fmla="*/ 43455 w 90396"/>
                <a:gd name="connsiteY4" fmla="*/ 15754 h 96852"/>
                <a:gd name="connsiteX5" fmla="*/ 45607 w 90396"/>
                <a:gd name="connsiteY5" fmla="*/ 15754 h 96852"/>
                <a:gd name="connsiteX6" fmla="*/ 45607 w 90396"/>
                <a:gd name="connsiteY6" fmla="*/ 20059 h 96852"/>
                <a:gd name="connsiteX7" fmla="*/ 47759 w 90396"/>
                <a:gd name="connsiteY7" fmla="*/ 20059 h 96852"/>
                <a:gd name="connsiteX8" fmla="*/ 47759 w 90396"/>
                <a:gd name="connsiteY8" fmla="*/ 26515 h 96852"/>
                <a:gd name="connsiteX9" fmla="*/ 49912 w 90396"/>
                <a:gd name="connsiteY9" fmla="*/ 26515 h 96852"/>
                <a:gd name="connsiteX10" fmla="*/ 49912 w 90396"/>
                <a:gd name="connsiteY10" fmla="*/ 30820 h 96852"/>
                <a:gd name="connsiteX11" fmla="*/ 52064 w 90396"/>
                <a:gd name="connsiteY11" fmla="*/ 30820 h 96852"/>
                <a:gd name="connsiteX12" fmla="*/ 52064 w 90396"/>
                <a:gd name="connsiteY12" fmla="*/ 35125 h 96852"/>
                <a:gd name="connsiteX13" fmla="*/ 54216 w 90396"/>
                <a:gd name="connsiteY13" fmla="*/ 35125 h 96852"/>
                <a:gd name="connsiteX14" fmla="*/ 54216 w 90396"/>
                <a:gd name="connsiteY14" fmla="*/ 37277 h 96852"/>
                <a:gd name="connsiteX15" fmla="*/ 56368 w 90396"/>
                <a:gd name="connsiteY15" fmla="*/ 37277 h 96852"/>
                <a:gd name="connsiteX16" fmla="*/ 56368 w 90396"/>
                <a:gd name="connsiteY16" fmla="*/ 39429 h 96852"/>
                <a:gd name="connsiteX17" fmla="*/ 58521 w 90396"/>
                <a:gd name="connsiteY17" fmla="*/ 39429 h 96852"/>
                <a:gd name="connsiteX18" fmla="*/ 58521 w 90396"/>
                <a:gd name="connsiteY18" fmla="*/ 41581 h 96852"/>
                <a:gd name="connsiteX19" fmla="*/ 60673 w 90396"/>
                <a:gd name="connsiteY19" fmla="*/ 41581 h 96852"/>
                <a:gd name="connsiteX20" fmla="*/ 60673 w 90396"/>
                <a:gd name="connsiteY20" fmla="*/ 43734 h 96852"/>
                <a:gd name="connsiteX21" fmla="*/ 62825 w 90396"/>
                <a:gd name="connsiteY21" fmla="*/ 43734 h 96852"/>
                <a:gd name="connsiteX22" fmla="*/ 62825 w 90396"/>
                <a:gd name="connsiteY22" fmla="*/ 45886 h 96852"/>
                <a:gd name="connsiteX23" fmla="*/ 64978 w 90396"/>
                <a:gd name="connsiteY23" fmla="*/ 45886 h 96852"/>
                <a:gd name="connsiteX24" fmla="*/ 64978 w 90396"/>
                <a:gd name="connsiteY24" fmla="*/ 48038 h 96852"/>
                <a:gd name="connsiteX25" fmla="*/ 67130 w 90396"/>
                <a:gd name="connsiteY25" fmla="*/ 48038 h 96852"/>
                <a:gd name="connsiteX26" fmla="*/ 67130 w 90396"/>
                <a:gd name="connsiteY26" fmla="*/ 50191 h 96852"/>
                <a:gd name="connsiteX27" fmla="*/ 69282 w 90396"/>
                <a:gd name="connsiteY27" fmla="*/ 50191 h 96852"/>
                <a:gd name="connsiteX28" fmla="*/ 69282 w 90396"/>
                <a:gd name="connsiteY28" fmla="*/ 54495 h 96852"/>
                <a:gd name="connsiteX29" fmla="*/ 71434 w 90396"/>
                <a:gd name="connsiteY29" fmla="*/ 54495 h 96852"/>
                <a:gd name="connsiteX30" fmla="*/ 71434 w 90396"/>
                <a:gd name="connsiteY30" fmla="*/ 58800 h 96852"/>
                <a:gd name="connsiteX31" fmla="*/ 73587 w 90396"/>
                <a:gd name="connsiteY31" fmla="*/ 58800 h 96852"/>
                <a:gd name="connsiteX32" fmla="*/ 73587 w 90396"/>
                <a:gd name="connsiteY32" fmla="*/ 60952 h 96852"/>
                <a:gd name="connsiteX33" fmla="*/ 75739 w 90396"/>
                <a:gd name="connsiteY33" fmla="*/ 60952 h 96852"/>
                <a:gd name="connsiteX34" fmla="*/ 75739 w 90396"/>
                <a:gd name="connsiteY34" fmla="*/ 65257 h 96852"/>
                <a:gd name="connsiteX35" fmla="*/ 77891 w 90396"/>
                <a:gd name="connsiteY35" fmla="*/ 65257 h 96852"/>
                <a:gd name="connsiteX36" fmla="*/ 77891 w 90396"/>
                <a:gd name="connsiteY36" fmla="*/ 69561 h 96852"/>
                <a:gd name="connsiteX37" fmla="*/ 80044 w 90396"/>
                <a:gd name="connsiteY37" fmla="*/ 69561 h 96852"/>
                <a:gd name="connsiteX38" fmla="*/ 80044 w 90396"/>
                <a:gd name="connsiteY38" fmla="*/ 73866 h 96852"/>
                <a:gd name="connsiteX39" fmla="*/ 82196 w 90396"/>
                <a:gd name="connsiteY39" fmla="*/ 73866 h 96852"/>
                <a:gd name="connsiteX40" fmla="*/ 82196 w 90396"/>
                <a:gd name="connsiteY40" fmla="*/ 78170 h 96852"/>
                <a:gd name="connsiteX41" fmla="*/ 84348 w 90396"/>
                <a:gd name="connsiteY41" fmla="*/ 78170 h 96852"/>
                <a:gd name="connsiteX42" fmla="*/ 84348 w 90396"/>
                <a:gd name="connsiteY42" fmla="*/ 80323 h 96852"/>
                <a:gd name="connsiteX43" fmla="*/ 86500 w 90396"/>
                <a:gd name="connsiteY43" fmla="*/ 80323 h 96852"/>
                <a:gd name="connsiteX44" fmla="*/ 86500 w 90396"/>
                <a:gd name="connsiteY44" fmla="*/ 84627 h 96852"/>
                <a:gd name="connsiteX45" fmla="*/ 88653 w 90396"/>
                <a:gd name="connsiteY45" fmla="*/ 84627 h 96852"/>
                <a:gd name="connsiteX46" fmla="*/ 88653 w 90396"/>
                <a:gd name="connsiteY46" fmla="*/ 86779 h 96852"/>
                <a:gd name="connsiteX47" fmla="*/ 90805 w 90396"/>
                <a:gd name="connsiteY47" fmla="*/ 86779 h 96852"/>
                <a:gd name="connsiteX48" fmla="*/ 90805 w 90396"/>
                <a:gd name="connsiteY48" fmla="*/ 93236 h 96852"/>
                <a:gd name="connsiteX49" fmla="*/ 88653 w 90396"/>
                <a:gd name="connsiteY49" fmla="*/ 93236 h 96852"/>
                <a:gd name="connsiteX50" fmla="*/ 88653 w 90396"/>
                <a:gd name="connsiteY50" fmla="*/ 97541 h 96852"/>
                <a:gd name="connsiteX51" fmla="*/ 80044 w 90396"/>
                <a:gd name="connsiteY51" fmla="*/ 97541 h 96852"/>
                <a:gd name="connsiteX52" fmla="*/ 80044 w 90396"/>
                <a:gd name="connsiteY52" fmla="*/ 95389 h 96852"/>
                <a:gd name="connsiteX53" fmla="*/ 73587 w 90396"/>
                <a:gd name="connsiteY53" fmla="*/ 95389 h 96852"/>
                <a:gd name="connsiteX54" fmla="*/ 73587 w 90396"/>
                <a:gd name="connsiteY54" fmla="*/ 93236 h 96852"/>
                <a:gd name="connsiteX55" fmla="*/ 64978 w 90396"/>
                <a:gd name="connsiteY55" fmla="*/ 93236 h 96852"/>
                <a:gd name="connsiteX56" fmla="*/ 64978 w 90396"/>
                <a:gd name="connsiteY56" fmla="*/ 91084 h 96852"/>
                <a:gd name="connsiteX57" fmla="*/ 52064 w 90396"/>
                <a:gd name="connsiteY57" fmla="*/ 91084 h 96852"/>
                <a:gd name="connsiteX58" fmla="*/ 52064 w 90396"/>
                <a:gd name="connsiteY58" fmla="*/ 88932 h 96852"/>
                <a:gd name="connsiteX59" fmla="*/ 409 w 90396"/>
                <a:gd name="connsiteY59" fmla="*/ 88932 h 96852"/>
                <a:gd name="connsiteX60" fmla="*/ 409 w 90396"/>
                <a:gd name="connsiteY60" fmla="*/ 86779 h 96852"/>
                <a:gd name="connsiteX61" fmla="*/ 17627 w 90396"/>
                <a:gd name="connsiteY61" fmla="*/ 86779 h 96852"/>
                <a:gd name="connsiteX62" fmla="*/ 17627 w 90396"/>
                <a:gd name="connsiteY62" fmla="*/ 84627 h 96852"/>
                <a:gd name="connsiteX63" fmla="*/ 13323 w 90396"/>
                <a:gd name="connsiteY63" fmla="*/ 84627 h 96852"/>
                <a:gd name="connsiteX64" fmla="*/ 13323 w 90396"/>
                <a:gd name="connsiteY64" fmla="*/ 82475 h 96852"/>
                <a:gd name="connsiteX65" fmla="*/ 11170 w 90396"/>
                <a:gd name="connsiteY65" fmla="*/ 82475 h 96852"/>
                <a:gd name="connsiteX66" fmla="*/ 11170 w 90396"/>
                <a:gd name="connsiteY66" fmla="*/ 80323 h 96852"/>
                <a:gd name="connsiteX67" fmla="*/ 9018 w 90396"/>
                <a:gd name="connsiteY67" fmla="*/ 80323 h 96852"/>
                <a:gd name="connsiteX68" fmla="*/ 9018 w 90396"/>
                <a:gd name="connsiteY68" fmla="*/ 78170 h 96852"/>
                <a:gd name="connsiteX69" fmla="*/ 6866 w 90396"/>
                <a:gd name="connsiteY69" fmla="*/ 78170 h 96852"/>
                <a:gd name="connsiteX70" fmla="*/ 6866 w 90396"/>
                <a:gd name="connsiteY70" fmla="*/ 76018 h 96852"/>
                <a:gd name="connsiteX71" fmla="*/ 4714 w 90396"/>
                <a:gd name="connsiteY71" fmla="*/ 76018 h 96852"/>
                <a:gd name="connsiteX72" fmla="*/ 4714 w 90396"/>
                <a:gd name="connsiteY72" fmla="*/ 71713 h 96852"/>
                <a:gd name="connsiteX73" fmla="*/ 2561 w 90396"/>
                <a:gd name="connsiteY73" fmla="*/ 71713 h 96852"/>
                <a:gd name="connsiteX74" fmla="*/ 2561 w 90396"/>
                <a:gd name="connsiteY74" fmla="*/ 54495 h 96852"/>
                <a:gd name="connsiteX75" fmla="*/ 4714 w 90396"/>
                <a:gd name="connsiteY75" fmla="*/ 54495 h 96852"/>
                <a:gd name="connsiteX76" fmla="*/ 4714 w 90396"/>
                <a:gd name="connsiteY76" fmla="*/ 52343 h 96852"/>
                <a:gd name="connsiteX77" fmla="*/ 6866 w 90396"/>
                <a:gd name="connsiteY77" fmla="*/ 52343 h 96852"/>
                <a:gd name="connsiteX78" fmla="*/ 6866 w 90396"/>
                <a:gd name="connsiteY78" fmla="*/ 50191 h 96852"/>
                <a:gd name="connsiteX79" fmla="*/ 9018 w 90396"/>
                <a:gd name="connsiteY79" fmla="*/ 50191 h 96852"/>
                <a:gd name="connsiteX80" fmla="*/ 9018 w 90396"/>
                <a:gd name="connsiteY80" fmla="*/ 48038 h 96852"/>
                <a:gd name="connsiteX81" fmla="*/ 11170 w 90396"/>
                <a:gd name="connsiteY81" fmla="*/ 48038 h 96852"/>
                <a:gd name="connsiteX82" fmla="*/ 11170 w 90396"/>
                <a:gd name="connsiteY82" fmla="*/ 45886 h 96852"/>
                <a:gd name="connsiteX83" fmla="*/ 13323 w 90396"/>
                <a:gd name="connsiteY83" fmla="*/ 45886 h 96852"/>
                <a:gd name="connsiteX84" fmla="*/ 13323 w 90396"/>
                <a:gd name="connsiteY84" fmla="*/ 43734 h 96852"/>
                <a:gd name="connsiteX85" fmla="*/ 36998 w 90396"/>
                <a:gd name="connsiteY85" fmla="*/ 43734 h 96852"/>
                <a:gd name="connsiteX86" fmla="*/ 36998 w 90396"/>
                <a:gd name="connsiteY86" fmla="*/ 45886 h 96852"/>
                <a:gd name="connsiteX87" fmla="*/ 39150 w 90396"/>
                <a:gd name="connsiteY87" fmla="*/ 45886 h 96852"/>
                <a:gd name="connsiteX88" fmla="*/ 39150 w 90396"/>
                <a:gd name="connsiteY88" fmla="*/ 39429 h 96852"/>
                <a:gd name="connsiteX89" fmla="*/ 36998 w 90396"/>
                <a:gd name="connsiteY89" fmla="*/ 39429 h 96852"/>
                <a:gd name="connsiteX90" fmla="*/ 36998 w 90396"/>
                <a:gd name="connsiteY90" fmla="*/ 37277 h 96852"/>
                <a:gd name="connsiteX91" fmla="*/ 39150 w 90396"/>
                <a:gd name="connsiteY91" fmla="*/ 37277 h 96852"/>
                <a:gd name="connsiteX92" fmla="*/ 39150 w 90396"/>
                <a:gd name="connsiteY92" fmla="*/ 35125 h 96852"/>
                <a:gd name="connsiteX93" fmla="*/ 47759 w 90396"/>
                <a:gd name="connsiteY93" fmla="*/ 35125 h 96852"/>
                <a:gd name="connsiteX94" fmla="*/ 47759 w 90396"/>
                <a:gd name="connsiteY94" fmla="*/ 32972 h 96852"/>
                <a:gd name="connsiteX95" fmla="*/ 45607 w 90396"/>
                <a:gd name="connsiteY95" fmla="*/ 32972 h 96852"/>
                <a:gd name="connsiteX96" fmla="*/ 45607 w 90396"/>
                <a:gd name="connsiteY96" fmla="*/ 30820 h 96852"/>
                <a:gd name="connsiteX97" fmla="*/ 43455 w 90396"/>
                <a:gd name="connsiteY97" fmla="*/ 30820 h 96852"/>
                <a:gd name="connsiteX98" fmla="*/ 43455 w 90396"/>
                <a:gd name="connsiteY98" fmla="*/ 26515 h 96852"/>
                <a:gd name="connsiteX99" fmla="*/ 41302 w 90396"/>
                <a:gd name="connsiteY99" fmla="*/ 26515 h 96852"/>
                <a:gd name="connsiteX100" fmla="*/ 41302 w 90396"/>
                <a:gd name="connsiteY100" fmla="*/ 17906 h 96852"/>
                <a:gd name="connsiteX101" fmla="*/ 39150 w 90396"/>
                <a:gd name="connsiteY101" fmla="*/ 17906 h 96852"/>
                <a:gd name="connsiteX102" fmla="*/ 39150 w 90396"/>
                <a:gd name="connsiteY102" fmla="*/ 13602 h 96852"/>
                <a:gd name="connsiteX103" fmla="*/ 36998 w 90396"/>
                <a:gd name="connsiteY103" fmla="*/ 13602 h 96852"/>
                <a:gd name="connsiteX104" fmla="*/ 36998 w 90396"/>
                <a:gd name="connsiteY104" fmla="*/ 17906 h 96852"/>
                <a:gd name="connsiteX105" fmla="*/ 34846 w 90396"/>
                <a:gd name="connsiteY105" fmla="*/ 17906 h 96852"/>
                <a:gd name="connsiteX106" fmla="*/ 34846 w 90396"/>
                <a:gd name="connsiteY106" fmla="*/ 15754 h 96852"/>
                <a:gd name="connsiteX107" fmla="*/ 32693 w 90396"/>
                <a:gd name="connsiteY107" fmla="*/ 15754 h 96852"/>
                <a:gd name="connsiteX108" fmla="*/ 32693 w 90396"/>
                <a:gd name="connsiteY108" fmla="*/ 13602 h 96852"/>
                <a:gd name="connsiteX109" fmla="*/ 30541 w 90396"/>
                <a:gd name="connsiteY109" fmla="*/ 13602 h 96852"/>
                <a:gd name="connsiteX110" fmla="*/ 30541 w 90396"/>
                <a:gd name="connsiteY110" fmla="*/ 15754 h 96852"/>
                <a:gd name="connsiteX111" fmla="*/ 28389 w 90396"/>
                <a:gd name="connsiteY111" fmla="*/ 15754 h 96852"/>
                <a:gd name="connsiteX112" fmla="*/ 28389 w 90396"/>
                <a:gd name="connsiteY112" fmla="*/ 13602 h 96852"/>
                <a:gd name="connsiteX113" fmla="*/ 15475 w 90396"/>
                <a:gd name="connsiteY113" fmla="*/ 13602 h 96852"/>
                <a:gd name="connsiteX114" fmla="*/ 15475 w 90396"/>
                <a:gd name="connsiteY114" fmla="*/ 11449 h 96852"/>
                <a:gd name="connsiteX115" fmla="*/ 19780 w 90396"/>
                <a:gd name="connsiteY115" fmla="*/ 11449 h 96852"/>
                <a:gd name="connsiteX116" fmla="*/ 19780 w 90396"/>
                <a:gd name="connsiteY116" fmla="*/ 7145 h 96852"/>
                <a:gd name="connsiteX117" fmla="*/ 21932 w 90396"/>
                <a:gd name="connsiteY117" fmla="*/ 7145 h 96852"/>
                <a:gd name="connsiteX118" fmla="*/ 21932 w 90396"/>
                <a:gd name="connsiteY118" fmla="*/ 4993 h 96852"/>
                <a:gd name="connsiteX119" fmla="*/ 26236 w 90396"/>
                <a:gd name="connsiteY119" fmla="*/ 4993 h 96852"/>
                <a:gd name="connsiteX120" fmla="*/ 26236 w 90396"/>
                <a:gd name="connsiteY120" fmla="*/ 2840 h 96852"/>
                <a:gd name="connsiteX121" fmla="*/ 28389 w 90396"/>
                <a:gd name="connsiteY121" fmla="*/ 2840 h 9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0396" h="96852">
                  <a:moveTo>
                    <a:pt x="28389" y="688"/>
                  </a:moveTo>
                  <a:lnTo>
                    <a:pt x="41302" y="688"/>
                  </a:lnTo>
                  <a:lnTo>
                    <a:pt x="41302" y="2840"/>
                  </a:lnTo>
                  <a:lnTo>
                    <a:pt x="43455" y="2840"/>
                  </a:lnTo>
                  <a:lnTo>
                    <a:pt x="43455" y="15754"/>
                  </a:lnTo>
                  <a:lnTo>
                    <a:pt x="45607" y="15754"/>
                  </a:lnTo>
                  <a:lnTo>
                    <a:pt x="45607" y="20059"/>
                  </a:lnTo>
                  <a:lnTo>
                    <a:pt x="47759" y="20059"/>
                  </a:lnTo>
                  <a:lnTo>
                    <a:pt x="47759" y="26515"/>
                  </a:lnTo>
                  <a:lnTo>
                    <a:pt x="49912" y="26515"/>
                  </a:lnTo>
                  <a:lnTo>
                    <a:pt x="49912" y="30820"/>
                  </a:lnTo>
                  <a:lnTo>
                    <a:pt x="52064" y="30820"/>
                  </a:lnTo>
                  <a:lnTo>
                    <a:pt x="52064" y="35125"/>
                  </a:lnTo>
                  <a:lnTo>
                    <a:pt x="54216" y="35125"/>
                  </a:lnTo>
                  <a:lnTo>
                    <a:pt x="54216" y="37277"/>
                  </a:lnTo>
                  <a:lnTo>
                    <a:pt x="56368" y="37277"/>
                  </a:lnTo>
                  <a:lnTo>
                    <a:pt x="56368" y="39429"/>
                  </a:lnTo>
                  <a:lnTo>
                    <a:pt x="58521" y="39429"/>
                  </a:lnTo>
                  <a:lnTo>
                    <a:pt x="58521" y="41581"/>
                  </a:lnTo>
                  <a:lnTo>
                    <a:pt x="60673" y="41581"/>
                  </a:lnTo>
                  <a:lnTo>
                    <a:pt x="60673" y="43734"/>
                  </a:lnTo>
                  <a:lnTo>
                    <a:pt x="62825" y="43734"/>
                  </a:lnTo>
                  <a:lnTo>
                    <a:pt x="62825" y="45886"/>
                  </a:lnTo>
                  <a:lnTo>
                    <a:pt x="64978" y="45886"/>
                  </a:lnTo>
                  <a:lnTo>
                    <a:pt x="64978" y="48038"/>
                  </a:lnTo>
                  <a:lnTo>
                    <a:pt x="67130" y="48038"/>
                  </a:lnTo>
                  <a:lnTo>
                    <a:pt x="67130" y="50191"/>
                  </a:lnTo>
                  <a:lnTo>
                    <a:pt x="69282" y="50191"/>
                  </a:lnTo>
                  <a:lnTo>
                    <a:pt x="69282" y="54495"/>
                  </a:lnTo>
                  <a:lnTo>
                    <a:pt x="71434" y="54495"/>
                  </a:lnTo>
                  <a:lnTo>
                    <a:pt x="71434" y="58800"/>
                  </a:lnTo>
                  <a:lnTo>
                    <a:pt x="73587" y="58800"/>
                  </a:lnTo>
                  <a:lnTo>
                    <a:pt x="73587" y="60952"/>
                  </a:lnTo>
                  <a:lnTo>
                    <a:pt x="75739" y="60952"/>
                  </a:lnTo>
                  <a:lnTo>
                    <a:pt x="75739" y="65257"/>
                  </a:lnTo>
                  <a:lnTo>
                    <a:pt x="77891" y="65257"/>
                  </a:lnTo>
                  <a:lnTo>
                    <a:pt x="77891" y="69561"/>
                  </a:lnTo>
                  <a:lnTo>
                    <a:pt x="80044" y="69561"/>
                  </a:lnTo>
                  <a:lnTo>
                    <a:pt x="80044" y="73866"/>
                  </a:lnTo>
                  <a:lnTo>
                    <a:pt x="82196" y="73866"/>
                  </a:lnTo>
                  <a:lnTo>
                    <a:pt x="82196" y="78170"/>
                  </a:lnTo>
                  <a:lnTo>
                    <a:pt x="84348" y="78170"/>
                  </a:lnTo>
                  <a:lnTo>
                    <a:pt x="84348" y="80323"/>
                  </a:lnTo>
                  <a:lnTo>
                    <a:pt x="86500" y="80323"/>
                  </a:lnTo>
                  <a:lnTo>
                    <a:pt x="86500" y="84627"/>
                  </a:lnTo>
                  <a:lnTo>
                    <a:pt x="88653" y="84627"/>
                  </a:lnTo>
                  <a:lnTo>
                    <a:pt x="88653" y="86779"/>
                  </a:lnTo>
                  <a:lnTo>
                    <a:pt x="90805" y="86779"/>
                  </a:lnTo>
                  <a:lnTo>
                    <a:pt x="90805" y="93236"/>
                  </a:lnTo>
                  <a:lnTo>
                    <a:pt x="88653" y="93236"/>
                  </a:lnTo>
                  <a:lnTo>
                    <a:pt x="88653" y="97541"/>
                  </a:lnTo>
                  <a:lnTo>
                    <a:pt x="80044" y="97541"/>
                  </a:lnTo>
                  <a:lnTo>
                    <a:pt x="80044" y="95389"/>
                  </a:lnTo>
                  <a:lnTo>
                    <a:pt x="73587" y="95389"/>
                  </a:lnTo>
                  <a:lnTo>
                    <a:pt x="73587" y="93236"/>
                  </a:lnTo>
                  <a:lnTo>
                    <a:pt x="64978" y="93236"/>
                  </a:lnTo>
                  <a:lnTo>
                    <a:pt x="64978" y="91084"/>
                  </a:lnTo>
                  <a:lnTo>
                    <a:pt x="52064" y="91084"/>
                  </a:lnTo>
                  <a:lnTo>
                    <a:pt x="52064" y="88932"/>
                  </a:lnTo>
                  <a:lnTo>
                    <a:pt x="409" y="88932"/>
                  </a:lnTo>
                  <a:lnTo>
                    <a:pt x="409" y="86779"/>
                  </a:lnTo>
                  <a:lnTo>
                    <a:pt x="17627" y="86779"/>
                  </a:lnTo>
                  <a:lnTo>
                    <a:pt x="17627" y="84627"/>
                  </a:lnTo>
                  <a:lnTo>
                    <a:pt x="13323" y="84627"/>
                  </a:lnTo>
                  <a:lnTo>
                    <a:pt x="13323" y="82475"/>
                  </a:lnTo>
                  <a:lnTo>
                    <a:pt x="11170" y="82475"/>
                  </a:lnTo>
                  <a:lnTo>
                    <a:pt x="11170" y="80323"/>
                  </a:lnTo>
                  <a:lnTo>
                    <a:pt x="9018" y="80323"/>
                  </a:lnTo>
                  <a:lnTo>
                    <a:pt x="9018" y="78170"/>
                  </a:lnTo>
                  <a:lnTo>
                    <a:pt x="6866" y="78170"/>
                  </a:lnTo>
                  <a:lnTo>
                    <a:pt x="6866" y="76018"/>
                  </a:lnTo>
                  <a:lnTo>
                    <a:pt x="4714" y="76018"/>
                  </a:lnTo>
                  <a:lnTo>
                    <a:pt x="4714" y="71713"/>
                  </a:lnTo>
                  <a:lnTo>
                    <a:pt x="2561" y="71713"/>
                  </a:lnTo>
                  <a:lnTo>
                    <a:pt x="2561" y="54495"/>
                  </a:lnTo>
                  <a:lnTo>
                    <a:pt x="4714" y="54495"/>
                  </a:lnTo>
                  <a:lnTo>
                    <a:pt x="4714" y="52343"/>
                  </a:lnTo>
                  <a:lnTo>
                    <a:pt x="6866" y="52343"/>
                  </a:lnTo>
                  <a:lnTo>
                    <a:pt x="6866" y="50191"/>
                  </a:lnTo>
                  <a:lnTo>
                    <a:pt x="9018" y="50191"/>
                  </a:lnTo>
                  <a:lnTo>
                    <a:pt x="9018" y="48038"/>
                  </a:lnTo>
                  <a:lnTo>
                    <a:pt x="11170" y="48038"/>
                  </a:lnTo>
                  <a:lnTo>
                    <a:pt x="11170" y="45886"/>
                  </a:lnTo>
                  <a:lnTo>
                    <a:pt x="13323" y="45886"/>
                  </a:lnTo>
                  <a:lnTo>
                    <a:pt x="13323" y="43734"/>
                  </a:lnTo>
                  <a:lnTo>
                    <a:pt x="36998" y="43734"/>
                  </a:lnTo>
                  <a:lnTo>
                    <a:pt x="36998" y="45886"/>
                  </a:lnTo>
                  <a:lnTo>
                    <a:pt x="39150" y="45886"/>
                  </a:lnTo>
                  <a:lnTo>
                    <a:pt x="39150" y="39429"/>
                  </a:lnTo>
                  <a:lnTo>
                    <a:pt x="36998" y="39429"/>
                  </a:lnTo>
                  <a:lnTo>
                    <a:pt x="36998" y="37277"/>
                  </a:lnTo>
                  <a:lnTo>
                    <a:pt x="39150" y="37277"/>
                  </a:lnTo>
                  <a:lnTo>
                    <a:pt x="39150" y="35125"/>
                  </a:lnTo>
                  <a:lnTo>
                    <a:pt x="47759" y="35125"/>
                  </a:lnTo>
                  <a:lnTo>
                    <a:pt x="47759" y="32972"/>
                  </a:lnTo>
                  <a:lnTo>
                    <a:pt x="45607" y="32972"/>
                  </a:lnTo>
                  <a:lnTo>
                    <a:pt x="45607" y="30820"/>
                  </a:lnTo>
                  <a:lnTo>
                    <a:pt x="43455" y="30820"/>
                  </a:lnTo>
                  <a:lnTo>
                    <a:pt x="43455" y="26515"/>
                  </a:lnTo>
                  <a:lnTo>
                    <a:pt x="41302" y="26515"/>
                  </a:lnTo>
                  <a:lnTo>
                    <a:pt x="41302" y="17906"/>
                  </a:lnTo>
                  <a:lnTo>
                    <a:pt x="39150" y="17906"/>
                  </a:lnTo>
                  <a:lnTo>
                    <a:pt x="39150" y="13602"/>
                  </a:lnTo>
                  <a:lnTo>
                    <a:pt x="36998" y="13602"/>
                  </a:lnTo>
                  <a:lnTo>
                    <a:pt x="36998" y="17906"/>
                  </a:lnTo>
                  <a:lnTo>
                    <a:pt x="34846" y="17906"/>
                  </a:lnTo>
                  <a:lnTo>
                    <a:pt x="34846" y="15754"/>
                  </a:lnTo>
                  <a:lnTo>
                    <a:pt x="32693" y="15754"/>
                  </a:lnTo>
                  <a:lnTo>
                    <a:pt x="32693" y="13602"/>
                  </a:lnTo>
                  <a:lnTo>
                    <a:pt x="30541" y="13602"/>
                  </a:lnTo>
                  <a:lnTo>
                    <a:pt x="30541" y="15754"/>
                  </a:lnTo>
                  <a:lnTo>
                    <a:pt x="28389" y="15754"/>
                  </a:lnTo>
                  <a:lnTo>
                    <a:pt x="28389" y="13602"/>
                  </a:lnTo>
                  <a:lnTo>
                    <a:pt x="15475" y="13602"/>
                  </a:lnTo>
                  <a:lnTo>
                    <a:pt x="15475" y="11449"/>
                  </a:lnTo>
                  <a:lnTo>
                    <a:pt x="19780" y="11449"/>
                  </a:lnTo>
                  <a:lnTo>
                    <a:pt x="19780" y="7145"/>
                  </a:lnTo>
                  <a:lnTo>
                    <a:pt x="21932" y="7145"/>
                  </a:lnTo>
                  <a:lnTo>
                    <a:pt x="21932" y="4993"/>
                  </a:lnTo>
                  <a:lnTo>
                    <a:pt x="26236" y="4993"/>
                  </a:lnTo>
                  <a:lnTo>
                    <a:pt x="26236" y="2840"/>
                  </a:lnTo>
                  <a:lnTo>
                    <a:pt x="28389" y="2840"/>
                  </a:lnTo>
                  <a:close/>
                </a:path>
              </a:pathLst>
            </a:custGeom>
            <a:solidFill>
              <a:srgbClr val="EABC8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90EEFDCF-4D8A-25EF-74E0-DD29F887A90D}"/>
                </a:ext>
              </a:extLst>
            </p:cNvPr>
            <p:cNvSpPr/>
            <p:nvPr/>
          </p:nvSpPr>
          <p:spPr>
            <a:xfrm>
              <a:off x="12909453" y="9120262"/>
              <a:ext cx="86091" cy="99005"/>
            </a:xfrm>
            <a:custGeom>
              <a:avLst/>
              <a:gdLst>
                <a:gd name="connsiteX0" fmla="*/ 28716 w 86091"/>
                <a:gd name="connsiteY0" fmla="*/ 775 h 99005"/>
                <a:gd name="connsiteX1" fmla="*/ 35173 w 86091"/>
                <a:gd name="connsiteY1" fmla="*/ 775 h 99005"/>
                <a:gd name="connsiteX2" fmla="*/ 35173 w 86091"/>
                <a:gd name="connsiteY2" fmla="*/ 2927 h 99005"/>
                <a:gd name="connsiteX3" fmla="*/ 37325 w 86091"/>
                <a:gd name="connsiteY3" fmla="*/ 2927 h 99005"/>
                <a:gd name="connsiteX4" fmla="*/ 37325 w 86091"/>
                <a:gd name="connsiteY4" fmla="*/ 7232 h 99005"/>
                <a:gd name="connsiteX5" fmla="*/ 39477 w 86091"/>
                <a:gd name="connsiteY5" fmla="*/ 7232 h 99005"/>
                <a:gd name="connsiteX6" fmla="*/ 39477 w 86091"/>
                <a:gd name="connsiteY6" fmla="*/ 9384 h 99005"/>
                <a:gd name="connsiteX7" fmla="*/ 41629 w 86091"/>
                <a:gd name="connsiteY7" fmla="*/ 9384 h 99005"/>
                <a:gd name="connsiteX8" fmla="*/ 41629 w 86091"/>
                <a:gd name="connsiteY8" fmla="*/ 11536 h 99005"/>
                <a:gd name="connsiteX9" fmla="*/ 43782 w 86091"/>
                <a:gd name="connsiteY9" fmla="*/ 11536 h 99005"/>
                <a:gd name="connsiteX10" fmla="*/ 43782 w 86091"/>
                <a:gd name="connsiteY10" fmla="*/ 15841 h 99005"/>
                <a:gd name="connsiteX11" fmla="*/ 45934 w 86091"/>
                <a:gd name="connsiteY11" fmla="*/ 15841 h 99005"/>
                <a:gd name="connsiteX12" fmla="*/ 45934 w 86091"/>
                <a:gd name="connsiteY12" fmla="*/ 22298 h 99005"/>
                <a:gd name="connsiteX13" fmla="*/ 48086 w 86091"/>
                <a:gd name="connsiteY13" fmla="*/ 22298 h 99005"/>
                <a:gd name="connsiteX14" fmla="*/ 48086 w 86091"/>
                <a:gd name="connsiteY14" fmla="*/ 26602 h 99005"/>
                <a:gd name="connsiteX15" fmla="*/ 50239 w 86091"/>
                <a:gd name="connsiteY15" fmla="*/ 26602 h 99005"/>
                <a:gd name="connsiteX16" fmla="*/ 50239 w 86091"/>
                <a:gd name="connsiteY16" fmla="*/ 41668 h 99005"/>
                <a:gd name="connsiteX17" fmla="*/ 76066 w 86091"/>
                <a:gd name="connsiteY17" fmla="*/ 41668 h 99005"/>
                <a:gd name="connsiteX18" fmla="*/ 76066 w 86091"/>
                <a:gd name="connsiteY18" fmla="*/ 39516 h 99005"/>
                <a:gd name="connsiteX19" fmla="*/ 84675 w 86091"/>
                <a:gd name="connsiteY19" fmla="*/ 39516 h 99005"/>
                <a:gd name="connsiteX20" fmla="*/ 84675 w 86091"/>
                <a:gd name="connsiteY20" fmla="*/ 30907 h 99005"/>
                <a:gd name="connsiteX21" fmla="*/ 86827 w 86091"/>
                <a:gd name="connsiteY21" fmla="*/ 30907 h 99005"/>
                <a:gd name="connsiteX22" fmla="*/ 86827 w 86091"/>
                <a:gd name="connsiteY22" fmla="*/ 54582 h 99005"/>
                <a:gd name="connsiteX23" fmla="*/ 84675 w 86091"/>
                <a:gd name="connsiteY23" fmla="*/ 54582 h 99005"/>
                <a:gd name="connsiteX24" fmla="*/ 84675 w 86091"/>
                <a:gd name="connsiteY24" fmla="*/ 63191 h 99005"/>
                <a:gd name="connsiteX25" fmla="*/ 82523 w 86091"/>
                <a:gd name="connsiteY25" fmla="*/ 63191 h 99005"/>
                <a:gd name="connsiteX26" fmla="*/ 82523 w 86091"/>
                <a:gd name="connsiteY26" fmla="*/ 67496 h 99005"/>
                <a:gd name="connsiteX27" fmla="*/ 80371 w 86091"/>
                <a:gd name="connsiteY27" fmla="*/ 67496 h 99005"/>
                <a:gd name="connsiteX28" fmla="*/ 80371 w 86091"/>
                <a:gd name="connsiteY28" fmla="*/ 71800 h 99005"/>
                <a:gd name="connsiteX29" fmla="*/ 78218 w 86091"/>
                <a:gd name="connsiteY29" fmla="*/ 71800 h 99005"/>
                <a:gd name="connsiteX30" fmla="*/ 78218 w 86091"/>
                <a:gd name="connsiteY30" fmla="*/ 73953 h 99005"/>
                <a:gd name="connsiteX31" fmla="*/ 76066 w 86091"/>
                <a:gd name="connsiteY31" fmla="*/ 73953 h 99005"/>
                <a:gd name="connsiteX32" fmla="*/ 76066 w 86091"/>
                <a:gd name="connsiteY32" fmla="*/ 76105 h 99005"/>
                <a:gd name="connsiteX33" fmla="*/ 73914 w 86091"/>
                <a:gd name="connsiteY33" fmla="*/ 76105 h 99005"/>
                <a:gd name="connsiteX34" fmla="*/ 73914 w 86091"/>
                <a:gd name="connsiteY34" fmla="*/ 78257 h 99005"/>
                <a:gd name="connsiteX35" fmla="*/ 71761 w 86091"/>
                <a:gd name="connsiteY35" fmla="*/ 78257 h 99005"/>
                <a:gd name="connsiteX36" fmla="*/ 71761 w 86091"/>
                <a:gd name="connsiteY36" fmla="*/ 80410 h 99005"/>
                <a:gd name="connsiteX37" fmla="*/ 69609 w 86091"/>
                <a:gd name="connsiteY37" fmla="*/ 80410 h 99005"/>
                <a:gd name="connsiteX38" fmla="*/ 69609 w 86091"/>
                <a:gd name="connsiteY38" fmla="*/ 82562 h 99005"/>
                <a:gd name="connsiteX39" fmla="*/ 67457 w 86091"/>
                <a:gd name="connsiteY39" fmla="*/ 82562 h 99005"/>
                <a:gd name="connsiteX40" fmla="*/ 67457 w 86091"/>
                <a:gd name="connsiteY40" fmla="*/ 86866 h 99005"/>
                <a:gd name="connsiteX41" fmla="*/ 63152 w 86091"/>
                <a:gd name="connsiteY41" fmla="*/ 86866 h 99005"/>
                <a:gd name="connsiteX42" fmla="*/ 63152 w 86091"/>
                <a:gd name="connsiteY42" fmla="*/ 89019 h 99005"/>
                <a:gd name="connsiteX43" fmla="*/ 54543 w 86091"/>
                <a:gd name="connsiteY43" fmla="*/ 89019 h 99005"/>
                <a:gd name="connsiteX44" fmla="*/ 54543 w 86091"/>
                <a:gd name="connsiteY44" fmla="*/ 91171 h 99005"/>
                <a:gd name="connsiteX45" fmla="*/ 50239 w 86091"/>
                <a:gd name="connsiteY45" fmla="*/ 91171 h 99005"/>
                <a:gd name="connsiteX46" fmla="*/ 50239 w 86091"/>
                <a:gd name="connsiteY46" fmla="*/ 93323 h 99005"/>
                <a:gd name="connsiteX47" fmla="*/ 45934 w 86091"/>
                <a:gd name="connsiteY47" fmla="*/ 93323 h 99005"/>
                <a:gd name="connsiteX48" fmla="*/ 45934 w 86091"/>
                <a:gd name="connsiteY48" fmla="*/ 95476 h 99005"/>
                <a:gd name="connsiteX49" fmla="*/ 41629 w 86091"/>
                <a:gd name="connsiteY49" fmla="*/ 95476 h 99005"/>
                <a:gd name="connsiteX50" fmla="*/ 41629 w 86091"/>
                <a:gd name="connsiteY50" fmla="*/ 97628 h 99005"/>
                <a:gd name="connsiteX51" fmla="*/ 33020 w 86091"/>
                <a:gd name="connsiteY51" fmla="*/ 97628 h 99005"/>
                <a:gd name="connsiteX52" fmla="*/ 33020 w 86091"/>
                <a:gd name="connsiteY52" fmla="*/ 99780 h 99005"/>
                <a:gd name="connsiteX53" fmla="*/ 736 w 86091"/>
                <a:gd name="connsiteY53" fmla="*/ 99780 h 99005"/>
                <a:gd name="connsiteX54" fmla="*/ 736 w 86091"/>
                <a:gd name="connsiteY54" fmla="*/ 93323 h 99005"/>
                <a:gd name="connsiteX55" fmla="*/ 2888 w 86091"/>
                <a:gd name="connsiteY55" fmla="*/ 93323 h 99005"/>
                <a:gd name="connsiteX56" fmla="*/ 2888 w 86091"/>
                <a:gd name="connsiteY56" fmla="*/ 89019 h 99005"/>
                <a:gd name="connsiteX57" fmla="*/ 5041 w 86091"/>
                <a:gd name="connsiteY57" fmla="*/ 89019 h 99005"/>
                <a:gd name="connsiteX58" fmla="*/ 5041 w 86091"/>
                <a:gd name="connsiteY58" fmla="*/ 84714 h 99005"/>
                <a:gd name="connsiteX59" fmla="*/ 7193 w 86091"/>
                <a:gd name="connsiteY59" fmla="*/ 84714 h 99005"/>
                <a:gd name="connsiteX60" fmla="*/ 7193 w 86091"/>
                <a:gd name="connsiteY60" fmla="*/ 82562 h 99005"/>
                <a:gd name="connsiteX61" fmla="*/ 9345 w 86091"/>
                <a:gd name="connsiteY61" fmla="*/ 82562 h 99005"/>
                <a:gd name="connsiteX62" fmla="*/ 9345 w 86091"/>
                <a:gd name="connsiteY62" fmla="*/ 76105 h 99005"/>
                <a:gd name="connsiteX63" fmla="*/ 11497 w 86091"/>
                <a:gd name="connsiteY63" fmla="*/ 76105 h 99005"/>
                <a:gd name="connsiteX64" fmla="*/ 11497 w 86091"/>
                <a:gd name="connsiteY64" fmla="*/ 63191 h 99005"/>
                <a:gd name="connsiteX65" fmla="*/ 13650 w 86091"/>
                <a:gd name="connsiteY65" fmla="*/ 63191 h 99005"/>
                <a:gd name="connsiteX66" fmla="*/ 13650 w 86091"/>
                <a:gd name="connsiteY66" fmla="*/ 33059 h 99005"/>
                <a:gd name="connsiteX67" fmla="*/ 15802 w 86091"/>
                <a:gd name="connsiteY67" fmla="*/ 33059 h 99005"/>
                <a:gd name="connsiteX68" fmla="*/ 15802 w 86091"/>
                <a:gd name="connsiteY68" fmla="*/ 48125 h 99005"/>
                <a:gd name="connsiteX69" fmla="*/ 24411 w 86091"/>
                <a:gd name="connsiteY69" fmla="*/ 48125 h 99005"/>
                <a:gd name="connsiteX70" fmla="*/ 24411 w 86091"/>
                <a:gd name="connsiteY70" fmla="*/ 45973 h 99005"/>
                <a:gd name="connsiteX71" fmla="*/ 33020 w 86091"/>
                <a:gd name="connsiteY71" fmla="*/ 45973 h 99005"/>
                <a:gd name="connsiteX72" fmla="*/ 33020 w 86091"/>
                <a:gd name="connsiteY72" fmla="*/ 43821 h 99005"/>
                <a:gd name="connsiteX73" fmla="*/ 45934 w 86091"/>
                <a:gd name="connsiteY73" fmla="*/ 43821 h 99005"/>
                <a:gd name="connsiteX74" fmla="*/ 45934 w 86091"/>
                <a:gd name="connsiteY74" fmla="*/ 33059 h 99005"/>
                <a:gd name="connsiteX75" fmla="*/ 43782 w 86091"/>
                <a:gd name="connsiteY75" fmla="*/ 33059 h 99005"/>
                <a:gd name="connsiteX76" fmla="*/ 43782 w 86091"/>
                <a:gd name="connsiteY76" fmla="*/ 26602 h 99005"/>
                <a:gd name="connsiteX77" fmla="*/ 41629 w 86091"/>
                <a:gd name="connsiteY77" fmla="*/ 26602 h 99005"/>
                <a:gd name="connsiteX78" fmla="*/ 41629 w 86091"/>
                <a:gd name="connsiteY78" fmla="*/ 22298 h 99005"/>
                <a:gd name="connsiteX79" fmla="*/ 39477 w 86091"/>
                <a:gd name="connsiteY79" fmla="*/ 22298 h 99005"/>
                <a:gd name="connsiteX80" fmla="*/ 39477 w 86091"/>
                <a:gd name="connsiteY80" fmla="*/ 17993 h 99005"/>
                <a:gd name="connsiteX81" fmla="*/ 37325 w 86091"/>
                <a:gd name="connsiteY81" fmla="*/ 17993 h 99005"/>
                <a:gd name="connsiteX82" fmla="*/ 37325 w 86091"/>
                <a:gd name="connsiteY82" fmla="*/ 13689 h 99005"/>
                <a:gd name="connsiteX83" fmla="*/ 35173 w 86091"/>
                <a:gd name="connsiteY83" fmla="*/ 13689 h 99005"/>
                <a:gd name="connsiteX84" fmla="*/ 35173 w 86091"/>
                <a:gd name="connsiteY84" fmla="*/ 11536 h 99005"/>
                <a:gd name="connsiteX85" fmla="*/ 33020 w 86091"/>
                <a:gd name="connsiteY85" fmla="*/ 11536 h 99005"/>
                <a:gd name="connsiteX86" fmla="*/ 33020 w 86091"/>
                <a:gd name="connsiteY86" fmla="*/ 9384 h 99005"/>
                <a:gd name="connsiteX87" fmla="*/ 30868 w 86091"/>
                <a:gd name="connsiteY87" fmla="*/ 9384 h 99005"/>
                <a:gd name="connsiteX88" fmla="*/ 30868 w 86091"/>
                <a:gd name="connsiteY88" fmla="*/ 2927 h 99005"/>
                <a:gd name="connsiteX89" fmla="*/ 28716 w 86091"/>
                <a:gd name="connsiteY89" fmla="*/ 2927 h 9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86091" h="99005">
                  <a:moveTo>
                    <a:pt x="28716" y="775"/>
                  </a:moveTo>
                  <a:lnTo>
                    <a:pt x="35173" y="775"/>
                  </a:lnTo>
                  <a:lnTo>
                    <a:pt x="35173" y="2927"/>
                  </a:lnTo>
                  <a:lnTo>
                    <a:pt x="37325" y="2927"/>
                  </a:lnTo>
                  <a:lnTo>
                    <a:pt x="37325" y="7232"/>
                  </a:lnTo>
                  <a:lnTo>
                    <a:pt x="39477" y="7232"/>
                  </a:lnTo>
                  <a:lnTo>
                    <a:pt x="39477" y="9384"/>
                  </a:lnTo>
                  <a:lnTo>
                    <a:pt x="41629" y="9384"/>
                  </a:lnTo>
                  <a:lnTo>
                    <a:pt x="41629" y="11536"/>
                  </a:lnTo>
                  <a:lnTo>
                    <a:pt x="43782" y="11536"/>
                  </a:lnTo>
                  <a:lnTo>
                    <a:pt x="43782" y="15841"/>
                  </a:lnTo>
                  <a:lnTo>
                    <a:pt x="45934" y="15841"/>
                  </a:lnTo>
                  <a:lnTo>
                    <a:pt x="45934" y="22298"/>
                  </a:lnTo>
                  <a:lnTo>
                    <a:pt x="48086" y="22298"/>
                  </a:lnTo>
                  <a:lnTo>
                    <a:pt x="48086" y="26602"/>
                  </a:lnTo>
                  <a:lnTo>
                    <a:pt x="50239" y="26602"/>
                  </a:lnTo>
                  <a:lnTo>
                    <a:pt x="50239" y="41668"/>
                  </a:lnTo>
                  <a:lnTo>
                    <a:pt x="76066" y="41668"/>
                  </a:lnTo>
                  <a:lnTo>
                    <a:pt x="76066" y="39516"/>
                  </a:lnTo>
                  <a:lnTo>
                    <a:pt x="84675" y="39516"/>
                  </a:lnTo>
                  <a:lnTo>
                    <a:pt x="84675" y="30907"/>
                  </a:lnTo>
                  <a:lnTo>
                    <a:pt x="86827" y="30907"/>
                  </a:lnTo>
                  <a:lnTo>
                    <a:pt x="86827" y="54582"/>
                  </a:lnTo>
                  <a:lnTo>
                    <a:pt x="84675" y="54582"/>
                  </a:lnTo>
                  <a:lnTo>
                    <a:pt x="84675" y="63191"/>
                  </a:lnTo>
                  <a:lnTo>
                    <a:pt x="82523" y="63191"/>
                  </a:lnTo>
                  <a:lnTo>
                    <a:pt x="82523" y="67496"/>
                  </a:lnTo>
                  <a:lnTo>
                    <a:pt x="80371" y="67496"/>
                  </a:lnTo>
                  <a:lnTo>
                    <a:pt x="80371" y="71800"/>
                  </a:lnTo>
                  <a:lnTo>
                    <a:pt x="78218" y="71800"/>
                  </a:lnTo>
                  <a:lnTo>
                    <a:pt x="78218" y="73953"/>
                  </a:lnTo>
                  <a:lnTo>
                    <a:pt x="76066" y="73953"/>
                  </a:lnTo>
                  <a:lnTo>
                    <a:pt x="76066" y="76105"/>
                  </a:lnTo>
                  <a:lnTo>
                    <a:pt x="73914" y="76105"/>
                  </a:lnTo>
                  <a:lnTo>
                    <a:pt x="73914" y="78257"/>
                  </a:lnTo>
                  <a:lnTo>
                    <a:pt x="71761" y="78257"/>
                  </a:lnTo>
                  <a:lnTo>
                    <a:pt x="71761" y="80410"/>
                  </a:lnTo>
                  <a:lnTo>
                    <a:pt x="69609" y="80410"/>
                  </a:lnTo>
                  <a:lnTo>
                    <a:pt x="69609" y="82562"/>
                  </a:lnTo>
                  <a:lnTo>
                    <a:pt x="67457" y="82562"/>
                  </a:lnTo>
                  <a:lnTo>
                    <a:pt x="67457" y="86866"/>
                  </a:lnTo>
                  <a:lnTo>
                    <a:pt x="63152" y="86866"/>
                  </a:lnTo>
                  <a:lnTo>
                    <a:pt x="63152" y="89019"/>
                  </a:lnTo>
                  <a:lnTo>
                    <a:pt x="54543" y="89019"/>
                  </a:lnTo>
                  <a:lnTo>
                    <a:pt x="54543" y="91171"/>
                  </a:lnTo>
                  <a:lnTo>
                    <a:pt x="50239" y="91171"/>
                  </a:lnTo>
                  <a:lnTo>
                    <a:pt x="50239" y="93323"/>
                  </a:lnTo>
                  <a:lnTo>
                    <a:pt x="45934" y="93323"/>
                  </a:lnTo>
                  <a:lnTo>
                    <a:pt x="45934" y="95476"/>
                  </a:lnTo>
                  <a:lnTo>
                    <a:pt x="41629" y="95476"/>
                  </a:lnTo>
                  <a:lnTo>
                    <a:pt x="41629" y="97628"/>
                  </a:lnTo>
                  <a:lnTo>
                    <a:pt x="33020" y="97628"/>
                  </a:lnTo>
                  <a:lnTo>
                    <a:pt x="33020" y="99780"/>
                  </a:lnTo>
                  <a:lnTo>
                    <a:pt x="736" y="99780"/>
                  </a:lnTo>
                  <a:lnTo>
                    <a:pt x="736" y="93323"/>
                  </a:lnTo>
                  <a:lnTo>
                    <a:pt x="2888" y="93323"/>
                  </a:lnTo>
                  <a:lnTo>
                    <a:pt x="2888" y="89019"/>
                  </a:lnTo>
                  <a:lnTo>
                    <a:pt x="5041" y="89019"/>
                  </a:lnTo>
                  <a:lnTo>
                    <a:pt x="5041" y="84714"/>
                  </a:lnTo>
                  <a:lnTo>
                    <a:pt x="7193" y="84714"/>
                  </a:lnTo>
                  <a:lnTo>
                    <a:pt x="7193" y="82562"/>
                  </a:lnTo>
                  <a:lnTo>
                    <a:pt x="9345" y="82562"/>
                  </a:lnTo>
                  <a:lnTo>
                    <a:pt x="9345" y="76105"/>
                  </a:lnTo>
                  <a:lnTo>
                    <a:pt x="11497" y="76105"/>
                  </a:lnTo>
                  <a:lnTo>
                    <a:pt x="11497" y="63191"/>
                  </a:lnTo>
                  <a:lnTo>
                    <a:pt x="13650" y="63191"/>
                  </a:lnTo>
                  <a:lnTo>
                    <a:pt x="13650" y="33059"/>
                  </a:lnTo>
                  <a:lnTo>
                    <a:pt x="15802" y="33059"/>
                  </a:lnTo>
                  <a:lnTo>
                    <a:pt x="15802" y="48125"/>
                  </a:lnTo>
                  <a:lnTo>
                    <a:pt x="24411" y="48125"/>
                  </a:lnTo>
                  <a:lnTo>
                    <a:pt x="24411" y="45973"/>
                  </a:lnTo>
                  <a:lnTo>
                    <a:pt x="33020" y="45973"/>
                  </a:lnTo>
                  <a:lnTo>
                    <a:pt x="33020" y="43821"/>
                  </a:lnTo>
                  <a:lnTo>
                    <a:pt x="45934" y="43821"/>
                  </a:lnTo>
                  <a:lnTo>
                    <a:pt x="45934" y="33059"/>
                  </a:lnTo>
                  <a:lnTo>
                    <a:pt x="43782" y="33059"/>
                  </a:lnTo>
                  <a:lnTo>
                    <a:pt x="43782" y="26602"/>
                  </a:lnTo>
                  <a:lnTo>
                    <a:pt x="41629" y="26602"/>
                  </a:lnTo>
                  <a:lnTo>
                    <a:pt x="41629" y="22298"/>
                  </a:lnTo>
                  <a:lnTo>
                    <a:pt x="39477" y="22298"/>
                  </a:lnTo>
                  <a:lnTo>
                    <a:pt x="39477" y="17993"/>
                  </a:lnTo>
                  <a:lnTo>
                    <a:pt x="37325" y="17993"/>
                  </a:lnTo>
                  <a:lnTo>
                    <a:pt x="37325" y="13689"/>
                  </a:lnTo>
                  <a:lnTo>
                    <a:pt x="35173" y="13689"/>
                  </a:lnTo>
                  <a:lnTo>
                    <a:pt x="35173" y="11536"/>
                  </a:lnTo>
                  <a:lnTo>
                    <a:pt x="33020" y="11536"/>
                  </a:lnTo>
                  <a:lnTo>
                    <a:pt x="33020" y="9384"/>
                  </a:lnTo>
                  <a:lnTo>
                    <a:pt x="30868" y="9384"/>
                  </a:lnTo>
                  <a:lnTo>
                    <a:pt x="30868" y="2927"/>
                  </a:lnTo>
                  <a:lnTo>
                    <a:pt x="28716" y="2927"/>
                  </a:lnTo>
                  <a:close/>
                </a:path>
              </a:pathLst>
            </a:custGeom>
            <a:solidFill>
              <a:srgbClr val="9B96A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089E80E2-7885-379B-ADC7-3AB69400A110}"/>
                </a:ext>
              </a:extLst>
            </p:cNvPr>
            <p:cNvSpPr/>
            <p:nvPr/>
          </p:nvSpPr>
          <p:spPr>
            <a:xfrm>
              <a:off x="12418732" y="8489642"/>
              <a:ext cx="109766" cy="62416"/>
            </a:xfrm>
            <a:custGeom>
              <a:avLst/>
              <a:gdLst>
                <a:gd name="connsiteX0" fmla="*/ 37101 w 109766"/>
                <a:gd name="connsiteY0" fmla="*/ 482 h 62416"/>
                <a:gd name="connsiteX1" fmla="*/ 80147 w 109766"/>
                <a:gd name="connsiteY1" fmla="*/ 482 h 62416"/>
                <a:gd name="connsiteX2" fmla="*/ 80147 w 109766"/>
                <a:gd name="connsiteY2" fmla="*/ 2634 h 62416"/>
                <a:gd name="connsiteX3" fmla="*/ 90908 w 109766"/>
                <a:gd name="connsiteY3" fmla="*/ 2634 h 62416"/>
                <a:gd name="connsiteX4" fmla="*/ 90908 w 109766"/>
                <a:gd name="connsiteY4" fmla="*/ 4787 h 62416"/>
                <a:gd name="connsiteX5" fmla="*/ 99517 w 109766"/>
                <a:gd name="connsiteY5" fmla="*/ 4787 h 62416"/>
                <a:gd name="connsiteX6" fmla="*/ 99517 w 109766"/>
                <a:gd name="connsiteY6" fmla="*/ 6939 h 62416"/>
                <a:gd name="connsiteX7" fmla="*/ 101669 w 109766"/>
                <a:gd name="connsiteY7" fmla="*/ 6939 h 62416"/>
                <a:gd name="connsiteX8" fmla="*/ 101669 w 109766"/>
                <a:gd name="connsiteY8" fmla="*/ 9091 h 62416"/>
                <a:gd name="connsiteX9" fmla="*/ 103822 w 109766"/>
                <a:gd name="connsiteY9" fmla="*/ 9091 h 62416"/>
                <a:gd name="connsiteX10" fmla="*/ 103822 w 109766"/>
                <a:gd name="connsiteY10" fmla="*/ 11243 h 62416"/>
                <a:gd name="connsiteX11" fmla="*/ 108126 w 109766"/>
                <a:gd name="connsiteY11" fmla="*/ 11243 h 62416"/>
                <a:gd name="connsiteX12" fmla="*/ 108126 w 109766"/>
                <a:gd name="connsiteY12" fmla="*/ 13396 h 62416"/>
                <a:gd name="connsiteX13" fmla="*/ 110279 w 109766"/>
                <a:gd name="connsiteY13" fmla="*/ 13396 h 62416"/>
                <a:gd name="connsiteX14" fmla="*/ 110279 w 109766"/>
                <a:gd name="connsiteY14" fmla="*/ 30614 h 62416"/>
                <a:gd name="connsiteX15" fmla="*/ 108126 w 109766"/>
                <a:gd name="connsiteY15" fmla="*/ 30614 h 62416"/>
                <a:gd name="connsiteX16" fmla="*/ 108126 w 109766"/>
                <a:gd name="connsiteY16" fmla="*/ 32766 h 62416"/>
                <a:gd name="connsiteX17" fmla="*/ 101669 w 109766"/>
                <a:gd name="connsiteY17" fmla="*/ 32766 h 62416"/>
                <a:gd name="connsiteX18" fmla="*/ 101669 w 109766"/>
                <a:gd name="connsiteY18" fmla="*/ 30614 h 62416"/>
                <a:gd name="connsiteX19" fmla="*/ 86603 w 109766"/>
                <a:gd name="connsiteY19" fmla="*/ 30614 h 62416"/>
                <a:gd name="connsiteX20" fmla="*/ 86603 w 109766"/>
                <a:gd name="connsiteY20" fmla="*/ 32766 h 62416"/>
                <a:gd name="connsiteX21" fmla="*/ 82299 w 109766"/>
                <a:gd name="connsiteY21" fmla="*/ 32766 h 62416"/>
                <a:gd name="connsiteX22" fmla="*/ 82299 w 109766"/>
                <a:gd name="connsiteY22" fmla="*/ 34919 h 62416"/>
                <a:gd name="connsiteX23" fmla="*/ 80147 w 109766"/>
                <a:gd name="connsiteY23" fmla="*/ 34919 h 62416"/>
                <a:gd name="connsiteX24" fmla="*/ 80147 w 109766"/>
                <a:gd name="connsiteY24" fmla="*/ 37071 h 62416"/>
                <a:gd name="connsiteX25" fmla="*/ 77994 w 109766"/>
                <a:gd name="connsiteY25" fmla="*/ 37071 h 62416"/>
                <a:gd name="connsiteX26" fmla="*/ 77994 w 109766"/>
                <a:gd name="connsiteY26" fmla="*/ 39223 h 62416"/>
                <a:gd name="connsiteX27" fmla="*/ 75842 w 109766"/>
                <a:gd name="connsiteY27" fmla="*/ 39223 h 62416"/>
                <a:gd name="connsiteX28" fmla="*/ 75842 w 109766"/>
                <a:gd name="connsiteY28" fmla="*/ 41375 h 62416"/>
                <a:gd name="connsiteX29" fmla="*/ 73690 w 109766"/>
                <a:gd name="connsiteY29" fmla="*/ 41375 h 62416"/>
                <a:gd name="connsiteX30" fmla="*/ 73690 w 109766"/>
                <a:gd name="connsiteY30" fmla="*/ 43528 h 62416"/>
                <a:gd name="connsiteX31" fmla="*/ 71537 w 109766"/>
                <a:gd name="connsiteY31" fmla="*/ 43528 h 62416"/>
                <a:gd name="connsiteX32" fmla="*/ 71537 w 109766"/>
                <a:gd name="connsiteY32" fmla="*/ 45680 h 62416"/>
                <a:gd name="connsiteX33" fmla="*/ 69385 w 109766"/>
                <a:gd name="connsiteY33" fmla="*/ 45680 h 62416"/>
                <a:gd name="connsiteX34" fmla="*/ 69385 w 109766"/>
                <a:gd name="connsiteY34" fmla="*/ 49985 h 62416"/>
                <a:gd name="connsiteX35" fmla="*/ 67233 w 109766"/>
                <a:gd name="connsiteY35" fmla="*/ 49985 h 62416"/>
                <a:gd name="connsiteX36" fmla="*/ 67233 w 109766"/>
                <a:gd name="connsiteY36" fmla="*/ 52137 h 62416"/>
                <a:gd name="connsiteX37" fmla="*/ 65081 w 109766"/>
                <a:gd name="connsiteY37" fmla="*/ 52137 h 62416"/>
                <a:gd name="connsiteX38" fmla="*/ 65081 w 109766"/>
                <a:gd name="connsiteY38" fmla="*/ 58594 h 62416"/>
                <a:gd name="connsiteX39" fmla="*/ 62928 w 109766"/>
                <a:gd name="connsiteY39" fmla="*/ 58594 h 62416"/>
                <a:gd name="connsiteX40" fmla="*/ 62928 w 109766"/>
                <a:gd name="connsiteY40" fmla="*/ 60746 h 62416"/>
                <a:gd name="connsiteX41" fmla="*/ 60776 w 109766"/>
                <a:gd name="connsiteY41" fmla="*/ 60746 h 62416"/>
                <a:gd name="connsiteX42" fmla="*/ 60776 w 109766"/>
                <a:gd name="connsiteY42" fmla="*/ 62898 h 62416"/>
                <a:gd name="connsiteX43" fmla="*/ 52167 w 109766"/>
                <a:gd name="connsiteY43" fmla="*/ 62898 h 62416"/>
                <a:gd name="connsiteX44" fmla="*/ 52167 w 109766"/>
                <a:gd name="connsiteY44" fmla="*/ 60746 h 62416"/>
                <a:gd name="connsiteX45" fmla="*/ 50015 w 109766"/>
                <a:gd name="connsiteY45" fmla="*/ 60746 h 62416"/>
                <a:gd name="connsiteX46" fmla="*/ 50015 w 109766"/>
                <a:gd name="connsiteY46" fmla="*/ 58594 h 62416"/>
                <a:gd name="connsiteX47" fmla="*/ 47862 w 109766"/>
                <a:gd name="connsiteY47" fmla="*/ 58594 h 62416"/>
                <a:gd name="connsiteX48" fmla="*/ 47862 w 109766"/>
                <a:gd name="connsiteY48" fmla="*/ 56441 h 62416"/>
                <a:gd name="connsiteX49" fmla="*/ 45710 w 109766"/>
                <a:gd name="connsiteY49" fmla="*/ 56441 h 62416"/>
                <a:gd name="connsiteX50" fmla="*/ 45710 w 109766"/>
                <a:gd name="connsiteY50" fmla="*/ 49985 h 62416"/>
                <a:gd name="connsiteX51" fmla="*/ 43558 w 109766"/>
                <a:gd name="connsiteY51" fmla="*/ 49985 h 62416"/>
                <a:gd name="connsiteX52" fmla="*/ 43558 w 109766"/>
                <a:gd name="connsiteY52" fmla="*/ 43528 h 62416"/>
                <a:gd name="connsiteX53" fmla="*/ 41405 w 109766"/>
                <a:gd name="connsiteY53" fmla="*/ 43528 h 62416"/>
                <a:gd name="connsiteX54" fmla="*/ 41405 w 109766"/>
                <a:gd name="connsiteY54" fmla="*/ 39223 h 62416"/>
                <a:gd name="connsiteX55" fmla="*/ 39253 w 109766"/>
                <a:gd name="connsiteY55" fmla="*/ 39223 h 62416"/>
                <a:gd name="connsiteX56" fmla="*/ 39253 w 109766"/>
                <a:gd name="connsiteY56" fmla="*/ 37071 h 62416"/>
                <a:gd name="connsiteX57" fmla="*/ 34949 w 109766"/>
                <a:gd name="connsiteY57" fmla="*/ 37071 h 62416"/>
                <a:gd name="connsiteX58" fmla="*/ 34949 w 109766"/>
                <a:gd name="connsiteY58" fmla="*/ 34919 h 62416"/>
                <a:gd name="connsiteX59" fmla="*/ 32796 w 109766"/>
                <a:gd name="connsiteY59" fmla="*/ 34919 h 62416"/>
                <a:gd name="connsiteX60" fmla="*/ 32796 w 109766"/>
                <a:gd name="connsiteY60" fmla="*/ 32766 h 62416"/>
                <a:gd name="connsiteX61" fmla="*/ 26339 w 109766"/>
                <a:gd name="connsiteY61" fmla="*/ 32766 h 62416"/>
                <a:gd name="connsiteX62" fmla="*/ 26339 w 109766"/>
                <a:gd name="connsiteY62" fmla="*/ 30614 h 62416"/>
                <a:gd name="connsiteX63" fmla="*/ 512 w 109766"/>
                <a:gd name="connsiteY63" fmla="*/ 30614 h 62416"/>
                <a:gd name="connsiteX64" fmla="*/ 512 w 109766"/>
                <a:gd name="connsiteY64" fmla="*/ 15548 h 62416"/>
                <a:gd name="connsiteX65" fmla="*/ 2664 w 109766"/>
                <a:gd name="connsiteY65" fmla="*/ 15548 h 62416"/>
                <a:gd name="connsiteX66" fmla="*/ 2664 w 109766"/>
                <a:gd name="connsiteY66" fmla="*/ 13396 h 62416"/>
                <a:gd name="connsiteX67" fmla="*/ 4817 w 109766"/>
                <a:gd name="connsiteY67" fmla="*/ 13396 h 62416"/>
                <a:gd name="connsiteX68" fmla="*/ 4817 w 109766"/>
                <a:gd name="connsiteY68" fmla="*/ 11243 h 62416"/>
                <a:gd name="connsiteX69" fmla="*/ 6969 w 109766"/>
                <a:gd name="connsiteY69" fmla="*/ 11243 h 62416"/>
                <a:gd name="connsiteX70" fmla="*/ 6969 w 109766"/>
                <a:gd name="connsiteY70" fmla="*/ 9091 h 62416"/>
                <a:gd name="connsiteX71" fmla="*/ 11273 w 109766"/>
                <a:gd name="connsiteY71" fmla="*/ 9091 h 62416"/>
                <a:gd name="connsiteX72" fmla="*/ 11273 w 109766"/>
                <a:gd name="connsiteY72" fmla="*/ 6939 h 62416"/>
                <a:gd name="connsiteX73" fmla="*/ 15578 w 109766"/>
                <a:gd name="connsiteY73" fmla="*/ 6939 h 62416"/>
                <a:gd name="connsiteX74" fmla="*/ 15578 w 109766"/>
                <a:gd name="connsiteY74" fmla="*/ 4787 h 62416"/>
                <a:gd name="connsiteX75" fmla="*/ 24187 w 109766"/>
                <a:gd name="connsiteY75" fmla="*/ 4787 h 62416"/>
                <a:gd name="connsiteX76" fmla="*/ 24187 w 109766"/>
                <a:gd name="connsiteY76" fmla="*/ 2634 h 62416"/>
                <a:gd name="connsiteX77" fmla="*/ 37101 w 109766"/>
                <a:gd name="connsiteY77" fmla="*/ 2634 h 6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09766" h="62416">
                  <a:moveTo>
                    <a:pt x="37101" y="482"/>
                  </a:moveTo>
                  <a:lnTo>
                    <a:pt x="80147" y="482"/>
                  </a:lnTo>
                  <a:lnTo>
                    <a:pt x="80147" y="2634"/>
                  </a:lnTo>
                  <a:lnTo>
                    <a:pt x="90908" y="2634"/>
                  </a:lnTo>
                  <a:lnTo>
                    <a:pt x="90908" y="4787"/>
                  </a:lnTo>
                  <a:lnTo>
                    <a:pt x="99517" y="4787"/>
                  </a:lnTo>
                  <a:lnTo>
                    <a:pt x="99517" y="6939"/>
                  </a:lnTo>
                  <a:lnTo>
                    <a:pt x="101669" y="6939"/>
                  </a:lnTo>
                  <a:lnTo>
                    <a:pt x="101669" y="9091"/>
                  </a:lnTo>
                  <a:lnTo>
                    <a:pt x="103822" y="9091"/>
                  </a:lnTo>
                  <a:lnTo>
                    <a:pt x="103822" y="11243"/>
                  </a:lnTo>
                  <a:lnTo>
                    <a:pt x="108126" y="11243"/>
                  </a:lnTo>
                  <a:lnTo>
                    <a:pt x="108126" y="13396"/>
                  </a:lnTo>
                  <a:lnTo>
                    <a:pt x="110279" y="13396"/>
                  </a:lnTo>
                  <a:lnTo>
                    <a:pt x="110279" y="30614"/>
                  </a:lnTo>
                  <a:lnTo>
                    <a:pt x="108126" y="30614"/>
                  </a:lnTo>
                  <a:lnTo>
                    <a:pt x="108126" y="32766"/>
                  </a:lnTo>
                  <a:lnTo>
                    <a:pt x="101669" y="32766"/>
                  </a:lnTo>
                  <a:lnTo>
                    <a:pt x="101669" y="30614"/>
                  </a:lnTo>
                  <a:lnTo>
                    <a:pt x="86603" y="30614"/>
                  </a:lnTo>
                  <a:lnTo>
                    <a:pt x="86603" y="32766"/>
                  </a:lnTo>
                  <a:lnTo>
                    <a:pt x="82299" y="32766"/>
                  </a:lnTo>
                  <a:lnTo>
                    <a:pt x="82299" y="34919"/>
                  </a:lnTo>
                  <a:lnTo>
                    <a:pt x="80147" y="34919"/>
                  </a:lnTo>
                  <a:lnTo>
                    <a:pt x="80147" y="37071"/>
                  </a:lnTo>
                  <a:lnTo>
                    <a:pt x="77994" y="37071"/>
                  </a:lnTo>
                  <a:lnTo>
                    <a:pt x="77994" y="39223"/>
                  </a:lnTo>
                  <a:lnTo>
                    <a:pt x="75842" y="39223"/>
                  </a:lnTo>
                  <a:lnTo>
                    <a:pt x="75842" y="41375"/>
                  </a:lnTo>
                  <a:lnTo>
                    <a:pt x="73690" y="41375"/>
                  </a:lnTo>
                  <a:lnTo>
                    <a:pt x="73690" y="43528"/>
                  </a:lnTo>
                  <a:lnTo>
                    <a:pt x="71537" y="43528"/>
                  </a:lnTo>
                  <a:lnTo>
                    <a:pt x="71537" y="45680"/>
                  </a:lnTo>
                  <a:lnTo>
                    <a:pt x="69385" y="45680"/>
                  </a:lnTo>
                  <a:lnTo>
                    <a:pt x="69385" y="49985"/>
                  </a:lnTo>
                  <a:lnTo>
                    <a:pt x="67233" y="49985"/>
                  </a:lnTo>
                  <a:lnTo>
                    <a:pt x="67233" y="52137"/>
                  </a:lnTo>
                  <a:lnTo>
                    <a:pt x="65081" y="52137"/>
                  </a:lnTo>
                  <a:lnTo>
                    <a:pt x="65081" y="58594"/>
                  </a:lnTo>
                  <a:lnTo>
                    <a:pt x="62928" y="58594"/>
                  </a:lnTo>
                  <a:lnTo>
                    <a:pt x="62928" y="60746"/>
                  </a:lnTo>
                  <a:lnTo>
                    <a:pt x="60776" y="60746"/>
                  </a:lnTo>
                  <a:lnTo>
                    <a:pt x="60776" y="62898"/>
                  </a:lnTo>
                  <a:lnTo>
                    <a:pt x="52167" y="62898"/>
                  </a:lnTo>
                  <a:lnTo>
                    <a:pt x="52167" y="60746"/>
                  </a:lnTo>
                  <a:lnTo>
                    <a:pt x="50015" y="60746"/>
                  </a:lnTo>
                  <a:lnTo>
                    <a:pt x="50015" y="58594"/>
                  </a:lnTo>
                  <a:lnTo>
                    <a:pt x="47862" y="58594"/>
                  </a:lnTo>
                  <a:lnTo>
                    <a:pt x="47862" y="56441"/>
                  </a:lnTo>
                  <a:lnTo>
                    <a:pt x="45710" y="56441"/>
                  </a:lnTo>
                  <a:lnTo>
                    <a:pt x="45710" y="49985"/>
                  </a:lnTo>
                  <a:lnTo>
                    <a:pt x="43558" y="49985"/>
                  </a:lnTo>
                  <a:lnTo>
                    <a:pt x="43558" y="43528"/>
                  </a:lnTo>
                  <a:lnTo>
                    <a:pt x="41405" y="43528"/>
                  </a:lnTo>
                  <a:lnTo>
                    <a:pt x="41405" y="39223"/>
                  </a:lnTo>
                  <a:lnTo>
                    <a:pt x="39253" y="39223"/>
                  </a:lnTo>
                  <a:lnTo>
                    <a:pt x="39253" y="37071"/>
                  </a:lnTo>
                  <a:lnTo>
                    <a:pt x="34949" y="37071"/>
                  </a:lnTo>
                  <a:lnTo>
                    <a:pt x="34949" y="34919"/>
                  </a:lnTo>
                  <a:lnTo>
                    <a:pt x="32796" y="34919"/>
                  </a:lnTo>
                  <a:lnTo>
                    <a:pt x="32796" y="32766"/>
                  </a:lnTo>
                  <a:lnTo>
                    <a:pt x="26339" y="32766"/>
                  </a:lnTo>
                  <a:lnTo>
                    <a:pt x="26339" y="30614"/>
                  </a:lnTo>
                  <a:lnTo>
                    <a:pt x="512" y="30614"/>
                  </a:lnTo>
                  <a:lnTo>
                    <a:pt x="512" y="15548"/>
                  </a:lnTo>
                  <a:lnTo>
                    <a:pt x="2664" y="15548"/>
                  </a:lnTo>
                  <a:lnTo>
                    <a:pt x="2664" y="13396"/>
                  </a:lnTo>
                  <a:lnTo>
                    <a:pt x="4817" y="13396"/>
                  </a:lnTo>
                  <a:lnTo>
                    <a:pt x="4817" y="11243"/>
                  </a:lnTo>
                  <a:lnTo>
                    <a:pt x="6969" y="11243"/>
                  </a:lnTo>
                  <a:lnTo>
                    <a:pt x="6969" y="9091"/>
                  </a:lnTo>
                  <a:lnTo>
                    <a:pt x="11273" y="9091"/>
                  </a:lnTo>
                  <a:lnTo>
                    <a:pt x="11273" y="6939"/>
                  </a:lnTo>
                  <a:lnTo>
                    <a:pt x="15578" y="6939"/>
                  </a:lnTo>
                  <a:lnTo>
                    <a:pt x="15578" y="4787"/>
                  </a:lnTo>
                  <a:lnTo>
                    <a:pt x="24187" y="4787"/>
                  </a:lnTo>
                  <a:lnTo>
                    <a:pt x="24187" y="2634"/>
                  </a:lnTo>
                  <a:lnTo>
                    <a:pt x="37101" y="2634"/>
                  </a:lnTo>
                  <a:close/>
                </a:path>
              </a:pathLst>
            </a:custGeom>
            <a:solidFill>
              <a:srgbClr val="F4748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AFE4F0CB-EC87-2567-A0DC-5243E0FB71B7}"/>
                </a:ext>
              </a:extLst>
            </p:cNvPr>
            <p:cNvSpPr/>
            <p:nvPr/>
          </p:nvSpPr>
          <p:spPr>
            <a:xfrm>
              <a:off x="12356316" y="8069947"/>
              <a:ext cx="68873" cy="71025"/>
            </a:xfrm>
            <a:custGeom>
              <a:avLst/>
              <a:gdLst>
                <a:gd name="connsiteX0" fmla="*/ 21999 w 68873"/>
                <a:gd name="connsiteY0" fmla="*/ 287 h 71025"/>
                <a:gd name="connsiteX1" fmla="*/ 41369 w 68873"/>
                <a:gd name="connsiteY1" fmla="*/ 287 h 71025"/>
                <a:gd name="connsiteX2" fmla="*/ 41369 w 68873"/>
                <a:gd name="connsiteY2" fmla="*/ 2439 h 71025"/>
                <a:gd name="connsiteX3" fmla="*/ 47826 w 68873"/>
                <a:gd name="connsiteY3" fmla="*/ 2439 h 71025"/>
                <a:gd name="connsiteX4" fmla="*/ 47826 w 68873"/>
                <a:gd name="connsiteY4" fmla="*/ 4592 h 71025"/>
                <a:gd name="connsiteX5" fmla="*/ 52131 w 68873"/>
                <a:gd name="connsiteY5" fmla="*/ 4592 h 71025"/>
                <a:gd name="connsiteX6" fmla="*/ 52131 w 68873"/>
                <a:gd name="connsiteY6" fmla="*/ 6744 h 71025"/>
                <a:gd name="connsiteX7" fmla="*/ 56435 w 68873"/>
                <a:gd name="connsiteY7" fmla="*/ 6744 h 71025"/>
                <a:gd name="connsiteX8" fmla="*/ 56435 w 68873"/>
                <a:gd name="connsiteY8" fmla="*/ 8896 h 71025"/>
                <a:gd name="connsiteX9" fmla="*/ 58588 w 68873"/>
                <a:gd name="connsiteY9" fmla="*/ 8896 h 71025"/>
                <a:gd name="connsiteX10" fmla="*/ 58588 w 68873"/>
                <a:gd name="connsiteY10" fmla="*/ 11048 h 71025"/>
                <a:gd name="connsiteX11" fmla="*/ 60740 w 68873"/>
                <a:gd name="connsiteY11" fmla="*/ 11048 h 71025"/>
                <a:gd name="connsiteX12" fmla="*/ 60740 w 68873"/>
                <a:gd name="connsiteY12" fmla="*/ 13201 h 71025"/>
                <a:gd name="connsiteX13" fmla="*/ 62892 w 68873"/>
                <a:gd name="connsiteY13" fmla="*/ 13201 h 71025"/>
                <a:gd name="connsiteX14" fmla="*/ 62892 w 68873"/>
                <a:gd name="connsiteY14" fmla="*/ 15353 h 71025"/>
                <a:gd name="connsiteX15" fmla="*/ 65045 w 68873"/>
                <a:gd name="connsiteY15" fmla="*/ 15353 h 71025"/>
                <a:gd name="connsiteX16" fmla="*/ 65045 w 68873"/>
                <a:gd name="connsiteY16" fmla="*/ 19658 h 71025"/>
                <a:gd name="connsiteX17" fmla="*/ 67197 w 68873"/>
                <a:gd name="connsiteY17" fmla="*/ 19658 h 71025"/>
                <a:gd name="connsiteX18" fmla="*/ 67197 w 68873"/>
                <a:gd name="connsiteY18" fmla="*/ 23962 h 71025"/>
                <a:gd name="connsiteX19" fmla="*/ 69349 w 68873"/>
                <a:gd name="connsiteY19" fmla="*/ 23962 h 71025"/>
                <a:gd name="connsiteX20" fmla="*/ 69349 w 68873"/>
                <a:gd name="connsiteY20" fmla="*/ 45485 h 71025"/>
                <a:gd name="connsiteX21" fmla="*/ 67197 w 68873"/>
                <a:gd name="connsiteY21" fmla="*/ 45485 h 71025"/>
                <a:gd name="connsiteX22" fmla="*/ 67197 w 68873"/>
                <a:gd name="connsiteY22" fmla="*/ 49790 h 71025"/>
                <a:gd name="connsiteX23" fmla="*/ 65045 w 68873"/>
                <a:gd name="connsiteY23" fmla="*/ 49790 h 71025"/>
                <a:gd name="connsiteX24" fmla="*/ 65045 w 68873"/>
                <a:gd name="connsiteY24" fmla="*/ 54094 h 71025"/>
                <a:gd name="connsiteX25" fmla="*/ 62892 w 68873"/>
                <a:gd name="connsiteY25" fmla="*/ 54094 h 71025"/>
                <a:gd name="connsiteX26" fmla="*/ 62892 w 68873"/>
                <a:gd name="connsiteY26" fmla="*/ 56246 h 71025"/>
                <a:gd name="connsiteX27" fmla="*/ 60740 w 68873"/>
                <a:gd name="connsiteY27" fmla="*/ 56246 h 71025"/>
                <a:gd name="connsiteX28" fmla="*/ 60740 w 68873"/>
                <a:gd name="connsiteY28" fmla="*/ 60551 h 71025"/>
                <a:gd name="connsiteX29" fmla="*/ 58588 w 68873"/>
                <a:gd name="connsiteY29" fmla="*/ 60551 h 71025"/>
                <a:gd name="connsiteX30" fmla="*/ 58588 w 68873"/>
                <a:gd name="connsiteY30" fmla="*/ 62703 h 71025"/>
                <a:gd name="connsiteX31" fmla="*/ 56435 w 68873"/>
                <a:gd name="connsiteY31" fmla="*/ 62703 h 71025"/>
                <a:gd name="connsiteX32" fmla="*/ 56435 w 68873"/>
                <a:gd name="connsiteY32" fmla="*/ 64856 h 71025"/>
                <a:gd name="connsiteX33" fmla="*/ 52131 w 68873"/>
                <a:gd name="connsiteY33" fmla="*/ 64856 h 71025"/>
                <a:gd name="connsiteX34" fmla="*/ 52131 w 68873"/>
                <a:gd name="connsiteY34" fmla="*/ 67008 h 71025"/>
                <a:gd name="connsiteX35" fmla="*/ 47826 w 68873"/>
                <a:gd name="connsiteY35" fmla="*/ 67008 h 71025"/>
                <a:gd name="connsiteX36" fmla="*/ 47826 w 68873"/>
                <a:gd name="connsiteY36" fmla="*/ 69160 h 71025"/>
                <a:gd name="connsiteX37" fmla="*/ 41369 w 68873"/>
                <a:gd name="connsiteY37" fmla="*/ 69160 h 71025"/>
                <a:gd name="connsiteX38" fmla="*/ 41369 w 68873"/>
                <a:gd name="connsiteY38" fmla="*/ 71312 h 71025"/>
                <a:gd name="connsiteX39" fmla="*/ 24151 w 68873"/>
                <a:gd name="connsiteY39" fmla="*/ 71312 h 71025"/>
                <a:gd name="connsiteX40" fmla="*/ 24151 w 68873"/>
                <a:gd name="connsiteY40" fmla="*/ 69160 h 71025"/>
                <a:gd name="connsiteX41" fmla="*/ 19847 w 68873"/>
                <a:gd name="connsiteY41" fmla="*/ 69160 h 71025"/>
                <a:gd name="connsiteX42" fmla="*/ 19847 w 68873"/>
                <a:gd name="connsiteY42" fmla="*/ 67008 h 71025"/>
                <a:gd name="connsiteX43" fmla="*/ 15542 w 68873"/>
                <a:gd name="connsiteY43" fmla="*/ 67008 h 71025"/>
                <a:gd name="connsiteX44" fmla="*/ 15542 w 68873"/>
                <a:gd name="connsiteY44" fmla="*/ 64856 h 71025"/>
                <a:gd name="connsiteX45" fmla="*/ 13390 w 68873"/>
                <a:gd name="connsiteY45" fmla="*/ 64856 h 71025"/>
                <a:gd name="connsiteX46" fmla="*/ 13390 w 68873"/>
                <a:gd name="connsiteY46" fmla="*/ 62703 h 71025"/>
                <a:gd name="connsiteX47" fmla="*/ 11237 w 68873"/>
                <a:gd name="connsiteY47" fmla="*/ 62703 h 71025"/>
                <a:gd name="connsiteX48" fmla="*/ 11237 w 68873"/>
                <a:gd name="connsiteY48" fmla="*/ 60551 h 71025"/>
                <a:gd name="connsiteX49" fmla="*/ 9085 w 68873"/>
                <a:gd name="connsiteY49" fmla="*/ 60551 h 71025"/>
                <a:gd name="connsiteX50" fmla="*/ 9085 w 68873"/>
                <a:gd name="connsiteY50" fmla="*/ 56246 h 71025"/>
                <a:gd name="connsiteX51" fmla="*/ 6933 w 68873"/>
                <a:gd name="connsiteY51" fmla="*/ 56246 h 71025"/>
                <a:gd name="connsiteX52" fmla="*/ 6933 w 68873"/>
                <a:gd name="connsiteY52" fmla="*/ 54094 h 71025"/>
                <a:gd name="connsiteX53" fmla="*/ 4781 w 68873"/>
                <a:gd name="connsiteY53" fmla="*/ 54094 h 71025"/>
                <a:gd name="connsiteX54" fmla="*/ 4781 w 68873"/>
                <a:gd name="connsiteY54" fmla="*/ 49790 h 71025"/>
                <a:gd name="connsiteX55" fmla="*/ 2628 w 68873"/>
                <a:gd name="connsiteY55" fmla="*/ 49790 h 71025"/>
                <a:gd name="connsiteX56" fmla="*/ 2628 w 68873"/>
                <a:gd name="connsiteY56" fmla="*/ 45485 h 71025"/>
                <a:gd name="connsiteX57" fmla="*/ 476 w 68873"/>
                <a:gd name="connsiteY57" fmla="*/ 45485 h 71025"/>
                <a:gd name="connsiteX58" fmla="*/ 476 w 68873"/>
                <a:gd name="connsiteY58" fmla="*/ 23962 h 71025"/>
                <a:gd name="connsiteX59" fmla="*/ 2628 w 68873"/>
                <a:gd name="connsiteY59" fmla="*/ 23962 h 71025"/>
                <a:gd name="connsiteX60" fmla="*/ 2628 w 68873"/>
                <a:gd name="connsiteY60" fmla="*/ 19658 h 71025"/>
                <a:gd name="connsiteX61" fmla="*/ 4781 w 68873"/>
                <a:gd name="connsiteY61" fmla="*/ 19658 h 71025"/>
                <a:gd name="connsiteX62" fmla="*/ 4781 w 68873"/>
                <a:gd name="connsiteY62" fmla="*/ 15353 h 71025"/>
                <a:gd name="connsiteX63" fmla="*/ 6933 w 68873"/>
                <a:gd name="connsiteY63" fmla="*/ 15353 h 71025"/>
                <a:gd name="connsiteX64" fmla="*/ 6933 w 68873"/>
                <a:gd name="connsiteY64" fmla="*/ 13201 h 71025"/>
                <a:gd name="connsiteX65" fmla="*/ 9085 w 68873"/>
                <a:gd name="connsiteY65" fmla="*/ 13201 h 71025"/>
                <a:gd name="connsiteX66" fmla="*/ 9085 w 68873"/>
                <a:gd name="connsiteY66" fmla="*/ 11048 h 71025"/>
                <a:gd name="connsiteX67" fmla="*/ 11237 w 68873"/>
                <a:gd name="connsiteY67" fmla="*/ 11048 h 71025"/>
                <a:gd name="connsiteX68" fmla="*/ 11237 w 68873"/>
                <a:gd name="connsiteY68" fmla="*/ 8896 h 71025"/>
                <a:gd name="connsiteX69" fmla="*/ 13390 w 68873"/>
                <a:gd name="connsiteY69" fmla="*/ 8896 h 71025"/>
                <a:gd name="connsiteX70" fmla="*/ 13390 w 68873"/>
                <a:gd name="connsiteY70" fmla="*/ 6744 h 71025"/>
                <a:gd name="connsiteX71" fmla="*/ 15542 w 68873"/>
                <a:gd name="connsiteY71" fmla="*/ 6744 h 71025"/>
                <a:gd name="connsiteX72" fmla="*/ 15542 w 68873"/>
                <a:gd name="connsiteY72" fmla="*/ 4592 h 71025"/>
                <a:gd name="connsiteX73" fmla="*/ 17694 w 68873"/>
                <a:gd name="connsiteY73" fmla="*/ 4592 h 71025"/>
                <a:gd name="connsiteX74" fmla="*/ 17694 w 68873"/>
                <a:gd name="connsiteY74" fmla="*/ 2439 h 71025"/>
                <a:gd name="connsiteX75" fmla="*/ 21999 w 68873"/>
                <a:gd name="connsiteY75" fmla="*/ 2439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8873" h="71025">
                  <a:moveTo>
                    <a:pt x="21999" y="287"/>
                  </a:moveTo>
                  <a:lnTo>
                    <a:pt x="41369" y="287"/>
                  </a:lnTo>
                  <a:lnTo>
                    <a:pt x="41369" y="2439"/>
                  </a:lnTo>
                  <a:lnTo>
                    <a:pt x="47826" y="2439"/>
                  </a:lnTo>
                  <a:lnTo>
                    <a:pt x="47826" y="4592"/>
                  </a:lnTo>
                  <a:lnTo>
                    <a:pt x="52131" y="4592"/>
                  </a:lnTo>
                  <a:lnTo>
                    <a:pt x="52131" y="6744"/>
                  </a:lnTo>
                  <a:lnTo>
                    <a:pt x="56435" y="6744"/>
                  </a:lnTo>
                  <a:lnTo>
                    <a:pt x="56435" y="8896"/>
                  </a:lnTo>
                  <a:lnTo>
                    <a:pt x="58588" y="8896"/>
                  </a:lnTo>
                  <a:lnTo>
                    <a:pt x="58588" y="11048"/>
                  </a:lnTo>
                  <a:lnTo>
                    <a:pt x="60740" y="11048"/>
                  </a:lnTo>
                  <a:lnTo>
                    <a:pt x="60740" y="13201"/>
                  </a:lnTo>
                  <a:lnTo>
                    <a:pt x="62892" y="13201"/>
                  </a:lnTo>
                  <a:lnTo>
                    <a:pt x="62892" y="15353"/>
                  </a:lnTo>
                  <a:lnTo>
                    <a:pt x="65045" y="15353"/>
                  </a:lnTo>
                  <a:lnTo>
                    <a:pt x="65045" y="19658"/>
                  </a:lnTo>
                  <a:lnTo>
                    <a:pt x="67197" y="19658"/>
                  </a:lnTo>
                  <a:lnTo>
                    <a:pt x="67197" y="23962"/>
                  </a:lnTo>
                  <a:lnTo>
                    <a:pt x="69349" y="23962"/>
                  </a:lnTo>
                  <a:lnTo>
                    <a:pt x="69349" y="45485"/>
                  </a:lnTo>
                  <a:lnTo>
                    <a:pt x="67197" y="45485"/>
                  </a:lnTo>
                  <a:lnTo>
                    <a:pt x="67197" y="49790"/>
                  </a:lnTo>
                  <a:lnTo>
                    <a:pt x="65045" y="49790"/>
                  </a:lnTo>
                  <a:lnTo>
                    <a:pt x="65045" y="54094"/>
                  </a:lnTo>
                  <a:lnTo>
                    <a:pt x="62892" y="54094"/>
                  </a:lnTo>
                  <a:lnTo>
                    <a:pt x="62892" y="56246"/>
                  </a:lnTo>
                  <a:lnTo>
                    <a:pt x="60740" y="56246"/>
                  </a:lnTo>
                  <a:lnTo>
                    <a:pt x="60740" y="60551"/>
                  </a:lnTo>
                  <a:lnTo>
                    <a:pt x="58588" y="60551"/>
                  </a:lnTo>
                  <a:lnTo>
                    <a:pt x="58588" y="62703"/>
                  </a:lnTo>
                  <a:lnTo>
                    <a:pt x="56435" y="62703"/>
                  </a:lnTo>
                  <a:lnTo>
                    <a:pt x="56435" y="64856"/>
                  </a:lnTo>
                  <a:lnTo>
                    <a:pt x="52131" y="64856"/>
                  </a:lnTo>
                  <a:lnTo>
                    <a:pt x="52131" y="67008"/>
                  </a:lnTo>
                  <a:lnTo>
                    <a:pt x="47826" y="67008"/>
                  </a:lnTo>
                  <a:lnTo>
                    <a:pt x="47826" y="69160"/>
                  </a:lnTo>
                  <a:lnTo>
                    <a:pt x="41369" y="69160"/>
                  </a:lnTo>
                  <a:lnTo>
                    <a:pt x="41369" y="71312"/>
                  </a:lnTo>
                  <a:lnTo>
                    <a:pt x="24151" y="71312"/>
                  </a:lnTo>
                  <a:lnTo>
                    <a:pt x="24151" y="69160"/>
                  </a:lnTo>
                  <a:lnTo>
                    <a:pt x="19847" y="69160"/>
                  </a:lnTo>
                  <a:lnTo>
                    <a:pt x="19847" y="67008"/>
                  </a:lnTo>
                  <a:lnTo>
                    <a:pt x="15542" y="67008"/>
                  </a:lnTo>
                  <a:lnTo>
                    <a:pt x="15542" y="64856"/>
                  </a:lnTo>
                  <a:lnTo>
                    <a:pt x="13390" y="64856"/>
                  </a:lnTo>
                  <a:lnTo>
                    <a:pt x="13390" y="62703"/>
                  </a:lnTo>
                  <a:lnTo>
                    <a:pt x="11237" y="62703"/>
                  </a:lnTo>
                  <a:lnTo>
                    <a:pt x="11237" y="60551"/>
                  </a:lnTo>
                  <a:lnTo>
                    <a:pt x="9085" y="60551"/>
                  </a:lnTo>
                  <a:lnTo>
                    <a:pt x="9085" y="56246"/>
                  </a:lnTo>
                  <a:lnTo>
                    <a:pt x="6933" y="56246"/>
                  </a:lnTo>
                  <a:lnTo>
                    <a:pt x="6933" y="54094"/>
                  </a:lnTo>
                  <a:lnTo>
                    <a:pt x="4781" y="54094"/>
                  </a:lnTo>
                  <a:lnTo>
                    <a:pt x="4781" y="49790"/>
                  </a:lnTo>
                  <a:lnTo>
                    <a:pt x="2628" y="49790"/>
                  </a:lnTo>
                  <a:lnTo>
                    <a:pt x="2628" y="45485"/>
                  </a:lnTo>
                  <a:lnTo>
                    <a:pt x="476" y="45485"/>
                  </a:lnTo>
                  <a:lnTo>
                    <a:pt x="476" y="23962"/>
                  </a:lnTo>
                  <a:lnTo>
                    <a:pt x="2628" y="23962"/>
                  </a:lnTo>
                  <a:lnTo>
                    <a:pt x="2628" y="19658"/>
                  </a:lnTo>
                  <a:lnTo>
                    <a:pt x="4781" y="19658"/>
                  </a:lnTo>
                  <a:lnTo>
                    <a:pt x="4781" y="15353"/>
                  </a:lnTo>
                  <a:lnTo>
                    <a:pt x="6933" y="15353"/>
                  </a:lnTo>
                  <a:lnTo>
                    <a:pt x="6933" y="13201"/>
                  </a:lnTo>
                  <a:lnTo>
                    <a:pt x="9085" y="13201"/>
                  </a:lnTo>
                  <a:lnTo>
                    <a:pt x="9085" y="11048"/>
                  </a:lnTo>
                  <a:lnTo>
                    <a:pt x="11237" y="11048"/>
                  </a:lnTo>
                  <a:lnTo>
                    <a:pt x="11237" y="8896"/>
                  </a:lnTo>
                  <a:lnTo>
                    <a:pt x="13390" y="8896"/>
                  </a:lnTo>
                  <a:lnTo>
                    <a:pt x="13390" y="6744"/>
                  </a:lnTo>
                  <a:lnTo>
                    <a:pt x="15542" y="6744"/>
                  </a:lnTo>
                  <a:lnTo>
                    <a:pt x="15542" y="4592"/>
                  </a:lnTo>
                  <a:lnTo>
                    <a:pt x="17694" y="4592"/>
                  </a:lnTo>
                  <a:lnTo>
                    <a:pt x="17694" y="2439"/>
                  </a:lnTo>
                  <a:lnTo>
                    <a:pt x="21999" y="2439"/>
                  </a:lnTo>
                  <a:close/>
                </a:path>
              </a:pathLst>
            </a:custGeom>
            <a:solidFill>
              <a:srgbClr val="11111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D87B5E7B-9270-C479-26DA-13F96894565E}"/>
                </a:ext>
              </a:extLst>
            </p:cNvPr>
            <p:cNvSpPr/>
            <p:nvPr/>
          </p:nvSpPr>
          <p:spPr>
            <a:xfrm>
              <a:off x="12991240" y="7970941"/>
              <a:ext cx="43045" cy="215228"/>
            </a:xfrm>
            <a:custGeom>
              <a:avLst/>
              <a:gdLst>
                <a:gd name="connsiteX0" fmla="*/ 13681 w 43045"/>
                <a:gd name="connsiteY0" fmla="*/ 241 h 215228"/>
                <a:gd name="connsiteX1" fmla="*/ 15833 w 43045"/>
                <a:gd name="connsiteY1" fmla="*/ 241 h 215228"/>
                <a:gd name="connsiteX2" fmla="*/ 15833 w 43045"/>
                <a:gd name="connsiteY2" fmla="*/ 6698 h 215228"/>
                <a:gd name="connsiteX3" fmla="*/ 17985 w 43045"/>
                <a:gd name="connsiteY3" fmla="*/ 6698 h 215228"/>
                <a:gd name="connsiteX4" fmla="*/ 17985 w 43045"/>
                <a:gd name="connsiteY4" fmla="*/ 15307 h 215228"/>
                <a:gd name="connsiteX5" fmla="*/ 20138 w 43045"/>
                <a:gd name="connsiteY5" fmla="*/ 15307 h 215228"/>
                <a:gd name="connsiteX6" fmla="*/ 20138 w 43045"/>
                <a:gd name="connsiteY6" fmla="*/ 21764 h 215228"/>
                <a:gd name="connsiteX7" fmla="*/ 22290 w 43045"/>
                <a:gd name="connsiteY7" fmla="*/ 21764 h 215228"/>
                <a:gd name="connsiteX8" fmla="*/ 22290 w 43045"/>
                <a:gd name="connsiteY8" fmla="*/ 32525 h 215228"/>
                <a:gd name="connsiteX9" fmla="*/ 24442 w 43045"/>
                <a:gd name="connsiteY9" fmla="*/ 32525 h 215228"/>
                <a:gd name="connsiteX10" fmla="*/ 24442 w 43045"/>
                <a:gd name="connsiteY10" fmla="*/ 36830 h 215228"/>
                <a:gd name="connsiteX11" fmla="*/ 26594 w 43045"/>
                <a:gd name="connsiteY11" fmla="*/ 36830 h 215228"/>
                <a:gd name="connsiteX12" fmla="*/ 26594 w 43045"/>
                <a:gd name="connsiteY12" fmla="*/ 47591 h 215228"/>
                <a:gd name="connsiteX13" fmla="*/ 28747 w 43045"/>
                <a:gd name="connsiteY13" fmla="*/ 47591 h 215228"/>
                <a:gd name="connsiteX14" fmla="*/ 28747 w 43045"/>
                <a:gd name="connsiteY14" fmla="*/ 60505 h 215228"/>
                <a:gd name="connsiteX15" fmla="*/ 30899 w 43045"/>
                <a:gd name="connsiteY15" fmla="*/ 60505 h 215228"/>
                <a:gd name="connsiteX16" fmla="*/ 30899 w 43045"/>
                <a:gd name="connsiteY16" fmla="*/ 71266 h 215228"/>
                <a:gd name="connsiteX17" fmla="*/ 33051 w 43045"/>
                <a:gd name="connsiteY17" fmla="*/ 71266 h 215228"/>
                <a:gd name="connsiteX18" fmla="*/ 33051 w 43045"/>
                <a:gd name="connsiteY18" fmla="*/ 92789 h 215228"/>
                <a:gd name="connsiteX19" fmla="*/ 35204 w 43045"/>
                <a:gd name="connsiteY19" fmla="*/ 92789 h 215228"/>
                <a:gd name="connsiteX20" fmla="*/ 35204 w 43045"/>
                <a:gd name="connsiteY20" fmla="*/ 118617 h 215228"/>
                <a:gd name="connsiteX21" fmla="*/ 37356 w 43045"/>
                <a:gd name="connsiteY21" fmla="*/ 118617 h 215228"/>
                <a:gd name="connsiteX22" fmla="*/ 37356 w 43045"/>
                <a:gd name="connsiteY22" fmla="*/ 144444 h 215228"/>
                <a:gd name="connsiteX23" fmla="*/ 39508 w 43045"/>
                <a:gd name="connsiteY23" fmla="*/ 144444 h 215228"/>
                <a:gd name="connsiteX24" fmla="*/ 39508 w 43045"/>
                <a:gd name="connsiteY24" fmla="*/ 153053 h 215228"/>
                <a:gd name="connsiteX25" fmla="*/ 41660 w 43045"/>
                <a:gd name="connsiteY25" fmla="*/ 153053 h 215228"/>
                <a:gd name="connsiteX26" fmla="*/ 41660 w 43045"/>
                <a:gd name="connsiteY26" fmla="*/ 144444 h 215228"/>
                <a:gd name="connsiteX27" fmla="*/ 43813 w 43045"/>
                <a:gd name="connsiteY27" fmla="*/ 144444 h 215228"/>
                <a:gd name="connsiteX28" fmla="*/ 43813 w 43045"/>
                <a:gd name="connsiteY28" fmla="*/ 161662 h 215228"/>
                <a:gd name="connsiteX29" fmla="*/ 41660 w 43045"/>
                <a:gd name="connsiteY29" fmla="*/ 161662 h 215228"/>
                <a:gd name="connsiteX30" fmla="*/ 41660 w 43045"/>
                <a:gd name="connsiteY30" fmla="*/ 178881 h 215228"/>
                <a:gd name="connsiteX31" fmla="*/ 39508 w 43045"/>
                <a:gd name="connsiteY31" fmla="*/ 178881 h 215228"/>
                <a:gd name="connsiteX32" fmla="*/ 39508 w 43045"/>
                <a:gd name="connsiteY32" fmla="*/ 183185 h 215228"/>
                <a:gd name="connsiteX33" fmla="*/ 37356 w 43045"/>
                <a:gd name="connsiteY33" fmla="*/ 183185 h 215228"/>
                <a:gd name="connsiteX34" fmla="*/ 37356 w 43045"/>
                <a:gd name="connsiteY34" fmla="*/ 189642 h 215228"/>
                <a:gd name="connsiteX35" fmla="*/ 35204 w 43045"/>
                <a:gd name="connsiteY35" fmla="*/ 189642 h 215228"/>
                <a:gd name="connsiteX36" fmla="*/ 35204 w 43045"/>
                <a:gd name="connsiteY36" fmla="*/ 187490 h 215228"/>
                <a:gd name="connsiteX37" fmla="*/ 33051 w 43045"/>
                <a:gd name="connsiteY37" fmla="*/ 187490 h 215228"/>
                <a:gd name="connsiteX38" fmla="*/ 33051 w 43045"/>
                <a:gd name="connsiteY38" fmla="*/ 204708 h 215228"/>
                <a:gd name="connsiteX39" fmla="*/ 30899 w 43045"/>
                <a:gd name="connsiteY39" fmla="*/ 204708 h 215228"/>
                <a:gd name="connsiteX40" fmla="*/ 30899 w 43045"/>
                <a:gd name="connsiteY40" fmla="*/ 209013 h 215228"/>
                <a:gd name="connsiteX41" fmla="*/ 28747 w 43045"/>
                <a:gd name="connsiteY41" fmla="*/ 209013 h 215228"/>
                <a:gd name="connsiteX42" fmla="*/ 28747 w 43045"/>
                <a:gd name="connsiteY42" fmla="*/ 213317 h 215228"/>
                <a:gd name="connsiteX43" fmla="*/ 26594 w 43045"/>
                <a:gd name="connsiteY43" fmla="*/ 213317 h 215228"/>
                <a:gd name="connsiteX44" fmla="*/ 26594 w 43045"/>
                <a:gd name="connsiteY44" fmla="*/ 215470 h 215228"/>
                <a:gd name="connsiteX45" fmla="*/ 24442 w 43045"/>
                <a:gd name="connsiteY45" fmla="*/ 215470 h 215228"/>
                <a:gd name="connsiteX46" fmla="*/ 24442 w 43045"/>
                <a:gd name="connsiteY46" fmla="*/ 209013 h 215228"/>
                <a:gd name="connsiteX47" fmla="*/ 22290 w 43045"/>
                <a:gd name="connsiteY47" fmla="*/ 209013 h 215228"/>
                <a:gd name="connsiteX48" fmla="*/ 22290 w 43045"/>
                <a:gd name="connsiteY48" fmla="*/ 204708 h 215228"/>
                <a:gd name="connsiteX49" fmla="*/ 24442 w 43045"/>
                <a:gd name="connsiteY49" fmla="*/ 204708 h 215228"/>
                <a:gd name="connsiteX50" fmla="*/ 24442 w 43045"/>
                <a:gd name="connsiteY50" fmla="*/ 189642 h 215228"/>
                <a:gd name="connsiteX51" fmla="*/ 26594 w 43045"/>
                <a:gd name="connsiteY51" fmla="*/ 189642 h 215228"/>
                <a:gd name="connsiteX52" fmla="*/ 26594 w 43045"/>
                <a:gd name="connsiteY52" fmla="*/ 178881 h 215228"/>
                <a:gd name="connsiteX53" fmla="*/ 28747 w 43045"/>
                <a:gd name="connsiteY53" fmla="*/ 178881 h 215228"/>
                <a:gd name="connsiteX54" fmla="*/ 28747 w 43045"/>
                <a:gd name="connsiteY54" fmla="*/ 153053 h 215228"/>
                <a:gd name="connsiteX55" fmla="*/ 24442 w 43045"/>
                <a:gd name="connsiteY55" fmla="*/ 153053 h 215228"/>
                <a:gd name="connsiteX56" fmla="*/ 24442 w 43045"/>
                <a:gd name="connsiteY56" fmla="*/ 155206 h 215228"/>
                <a:gd name="connsiteX57" fmla="*/ 22290 w 43045"/>
                <a:gd name="connsiteY57" fmla="*/ 155206 h 215228"/>
                <a:gd name="connsiteX58" fmla="*/ 22290 w 43045"/>
                <a:gd name="connsiteY58" fmla="*/ 165967 h 215228"/>
                <a:gd name="connsiteX59" fmla="*/ 17985 w 43045"/>
                <a:gd name="connsiteY59" fmla="*/ 165967 h 215228"/>
                <a:gd name="connsiteX60" fmla="*/ 17985 w 43045"/>
                <a:gd name="connsiteY60" fmla="*/ 168119 h 215228"/>
                <a:gd name="connsiteX61" fmla="*/ 15833 w 43045"/>
                <a:gd name="connsiteY61" fmla="*/ 168119 h 215228"/>
                <a:gd name="connsiteX62" fmla="*/ 15833 w 43045"/>
                <a:gd name="connsiteY62" fmla="*/ 172424 h 215228"/>
                <a:gd name="connsiteX63" fmla="*/ 13681 w 43045"/>
                <a:gd name="connsiteY63" fmla="*/ 172424 h 215228"/>
                <a:gd name="connsiteX64" fmla="*/ 13681 w 43045"/>
                <a:gd name="connsiteY64" fmla="*/ 84180 h 215228"/>
                <a:gd name="connsiteX65" fmla="*/ 11528 w 43045"/>
                <a:gd name="connsiteY65" fmla="*/ 84180 h 215228"/>
                <a:gd name="connsiteX66" fmla="*/ 11528 w 43045"/>
                <a:gd name="connsiteY66" fmla="*/ 66962 h 215228"/>
                <a:gd name="connsiteX67" fmla="*/ 9376 w 43045"/>
                <a:gd name="connsiteY67" fmla="*/ 66962 h 215228"/>
                <a:gd name="connsiteX68" fmla="*/ 9376 w 43045"/>
                <a:gd name="connsiteY68" fmla="*/ 49744 h 215228"/>
                <a:gd name="connsiteX69" fmla="*/ 7224 w 43045"/>
                <a:gd name="connsiteY69" fmla="*/ 49744 h 215228"/>
                <a:gd name="connsiteX70" fmla="*/ 7224 w 43045"/>
                <a:gd name="connsiteY70" fmla="*/ 41134 h 215228"/>
                <a:gd name="connsiteX71" fmla="*/ 5072 w 43045"/>
                <a:gd name="connsiteY71" fmla="*/ 41134 h 215228"/>
                <a:gd name="connsiteX72" fmla="*/ 5072 w 43045"/>
                <a:gd name="connsiteY72" fmla="*/ 30373 h 215228"/>
                <a:gd name="connsiteX73" fmla="*/ 2919 w 43045"/>
                <a:gd name="connsiteY73" fmla="*/ 30373 h 215228"/>
                <a:gd name="connsiteX74" fmla="*/ 2919 w 43045"/>
                <a:gd name="connsiteY74" fmla="*/ 23916 h 215228"/>
                <a:gd name="connsiteX75" fmla="*/ 767 w 43045"/>
                <a:gd name="connsiteY75" fmla="*/ 23916 h 215228"/>
                <a:gd name="connsiteX76" fmla="*/ 767 w 43045"/>
                <a:gd name="connsiteY76" fmla="*/ 13155 h 215228"/>
                <a:gd name="connsiteX77" fmla="*/ 2919 w 43045"/>
                <a:gd name="connsiteY77" fmla="*/ 13155 h 215228"/>
                <a:gd name="connsiteX78" fmla="*/ 2919 w 43045"/>
                <a:gd name="connsiteY78" fmla="*/ 15307 h 215228"/>
                <a:gd name="connsiteX79" fmla="*/ 7224 w 43045"/>
                <a:gd name="connsiteY79" fmla="*/ 15307 h 215228"/>
                <a:gd name="connsiteX80" fmla="*/ 7224 w 43045"/>
                <a:gd name="connsiteY80" fmla="*/ 11002 h 215228"/>
                <a:gd name="connsiteX81" fmla="*/ 9376 w 43045"/>
                <a:gd name="connsiteY81" fmla="*/ 11002 h 215228"/>
                <a:gd name="connsiteX82" fmla="*/ 9376 w 43045"/>
                <a:gd name="connsiteY82" fmla="*/ 4546 h 215228"/>
                <a:gd name="connsiteX83" fmla="*/ 13681 w 43045"/>
                <a:gd name="connsiteY83" fmla="*/ 4546 h 21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3045" h="215228">
                  <a:moveTo>
                    <a:pt x="13681" y="241"/>
                  </a:moveTo>
                  <a:lnTo>
                    <a:pt x="15833" y="241"/>
                  </a:lnTo>
                  <a:lnTo>
                    <a:pt x="15833" y="6698"/>
                  </a:lnTo>
                  <a:lnTo>
                    <a:pt x="17985" y="6698"/>
                  </a:lnTo>
                  <a:lnTo>
                    <a:pt x="17985" y="15307"/>
                  </a:lnTo>
                  <a:lnTo>
                    <a:pt x="20138" y="15307"/>
                  </a:lnTo>
                  <a:lnTo>
                    <a:pt x="20138" y="21764"/>
                  </a:lnTo>
                  <a:lnTo>
                    <a:pt x="22290" y="21764"/>
                  </a:lnTo>
                  <a:lnTo>
                    <a:pt x="22290" y="32525"/>
                  </a:lnTo>
                  <a:lnTo>
                    <a:pt x="24442" y="32525"/>
                  </a:lnTo>
                  <a:lnTo>
                    <a:pt x="24442" y="36830"/>
                  </a:lnTo>
                  <a:lnTo>
                    <a:pt x="26594" y="36830"/>
                  </a:lnTo>
                  <a:lnTo>
                    <a:pt x="26594" y="47591"/>
                  </a:lnTo>
                  <a:lnTo>
                    <a:pt x="28747" y="47591"/>
                  </a:lnTo>
                  <a:lnTo>
                    <a:pt x="28747" y="60505"/>
                  </a:lnTo>
                  <a:lnTo>
                    <a:pt x="30899" y="60505"/>
                  </a:lnTo>
                  <a:lnTo>
                    <a:pt x="30899" y="71266"/>
                  </a:lnTo>
                  <a:lnTo>
                    <a:pt x="33051" y="71266"/>
                  </a:lnTo>
                  <a:lnTo>
                    <a:pt x="33051" y="92789"/>
                  </a:lnTo>
                  <a:lnTo>
                    <a:pt x="35204" y="92789"/>
                  </a:lnTo>
                  <a:lnTo>
                    <a:pt x="35204" y="118617"/>
                  </a:lnTo>
                  <a:lnTo>
                    <a:pt x="37356" y="118617"/>
                  </a:lnTo>
                  <a:lnTo>
                    <a:pt x="37356" y="144444"/>
                  </a:lnTo>
                  <a:lnTo>
                    <a:pt x="39508" y="144444"/>
                  </a:lnTo>
                  <a:lnTo>
                    <a:pt x="39508" y="153053"/>
                  </a:lnTo>
                  <a:lnTo>
                    <a:pt x="41660" y="153053"/>
                  </a:lnTo>
                  <a:lnTo>
                    <a:pt x="41660" y="144444"/>
                  </a:lnTo>
                  <a:lnTo>
                    <a:pt x="43813" y="144444"/>
                  </a:lnTo>
                  <a:lnTo>
                    <a:pt x="43813" y="161662"/>
                  </a:lnTo>
                  <a:lnTo>
                    <a:pt x="41660" y="161662"/>
                  </a:lnTo>
                  <a:lnTo>
                    <a:pt x="41660" y="178881"/>
                  </a:lnTo>
                  <a:lnTo>
                    <a:pt x="39508" y="178881"/>
                  </a:lnTo>
                  <a:lnTo>
                    <a:pt x="39508" y="183185"/>
                  </a:lnTo>
                  <a:lnTo>
                    <a:pt x="37356" y="183185"/>
                  </a:lnTo>
                  <a:lnTo>
                    <a:pt x="37356" y="189642"/>
                  </a:lnTo>
                  <a:lnTo>
                    <a:pt x="35204" y="189642"/>
                  </a:lnTo>
                  <a:lnTo>
                    <a:pt x="35204" y="187490"/>
                  </a:lnTo>
                  <a:lnTo>
                    <a:pt x="33051" y="187490"/>
                  </a:lnTo>
                  <a:lnTo>
                    <a:pt x="33051" y="204708"/>
                  </a:lnTo>
                  <a:lnTo>
                    <a:pt x="30899" y="204708"/>
                  </a:lnTo>
                  <a:lnTo>
                    <a:pt x="30899" y="209013"/>
                  </a:lnTo>
                  <a:lnTo>
                    <a:pt x="28747" y="209013"/>
                  </a:lnTo>
                  <a:lnTo>
                    <a:pt x="28747" y="213317"/>
                  </a:lnTo>
                  <a:lnTo>
                    <a:pt x="26594" y="213317"/>
                  </a:lnTo>
                  <a:lnTo>
                    <a:pt x="26594" y="215470"/>
                  </a:lnTo>
                  <a:lnTo>
                    <a:pt x="24442" y="215470"/>
                  </a:lnTo>
                  <a:lnTo>
                    <a:pt x="24442" y="209013"/>
                  </a:lnTo>
                  <a:lnTo>
                    <a:pt x="22290" y="209013"/>
                  </a:lnTo>
                  <a:lnTo>
                    <a:pt x="22290" y="204708"/>
                  </a:lnTo>
                  <a:lnTo>
                    <a:pt x="24442" y="204708"/>
                  </a:lnTo>
                  <a:lnTo>
                    <a:pt x="24442" y="189642"/>
                  </a:lnTo>
                  <a:lnTo>
                    <a:pt x="26594" y="189642"/>
                  </a:lnTo>
                  <a:lnTo>
                    <a:pt x="26594" y="178881"/>
                  </a:lnTo>
                  <a:lnTo>
                    <a:pt x="28747" y="178881"/>
                  </a:lnTo>
                  <a:lnTo>
                    <a:pt x="28747" y="153053"/>
                  </a:lnTo>
                  <a:lnTo>
                    <a:pt x="24442" y="153053"/>
                  </a:lnTo>
                  <a:lnTo>
                    <a:pt x="24442" y="155206"/>
                  </a:lnTo>
                  <a:lnTo>
                    <a:pt x="22290" y="155206"/>
                  </a:lnTo>
                  <a:lnTo>
                    <a:pt x="22290" y="165967"/>
                  </a:lnTo>
                  <a:lnTo>
                    <a:pt x="17985" y="165967"/>
                  </a:lnTo>
                  <a:lnTo>
                    <a:pt x="17985" y="168119"/>
                  </a:lnTo>
                  <a:lnTo>
                    <a:pt x="15833" y="168119"/>
                  </a:lnTo>
                  <a:lnTo>
                    <a:pt x="15833" y="172424"/>
                  </a:lnTo>
                  <a:lnTo>
                    <a:pt x="13681" y="172424"/>
                  </a:lnTo>
                  <a:lnTo>
                    <a:pt x="13681" y="84180"/>
                  </a:lnTo>
                  <a:lnTo>
                    <a:pt x="11528" y="84180"/>
                  </a:lnTo>
                  <a:lnTo>
                    <a:pt x="11528" y="66962"/>
                  </a:lnTo>
                  <a:lnTo>
                    <a:pt x="9376" y="66962"/>
                  </a:lnTo>
                  <a:lnTo>
                    <a:pt x="9376" y="49744"/>
                  </a:lnTo>
                  <a:lnTo>
                    <a:pt x="7224" y="49744"/>
                  </a:lnTo>
                  <a:lnTo>
                    <a:pt x="7224" y="41134"/>
                  </a:lnTo>
                  <a:lnTo>
                    <a:pt x="5072" y="41134"/>
                  </a:lnTo>
                  <a:lnTo>
                    <a:pt x="5072" y="30373"/>
                  </a:lnTo>
                  <a:lnTo>
                    <a:pt x="2919" y="30373"/>
                  </a:lnTo>
                  <a:lnTo>
                    <a:pt x="2919" y="23916"/>
                  </a:lnTo>
                  <a:lnTo>
                    <a:pt x="767" y="23916"/>
                  </a:lnTo>
                  <a:lnTo>
                    <a:pt x="767" y="13155"/>
                  </a:lnTo>
                  <a:lnTo>
                    <a:pt x="2919" y="13155"/>
                  </a:lnTo>
                  <a:lnTo>
                    <a:pt x="2919" y="15307"/>
                  </a:lnTo>
                  <a:lnTo>
                    <a:pt x="7224" y="15307"/>
                  </a:lnTo>
                  <a:lnTo>
                    <a:pt x="7224" y="11002"/>
                  </a:lnTo>
                  <a:lnTo>
                    <a:pt x="9376" y="11002"/>
                  </a:lnTo>
                  <a:lnTo>
                    <a:pt x="9376" y="4546"/>
                  </a:lnTo>
                  <a:lnTo>
                    <a:pt x="13681" y="4546"/>
                  </a:lnTo>
                  <a:close/>
                </a:path>
              </a:pathLst>
            </a:custGeom>
            <a:solidFill>
              <a:srgbClr val="B2836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ACADB4E-E379-5C52-890B-8778154DC7B9}"/>
                </a:ext>
              </a:extLst>
            </p:cNvPr>
            <p:cNvSpPr/>
            <p:nvPr/>
          </p:nvSpPr>
          <p:spPr>
            <a:xfrm>
              <a:off x="12524194" y="8069947"/>
              <a:ext cx="66720" cy="71025"/>
            </a:xfrm>
            <a:custGeom>
              <a:avLst/>
              <a:gdLst>
                <a:gd name="connsiteX0" fmla="*/ 22077 w 66720"/>
                <a:gd name="connsiteY0" fmla="*/ 287 h 71025"/>
                <a:gd name="connsiteX1" fmla="*/ 43600 w 66720"/>
                <a:gd name="connsiteY1" fmla="*/ 287 h 71025"/>
                <a:gd name="connsiteX2" fmla="*/ 43600 w 66720"/>
                <a:gd name="connsiteY2" fmla="*/ 2439 h 71025"/>
                <a:gd name="connsiteX3" fmla="*/ 50057 w 66720"/>
                <a:gd name="connsiteY3" fmla="*/ 2439 h 71025"/>
                <a:gd name="connsiteX4" fmla="*/ 50057 w 66720"/>
                <a:gd name="connsiteY4" fmla="*/ 4592 h 71025"/>
                <a:gd name="connsiteX5" fmla="*/ 54361 w 66720"/>
                <a:gd name="connsiteY5" fmla="*/ 4592 h 71025"/>
                <a:gd name="connsiteX6" fmla="*/ 54361 w 66720"/>
                <a:gd name="connsiteY6" fmla="*/ 6744 h 71025"/>
                <a:gd name="connsiteX7" fmla="*/ 56513 w 66720"/>
                <a:gd name="connsiteY7" fmla="*/ 6744 h 71025"/>
                <a:gd name="connsiteX8" fmla="*/ 56513 w 66720"/>
                <a:gd name="connsiteY8" fmla="*/ 8896 h 71025"/>
                <a:gd name="connsiteX9" fmla="*/ 58666 w 66720"/>
                <a:gd name="connsiteY9" fmla="*/ 8896 h 71025"/>
                <a:gd name="connsiteX10" fmla="*/ 58666 w 66720"/>
                <a:gd name="connsiteY10" fmla="*/ 11048 h 71025"/>
                <a:gd name="connsiteX11" fmla="*/ 60818 w 66720"/>
                <a:gd name="connsiteY11" fmla="*/ 11048 h 71025"/>
                <a:gd name="connsiteX12" fmla="*/ 60818 w 66720"/>
                <a:gd name="connsiteY12" fmla="*/ 13201 h 71025"/>
                <a:gd name="connsiteX13" fmla="*/ 62970 w 66720"/>
                <a:gd name="connsiteY13" fmla="*/ 13201 h 71025"/>
                <a:gd name="connsiteX14" fmla="*/ 62970 w 66720"/>
                <a:gd name="connsiteY14" fmla="*/ 17505 h 71025"/>
                <a:gd name="connsiteX15" fmla="*/ 65123 w 66720"/>
                <a:gd name="connsiteY15" fmla="*/ 17505 h 71025"/>
                <a:gd name="connsiteX16" fmla="*/ 65123 w 66720"/>
                <a:gd name="connsiteY16" fmla="*/ 19658 h 71025"/>
                <a:gd name="connsiteX17" fmla="*/ 67275 w 66720"/>
                <a:gd name="connsiteY17" fmla="*/ 19658 h 71025"/>
                <a:gd name="connsiteX18" fmla="*/ 67275 w 66720"/>
                <a:gd name="connsiteY18" fmla="*/ 45485 h 71025"/>
                <a:gd name="connsiteX19" fmla="*/ 65123 w 66720"/>
                <a:gd name="connsiteY19" fmla="*/ 45485 h 71025"/>
                <a:gd name="connsiteX20" fmla="*/ 65123 w 66720"/>
                <a:gd name="connsiteY20" fmla="*/ 51942 h 71025"/>
                <a:gd name="connsiteX21" fmla="*/ 62970 w 66720"/>
                <a:gd name="connsiteY21" fmla="*/ 51942 h 71025"/>
                <a:gd name="connsiteX22" fmla="*/ 62970 w 66720"/>
                <a:gd name="connsiteY22" fmla="*/ 56246 h 71025"/>
                <a:gd name="connsiteX23" fmla="*/ 60818 w 66720"/>
                <a:gd name="connsiteY23" fmla="*/ 56246 h 71025"/>
                <a:gd name="connsiteX24" fmla="*/ 60818 w 66720"/>
                <a:gd name="connsiteY24" fmla="*/ 58399 h 71025"/>
                <a:gd name="connsiteX25" fmla="*/ 58666 w 66720"/>
                <a:gd name="connsiteY25" fmla="*/ 58399 h 71025"/>
                <a:gd name="connsiteX26" fmla="*/ 58666 w 66720"/>
                <a:gd name="connsiteY26" fmla="*/ 60551 h 71025"/>
                <a:gd name="connsiteX27" fmla="*/ 56513 w 66720"/>
                <a:gd name="connsiteY27" fmla="*/ 60551 h 71025"/>
                <a:gd name="connsiteX28" fmla="*/ 56513 w 66720"/>
                <a:gd name="connsiteY28" fmla="*/ 62703 h 71025"/>
                <a:gd name="connsiteX29" fmla="*/ 54361 w 66720"/>
                <a:gd name="connsiteY29" fmla="*/ 62703 h 71025"/>
                <a:gd name="connsiteX30" fmla="*/ 54361 w 66720"/>
                <a:gd name="connsiteY30" fmla="*/ 64856 h 71025"/>
                <a:gd name="connsiteX31" fmla="*/ 50057 w 66720"/>
                <a:gd name="connsiteY31" fmla="*/ 64856 h 71025"/>
                <a:gd name="connsiteX32" fmla="*/ 50057 w 66720"/>
                <a:gd name="connsiteY32" fmla="*/ 67008 h 71025"/>
                <a:gd name="connsiteX33" fmla="*/ 45752 w 66720"/>
                <a:gd name="connsiteY33" fmla="*/ 67008 h 71025"/>
                <a:gd name="connsiteX34" fmla="*/ 45752 w 66720"/>
                <a:gd name="connsiteY34" fmla="*/ 69160 h 71025"/>
                <a:gd name="connsiteX35" fmla="*/ 39295 w 66720"/>
                <a:gd name="connsiteY35" fmla="*/ 69160 h 71025"/>
                <a:gd name="connsiteX36" fmla="*/ 39295 w 66720"/>
                <a:gd name="connsiteY36" fmla="*/ 71312 h 71025"/>
                <a:gd name="connsiteX37" fmla="*/ 22077 w 66720"/>
                <a:gd name="connsiteY37" fmla="*/ 71312 h 71025"/>
                <a:gd name="connsiteX38" fmla="*/ 22077 w 66720"/>
                <a:gd name="connsiteY38" fmla="*/ 69160 h 71025"/>
                <a:gd name="connsiteX39" fmla="*/ 17772 w 66720"/>
                <a:gd name="connsiteY39" fmla="*/ 69160 h 71025"/>
                <a:gd name="connsiteX40" fmla="*/ 17772 w 66720"/>
                <a:gd name="connsiteY40" fmla="*/ 67008 h 71025"/>
                <a:gd name="connsiteX41" fmla="*/ 15620 w 66720"/>
                <a:gd name="connsiteY41" fmla="*/ 67008 h 71025"/>
                <a:gd name="connsiteX42" fmla="*/ 15620 w 66720"/>
                <a:gd name="connsiteY42" fmla="*/ 64856 h 71025"/>
                <a:gd name="connsiteX43" fmla="*/ 13468 w 66720"/>
                <a:gd name="connsiteY43" fmla="*/ 64856 h 71025"/>
                <a:gd name="connsiteX44" fmla="*/ 13468 w 66720"/>
                <a:gd name="connsiteY44" fmla="*/ 62703 h 71025"/>
                <a:gd name="connsiteX45" fmla="*/ 11315 w 66720"/>
                <a:gd name="connsiteY45" fmla="*/ 62703 h 71025"/>
                <a:gd name="connsiteX46" fmla="*/ 11315 w 66720"/>
                <a:gd name="connsiteY46" fmla="*/ 60551 h 71025"/>
                <a:gd name="connsiteX47" fmla="*/ 9163 w 66720"/>
                <a:gd name="connsiteY47" fmla="*/ 60551 h 71025"/>
                <a:gd name="connsiteX48" fmla="*/ 9163 w 66720"/>
                <a:gd name="connsiteY48" fmla="*/ 58399 h 71025"/>
                <a:gd name="connsiteX49" fmla="*/ 7011 w 66720"/>
                <a:gd name="connsiteY49" fmla="*/ 58399 h 71025"/>
                <a:gd name="connsiteX50" fmla="*/ 7011 w 66720"/>
                <a:gd name="connsiteY50" fmla="*/ 54094 h 71025"/>
                <a:gd name="connsiteX51" fmla="*/ 4859 w 66720"/>
                <a:gd name="connsiteY51" fmla="*/ 54094 h 71025"/>
                <a:gd name="connsiteX52" fmla="*/ 4859 w 66720"/>
                <a:gd name="connsiteY52" fmla="*/ 49790 h 71025"/>
                <a:gd name="connsiteX53" fmla="*/ 2706 w 66720"/>
                <a:gd name="connsiteY53" fmla="*/ 49790 h 71025"/>
                <a:gd name="connsiteX54" fmla="*/ 2706 w 66720"/>
                <a:gd name="connsiteY54" fmla="*/ 47637 h 71025"/>
                <a:gd name="connsiteX55" fmla="*/ 554 w 66720"/>
                <a:gd name="connsiteY55" fmla="*/ 47637 h 71025"/>
                <a:gd name="connsiteX56" fmla="*/ 554 w 66720"/>
                <a:gd name="connsiteY56" fmla="*/ 23962 h 71025"/>
                <a:gd name="connsiteX57" fmla="*/ 2706 w 66720"/>
                <a:gd name="connsiteY57" fmla="*/ 23962 h 71025"/>
                <a:gd name="connsiteX58" fmla="*/ 2706 w 66720"/>
                <a:gd name="connsiteY58" fmla="*/ 19658 h 71025"/>
                <a:gd name="connsiteX59" fmla="*/ 4859 w 66720"/>
                <a:gd name="connsiteY59" fmla="*/ 19658 h 71025"/>
                <a:gd name="connsiteX60" fmla="*/ 4859 w 66720"/>
                <a:gd name="connsiteY60" fmla="*/ 15353 h 71025"/>
                <a:gd name="connsiteX61" fmla="*/ 7011 w 66720"/>
                <a:gd name="connsiteY61" fmla="*/ 15353 h 71025"/>
                <a:gd name="connsiteX62" fmla="*/ 7011 w 66720"/>
                <a:gd name="connsiteY62" fmla="*/ 13201 h 71025"/>
                <a:gd name="connsiteX63" fmla="*/ 9163 w 66720"/>
                <a:gd name="connsiteY63" fmla="*/ 13201 h 71025"/>
                <a:gd name="connsiteX64" fmla="*/ 9163 w 66720"/>
                <a:gd name="connsiteY64" fmla="*/ 11048 h 71025"/>
                <a:gd name="connsiteX65" fmla="*/ 11315 w 66720"/>
                <a:gd name="connsiteY65" fmla="*/ 11048 h 71025"/>
                <a:gd name="connsiteX66" fmla="*/ 11315 w 66720"/>
                <a:gd name="connsiteY66" fmla="*/ 8896 h 71025"/>
                <a:gd name="connsiteX67" fmla="*/ 13468 w 66720"/>
                <a:gd name="connsiteY67" fmla="*/ 8896 h 71025"/>
                <a:gd name="connsiteX68" fmla="*/ 13468 w 66720"/>
                <a:gd name="connsiteY68" fmla="*/ 6744 h 71025"/>
                <a:gd name="connsiteX69" fmla="*/ 15620 w 66720"/>
                <a:gd name="connsiteY69" fmla="*/ 6744 h 71025"/>
                <a:gd name="connsiteX70" fmla="*/ 15620 w 66720"/>
                <a:gd name="connsiteY70" fmla="*/ 4592 h 71025"/>
                <a:gd name="connsiteX71" fmla="*/ 17772 w 66720"/>
                <a:gd name="connsiteY71" fmla="*/ 4592 h 71025"/>
                <a:gd name="connsiteX72" fmla="*/ 17772 w 66720"/>
                <a:gd name="connsiteY72" fmla="*/ 2439 h 71025"/>
                <a:gd name="connsiteX73" fmla="*/ 22077 w 66720"/>
                <a:gd name="connsiteY73" fmla="*/ 2439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6720" h="71025">
                  <a:moveTo>
                    <a:pt x="22077" y="287"/>
                  </a:moveTo>
                  <a:lnTo>
                    <a:pt x="43600" y="287"/>
                  </a:lnTo>
                  <a:lnTo>
                    <a:pt x="43600" y="2439"/>
                  </a:lnTo>
                  <a:lnTo>
                    <a:pt x="50057" y="2439"/>
                  </a:lnTo>
                  <a:lnTo>
                    <a:pt x="50057" y="4592"/>
                  </a:lnTo>
                  <a:lnTo>
                    <a:pt x="54361" y="4592"/>
                  </a:lnTo>
                  <a:lnTo>
                    <a:pt x="54361" y="6744"/>
                  </a:lnTo>
                  <a:lnTo>
                    <a:pt x="56513" y="6744"/>
                  </a:lnTo>
                  <a:lnTo>
                    <a:pt x="56513" y="8896"/>
                  </a:lnTo>
                  <a:lnTo>
                    <a:pt x="58666" y="8896"/>
                  </a:lnTo>
                  <a:lnTo>
                    <a:pt x="58666" y="11048"/>
                  </a:lnTo>
                  <a:lnTo>
                    <a:pt x="60818" y="11048"/>
                  </a:lnTo>
                  <a:lnTo>
                    <a:pt x="60818" y="13201"/>
                  </a:lnTo>
                  <a:lnTo>
                    <a:pt x="62970" y="13201"/>
                  </a:lnTo>
                  <a:lnTo>
                    <a:pt x="62970" y="17505"/>
                  </a:lnTo>
                  <a:lnTo>
                    <a:pt x="65123" y="17505"/>
                  </a:lnTo>
                  <a:lnTo>
                    <a:pt x="65123" y="19658"/>
                  </a:lnTo>
                  <a:lnTo>
                    <a:pt x="67275" y="19658"/>
                  </a:lnTo>
                  <a:lnTo>
                    <a:pt x="67275" y="45485"/>
                  </a:lnTo>
                  <a:lnTo>
                    <a:pt x="65123" y="45485"/>
                  </a:lnTo>
                  <a:lnTo>
                    <a:pt x="65123" y="51942"/>
                  </a:lnTo>
                  <a:lnTo>
                    <a:pt x="62970" y="51942"/>
                  </a:lnTo>
                  <a:lnTo>
                    <a:pt x="62970" y="56246"/>
                  </a:lnTo>
                  <a:lnTo>
                    <a:pt x="60818" y="56246"/>
                  </a:lnTo>
                  <a:lnTo>
                    <a:pt x="60818" y="58399"/>
                  </a:lnTo>
                  <a:lnTo>
                    <a:pt x="58666" y="58399"/>
                  </a:lnTo>
                  <a:lnTo>
                    <a:pt x="58666" y="60551"/>
                  </a:lnTo>
                  <a:lnTo>
                    <a:pt x="56513" y="60551"/>
                  </a:lnTo>
                  <a:lnTo>
                    <a:pt x="56513" y="62703"/>
                  </a:lnTo>
                  <a:lnTo>
                    <a:pt x="54361" y="62703"/>
                  </a:lnTo>
                  <a:lnTo>
                    <a:pt x="54361" y="64856"/>
                  </a:lnTo>
                  <a:lnTo>
                    <a:pt x="50057" y="64856"/>
                  </a:lnTo>
                  <a:lnTo>
                    <a:pt x="50057" y="67008"/>
                  </a:lnTo>
                  <a:lnTo>
                    <a:pt x="45752" y="67008"/>
                  </a:lnTo>
                  <a:lnTo>
                    <a:pt x="45752" y="69160"/>
                  </a:lnTo>
                  <a:lnTo>
                    <a:pt x="39295" y="69160"/>
                  </a:lnTo>
                  <a:lnTo>
                    <a:pt x="39295" y="71312"/>
                  </a:lnTo>
                  <a:lnTo>
                    <a:pt x="22077" y="71312"/>
                  </a:lnTo>
                  <a:lnTo>
                    <a:pt x="22077" y="69160"/>
                  </a:lnTo>
                  <a:lnTo>
                    <a:pt x="17772" y="69160"/>
                  </a:lnTo>
                  <a:lnTo>
                    <a:pt x="17772" y="67008"/>
                  </a:lnTo>
                  <a:lnTo>
                    <a:pt x="15620" y="67008"/>
                  </a:lnTo>
                  <a:lnTo>
                    <a:pt x="15620" y="64856"/>
                  </a:lnTo>
                  <a:lnTo>
                    <a:pt x="13468" y="64856"/>
                  </a:lnTo>
                  <a:lnTo>
                    <a:pt x="13468" y="62703"/>
                  </a:lnTo>
                  <a:lnTo>
                    <a:pt x="11315" y="62703"/>
                  </a:lnTo>
                  <a:lnTo>
                    <a:pt x="11315" y="60551"/>
                  </a:lnTo>
                  <a:lnTo>
                    <a:pt x="9163" y="60551"/>
                  </a:lnTo>
                  <a:lnTo>
                    <a:pt x="9163" y="58399"/>
                  </a:lnTo>
                  <a:lnTo>
                    <a:pt x="7011" y="58399"/>
                  </a:lnTo>
                  <a:lnTo>
                    <a:pt x="7011" y="54094"/>
                  </a:lnTo>
                  <a:lnTo>
                    <a:pt x="4859" y="54094"/>
                  </a:lnTo>
                  <a:lnTo>
                    <a:pt x="4859" y="49790"/>
                  </a:lnTo>
                  <a:lnTo>
                    <a:pt x="2706" y="49790"/>
                  </a:lnTo>
                  <a:lnTo>
                    <a:pt x="2706" y="47637"/>
                  </a:lnTo>
                  <a:lnTo>
                    <a:pt x="554" y="47637"/>
                  </a:lnTo>
                  <a:lnTo>
                    <a:pt x="554" y="23962"/>
                  </a:lnTo>
                  <a:lnTo>
                    <a:pt x="2706" y="23962"/>
                  </a:lnTo>
                  <a:lnTo>
                    <a:pt x="2706" y="19658"/>
                  </a:lnTo>
                  <a:lnTo>
                    <a:pt x="4859" y="19658"/>
                  </a:lnTo>
                  <a:lnTo>
                    <a:pt x="4859" y="15353"/>
                  </a:lnTo>
                  <a:lnTo>
                    <a:pt x="7011" y="15353"/>
                  </a:lnTo>
                  <a:lnTo>
                    <a:pt x="7011" y="13201"/>
                  </a:lnTo>
                  <a:lnTo>
                    <a:pt x="9163" y="13201"/>
                  </a:lnTo>
                  <a:lnTo>
                    <a:pt x="9163" y="11048"/>
                  </a:lnTo>
                  <a:lnTo>
                    <a:pt x="11315" y="11048"/>
                  </a:lnTo>
                  <a:lnTo>
                    <a:pt x="11315" y="8896"/>
                  </a:lnTo>
                  <a:lnTo>
                    <a:pt x="13468" y="8896"/>
                  </a:lnTo>
                  <a:lnTo>
                    <a:pt x="13468" y="6744"/>
                  </a:lnTo>
                  <a:lnTo>
                    <a:pt x="15620" y="6744"/>
                  </a:lnTo>
                  <a:lnTo>
                    <a:pt x="15620" y="4592"/>
                  </a:lnTo>
                  <a:lnTo>
                    <a:pt x="17772" y="4592"/>
                  </a:lnTo>
                  <a:lnTo>
                    <a:pt x="17772" y="2439"/>
                  </a:lnTo>
                  <a:lnTo>
                    <a:pt x="22077" y="2439"/>
                  </a:lnTo>
                  <a:close/>
                </a:path>
              </a:pathLst>
            </a:custGeom>
            <a:solidFill>
              <a:srgbClr val="0D0F1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F3DD6161-5EF0-0BD2-12CB-502D9E71CA74}"/>
                </a:ext>
              </a:extLst>
            </p:cNvPr>
            <p:cNvSpPr/>
            <p:nvPr/>
          </p:nvSpPr>
          <p:spPr>
            <a:xfrm>
              <a:off x="12003341" y="8569277"/>
              <a:ext cx="118375" cy="75330"/>
            </a:xfrm>
            <a:custGeom>
              <a:avLst/>
              <a:gdLst>
                <a:gd name="connsiteX0" fmla="*/ 19682 w 118375"/>
                <a:gd name="connsiteY0" fmla="*/ 519 h 75330"/>
                <a:gd name="connsiteX1" fmla="*/ 21834 w 118375"/>
                <a:gd name="connsiteY1" fmla="*/ 519 h 75330"/>
                <a:gd name="connsiteX2" fmla="*/ 21834 w 118375"/>
                <a:gd name="connsiteY2" fmla="*/ 4824 h 75330"/>
                <a:gd name="connsiteX3" fmla="*/ 23986 w 118375"/>
                <a:gd name="connsiteY3" fmla="*/ 4824 h 75330"/>
                <a:gd name="connsiteX4" fmla="*/ 23986 w 118375"/>
                <a:gd name="connsiteY4" fmla="*/ 9128 h 75330"/>
                <a:gd name="connsiteX5" fmla="*/ 26138 w 118375"/>
                <a:gd name="connsiteY5" fmla="*/ 9128 h 75330"/>
                <a:gd name="connsiteX6" fmla="*/ 26138 w 118375"/>
                <a:gd name="connsiteY6" fmla="*/ 11280 h 75330"/>
                <a:gd name="connsiteX7" fmla="*/ 28291 w 118375"/>
                <a:gd name="connsiteY7" fmla="*/ 11280 h 75330"/>
                <a:gd name="connsiteX8" fmla="*/ 28291 w 118375"/>
                <a:gd name="connsiteY8" fmla="*/ 15585 h 75330"/>
                <a:gd name="connsiteX9" fmla="*/ 30443 w 118375"/>
                <a:gd name="connsiteY9" fmla="*/ 15585 h 75330"/>
                <a:gd name="connsiteX10" fmla="*/ 30443 w 118375"/>
                <a:gd name="connsiteY10" fmla="*/ 17737 h 75330"/>
                <a:gd name="connsiteX11" fmla="*/ 32595 w 118375"/>
                <a:gd name="connsiteY11" fmla="*/ 17737 h 75330"/>
                <a:gd name="connsiteX12" fmla="*/ 32595 w 118375"/>
                <a:gd name="connsiteY12" fmla="*/ 19890 h 75330"/>
                <a:gd name="connsiteX13" fmla="*/ 41204 w 118375"/>
                <a:gd name="connsiteY13" fmla="*/ 19890 h 75330"/>
                <a:gd name="connsiteX14" fmla="*/ 41204 w 118375"/>
                <a:gd name="connsiteY14" fmla="*/ 22042 h 75330"/>
                <a:gd name="connsiteX15" fmla="*/ 43357 w 118375"/>
                <a:gd name="connsiteY15" fmla="*/ 22042 h 75330"/>
                <a:gd name="connsiteX16" fmla="*/ 43357 w 118375"/>
                <a:gd name="connsiteY16" fmla="*/ 24194 h 75330"/>
                <a:gd name="connsiteX17" fmla="*/ 86402 w 118375"/>
                <a:gd name="connsiteY17" fmla="*/ 24194 h 75330"/>
                <a:gd name="connsiteX18" fmla="*/ 86402 w 118375"/>
                <a:gd name="connsiteY18" fmla="*/ 22042 h 75330"/>
                <a:gd name="connsiteX19" fmla="*/ 95012 w 118375"/>
                <a:gd name="connsiteY19" fmla="*/ 22042 h 75330"/>
                <a:gd name="connsiteX20" fmla="*/ 95012 w 118375"/>
                <a:gd name="connsiteY20" fmla="*/ 19890 h 75330"/>
                <a:gd name="connsiteX21" fmla="*/ 103621 w 118375"/>
                <a:gd name="connsiteY21" fmla="*/ 19890 h 75330"/>
                <a:gd name="connsiteX22" fmla="*/ 103621 w 118375"/>
                <a:gd name="connsiteY22" fmla="*/ 17737 h 75330"/>
                <a:gd name="connsiteX23" fmla="*/ 118687 w 118375"/>
                <a:gd name="connsiteY23" fmla="*/ 17737 h 75330"/>
                <a:gd name="connsiteX24" fmla="*/ 118687 w 118375"/>
                <a:gd name="connsiteY24" fmla="*/ 24194 h 75330"/>
                <a:gd name="connsiteX25" fmla="*/ 114382 w 118375"/>
                <a:gd name="connsiteY25" fmla="*/ 24194 h 75330"/>
                <a:gd name="connsiteX26" fmla="*/ 114382 w 118375"/>
                <a:gd name="connsiteY26" fmla="*/ 28499 h 75330"/>
                <a:gd name="connsiteX27" fmla="*/ 112230 w 118375"/>
                <a:gd name="connsiteY27" fmla="*/ 28499 h 75330"/>
                <a:gd name="connsiteX28" fmla="*/ 112230 w 118375"/>
                <a:gd name="connsiteY28" fmla="*/ 32803 h 75330"/>
                <a:gd name="connsiteX29" fmla="*/ 110078 w 118375"/>
                <a:gd name="connsiteY29" fmla="*/ 32803 h 75330"/>
                <a:gd name="connsiteX30" fmla="*/ 110078 w 118375"/>
                <a:gd name="connsiteY30" fmla="*/ 34956 h 75330"/>
                <a:gd name="connsiteX31" fmla="*/ 107925 w 118375"/>
                <a:gd name="connsiteY31" fmla="*/ 34956 h 75330"/>
                <a:gd name="connsiteX32" fmla="*/ 107925 w 118375"/>
                <a:gd name="connsiteY32" fmla="*/ 39260 h 75330"/>
                <a:gd name="connsiteX33" fmla="*/ 105773 w 118375"/>
                <a:gd name="connsiteY33" fmla="*/ 39260 h 75330"/>
                <a:gd name="connsiteX34" fmla="*/ 105773 w 118375"/>
                <a:gd name="connsiteY34" fmla="*/ 43565 h 75330"/>
                <a:gd name="connsiteX35" fmla="*/ 103621 w 118375"/>
                <a:gd name="connsiteY35" fmla="*/ 43565 h 75330"/>
                <a:gd name="connsiteX36" fmla="*/ 103621 w 118375"/>
                <a:gd name="connsiteY36" fmla="*/ 50022 h 75330"/>
                <a:gd name="connsiteX37" fmla="*/ 101468 w 118375"/>
                <a:gd name="connsiteY37" fmla="*/ 50022 h 75330"/>
                <a:gd name="connsiteX38" fmla="*/ 101468 w 118375"/>
                <a:gd name="connsiteY38" fmla="*/ 56478 h 75330"/>
                <a:gd name="connsiteX39" fmla="*/ 99316 w 118375"/>
                <a:gd name="connsiteY39" fmla="*/ 56478 h 75330"/>
                <a:gd name="connsiteX40" fmla="*/ 99316 w 118375"/>
                <a:gd name="connsiteY40" fmla="*/ 62935 h 75330"/>
                <a:gd name="connsiteX41" fmla="*/ 97164 w 118375"/>
                <a:gd name="connsiteY41" fmla="*/ 62935 h 75330"/>
                <a:gd name="connsiteX42" fmla="*/ 97164 w 118375"/>
                <a:gd name="connsiteY42" fmla="*/ 67240 h 75330"/>
                <a:gd name="connsiteX43" fmla="*/ 95012 w 118375"/>
                <a:gd name="connsiteY43" fmla="*/ 67240 h 75330"/>
                <a:gd name="connsiteX44" fmla="*/ 95012 w 118375"/>
                <a:gd name="connsiteY44" fmla="*/ 65088 h 75330"/>
                <a:gd name="connsiteX45" fmla="*/ 92859 w 118375"/>
                <a:gd name="connsiteY45" fmla="*/ 65088 h 75330"/>
                <a:gd name="connsiteX46" fmla="*/ 92859 w 118375"/>
                <a:gd name="connsiteY46" fmla="*/ 67240 h 75330"/>
                <a:gd name="connsiteX47" fmla="*/ 86402 w 118375"/>
                <a:gd name="connsiteY47" fmla="*/ 67240 h 75330"/>
                <a:gd name="connsiteX48" fmla="*/ 86402 w 118375"/>
                <a:gd name="connsiteY48" fmla="*/ 71544 h 75330"/>
                <a:gd name="connsiteX49" fmla="*/ 84250 w 118375"/>
                <a:gd name="connsiteY49" fmla="*/ 71544 h 75330"/>
                <a:gd name="connsiteX50" fmla="*/ 84250 w 118375"/>
                <a:gd name="connsiteY50" fmla="*/ 75849 h 75330"/>
                <a:gd name="connsiteX51" fmla="*/ 82098 w 118375"/>
                <a:gd name="connsiteY51" fmla="*/ 75849 h 75330"/>
                <a:gd name="connsiteX52" fmla="*/ 82098 w 118375"/>
                <a:gd name="connsiteY52" fmla="*/ 69392 h 75330"/>
                <a:gd name="connsiteX53" fmla="*/ 84250 w 118375"/>
                <a:gd name="connsiteY53" fmla="*/ 69392 h 75330"/>
                <a:gd name="connsiteX54" fmla="*/ 84250 w 118375"/>
                <a:gd name="connsiteY54" fmla="*/ 62935 h 75330"/>
                <a:gd name="connsiteX55" fmla="*/ 86402 w 118375"/>
                <a:gd name="connsiteY55" fmla="*/ 62935 h 75330"/>
                <a:gd name="connsiteX56" fmla="*/ 86402 w 118375"/>
                <a:gd name="connsiteY56" fmla="*/ 54326 h 75330"/>
                <a:gd name="connsiteX57" fmla="*/ 88555 w 118375"/>
                <a:gd name="connsiteY57" fmla="*/ 54326 h 75330"/>
                <a:gd name="connsiteX58" fmla="*/ 88555 w 118375"/>
                <a:gd name="connsiteY58" fmla="*/ 52174 h 75330"/>
                <a:gd name="connsiteX59" fmla="*/ 90707 w 118375"/>
                <a:gd name="connsiteY59" fmla="*/ 52174 h 75330"/>
                <a:gd name="connsiteX60" fmla="*/ 90707 w 118375"/>
                <a:gd name="connsiteY60" fmla="*/ 50022 h 75330"/>
                <a:gd name="connsiteX61" fmla="*/ 92859 w 118375"/>
                <a:gd name="connsiteY61" fmla="*/ 50022 h 75330"/>
                <a:gd name="connsiteX62" fmla="*/ 92859 w 118375"/>
                <a:gd name="connsiteY62" fmla="*/ 45717 h 75330"/>
                <a:gd name="connsiteX63" fmla="*/ 82098 w 118375"/>
                <a:gd name="connsiteY63" fmla="*/ 45717 h 75330"/>
                <a:gd name="connsiteX64" fmla="*/ 82098 w 118375"/>
                <a:gd name="connsiteY64" fmla="*/ 47869 h 75330"/>
                <a:gd name="connsiteX65" fmla="*/ 77793 w 118375"/>
                <a:gd name="connsiteY65" fmla="*/ 47869 h 75330"/>
                <a:gd name="connsiteX66" fmla="*/ 77793 w 118375"/>
                <a:gd name="connsiteY66" fmla="*/ 50022 h 75330"/>
                <a:gd name="connsiteX67" fmla="*/ 71336 w 118375"/>
                <a:gd name="connsiteY67" fmla="*/ 50022 h 75330"/>
                <a:gd name="connsiteX68" fmla="*/ 71336 w 118375"/>
                <a:gd name="connsiteY68" fmla="*/ 52174 h 75330"/>
                <a:gd name="connsiteX69" fmla="*/ 64880 w 118375"/>
                <a:gd name="connsiteY69" fmla="*/ 52174 h 75330"/>
                <a:gd name="connsiteX70" fmla="*/ 64880 w 118375"/>
                <a:gd name="connsiteY70" fmla="*/ 54326 h 75330"/>
                <a:gd name="connsiteX71" fmla="*/ 54118 w 118375"/>
                <a:gd name="connsiteY71" fmla="*/ 54326 h 75330"/>
                <a:gd name="connsiteX72" fmla="*/ 54118 w 118375"/>
                <a:gd name="connsiteY72" fmla="*/ 56478 h 75330"/>
                <a:gd name="connsiteX73" fmla="*/ 26138 w 118375"/>
                <a:gd name="connsiteY73" fmla="*/ 56478 h 75330"/>
                <a:gd name="connsiteX74" fmla="*/ 26138 w 118375"/>
                <a:gd name="connsiteY74" fmla="*/ 54326 h 75330"/>
                <a:gd name="connsiteX75" fmla="*/ 15377 w 118375"/>
                <a:gd name="connsiteY75" fmla="*/ 54326 h 75330"/>
                <a:gd name="connsiteX76" fmla="*/ 15377 w 118375"/>
                <a:gd name="connsiteY76" fmla="*/ 52174 h 75330"/>
                <a:gd name="connsiteX77" fmla="*/ 11072 w 118375"/>
                <a:gd name="connsiteY77" fmla="*/ 52174 h 75330"/>
                <a:gd name="connsiteX78" fmla="*/ 11072 w 118375"/>
                <a:gd name="connsiteY78" fmla="*/ 50022 h 75330"/>
                <a:gd name="connsiteX79" fmla="*/ 6768 w 118375"/>
                <a:gd name="connsiteY79" fmla="*/ 50022 h 75330"/>
                <a:gd name="connsiteX80" fmla="*/ 6768 w 118375"/>
                <a:gd name="connsiteY80" fmla="*/ 47869 h 75330"/>
                <a:gd name="connsiteX81" fmla="*/ 2463 w 118375"/>
                <a:gd name="connsiteY81" fmla="*/ 47869 h 75330"/>
                <a:gd name="connsiteX82" fmla="*/ 2463 w 118375"/>
                <a:gd name="connsiteY82" fmla="*/ 45717 h 75330"/>
                <a:gd name="connsiteX83" fmla="*/ 311 w 118375"/>
                <a:gd name="connsiteY83" fmla="*/ 45717 h 75330"/>
                <a:gd name="connsiteX84" fmla="*/ 311 w 118375"/>
                <a:gd name="connsiteY84" fmla="*/ 24194 h 75330"/>
                <a:gd name="connsiteX85" fmla="*/ 2463 w 118375"/>
                <a:gd name="connsiteY85" fmla="*/ 24194 h 75330"/>
                <a:gd name="connsiteX86" fmla="*/ 2463 w 118375"/>
                <a:gd name="connsiteY86" fmla="*/ 11280 h 75330"/>
                <a:gd name="connsiteX87" fmla="*/ 4616 w 118375"/>
                <a:gd name="connsiteY87" fmla="*/ 11280 h 75330"/>
                <a:gd name="connsiteX88" fmla="*/ 4616 w 118375"/>
                <a:gd name="connsiteY88" fmla="*/ 30651 h 75330"/>
                <a:gd name="connsiteX89" fmla="*/ 6768 w 118375"/>
                <a:gd name="connsiteY89" fmla="*/ 30651 h 75330"/>
                <a:gd name="connsiteX90" fmla="*/ 6768 w 118375"/>
                <a:gd name="connsiteY90" fmla="*/ 26346 h 75330"/>
                <a:gd name="connsiteX91" fmla="*/ 8920 w 118375"/>
                <a:gd name="connsiteY91" fmla="*/ 26346 h 75330"/>
                <a:gd name="connsiteX92" fmla="*/ 8920 w 118375"/>
                <a:gd name="connsiteY92" fmla="*/ 24194 h 75330"/>
                <a:gd name="connsiteX93" fmla="*/ 11072 w 118375"/>
                <a:gd name="connsiteY93" fmla="*/ 24194 h 75330"/>
                <a:gd name="connsiteX94" fmla="*/ 11072 w 118375"/>
                <a:gd name="connsiteY94" fmla="*/ 15585 h 75330"/>
                <a:gd name="connsiteX95" fmla="*/ 13225 w 118375"/>
                <a:gd name="connsiteY95" fmla="*/ 15585 h 75330"/>
                <a:gd name="connsiteX96" fmla="*/ 13225 w 118375"/>
                <a:gd name="connsiteY96" fmla="*/ 9128 h 75330"/>
                <a:gd name="connsiteX97" fmla="*/ 15377 w 118375"/>
                <a:gd name="connsiteY97" fmla="*/ 9128 h 75330"/>
                <a:gd name="connsiteX98" fmla="*/ 15377 w 118375"/>
                <a:gd name="connsiteY98" fmla="*/ 6976 h 75330"/>
                <a:gd name="connsiteX99" fmla="*/ 17529 w 118375"/>
                <a:gd name="connsiteY99" fmla="*/ 6976 h 75330"/>
                <a:gd name="connsiteX100" fmla="*/ 17529 w 118375"/>
                <a:gd name="connsiteY100" fmla="*/ 2671 h 75330"/>
                <a:gd name="connsiteX101" fmla="*/ 19682 w 118375"/>
                <a:gd name="connsiteY101" fmla="*/ 2671 h 7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18375" h="75330">
                  <a:moveTo>
                    <a:pt x="19682" y="519"/>
                  </a:moveTo>
                  <a:lnTo>
                    <a:pt x="21834" y="519"/>
                  </a:lnTo>
                  <a:lnTo>
                    <a:pt x="21834" y="4824"/>
                  </a:lnTo>
                  <a:lnTo>
                    <a:pt x="23986" y="4824"/>
                  </a:lnTo>
                  <a:lnTo>
                    <a:pt x="23986" y="9128"/>
                  </a:lnTo>
                  <a:lnTo>
                    <a:pt x="26138" y="9128"/>
                  </a:lnTo>
                  <a:lnTo>
                    <a:pt x="26138" y="11280"/>
                  </a:lnTo>
                  <a:lnTo>
                    <a:pt x="28291" y="11280"/>
                  </a:lnTo>
                  <a:lnTo>
                    <a:pt x="28291" y="15585"/>
                  </a:lnTo>
                  <a:lnTo>
                    <a:pt x="30443" y="15585"/>
                  </a:lnTo>
                  <a:lnTo>
                    <a:pt x="30443" y="17737"/>
                  </a:lnTo>
                  <a:lnTo>
                    <a:pt x="32595" y="17737"/>
                  </a:lnTo>
                  <a:lnTo>
                    <a:pt x="32595" y="19890"/>
                  </a:lnTo>
                  <a:lnTo>
                    <a:pt x="41204" y="19890"/>
                  </a:lnTo>
                  <a:lnTo>
                    <a:pt x="41204" y="22042"/>
                  </a:lnTo>
                  <a:lnTo>
                    <a:pt x="43357" y="22042"/>
                  </a:lnTo>
                  <a:lnTo>
                    <a:pt x="43357" y="24194"/>
                  </a:lnTo>
                  <a:lnTo>
                    <a:pt x="86402" y="24194"/>
                  </a:lnTo>
                  <a:lnTo>
                    <a:pt x="86402" y="22042"/>
                  </a:lnTo>
                  <a:lnTo>
                    <a:pt x="95012" y="22042"/>
                  </a:lnTo>
                  <a:lnTo>
                    <a:pt x="95012" y="19890"/>
                  </a:lnTo>
                  <a:lnTo>
                    <a:pt x="103621" y="19890"/>
                  </a:lnTo>
                  <a:lnTo>
                    <a:pt x="103621" y="17737"/>
                  </a:lnTo>
                  <a:lnTo>
                    <a:pt x="118687" y="17737"/>
                  </a:lnTo>
                  <a:lnTo>
                    <a:pt x="118687" y="24194"/>
                  </a:lnTo>
                  <a:lnTo>
                    <a:pt x="114382" y="24194"/>
                  </a:lnTo>
                  <a:lnTo>
                    <a:pt x="114382" y="28499"/>
                  </a:lnTo>
                  <a:lnTo>
                    <a:pt x="112230" y="28499"/>
                  </a:lnTo>
                  <a:lnTo>
                    <a:pt x="112230" y="32803"/>
                  </a:lnTo>
                  <a:lnTo>
                    <a:pt x="110078" y="32803"/>
                  </a:lnTo>
                  <a:lnTo>
                    <a:pt x="110078" y="34956"/>
                  </a:lnTo>
                  <a:lnTo>
                    <a:pt x="107925" y="34956"/>
                  </a:lnTo>
                  <a:lnTo>
                    <a:pt x="107925" y="39260"/>
                  </a:lnTo>
                  <a:lnTo>
                    <a:pt x="105773" y="39260"/>
                  </a:lnTo>
                  <a:lnTo>
                    <a:pt x="105773" y="43565"/>
                  </a:lnTo>
                  <a:lnTo>
                    <a:pt x="103621" y="43565"/>
                  </a:lnTo>
                  <a:lnTo>
                    <a:pt x="103621" y="50022"/>
                  </a:lnTo>
                  <a:lnTo>
                    <a:pt x="101468" y="50022"/>
                  </a:lnTo>
                  <a:lnTo>
                    <a:pt x="101468" y="56478"/>
                  </a:lnTo>
                  <a:lnTo>
                    <a:pt x="99316" y="56478"/>
                  </a:lnTo>
                  <a:lnTo>
                    <a:pt x="99316" y="62935"/>
                  </a:lnTo>
                  <a:lnTo>
                    <a:pt x="97164" y="62935"/>
                  </a:lnTo>
                  <a:lnTo>
                    <a:pt x="97164" y="67240"/>
                  </a:lnTo>
                  <a:lnTo>
                    <a:pt x="95012" y="67240"/>
                  </a:lnTo>
                  <a:lnTo>
                    <a:pt x="95012" y="65088"/>
                  </a:lnTo>
                  <a:lnTo>
                    <a:pt x="92859" y="65088"/>
                  </a:lnTo>
                  <a:lnTo>
                    <a:pt x="92859" y="67240"/>
                  </a:lnTo>
                  <a:lnTo>
                    <a:pt x="86402" y="67240"/>
                  </a:lnTo>
                  <a:lnTo>
                    <a:pt x="86402" y="71544"/>
                  </a:lnTo>
                  <a:lnTo>
                    <a:pt x="84250" y="71544"/>
                  </a:lnTo>
                  <a:lnTo>
                    <a:pt x="84250" y="75849"/>
                  </a:lnTo>
                  <a:lnTo>
                    <a:pt x="82098" y="75849"/>
                  </a:lnTo>
                  <a:lnTo>
                    <a:pt x="82098" y="69392"/>
                  </a:lnTo>
                  <a:lnTo>
                    <a:pt x="84250" y="69392"/>
                  </a:lnTo>
                  <a:lnTo>
                    <a:pt x="84250" y="62935"/>
                  </a:lnTo>
                  <a:lnTo>
                    <a:pt x="86402" y="62935"/>
                  </a:lnTo>
                  <a:lnTo>
                    <a:pt x="86402" y="54326"/>
                  </a:lnTo>
                  <a:lnTo>
                    <a:pt x="88555" y="54326"/>
                  </a:lnTo>
                  <a:lnTo>
                    <a:pt x="88555" y="52174"/>
                  </a:lnTo>
                  <a:lnTo>
                    <a:pt x="90707" y="52174"/>
                  </a:lnTo>
                  <a:lnTo>
                    <a:pt x="90707" y="50022"/>
                  </a:lnTo>
                  <a:lnTo>
                    <a:pt x="92859" y="50022"/>
                  </a:lnTo>
                  <a:lnTo>
                    <a:pt x="92859" y="45717"/>
                  </a:lnTo>
                  <a:lnTo>
                    <a:pt x="82098" y="45717"/>
                  </a:lnTo>
                  <a:lnTo>
                    <a:pt x="82098" y="47869"/>
                  </a:lnTo>
                  <a:lnTo>
                    <a:pt x="77793" y="47869"/>
                  </a:lnTo>
                  <a:lnTo>
                    <a:pt x="77793" y="50022"/>
                  </a:lnTo>
                  <a:lnTo>
                    <a:pt x="71336" y="50022"/>
                  </a:lnTo>
                  <a:lnTo>
                    <a:pt x="71336" y="52174"/>
                  </a:lnTo>
                  <a:lnTo>
                    <a:pt x="64880" y="52174"/>
                  </a:lnTo>
                  <a:lnTo>
                    <a:pt x="64880" y="54326"/>
                  </a:lnTo>
                  <a:lnTo>
                    <a:pt x="54118" y="54326"/>
                  </a:lnTo>
                  <a:lnTo>
                    <a:pt x="54118" y="56478"/>
                  </a:lnTo>
                  <a:lnTo>
                    <a:pt x="26138" y="56478"/>
                  </a:lnTo>
                  <a:lnTo>
                    <a:pt x="26138" y="54326"/>
                  </a:lnTo>
                  <a:lnTo>
                    <a:pt x="15377" y="54326"/>
                  </a:lnTo>
                  <a:lnTo>
                    <a:pt x="15377" y="52174"/>
                  </a:lnTo>
                  <a:lnTo>
                    <a:pt x="11072" y="52174"/>
                  </a:lnTo>
                  <a:lnTo>
                    <a:pt x="11072" y="50022"/>
                  </a:lnTo>
                  <a:lnTo>
                    <a:pt x="6768" y="50022"/>
                  </a:lnTo>
                  <a:lnTo>
                    <a:pt x="6768" y="47869"/>
                  </a:lnTo>
                  <a:lnTo>
                    <a:pt x="2463" y="47869"/>
                  </a:lnTo>
                  <a:lnTo>
                    <a:pt x="2463" y="45717"/>
                  </a:lnTo>
                  <a:lnTo>
                    <a:pt x="311" y="45717"/>
                  </a:lnTo>
                  <a:lnTo>
                    <a:pt x="311" y="24194"/>
                  </a:lnTo>
                  <a:lnTo>
                    <a:pt x="2463" y="24194"/>
                  </a:lnTo>
                  <a:lnTo>
                    <a:pt x="2463" y="11280"/>
                  </a:lnTo>
                  <a:lnTo>
                    <a:pt x="4616" y="11280"/>
                  </a:lnTo>
                  <a:lnTo>
                    <a:pt x="4616" y="30651"/>
                  </a:lnTo>
                  <a:lnTo>
                    <a:pt x="6768" y="30651"/>
                  </a:lnTo>
                  <a:lnTo>
                    <a:pt x="6768" y="26346"/>
                  </a:lnTo>
                  <a:lnTo>
                    <a:pt x="8920" y="26346"/>
                  </a:lnTo>
                  <a:lnTo>
                    <a:pt x="8920" y="24194"/>
                  </a:lnTo>
                  <a:lnTo>
                    <a:pt x="11072" y="24194"/>
                  </a:lnTo>
                  <a:lnTo>
                    <a:pt x="11072" y="15585"/>
                  </a:lnTo>
                  <a:lnTo>
                    <a:pt x="13225" y="15585"/>
                  </a:lnTo>
                  <a:lnTo>
                    <a:pt x="13225" y="9128"/>
                  </a:lnTo>
                  <a:lnTo>
                    <a:pt x="15377" y="9128"/>
                  </a:lnTo>
                  <a:lnTo>
                    <a:pt x="15377" y="6976"/>
                  </a:lnTo>
                  <a:lnTo>
                    <a:pt x="17529" y="6976"/>
                  </a:lnTo>
                  <a:lnTo>
                    <a:pt x="17529" y="2671"/>
                  </a:lnTo>
                  <a:lnTo>
                    <a:pt x="19682" y="2671"/>
                  </a:lnTo>
                  <a:close/>
                </a:path>
              </a:pathLst>
            </a:custGeom>
            <a:solidFill>
              <a:srgbClr val="A1735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E2537CC1-8A81-A499-25D8-49D65491EFCC}"/>
                </a:ext>
              </a:extLst>
            </p:cNvPr>
            <p:cNvSpPr/>
            <p:nvPr/>
          </p:nvSpPr>
          <p:spPr>
            <a:xfrm>
              <a:off x="13083789" y="8704871"/>
              <a:ext cx="55959" cy="206619"/>
            </a:xfrm>
            <a:custGeom>
              <a:avLst/>
              <a:gdLst>
                <a:gd name="connsiteX0" fmla="*/ 54636 w 55959"/>
                <a:gd name="connsiteY0" fmla="*/ 582 h 206619"/>
                <a:gd name="connsiteX1" fmla="*/ 56788 w 55959"/>
                <a:gd name="connsiteY1" fmla="*/ 582 h 206619"/>
                <a:gd name="connsiteX2" fmla="*/ 56788 w 55959"/>
                <a:gd name="connsiteY2" fmla="*/ 9191 h 206619"/>
                <a:gd name="connsiteX3" fmla="*/ 52484 w 55959"/>
                <a:gd name="connsiteY3" fmla="*/ 9191 h 206619"/>
                <a:gd name="connsiteX4" fmla="*/ 52484 w 55959"/>
                <a:gd name="connsiteY4" fmla="*/ 13496 h 206619"/>
                <a:gd name="connsiteX5" fmla="*/ 50332 w 55959"/>
                <a:gd name="connsiteY5" fmla="*/ 13496 h 206619"/>
                <a:gd name="connsiteX6" fmla="*/ 50332 w 55959"/>
                <a:gd name="connsiteY6" fmla="*/ 22105 h 206619"/>
                <a:gd name="connsiteX7" fmla="*/ 48179 w 55959"/>
                <a:gd name="connsiteY7" fmla="*/ 22105 h 206619"/>
                <a:gd name="connsiteX8" fmla="*/ 48179 w 55959"/>
                <a:gd name="connsiteY8" fmla="*/ 32866 h 206619"/>
                <a:gd name="connsiteX9" fmla="*/ 46027 w 55959"/>
                <a:gd name="connsiteY9" fmla="*/ 32866 h 206619"/>
                <a:gd name="connsiteX10" fmla="*/ 46027 w 55959"/>
                <a:gd name="connsiteY10" fmla="*/ 50085 h 206619"/>
                <a:gd name="connsiteX11" fmla="*/ 43875 w 55959"/>
                <a:gd name="connsiteY11" fmla="*/ 50085 h 206619"/>
                <a:gd name="connsiteX12" fmla="*/ 43875 w 55959"/>
                <a:gd name="connsiteY12" fmla="*/ 60846 h 206619"/>
                <a:gd name="connsiteX13" fmla="*/ 41722 w 55959"/>
                <a:gd name="connsiteY13" fmla="*/ 60846 h 206619"/>
                <a:gd name="connsiteX14" fmla="*/ 41722 w 55959"/>
                <a:gd name="connsiteY14" fmla="*/ 73760 h 206619"/>
                <a:gd name="connsiteX15" fmla="*/ 39570 w 55959"/>
                <a:gd name="connsiteY15" fmla="*/ 73760 h 206619"/>
                <a:gd name="connsiteX16" fmla="*/ 39570 w 55959"/>
                <a:gd name="connsiteY16" fmla="*/ 90978 h 206619"/>
                <a:gd name="connsiteX17" fmla="*/ 37418 w 55959"/>
                <a:gd name="connsiteY17" fmla="*/ 90978 h 206619"/>
                <a:gd name="connsiteX18" fmla="*/ 37418 w 55959"/>
                <a:gd name="connsiteY18" fmla="*/ 103892 h 206619"/>
                <a:gd name="connsiteX19" fmla="*/ 35266 w 55959"/>
                <a:gd name="connsiteY19" fmla="*/ 103892 h 206619"/>
                <a:gd name="connsiteX20" fmla="*/ 35266 w 55959"/>
                <a:gd name="connsiteY20" fmla="*/ 202897 h 206619"/>
                <a:gd name="connsiteX21" fmla="*/ 39570 w 55959"/>
                <a:gd name="connsiteY21" fmla="*/ 202897 h 206619"/>
                <a:gd name="connsiteX22" fmla="*/ 39570 w 55959"/>
                <a:gd name="connsiteY22" fmla="*/ 207201 h 206619"/>
                <a:gd name="connsiteX23" fmla="*/ 37418 w 55959"/>
                <a:gd name="connsiteY23" fmla="*/ 207201 h 206619"/>
                <a:gd name="connsiteX24" fmla="*/ 37418 w 55959"/>
                <a:gd name="connsiteY24" fmla="*/ 205049 h 206619"/>
                <a:gd name="connsiteX25" fmla="*/ 33113 w 55959"/>
                <a:gd name="connsiteY25" fmla="*/ 205049 h 206619"/>
                <a:gd name="connsiteX26" fmla="*/ 33113 w 55959"/>
                <a:gd name="connsiteY26" fmla="*/ 202897 h 206619"/>
                <a:gd name="connsiteX27" fmla="*/ 30961 w 55959"/>
                <a:gd name="connsiteY27" fmla="*/ 202897 h 206619"/>
                <a:gd name="connsiteX28" fmla="*/ 30961 w 55959"/>
                <a:gd name="connsiteY28" fmla="*/ 200745 h 206619"/>
                <a:gd name="connsiteX29" fmla="*/ 26656 w 55959"/>
                <a:gd name="connsiteY29" fmla="*/ 200745 h 206619"/>
                <a:gd name="connsiteX30" fmla="*/ 26656 w 55959"/>
                <a:gd name="connsiteY30" fmla="*/ 198592 h 206619"/>
                <a:gd name="connsiteX31" fmla="*/ 24504 w 55959"/>
                <a:gd name="connsiteY31" fmla="*/ 198592 h 206619"/>
                <a:gd name="connsiteX32" fmla="*/ 24504 w 55959"/>
                <a:gd name="connsiteY32" fmla="*/ 196440 h 206619"/>
                <a:gd name="connsiteX33" fmla="*/ 20200 w 55959"/>
                <a:gd name="connsiteY33" fmla="*/ 196440 h 206619"/>
                <a:gd name="connsiteX34" fmla="*/ 20200 w 55959"/>
                <a:gd name="connsiteY34" fmla="*/ 194288 h 206619"/>
                <a:gd name="connsiteX35" fmla="*/ 18047 w 55959"/>
                <a:gd name="connsiteY35" fmla="*/ 194288 h 206619"/>
                <a:gd name="connsiteX36" fmla="*/ 18047 w 55959"/>
                <a:gd name="connsiteY36" fmla="*/ 192135 h 206619"/>
                <a:gd name="connsiteX37" fmla="*/ 13743 w 55959"/>
                <a:gd name="connsiteY37" fmla="*/ 192135 h 206619"/>
                <a:gd name="connsiteX38" fmla="*/ 13743 w 55959"/>
                <a:gd name="connsiteY38" fmla="*/ 189983 h 206619"/>
                <a:gd name="connsiteX39" fmla="*/ 9438 w 55959"/>
                <a:gd name="connsiteY39" fmla="*/ 189983 h 206619"/>
                <a:gd name="connsiteX40" fmla="*/ 9438 w 55959"/>
                <a:gd name="connsiteY40" fmla="*/ 187831 h 206619"/>
                <a:gd name="connsiteX41" fmla="*/ 7286 w 55959"/>
                <a:gd name="connsiteY41" fmla="*/ 187831 h 206619"/>
                <a:gd name="connsiteX42" fmla="*/ 7286 w 55959"/>
                <a:gd name="connsiteY42" fmla="*/ 179222 h 206619"/>
                <a:gd name="connsiteX43" fmla="*/ 2981 w 55959"/>
                <a:gd name="connsiteY43" fmla="*/ 179222 h 206619"/>
                <a:gd name="connsiteX44" fmla="*/ 2981 w 55959"/>
                <a:gd name="connsiteY44" fmla="*/ 177069 h 206619"/>
                <a:gd name="connsiteX45" fmla="*/ 829 w 55959"/>
                <a:gd name="connsiteY45" fmla="*/ 177069 h 206619"/>
                <a:gd name="connsiteX46" fmla="*/ 829 w 55959"/>
                <a:gd name="connsiteY46" fmla="*/ 164156 h 206619"/>
                <a:gd name="connsiteX47" fmla="*/ 2981 w 55959"/>
                <a:gd name="connsiteY47" fmla="*/ 164156 h 206619"/>
                <a:gd name="connsiteX48" fmla="*/ 2981 w 55959"/>
                <a:gd name="connsiteY48" fmla="*/ 157699 h 206619"/>
                <a:gd name="connsiteX49" fmla="*/ 5134 w 55959"/>
                <a:gd name="connsiteY49" fmla="*/ 157699 h 206619"/>
                <a:gd name="connsiteX50" fmla="*/ 5134 w 55959"/>
                <a:gd name="connsiteY50" fmla="*/ 155547 h 206619"/>
                <a:gd name="connsiteX51" fmla="*/ 7286 w 55959"/>
                <a:gd name="connsiteY51" fmla="*/ 155547 h 206619"/>
                <a:gd name="connsiteX52" fmla="*/ 7286 w 55959"/>
                <a:gd name="connsiteY52" fmla="*/ 151242 h 206619"/>
                <a:gd name="connsiteX53" fmla="*/ 9438 w 55959"/>
                <a:gd name="connsiteY53" fmla="*/ 151242 h 206619"/>
                <a:gd name="connsiteX54" fmla="*/ 9438 w 55959"/>
                <a:gd name="connsiteY54" fmla="*/ 142633 h 206619"/>
                <a:gd name="connsiteX55" fmla="*/ 11590 w 55959"/>
                <a:gd name="connsiteY55" fmla="*/ 142633 h 206619"/>
                <a:gd name="connsiteX56" fmla="*/ 11590 w 55959"/>
                <a:gd name="connsiteY56" fmla="*/ 134024 h 206619"/>
                <a:gd name="connsiteX57" fmla="*/ 13743 w 55959"/>
                <a:gd name="connsiteY57" fmla="*/ 134024 h 206619"/>
                <a:gd name="connsiteX58" fmla="*/ 13743 w 55959"/>
                <a:gd name="connsiteY58" fmla="*/ 125415 h 206619"/>
                <a:gd name="connsiteX59" fmla="*/ 15895 w 55959"/>
                <a:gd name="connsiteY59" fmla="*/ 125415 h 206619"/>
                <a:gd name="connsiteX60" fmla="*/ 15895 w 55959"/>
                <a:gd name="connsiteY60" fmla="*/ 112501 h 206619"/>
                <a:gd name="connsiteX61" fmla="*/ 18047 w 55959"/>
                <a:gd name="connsiteY61" fmla="*/ 112501 h 206619"/>
                <a:gd name="connsiteX62" fmla="*/ 18047 w 55959"/>
                <a:gd name="connsiteY62" fmla="*/ 99587 h 206619"/>
                <a:gd name="connsiteX63" fmla="*/ 20200 w 55959"/>
                <a:gd name="connsiteY63" fmla="*/ 99587 h 206619"/>
                <a:gd name="connsiteX64" fmla="*/ 20200 w 55959"/>
                <a:gd name="connsiteY64" fmla="*/ 90978 h 206619"/>
                <a:gd name="connsiteX65" fmla="*/ 22352 w 55959"/>
                <a:gd name="connsiteY65" fmla="*/ 90978 h 206619"/>
                <a:gd name="connsiteX66" fmla="*/ 22352 w 55959"/>
                <a:gd name="connsiteY66" fmla="*/ 78064 h 206619"/>
                <a:gd name="connsiteX67" fmla="*/ 24504 w 55959"/>
                <a:gd name="connsiteY67" fmla="*/ 78064 h 206619"/>
                <a:gd name="connsiteX68" fmla="*/ 24504 w 55959"/>
                <a:gd name="connsiteY68" fmla="*/ 71607 h 206619"/>
                <a:gd name="connsiteX69" fmla="*/ 26656 w 55959"/>
                <a:gd name="connsiteY69" fmla="*/ 71607 h 206619"/>
                <a:gd name="connsiteX70" fmla="*/ 26656 w 55959"/>
                <a:gd name="connsiteY70" fmla="*/ 65151 h 206619"/>
                <a:gd name="connsiteX71" fmla="*/ 28809 w 55959"/>
                <a:gd name="connsiteY71" fmla="*/ 65151 h 206619"/>
                <a:gd name="connsiteX72" fmla="*/ 28809 w 55959"/>
                <a:gd name="connsiteY72" fmla="*/ 56541 h 206619"/>
                <a:gd name="connsiteX73" fmla="*/ 30961 w 55959"/>
                <a:gd name="connsiteY73" fmla="*/ 56541 h 206619"/>
                <a:gd name="connsiteX74" fmla="*/ 30961 w 55959"/>
                <a:gd name="connsiteY74" fmla="*/ 47932 h 206619"/>
                <a:gd name="connsiteX75" fmla="*/ 33113 w 55959"/>
                <a:gd name="connsiteY75" fmla="*/ 47932 h 206619"/>
                <a:gd name="connsiteX76" fmla="*/ 33113 w 55959"/>
                <a:gd name="connsiteY76" fmla="*/ 39323 h 206619"/>
                <a:gd name="connsiteX77" fmla="*/ 35266 w 55959"/>
                <a:gd name="connsiteY77" fmla="*/ 39323 h 206619"/>
                <a:gd name="connsiteX78" fmla="*/ 35266 w 55959"/>
                <a:gd name="connsiteY78" fmla="*/ 35019 h 206619"/>
                <a:gd name="connsiteX79" fmla="*/ 37418 w 55959"/>
                <a:gd name="connsiteY79" fmla="*/ 35019 h 206619"/>
                <a:gd name="connsiteX80" fmla="*/ 37418 w 55959"/>
                <a:gd name="connsiteY80" fmla="*/ 30714 h 206619"/>
                <a:gd name="connsiteX81" fmla="*/ 39570 w 55959"/>
                <a:gd name="connsiteY81" fmla="*/ 30714 h 206619"/>
                <a:gd name="connsiteX82" fmla="*/ 39570 w 55959"/>
                <a:gd name="connsiteY82" fmla="*/ 17800 h 206619"/>
                <a:gd name="connsiteX83" fmla="*/ 41722 w 55959"/>
                <a:gd name="connsiteY83" fmla="*/ 17800 h 206619"/>
                <a:gd name="connsiteX84" fmla="*/ 41722 w 55959"/>
                <a:gd name="connsiteY84" fmla="*/ 9191 h 206619"/>
                <a:gd name="connsiteX85" fmla="*/ 43875 w 55959"/>
                <a:gd name="connsiteY85" fmla="*/ 9191 h 206619"/>
                <a:gd name="connsiteX86" fmla="*/ 43875 w 55959"/>
                <a:gd name="connsiteY86" fmla="*/ 4887 h 206619"/>
                <a:gd name="connsiteX87" fmla="*/ 54636 w 55959"/>
                <a:gd name="connsiteY87" fmla="*/ 4887 h 2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5959" h="206619">
                  <a:moveTo>
                    <a:pt x="54636" y="582"/>
                  </a:moveTo>
                  <a:lnTo>
                    <a:pt x="56788" y="582"/>
                  </a:lnTo>
                  <a:lnTo>
                    <a:pt x="56788" y="9191"/>
                  </a:lnTo>
                  <a:lnTo>
                    <a:pt x="52484" y="9191"/>
                  </a:lnTo>
                  <a:lnTo>
                    <a:pt x="52484" y="13496"/>
                  </a:lnTo>
                  <a:lnTo>
                    <a:pt x="50332" y="13496"/>
                  </a:lnTo>
                  <a:lnTo>
                    <a:pt x="50332" y="22105"/>
                  </a:lnTo>
                  <a:lnTo>
                    <a:pt x="48179" y="22105"/>
                  </a:lnTo>
                  <a:lnTo>
                    <a:pt x="48179" y="32866"/>
                  </a:lnTo>
                  <a:lnTo>
                    <a:pt x="46027" y="32866"/>
                  </a:lnTo>
                  <a:lnTo>
                    <a:pt x="46027" y="50085"/>
                  </a:lnTo>
                  <a:lnTo>
                    <a:pt x="43875" y="50085"/>
                  </a:lnTo>
                  <a:lnTo>
                    <a:pt x="43875" y="60846"/>
                  </a:lnTo>
                  <a:lnTo>
                    <a:pt x="41722" y="60846"/>
                  </a:lnTo>
                  <a:lnTo>
                    <a:pt x="41722" y="73760"/>
                  </a:lnTo>
                  <a:lnTo>
                    <a:pt x="39570" y="73760"/>
                  </a:lnTo>
                  <a:lnTo>
                    <a:pt x="39570" y="90978"/>
                  </a:lnTo>
                  <a:lnTo>
                    <a:pt x="37418" y="90978"/>
                  </a:lnTo>
                  <a:lnTo>
                    <a:pt x="37418" y="103892"/>
                  </a:lnTo>
                  <a:lnTo>
                    <a:pt x="35266" y="103892"/>
                  </a:lnTo>
                  <a:lnTo>
                    <a:pt x="35266" y="202897"/>
                  </a:lnTo>
                  <a:lnTo>
                    <a:pt x="39570" y="202897"/>
                  </a:lnTo>
                  <a:lnTo>
                    <a:pt x="39570" y="207201"/>
                  </a:lnTo>
                  <a:lnTo>
                    <a:pt x="37418" y="207201"/>
                  </a:lnTo>
                  <a:lnTo>
                    <a:pt x="37418" y="205049"/>
                  </a:lnTo>
                  <a:lnTo>
                    <a:pt x="33113" y="205049"/>
                  </a:lnTo>
                  <a:lnTo>
                    <a:pt x="33113" y="202897"/>
                  </a:lnTo>
                  <a:lnTo>
                    <a:pt x="30961" y="202897"/>
                  </a:lnTo>
                  <a:lnTo>
                    <a:pt x="30961" y="200745"/>
                  </a:lnTo>
                  <a:lnTo>
                    <a:pt x="26656" y="200745"/>
                  </a:lnTo>
                  <a:lnTo>
                    <a:pt x="26656" y="198592"/>
                  </a:lnTo>
                  <a:lnTo>
                    <a:pt x="24504" y="198592"/>
                  </a:lnTo>
                  <a:lnTo>
                    <a:pt x="24504" y="196440"/>
                  </a:lnTo>
                  <a:lnTo>
                    <a:pt x="20200" y="196440"/>
                  </a:lnTo>
                  <a:lnTo>
                    <a:pt x="20200" y="194288"/>
                  </a:lnTo>
                  <a:lnTo>
                    <a:pt x="18047" y="194288"/>
                  </a:lnTo>
                  <a:lnTo>
                    <a:pt x="18047" y="192135"/>
                  </a:lnTo>
                  <a:lnTo>
                    <a:pt x="13743" y="192135"/>
                  </a:lnTo>
                  <a:lnTo>
                    <a:pt x="13743" y="189983"/>
                  </a:lnTo>
                  <a:lnTo>
                    <a:pt x="9438" y="189983"/>
                  </a:lnTo>
                  <a:lnTo>
                    <a:pt x="9438" y="187831"/>
                  </a:lnTo>
                  <a:lnTo>
                    <a:pt x="7286" y="187831"/>
                  </a:lnTo>
                  <a:lnTo>
                    <a:pt x="7286" y="179222"/>
                  </a:lnTo>
                  <a:lnTo>
                    <a:pt x="2981" y="179222"/>
                  </a:lnTo>
                  <a:lnTo>
                    <a:pt x="2981" y="177069"/>
                  </a:lnTo>
                  <a:lnTo>
                    <a:pt x="829" y="177069"/>
                  </a:lnTo>
                  <a:lnTo>
                    <a:pt x="829" y="164156"/>
                  </a:lnTo>
                  <a:lnTo>
                    <a:pt x="2981" y="164156"/>
                  </a:lnTo>
                  <a:lnTo>
                    <a:pt x="2981" y="157699"/>
                  </a:lnTo>
                  <a:lnTo>
                    <a:pt x="5134" y="157699"/>
                  </a:lnTo>
                  <a:lnTo>
                    <a:pt x="5134" y="155547"/>
                  </a:lnTo>
                  <a:lnTo>
                    <a:pt x="7286" y="155547"/>
                  </a:lnTo>
                  <a:lnTo>
                    <a:pt x="7286" y="151242"/>
                  </a:lnTo>
                  <a:lnTo>
                    <a:pt x="9438" y="151242"/>
                  </a:lnTo>
                  <a:lnTo>
                    <a:pt x="9438" y="142633"/>
                  </a:lnTo>
                  <a:lnTo>
                    <a:pt x="11590" y="142633"/>
                  </a:lnTo>
                  <a:lnTo>
                    <a:pt x="11590" y="134024"/>
                  </a:lnTo>
                  <a:lnTo>
                    <a:pt x="13743" y="134024"/>
                  </a:lnTo>
                  <a:lnTo>
                    <a:pt x="13743" y="125415"/>
                  </a:lnTo>
                  <a:lnTo>
                    <a:pt x="15895" y="125415"/>
                  </a:lnTo>
                  <a:lnTo>
                    <a:pt x="15895" y="112501"/>
                  </a:lnTo>
                  <a:lnTo>
                    <a:pt x="18047" y="112501"/>
                  </a:lnTo>
                  <a:lnTo>
                    <a:pt x="18047" y="99587"/>
                  </a:lnTo>
                  <a:lnTo>
                    <a:pt x="20200" y="99587"/>
                  </a:lnTo>
                  <a:lnTo>
                    <a:pt x="20200" y="90978"/>
                  </a:lnTo>
                  <a:lnTo>
                    <a:pt x="22352" y="90978"/>
                  </a:lnTo>
                  <a:lnTo>
                    <a:pt x="22352" y="78064"/>
                  </a:lnTo>
                  <a:lnTo>
                    <a:pt x="24504" y="78064"/>
                  </a:lnTo>
                  <a:lnTo>
                    <a:pt x="24504" y="71607"/>
                  </a:lnTo>
                  <a:lnTo>
                    <a:pt x="26656" y="71607"/>
                  </a:lnTo>
                  <a:lnTo>
                    <a:pt x="26656" y="65151"/>
                  </a:lnTo>
                  <a:lnTo>
                    <a:pt x="28809" y="65151"/>
                  </a:lnTo>
                  <a:lnTo>
                    <a:pt x="28809" y="56541"/>
                  </a:lnTo>
                  <a:lnTo>
                    <a:pt x="30961" y="56541"/>
                  </a:lnTo>
                  <a:lnTo>
                    <a:pt x="30961" y="47932"/>
                  </a:lnTo>
                  <a:lnTo>
                    <a:pt x="33113" y="47932"/>
                  </a:lnTo>
                  <a:lnTo>
                    <a:pt x="33113" y="39323"/>
                  </a:lnTo>
                  <a:lnTo>
                    <a:pt x="35266" y="39323"/>
                  </a:lnTo>
                  <a:lnTo>
                    <a:pt x="35266" y="35019"/>
                  </a:lnTo>
                  <a:lnTo>
                    <a:pt x="37418" y="35019"/>
                  </a:lnTo>
                  <a:lnTo>
                    <a:pt x="37418" y="30714"/>
                  </a:lnTo>
                  <a:lnTo>
                    <a:pt x="39570" y="30714"/>
                  </a:lnTo>
                  <a:lnTo>
                    <a:pt x="39570" y="17800"/>
                  </a:lnTo>
                  <a:lnTo>
                    <a:pt x="41722" y="17800"/>
                  </a:lnTo>
                  <a:lnTo>
                    <a:pt x="41722" y="9191"/>
                  </a:lnTo>
                  <a:lnTo>
                    <a:pt x="43875" y="9191"/>
                  </a:lnTo>
                  <a:lnTo>
                    <a:pt x="43875" y="4887"/>
                  </a:lnTo>
                  <a:lnTo>
                    <a:pt x="54636" y="4887"/>
                  </a:lnTo>
                  <a:close/>
                </a:path>
              </a:pathLst>
            </a:custGeom>
            <a:solidFill>
              <a:srgbClr val="32252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D6DA1177-DFA3-7126-EE87-82C063622D03}"/>
                </a:ext>
              </a:extLst>
            </p:cNvPr>
            <p:cNvSpPr/>
            <p:nvPr/>
          </p:nvSpPr>
          <p:spPr>
            <a:xfrm>
              <a:off x="12298204" y="7919287"/>
              <a:ext cx="92548" cy="83939"/>
            </a:xfrm>
            <a:custGeom>
              <a:avLst/>
              <a:gdLst>
                <a:gd name="connsiteX0" fmla="*/ 13359 w 92548"/>
                <a:gd name="connsiteY0" fmla="*/ 217 h 83939"/>
                <a:gd name="connsiteX1" fmla="*/ 32729 w 92548"/>
                <a:gd name="connsiteY1" fmla="*/ 217 h 83939"/>
                <a:gd name="connsiteX2" fmla="*/ 32729 w 92548"/>
                <a:gd name="connsiteY2" fmla="*/ 2369 h 83939"/>
                <a:gd name="connsiteX3" fmla="*/ 43491 w 92548"/>
                <a:gd name="connsiteY3" fmla="*/ 2369 h 83939"/>
                <a:gd name="connsiteX4" fmla="*/ 43491 w 92548"/>
                <a:gd name="connsiteY4" fmla="*/ 4522 h 83939"/>
                <a:gd name="connsiteX5" fmla="*/ 49948 w 92548"/>
                <a:gd name="connsiteY5" fmla="*/ 4522 h 83939"/>
                <a:gd name="connsiteX6" fmla="*/ 49948 w 92548"/>
                <a:gd name="connsiteY6" fmla="*/ 6674 h 83939"/>
                <a:gd name="connsiteX7" fmla="*/ 60709 w 92548"/>
                <a:gd name="connsiteY7" fmla="*/ 6674 h 83939"/>
                <a:gd name="connsiteX8" fmla="*/ 60709 w 92548"/>
                <a:gd name="connsiteY8" fmla="*/ 8826 h 83939"/>
                <a:gd name="connsiteX9" fmla="*/ 62861 w 92548"/>
                <a:gd name="connsiteY9" fmla="*/ 8826 h 83939"/>
                <a:gd name="connsiteX10" fmla="*/ 62861 w 92548"/>
                <a:gd name="connsiteY10" fmla="*/ 10978 h 83939"/>
                <a:gd name="connsiteX11" fmla="*/ 67166 w 92548"/>
                <a:gd name="connsiteY11" fmla="*/ 10978 h 83939"/>
                <a:gd name="connsiteX12" fmla="*/ 67166 w 92548"/>
                <a:gd name="connsiteY12" fmla="*/ 13131 h 83939"/>
                <a:gd name="connsiteX13" fmla="*/ 71470 w 92548"/>
                <a:gd name="connsiteY13" fmla="*/ 13131 h 83939"/>
                <a:gd name="connsiteX14" fmla="*/ 71470 w 92548"/>
                <a:gd name="connsiteY14" fmla="*/ 15283 h 83939"/>
                <a:gd name="connsiteX15" fmla="*/ 75775 w 92548"/>
                <a:gd name="connsiteY15" fmla="*/ 15283 h 83939"/>
                <a:gd name="connsiteX16" fmla="*/ 75775 w 92548"/>
                <a:gd name="connsiteY16" fmla="*/ 17435 h 83939"/>
                <a:gd name="connsiteX17" fmla="*/ 80080 w 92548"/>
                <a:gd name="connsiteY17" fmla="*/ 17435 h 83939"/>
                <a:gd name="connsiteX18" fmla="*/ 80080 w 92548"/>
                <a:gd name="connsiteY18" fmla="*/ 23892 h 83939"/>
                <a:gd name="connsiteX19" fmla="*/ 82232 w 92548"/>
                <a:gd name="connsiteY19" fmla="*/ 23892 h 83939"/>
                <a:gd name="connsiteX20" fmla="*/ 82232 w 92548"/>
                <a:gd name="connsiteY20" fmla="*/ 28197 h 83939"/>
                <a:gd name="connsiteX21" fmla="*/ 84384 w 92548"/>
                <a:gd name="connsiteY21" fmla="*/ 28197 h 83939"/>
                <a:gd name="connsiteX22" fmla="*/ 84384 w 92548"/>
                <a:gd name="connsiteY22" fmla="*/ 30349 h 83939"/>
                <a:gd name="connsiteX23" fmla="*/ 86536 w 92548"/>
                <a:gd name="connsiteY23" fmla="*/ 30349 h 83939"/>
                <a:gd name="connsiteX24" fmla="*/ 86536 w 92548"/>
                <a:gd name="connsiteY24" fmla="*/ 32501 h 83939"/>
                <a:gd name="connsiteX25" fmla="*/ 92993 w 92548"/>
                <a:gd name="connsiteY25" fmla="*/ 32501 h 83939"/>
                <a:gd name="connsiteX26" fmla="*/ 92993 w 92548"/>
                <a:gd name="connsiteY26" fmla="*/ 34654 h 83939"/>
                <a:gd name="connsiteX27" fmla="*/ 90841 w 92548"/>
                <a:gd name="connsiteY27" fmla="*/ 34654 h 83939"/>
                <a:gd name="connsiteX28" fmla="*/ 90841 w 92548"/>
                <a:gd name="connsiteY28" fmla="*/ 36806 h 83939"/>
                <a:gd name="connsiteX29" fmla="*/ 88689 w 92548"/>
                <a:gd name="connsiteY29" fmla="*/ 36806 h 83939"/>
                <a:gd name="connsiteX30" fmla="*/ 88689 w 92548"/>
                <a:gd name="connsiteY30" fmla="*/ 38958 h 83939"/>
                <a:gd name="connsiteX31" fmla="*/ 86536 w 92548"/>
                <a:gd name="connsiteY31" fmla="*/ 38958 h 83939"/>
                <a:gd name="connsiteX32" fmla="*/ 86536 w 92548"/>
                <a:gd name="connsiteY32" fmla="*/ 41110 h 83939"/>
                <a:gd name="connsiteX33" fmla="*/ 84384 w 92548"/>
                <a:gd name="connsiteY33" fmla="*/ 41110 h 83939"/>
                <a:gd name="connsiteX34" fmla="*/ 84384 w 92548"/>
                <a:gd name="connsiteY34" fmla="*/ 43263 h 83939"/>
                <a:gd name="connsiteX35" fmla="*/ 82232 w 92548"/>
                <a:gd name="connsiteY35" fmla="*/ 43263 h 83939"/>
                <a:gd name="connsiteX36" fmla="*/ 82232 w 92548"/>
                <a:gd name="connsiteY36" fmla="*/ 45415 h 83939"/>
                <a:gd name="connsiteX37" fmla="*/ 69318 w 92548"/>
                <a:gd name="connsiteY37" fmla="*/ 45415 h 83939"/>
                <a:gd name="connsiteX38" fmla="*/ 69318 w 92548"/>
                <a:gd name="connsiteY38" fmla="*/ 43263 h 83939"/>
                <a:gd name="connsiteX39" fmla="*/ 65014 w 92548"/>
                <a:gd name="connsiteY39" fmla="*/ 43263 h 83939"/>
                <a:gd name="connsiteX40" fmla="*/ 65014 w 92548"/>
                <a:gd name="connsiteY40" fmla="*/ 41110 h 83939"/>
                <a:gd name="connsiteX41" fmla="*/ 62861 w 92548"/>
                <a:gd name="connsiteY41" fmla="*/ 41110 h 83939"/>
                <a:gd name="connsiteX42" fmla="*/ 62861 w 92548"/>
                <a:gd name="connsiteY42" fmla="*/ 38958 h 83939"/>
                <a:gd name="connsiteX43" fmla="*/ 54252 w 92548"/>
                <a:gd name="connsiteY43" fmla="*/ 38958 h 83939"/>
                <a:gd name="connsiteX44" fmla="*/ 54252 w 92548"/>
                <a:gd name="connsiteY44" fmla="*/ 36806 h 83939"/>
                <a:gd name="connsiteX45" fmla="*/ 47795 w 92548"/>
                <a:gd name="connsiteY45" fmla="*/ 36806 h 83939"/>
                <a:gd name="connsiteX46" fmla="*/ 47795 w 92548"/>
                <a:gd name="connsiteY46" fmla="*/ 34654 h 83939"/>
                <a:gd name="connsiteX47" fmla="*/ 41338 w 92548"/>
                <a:gd name="connsiteY47" fmla="*/ 34654 h 83939"/>
                <a:gd name="connsiteX48" fmla="*/ 41338 w 92548"/>
                <a:gd name="connsiteY48" fmla="*/ 32501 h 83939"/>
                <a:gd name="connsiteX49" fmla="*/ 37034 w 92548"/>
                <a:gd name="connsiteY49" fmla="*/ 32501 h 83939"/>
                <a:gd name="connsiteX50" fmla="*/ 37034 w 92548"/>
                <a:gd name="connsiteY50" fmla="*/ 30349 h 83939"/>
                <a:gd name="connsiteX51" fmla="*/ 30577 w 92548"/>
                <a:gd name="connsiteY51" fmla="*/ 30349 h 83939"/>
                <a:gd name="connsiteX52" fmla="*/ 30577 w 92548"/>
                <a:gd name="connsiteY52" fmla="*/ 32501 h 83939"/>
                <a:gd name="connsiteX53" fmla="*/ 28425 w 92548"/>
                <a:gd name="connsiteY53" fmla="*/ 32501 h 83939"/>
                <a:gd name="connsiteX54" fmla="*/ 28425 w 92548"/>
                <a:gd name="connsiteY54" fmla="*/ 49720 h 83939"/>
                <a:gd name="connsiteX55" fmla="*/ 26272 w 92548"/>
                <a:gd name="connsiteY55" fmla="*/ 49720 h 83939"/>
                <a:gd name="connsiteX56" fmla="*/ 26272 w 92548"/>
                <a:gd name="connsiteY56" fmla="*/ 75547 h 83939"/>
                <a:gd name="connsiteX57" fmla="*/ 24120 w 92548"/>
                <a:gd name="connsiteY57" fmla="*/ 75547 h 83939"/>
                <a:gd name="connsiteX58" fmla="*/ 24120 w 92548"/>
                <a:gd name="connsiteY58" fmla="*/ 84156 h 83939"/>
                <a:gd name="connsiteX59" fmla="*/ 4750 w 92548"/>
                <a:gd name="connsiteY59" fmla="*/ 84156 h 83939"/>
                <a:gd name="connsiteX60" fmla="*/ 4750 w 92548"/>
                <a:gd name="connsiteY60" fmla="*/ 82004 h 83939"/>
                <a:gd name="connsiteX61" fmla="*/ 2597 w 92548"/>
                <a:gd name="connsiteY61" fmla="*/ 82004 h 83939"/>
                <a:gd name="connsiteX62" fmla="*/ 2597 w 92548"/>
                <a:gd name="connsiteY62" fmla="*/ 64786 h 83939"/>
                <a:gd name="connsiteX63" fmla="*/ 445 w 92548"/>
                <a:gd name="connsiteY63" fmla="*/ 64786 h 83939"/>
                <a:gd name="connsiteX64" fmla="*/ 445 w 92548"/>
                <a:gd name="connsiteY64" fmla="*/ 60481 h 83939"/>
                <a:gd name="connsiteX65" fmla="*/ 2597 w 92548"/>
                <a:gd name="connsiteY65" fmla="*/ 60481 h 83939"/>
                <a:gd name="connsiteX66" fmla="*/ 2597 w 92548"/>
                <a:gd name="connsiteY66" fmla="*/ 10978 h 83939"/>
                <a:gd name="connsiteX67" fmla="*/ 4750 w 92548"/>
                <a:gd name="connsiteY67" fmla="*/ 10978 h 83939"/>
                <a:gd name="connsiteX68" fmla="*/ 4750 w 92548"/>
                <a:gd name="connsiteY68" fmla="*/ 8826 h 83939"/>
                <a:gd name="connsiteX69" fmla="*/ 6902 w 92548"/>
                <a:gd name="connsiteY69" fmla="*/ 8826 h 83939"/>
                <a:gd name="connsiteX70" fmla="*/ 6902 w 92548"/>
                <a:gd name="connsiteY70" fmla="*/ 4522 h 83939"/>
                <a:gd name="connsiteX71" fmla="*/ 9054 w 92548"/>
                <a:gd name="connsiteY71" fmla="*/ 4522 h 83939"/>
                <a:gd name="connsiteX72" fmla="*/ 9054 w 92548"/>
                <a:gd name="connsiteY72" fmla="*/ 2369 h 83939"/>
                <a:gd name="connsiteX73" fmla="*/ 13359 w 92548"/>
                <a:gd name="connsiteY73" fmla="*/ 2369 h 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2548" h="83939">
                  <a:moveTo>
                    <a:pt x="13359" y="217"/>
                  </a:moveTo>
                  <a:lnTo>
                    <a:pt x="32729" y="217"/>
                  </a:lnTo>
                  <a:lnTo>
                    <a:pt x="32729" y="2369"/>
                  </a:lnTo>
                  <a:lnTo>
                    <a:pt x="43491" y="2369"/>
                  </a:lnTo>
                  <a:lnTo>
                    <a:pt x="43491" y="4522"/>
                  </a:lnTo>
                  <a:lnTo>
                    <a:pt x="49948" y="4522"/>
                  </a:lnTo>
                  <a:lnTo>
                    <a:pt x="49948" y="6674"/>
                  </a:lnTo>
                  <a:lnTo>
                    <a:pt x="60709" y="6674"/>
                  </a:lnTo>
                  <a:lnTo>
                    <a:pt x="60709" y="8826"/>
                  </a:lnTo>
                  <a:lnTo>
                    <a:pt x="62861" y="8826"/>
                  </a:lnTo>
                  <a:lnTo>
                    <a:pt x="62861" y="10978"/>
                  </a:lnTo>
                  <a:lnTo>
                    <a:pt x="67166" y="10978"/>
                  </a:lnTo>
                  <a:lnTo>
                    <a:pt x="67166" y="13131"/>
                  </a:lnTo>
                  <a:lnTo>
                    <a:pt x="71470" y="13131"/>
                  </a:lnTo>
                  <a:lnTo>
                    <a:pt x="71470" y="15283"/>
                  </a:lnTo>
                  <a:lnTo>
                    <a:pt x="75775" y="15283"/>
                  </a:lnTo>
                  <a:lnTo>
                    <a:pt x="75775" y="17435"/>
                  </a:lnTo>
                  <a:lnTo>
                    <a:pt x="80080" y="17435"/>
                  </a:lnTo>
                  <a:lnTo>
                    <a:pt x="80080" y="23892"/>
                  </a:lnTo>
                  <a:lnTo>
                    <a:pt x="82232" y="23892"/>
                  </a:lnTo>
                  <a:lnTo>
                    <a:pt x="82232" y="28197"/>
                  </a:lnTo>
                  <a:lnTo>
                    <a:pt x="84384" y="28197"/>
                  </a:lnTo>
                  <a:lnTo>
                    <a:pt x="84384" y="30349"/>
                  </a:lnTo>
                  <a:lnTo>
                    <a:pt x="86536" y="30349"/>
                  </a:lnTo>
                  <a:lnTo>
                    <a:pt x="86536" y="32501"/>
                  </a:lnTo>
                  <a:lnTo>
                    <a:pt x="92993" y="32501"/>
                  </a:lnTo>
                  <a:lnTo>
                    <a:pt x="92993" y="34654"/>
                  </a:lnTo>
                  <a:lnTo>
                    <a:pt x="90841" y="34654"/>
                  </a:lnTo>
                  <a:lnTo>
                    <a:pt x="90841" y="36806"/>
                  </a:lnTo>
                  <a:lnTo>
                    <a:pt x="88689" y="36806"/>
                  </a:lnTo>
                  <a:lnTo>
                    <a:pt x="88689" y="38958"/>
                  </a:lnTo>
                  <a:lnTo>
                    <a:pt x="86536" y="38958"/>
                  </a:lnTo>
                  <a:lnTo>
                    <a:pt x="86536" y="41110"/>
                  </a:lnTo>
                  <a:lnTo>
                    <a:pt x="84384" y="41110"/>
                  </a:lnTo>
                  <a:lnTo>
                    <a:pt x="84384" y="43263"/>
                  </a:lnTo>
                  <a:lnTo>
                    <a:pt x="82232" y="43263"/>
                  </a:lnTo>
                  <a:lnTo>
                    <a:pt x="82232" y="45415"/>
                  </a:lnTo>
                  <a:lnTo>
                    <a:pt x="69318" y="45415"/>
                  </a:lnTo>
                  <a:lnTo>
                    <a:pt x="69318" y="43263"/>
                  </a:lnTo>
                  <a:lnTo>
                    <a:pt x="65014" y="43263"/>
                  </a:lnTo>
                  <a:lnTo>
                    <a:pt x="65014" y="41110"/>
                  </a:lnTo>
                  <a:lnTo>
                    <a:pt x="62861" y="41110"/>
                  </a:lnTo>
                  <a:lnTo>
                    <a:pt x="62861" y="38958"/>
                  </a:lnTo>
                  <a:lnTo>
                    <a:pt x="54252" y="38958"/>
                  </a:lnTo>
                  <a:lnTo>
                    <a:pt x="54252" y="36806"/>
                  </a:lnTo>
                  <a:lnTo>
                    <a:pt x="47795" y="36806"/>
                  </a:lnTo>
                  <a:lnTo>
                    <a:pt x="47795" y="34654"/>
                  </a:lnTo>
                  <a:lnTo>
                    <a:pt x="41338" y="34654"/>
                  </a:lnTo>
                  <a:lnTo>
                    <a:pt x="41338" y="32501"/>
                  </a:lnTo>
                  <a:lnTo>
                    <a:pt x="37034" y="32501"/>
                  </a:lnTo>
                  <a:lnTo>
                    <a:pt x="37034" y="30349"/>
                  </a:lnTo>
                  <a:lnTo>
                    <a:pt x="30577" y="30349"/>
                  </a:lnTo>
                  <a:lnTo>
                    <a:pt x="30577" y="32501"/>
                  </a:lnTo>
                  <a:lnTo>
                    <a:pt x="28425" y="32501"/>
                  </a:lnTo>
                  <a:lnTo>
                    <a:pt x="28425" y="49720"/>
                  </a:lnTo>
                  <a:lnTo>
                    <a:pt x="26272" y="49720"/>
                  </a:lnTo>
                  <a:lnTo>
                    <a:pt x="26272" y="75547"/>
                  </a:lnTo>
                  <a:lnTo>
                    <a:pt x="24120" y="75547"/>
                  </a:lnTo>
                  <a:lnTo>
                    <a:pt x="24120" y="84156"/>
                  </a:lnTo>
                  <a:lnTo>
                    <a:pt x="4750" y="84156"/>
                  </a:lnTo>
                  <a:lnTo>
                    <a:pt x="4750" y="82004"/>
                  </a:lnTo>
                  <a:lnTo>
                    <a:pt x="2597" y="82004"/>
                  </a:lnTo>
                  <a:lnTo>
                    <a:pt x="2597" y="64786"/>
                  </a:lnTo>
                  <a:lnTo>
                    <a:pt x="445" y="64786"/>
                  </a:lnTo>
                  <a:lnTo>
                    <a:pt x="445" y="60481"/>
                  </a:lnTo>
                  <a:lnTo>
                    <a:pt x="2597" y="60481"/>
                  </a:lnTo>
                  <a:lnTo>
                    <a:pt x="2597" y="10978"/>
                  </a:lnTo>
                  <a:lnTo>
                    <a:pt x="4750" y="10978"/>
                  </a:lnTo>
                  <a:lnTo>
                    <a:pt x="4750" y="8826"/>
                  </a:lnTo>
                  <a:lnTo>
                    <a:pt x="6902" y="8826"/>
                  </a:lnTo>
                  <a:lnTo>
                    <a:pt x="6902" y="4522"/>
                  </a:lnTo>
                  <a:lnTo>
                    <a:pt x="9054" y="4522"/>
                  </a:lnTo>
                  <a:lnTo>
                    <a:pt x="9054" y="2369"/>
                  </a:lnTo>
                  <a:lnTo>
                    <a:pt x="13359" y="2369"/>
                  </a:lnTo>
                  <a:close/>
                </a:path>
              </a:pathLst>
            </a:custGeom>
            <a:solidFill>
              <a:srgbClr val="04081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7E199297-3BA0-D897-C9C2-8ED09435EAD3}"/>
                </a:ext>
              </a:extLst>
            </p:cNvPr>
            <p:cNvSpPr/>
            <p:nvPr/>
          </p:nvSpPr>
          <p:spPr>
            <a:xfrm>
              <a:off x="12442407" y="8003226"/>
              <a:ext cx="64568" cy="68873"/>
            </a:xfrm>
            <a:custGeom>
              <a:avLst/>
              <a:gdLst>
                <a:gd name="connsiteX0" fmla="*/ 19886 w 64568"/>
                <a:gd name="connsiteY0" fmla="*/ 256 h 68873"/>
                <a:gd name="connsiteX1" fmla="*/ 39256 w 64568"/>
                <a:gd name="connsiteY1" fmla="*/ 256 h 68873"/>
                <a:gd name="connsiteX2" fmla="*/ 39256 w 64568"/>
                <a:gd name="connsiteY2" fmla="*/ 2408 h 68873"/>
                <a:gd name="connsiteX3" fmla="*/ 45713 w 64568"/>
                <a:gd name="connsiteY3" fmla="*/ 2408 h 68873"/>
                <a:gd name="connsiteX4" fmla="*/ 45713 w 64568"/>
                <a:gd name="connsiteY4" fmla="*/ 4561 h 68873"/>
                <a:gd name="connsiteX5" fmla="*/ 50018 w 64568"/>
                <a:gd name="connsiteY5" fmla="*/ 4561 h 68873"/>
                <a:gd name="connsiteX6" fmla="*/ 50018 w 64568"/>
                <a:gd name="connsiteY6" fmla="*/ 6713 h 68873"/>
                <a:gd name="connsiteX7" fmla="*/ 52170 w 64568"/>
                <a:gd name="connsiteY7" fmla="*/ 6713 h 68873"/>
                <a:gd name="connsiteX8" fmla="*/ 52170 w 64568"/>
                <a:gd name="connsiteY8" fmla="*/ 8865 h 68873"/>
                <a:gd name="connsiteX9" fmla="*/ 54322 w 64568"/>
                <a:gd name="connsiteY9" fmla="*/ 8865 h 68873"/>
                <a:gd name="connsiteX10" fmla="*/ 54322 w 64568"/>
                <a:gd name="connsiteY10" fmla="*/ 11017 h 68873"/>
                <a:gd name="connsiteX11" fmla="*/ 56474 w 64568"/>
                <a:gd name="connsiteY11" fmla="*/ 11017 h 68873"/>
                <a:gd name="connsiteX12" fmla="*/ 56474 w 64568"/>
                <a:gd name="connsiteY12" fmla="*/ 13170 h 68873"/>
                <a:gd name="connsiteX13" fmla="*/ 58627 w 64568"/>
                <a:gd name="connsiteY13" fmla="*/ 13170 h 68873"/>
                <a:gd name="connsiteX14" fmla="*/ 58627 w 64568"/>
                <a:gd name="connsiteY14" fmla="*/ 15322 h 68873"/>
                <a:gd name="connsiteX15" fmla="*/ 60779 w 64568"/>
                <a:gd name="connsiteY15" fmla="*/ 15322 h 68873"/>
                <a:gd name="connsiteX16" fmla="*/ 60779 w 64568"/>
                <a:gd name="connsiteY16" fmla="*/ 17474 h 68873"/>
                <a:gd name="connsiteX17" fmla="*/ 62931 w 64568"/>
                <a:gd name="connsiteY17" fmla="*/ 17474 h 68873"/>
                <a:gd name="connsiteX18" fmla="*/ 62931 w 64568"/>
                <a:gd name="connsiteY18" fmla="*/ 21779 h 68873"/>
                <a:gd name="connsiteX19" fmla="*/ 65084 w 64568"/>
                <a:gd name="connsiteY19" fmla="*/ 21779 h 68873"/>
                <a:gd name="connsiteX20" fmla="*/ 65084 w 64568"/>
                <a:gd name="connsiteY20" fmla="*/ 43302 h 68873"/>
                <a:gd name="connsiteX21" fmla="*/ 62931 w 64568"/>
                <a:gd name="connsiteY21" fmla="*/ 43302 h 68873"/>
                <a:gd name="connsiteX22" fmla="*/ 62931 w 64568"/>
                <a:gd name="connsiteY22" fmla="*/ 49759 h 68873"/>
                <a:gd name="connsiteX23" fmla="*/ 60779 w 64568"/>
                <a:gd name="connsiteY23" fmla="*/ 49759 h 68873"/>
                <a:gd name="connsiteX24" fmla="*/ 60779 w 64568"/>
                <a:gd name="connsiteY24" fmla="*/ 54063 h 68873"/>
                <a:gd name="connsiteX25" fmla="*/ 58627 w 64568"/>
                <a:gd name="connsiteY25" fmla="*/ 54063 h 68873"/>
                <a:gd name="connsiteX26" fmla="*/ 58627 w 64568"/>
                <a:gd name="connsiteY26" fmla="*/ 56215 h 68873"/>
                <a:gd name="connsiteX27" fmla="*/ 56474 w 64568"/>
                <a:gd name="connsiteY27" fmla="*/ 56215 h 68873"/>
                <a:gd name="connsiteX28" fmla="*/ 56474 w 64568"/>
                <a:gd name="connsiteY28" fmla="*/ 58368 h 68873"/>
                <a:gd name="connsiteX29" fmla="*/ 54322 w 64568"/>
                <a:gd name="connsiteY29" fmla="*/ 58368 h 68873"/>
                <a:gd name="connsiteX30" fmla="*/ 54322 w 64568"/>
                <a:gd name="connsiteY30" fmla="*/ 60520 h 68873"/>
                <a:gd name="connsiteX31" fmla="*/ 52170 w 64568"/>
                <a:gd name="connsiteY31" fmla="*/ 60520 h 68873"/>
                <a:gd name="connsiteX32" fmla="*/ 52170 w 64568"/>
                <a:gd name="connsiteY32" fmla="*/ 62672 h 68873"/>
                <a:gd name="connsiteX33" fmla="*/ 50018 w 64568"/>
                <a:gd name="connsiteY33" fmla="*/ 62672 h 68873"/>
                <a:gd name="connsiteX34" fmla="*/ 50018 w 64568"/>
                <a:gd name="connsiteY34" fmla="*/ 64825 h 68873"/>
                <a:gd name="connsiteX35" fmla="*/ 43561 w 64568"/>
                <a:gd name="connsiteY35" fmla="*/ 64825 h 68873"/>
                <a:gd name="connsiteX36" fmla="*/ 43561 w 64568"/>
                <a:gd name="connsiteY36" fmla="*/ 66977 h 68873"/>
                <a:gd name="connsiteX37" fmla="*/ 37104 w 64568"/>
                <a:gd name="connsiteY37" fmla="*/ 66977 h 68873"/>
                <a:gd name="connsiteX38" fmla="*/ 37104 w 64568"/>
                <a:gd name="connsiteY38" fmla="*/ 69129 h 68873"/>
                <a:gd name="connsiteX39" fmla="*/ 22038 w 64568"/>
                <a:gd name="connsiteY39" fmla="*/ 69129 h 68873"/>
                <a:gd name="connsiteX40" fmla="*/ 22038 w 64568"/>
                <a:gd name="connsiteY40" fmla="*/ 66977 h 68873"/>
                <a:gd name="connsiteX41" fmla="*/ 17733 w 64568"/>
                <a:gd name="connsiteY41" fmla="*/ 66977 h 68873"/>
                <a:gd name="connsiteX42" fmla="*/ 17733 w 64568"/>
                <a:gd name="connsiteY42" fmla="*/ 64825 h 68873"/>
                <a:gd name="connsiteX43" fmla="*/ 13429 w 64568"/>
                <a:gd name="connsiteY43" fmla="*/ 64825 h 68873"/>
                <a:gd name="connsiteX44" fmla="*/ 13429 w 64568"/>
                <a:gd name="connsiteY44" fmla="*/ 62672 h 68873"/>
                <a:gd name="connsiteX45" fmla="*/ 11276 w 64568"/>
                <a:gd name="connsiteY45" fmla="*/ 62672 h 68873"/>
                <a:gd name="connsiteX46" fmla="*/ 11276 w 64568"/>
                <a:gd name="connsiteY46" fmla="*/ 60520 h 68873"/>
                <a:gd name="connsiteX47" fmla="*/ 9124 w 64568"/>
                <a:gd name="connsiteY47" fmla="*/ 60520 h 68873"/>
                <a:gd name="connsiteX48" fmla="*/ 9124 w 64568"/>
                <a:gd name="connsiteY48" fmla="*/ 56215 h 68873"/>
                <a:gd name="connsiteX49" fmla="*/ 6972 w 64568"/>
                <a:gd name="connsiteY49" fmla="*/ 56215 h 68873"/>
                <a:gd name="connsiteX50" fmla="*/ 6972 w 64568"/>
                <a:gd name="connsiteY50" fmla="*/ 54063 h 68873"/>
                <a:gd name="connsiteX51" fmla="*/ 4820 w 64568"/>
                <a:gd name="connsiteY51" fmla="*/ 54063 h 68873"/>
                <a:gd name="connsiteX52" fmla="*/ 4820 w 64568"/>
                <a:gd name="connsiteY52" fmla="*/ 49759 h 68873"/>
                <a:gd name="connsiteX53" fmla="*/ 2667 w 64568"/>
                <a:gd name="connsiteY53" fmla="*/ 49759 h 68873"/>
                <a:gd name="connsiteX54" fmla="*/ 2667 w 64568"/>
                <a:gd name="connsiteY54" fmla="*/ 47606 h 68873"/>
                <a:gd name="connsiteX55" fmla="*/ 515 w 64568"/>
                <a:gd name="connsiteY55" fmla="*/ 47606 h 68873"/>
                <a:gd name="connsiteX56" fmla="*/ 515 w 64568"/>
                <a:gd name="connsiteY56" fmla="*/ 23931 h 68873"/>
                <a:gd name="connsiteX57" fmla="*/ 2667 w 64568"/>
                <a:gd name="connsiteY57" fmla="*/ 23931 h 68873"/>
                <a:gd name="connsiteX58" fmla="*/ 2667 w 64568"/>
                <a:gd name="connsiteY58" fmla="*/ 17474 h 68873"/>
                <a:gd name="connsiteX59" fmla="*/ 4820 w 64568"/>
                <a:gd name="connsiteY59" fmla="*/ 17474 h 68873"/>
                <a:gd name="connsiteX60" fmla="*/ 4820 w 64568"/>
                <a:gd name="connsiteY60" fmla="*/ 13170 h 68873"/>
                <a:gd name="connsiteX61" fmla="*/ 6972 w 64568"/>
                <a:gd name="connsiteY61" fmla="*/ 13170 h 68873"/>
                <a:gd name="connsiteX62" fmla="*/ 6972 w 64568"/>
                <a:gd name="connsiteY62" fmla="*/ 11017 h 68873"/>
                <a:gd name="connsiteX63" fmla="*/ 9124 w 64568"/>
                <a:gd name="connsiteY63" fmla="*/ 11017 h 68873"/>
                <a:gd name="connsiteX64" fmla="*/ 9124 w 64568"/>
                <a:gd name="connsiteY64" fmla="*/ 8865 h 68873"/>
                <a:gd name="connsiteX65" fmla="*/ 11276 w 64568"/>
                <a:gd name="connsiteY65" fmla="*/ 8865 h 68873"/>
                <a:gd name="connsiteX66" fmla="*/ 11276 w 64568"/>
                <a:gd name="connsiteY66" fmla="*/ 6713 h 68873"/>
                <a:gd name="connsiteX67" fmla="*/ 13429 w 64568"/>
                <a:gd name="connsiteY67" fmla="*/ 6713 h 68873"/>
                <a:gd name="connsiteX68" fmla="*/ 13429 w 64568"/>
                <a:gd name="connsiteY68" fmla="*/ 4561 h 68873"/>
                <a:gd name="connsiteX69" fmla="*/ 15581 w 64568"/>
                <a:gd name="connsiteY69" fmla="*/ 4561 h 68873"/>
                <a:gd name="connsiteX70" fmla="*/ 15581 w 64568"/>
                <a:gd name="connsiteY70" fmla="*/ 2408 h 68873"/>
                <a:gd name="connsiteX71" fmla="*/ 19886 w 64568"/>
                <a:gd name="connsiteY71" fmla="*/ 2408 h 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4568" h="68873">
                  <a:moveTo>
                    <a:pt x="19886" y="256"/>
                  </a:moveTo>
                  <a:lnTo>
                    <a:pt x="39256" y="256"/>
                  </a:lnTo>
                  <a:lnTo>
                    <a:pt x="39256" y="2408"/>
                  </a:lnTo>
                  <a:lnTo>
                    <a:pt x="45713" y="2408"/>
                  </a:lnTo>
                  <a:lnTo>
                    <a:pt x="45713" y="4561"/>
                  </a:lnTo>
                  <a:lnTo>
                    <a:pt x="50018" y="4561"/>
                  </a:lnTo>
                  <a:lnTo>
                    <a:pt x="50018" y="6713"/>
                  </a:lnTo>
                  <a:lnTo>
                    <a:pt x="52170" y="6713"/>
                  </a:lnTo>
                  <a:lnTo>
                    <a:pt x="52170" y="8865"/>
                  </a:lnTo>
                  <a:lnTo>
                    <a:pt x="54322" y="8865"/>
                  </a:lnTo>
                  <a:lnTo>
                    <a:pt x="54322" y="11017"/>
                  </a:lnTo>
                  <a:lnTo>
                    <a:pt x="56474" y="11017"/>
                  </a:lnTo>
                  <a:lnTo>
                    <a:pt x="56474" y="13170"/>
                  </a:lnTo>
                  <a:lnTo>
                    <a:pt x="58627" y="13170"/>
                  </a:lnTo>
                  <a:lnTo>
                    <a:pt x="58627" y="15322"/>
                  </a:lnTo>
                  <a:lnTo>
                    <a:pt x="60779" y="15322"/>
                  </a:lnTo>
                  <a:lnTo>
                    <a:pt x="60779" y="17474"/>
                  </a:lnTo>
                  <a:lnTo>
                    <a:pt x="62931" y="17474"/>
                  </a:lnTo>
                  <a:lnTo>
                    <a:pt x="62931" y="21779"/>
                  </a:lnTo>
                  <a:lnTo>
                    <a:pt x="65084" y="21779"/>
                  </a:lnTo>
                  <a:lnTo>
                    <a:pt x="65084" y="43302"/>
                  </a:lnTo>
                  <a:lnTo>
                    <a:pt x="62931" y="43302"/>
                  </a:lnTo>
                  <a:lnTo>
                    <a:pt x="62931" y="49759"/>
                  </a:lnTo>
                  <a:lnTo>
                    <a:pt x="60779" y="49759"/>
                  </a:lnTo>
                  <a:lnTo>
                    <a:pt x="60779" y="54063"/>
                  </a:lnTo>
                  <a:lnTo>
                    <a:pt x="58627" y="54063"/>
                  </a:lnTo>
                  <a:lnTo>
                    <a:pt x="58627" y="56215"/>
                  </a:lnTo>
                  <a:lnTo>
                    <a:pt x="56474" y="56215"/>
                  </a:lnTo>
                  <a:lnTo>
                    <a:pt x="56474" y="58368"/>
                  </a:lnTo>
                  <a:lnTo>
                    <a:pt x="54322" y="58368"/>
                  </a:lnTo>
                  <a:lnTo>
                    <a:pt x="54322" y="60520"/>
                  </a:lnTo>
                  <a:lnTo>
                    <a:pt x="52170" y="60520"/>
                  </a:lnTo>
                  <a:lnTo>
                    <a:pt x="52170" y="62672"/>
                  </a:lnTo>
                  <a:lnTo>
                    <a:pt x="50018" y="62672"/>
                  </a:lnTo>
                  <a:lnTo>
                    <a:pt x="50018" y="64825"/>
                  </a:lnTo>
                  <a:lnTo>
                    <a:pt x="43561" y="64825"/>
                  </a:lnTo>
                  <a:lnTo>
                    <a:pt x="43561" y="66977"/>
                  </a:lnTo>
                  <a:lnTo>
                    <a:pt x="37104" y="66977"/>
                  </a:lnTo>
                  <a:lnTo>
                    <a:pt x="37104" y="69129"/>
                  </a:lnTo>
                  <a:lnTo>
                    <a:pt x="22038" y="69129"/>
                  </a:lnTo>
                  <a:lnTo>
                    <a:pt x="22038" y="66977"/>
                  </a:lnTo>
                  <a:lnTo>
                    <a:pt x="17733" y="66977"/>
                  </a:lnTo>
                  <a:lnTo>
                    <a:pt x="17733" y="64825"/>
                  </a:lnTo>
                  <a:lnTo>
                    <a:pt x="13429" y="64825"/>
                  </a:lnTo>
                  <a:lnTo>
                    <a:pt x="13429" y="62672"/>
                  </a:lnTo>
                  <a:lnTo>
                    <a:pt x="11276" y="62672"/>
                  </a:lnTo>
                  <a:lnTo>
                    <a:pt x="11276" y="60520"/>
                  </a:lnTo>
                  <a:lnTo>
                    <a:pt x="9124" y="60520"/>
                  </a:lnTo>
                  <a:lnTo>
                    <a:pt x="9124" y="56215"/>
                  </a:lnTo>
                  <a:lnTo>
                    <a:pt x="6972" y="56215"/>
                  </a:lnTo>
                  <a:lnTo>
                    <a:pt x="6972" y="54063"/>
                  </a:lnTo>
                  <a:lnTo>
                    <a:pt x="4820" y="54063"/>
                  </a:lnTo>
                  <a:lnTo>
                    <a:pt x="4820" y="49759"/>
                  </a:lnTo>
                  <a:lnTo>
                    <a:pt x="2667" y="49759"/>
                  </a:lnTo>
                  <a:lnTo>
                    <a:pt x="2667" y="47606"/>
                  </a:lnTo>
                  <a:lnTo>
                    <a:pt x="515" y="47606"/>
                  </a:lnTo>
                  <a:lnTo>
                    <a:pt x="515" y="23931"/>
                  </a:lnTo>
                  <a:lnTo>
                    <a:pt x="2667" y="23931"/>
                  </a:lnTo>
                  <a:lnTo>
                    <a:pt x="2667" y="17474"/>
                  </a:lnTo>
                  <a:lnTo>
                    <a:pt x="4820" y="17474"/>
                  </a:lnTo>
                  <a:lnTo>
                    <a:pt x="4820" y="13170"/>
                  </a:lnTo>
                  <a:lnTo>
                    <a:pt x="6972" y="13170"/>
                  </a:lnTo>
                  <a:lnTo>
                    <a:pt x="6972" y="11017"/>
                  </a:lnTo>
                  <a:lnTo>
                    <a:pt x="9124" y="11017"/>
                  </a:lnTo>
                  <a:lnTo>
                    <a:pt x="9124" y="8865"/>
                  </a:lnTo>
                  <a:lnTo>
                    <a:pt x="11276" y="8865"/>
                  </a:lnTo>
                  <a:lnTo>
                    <a:pt x="11276" y="6713"/>
                  </a:lnTo>
                  <a:lnTo>
                    <a:pt x="13429" y="6713"/>
                  </a:lnTo>
                  <a:lnTo>
                    <a:pt x="13429" y="4561"/>
                  </a:lnTo>
                  <a:lnTo>
                    <a:pt x="15581" y="4561"/>
                  </a:lnTo>
                  <a:lnTo>
                    <a:pt x="15581" y="2408"/>
                  </a:lnTo>
                  <a:lnTo>
                    <a:pt x="19886" y="2408"/>
                  </a:lnTo>
                  <a:close/>
                </a:path>
              </a:pathLst>
            </a:custGeom>
            <a:solidFill>
              <a:srgbClr val="14132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7F4FE033-77CC-CA81-C341-F157402A46B7}"/>
                </a:ext>
              </a:extLst>
            </p:cNvPr>
            <p:cNvSpPr/>
            <p:nvPr/>
          </p:nvSpPr>
          <p:spPr>
            <a:xfrm>
              <a:off x="12143240" y="9113805"/>
              <a:ext cx="68873" cy="105462"/>
            </a:xfrm>
            <a:custGeom>
              <a:avLst/>
              <a:gdLst>
                <a:gd name="connsiteX0" fmla="*/ 6827 w 68873"/>
                <a:gd name="connsiteY0" fmla="*/ 772 h 105462"/>
                <a:gd name="connsiteX1" fmla="*/ 8979 w 68873"/>
                <a:gd name="connsiteY1" fmla="*/ 772 h 105462"/>
                <a:gd name="connsiteX2" fmla="*/ 8979 w 68873"/>
                <a:gd name="connsiteY2" fmla="*/ 9381 h 105462"/>
                <a:gd name="connsiteX3" fmla="*/ 6827 w 68873"/>
                <a:gd name="connsiteY3" fmla="*/ 9381 h 105462"/>
                <a:gd name="connsiteX4" fmla="*/ 6827 w 68873"/>
                <a:gd name="connsiteY4" fmla="*/ 17990 h 105462"/>
                <a:gd name="connsiteX5" fmla="*/ 11131 w 68873"/>
                <a:gd name="connsiteY5" fmla="*/ 17990 h 105462"/>
                <a:gd name="connsiteX6" fmla="*/ 11131 w 68873"/>
                <a:gd name="connsiteY6" fmla="*/ 20143 h 105462"/>
                <a:gd name="connsiteX7" fmla="*/ 4675 w 68873"/>
                <a:gd name="connsiteY7" fmla="*/ 20143 h 105462"/>
                <a:gd name="connsiteX8" fmla="*/ 4675 w 68873"/>
                <a:gd name="connsiteY8" fmla="*/ 30904 h 105462"/>
                <a:gd name="connsiteX9" fmla="*/ 2522 w 68873"/>
                <a:gd name="connsiteY9" fmla="*/ 30904 h 105462"/>
                <a:gd name="connsiteX10" fmla="*/ 2522 w 68873"/>
                <a:gd name="connsiteY10" fmla="*/ 43818 h 105462"/>
                <a:gd name="connsiteX11" fmla="*/ 11131 w 68873"/>
                <a:gd name="connsiteY11" fmla="*/ 43818 h 105462"/>
                <a:gd name="connsiteX12" fmla="*/ 11131 w 68873"/>
                <a:gd name="connsiteY12" fmla="*/ 45970 h 105462"/>
                <a:gd name="connsiteX13" fmla="*/ 49873 w 68873"/>
                <a:gd name="connsiteY13" fmla="*/ 45970 h 105462"/>
                <a:gd name="connsiteX14" fmla="*/ 49873 w 68873"/>
                <a:gd name="connsiteY14" fmla="*/ 43818 h 105462"/>
                <a:gd name="connsiteX15" fmla="*/ 62786 w 68873"/>
                <a:gd name="connsiteY15" fmla="*/ 43818 h 105462"/>
                <a:gd name="connsiteX16" fmla="*/ 62786 w 68873"/>
                <a:gd name="connsiteY16" fmla="*/ 41665 h 105462"/>
                <a:gd name="connsiteX17" fmla="*/ 64939 w 68873"/>
                <a:gd name="connsiteY17" fmla="*/ 41665 h 105462"/>
                <a:gd name="connsiteX18" fmla="*/ 64939 w 68873"/>
                <a:gd name="connsiteY18" fmla="*/ 26599 h 105462"/>
                <a:gd name="connsiteX19" fmla="*/ 67091 w 68873"/>
                <a:gd name="connsiteY19" fmla="*/ 26599 h 105462"/>
                <a:gd name="connsiteX20" fmla="*/ 67091 w 68873"/>
                <a:gd name="connsiteY20" fmla="*/ 43818 h 105462"/>
                <a:gd name="connsiteX21" fmla="*/ 64939 w 68873"/>
                <a:gd name="connsiteY21" fmla="*/ 43818 h 105462"/>
                <a:gd name="connsiteX22" fmla="*/ 64939 w 68873"/>
                <a:gd name="connsiteY22" fmla="*/ 69645 h 105462"/>
                <a:gd name="connsiteX23" fmla="*/ 67091 w 68873"/>
                <a:gd name="connsiteY23" fmla="*/ 69645 h 105462"/>
                <a:gd name="connsiteX24" fmla="*/ 67091 w 68873"/>
                <a:gd name="connsiteY24" fmla="*/ 91168 h 105462"/>
                <a:gd name="connsiteX25" fmla="*/ 69243 w 68873"/>
                <a:gd name="connsiteY25" fmla="*/ 91168 h 105462"/>
                <a:gd name="connsiteX26" fmla="*/ 69243 w 68873"/>
                <a:gd name="connsiteY26" fmla="*/ 106234 h 105462"/>
                <a:gd name="connsiteX27" fmla="*/ 34807 w 68873"/>
                <a:gd name="connsiteY27" fmla="*/ 106234 h 105462"/>
                <a:gd name="connsiteX28" fmla="*/ 34807 w 68873"/>
                <a:gd name="connsiteY28" fmla="*/ 104082 h 105462"/>
                <a:gd name="connsiteX29" fmla="*/ 30502 w 68873"/>
                <a:gd name="connsiteY29" fmla="*/ 104082 h 105462"/>
                <a:gd name="connsiteX30" fmla="*/ 30502 w 68873"/>
                <a:gd name="connsiteY30" fmla="*/ 101929 h 105462"/>
                <a:gd name="connsiteX31" fmla="*/ 28350 w 68873"/>
                <a:gd name="connsiteY31" fmla="*/ 101929 h 105462"/>
                <a:gd name="connsiteX32" fmla="*/ 28350 w 68873"/>
                <a:gd name="connsiteY32" fmla="*/ 99777 h 105462"/>
                <a:gd name="connsiteX33" fmla="*/ 26197 w 68873"/>
                <a:gd name="connsiteY33" fmla="*/ 99777 h 105462"/>
                <a:gd name="connsiteX34" fmla="*/ 26197 w 68873"/>
                <a:gd name="connsiteY34" fmla="*/ 97625 h 105462"/>
                <a:gd name="connsiteX35" fmla="*/ 24045 w 68873"/>
                <a:gd name="connsiteY35" fmla="*/ 97625 h 105462"/>
                <a:gd name="connsiteX36" fmla="*/ 24045 w 68873"/>
                <a:gd name="connsiteY36" fmla="*/ 95473 h 105462"/>
                <a:gd name="connsiteX37" fmla="*/ 21893 w 68873"/>
                <a:gd name="connsiteY37" fmla="*/ 95473 h 105462"/>
                <a:gd name="connsiteX38" fmla="*/ 21893 w 68873"/>
                <a:gd name="connsiteY38" fmla="*/ 93320 h 105462"/>
                <a:gd name="connsiteX39" fmla="*/ 19741 w 68873"/>
                <a:gd name="connsiteY39" fmla="*/ 93320 h 105462"/>
                <a:gd name="connsiteX40" fmla="*/ 19741 w 68873"/>
                <a:gd name="connsiteY40" fmla="*/ 91168 h 105462"/>
                <a:gd name="connsiteX41" fmla="*/ 17588 w 68873"/>
                <a:gd name="connsiteY41" fmla="*/ 91168 h 105462"/>
                <a:gd name="connsiteX42" fmla="*/ 17588 w 68873"/>
                <a:gd name="connsiteY42" fmla="*/ 89016 h 105462"/>
                <a:gd name="connsiteX43" fmla="*/ 15436 w 68873"/>
                <a:gd name="connsiteY43" fmla="*/ 89016 h 105462"/>
                <a:gd name="connsiteX44" fmla="*/ 15436 w 68873"/>
                <a:gd name="connsiteY44" fmla="*/ 86863 h 105462"/>
                <a:gd name="connsiteX45" fmla="*/ 13284 w 68873"/>
                <a:gd name="connsiteY45" fmla="*/ 86863 h 105462"/>
                <a:gd name="connsiteX46" fmla="*/ 13284 w 68873"/>
                <a:gd name="connsiteY46" fmla="*/ 84711 h 105462"/>
                <a:gd name="connsiteX47" fmla="*/ 11131 w 68873"/>
                <a:gd name="connsiteY47" fmla="*/ 84711 h 105462"/>
                <a:gd name="connsiteX48" fmla="*/ 11131 w 68873"/>
                <a:gd name="connsiteY48" fmla="*/ 80407 h 105462"/>
                <a:gd name="connsiteX49" fmla="*/ 8979 w 68873"/>
                <a:gd name="connsiteY49" fmla="*/ 80407 h 105462"/>
                <a:gd name="connsiteX50" fmla="*/ 8979 w 68873"/>
                <a:gd name="connsiteY50" fmla="*/ 76102 h 105462"/>
                <a:gd name="connsiteX51" fmla="*/ 6827 w 68873"/>
                <a:gd name="connsiteY51" fmla="*/ 76102 h 105462"/>
                <a:gd name="connsiteX52" fmla="*/ 6827 w 68873"/>
                <a:gd name="connsiteY52" fmla="*/ 69645 h 105462"/>
                <a:gd name="connsiteX53" fmla="*/ 4675 w 68873"/>
                <a:gd name="connsiteY53" fmla="*/ 69645 h 105462"/>
                <a:gd name="connsiteX54" fmla="*/ 4675 w 68873"/>
                <a:gd name="connsiteY54" fmla="*/ 61036 h 105462"/>
                <a:gd name="connsiteX55" fmla="*/ 2522 w 68873"/>
                <a:gd name="connsiteY55" fmla="*/ 61036 h 105462"/>
                <a:gd name="connsiteX56" fmla="*/ 2522 w 68873"/>
                <a:gd name="connsiteY56" fmla="*/ 50275 h 105462"/>
                <a:gd name="connsiteX57" fmla="*/ 370 w 68873"/>
                <a:gd name="connsiteY57" fmla="*/ 50275 h 105462"/>
                <a:gd name="connsiteX58" fmla="*/ 370 w 68873"/>
                <a:gd name="connsiteY58" fmla="*/ 26599 h 105462"/>
                <a:gd name="connsiteX59" fmla="*/ 2522 w 68873"/>
                <a:gd name="connsiteY59" fmla="*/ 26599 h 105462"/>
                <a:gd name="connsiteX60" fmla="*/ 2522 w 68873"/>
                <a:gd name="connsiteY60" fmla="*/ 13686 h 105462"/>
                <a:gd name="connsiteX61" fmla="*/ 4675 w 68873"/>
                <a:gd name="connsiteY61" fmla="*/ 13686 h 105462"/>
                <a:gd name="connsiteX62" fmla="*/ 4675 w 68873"/>
                <a:gd name="connsiteY62" fmla="*/ 7229 h 105462"/>
                <a:gd name="connsiteX63" fmla="*/ 6827 w 68873"/>
                <a:gd name="connsiteY63" fmla="*/ 7229 h 10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8873" h="105462">
                  <a:moveTo>
                    <a:pt x="6827" y="772"/>
                  </a:moveTo>
                  <a:lnTo>
                    <a:pt x="8979" y="772"/>
                  </a:lnTo>
                  <a:lnTo>
                    <a:pt x="8979" y="9381"/>
                  </a:lnTo>
                  <a:lnTo>
                    <a:pt x="6827" y="9381"/>
                  </a:lnTo>
                  <a:lnTo>
                    <a:pt x="6827" y="17990"/>
                  </a:lnTo>
                  <a:lnTo>
                    <a:pt x="11131" y="17990"/>
                  </a:lnTo>
                  <a:lnTo>
                    <a:pt x="11131" y="20143"/>
                  </a:lnTo>
                  <a:lnTo>
                    <a:pt x="4675" y="20143"/>
                  </a:lnTo>
                  <a:lnTo>
                    <a:pt x="4675" y="30904"/>
                  </a:lnTo>
                  <a:lnTo>
                    <a:pt x="2522" y="30904"/>
                  </a:lnTo>
                  <a:lnTo>
                    <a:pt x="2522" y="43818"/>
                  </a:lnTo>
                  <a:lnTo>
                    <a:pt x="11131" y="43818"/>
                  </a:lnTo>
                  <a:lnTo>
                    <a:pt x="11131" y="45970"/>
                  </a:lnTo>
                  <a:lnTo>
                    <a:pt x="49873" y="45970"/>
                  </a:lnTo>
                  <a:lnTo>
                    <a:pt x="49873" y="43818"/>
                  </a:lnTo>
                  <a:lnTo>
                    <a:pt x="62786" y="43818"/>
                  </a:lnTo>
                  <a:lnTo>
                    <a:pt x="62786" y="41665"/>
                  </a:lnTo>
                  <a:lnTo>
                    <a:pt x="64939" y="41665"/>
                  </a:lnTo>
                  <a:lnTo>
                    <a:pt x="64939" y="26599"/>
                  </a:lnTo>
                  <a:lnTo>
                    <a:pt x="67091" y="26599"/>
                  </a:lnTo>
                  <a:lnTo>
                    <a:pt x="67091" y="43818"/>
                  </a:lnTo>
                  <a:lnTo>
                    <a:pt x="64939" y="43818"/>
                  </a:lnTo>
                  <a:lnTo>
                    <a:pt x="64939" y="69645"/>
                  </a:lnTo>
                  <a:lnTo>
                    <a:pt x="67091" y="69645"/>
                  </a:lnTo>
                  <a:lnTo>
                    <a:pt x="67091" y="91168"/>
                  </a:lnTo>
                  <a:lnTo>
                    <a:pt x="69243" y="91168"/>
                  </a:lnTo>
                  <a:lnTo>
                    <a:pt x="69243" y="106234"/>
                  </a:lnTo>
                  <a:lnTo>
                    <a:pt x="34807" y="106234"/>
                  </a:lnTo>
                  <a:lnTo>
                    <a:pt x="34807" y="104082"/>
                  </a:lnTo>
                  <a:lnTo>
                    <a:pt x="30502" y="104082"/>
                  </a:lnTo>
                  <a:lnTo>
                    <a:pt x="30502" y="101929"/>
                  </a:lnTo>
                  <a:lnTo>
                    <a:pt x="28350" y="101929"/>
                  </a:lnTo>
                  <a:lnTo>
                    <a:pt x="28350" y="99777"/>
                  </a:lnTo>
                  <a:lnTo>
                    <a:pt x="26197" y="99777"/>
                  </a:lnTo>
                  <a:lnTo>
                    <a:pt x="26197" y="97625"/>
                  </a:lnTo>
                  <a:lnTo>
                    <a:pt x="24045" y="97625"/>
                  </a:lnTo>
                  <a:lnTo>
                    <a:pt x="24045" y="95473"/>
                  </a:lnTo>
                  <a:lnTo>
                    <a:pt x="21893" y="95473"/>
                  </a:lnTo>
                  <a:lnTo>
                    <a:pt x="21893" y="93320"/>
                  </a:lnTo>
                  <a:lnTo>
                    <a:pt x="19741" y="93320"/>
                  </a:lnTo>
                  <a:lnTo>
                    <a:pt x="19741" y="91168"/>
                  </a:lnTo>
                  <a:lnTo>
                    <a:pt x="17588" y="91168"/>
                  </a:lnTo>
                  <a:lnTo>
                    <a:pt x="17588" y="89016"/>
                  </a:lnTo>
                  <a:lnTo>
                    <a:pt x="15436" y="89016"/>
                  </a:lnTo>
                  <a:lnTo>
                    <a:pt x="15436" y="86863"/>
                  </a:lnTo>
                  <a:lnTo>
                    <a:pt x="13284" y="86863"/>
                  </a:lnTo>
                  <a:lnTo>
                    <a:pt x="13284" y="84711"/>
                  </a:lnTo>
                  <a:lnTo>
                    <a:pt x="11131" y="84711"/>
                  </a:lnTo>
                  <a:lnTo>
                    <a:pt x="11131" y="80407"/>
                  </a:lnTo>
                  <a:lnTo>
                    <a:pt x="8979" y="80407"/>
                  </a:lnTo>
                  <a:lnTo>
                    <a:pt x="8979" y="76102"/>
                  </a:lnTo>
                  <a:lnTo>
                    <a:pt x="6827" y="76102"/>
                  </a:lnTo>
                  <a:lnTo>
                    <a:pt x="6827" y="69645"/>
                  </a:lnTo>
                  <a:lnTo>
                    <a:pt x="4675" y="69645"/>
                  </a:lnTo>
                  <a:lnTo>
                    <a:pt x="4675" y="61036"/>
                  </a:lnTo>
                  <a:lnTo>
                    <a:pt x="2522" y="61036"/>
                  </a:lnTo>
                  <a:lnTo>
                    <a:pt x="2522" y="50275"/>
                  </a:lnTo>
                  <a:lnTo>
                    <a:pt x="370" y="50275"/>
                  </a:lnTo>
                  <a:lnTo>
                    <a:pt x="370" y="26599"/>
                  </a:lnTo>
                  <a:lnTo>
                    <a:pt x="2522" y="26599"/>
                  </a:lnTo>
                  <a:lnTo>
                    <a:pt x="2522" y="13686"/>
                  </a:lnTo>
                  <a:lnTo>
                    <a:pt x="4675" y="13686"/>
                  </a:lnTo>
                  <a:lnTo>
                    <a:pt x="4675" y="7229"/>
                  </a:lnTo>
                  <a:lnTo>
                    <a:pt x="6827" y="7229"/>
                  </a:lnTo>
                  <a:close/>
                </a:path>
              </a:pathLst>
            </a:custGeom>
            <a:solidFill>
              <a:srgbClr val="AAA9B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15044D6-526F-4CD6-391D-6E19C6F30880}"/>
                </a:ext>
              </a:extLst>
            </p:cNvPr>
            <p:cNvSpPr/>
            <p:nvPr/>
          </p:nvSpPr>
          <p:spPr>
            <a:xfrm>
              <a:off x="12425189" y="7947266"/>
              <a:ext cx="90396" cy="114071"/>
            </a:xfrm>
            <a:custGeom>
              <a:avLst/>
              <a:gdLst>
                <a:gd name="connsiteX0" fmla="*/ 45717 w 90396"/>
                <a:gd name="connsiteY0" fmla="*/ 230 h 114071"/>
                <a:gd name="connsiteX1" fmla="*/ 47869 w 90396"/>
                <a:gd name="connsiteY1" fmla="*/ 230 h 114071"/>
                <a:gd name="connsiteX2" fmla="*/ 47869 w 90396"/>
                <a:gd name="connsiteY2" fmla="*/ 6687 h 114071"/>
                <a:gd name="connsiteX3" fmla="*/ 50022 w 90396"/>
                <a:gd name="connsiteY3" fmla="*/ 6687 h 114071"/>
                <a:gd name="connsiteX4" fmla="*/ 50022 w 90396"/>
                <a:gd name="connsiteY4" fmla="*/ 8839 h 114071"/>
                <a:gd name="connsiteX5" fmla="*/ 56478 w 90396"/>
                <a:gd name="connsiteY5" fmla="*/ 8839 h 114071"/>
                <a:gd name="connsiteX6" fmla="*/ 56478 w 90396"/>
                <a:gd name="connsiteY6" fmla="*/ 10991 h 114071"/>
                <a:gd name="connsiteX7" fmla="*/ 58631 w 90396"/>
                <a:gd name="connsiteY7" fmla="*/ 10991 h 114071"/>
                <a:gd name="connsiteX8" fmla="*/ 58631 w 90396"/>
                <a:gd name="connsiteY8" fmla="*/ 15296 h 114071"/>
                <a:gd name="connsiteX9" fmla="*/ 60783 w 90396"/>
                <a:gd name="connsiteY9" fmla="*/ 15296 h 114071"/>
                <a:gd name="connsiteX10" fmla="*/ 60783 w 90396"/>
                <a:gd name="connsiteY10" fmla="*/ 17448 h 114071"/>
                <a:gd name="connsiteX11" fmla="*/ 62935 w 90396"/>
                <a:gd name="connsiteY11" fmla="*/ 17448 h 114071"/>
                <a:gd name="connsiteX12" fmla="*/ 62935 w 90396"/>
                <a:gd name="connsiteY12" fmla="*/ 19601 h 114071"/>
                <a:gd name="connsiteX13" fmla="*/ 65088 w 90396"/>
                <a:gd name="connsiteY13" fmla="*/ 19601 h 114071"/>
                <a:gd name="connsiteX14" fmla="*/ 65088 w 90396"/>
                <a:gd name="connsiteY14" fmla="*/ 23905 h 114071"/>
                <a:gd name="connsiteX15" fmla="*/ 69392 w 90396"/>
                <a:gd name="connsiteY15" fmla="*/ 23905 h 114071"/>
                <a:gd name="connsiteX16" fmla="*/ 69392 w 90396"/>
                <a:gd name="connsiteY16" fmla="*/ 26057 h 114071"/>
                <a:gd name="connsiteX17" fmla="*/ 71544 w 90396"/>
                <a:gd name="connsiteY17" fmla="*/ 26057 h 114071"/>
                <a:gd name="connsiteX18" fmla="*/ 71544 w 90396"/>
                <a:gd name="connsiteY18" fmla="*/ 30362 h 114071"/>
                <a:gd name="connsiteX19" fmla="*/ 73697 w 90396"/>
                <a:gd name="connsiteY19" fmla="*/ 30362 h 114071"/>
                <a:gd name="connsiteX20" fmla="*/ 73697 w 90396"/>
                <a:gd name="connsiteY20" fmla="*/ 32514 h 114071"/>
                <a:gd name="connsiteX21" fmla="*/ 75849 w 90396"/>
                <a:gd name="connsiteY21" fmla="*/ 32514 h 114071"/>
                <a:gd name="connsiteX22" fmla="*/ 75849 w 90396"/>
                <a:gd name="connsiteY22" fmla="*/ 34667 h 114071"/>
                <a:gd name="connsiteX23" fmla="*/ 78001 w 90396"/>
                <a:gd name="connsiteY23" fmla="*/ 34667 h 114071"/>
                <a:gd name="connsiteX24" fmla="*/ 78001 w 90396"/>
                <a:gd name="connsiteY24" fmla="*/ 36819 h 114071"/>
                <a:gd name="connsiteX25" fmla="*/ 80154 w 90396"/>
                <a:gd name="connsiteY25" fmla="*/ 36819 h 114071"/>
                <a:gd name="connsiteX26" fmla="*/ 80154 w 90396"/>
                <a:gd name="connsiteY26" fmla="*/ 41123 h 114071"/>
                <a:gd name="connsiteX27" fmla="*/ 84458 w 90396"/>
                <a:gd name="connsiteY27" fmla="*/ 41123 h 114071"/>
                <a:gd name="connsiteX28" fmla="*/ 84458 w 90396"/>
                <a:gd name="connsiteY28" fmla="*/ 49733 h 114071"/>
                <a:gd name="connsiteX29" fmla="*/ 90915 w 90396"/>
                <a:gd name="connsiteY29" fmla="*/ 49733 h 114071"/>
                <a:gd name="connsiteX30" fmla="*/ 90915 w 90396"/>
                <a:gd name="connsiteY30" fmla="*/ 69103 h 114071"/>
                <a:gd name="connsiteX31" fmla="*/ 88763 w 90396"/>
                <a:gd name="connsiteY31" fmla="*/ 69103 h 114071"/>
                <a:gd name="connsiteX32" fmla="*/ 88763 w 90396"/>
                <a:gd name="connsiteY32" fmla="*/ 73408 h 114071"/>
                <a:gd name="connsiteX33" fmla="*/ 90915 w 90396"/>
                <a:gd name="connsiteY33" fmla="*/ 73408 h 114071"/>
                <a:gd name="connsiteX34" fmla="*/ 90915 w 90396"/>
                <a:gd name="connsiteY34" fmla="*/ 75560 h 114071"/>
                <a:gd name="connsiteX35" fmla="*/ 88763 w 90396"/>
                <a:gd name="connsiteY35" fmla="*/ 75560 h 114071"/>
                <a:gd name="connsiteX36" fmla="*/ 88763 w 90396"/>
                <a:gd name="connsiteY36" fmla="*/ 77712 h 114071"/>
                <a:gd name="connsiteX37" fmla="*/ 90915 w 90396"/>
                <a:gd name="connsiteY37" fmla="*/ 77712 h 114071"/>
                <a:gd name="connsiteX38" fmla="*/ 90915 w 90396"/>
                <a:gd name="connsiteY38" fmla="*/ 86321 h 114071"/>
                <a:gd name="connsiteX39" fmla="*/ 88763 w 90396"/>
                <a:gd name="connsiteY39" fmla="*/ 86321 h 114071"/>
                <a:gd name="connsiteX40" fmla="*/ 88763 w 90396"/>
                <a:gd name="connsiteY40" fmla="*/ 99235 h 114071"/>
                <a:gd name="connsiteX41" fmla="*/ 86610 w 90396"/>
                <a:gd name="connsiteY41" fmla="*/ 99235 h 114071"/>
                <a:gd name="connsiteX42" fmla="*/ 86610 w 90396"/>
                <a:gd name="connsiteY42" fmla="*/ 103540 h 114071"/>
                <a:gd name="connsiteX43" fmla="*/ 84458 w 90396"/>
                <a:gd name="connsiteY43" fmla="*/ 103540 h 114071"/>
                <a:gd name="connsiteX44" fmla="*/ 84458 w 90396"/>
                <a:gd name="connsiteY44" fmla="*/ 109997 h 114071"/>
                <a:gd name="connsiteX45" fmla="*/ 82306 w 90396"/>
                <a:gd name="connsiteY45" fmla="*/ 109997 h 114071"/>
                <a:gd name="connsiteX46" fmla="*/ 82306 w 90396"/>
                <a:gd name="connsiteY46" fmla="*/ 112149 h 114071"/>
                <a:gd name="connsiteX47" fmla="*/ 80154 w 90396"/>
                <a:gd name="connsiteY47" fmla="*/ 112149 h 114071"/>
                <a:gd name="connsiteX48" fmla="*/ 80154 w 90396"/>
                <a:gd name="connsiteY48" fmla="*/ 114301 h 114071"/>
                <a:gd name="connsiteX49" fmla="*/ 78001 w 90396"/>
                <a:gd name="connsiteY49" fmla="*/ 114301 h 114071"/>
                <a:gd name="connsiteX50" fmla="*/ 78001 w 90396"/>
                <a:gd name="connsiteY50" fmla="*/ 105692 h 114071"/>
                <a:gd name="connsiteX51" fmla="*/ 80154 w 90396"/>
                <a:gd name="connsiteY51" fmla="*/ 105692 h 114071"/>
                <a:gd name="connsiteX52" fmla="*/ 80154 w 90396"/>
                <a:gd name="connsiteY52" fmla="*/ 99235 h 114071"/>
                <a:gd name="connsiteX53" fmla="*/ 82306 w 90396"/>
                <a:gd name="connsiteY53" fmla="*/ 99235 h 114071"/>
                <a:gd name="connsiteX54" fmla="*/ 82306 w 90396"/>
                <a:gd name="connsiteY54" fmla="*/ 77712 h 114071"/>
                <a:gd name="connsiteX55" fmla="*/ 80154 w 90396"/>
                <a:gd name="connsiteY55" fmla="*/ 77712 h 114071"/>
                <a:gd name="connsiteX56" fmla="*/ 80154 w 90396"/>
                <a:gd name="connsiteY56" fmla="*/ 73408 h 114071"/>
                <a:gd name="connsiteX57" fmla="*/ 78001 w 90396"/>
                <a:gd name="connsiteY57" fmla="*/ 73408 h 114071"/>
                <a:gd name="connsiteX58" fmla="*/ 78001 w 90396"/>
                <a:gd name="connsiteY58" fmla="*/ 71255 h 114071"/>
                <a:gd name="connsiteX59" fmla="*/ 75849 w 90396"/>
                <a:gd name="connsiteY59" fmla="*/ 71255 h 114071"/>
                <a:gd name="connsiteX60" fmla="*/ 75849 w 90396"/>
                <a:gd name="connsiteY60" fmla="*/ 69103 h 114071"/>
                <a:gd name="connsiteX61" fmla="*/ 73697 w 90396"/>
                <a:gd name="connsiteY61" fmla="*/ 69103 h 114071"/>
                <a:gd name="connsiteX62" fmla="*/ 73697 w 90396"/>
                <a:gd name="connsiteY62" fmla="*/ 66951 h 114071"/>
                <a:gd name="connsiteX63" fmla="*/ 71544 w 90396"/>
                <a:gd name="connsiteY63" fmla="*/ 66951 h 114071"/>
                <a:gd name="connsiteX64" fmla="*/ 71544 w 90396"/>
                <a:gd name="connsiteY64" fmla="*/ 64799 h 114071"/>
                <a:gd name="connsiteX65" fmla="*/ 69392 w 90396"/>
                <a:gd name="connsiteY65" fmla="*/ 64799 h 114071"/>
                <a:gd name="connsiteX66" fmla="*/ 69392 w 90396"/>
                <a:gd name="connsiteY66" fmla="*/ 62646 h 114071"/>
                <a:gd name="connsiteX67" fmla="*/ 67240 w 90396"/>
                <a:gd name="connsiteY67" fmla="*/ 62646 h 114071"/>
                <a:gd name="connsiteX68" fmla="*/ 67240 w 90396"/>
                <a:gd name="connsiteY68" fmla="*/ 60494 h 114071"/>
                <a:gd name="connsiteX69" fmla="*/ 62935 w 90396"/>
                <a:gd name="connsiteY69" fmla="*/ 60494 h 114071"/>
                <a:gd name="connsiteX70" fmla="*/ 62935 w 90396"/>
                <a:gd name="connsiteY70" fmla="*/ 58342 h 114071"/>
                <a:gd name="connsiteX71" fmla="*/ 56478 w 90396"/>
                <a:gd name="connsiteY71" fmla="*/ 58342 h 114071"/>
                <a:gd name="connsiteX72" fmla="*/ 56478 w 90396"/>
                <a:gd name="connsiteY72" fmla="*/ 56189 h 114071"/>
                <a:gd name="connsiteX73" fmla="*/ 37108 w 90396"/>
                <a:gd name="connsiteY73" fmla="*/ 56189 h 114071"/>
                <a:gd name="connsiteX74" fmla="*/ 37108 w 90396"/>
                <a:gd name="connsiteY74" fmla="*/ 58342 h 114071"/>
                <a:gd name="connsiteX75" fmla="*/ 32803 w 90396"/>
                <a:gd name="connsiteY75" fmla="*/ 58342 h 114071"/>
                <a:gd name="connsiteX76" fmla="*/ 32803 w 90396"/>
                <a:gd name="connsiteY76" fmla="*/ 60494 h 114071"/>
                <a:gd name="connsiteX77" fmla="*/ 30651 w 90396"/>
                <a:gd name="connsiteY77" fmla="*/ 60494 h 114071"/>
                <a:gd name="connsiteX78" fmla="*/ 30651 w 90396"/>
                <a:gd name="connsiteY78" fmla="*/ 62646 h 114071"/>
                <a:gd name="connsiteX79" fmla="*/ 28499 w 90396"/>
                <a:gd name="connsiteY79" fmla="*/ 62646 h 114071"/>
                <a:gd name="connsiteX80" fmla="*/ 28499 w 90396"/>
                <a:gd name="connsiteY80" fmla="*/ 64799 h 114071"/>
                <a:gd name="connsiteX81" fmla="*/ 26346 w 90396"/>
                <a:gd name="connsiteY81" fmla="*/ 64799 h 114071"/>
                <a:gd name="connsiteX82" fmla="*/ 26346 w 90396"/>
                <a:gd name="connsiteY82" fmla="*/ 62646 h 114071"/>
                <a:gd name="connsiteX83" fmla="*/ 24194 w 90396"/>
                <a:gd name="connsiteY83" fmla="*/ 62646 h 114071"/>
                <a:gd name="connsiteX84" fmla="*/ 24194 w 90396"/>
                <a:gd name="connsiteY84" fmla="*/ 58342 h 114071"/>
                <a:gd name="connsiteX85" fmla="*/ 19890 w 90396"/>
                <a:gd name="connsiteY85" fmla="*/ 58342 h 114071"/>
                <a:gd name="connsiteX86" fmla="*/ 19890 w 90396"/>
                <a:gd name="connsiteY86" fmla="*/ 60494 h 114071"/>
                <a:gd name="connsiteX87" fmla="*/ 17737 w 90396"/>
                <a:gd name="connsiteY87" fmla="*/ 60494 h 114071"/>
                <a:gd name="connsiteX88" fmla="*/ 17737 w 90396"/>
                <a:gd name="connsiteY88" fmla="*/ 62646 h 114071"/>
                <a:gd name="connsiteX89" fmla="*/ 15585 w 90396"/>
                <a:gd name="connsiteY89" fmla="*/ 62646 h 114071"/>
                <a:gd name="connsiteX90" fmla="*/ 15585 w 90396"/>
                <a:gd name="connsiteY90" fmla="*/ 64799 h 114071"/>
                <a:gd name="connsiteX91" fmla="*/ 519 w 90396"/>
                <a:gd name="connsiteY91" fmla="*/ 64799 h 114071"/>
                <a:gd name="connsiteX92" fmla="*/ 519 w 90396"/>
                <a:gd name="connsiteY92" fmla="*/ 56189 h 114071"/>
                <a:gd name="connsiteX93" fmla="*/ 2671 w 90396"/>
                <a:gd name="connsiteY93" fmla="*/ 56189 h 114071"/>
                <a:gd name="connsiteX94" fmla="*/ 2671 w 90396"/>
                <a:gd name="connsiteY94" fmla="*/ 51885 h 114071"/>
                <a:gd name="connsiteX95" fmla="*/ 4824 w 90396"/>
                <a:gd name="connsiteY95" fmla="*/ 51885 h 114071"/>
                <a:gd name="connsiteX96" fmla="*/ 4824 w 90396"/>
                <a:gd name="connsiteY96" fmla="*/ 49733 h 114071"/>
                <a:gd name="connsiteX97" fmla="*/ 6976 w 90396"/>
                <a:gd name="connsiteY97" fmla="*/ 49733 h 114071"/>
                <a:gd name="connsiteX98" fmla="*/ 6976 w 90396"/>
                <a:gd name="connsiteY98" fmla="*/ 47580 h 114071"/>
                <a:gd name="connsiteX99" fmla="*/ 9128 w 90396"/>
                <a:gd name="connsiteY99" fmla="*/ 47580 h 114071"/>
                <a:gd name="connsiteX100" fmla="*/ 9128 w 90396"/>
                <a:gd name="connsiteY100" fmla="*/ 43276 h 114071"/>
                <a:gd name="connsiteX101" fmla="*/ 11280 w 90396"/>
                <a:gd name="connsiteY101" fmla="*/ 43276 h 114071"/>
                <a:gd name="connsiteX102" fmla="*/ 11280 w 90396"/>
                <a:gd name="connsiteY102" fmla="*/ 41123 h 114071"/>
                <a:gd name="connsiteX103" fmla="*/ 13433 w 90396"/>
                <a:gd name="connsiteY103" fmla="*/ 41123 h 114071"/>
                <a:gd name="connsiteX104" fmla="*/ 13433 w 90396"/>
                <a:gd name="connsiteY104" fmla="*/ 36819 h 114071"/>
                <a:gd name="connsiteX105" fmla="*/ 15585 w 90396"/>
                <a:gd name="connsiteY105" fmla="*/ 36819 h 114071"/>
                <a:gd name="connsiteX106" fmla="*/ 15585 w 90396"/>
                <a:gd name="connsiteY106" fmla="*/ 34667 h 114071"/>
                <a:gd name="connsiteX107" fmla="*/ 17737 w 90396"/>
                <a:gd name="connsiteY107" fmla="*/ 34667 h 114071"/>
                <a:gd name="connsiteX108" fmla="*/ 17737 w 90396"/>
                <a:gd name="connsiteY108" fmla="*/ 32514 h 114071"/>
                <a:gd name="connsiteX109" fmla="*/ 19890 w 90396"/>
                <a:gd name="connsiteY109" fmla="*/ 32514 h 114071"/>
                <a:gd name="connsiteX110" fmla="*/ 19890 w 90396"/>
                <a:gd name="connsiteY110" fmla="*/ 30362 h 114071"/>
                <a:gd name="connsiteX111" fmla="*/ 22042 w 90396"/>
                <a:gd name="connsiteY111" fmla="*/ 30362 h 114071"/>
                <a:gd name="connsiteX112" fmla="*/ 22042 w 90396"/>
                <a:gd name="connsiteY112" fmla="*/ 26057 h 114071"/>
                <a:gd name="connsiteX113" fmla="*/ 24194 w 90396"/>
                <a:gd name="connsiteY113" fmla="*/ 26057 h 114071"/>
                <a:gd name="connsiteX114" fmla="*/ 24194 w 90396"/>
                <a:gd name="connsiteY114" fmla="*/ 23905 h 114071"/>
                <a:gd name="connsiteX115" fmla="*/ 26346 w 90396"/>
                <a:gd name="connsiteY115" fmla="*/ 23905 h 114071"/>
                <a:gd name="connsiteX116" fmla="*/ 26346 w 90396"/>
                <a:gd name="connsiteY116" fmla="*/ 21753 h 114071"/>
                <a:gd name="connsiteX117" fmla="*/ 28499 w 90396"/>
                <a:gd name="connsiteY117" fmla="*/ 21753 h 114071"/>
                <a:gd name="connsiteX118" fmla="*/ 28499 w 90396"/>
                <a:gd name="connsiteY118" fmla="*/ 19601 h 114071"/>
                <a:gd name="connsiteX119" fmla="*/ 30651 w 90396"/>
                <a:gd name="connsiteY119" fmla="*/ 19601 h 114071"/>
                <a:gd name="connsiteX120" fmla="*/ 30651 w 90396"/>
                <a:gd name="connsiteY120" fmla="*/ 15296 h 114071"/>
                <a:gd name="connsiteX121" fmla="*/ 32803 w 90396"/>
                <a:gd name="connsiteY121" fmla="*/ 15296 h 114071"/>
                <a:gd name="connsiteX122" fmla="*/ 32803 w 90396"/>
                <a:gd name="connsiteY122" fmla="*/ 13144 h 114071"/>
                <a:gd name="connsiteX123" fmla="*/ 34956 w 90396"/>
                <a:gd name="connsiteY123" fmla="*/ 13144 h 114071"/>
                <a:gd name="connsiteX124" fmla="*/ 34956 w 90396"/>
                <a:gd name="connsiteY124" fmla="*/ 10991 h 114071"/>
                <a:gd name="connsiteX125" fmla="*/ 37108 w 90396"/>
                <a:gd name="connsiteY125" fmla="*/ 10991 h 114071"/>
                <a:gd name="connsiteX126" fmla="*/ 37108 w 90396"/>
                <a:gd name="connsiteY126" fmla="*/ 8839 h 114071"/>
                <a:gd name="connsiteX127" fmla="*/ 39260 w 90396"/>
                <a:gd name="connsiteY127" fmla="*/ 8839 h 114071"/>
                <a:gd name="connsiteX128" fmla="*/ 39260 w 90396"/>
                <a:gd name="connsiteY128" fmla="*/ 6687 h 114071"/>
                <a:gd name="connsiteX129" fmla="*/ 41412 w 90396"/>
                <a:gd name="connsiteY129" fmla="*/ 6687 h 114071"/>
                <a:gd name="connsiteX130" fmla="*/ 41412 w 90396"/>
                <a:gd name="connsiteY130" fmla="*/ 4535 h 114071"/>
                <a:gd name="connsiteX131" fmla="*/ 43565 w 90396"/>
                <a:gd name="connsiteY131" fmla="*/ 4535 h 114071"/>
                <a:gd name="connsiteX132" fmla="*/ 43565 w 90396"/>
                <a:gd name="connsiteY132" fmla="*/ 2382 h 114071"/>
                <a:gd name="connsiteX133" fmla="*/ 45717 w 90396"/>
                <a:gd name="connsiteY133" fmla="*/ 2382 h 11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90396" h="114071">
                  <a:moveTo>
                    <a:pt x="45717" y="230"/>
                  </a:moveTo>
                  <a:lnTo>
                    <a:pt x="47869" y="230"/>
                  </a:lnTo>
                  <a:lnTo>
                    <a:pt x="47869" y="6687"/>
                  </a:lnTo>
                  <a:lnTo>
                    <a:pt x="50022" y="6687"/>
                  </a:lnTo>
                  <a:lnTo>
                    <a:pt x="50022" y="8839"/>
                  </a:lnTo>
                  <a:lnTo>
                    <a:pt x="56478" y="8839"/>
                  </a:lnTo>
                  <a:lnTo>
                    <a:pt x="56478" y="10991"/>
                  </a:lnTo>
                  <a:lnTo>
                    <a:pt x="58631" y="10991"/>
                  </a:lnTo>
                  <a:lnTo>
                    <a:pt x="58631" y="15296"/>
                  </a:lnTo>
                  <a:lnTo>
                    <a:pt x="60783" y="15296"/>
                  </a:lnTo>
                  <a:lnTo>
                    <a:pt x="60783" y="17448"/>
                  </a:lnTo>
                  <a:lnTo>
                    <a:pt x="62935" y="17448"/>
                  </a:lnTo>
                  <a:lnTo>
                    <a:pt x="62935" y="19601"/>
                  </a:lnTo>
                  <a:lnTo>
                    <a:pt x="65088" y="19601"/>
                  </a:lnTo>
                  <a:lnTo>
                    <a:pt x="65088" y="23905"/>
                  </a:lnTo>
                  <a:lnTo>
                    <a:pt x="69392" y="23905"/>
                  </a:lnTo>
                  <a:lnTo>
                    <a:pt x="69392" y="26057"/>
                  </a:lnTo>
                  <a:lnTo>
                    <a:pt x="71544" y="26057"/>
                  </a:lnTo>
                  <a:lnTo>
                    <a:pt x="71544" y="30362"/>
                  </a:lnTo>
                  <a:lnTo>
                    <a:pt x="73697" y="30362"/>
                  </a:lnTo>
                  <a:lnTo>
                    <a:pt x="73697" y="32514"/>
                  </a:lnTo>
                  <a:lnTo>
                    <a:pt x="75849" y="32514"/>
                  </a:lnTo>
                  <a:lnTo>
                    <a:pt x="75849" y="34667"/>
                  </a:lnTo>
                  <a:lnTo>
                    <a:pt x="78001" y="34667"/>
                  </a:lnTo>
                  <a:lnTo>
                    <a:pt x="78001" y="36819"/>
                  </a:lnTo>
                  <a:lnTo>
                    <a:pt x="80154" y="36819"/>
                  </a:lnTo>
                  <a:lnTo>
                    <a:pt x="80154" y="41123"/>
                  </a:lnTo>
                  <a:lnTo>
                    <a:pt x="84458" y="41123"/>
                  </a:lnTo>
                  <a:lnTo>
                    <a:pt x="84458" y="49733"/>
                  </a:lnTo>
                  <a:lnTo>
                    <a:pt x="90915" y="49733"/>
                  </a:lnTo>
                  <a:lnTo>
                    <a:pt x="90915" y="69103"/>
                  </a:lnTo>
                  <a:lnTo>
                    <a:pt x="88763" y="69103"/>
                  </a:lnTo>
                  <a:lnTo>
                    <a:pt x="88763" y="73408"/>
                  </a:lnTo>
                  <a:lnTo>
                    <a:pt x="90915" y="73408"/>
                  </a:lnTo>
                  <a:lnTo>
                    <a:pt x="90915" y="75560"/>
                  </a:lnTo>
                  <a:lnTo>
                    <a:pt x="88763" y="75560"/>
                  </a:lnTo>
                  <a:lnTo>
                    <a:pt x="88763" y="77712"/>
                  </a:lnTo>
                  <a:lnTo>
                    <a:pt x="90915" y="77712"/>
                  </a:lnTo>
                  <a:lnTo>
                    <a:pt x="90915" y="86321"/>
                  </a:lnTo>
                  <a:lnTo>
                    <a:pt x="88763" y="86321"/>
                  </a:lnTo>
                  <a:lnTo>
                    <a:pt x="88763" y="99235"/>
                  </a:lnTo>
                  <a:lnTo>
                    <a:pt x="86610" y="99235"/>
                  </a:lnTo>
                  <a:lnTo>
                    <a:pt x="86610" y="103540"/>
                  </a:lnTo>
                  <a:lnTo>
                    <a:pt x="84458" y="103540"/>
                  </a:lnTo>
                  <a:lnTo>
                    <a:pt x="84458" y="109997"/>
                  </a:lnTo>
                  <a:lnTo>
                    <a:pt x="82306" y="109997"/>
                  </a:lnTo>
                  <a:lnTo>
                    <a:pt x="82306" y="112149"/>
                  </a:lnTo>
                  <a:lnTo>
                    <a:pt x="80154" y="112149"/>
                  </a:lnTo>
                  <a:lnTo>
                    <a:pt x="80154" y="114301"/>
                  </a:lnTo>
                  <a:lnTo>
                    <a:pt x="78001" y="114301"/>
                  </a:lnTo>
                  <a:lnTo>
                    <a:pt x="78001" y="105692"/>
                  </a:lnTo>
                  <a:lnTo>
                    <a:pt x="80154" y="105692"/>
                  </a:lnTo>
                  <a:lnTo>
                    <a:pt x="80154" y="99235"/>
                  </a:lnTo>
                  <a:lnTo>
                    <a:pt x="82306" y="99235"/>
                  </a:lnTo>
                  <a:lnTo>
                    <a:pt x="82306" y="77712"/>
                  </a:lnTo>
                  <a:lnTo>
                    <a:pt x="80154" y="77712"/>
                  </a:lnTo>
                  <a:lnTo>
                    <a:pt x="80154" y="73408"/>
                  </a:lnTo>
                  <a:lnTo>
                    <a:pt x="78001" y="73408"/>
                  </a:lnTo>
                  <a:lnTo>
                    <a:pt x="78001" y="71255"/>
                  </a:lnTo>
                  <a:lnTo>
                    <a:pt x="75849" y="71255"/>
                  </a:lnTo>
                  <a:lnTo>
                    <a:pt x="75849" y="69103"/>
                  </a:lnTo>
                  <a:lnTo>
                    <a:pt x="73697" y="69103"/>
                  </a:lnTo>
                  <a:lnTo>
                    <a:pt x="73697" y="66951"/>
                  </a:lnTo>
                  <a:lnTo>
                    <a:pt x="71544" y="66951"/>
                  </a:lnTo>
                  <a:lnTo>
                    <a:pt x="71544" y="64799"/>
                  </a:lnTo>
                  <a:lnTo>
                    <a:pt x="69392" y="64799"/>
                  </a:lnTo>
                  <a:lnTo>
                    <a:pt x="69392" y="62646"/>
                  </a:lnTo>
                  <a:lnTo>
                    <a:pt x="67240" y="62646"/>
                  </a:lnTo>
                  <a:lnTo>
                    <a:pt x="67240" y="60494"/>
                  </a:lnTo>
                  <a:lnTo>
                    <a:pt x="62935" y="60494"/>
                  </a:lnTo>
                  <a:lnTo>
                    <a:pt x="62935" y="58342"/>
                  </a:lnTo>
                  <a:lnTo>
                    <a:pt x="56478" y="58342"/>
                  </a:lnTo>
                  <a:lnTo>
                    <a:pt x="56478" y="56189"/>
                  </a:lnTo>
                  <a:lnTo>
                    <a:pt x="37108" y="56189"/>
                  </a:lnTo>
                  <a:lnTo>
                    <a:pt x="37108" y="58342"/>
                  </a:lnTo>
                  <a:lnTo>
                    <a:pt x="32803" y="58342"/>
                  </a:lnTo>
                  <a:lnTo>
                    <a:pt x="32803" y="60494"/>
                  </a:lnTo>
                  <a:lnTo>
                    <a:pt x="30651" y="60494"/>
                  </a:lnTo>
                  <a:lnTo>
                    <a:pt x="30651" y="62646"/>
                  </a:lnTo>
                  <a:lnTo>
                    <a:pt x="28499" y="62646"/>
                  </a:lnTo>
                  <a:lnTo>
                    <a:pt x="28499" y="64799"/>
                  </a:lnTo>
                  <a:lnTo>
                    <a:pt x="26346" y="64799"/>
                  </a:lnTo>
                  <a:lnTo>
                    <a:pt x="26346" y="62646"/>
                  </a:lnTo>
                  <a:lnTo>
                    <a:pt x="24194" y="62646"/>
                  </a:lnTo>
                  <a:lnTo>
                    <a:pt x="24194" y="58342"/>
                  </a:lnTo>
                  <a:lnTo>
                    <a:pt x="19890" y="58342"/>
                  </a:lnTo>
                  <a:lnTo>
                    <a:pt x="19890" y="60494"/>
                  </a:lnTo>
                  <a:lnTo>
                    <a:pt x="17737" y="60494"/>
                  </a:lnTo>
                  <a:lnTo>
                    <a:pt x="17737" y="62646"/>
                  </a:lnTo>
                  <a:lnTo>
                    <a:pt x="15585" y="62646"/>
                  </a:lnTo>
                  <a:lnTo>
                    <a:pt x="15585" y="64799"/>
                  </a:lnTo>
                  <a:lnTo>
                    <a:pt x="519" y="64799"/>
                  </a:lnTo>
                  <a:lnTo>
                    <a:pt x="519" y="56189"/>
                  </a:lnTo>
                  <a:lnTo>
                    <a:pt x="2671" y="56189"/>
                  </a:lnTo>
                  <a:lnTo>
                    <a:pt x="2671" y="51885"/>
                  </a:lnTo>
                  <a:lnTo>
                    <a:pt x="4824" y="51885"/>
                  </a:lnTo>
                  <a:lnTo>
                    <a:pt x="4824" y="49733"/>
                  </a:lnTo>
                  <a:lnTo>
                    <a:pt x="6976" y="49733"/>
                  </a:lnTo>
                  <a:lnTo>
                    <a:pt x="6976" y="47580"/>
                  </a:lnTo>
                  <a:lnTo>
                    <a:pt x="9128" y="47580"/>
                  </a:lnTo>
                  <a:lnTo>
                    <a:pt x="9128" y="43276"/>
                  </a:lnTo>
                  <a:lnTo>
                    <a:pt x="11280" y="43276"/>
                  </a:lnTo>
                  <a:lnTo>
                    <a:pt x="11280" y="41123"/>
                  </a:lnTo>
                  <a:lnTo>
                    <a:pt x="13433" y="41123"/>
                  </a:lnTo>
                  <a:lnTo>
                    <a:pt x="13433" y="36819"/>
                  </a:lnTo>
                  <a:lnTo>
                    <a:pt x="15585" y="36819"/>
                  </a:lnTo>
                  <a:lnTo>
                    <a:pt x="15585" y="34667"/>
                  </a:lnTo>
                  <a:lnTo>
                    <a:pt x="17737" y="34667"/>
                  </a:lnTo>
                  <a:lnTo>
                    <a:pt x="17737" y="32514"/>
                  </a:lnTo>
                  <a:lnTo>
                    <a:pt x="19890" y="32514"/>
                  </a:lnTo>
                  <a:lnTo>
                    <a:pt x="19890" y="30362"/>
                  </a:lnTo>
                  <a:lnTo>
                    <a:pt x="22042" y="30362"/>
                  </a:lnTo>
                  <a:lnTo>
                    <a:pt x="22042" y="26057"/>
                  </a:lnTo>
                  <a:lnTo>
                    <a:pt x="24194" y="26057"/>
                  </a:lnTo>
                  <a:lnTo>
                    <a:pt x="24194" y="23905"/>
                  </a:lnTo>
                  <a:lnTo>
                    <a:pt x="26346" y="23905"/>
                  </a:lnTo>
                  <a:lnTo>
                    <a:pt x="26346" y="21753"/>
                  </a:lnTo>
                  <a:lnTo>
                    <a:pt x="28499" y="21753"/>
                  </a:lnTo>
                  <a:lnTo>
                    <a:pt x="28499" y="19601"/>
                  </a:lnTo>
                  <a:lnTo>
                    <a:pt x="30651" y="19601"/>
                  </a:lnTo>
                  <a:lnTo>
                    <a:pt x="30651" y="15296"/>
                  </a:lnTo>
                  <a:lnTo>
                    <a:pt x="32803" y="15296"/>
                  </a:lnTo>
                  <a:lnTo>
                    <a:pt x="32803" y="13144"/>
                  </a:lnTo>
                  <a:lnTo>
                    <a:pt x="34956" y="13144"/>
                  </a:lnTo>
                  <a:lnTo>
                    <a:pt x="34956" y="10991"/>
                  </a:lnTo>
                  <a:lnTo>
                    <a:pt x="37108" y="10991"/>
                  </a:lnTo>
                  <a:lnTo>
                    <a:pt x="37108" y="8839"/>
                  </a:lnTo>
                  <a:lnTo>
                    <a:pt x="39260" y="8839"/>
                  </a:lnTo>
                  <a:lnTo>
                    <a:pt x="39260" y="6687"/>
                  </a:lnTo>
                  <a:lnTo>
                    <a:pt x="41412" y="6687"/>
                  </a:lnTo>
                  <a:lnTo>
                    <a:pt x="41412" y="4535"/>
                  </a:lnTo>
                  <a:lnTo>
                    <a:pt x="43565" y="4535"/>
                  </a:lnTo>
                  <a:lnTo>
                    <a:pt x="43565" y="2382"/>
                  </a:lnTo>
                  <a:lnTo>
                    <a:pt x="45717" y="2382"/>
                  </a:lnTo>
                  <a:close/>
                </a:path>
              </a:pathLst>
            </a:custGeom>
            <a:solidFill>
              <a:srgbClr val="F9D49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C1830017-60B1-44D2-D43F-8F74849EFDFB}"/>
                </a:ext>
              </a:extLst>
            </p:cNvPr>
            <p:cNvSpPr/>
            <p:nvPr/>
          </p:nvSpPr>
          <p:spPr>
            <a:xfrm>
              <a:off x="12511280" y="9148242"/>
              <a:ext cx="66720" cy="68873"/>
            </a:xfrm>
            <a:custGeom>
              <a:avLst/>
              <a:gdLst>
                <a:gd name="connsiteX0" fmla="*/ 538 w 66720"/>
                <a:gd name="connsiteY0" fmla="*/ 788 h 68873"/>
                <a:gd name="connsiteX1" fmla="*/ 2690 w 66720"/>
                <a:gd name="connsiteY1" fmla="*/ 788 h 68873"/>
                <a:gd name="connsiteX2" fmla="*/ 2690 w 66720"/>
                <a:gd name="connsiteY2" fmla="*/ 2940 h 68873"/>
                <a:gd name="connsiteX3" fmla="*/ 4843 w 66720"/>
                <a:gd name="connsiteY3" fmla="*/ 2940 h 68873"/>
                <a:gd name="connsiteX4" fmla="*/ 4843 w 66720"/>
                <a:gd name="connsiteY4" fmla="*/ 5093 h 68873"/>
                <a:gd name="connsiteX5" fmla="*/ 9147 w 66720"/>
                <a:gd name="connsiteY5" fmla="*/ 5093 h 68873"/>
                <a:gd name="connsiteX6" fmla="*/ 9147 w 66720"/>
                <a:gd name="connsiteY6" fmla="*/ 7245 h 68873"/>
                <a:gd name="connsiteX7" fmla="*/ 15604 w 66720"/>
                <a:gd name="connsiteY7" fmla="*/ 7245 h 68873"/>
                <a:gd name="connsiteX8" fmla="*/ 15604 w 66720"/>
                <a:gd name="connsiteY8" fmla="*/ 9397 h 68873"/>
                <a:gd name="connsiteX9" fmla="*/ 22061 w 66720"/>
                <a:gd name="connsiteY9" fmla="*/ 9397 h 68873"/>
                <a:gd name="connsiteX10" fmla="*/ 22061 w 66720"/>
                <a:gd name="connsiteY10" fmla="*/ 11549 h 68873"/>
                <a:gd name="connsiteX11" fmla="*/ 28518 w 66720"/>
                <a:gd name="connsiteY11" fmla="*/ 11549 h 68873"/>
                <a:gd name="connsiteX12" fmla="*/ 28518 w 66720"/>
                <a:gd name="connsiteY12" fmla="*/ 13702 h 68873"/>
                <a:gd name="connsiteX13" fmla="*/ 52193 w 66720"/>
                <a:gd name="connsiteY13" fmla="*/ 13702 h 68873"/>
                <a:gd name="connsiteX14" fmla="*/ 52193 w 66720"/>
                <a:gd name="connsiteY14" fmla="*/ 11549 h 68873"/>
                <a:gd name="connsiteX15" fmla="*/ 65107 w 66720"/>
                <a:gd name="connsiteY15" fmla="*/ 11549 h 68873"/>
                <a:gd name="connsiteX16" fmla="*/ 65107 w 66720"/>
                <a:gd name="connsiteY16" fmla="*/ 9397 h 68873"/>
                <a:gd name="connsiteX17" fmla="*/ 67259 w 66720"/>
                <a:gd name="connsiteY17" fmla="*/ 9397 h 68873"/>
                <a:gd name="connsiteX18" fmla="*/ 67259 w 66720"/>
                <a:gd name="connsiteY18" fmla="*/ 61052 h 68873"/>
                <a:gd name="connsiteX19" fmla="*/ 65107 w 66720"/>
                <a:gd name="connsiteY19" fmla="*/ 61052 h 68873"/>
                <a:gd name="connsiteX20" fmla="*/ 65107 w 66720"/>
                <a:gd name="connsiteY20" fmla="*/ 67509 h 68873"/>
                <a:gd name="connsiteX21" fmla="*/ 62954 w 66720"/>
                <a:gd name="connsiteY21" fmla="*/ 67509 h 68873"/>
                <a:gd name="connsiteX22" fmla="*/ 62954 w 66720"/>
                <a:gd name="connsiteY22" fmla="*/ 69661 h 68873"/>
                <a:gd name="connsiteX23" fmla="*/ 24213 w 66720"/>
                <a:gd name="connsiteY23" fmla="*/ 69661 h 68873"/>
                <a:gd name="connsiteX24" fmla="*/ 24213 w 66720"/>
                <a:gd name="connsiteY24" fmla="*/ 67509 h 68873"/>
                <a:gd name="connsiteX25" fmla="*/ 22061 w 66720"/>
                <a:gd name="connsiteY25" fmla="*/ 67509 h 68873"/>
                <a:gd name="connsiteX26" fmla="*/ 22061 w 66720"/>
                <a:gd name="connsiteY26" fmla="*/ 65357 h 68873"/>
                <a:gd name="connsiteX27" fmla="*/ 19909 w 66720"/>
                <a:gd name="connsiteY27" fmla="*/ 65357 h 68873"/>
                <a:gd name="connsiteX28" fmla="*/ 19909 w 66720"/>
                <a:gd name="connsiteY28" fmla="*/ 63204 h 68873"/>
                <a:gd name="connsiteX29" fmla="*/ 17756 w 66720"/>
                <a:gd name="connsiteY29" fmla="*/ 63204 h 68873"/>
                <a:gd name="connsiteX30" fmla="*/ 17756 w 66720"/>
                <a:gd name="connsiteY30" fmla="*/ 61052 h 68873"/>
                <a:gd name="connsiteX31" fmla="*/ 15604 w 66720"/>
                <a:gd name="connsiteY31" fmla="*/ 61052 h 68873"/>
                <a:gd name="connsiteX32" fmla="*/ 15604 w 66720"/>
                <a:gd name="connsiteY32" fmla="*/ 58900 h 68873"/>
                <a:gd name="connsiteX33" fmla="*/ 13452 w 66720"/>
                <a:gd name="connsiteY33" fmla="*/ 58900 h 68873"/>
                <a:gd name="connsiteX34" fmla="*/ 13452 w 66720"/>
                <a:gd name="connsiteY34" fmla="*/ 56747 h 68873"/>
                <a:gd name="connsiteX35" fmla="*/ 11299 w 66720"/>
                <a:gd name="connsiteY35" fmla="*/ 56747 h 68873"/>
                <a:gd name="connsiteX36" fmla="*/ 11299 w 66720"/>
                <a:gd name="connsiteY36" fmla="*/ 52443 h 68873"/>
                <a:gd name="connsiteX37" fmla="*/ 9147 w 66720"/>
                <a:gd name="connsiteY37" fmla="*/ 52443 h 68873"/>
                <a:gd name="connsiteX38" fmla="*/ 9147 w 66720"/>
                <a:gd name="connsiteY38" fmla="*/ 48138 h 68873"/>
                <a:gd name="connsiteX39" fmla="*/ 6995 w 66720"/>
                <a:gd name="connsiteY39" fmla="*/ 48138 h 68873"/>
                <a:gd name="connsiteX40" fmla="*/ 6995 w 66720"/>
                <a:gd name="connsiteY40" fmla="*/ 43834 h 68873"/>
                <a:gd name="connsiteX41" fmla="*/ 4843 w 66720"/>
                <a:gd name="connsiteY41" fmla="*/ 43834 h 68873"/>
                <a:gd name="connsiteX42" fmla="*/ 4843 w 66720"/>
                <a:gd name="connsiteY42" fmla="*/ 39529 h 68873"/>
                <a:gd name="connsiteX43" fmla="*/ 2690 w 66720"/>
                <a:gd name="connsiteY43" fmla="*/ 39529 h 68873"/>
                <a:gd name="connsiteX44" fmla="*/ 2690 w 66720"/>
                <a:gd name="connsiteY44" fmla="*/ 26615 h 68873"/>
                <a:gd name="connsiteX45" fmla="*/ 538 w 66720"/>
                <a:gd name="connsiteY45" fmla="*/ 26615 h 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6720" h="68873">
                  <a:moveTo>
                    <a:pt x="538" y="788"/>
                  </a:moveTo>
                  <a:lnTo>
                    <a:pt x="2690" y="788"/>
                  </a:lnTo>
                  <a:lnTo>
                    <a:pt x="2690" y="2940"/>
                  </a:lnTo>
                  <a:lnTo>
                    <a:pt x="4843" y="2940"/>
                  </a:lnTo>
                  <a:lnTo>
                    <a:pt x="4843" y="5093"/>
                  </a:lnTo>
                  <a:lnTo>
                    <a:pt x="9147" y="5093"/>
                  </a:lnTo>
                  <a:lnTo>
                    <a:pt x="9147" y="7245"/>
                  </a:lnTo>
                  <a:lnTo>
                    <a:pt x="15604" y="7245"/>
                  </a:lnTo>
                  <a:lnTo>
                    <a:pt x="15604" y="9397"/>
                  </a:lnTo>
                  <a:lnTo>
                    <a:pt x="22061" y="9397"/>
                  </a:lnTo>
                  <a:lnTo>
                    <a:pt x="22061" y="11549"/>
                  </a:lnTo>
                  <a:lnTo>
                    <a:pt x="28518" y="11549"/>
                  </a:lnTo>
                  <a:lnTo>
                    <a:pt x="28518" y="13702"/>
                  </a:lnTo>
                  <a:lnTo>
                    <a:pt x="52193" y="13702"/>
                  </a:lnTo>
                  <a:lnTo>
                    <a:pt x="52193" y="11549"/>
                  </a:lnTo>
                  <a:lnTo>
                    <a:pt x="65107" y="11549"/>
                  </a:lnTo>
                  <a:lnTo>
                    <a:pt x="65107" y="9397"/>
                  </a:lnTo>
                  <a:lnTo>
                    <a:pt x="67259" y="9397"/>
                  </a:lnTo>
                  <a:lnTo>
                    <a:pt x="67259" y="61052"/>
                  </a:lnTo>
                  <a:lnTo>
                    <a:pt x="65107" y="61052"/>
                  </a:lnTo>
                  <a:lnTo>
                    <a:pt x="65107" y="67509"/>
                  </a:lnTo>
                  <a:lnTo>
                    <a:pt x="62954" y="67509"/>
                  </a:lnTo>
                  <a:lnTo>
                    <a:pt x="62954" y="69661"/>
                  </a:lnTo>
                  <a:lnTo>
                    <a:pt x="24213" y="69661"/>
                  </a:lnTo>
                  <a:lnTo>
                    <a:pt x="24213" y="67509"/>
                  </a:lnTo>
                  <a:lnTo>
                    <a:pt x="22061" y="67509"/>
                  </a:lnTo>
                  <a:lnTo>
                    <a:pt x="22061" y="65357"/>
                  </a:lnTo>
                  <a:lnTo>
                    <a:pt x="19909" y="65357"/>
                  </a:lnTo>
                  <a:lnTo>
                    <a:pt x="19909" y="63204"/>
                  </a:lnTo>
                  <a:lnTo>
                    <a:pt x="17756" y="63204"/>
                  </a:lnTo>
                  <a:lnTo>
                    <a:pt x="17756" y="61052"/>
                  </a:lnTo>
                  <a:lnTo>
                    <a:pt x="15604" y="61052"/>
                  </a:lnTo>
                  <a:lnTo>
                    <a:pt x="15604" y="58900"/>
                  </a:lnTo>
                  <a:lnTo>
                    <a:pt x="13452" y="58900"/>
                  </a:lnTo>
                  <a:lnTo>
                    <a:pt x="13452" y="56747"/>
                  </a:lnTo>
                  <a:lnTo>
                    <a:pt x="11299" y="56747"/>
                  </a:lnTo>
                  <a:lnTo>
                    <a:pt x="11299" y="52443"/>
                  </a:lnTo>
                  <a:lnTo>
                    <a:pt x="9147" y="52443"/>
                  </a:lnTo>
                  <a:lnTo>
                    <a:pt x="9147" y="48138"/>
                  </a:lnTo>
                  <a:lnTo>
                    <a:pt x="6995" y="48138"/>
                  </a:lnTo>
                  <a:lnTo>
                    <a:pt x="6995" y="43834"/>
                  </a:lnTo>
                  <a:lnTo>
                    <a:pt x="4843" y="43834"/>
                  </a:lnTo>
                  <a:lnTo>
                    <a:pt x="4843" y="39529"/>
                  </a:lnTo>
                  <a:lnTo>
                    <a:pt x="2690" y="39529"/>
                  </a:lnTo>
                  <a:lnTo>
                    <a:pt x="2690" y="26615"/>
                  </a:lnTo>
                  <a:lnTo>
                    <a:pt x="538" y="26615"/>
                  </a:lnTo>
                  <a:close/>
                </a:path>
              </a:pathLst>
            </a:custGeom>
            <a:solidFill>
              <a:srgbClr val="A8A6B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FC980FE9-2F45-533A-F81A-2F7B5BABC639}"/>
                </a:ext>
              </a:extLst>
            </p:cNvPr>
            <p:cNvSpPr/>
            <p:nvPr/>
          </p:nvSpPr>
          <p:spPr>
            <a:xfrm>
              <a:off x="12233636" y="9139633"/>
              <a:ext cx="68873" cy="77482"/>
            </a:xfrm>
            <a:custGeom>
              <a:avLst/>
              <a:gdLst>
                <a:gd name="connsiteX0" fmla="*/ 67161 w 68873"/>
                <a:gd name="connsiteY0" fmla="*/ 784 h 77482"/>
                <a:gd name="connsiteX1" fmla="*/ 69313 w 68873"/>
                <a:gd name="connsiteY1" fmla="*/ 784 h 77482"/>
                <a:gd name="connsiteX2" fmla="*/ 69313 w 68873"/>
                <a:gd name="connsiteY2" fmla="*/ 35221 h 77482"/>
                <a:gd name="connsiteX3" fmla="*/ 67161 w 68873"/>
                <a:gd name="connsiteY3" fmla="*/ 35221 h 77482"/>
                <a:gd name="connsiteX4" fmla="*/ 67161 w 68873"/>
                <a:gd name="connsiteY4" fmla="*/ 39525 h 77482"/>
                <a:gd name="connsiteX5" fmla="*/ 65009 w 68873"/>
                <a:gd name="connsiteY5" fmla="*/ 39525 h 77482"/>
                <a:gd name="connsiteX6" fmla="*/ 65009 w 68873"/>
                <a:gd name="connsiteY6" fmla="*/ 45982 h 77482"/>
                <a:gd name="connsiteX7" fmla="*/ 62856 w 68873"/>
                <a:gd name="connsiteY7" fmla="*/ 45982 h 77482"/>
                <a:gd name="connsiteX8" fmla="*/ 62856 w 68873"/>
                <a:gd name="connsiteY8" fmla="*/ 52439 h 77482"/>
                <a:gd name="connsiteX9" fmla="*/ 60704 w 68873"/>
                <a:gd name="connsiteY9" fmla="*/ 52439 h 77482"/>
                <a:gd name="connsiteX10" fmla="*/ 60704 w 68873"/>
                <a:gd name="connsiteY10" fmla="*/ 56743 h 77482"/>
                <a:gd name="connsiteX11" fmla="*/ 58552 w 68873"/>
                <a:gd name="connsiteY11" fmla="*/ 56743 h 77482"/>
                <a:gd name="connsiteX12" fmla="*/ 58552 w 68873"/>
                <a:gd name="connsiteY12" fmla="*/ 58896 h 77482"/>
                <a:gd name="connsiteX13" fmla="*/ 56399 w 68873"/>
                <a:gd name="connsiteY13" fmla="*/ 58896 h 77482"/>
                <a:gd name="connsiteX14" fmla="*/ 56399 w 68873"/>
                <a:gd name="connsiteY14" fmla="*/ 63200 h 77482"/>
                <a:gd name="connsiteX15" fmla="*/ 54247 w 68873"/>
                <a:gd name="connsiteY15" fmla="*/ 63200 h 77482"/>
                <a:gd name="connsiteX16" fmla="*/ 54247 w 68873"/>
                <a:gd name="connsiteY16" fmla="*/ 65353 h 77482"/>
                <a:gd name="connsiteX17" fmla="*/ 52095 w 68873"/>
                <a:gd name="connsiteY17" fmla="*/ 65353 h 77482"/>
                <a:gd name="connsiteX18" fmla="*/ 52095 w 68873"/>
                <a:gd name="connsiteY18" fmla="*/ 67505 h 77482"/>
                <a:gd name="connsiteX19" fmla="*/ 49943 w 68873"/>
                <a:gd name="connsiteY19" fmla="*/ 67505 h 77482"/>
                <a:gd name="connsiteX20" fmla="*/ 49943 w 68873"/>
                <a:gd name="connsiteY20" fmla="*/ 69657 h 77482"/>
                <a:gd name="connsiteX21" fmla="*/ 47790 w 68873"/>
                <a:gd name="connsiteY21" fmla="*/ 69657 h 77482"/>
                <a:gd name="connsiteX22" fmla="*/ 47790 w 68873"/>
                <a:gd name="connsiteY22" fmla="*/ 71809 h 77482"/>
                <a:gd name="connsiteX23" fmla="*/ 45638 w 68873"/>
                <a:gd name="connsiteY23" fmla="*/ 71809 h 77482"/>
                <a:gd name="connsiteX24" fmla="*/ 45638 w 68873"/>
                <a:gd name="connsiteY24" fmla="*/ 73962 h 77482"/>
                <a:gd name="connsiteX25" fmla="*/ 41333 w 68873"/>
                <a:gd name="connsiteY25" fmla="*/ 73962 h 77482"/>
                <a:gd name="connsiteX26" fmla="*/ 41333 w 68873"/>
                <a:gd name="connsiteY26" fmla="*/ 76114 h 77482"/>
                <a:gd name="connsiteX27" fmla="*/ 39181 w 68873"/>
                <a:gd name="connsiteY27" fmla="*/ 76114 h 77482"/>
                <a:gd name="connsiteX28" fmla="*/ 39181 w 68873"/>
                <a:gd name="connsiteY28" fmla="*/ 78266 h 77482"/>
                <a:gd name="connsiteX29" fmla="*/ 2592 w 68873"/>
                <a:gd name="connsiteY29" fmla="*/ 78266 h 77482"/>
                <a:gd name="connsiteX30" fmla="*/ 2592 w 68873"/>
                <a:gd name="connsiteY30" fmla="*/ 71809 h 77482"/>
                <a:gd name="connsiteX31" fmla="*/ 440 w 68873"/>
                <a:gd name="connsiteY31" fmla="*/ 71809 h 77482"/>
                <a:gd name="connsiteX32" fmla="*/ 440 w 68873"/>
                <a:gd name="connsiteY32" fmla="*/ 20155 h 77482"/>
                <a:gd name="connsiteX33" fmla="*/ 2592 w 68873"/>
                <a:gd name="connsiteY33" fmla="*/ 20155 h 77482"/>
                <a:gd name="connsiteX34" fmla="*/ 2592 w 68873"/>
                <a:gd name="connsiteY34" fmla="*/ 22307 h 77482"/>
                <a:gd name="connsiteX35" fmla="*/ 41333 w 68873"/>
                <a:gd name="connsiteY35" fmla="*/ 22307 h 77482"/>
                <a:gd name="connsiteX36" fmla="*/ 41333 w 68873"/>
                <a:gd name="connsiteY36" fmla="*/ 20155 h 77482"/>
                <a:gd name="connsiteX37" fmla="*/ 45638 w 68873"/>
                <a:gd name="connsiteY37" fmla="*/ 20155 h 77482"/>
                <a:gd name="connsiteX38" fmla="*/ 45638 w 68873"/>
                <a:gd name="connsiteY38" fmla="*/ 18002 h 77482"/>
                <a:gd name="connsiteX39" fmla="*/ 54247 w 68873"/>
                <a:gd name="connsiteY39" fmla="*/ 18002 h 77482"/>
                <a:gd name="connsiteX40" fmla="*/ 54247 w 68873"/>
                <a:gd name="connsiteY40" fmla="*/ 15850 h 77482"/>
                <a:gd name="connsiteX41" fmla="*/ 60704 w 68873"/>
                <a:gd name="connsiteY41" fmla="*/ 15850 h 77482"/>
                <a:gd name="connsiteX42" fmla="*/ 60704 w 68873"/>
                <a:gd name="connsiteY42" fmla="*/ 13698 h 77482"/>
                <a:gd name="connsiteX43" fmla="*/ 65009 w 68873"/>
                <a:gd name="connsiteY43" fmla="*/ 13698 h 77482"/>
                <a:gd name="connsiteX44" fmla="*/ 65009 w 68873"/>
                <a:gd name="connsiteY44" fmla="*/ 11545 h 77482"/>
                <a:gd name="connsiteX45" fmla="*/ 67161 w 68873"/>
                <a:gd name="connsiteY45" fmla="*/ 11545 h 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873" h="77482">
                  <a:moveTo>
                    <a:pt x="67161" y="784"/>
                  </a:moveTo>
                  <a:lnTo>
                    <a:pt x="69313" y="784"/>
                  </a:lnTo>
                  <a:lnTo>
                    <a:pt x="69313" y="35221"/>
                  </a:lnTo>
                  <a:lnTo>
                    <a:pt x="67161" y="35221"/>
                  </a:lnTo>
                  <a:lnTo>
                    <a:pt x="67161" y="39525"/>
                  </a:lnTo>
                  <a:lnTo>
                    <a:pt x="65009" y="39525"/>
                  </a:lnTo>
                  <a:lnTo>
                    <a:pt x="65009" y="45982"/>
                  </a:lnTo>
                  <a:lnTo>
                    <a:pt x="62856" y="45982"/>
                  </a:lnTo>
                  <a:lnTo>
                    <a:pt x="62856" y="52439"/>
                  </a:lnTo>
                  <a:lnTo>
                    <a:pt x="60704" y="52439"/>
                  </a:lnTo>
                  <a:lnTo>
                    <a:pt x="60704" y="56743"/>
                  </a:lnTo>
                  <a:lnTo>
                    <a:pt x="58552" y="56743"/>
                  </a:lnTo>
                  <a:lnTo>
                    <a:pt x="58552" y="58896"/>
                  </a:lnTo>
                  <a:lnTo>
                    <a:pt x="56399" y="58896"/>
                  </a:lnTo>
                  <a:lnTo>
                    <a:pt x="56399" y="63200"/>
                  </a:lnTo>
                  <a:lnTo>
                    <a:pt x="54247" y="63200"/>
                  </a:lnTo>
                  <a:lnTo>
                    <a:pt x="54247" y="65353"/>
                  </a:lnTo>
                  <a:lnTo>
                    <a:pt x="52095" y="65353"/>
                  </a:lnTo>
                  <a:lnTo>
                    <a:pt x="52095" y="67505"/>
                  </a:lnTo>
                  <a:lnTo>
                    <a:pt x="49943" y="67505"/>
                  </a:lnTo>
                  <a:lnTo>
                    <a:pt x="49943" y="69657"/>
                  </a:lnTo>
                  <a:lnTo>
                    <a:pt x="47790" y="69657"/>
                  </a:lnTo>
                  <a:lnTo>
                    <a:pt x="47790" y="71809"/>
                  </a:lnTo>
                  <a:lnTo>
                    <a:pt x="45638" y="71809"/>
                  </a:lnTo>
                  <a:lnTo>
                    <a:pt x="45638" y="73962"/>
                  </a:lnTo>
                  <a:lnTo>
                    <a:pt x="41333" y="73962"/>
                  </a:lnTo>
                  <a:lnTo>
                    <a:pt x="41333" y="76114"/>
                  </a:lnTo>
                  <a:lnTo>
                    <a:pt x="39181" y="76114"/>
                  </a:lnTo>
                  <a:lnTo>
                    <a:pt x="39181" y="78266"/>
                  </a:lnTo>
                  <a:lnTo>
                    <a:pt x="2592" y="78266"/>
                  </a:lnTo>
                  <a:lnTo>
                    <a:pt x="2592" y="71809"/>
                  </a:lnTo>
                  <a:lnTo>
                    <a:pt x="440" y="71809"/>
                  </a:lnTo>
                  <a:lnTo>
                    <a:pt x="440" y="20155"/>
                  </a:lnTo>
                  <a:lnTo>
                    <a:pt x="2592" y="20155"/>
                  </a:lnTo>
                  <a:lnTo>
                    <a:pt x="2592" y="22307"/>
                  </a:lnTo>
                  <a:lnTo>
                    <a:pt x="41333" y="22307"/>
                  </a:lnTo>
                  <a:lnTo>
                    <a:pt x="41333" y="20155"/>
                  </a:lnTo>
                  <a:lnTo>
                    <a:pt x="45638" y="20155"/>
                  </a:lnTo>
                  <a:lnTo>
                    <a:pt x="45638" y="18002"/>
                  </a:lnTo>
                  <a:lnTo>
                    <a:pt x="54247" y="18002"/>
                  </a:lnTo>
                  <a:lnTo>
                    <a:pt x="54247" y="15850"/>
                  </a:lnTo>
                  <a:lnTo>
                    <a:pt x="60704" y="15850"/>
                  </a:lnTo>
                  <a:lnTo>
                    <a:pt x="60704" y="13698"/>
                  </a:lnTo>
                  <a:lnTo>
                    <a:pt x="65009" y="13698"/>
                  </a:lnTo>
                  <a:lnTo>
                    <a:pt x="65009" y="11545"/>
                  </a:lnTo>
                  <a:lnTo>
                    <a:pt x="67161" y="11545"/>
                  </a:lnTo>
                  <a:close/>
                </a:path>
              </a:pathLst>
            </a:custGeom>
            <a:solidFill>
              <a:srgbClr val="B0ACB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EDAC0CE-A054-1DAD-9DA5-6D43A03E979F}"/>
                </a:ext>
              </a:extLst>
            </p:cNvPr>
            <p:cNvSpPr/>
            <p:nvPr/>
          </p:nvSpPr>
          <p:spPr>
            <a:xfrm>
              <a:off x="12059300" y="7904221"/>
              <a:ext cx="187248" cy="103309"/>
            </a:xfrm>
            <a:custGeom>
              <a:avLst/>
              <a:gdLst>
                <a:gd name="connsiteX0" fmla="*/ 11094 w 187248"/>
                <a:gd name="connsiteY0" fmla="*/ 210 h 103309"/>
                <a:gd name="connsiteX1" fmla="*/ 28313 w 187248"/>
                <a:gd name="connsiteY1" fmla="*/ 210 h 103309"/>
                <a:gd name="connsiteX2" fmla="*/ 28313 w 187248"/>
                <a:gd name="connsiteY2" fmla="*/ 2362 h 103309"/>
                <a:gd name="connsiteX3" fmla="*/ 32617 w 187248"/>
                <a:gd name="connsiteY3" fmla="*/ 2362 h 103309"/>
                <a:gd name="connsiteX4" fmla="*/ 32617 w 187248"/>
                <a:gd name="connsiteY4" fmla="*/ 4515 h 103309"/>
                <a:gd name="connsiteX5" fmla="*/ 43379 w 187248"/>
                <a:gd name="connsiteY5" fmla="*/ 4515 h 103309"/>
                <a:gd name="connsiteX6" fmla="*/ 43379 w 187248"/>
                <a:gd name="connsiteY6" fmla="*/ 6667 h 103309"/>
                <a:gd name="connsiteX7" fmla="*/ 45531 w 187248"/>
                <a:gd name="connsiteY7" fmla="*/ 6667 h 103309"/>
                <a:gd name="connsiteX8" fmla="*/ 45531 w 187248"/>
                <a:gd name="connsiteY8" fmla="*/ 8819 h 103309"/>
                <a:gd name="connsiteX9" fmla="*/ 49836 w 187248"/>
                <a:gd name="connsiteY9" fmla="*/ 8819 h 103309"/>
                <a:gd name="connsiteX10" fmla="*/ 49836 w 187248"/>
                <a:gd name="connsiteY10" fmla="*/ 10971 h 103309"/>
                <a:gd name="connsiteX11" fmla="*/ 54140 w 187248"/>
                <a:gd name="connsiteY11" fmla="*/ 10971 h 103309"/>
                <a:gd name="connsiteX12" fmla="*/ 54140 w 187248"/>
                <a:gd name="connsiteY12" fmla="*/ 13124 h 103309"/>
                <a:gd name="connsiteX13" fmla="*/ 60597 w 187248"/>
                <a:gd name="connsiteY13" fmla="*/ 13124 h 103309"/>
                <a:gd name="connsiteX14" fmla="*/ 60597 w 187248"/>
                <a:gd name="connsiteY14" fmla="*/ 15276 h 103309"/>
                <a:gd name="connsiteX15" fmla="*/ 69206 w 187248"/>
                <a:gd name="connsiteY15" fmla="*/ 15276 h 103309"/>
                <a:gd name="connsiteX16" fmla="*/ 69206 w 187248"/>
                <a:gd name="connsiteY16" fmla="*/ 17428 h 103309"/>
                <a:gd name="connsiteX17" fmla="*/ 71358 w 187248"/>
                <a:gd name="connsiteY17" fmla="*/ 17428 h 103309"/>
                <a:gd name="connsiteX18" fmla="*/ 71358 w 187248"/>
                <a:gd name="connsiteY18" fmla="*/ 19581 h 103309"/>
                <a:gd name="connsiteX19" fmla="*/ 75663 w 187248"/>
                <a:gd name="connsiteY19" fmla="*/ 19581 h 103309"/>
                <a:gd name="connsiteX20" fmla="*/ 75663 w 187248"/>
                <a:gd name="connsiteY20" fmla="*/ 21733 h 103309"/>
                <a:gd name="connsiteX21" fmla="*/ 79968 w 187248"/>
                <a:gd name="connsiteY21" fmla="*/ 21733 h 103309"/>
                <a:gd name="connsiteX22" fmla="*/ 79968 w 187248"/>
                <a:gd name="connsiteY22" fmla="*/ 23885 h 103309"/>
                <a:gd name="connsiteX23" fmla="*/ 84272 w 187248"/>
                <a:gd name="connsiteY23" fmla="*/ 23885 h 103309"/>
                <a:gd name="connsiteX24" fmla="*/ 84272 w 187248"/>
                <a:gd name="connsiteY24" fmla="*/ 26037 h 103309"/>
                <a:gd name="connsiteX25" fmla="*/ 88577 w 187248"/>
                <a:gd name="connsiteY25" fmla="*/ 26037 h 103309"/>
                <a:gd name="connsiteX26" fmla="*/ 88577 w 187248"/>
                <a:gd name="connsiteY26" fmla="*/ 28190 h 103309"/>
                <a:gd name="connsiteX27" fmla="*/ 90729 w 187248"/>
                <a:gd name="connsiteY27" fmla="*/ 28190 h 103309"/>
                <a:gd name="connsiteX28" fmla="*/ 90729 w 187248"/>
                <a:gd name="connsiteY28" fmla="*/ 30342 h 103309"/>
                <a:gd name="connsiteX29" fmla="*/ 95034 w 187248"/>
                <a:gd name="connsiteY29" fmla="*/ 30342 h 103309"/>
                <a:gd name="connsiteX30" fmla="*/ 95034 w 187248"/>
                <a:gd name="connsiteY30" fmla="*/ 32494 h 103309"/>
                <a:gd name="connsiteX31" fmla="*/ 99338 w 187248"/>
                <a:gd name="connsiteY31" fmla="*/ 32494 h 103309"/>
                <a:gd name="connsiteX32" fmla="*/ 99338 w 187248"/>
                <a:gd name="connsiteY32" fmla="*/ 34647 h 103309"/>
                <a:gd name="connsiteX33" fmla="*/ 103643 w 187248"/>
                <a:gd name="connsiteY33" fmla="*/ 34647 h 103309"/>
                <a:gd name="connsiteX34" fmla="*/ 103643 w 187248"/>
                <a:gd name="connsiteY34" fmla="*/ 36799 h 103309"/>
                <a:gd name="connsiteX35" fmla="*/ 107947 w 187248"/>
                <a:gd name="connsiteY35" fmla="*/ 36799 h 103309"/>
                <a:gd name="connsiteX36" fmla="*/ 107947 w 187248"/>
                <a:gd name="connsiteY36" fmla="*/ 38951 h 103309"/>
                <a:gd name="connsiteX37" fmla="*/ 112252 w 187248"/>
                <a:gd name="connsiteY37" fmla="*/ 38951 h 103309"/>
                <a:gd name="connsiteX38" fmla="*/ 112252 w 187248"/>
                <a:gd name="connsiteY38" fmla="*/ 41103 h 103309"/>
                <a:gd name="connsiteX39" fmla="*/ 114404 w 187248"/>
                <a:gd name="connsiteY39" fmla="*/ 41103 h 103309"/>
                <a:gd name="connsiteX40" fmla="*/ 114404 w 187248"/>
                <a:gd name="connsiteY40" fmla="*/ 43256 h 103309"/>
                <a:gd name="connsiteX41" fmla="*/ 118709 w 187248"/>
                <a:gd name="connsiteY41" fmla="*/ 43256 h 103309"/>
                <a:gd name="connsiteX42" fmla="*/ 118709 w 187248"/>
                <a:gd name="connsiteY42" fmla="*/ 45408 h 103309"/>
                <a:gd name="connsiteX43" fmla="*/ 123013 w 187248"/>
                <a:gd name="connsiteY43" fmla="*/ 45408 h 103309"/>
                <a:gd name="connsiteX44" fmla="*/ 123013 w 187248"/>
                <a:gd name="connsiteY44" fmla="*/ 47560 h 103309"/>
                <a:gd name="connsiteX45" fmla="*/ 125166 w 187248"/>
                <a:gd name="connsiteY45" fmla="*/ 47560 h 103309"/>
                <a:gd name="connsiteX46" fmla="*/ 125166 w 187248"/>
                <a:gd name="connsiteY46" fmla="*/ 49713 h 103309"/>
                <a:gd name="connsiteX47" fmla="*/ 129470 w 187248"/>
                <a:gd name="connsiteY47" fmla="*/ 49713 h 103309"/>
                <a:gd name="connsiteX48" fmla="*/ 129470 w 187248"/>
                <a:gd name="connsiteY48" fmla="*/ 51865 h 103309"/>
                <a:gd name="connsiteX49" fmla="*/ 131622 w 187248"/>
                <a:gd name="connsiteY49" fmla="*/ 51865 h 103309"/>
                <a:gd name="connsiteX50" fmla="*/ 131622 w 187248"/>
                <a:gd name="connsiteY50" fmla="*/ 54017 h 103309"/>
                <a:gd name="connsiteX51" fmla="*/ 135927 w 187248"/>
                <a:gd name="connsiteY51" fmla="*/ 54017 h 103309"/>
                <a:gd name="connsiteX52" fmla="*/ 135927 w 187248"/>
                <a:gd name="connsiteY52" fmla="*/ 56169 h 103309"/>
                <a:gd name="connsiteX53" fmla="*/ 140232 w 187248"/>
                <a:gd name="connsiteY53" fmla="*/ 56169 h 103309"/>
                <a:gd name="connsiteX54" fmla="*/ 140232 w 187248"/>
                <a:gd name="connsiteY54" fmla="*/ 58322 h 103309"/>
                <a:gd name="connsiteX55" fmla="*/ 142384 w 187248"/>
                <a:gd name="connsiteY55" fmla="*/ 58322 h 103309"/>
                <a:gd name="connsiteX56" fmla="*/ 142384 w 187248"/>
                <a:gd name="connsiteY56" fmla="*/ 60474 h 103309"/>
                <a:gd name="connsiteX57" fmla="*/ 144536 w 187248"/>
                <a:gd name="connsiteY57" fmla="*/ 60474 h 103309"/>
                <a:gd name="connsiteX58" fmla="*/ 144536 w 187248"/>
                <a:gd name="connsiteY58" fmla="*/ 62626 h 103309"/>
                <a:gd name="connsiteX59" fmla="*/ 146688 w 187248"/>
                <a:gd name="connsiteY59" fmla="*/ 62626 h 103309"/>
                <a:gd name="connsiteX60" fmla="*/ 146688 w 187248"/>
                <a:gd name="connsiteY60" fmla="*/ 64779 h 103309"/>
                <a:gd name="connsiteX61" fmla="*/ 150993 w 187248"/>
                <a:gd name="connsiteY61" fmla="*/ 64779 h 103309"/>
                <a:gd name="connsiteX62" fmla="*/ 150993 w 187248"/>
                <a:gd name="connsiteY62" fmla="*/ 66931 h 103309"/>
                <a:gd name="connsiteX63" fmla="*/ 153145 w 187248"/>
                <a:gd name="connsiteY63" fmla="*/ 66931 h 103309"/>
                <a:gd name="connsiteX64" fmla="*/ 153145 w 187248"/>
                <a:gd name="connsiteY64" fmla="*/ 69083 h 103309"/>
                <a:gd name="connsiteX65" fmla="*/ 157450 w 187248"/>
                <a:gd name="connsiteY65" fmla="*/ 69083 h 103309"/>
                <a:gd name="connsiteX66" fmla="*/ 157450 w 187248"/>
                <a:gd name="connsiteY66" fmla="*/ 71235 h 103309"/>
                <a:gd name="connsiteX67" fmla="*/ 159602 w 187248"/>
                <a:gd name="connsiteY67" fmla="*/ 71235 h 103309"/>
                <a:gd name="connsiteX68" fmla="*/ 159602 w 187248"/>
                <a:gd name="connsiteY68" fmla="*/ 73388 h 103309"/>
                <a:gd name="connsiteX69" fmla="*/ 161754 w 187248"/>
                <a:gd name="connsiteY69" fmla="*/ 73388 h 103309"/>
                <a:gd name="connsiteX70" fmla="*/ 161754 w 187248"/>
                <a:gd name="connsiteY70" fmla="*/ 75540 h 103309"/>
                <a:gd name="connsiteX71" fmla="*/ 166059 w 187248"/>
                <a:gd name="connsiteY71" fmla="*/ 75540 h 103309"/>
                <a:gd name="connsiteX72" fmla="*/ 166059 w 187248"/>
                <a:gd name="connsiteY72" fmla="*/ 77692 h 103309"/>
                <a:gd name="connsiteX73" fmla="*/ 168211 w 187248"/>
                <a:gd name="connsiteY73" fmla="*/ 77692 h 103309"/>
                <a:gd name="connsiteX74" fmla="*/ 168211 w 187248"/>
                <a:gd name="connsiteY74" fmla="*/ 79845 h 103309"/>
                <a:gd name="connsiteX75" fmla="*/ 170364 w 187248"/>
                <a:gd name="connsiteY75" fmla="*/ 79845 h 103309"/>
                <a:gd name="connsiteX76" fmla="*/ 170364 w 187248"/>
                <a:gd name="connsiteY76" fmla="*/ 81997 h 103309"/>
                <a:gd name="connsiteX77" fmla="*/ 174668 w 187248"/>
                <a:gd name="connsiteY77" fmla="*/ 81997 h 103309"/>
                <a:gd name="connsiteX78" fmla="*/ 174668 w 187248"/>
                <a:gd name="connsiteY78" fmla="*/ 84149 h 103309"/>
                <a:gd name="connsiteX79" fmla="*/ 176820 w 187248"/>
                <a:gd name="connsiteY79" fmla="*/ 84149 h 103309"/>
                <a:gd name="connsiteX80" fmla="*/ 176820 w 187248"/>
                <a:gd name="connsiteY80" fmla="*/ 86301 h 103309"/>
                <a:gd name="connsiteX81" fmla="*/ 181125 w 187248"/>
                <a:gd name="connsiteY81" fmla="*/ 86301 h 103309"/>
                <a:gd name="connsiteX82" fmla="*/ 181125 w 187248"/>
                <a:gd name="connsiteY82" fmla="*/ 88454 h 103309"/>
                <a:gd name="connsiteX83" fmla="*/ 183277 w 187248"/>
                <a:gd name="connsiteY83" fmla="*/ 88454 h 103309"/>
                <a:gd name="connsiteX84" fmla="*/ 183277 w 187248"/>
                <a:gd name="connsiteY84" fmla="*/ 90606 h 103309"/>
                <a:gd name="connsiteX85" fmla="*/ 185430 w 187248"/>
                <a:gd name="connsiteY85" fmla="*/ 90606 h 103309"/>
                <a:gd name="connsiteX86" fmla="*/ 185430 w 187248"/>
                <a:gd name="connsiteY86" fmla="*/ 92758 h 103309"/>
                <a:gd name="connsiteX87" fmla="*/ 187582 w 187248"/>
                <a:gd name="connsiteY87" fmla="*/ 92758 h 103309"/>
                <a:gd name="connsiteX88" fmla="*/ 187582 w 187248"/>
                <a:gd name="connsiteY88" fmla="*/ 97063 h 103309"/>
                <a:gd name="connsiteX89" fmla="*/ 183277 w 187248"/>
                <a:gd name="connsiteY89" fmla="*/ 97063 h 103309"/>
                <a:gd name="connsiteX90" fmla="*/ 183277 w 187248"/>
                <a:gd name="connsiteY90" fmla="*/ 99215 h 103309"/>
                <a:gd name="connsiteX91" fmla="*/ 178973 w 187248"/>
                <a:gd name="connsiteY91" fmla="*/ 99215 h 103309"/>
                <a:gd name="connsiteX92" fmla="*/ 178973 w 187248"/>
                <a:gd name="connsiteY92" fmla="*/ 101367 h 103309"/>
                <a:gd name="connsiteX93" fmla="*/ 176820 w 187248"/>
                <a:gd name="connsiteY93" fmla="*/ 101367 h 103309"/>
                <a:gd name="connsiteX94" fmla="*/ 176820 w 187248"/>
                <a:gd name="connsiteY94" fmla="*/ 103520 h 103309"/>
                <a:gd name="connsiteX95" fmla="*/ 168211 w 187248"/>
                <a:gd name="connsiteY95" fmla="*/ 103520 h 103309"/>
                <a:gd name="connsiteX96" fmla="*/ 168211 w 187248"/>
                <a:gd name="connsiteY96" fmla="*/ 101367 h 103309"/>
                <a:gd name="connsiteX97" fmla="*/ 161754 w 187248"/>
                <a:gd name="connsiteY97" fmla="*/ 101367 h 103309"/>
                <a:gd name="connsiteX98" fmla="*/ 161754 w 187248"/>
                <a:gd name="connsiteY98" fmla="*/ 99215 h 103309"/>
                <a:gd name="connsiteX99" fmla="*/ 159602 w 187248"/>
                <a:gd name="connsiteY99" fmla="*/ 99215 h 103309"/>
                <a:gd name="connsiteX100" fmla="*/ 159602 w 187248"/>
                <a:gd name="connsiteY100" fmla="*/ 94911 h 103309"/>
                <a:gd name="connsiteX101" fmla="*/ 157450 w 187248"/>
                <a:gd name="connsiteY101" fmla="*/ 94911 h 103309"/>
                <a:gd name="connsiteX102" fmla="*/ 157450 w 187248"/>
                <a:gd name="connsiteY102" fmla="*/ 92758 h 103309"/>
                <a:gd name="connsiteX103" fmla="*/ 155298 w 187248"/>
                <a:gd name="connsiteY103" fmla="*/ 92758 h 103309"/>
                <a:gd name="connsiteX104" fmla="*/ 155298 w 187248"/>
                <a:gd name="connsiteY104" fmla="*/ 90606 h 103309"/>
                <a:gd name="connsiteX105" fmla="*/ 153145 w 187248"/>
                <a:gd name="connsiteY105" fmla="*/ 90606 h 103309"/>
                <a:gd name="connsiteX106" fmla="*/ 153145 w 187248"/>
                <a:gd name="connsiteY106" fmla="*/ 88454 h 103309"/>
                <a:gd name="connsiteX107" fmla="*/ 150993 w 187248"/>
                <a:gd name="connsiteY107" fmla="*/ 88454 h 103309"/>
                <a:gd name="connsiteX108" fmla="*/ 150993 w 187248"/>
                <a:gd name="connsiteY108" fmla="*/ 86301 h 103309"/>
                <a:gd name="connsiteX109" fmla="*/ 148841 w 187248"/>
                <a:gd name="connsiteY109" fmla="*/ 86301 h 103309"/>
                <a:gd name="connsiteX110" fmla="*/ 148841 w 187248"/>
                <a:gd name="connsiteY110" fmla="*/ 84149 h 103309"/>
                <a:gd name="connsiteX111" fmla="*/ 146688 w 187248"/>
                <a:gd name="connsiteY111" fmla="*/ 84149 h 103309"/>
                <a:gd name="connsiteX112" fmla="*/ 146688 w 187248"/>
                <a:gd name="connsiteY112" fmla="*/ 81997 h 103309"/>
                <a:gd name="connsiteX113" fmla="*/ 142384 w 187248"/>
                <a:gd name="connsiteY113" fmla="*/ 81997 h 103309"/>
                <a:gd name="connsiteX114" fmla="*/ 142384 w 187248"/>
                <a:gd name="connsiteY114" fmla="*/ 79845 h 103309"/>
                <a:gd name="connsiteX115" fmla="*/ 140232 w 187248"/>
                <a:gd name="connsiteY115" fmla="*/ 79845 h 103309"/>
                <a:gd name="connsiteX116" fmla="*/ 140232 w 187248"/>
                <a:gd name="connsiteY116" fmla="*/ 77692 h 103309"/>
                <a:gd name="connsiteX117" fmla="*/ 138079 w 187248"/>
                <a:gd name="connsiteY117" fmla="*/ 77692 h 103309"/>
                <a:gd name="connsiteX118" fmla="*/ 138079 w 187248"/>
                <a:gd name="connsiteY118" fmla="*/ 75540 h 103309"/>
                <a:gd name="connsiteX119" fmla="*/ 133775 w 187248"/>
                <a:gd name="connsiteY119" fmla="*/ 75540 h 103309"/>
                <a:gd name="connsiteX120" fmla="*/ 133775 w 187248"/>
                <a:gd name="connsiteY120" fmla="*/ 73388 h 103309"/>
                <a:gd name="connsiteX121" fmla="*/ 129470 w 187248"/>
                <a:gd name="connsiteY121" fmla="*/ 73388 h 103309"/>
                <a:gd name="connsiteX122" fmla="*/ 129470 w 187248"/>
                <a:gd name="connsiteY122" fmla="*/ 71235 h 103309"/>
                <a:gd name="connsiteX123" fmla="*/ 127318 w 187248"/>
                <a:gd name="connsiteY123" fmla="*/ 71235 h 103309"/>
                <a:gd name="connsiteX124" fmla="*/ 127318 w 187248"/>
                <a:gd name="connsiteY124" fmla="*/ 69083 h 103309"/>
                <a:gd name="connsiteX125" fmla="*/ 123013 w 187248"/>
                <a:gd name="connsiteY125" fmla="*/ 69083 h 103309"/>
                <a:gd name="connsiteX126" fmla="*/ 123013 w 187248"/>
                <a:gd name="connsiteY126" fmla="*/ 66931 h 103309"/>
                <a:gd name="connsiteX127" fmla="*/ 118709 w 187248"/>
                <a:gd name="connsiteY127" fmla="*/ 66931 h 103309"/>
                <a:gd name="connsiteX128" fmla="*/ 118709 w 187248"/>
                <a:gd name="connsiteY128" fmla="*/ 64779 h 103309"/>
                <a:gd name="connsiteX129" fmla="*/ 114404 w 187248"/>
                <a:gd name="connsiteY129" fmla="*/ 64779 h 103309"/>
                <a:gd name="connsiteX130" fmla="*/ 114404 w 187248"/>
                <a:gd name="connsiteY130" fmla="*/ 62626 h 103309"/>
                <a:gd name="connsiteX131" fmla="*/ 112252 w 187248"/>
                <a:gd name="connsiteY131" fmla="*/ 62626 h 103309"/>
                <a:gd name="connsiteX132" fmla="*/ 112252 w 187248"/>
                <a:gd name="connsiteY132" fmla="*/ 58322 h 103309"/>
                <a:gd name="connsiteX133" fmla="*/ 107947 w 187248"/>
                <a:gd name="connsiteY133" fmla="*/ 58322 h 103309"/>
                <a:gd name="connsiteX134" fmla="*/ 107947 w 187248"/>
                <a:gd name="connsiteY134" fmla="*/ 56169 h 103309"/>
                <a:gd name="connsiteX135" fmla="*/ 99338 w 187248"/>
                <a:gd name="connsiteY135" fmla="*/ 56169 h 103309"/>
                <a:gd name="connsiteX136" fmla="*/ 99338 w 187248"/>
                <a:gd name="connsiteY136" fmla="*/ 54017 h 103309"/>
                <a:gd name="connsiteX137" fmla="*/ 95034 w 187248"/>
                <a:gd name="connsiteY137" fmla="*/ 54017 h 103309"/>
                <a:gd name="connsiteX138" fmla="*/ 95034 w 187248"/>
                <a:gd name="connsiteY138" fmla="*/ 51865 h 103309"/>
                <a:gd name="connsiteX139" fmla="*/ 92881 w 187248"/>
                <a:gd name="connsiteY139" fmla="*/ 51865 h 103309"/>
                <a:gd name="connsiteX140" fmla="*/ 92881 w 187248"/>
                <a:gd name="connsiteY140" fmla="*/ 49713 h 103309"/>
                <a:gd name="connsiteX141" fmla="*/ 88577 w 187248"/>
                <a:gd name="connsiteY141" fmla="*/ 49713 h 103309"/>
                <a:gd name="connsiteX142" fmla="*/ 88577 w 187248"/>
                <a:gd name="connsiteY142" fmla="*/ 47560 h 103309"/>
                <a:gd name="connsiteX143" fmla="*/ 86424 w 187248"/>
                <a:gd name="connsiteY143" fmla="*/ 47560 h 103309"/>
                <a:gd name="connsiteX144" fmla="*/ 86424 w 187248"/>
                <a:gd name="connsiteY144" fmla="*/ 45408 h 103309"/>
                <a:gd name="connsiteX145" fmla="*/ 84272 w 187248"/>
                <a:gd name="connsiteY145" fmla="*/ 45408 h 103309"/>
                <a:gd name="connsiteX146" fmla="*/ 84272 w 187248"/>
                <a:gd name="connsiteY146" fmla="*/ 43256 h 103309"/>
                <a:gd name="connsiteX147" fmla="*/ 77815 w 187248"/>
                <a:gd name="connsiteY147" fmla="*/ 43256 h 103309"/>
                <a:gd name="connsiteX148" fmla="*/ 77815 w 187248"/>
                <a:gd name="connsiteY148" fmla="*/ 41103 h 103309"/>
                <a:gd name="connsiteX149" fmla="*/ 73511 w 187248"/>
                <a:gd name="connsiteY149" fmla="*/ 41103 h 103309"/>
                <a:gd name="connsiteX150" fmla="*/ 73511 w 187248"/>
                <a:gd name="connsiteY150" fmla="*/ 38951 h 103309"/>
                <a:gd name="connsiteX151" fmla="*/ 69206 w 187248"/>
                <a:gd name="connsiteY151" fmla="*/ 38951 h 103309"/>
                <a:gd name="connsiteX152" fmla="*/ 69206 w 187248"/>
                <a:gd name="connsiteY152" fmla="*/ 36799 h 103309"/>
                <a:gd name="connsiteX153" fmla="*/ 64902 w 187248"/>
                <a:gd name="connsiteY153" fmla="*/ 36799 h 103309"/>
                <a:gd name="connsiteX154" fmla="*/ 64902 w 187248"/>
                <a:gd name="connsiteY154" fmla="*/ 34647 h 103309"/>
                <a:gd name="connsiteX155" fmla="*/ 60597 w 187248"/>
                <a:gd name="connsiteY155" fmla="*/ 34647 h 103309"/>
                <a:gd name="connsiteX156" fmla="*/ 60597 w 187248"/>
                <a:gd name="connsiteY156" fmla="*/ 32494 h 103309"/>
                <a:gd name="connsiteX157" fmla="*/ 56292 w 187248"/>
                <a:gd name="connsiteY157" fmla="*/ 32494 h 103309"/>
                <a:gd name="connsiteX158" fmla="*/ 56292 w 187248"/>
                <a:gd name="connsiteY158" fmla="*/ 30342 h 103309"/>
                <a:gd name="connsiteX159" fmla="*/ 51988 w 187248"/>
                <a:gd name="connsiteY159" fmla="*/ 30342 h 103309"/>
                <a:gd name="connsiteX160" fmla="*/ 51988 w 187248"/>
                <a:gd name="connsiteY160" fmla="*/ 28190 h 103309"/>
                <a:gd name="connsiteX161" fmla="*/ 47683 w 187248"/>
                <a:gd name="connsiteY161" fmla="*/ 28190 h 103309"/>
                <a:gd name="connsiteX162" fmla="*/ 47683 w 187248"/>
                <a:gd name="connsiteY162" fmla="*/ 26037 h 103309"/>
                <a:gd name="connsiteX163" fmla="*/ 41226 w 187248"/>
                <a:gd name="connsiteY163" fmla="*/ 26037 h 103309"/>
                <a:gd name="connsiteX164" fmla="*/ 41226 w 187248"/>
                <a:gd name="connsiteY164" fmla="*/ 23885 h 103309"/>
                <a:gd name="connsiteX165" fmla="*/ 34770 w 187248"/>
                <a:gd name="connsiteY165" fmla="*/ 23885 h 103309"/>
                <a:gd name="connsiteX166" fmla="*/ 34770 w 187248"/>
                <a:gd name="connsiteY166" fmla="*/ 21733 h 103309"/>
                <a:gd name="connsiteX167" fmla="*/ 28313 w 187248"/>
                <a:gd name="connsiteY167" fmla="*/ 21733 h 103309"/>
                <a:gd name="connsiteX168" fmla="*/ 28313 w 187248"/>
                <a:gd name="connsiteY168" fmla="*/ 19581 h 103309"/>
                <a:gd name="connsiteX169" fmla="*/ 26160 w 187248"/>
                <a:gd name="connsiteY169" fmla="*/ 19581 h 103309"/>
                <a:gd name="connsiteX170" fmla="*/ 26160 w 187248"/>
                <a:gd name="connsiteY170" fmla="*/ 17428 h 103309"/>
                <a:gd name="connsiteX171" fmla="*/ 15399 w 187248"/>
                <a:gd name="connsiteY171" fmla="*/ 17428 h 103309"/>
                <a:gd name="connsiteX172" fmla="*/ 15399 w 187248"/>
                <a:gd name="connsiteY172" fmla="*/ 15276 h 103309"/>
                <a:gd name="connsiteX173" fmla="*/ 11094 w 187248"/>
                <a:gd name="connsiteY173" fmla="*/ 15276 h 103309"/>
                <a:gd name="connsiteX174" fmla="*/ 11094 w 187248"/>
                <a:gd name="connsiteY174" fmla="*/ 13124 h 103309"/>
                <a:gd name="connsiteX175" fmla="*/ 4638 w 187248"/>
                <a:gd name="connsiteY175" fmla="*/ 13124 h 103309"/>
                <a:gd name="connsiteX176" fmla="*/ 4638 w 187248"/>
                <a:gd name="connsiteY176" fmla="*/ 10971 h 103309"/>
                <a:gd name="connsiteX177" fmla="*/ 333 w 187248"/>
                <a:gd name="connsiteY177" fmla="*/ 10971 h 103309"/>
                <a:gd name="connsiteX178" fmla="*/ 333 w 187248"/>
                <a:gd name="connsiteY178" fmla="*/ 8819 h 103309"/>
                <a:gd name="connsiteX179" fmla="*/ 8942 w 187248"/>
                <a:gd name="connsiteY179" fmla="*/ 8819 h 103309"/>
                <a:gd name="connsiteX180" fmla="*/ 8942 w 187248"/>
                <a:gd name="connsiteY180" fmla="*/ 10971 h 103309"/>
                <a:gd name="connsiteX181" fmla="*/ 13247 w 187248"/>
                <a:gd name="connsiteY181" fmla="*/ 10971 h 103309"/>
                <a:gd name="connsiteX182" fmla="*/ 13247 w 187248"/>
                <a:gd name="connsiteY182" fmla="*/ 6667 h 103309"/>
                <a:gd name="connsiteX183" fmla="*/ 11094 w 187248"/>
                <a:gd name="connsiteY183" fmla="*/ 6667 h 103309"/>
                <a:gd name="connsiteX184" fmla="*/ 11094 w 187248"/>
                <a:gd name="connsiteY184" fmla="*/ 4515 h 103309"/>
                <a:gd name="connsiteX185" fmla="*/ 8942 w 187248"/>
                <a:gd name="connsiteY185" fmla="*/ 4515 h 103309"/>
                <a:gd name="connsiteX186" fmla="*/ 8942 w 187248"/>
                <a:gd name="connsiteY186" fmla="*/ 2362 h 103309"/>
                <a:gd name="connsiteX187" fmla="*/ 11094 w 187248"/>
                <a:gd name="connsiteY187" fmla="*/ 2362 h 10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187248" h="103309">
                  <a:moveTo>
                    <a:pt x="11094" y="210"/>
                  </a:moveTo>
                  <a:lnTo>
                    <a:pt x="28313" y="210"/>
                  </a:lnTo>
                  <a:lnTo>
                    <a:pt x="28313" y="2362"/>
                  </a:lnTo>
                  <a:lnTo>
                    <a:pt x="32617" y="2362"/>
                  </a:lnTo>
                  <a:lnTo>
                    <a:pt x="32617" y="4515"/>
                  </a:lnTo>
                  <a:lnTo>
                    <a:pt x="43379" y="4515"/>
                  </a:lnTo>
                  <a:lnTo>
                    <a:pt x="43379" y="6667"/>
                  </a:lnTo>
                  <a:lnTo>
                    <a:pt x="45531" y="6667"/>
                  </a:lnTo>
                  <a:lnTo>
                    <a:pt x="45531" y="8819"/>
                  </a:lnTo>
                  <a:lnTo>
                    <a:pt x="49836" y="8819"/>
                  </a:lnTo>
                  <a:lnTo>
                    <a:pt x="49836" y="10971"/>
                  </a:lnTo>
                  <a:lnTo>
                    <a:pt x="54140" y="10971"/>
                  </a:lnTo>
                  <a:lnTo>
                    <a:pt x="54140" y="13124"/>
                  </a:lnTo>
                  <a:lnTo>
                    <a:pt x="60597" y="13124"/>
                  </a:lnTo>
                  <a:lnTo>
                    <a:pt x="60597" y="15276"/>
                  </a:lnTo>
                  <a:lnTo>
                    <a:pt x="69206" y="15276"/>
                  </a:lnTo>
                  <a:lnTo>
                    <a:pt x="69206" y="17428"/>
                  </a:lnTo>
                  <a:lnTo>
                    <a:pt x="71358" y="17428"/>
                  </a:lnTo>
                  <a:lnTo>
                    <a:pt x="71358" y="19581"/>
                  </a:lnTo>
                  <a:lnTo>
                    <a:pt x="75663" y="19581"/>
                  </a:lnTo>
                  <a:lnTo>
                    <a:pt x="75663" y="21733"/>
                  </a:lnTo>
                  <a:lnTo>
                    <a:pt x="79968" y="21733"/>
                  </a:lnTo>
                  <a:lnTo>
                    <a:pt x="79968" y="23885"/>
                  </a:lnTo>
                  <a:lnTo>
                    <a:pt x="84272" y="23885"/>
                  </a:lnTo>
                  <a:lnTo>
                    <a:pt x="84272" y="26037"/>
                  </a:lnTo>
                  <a:lnTo>
                    <a:pt x="88577" y="26037"/>
                  </a:lnTo>
                  <a:lnTo>
                    <a:pt x="88577" y="28190"/>
                  </a:lnTo>
                  <a:lnTo>
                    <a:pt x="90729" y="28190"/>
                  </a:lnTo>
                  <a:lnTo>
                    <a:pt x="90729" y="30342"/>
                  </a:lnTo>
                  <a:lnTo>
                    <a:pt x="95034" y="30342"/>
                  </a:lnTo>
                  <a:lnTo>
                    <a:pt x="95034" y="32494"/>
                  </a:lnTo>
                  <a:lnTo>
                    <a:pt x="99338" y="32494"/>
                  </a:lnTo>
                  <a:lnTo>
                    <a:pt x="99338" y="34647"/>
                  </a:lnTo>
                  <a:lnTo>
                    <a:pt x="103643" y="34647"/>
                  </a:lnTo>
                  <a:lnTo>
                    <a:pt x="103643" y="36799"/>
                  </a:lnTo>
                  <a:lnTo>
                    <a:pt x="107947" y="36799"/>
                  </a:lnTo>
                  <a:lnTo>
                    <a:pt x="107947" y="38951"/>
                  </a:lnTo>
                  <a:lnTo>
                    <a:pt x="112252" y="38951"/>
                  </a:lnTo>
                  <a:lnTo>
                    <a:pt x="112252" y="41103"/>
                  </a:lnTo>
                  <a:lnTo>
                    <a:pt x="114404" y="41103"/>
                  </a:lnTo>
                  <a:lnTo>
                    <a:pt x="114404" y="43256"/>
                  </a:lnTo>
                  <a:lnTo>
                    <a:pt x="118709" y="43256"/>
                  </a:lnTo>
                  <a:lnTo>
                    <a:pt x="118709" y="45408"/>
                  </a:lnTo>
                  <a:lnTo>
                    <a:pt x="123013" y="45408"/>
                  </a:lnTo>
                  <a:lnTo>
                    <a:pt x="123013" y="47560"/>
                  </a:lnTo>
                  <a:lnTo>
                    <a:pt x="125166" y="47560"/>
                  </a:lnTo>
                  <a:lnTo>
                    <a:pt x="125166" y="49713"/>
                  </a:lnTo>
                  <a:lnTo>
                    <a:pt x="129470" y="49713"/>
                  </a:lnTo>
                  <a:lnTo>
                    <a:pt x="129470" y="51865"/>
                  </a:lnTo>
                  <a:lnTo>
                    <a:pt x="131622" y="51865"/>
                  </a:lnTo>
                  <a:lnTo>
                    <a:pt x="131622" y="54017"/>
                  </a:lnTo>
                  <a:lnTo>
                    <a:pt x="135927" y="54017"/>
                  </a:lnTo>
                  <a:lnTo>
                    <a:pt x="135927" y="56169"/>
                  </a:lnTo>
                  <a:lnTo>
                    <a:pt x="140232" y="56169"/>
                  </a:lnTo>
                  <a:lnTo>
                    <a:pt x="140232" y="58322"/>
                  </a:lnTo>
                  <a:lnTo>
                    <a:pt x="142384" y="58322"/>
                  </a:lnTo>
                  <a:lnTo>
                    <a:pt x="142384" y="60474"/>
                  </a:lnTo>
                  <a:lnTo>
                    <a:pt x="144536" y="60474"/>
                  </a:lnTo>
                  <a:lnTo>
                    <a:pt x="144536" y="62626"/>
                  </a:lnTo>
                  <a:lnTo>
                    <a:pt x="146688" y="62626"/>
                  </a:lnTo>
                  <a:lnTo>
                    <a:pt x="146688" y="64779"/>
                  </a:lnTo>
                  <a:lnTo>
                    <a:pt x="150993" y="64779"/>
                  </a:lnTo>
                  <a:lnTo>
                    <a:pt x="150993" y="66931"/>
                  </a:lnTo>
                  <a:lnTo>
                    <a:pt x="153145" y="66931"/>
                  </a:lnTo>
                  <a:lnTo>
                    <a:pt x="153145" y="69083"/>
                  </a:lnTo>
                  <a:lnTo>
                    <a:pt x="157450" y="69083"/>
                  </a:lnTo>
                  <a:lnTo>
                    <a:pt x="157450" y="71235"/>
                  </a:lnTo>
                  <a:lnTo>
                    <a:pt x="159602" y="71235"/>
                  </a:lnTo>
                  <a:lnTo>
                    <a:pt x="159602" y="73388"/>
                  </a:lnTo>
                  <a:lnTo>
                    <a:pt x="161754" y="73388"/>
                  </a:lnTo>
                  <a:lnTo>
                    <a:pt x="161754" y="75540"/>
                  </a:lnTo>
                  <a:lnTo>
                    <a:pt x="166059" y="75540"/>
                  </a:lnTo>
                  <a:lnTo>
                    <a:pt x="166059" y="77692"/>
                  </a:lnTo>
                  <a:lnTo>
                    <a:pt x="168211" y="77692"/>
                  </a:lnTo>
                  <a:lnTo>
                    <a:pt x="168211" y="79845"/>
                  </a:lnTo>
                  <a:lnTo>
                    <a:pt x="170364" y="79845"/>
                  </a:lnTo>
                  <a:lnTo>
                    <a:pt x="170364" y="81997"/>
                  </a:lnTo>
                  <a:lnTo>
                    <a:pt x="174668" y="81997"/>
                  </a:lnTo>
                  <a:lnTo>
                    <a:pt x="174668" y="84149"/>
                  </a:lnTo>
                  <a:lnTo>
                    <a:pt x="176820" y="84149"/>
                  </a:lnTo>
                  <a:lnTo>
                    <a:pt x="176820" y="86301"/>
                  </a:lnTo>
                  <a:lnTo>
                    <a:pt x="181125" y="86301"/>
                  </a:lnTo>
                  <a:lnTo>
                    <a:pt x="181125" y="88454"/>
                  </a:lnTo>
                  <a:lnTo>
                    <a:pt x="183277" y="88454"/>
                  </a:lnTo>
                  <a:lnTo>
                    <a:pt x="183277" y="90606"/>
                  </a:lnTo>
                  <a:lnTo>
                    <a:pt x="185430" y="90606"/>
                  </a:lnTo>
                  <a:lnTo>
                    <a:pt x="185430" y="92758"/>
                  </a:lnTo>
                  <a:lnTo>
                    <a:pt x="187582" y="92758"/>
                  </a:lnTo>
                  <a:lnTo>
                    <a:pt x="187582" y="97063"/>
                  </a:lnTo>
                  <a:lnTo>
                    <a:pt x="183277" y="97063"/>
                  </a:lnTo>
                  <a:lnTo>
                    <a:pt x="183277" y="99215"/>
                  </a:lnTo>
                  <a:lnTo>
                    <a:pt x="178973" y="99215"/>
                  </a:lnTo>
                  <a:lnTo>
                    <a:pt x="178973" y="101367"/>
                  </a:lnTo>
                  <a:lnTo>
                    <a:pt x="176820" y="101367"/>
                  </a:lnTo>
                  <a:lnTo>
                    <a:pt x="176820" y="103520"/>
                  </a:lnTo>
                  <a:lnTo>
                    <a:pt x="168211" y="103520"/>
                  </a:lnTo>
                  <a:lnTo>
                    <a:pt x="168211" y="101367"/>
                  </a:lnTo>
                  <a:lnTo>
                    <a:pt x="161754" y="101367"/>
                  </a:lnTo>
                  <a:lnTo>
                    <a:pt x="161754" y="99215"/>
                  </a:lnTo>
                  <a:lnTo>
                    <a:pt x="159602" y="99215"/>
                  </a:lnTo>
                  <a:lnTo>
                    <a:pt x="159602" y="94911"/>
                  </a:lnTo>
                  <a:lnTo>
                    <a:pt x="157450" y="94911"/>
                  </a:lnTo>
                  <a:lnTo>
                    <a:pt x="157450" y="92758"/>
                  </a:lnTo>
                  <a:lnTo>
                    <a:pt x="155298" y="92758"/>
                  </a:lnTo>
                  <a:lnTo>
                    <a:pt x="155298" y="90606"/>
                  </a:lnTo>
                  <a:lnTo>
                    <a:pt x="153145" y="90606"/>
                  </a:lnTo>
                  <a:lnTo>
                    <a:pt x="153145" y="88454"/>
                  </a:lnTo>
                  <a:lnTo>
                    <a:pt x="150993" y="88454"/>
                  </a:lnTo>
                  <a:lnTo>
                    <a:pt x="150993" y="86301"/>
                  </a:lnTo>
                  <a:lnTo>
                    <a:pt x="148841" y="86301"/>
                  </a:lnTo>
                  <a:lnTo>
                    <a:pt x="148841" y="84149"/>
                  </a:lnTo>
                  <a:lnTo>
                    <a:pt x="146688" y="84149"/>
                  </a:lnTo>
                  <a:lnTo>
                    <a:pt x="146688" y="81997"/>
                  </a:lnTo>
                  <a:lnTo>
                    <a:pt x="142384" y="81997"/>
                  </a:lnTo>
                  <a:lnTo>
                    <a:pt x="142384" y="79845"/>
                  </a:lnTo>
                  <a:lnTo>
                    <a:pt x="140232" y="79845"/>
                  </a:lnTo>
                  <a:lnTo>
                    <a:pt x="140232" y="77692"/>
                  </a:lnTo>
                  <a:lnTo>
                    <a:pt x="138079" y="77692"/>
                  </a:lnTo>
                  <a:lnTo>
                    <a:pt x="138079" y="75540"/>
                  </a:lnTo>
                  <a:lnTo>
                    <a:pt x="133775" y="75540"/>
                  </a:lnTo>
                  <a:lnTo>
                    <a:pt x="133775" y="73388"/>
                  </a:lnTo>
                  <a:lnTo>
                    <a:pt x="129470" y="73388"/>
                  </a:lnTo>
                  <a:lnTo>
                    <a:pt x="129470" y="71235"/>
                  </a:lnTo>
                  <a:lnTo>
                    <a:pt x="127318" y="71235"/>
                  </a:lnTo>
                  <a:lnTo>
                    <a:pt x="127318" y="69083"/>
                  </a:lnTo>
                  <a:lnTo>
                    <a:pt x="123013" y="69083"/>
                  </a:lnTo>
                  <a:lnTo>
                    <a:pt x="123013" y="66931"/>
                  </a:lnTo>
                  <a:lnTo>
                    <a:pt x="118709" y="66931"/>
                  </a:lnTo>
                  <a:lnTo>
                    <a:pt x="118709" y="64779"/>
                  </a:lnTo>
                  <a:lnTo>
                    <a:pt x="114404" y="64779"/>
                  </a:lnTo>
                  <a:lnTo>
                    <a:pt x="114404" y="62626"/>
                  </a:lnTo>
                  <a:lnTo>
                    <a:pt x="112252" y="62626"/>
                  </a:lnTo>
                  <a:lnTo>
                    <a:pt x="112252" y="58322"/>
                  </a:lnTo>
                  <a:lnTo>
                    <a:pt x="107947" y="58322"/>
                  </a:lnTo>
                  <a:lnTo>
                    <a:pt x="107947" y="56169"/>
                  </a:lnTo>
                  <a:lnTo>
                    <a:pt x="99338" y="56169"/>
                  </a:lnTo>
                  <a:lnTo>
                    <a:pt x="99338" y="54017"/>
                  </a:lnTo>
                  <a:lnTo>
                    <a:pt x="95034" y="54017"/>
                  </a:lnTo>
                  <a:lnTo>
                    <a:pt x="95034" y="51865"/>
                  </a:lnTo>
                  <a:lnTo>
                    <a:pt x="92881" y="51865"/>
                  </a:lnTo>
                  <a:lnTo>
                    <a:pt x="92881" y="49713"/>
                  </a:lnTo>
                  <a:lnTo>
                    <a:pt x="88577" y="49713"/>
                  </a:lnTo>
                  <a:lnTo>
                    <a:pt x="88577" y="47560"/>
                  </a:lnTo>
                  <a:lnTo>
                    <a:pt x="86424" y="47560"/>
                  </a:lnTo>
                  <a:lnTo>
                    <a:pt x="86424" y="45408"/>
                  </a:lnTo>
                  <a:lnTo>
                    <a:pt x="84272" y="45408"/>
                  </a:lnTo>
                  <a:lnTo>
                    <a:pt x="84272" y="43256"/>
                  </a:lnTo>
                  <a:lnTo>
                    <a:pt x="77815" y="43256"/>
                  </a:lnTo>
                  <a:lnTo>
                    <a:pt x="77815" y="41103"/>
                  </a:lnTo>
                  <a:lnTo>
                    <a:pt x="73511" y="41103"/>
                  </a:lnTo>
                  <a:lnTo>
                    <a:pt x="73511" y="38951"/>
                  </a:lnTo>
                  <a:lnTo>
                    <a:pt x="69206" y="38951"/>
                  </a:lnTo>
                  <a:lnTo>
                    <a:pt x="69206" y="36799"/>
                  </a:lnTo>
                  <a:lnTo>
                    <a:pt x="64902" y="36799"/>
                  </a:lnTo>
                  <a:lnTo>
                    <a:pt x="64902" y="34647"/>
                  </a:lnTo>
                  <a:lnTo>
                    <a:pt x="60597" y="34647"/>
                  </a:lnTo>
                  <a:lnTo>
                    <a:pt x="60597" y="32494"/>
                  </a:lnTo>
                  <a:lnTo>
                    <a:pt x="56292" y="32494"/>
                  </a:lnTo>
                  <a:lnTo>
                    <a:pt x="56292" y="30342"/>
                  </a:lnTo>
                  <a:lnTo>
                    <a:pt x="51988" y="30342"/>
                  </a:lnTo>
                  <a:lnTo>
                    <a:pt x="51988" y="28190"/>
                  </a:lnTo>
                  <a:lnTo>
                    <a:pt x="47683" y="28190"/>
                  </a:lnTo>
                  <a:lnTo>
                    <a:pt x="47683" y="26037"/>
                  </a:lnTo>
                  <a:lnTo>
                    <a:pt x="41226" y="26037"/>
                  </a:lnTo>
                  <a:lnTo>
                    <a:pt x="41226" y="23885"/>
                  </a:lnTo>
                  <a:lnTo>
                    <a:pt x="34770" y="23885"/>
                  </a:lnTo>
                  <a:lnTo>
                    <a:pt x="34770" y="21733"/>
                  </a:lnTo>
                  <a:lnTo>
                    <a:pt x="28313" y="21733"/>
                  </a:lnTo>
                  <a:lnTo>
                    <a:pt x="28313" y="19581"/>
                  </a:lnTo>
                  <a:lnTo>
                    <a:pt x="26160" y="19581"/>
                  </a:lnTo>
                  <a:lnTo>
                    <a:pt x="26160" y="17428"/>
                  </a:lnTo>
                  <a:lnTo>
                    <a:pt x="15399" y="17428"/>
                  </a:lnTo>
                  <a:lnTo>
                    <a:pt x="15399" y="15276"/>
                  </a:lnTo>
                  <a:lnTo>
                    <a:pt x="11094" y="15276"/>
                  </a:lnTo>
                  <a:lnTo>
                    <a:pt x="11094" y="13124"/>
                  </a:lnTo>
                  <a:lnTo>
                    <a:pt x="4638" y="13124"/>
                  </a:lnTo>
                  <a:lnTo>
                    <a:pt x="4638" y="10971"/>
                  </a:lnTo>
                  <a:lnTo>
                    <a:pt x="333" y="10971"/>
                  </a:lnTo>
                  <a:lnTo>
                    <a:pt x="333" y="8819"/>
                  </a:lnTo>
                  <a:lnTo>
                    <a:pt x="8942" y="8819"/>
                  </a:lnTo>
                  <a:lnTo>
                    <a:pt x="8942" y="10971"/>
                  </a:lnTo>
                  <a:lnTo>
                    <a:pt x="13247" y="10971"/>
                  </a:lnTo>
                  <a:lnTo>
                    <a:pt x="13247" y="6667"/>
                  </a:lnTo>
                  <a:lnTo>
                    <a:pt x="11094" y="6667"/>
                  </a:lnTo>
                  <a:lnTo>
                    <a:pt x="11094" y="4515"/>
                  </a:lnTo>
                  <a:lnTo>
                    <a:pt x="8942" y="4515"/>
                  </a:lnTo>
                  <a:lnTo>
                    <a:pt x="8942" y="2362"/>
                  </a:lnTo>
                  <a:lnTo>
                    <a:pt x="11094" y="2362"/>
                  </a:lnTo>
                  <a:close/>
                </a:path>
              </a:pathLst>
            </a:custGeom>
            <a:solidFill>
              <a:srgbClr val="F7F5F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84AE89D-464C-AB4D-9B21-905C231A8C3F}"/>
                </a:ext>
              </a:extLst>
            </p:cNvPr>
            <p:cNvSpPr/>
            <p:nvPr/>
          </p:nvSpPr>
          <p:spPr>
            <a:xfrm>
              <a:off x="12597372" y="9120262"/>
              <a:ext cx="68873" cy="96852"/>
            </a:xfrm>
            <a:custGeom>
              <a:avLst/>
              <a:gdLst>
                <a:gd name="connsiteX0" fmla="*/ 63023 w 68873"/>
                <a:gd name="connsiteY0" fmla="*/ 775 h 96852"/>
                <a:gd name="connsiteX1" fmla="*/ 65176 w 68873"/>
                <a:gd name="connsiteY1" fmla="*/ 775 h 96852"/>
                <a:gd name="connsiteX2" fmla="*/ 65176 w 68873"/>
                <a:gd name="connsiteY2" fmla="*/ 7232 h 96852"/>
                <a:gd name="connsiteX3" fmla="*/ 67328 w 68873"/>
                <a:gd name="connsiteY3" fmla="*/ 7232 h 96852"/>
                <a:gd name="connsiteX4" fmla="*/ 67328 w 68873"/>
                <a:gd name="connsiteY4" fmla="*/ 22298 h 96852"/>
                <a:gd name="connsiteX5" fmla="*/ 69480 w 68873"/>
                <a:gd name="connsiteY5" fmla="*/ 22298 h 96852"/>
                <a:gd name="connsiteX6" fmla="*/ 69480 w 68873"/>
                <a:gd name="connsiteY6" fmla="*/ 54582 h 96852"/>
                <a:gd name="connsiteX7" fmla="*/ 67328 w 68873"/>
                <a:gd name="connsiteY7" fmla="*/ 54582 h 96852"/>
                <a:gd name="connsiteX8" fmla="*/ 67328 w 68873"/>
                <a:gd name="connsiteY8" fmla="*/ 58887 h 96852"/>
                <a:gd name="connsiteX9" fmla="*/ 65176 w 68873"/>
                <a:gd name="connsiteY9" fmla="*/ 58887 h 96852"/>
                <a:gd name="connsiteX10" fmla="*/ 65176 w 68873"/>
                <a:gd name="connsiteY10" fmla="*/ 67496 h 96852"/>
                <a:gd name="connsiteX11" fmla="*/ 63023 w 68873"/>
                <a:gd name="connsiteY11" fmla="*/ 67496 h 96852"/>
                <a:gd name="connsiteX12" fmla="*/ 63023 w 68873"/>
                <a:gd name="connsiteY12" fmla="*/ 71800 h 96852"/>
                <a:gd name="connsiteX13" fmla="*/ 60871 w 68873"/>
                <a:gd name="connsiteY13" fmla="*/ 71800 h 96852"/>
                <a:gd name="connsiteX14" fmla="*/ 60871 w 68873"/>
                <a:gd name="connsiteY14" fmla="*/ 76105 h 96852"/>
                <a:gd name="connsiteX15" fmla="*/ 58719 w 68873"/>
                <a:gd name="connsiteY15" fmla="*/ 76105 h 96852"/>
                <a:gd name="connsiteX16" fmla="*/ 58719 w 68873"/>
                <a:gd name="connsiteY16" fmla="*/ 80410 h 96852"/>
                <a:gd name="connsiteX17" fmla="*/ 56566 w 68873"/>
                <a:gd name="connsiteY17" fmla="*/ 80410 h 96852"/>
                <a:gd name="connsiteX18" fmla="*/ 56566 w 68873"/>
                <a:gd name="connsiteY18" fmla="*/ 82562 h 96852"/>
                <a:gd name="connsiteX19" fmla="*/ 54414 w 68873"/>
                <a:gd name="connsiteY19" fmla="*/ 82562 h 96852"/>
                <a:gd name="connsiteX20" fmla="*/ 54414 w 68873"/>
                <a:gd name="connsiteY20" fmla="*/ 84714 h 96852"/>
                <a:gd name="connsiteX21" fmla="*/ 52262 w 68873"/>
                <a:gd name="connsiteY21" fmla="*/ 84714 h 96852"/>
                <a:gd name="connsiteX22" fmla="*/ 52262 w 68873"/>
                <a:gd name="connsiteY22" fmla="*/ 86866 h 96852"/>
                <a:gd name="connsiteX23" fmla="*/ 50110 w 68873"/>
                <a:gd name="connsiteY23" fmla="*/ 86866 h 96852"/>
                <a:gd name="connsiteX24" fmla="*/ 50110 w 68873"/>
                <a:gd name="connsiteY24" fmla="*/ 89019 h 96852"/>
                <a:gd name="connsiteX25" fmla="*/ 47957 w 68873"/>
                <a:gd name="connsiteY25" fmla="*/ 89019 h 96852"/>
                <a:gd name="connsiteX26" fmla="*/ 47957 w 68873"/>
                <a:gd name="connsiteY26" fmla="*/ 91171 h 96852"/>
                <a:gd name="connsiteX27" fmla="*/ 45805 w 68873"/>
                <a:gd name="connsiteY27" fmla="*/ 91171 h 96852"/>
                <a:gd name="connsiteX28" fmla="*/ 45805 w 68873"/>
                <a:gd name="connsiteY28" fmla="*/ 93323 h 96852"/>
                <a:gd name="connsiteX29" fmla="*/ 43653 w 68873"/>
                <a:gd name="connsiteY29" fmla="*/ 93323 h 96852"/>
                <a:gd name="connsiteX30" fmla="*/ 43653 w 68873"/>
                <a:gd name="connsiteY30" fmla="*/ 95476 h 96852"/>
                <a:gd name="connsiteX31" fmla="*/ 41500 w 68873"/>
                <a:gd name="connsiteY31" fmla="*/ 95476 h 96852"/>
                <a:gd name="connsiteX32" fmla="*/ 41500 w 68873"/>
                <a:gd name="connsiteY32" fmla="*/ 97628 h 96852"/>
                <a:gd name="connsiteX33" fmla="*/ 607 w 68873"/>
                <a:gd name="connsiteY33" fmla="*/ 97628 h 96852"/>
                <a:gd name="connsiteX34" fmla="*/ 607 w 68873"/>
                <a:gd name="connsiteY34" fmla="*/ 89019 h 96852"/>
                <a:gd name="connsiteX35" fmla="*/ 2759 w 68873"/>
                <a:gd name="connsiteY35" fmla="*/ 89019 h 96852"/>
                <a:gd name="connsiteX36" fmla="*/ 2759 w 68873"/>
                <a:gd name="connsiteY36" fmla="*/ 80410 h 96852"/>
                <a:gd name="connsiteX37" fmla="*/ 4912 w 68873"/>
                <a:gd name="connsiteY37" fmla="*/ 80410 h 96852"/>
                <a:gd name="connsiteX38" fmla="*/ 4912 w 68873"/>
                <a:gd name="connsiteY38" fmla="*/ 35212 h 96852"/>
                <a:gd name="connsiteX39" fmla="*/ 7064 w 68873"/>
                <a:gd name="connsiteY39" fmla="*/ 35212 h 96852"/>
                <a:gd name="connsiteX40" fmla="*/ 7064 w 68873"/>
                <a:gd name="connsiteY40" fmla="*/ 37364 h 96852"/>
                <a:gd name="connsiteX41" fmla="*/ 13521 w 68873"/>
                <a:gd name="connsiteY41" fmla="*/ 37364 h 96852"/>
                <a:gd name="connsiteX42" fmla="*/ 13521 w 68873"/>
                <a:gd name="connsiteY42" fmla="*/ 39516 h 96852"/>
                <a:gd name="connsiteX43" fmla="*/ 22130 w 68873"/>
                <a:gd name="connsiteY43" fmla="*/ 39516 h 96852"/>
                <a:gd name="connsiteX44" fmla="*/ 22130 w 68873"/>
                <a:gd name="connsiteY44" fmla="*/ 41668 h 96852"/>
                <a:gd name="connsiteX45" fmla="*/ 43653 w 68873"/>
                <a:gd name="connsiteY45" fmla="*/ 41668 h 96852"/>
                <a:gd name="connsiteX46" fmla="*/ 43653 w 68873"/>
                <a:gd name="connsiteY46" fmla="*/ 39516 h 96852"/>
                <a:gd name="connsiteX47" fmla="*/ 50110 w 68873"/>
                <a:gd name="connsiteY47" fmla="*/ 39516 h 96852"/>
                <a:gd name="connsiteX48" fmla="*/ 50110 w 68873"/>
                <a:gd name="connsiteY48" fmla="*/ 37364 h 96852"/>
                <a:gd name="connsiteX49" fmla="*/ 60871 w 68873"/>
                <a:gd name="connsiteY49" fmla="*/ 37364 h 96852"/>
                <a:gd name="connsiteX50" fmla="*/ 60871 w 68873"/>
                <a:gd name="connsiteY50" fmla="*/ 35212 h 96852"/>
                <a:gd name="connsiteX51" fmla="*/ 63023 w 68873"/>
                <a:gd name="connsiteY51" fmla="*/ 35212 h 96852"/>
                <a:gd name="connsiteX52" fmla="*/ 63023 w 68873"/>
                <a:gd name="connsiteY52" fmla="*/ 33059 h 96852"/>
                <a:gd name="connsiteX53" fmla="*/ 65176 w 68873"/>
                <a:gd name="connsiteY53" fmla="*/ 33059 h 96852"/>
                <a:gd name="connsiteX54" fmla="*/ 65176 w 68873"/>
                <a:gd name="connsiteY54" fmla="*/ 9384 h 96852"/>
                <a:gd name="connsiteX55" fmla="*/ 63023 w 68873"/>
                <a:gd name="connsiteY55" fmla="*/ 9384 h 9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873" h="96852">
                  <a:moveTo>
                    <a:pt x="63023" y="775"/>
                  </a:moveTo>
                  <a:lnTo>
                    <a:pt x="65176" y="775"/>
                  </a:lnTo>
                  <a:lnTo>
                    <a:pt x="65176" y="7232"/>
                  </a:lnTo>
                  <a:lnTo>
                    <a:pt x="67328" y="7232"/>
                  </a:lnTo>
                  <a:lnTo>
                    <a:pt x="67328" y="22298"/>
                  </a:lnTo>
                  <a:lnTo>
                    <a:pt x="69480" y="22298"/>
                  </a:lnTo>
                  <a:lnTo>
                    <a:pt x="69480" y="54582"/>
                  </a:lnTo>
                  <a:lnTo>
                    <a:pt x="67328" y="54582"/>
                  </a:lnTo>
                  <a:lnTo>
                    <a:pt x="67328" y="58887"/>
                  </a:lnTo>
                  <a:lnTo>
                    <a:pt x="65176" y="58887"/>
                  </a:lnTo>
                  <a:lnTo>
                    <a:pt x="65176" y="67496"/>
                  </a:lnTo>
                  <a:lnTo>
                    <a:pt x="63023" y="67496"/>
                  </a:lnTo>
                  <a:lnTo>
                    <a:pt x="63023" y="71800"/>
                  </a:lnTo>
                  <a:lnTo>
                    <a:pt x="60871" y="71800"/>
                  </a:lnTo>
                  <a:lnTo>
                    <a:pt x="60871" y="76105"/>
                  </a:lnTo>
                  <a:lnTo>
                    <a:pt x="58719" y="76105"/>
                  </a:lnTo>
                  <a:lnTo>
                    <a:pt x="58719" y="80410"/>
                  </a:lnTo>
                  <a:lnTo>
                    <a:pt x="56566" y="80410"/>
                  </a:lnTo>
                  <a:lnTo>
                    <a:pt x="56566" y="82562"/>
                  </a:lnTo>
                  <a:lnTo>
                    <a:pt x="54414" y="82562"/>
                  </a:lnTo>
                  <a:lnTo>
                    <a:pt x="54414" y="84714"/>
                  </a:lnTo>
                  <a:lnTo>
                    <a:pt x="52262" y="84714"/>
                  </a:lnTo>
                  <a:lnTo>
                    <a:pt x="52262" y="86866"/>
                  </a:lnTo>
                  <a:lnTo>
                    <a:pt x="50110" y="86866"/>
                  </a:lnTo>
                  <a:lnTo>
                    <a:pt x="50110" y="89019"/>
                  </a:lnTo>
                  <a:lnTo>
                    <a:pt x="47957" y="89019"/>
                  </a:lnTo>
                  <a:lnTo>
                    <a:pt x="47957" y="91171"/>
                  </a:lnTo>
                  <a:lnTo>
                    <a:pt x="45805" y="91171"/>
                  </a:lnTo>
                  <a:lnTo>
                    <a:pt x="45805" y="93323"/>
                  </a:lnTo>
                  <a:lnTo>
                    <a:pt x="43653" y="93323"/>
                  </a:lnTo>
                  <a:lnTo>
                    <a:pt x="43653" y="95476"/>
                  </a:lnTo>
                  <a:lnTo>
                    <a:pt x="41500" y="95476"/>
                  </a:lnTo>
                  <a:lnTo>
                    <a:pt x="41500" y="97628"/>
                  </a:lnTo>
                  <a:lnTo>
                    <a:pt x="607" y="97628"/>
                  </a:lnTo>
                  <a:lnTo>
                    <a:pt x="607" y="89019"/>
                  </a:lnTo>
                  <a:lnTo>
                    <a:pt x="2759" y="89019"/>
                  </a:lnTo>
                  <a:lnTo>
                    <a:pt x="2759" y="80410"/>
                  </a:lnTo>
                  <a:lnTo>
                    <a:pt x="4912" y="80410"/>
                  </a:lnTo>
                  <a:lnTo>
                    <a:pt x="4912" y="35212"/>
                  </a:lnTo>
                  <a:lnTo>
                    <a:pt x="7064" y="35212"/>
                  </a:lnTo>
                  <a:lnTo>
                    <a:pt x="7064" y="37364"/>
                  </a:lnTo>
                  <a:lnTo>
                    <a:pt x="13521" y="37364"/>
                  </a:lnTo>
                  <a:lnTo>
                    <a:pt x="13521" y="39516"/>
                  </a:lnTo>
                  <a:lnTo>
                    <a:pt x="22130" y="39516"/>
                  </a:lnTo>
                  <a:lnTo>
                    <a:pt x="22130" y="41668"/>
                  </a:lnTo>
                  <a:lnTo>
                    <a:pt x="43653" y="41668"/>
                  </a:lnTo>
                  <a:lnTo>
                    <a:pt x="43653" y="39516"/>
                  </a:lnTo>
                  <a:lnTo>
                    <a:pt x="50110" y="39516"/>
                  </a:lnTo>
                  <a:lnTo>
                    <a:pt x="50110" y="37364"/>
                  </a:lnTo>
                  <a:lnTo>
                    <a:pt x="60871" y="37364"/>
                  </a:lnTo>
                  <a:lnTo>
                    <a:pt x="60871" y="35212"/>
                  </a:lnTo>
                  <a:lnTo>
                    <a:pt x="63023" y="35212"/>
                  </a:lnTo>
                  <a:lnTo>
                    <a:pt x="63023" y="33059"/>
                  </a:lnTo>
                  <a:lnTo>
                    <a:pt x="65176" y="33059"/>
                  </a:lnTo>
                  <a:lnTo>
                    <a:pt x="65176" y="9384"/>
                  </a:lnTo>
                  <a:lnTo>
                    <a:pt x="63023" y="9384"/>
                  </a:lnTo>
                  <a:close/>
                </a:path>
              </a:pathLst>
            </a:custGeom>
            <a:solidFill>
              <a:srgbClr val="ACABB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755889D2-1DB3-7DF9-69B8-B1B32D40A535}"/>
                </a:ext>
              </a:extLst>
            </p:cNvPr>
            <p:cNvSpPr/>
            <p:nvPr/>
          </p:nvSpPr>
          <p:spPr>
            <a:xfrm>
              <a:off x="12138935" y="8767287"/>
              <a:ext cx="101157" cy="88243"/>
            </a:xfrm>
            <a:custGeom>
              <a:avLst/>
              <a:gdLst>
                <a:gd name="connsiteX0" fmla="*/ 21898 w 101157"/>
                <a:gd name="connsiteY0" fmla="*/ 611 h 88243"/>
                <a:gd name="connsiteX1" fmla="*/ 26202 w 101157"/>
                <a:gd name="connsiteY1" fmla="*/ 611 h 88243"/>
                <a:gd name="connsiteX2" fmla="*/ 26202 w 101157"/>
                <a:gd name="connsiteY2" fmla="*/ 2763 h 88243"/>
                <a:gd name="connsiteX3" fmla="*/ 28355 w 101157"/>
                <a:gd name="connsiteY3" fmla="*/ 2763 h 88243"/>
                <a:gd name="connsiteX4" fmla="*/ 28355 w 101157"/>
                <a:gd name="connsiteY4" fmla="*/ 4916 h 88243"/>
                <a:gd name="connsiteX5" fmla="*/ 30507 w 101157"/>
                <a:gd name="connsiteY5" fmla="*/ 4916 h 88243"/>
                <a:gd name="connsiteX6" fmla="*/ 30507 w 101157"/>
                <a:gd name="connsiteY6" fmla="*/ 9220 h 88243"/>
                <a:gd name="connsiteX7" fmla="*/ 32659 w 101157"/>
                <a:gd name="connsiteY7" fmla="*/ 9220 h 88243"/>
                <a:gd name="connsiteX8" fmla="*/ 32659 w 101157"/>
                <a:gd name="connsiteY8" fmla="*/ 11372 h 88243"/>
                <a:gd name="connsiteX9" fmla="*/ 36964 w 101157"/>
                <a:gd name="connsiteY9" fmla="*/ 11372 h 88243"/>
                <a:gd name="connsiteX10" fmla="*/ 36964 w 101157"/>
                <a:gd name="connsiteY10" fmla="*/ 13525 h 88243"/>
                <a:gd name="connsiteX11" fmla="*/ 39116 w 101157"/>
                <a:gd name="connsiteY11" fmla="*/ 13525 h 88243"/>
                <a:gd name="connsiteX12" fmla="*/ 39116 w 101157"/>
                <a:gd name="connsiteY12" fmla="*/ 17829 h 88243"/>
                <a:gd name="connsiteX13" fmla="*/ 41268 w 101157"/>
                <a:gd name="connsiteY13" fmla="*/ 17829 h 88243"/>
                <a:gd name="connsiteX14" fmla="*/ 41268 w 101157"/>
                <a:gd name="connsiteY14" fmla="*/ 19982 h 88243"/>
                <a:gd name="connsiteX15" fmla="*/ 43421 w 101157"/>
                <a:gd name="connsiteY15" fmla="*/ 19982 h 88243"/>
                <a:gd name="connsiteX16" fmla="*/ 43421 w 101157"/>
                <a:gd name="connsiteY16" fmla="*/ 22134 h 88243"/>
                <a:gd name="connsiteX17" fmla="*/ 45573 w 101157"/>
                <a:gd name="connsiteY17" fmla="*/ 22134 h 88243"/>
                <a:gd name="connsiteX18" fmla="*/ 45573 w 101157"/>
                <a:gd name="connsiteY18" fmla="*/ 24286 h 88243"/>
                <a:gd name="connsiteX19" fmla="*/ 49878 w 101157"/>
                <a:gd name="connsiteY19" fmla="*/ 24286 h 88243"/>
                <a:gd name="connsiteX20" fmla="*/ 49878 w 101157"/>
                <a:gd name="connsiteY20" fmla="*/ 26438 h 88243"/>
                <a:gd name="connsiteX21" fmla="*/ 52030 w 101157"/>
                <a:gd name="connsiteY21" fmla="*/ 26438 h 88243"/>
                <a:gd name="connsiteX22" fmla="*/ 52030 w 101157"/>
                <a:gd name="connsiteY22" fmla="*/ 28591 h 88243"/>
                <a:gd name="connsiteX23" fmla="*/ 58487 w 101157"/>
                <a:gd name="connsiteY23" fmla="*/ 28591 h 88243"/>
                <a:gd name="connsiteX24" fmla="*/ 58487 w 101157"/>
                <a:gd name="connsiteY24" fmla="*/ 30743 h 88243"/>
                <a:gd name="connsiteX25" fmla="*/ 60639 w 101157"/>
                <a:gd name="connsiteY25" fmla="*/ 30743 h 88243"/>
                <a:gd name="connsiteX26" fmla="*/ 60639 w 101157"/>
                <a:gd name="connsiteY26" fmla="*/ 32895 h 88243"/>
                <a:gd name="connsiteX27" fmla="*/ 62791 w 101157"/>
                <a:gd name="connsiteY27" fmla="*/ 32895 h 88243"/>
                <a:gd name="connsiteX28" fmla="*/ 62791 w 101157"/>
                <a:gd name="connsiteY28" fmla="*/ 35048 h 88243"/>
                <a:gd name="connsiteX29" fmla="*/ 69248 w 101157"/>
                <a:gd name="connsiteY29" fmla="*/ 35048 h 88243"/>
                <a:gd name="connsiteX30" fmla="*/ 69248 w 101157"/>
                <a:gd name="connsiteY30" fmla="*/ 37200 h 88243"/>
                <a:gd name="connsiteX31" fmla="*/ 75705 w 101157"/>
                <a:gd name="connsiteY31" fmla="*/ 37200 h 88243"/>
                <a:gd name="connsiteX32" fmla="*/ 75705 w 101157"/>
                <a:gd name="connsiteY32" fmla="*/ 39352 h 88243"/>
                <a:gd name="connsiteX33" fmla="*/ 101532 w 101157"/>
                <a:gd name="connsiteY33" fmla="*/ 39352 h 88243"/>
                <a:gd name="connsiteX34" fmla="*/ 101532 w 101157"/>
                <a:gd name="connsiteY34" fmla="*/ 41504 h 88243"/>
                <a:gd name="connsiteX35" fmla="*/ 84314 w 101157"/>
                <a:gd name="connsiteY35" fmla="*/ 41504 h 88243"/>
                <a:gd name="connsiteX36" fmla="*/ 84314 w 101157"/>
                <a:gd name="connsiteY36" fmla="*/ 45809 h 88243"/>
                <a:gd name="connsiteX37" fmla="*/ 80010 w 101157"/>
                <a:gd name="connsiteY37" fmla="*/ 45809 h 88243"/>
                <a:gd name="connsiteX38" fmla="*/ 80010 w 101157"/>
                <a:gd name="connsiteY38" fmla="*/ 47961 h 88243"/>
                <a:gd name="connsiteX39" fmla="*/ 77857 w 101157"/>
                <a:gd name="connsiteY39" fmla="*/ 47961 h 88243"/>
                <a:gd name="connsiteX40" fmla="*/ 77857 w 101157"/>
                <a:gd name="connsiteY40" fmla="*/ 50114 h 88243"/>
                <a:gd name="connsiteX41" fmla="*/ 75705 w 101157"/>
                <a:gd name="connsiteY41" fmla="*/ 50114 h 88243"/>
                <a:gd name="connsiteX42" fmla="*/ 75705 w 101157"/>
                <a:gd name="connsiteY42" fmla="*/ 54418 h 88243"/>
                <a:gd name="connsiteX43" fmla="*/ 67096 w 101157"/>
                <a:gd name="connsiteY43" fmla="*/ 54418 h 88243"/>
                <a:gd name="connsiteX44" fmla="*/ 67096 w 101157"/>
                <a:gd name="connsiteY44" fmla="*/ 58723 h 88243"/>
                <a:gd name="connsiteX45" fmla="*/ 62791 w 101157"/>
                <a:gd name="connsiteY45" fmla="*/ 58723 h 88243"/>
                <a:gd name="connsiteX46" fmla="*/ 62791 w 101157"/>
                <a:gd name="connsiteY46" fmla="*/ 60875 h 88243"/>
                <a:gd name="connsiteX47" fmla="*/ 58487 w 101157"/>
                <a:gd name="connsiteY47" fmla="*/ 60875 h 88243"/>
                <a:gd name="connsiteX48" fmla="*/ 58487 w 101157"/>
                <a:gd name="connsiteY48" fmla="*/ 71636 h 88243"/>
                <a:gd name="connsiteX49" fmla="*/ 56334 w 101157"/>
                <a:gd name="connsiteY49" fmla="*/ 71636 h 88243"/>
                <a:gd name="connsiteX50" fmla="*/ 56334 w 101157"/>
                <a:gd name="connsiteY50" fmla="*/ 82398 h 88243"/>
                <a:gd name="connsiteX51" fmla="*/ 58487 w 101157"/>
                <a:gd name="connsiteY51" fmla="*/ 82398 h 88243"/>
                <a:gd name="connsiteX52" fmla="*/ 58487 w 101157"/>
                <a:gd name="connsiteY52" fmla="*/ 86702 h 88243"/>
                <a:gd name="connsiteX53" fmla="*/ 60639 w 101157"/>
                <a:gd name="connsiteY53" fmla="*/ 86702 h 88243"/>
                <a:gd name="connsiteX54" fmla="*/ 60639 w 101157"/>
                <a:gd name="connsiteY54" fmla="*/ 88855 h 88243"/>
                <a:gd name="connsiteX55" fmla="*/ 56334 w 101157"/>
                <a:gd name="connsiteY55" fmla="*/ 88855 h 88243"/>
                <a:gd name="connsiteX56" fmla="*/ 56334 w 101157"/>
                <a:gd name="connsiteY56" fmla="*/ 86702 h 88243"/>
                <a:gd name="connsiteX57" fmla="*/ 54182 w 101157"/>
                <a:gd name="connsiteY57" fmla="*/ 86702 h 88243"/>
                <a:gd name="connsiteX58" fmla="*/ 54182 w 101157"/>
                <a:gd name="connsiteY58" fmla="*/ 84550 h 88243"/>
                <a:gd name="connsiteX59" fmla="*/ 52030 w 101157"/>
                <a:gd name="connsiteY59" fmla="*/ 84550 h 88243"/>
                <a:gd name="connsiteX60" fmla="*/ 52030 w 101157"/>
                <a:gd name="connsiteY60" fmla="*/ 82398 h 88243"/>
                <a:gd name="connsiteX61" fmla="*/ 45573 w 101157"/>
                <a:gd name="connsiteY61" fmla="*/ 82398 h 88243"/>
                <a:gd name="connsiteX62" fmla="*/ 45573 w 101157"/>
                <a:gd name="connsiteY62" fmla="*/ 80246 h 88243"/>
                <a:gd name="connsiteX63" fmla="*/ 41268 w 101157"/>
                <a:gd name="connsiteY63" fmla="*/ 80246 h 88243"/>
                <a:gd name="connsiteX64" fmla="*/ 41268 w 101157"/>
                <a:gd name="connsiteY64" fmla="*/ 78093 h 88243"/>
                <a:gd name="connsiteX65" fmla="*/ 39116 w 101157"/>
                <a:gd name="connsiteY65" fmla="*/ 78093 h 88243"/>
                <a:gd name="connsiteX66" fmla="*/ 39116 w 101157"/>
                <a:gd name="connsiteY66" fmla="*/ 75941 h 88243"/>
                <a:gd name="connsiteX67" fmla="*/ 34812 w 101157"/>
                <a:gd name="connsiteY67" fmla="*/ 75941 h 88243"/>
                <a:gd name="connsiteX68" fmla="*/ 34812 w 101157"/>
                <a:gd name="connsiteY68" fmla="*/ 73789 h 88243"/>
                <a:gd name="connsiteX69" fmla="*/ 30507 w 101157"/>
                <a:gd name="connsiteY69" fmla="*/ 73789 h 88243"/>
                <a:gd name="connsiteX70" fmla="*/ 30507 w 101157"/>
                <a:gd name="connsiteY70" fmla="*/ 71636 h 88243"/>
                <a:gd name="connsiteX71" fmla="*/ 28355 w 101157"/>
                <a:gd name="connsiteY71" fmla="*/ 71636 h 88243"/>
                <a:gd name="connsiteX72" fmla="*/ 28355 w 101157"/>
                <a:gd name="connsiteY72" fmla="*/ 69484 h 88243"/>
                <a:gd name="connsiteX73" fmla="*/ 26202 w 101157"/>
                <a:gd name="connsiteY73" fmla="*/ 69484 h 88243"/>
                <a:gd name="connsiteX74" fmla="*/ 26202 w 101157"/>
                <a:gd name="connsiteY74" fmla="*/ 67332 h 88243"/>
                <a:gd name="connsiteX75" fmla="*/ 24050 w 101157"/>
                <a:gd name="connsiteY75" fmla="*/ 67332 h 88243"/>
                <a:gd name="connsiteX76" fmla="*/ 24050 w 101157"/>
                <a:gd name="connsiteY76" fmla="*/ 65180 h 88243"/>
                <a:gd name="connsiteX77" fmla="*/ 21898 w 101157"/>
                <a:gd name="connsiteY77" fmla="*/ 65180 h 88243"/>
                <a:gd name="connsiteX78" fmla="*/ 21898 w 101157"/>
                <a:gd name="connsiteY78" fmla="*/ 63027 h 88243"/>
                <a:gd name="connsiteX79" fmla="*/ 19746 w 101157"/>
                <a:gd name="connsiteY79" fmla="*/ 63027 h 88243"/>
                <a:gd name="connsiteX80" fmla="*/ 19746 w 101157"/>
                <a:gd name="connsiteY80" fmla="*/ 58723 h 88243"/>
                <a:gd name="connsiteX81" fmla="*/ 17593 w 101157"/>
                <a:gd name="connsiteY81" fmla="*/ 58723 h 88243"/>
                <a:gd name="connsiteX82" fmla="*/ 17593 w 101157"/>
                <a:gd name="connsiteY82" fmla="*/ 56570 h 88243"/>
                <a:gd name="connsiteX83" fmla="*/ 15441 w 101157"/>
                <a:gd name="connsiteY83" fmla="*/ 56570 h 88243"/>
                <a:gd name="connsiteX84" fmla="*/ 15441 w 101157"/>
                <a:gd name="connsiteY84" fmla="*/ 54418 h 88243"/>
                <a:gd name="connsiteX85" fmla="*/ 13289 w 101157"/>
                <a:gd name="connsiteY85" fmla="*/ 54418 h 88243"/>
                <a:gd name="connsiteX86" fmla="*/ 13289 w 101157"/>
                <a:gd name="connsiteY86" fmla="*/ 50114 h 88243"/>
                <a:gd name="connsiteX87" fmla="*/ 11136 w 101157"/>
                <a:gd name="connsiteY87" fmla="*/ 50114 h 88243"/>
                <a:gd name="connsiteX88" fmla="*/ 11136 w 101157"/>
                <a:gd name="connsiteY88" fmla="*/ 45809 h 88243"/>
                <a:gd name="connsiteX89" fmla="*/ 8984 w 101157"/>
                <a:gd name="connsiteY89" fmla="*/ 45809 h 88243"/>
                <a:gd name="connsiteX90" fmla="*/ 8984 w 101157"/>
                <a:gd name="connsiteY90" fmla="*/ 22134 h 88243"/>
                <a:gd name="connsiteX91" fmla="*/ 6832 w 101157"/>
                <a:gd name="connsiteY91" fmla="*/ 22134 h 88243"/>
                <a:gd name="connsiteX92" fmla="*/ 6832 w 101157"/>
                <a:gd name="connsiteY92" fmla="*/ 24286 h 88243"/>
                <a:gd name="connsiteX93" fmla="*/ 4680 w 101157"/>
                <a:gd name="connsiteY93" fmla="*/ 24286 h 88243"/>
                <a:gd name="connsiteX94" fmla="*/ 4680 w 101157"/>
                <a:gd name="connsiteY94" fmla="*/ 26438 h 88243"/>
                <a:gd name="connsiteX95" fmla="*/ 375 w 101157"/>
                <a:gd name="connsiteY95" fmla="*/ 26438 h 88243"/>
                <a:gd name="connsiteX96" fmla="*/ 375 w 101157"/>
                <a:gd name="connsiteY96" fmla="*/ 24286 h 88243"/>
                <a:gd name="connsiteX97" fmla="*/ 2527 w 101157"/>
                <a:gd name="connsiteY97" fmla="*/ 24286 h 88243"/>
                <a:gd name="connsiteX98" fmla="*/ 2527 w 101157"/>
                <a:gd name="connsiteY98" fmla="*/ 22134 h 88243"/>
                <a:gd name="connsiteX99" fmla="*/ 4680 w 101157"/>
                <a:gd name="connsiteY99" fmla="*/ 22134 h 88243"/>
                <a:gd name="connsiteX100" fmla="*/ 4680 w 101157"/>
                <a:gd name="connsiteY100" fmla="*/ 19982 h 88243"/>
                <a:gd name="connsiteX101" fmla="*/ 6832 w 101157"/>
                <a:gd name="connsiteY101" fmla="*/ 19982 h 88243"/>
                <a:gd name="connsiteX102" fmla="*/ 6832 w 101157"/>
                <a:gd name="connsiteY102" fmla="*/ 17829 h 88243"/>
                <a:gd name="connsiteX103" fmla="*/ 8984 w 101157"/>
                <a:gd name="connsiteY103" fmla="*/ 17829 h 88243"/>
                <a:gd name="connsiteX104" fmla="*/ 8984 w 101157"/>
                <a:gd name="connsiteY104" fmla="*/ 15677 h 88243"/>
                <a:gd name="connsiteX105" fmla="*/ 11136 w 101157"/>
                <a:gd name="connsiteY105" fmla="*/ 15677 h 88243"/>
                <a:gd name="connsiteX106" fmla="*/ 11136 w 101157"/>
                <a:gd name="connsiteY106" fmla="*/ 13525 h 88243"/>
                <a:gd name="connsiteX107" fmla="*/ 13289 w 101157"/>
                <a:gd name="connsiteY107" fmla="*/ 13525 h 88243"/>
                <a:gd name="connsiteX108" fmla="*/ 13289 w 101157"/>
                <a:gd name="connsiteY108" fmla="*/ 11372 h 88243"/>
                <a:gd name="connsiteX109" fmla="*/ 15441 w 101157"/>
                <a:gd name="connsiteY109" fmla="*/ 11372 h 88243"/>
                <a:gd name="connsiteX110" fmla="*/ 15441 w 101157"/>
                <a:gd name="connsiteY110" fmla="*/ 9220 h 88243"/>
                <a:gd name="connsiteX111" fmla="*/ 17593 w 101157"/>
                <a:gd name="connsiteY111" fmla="*/ 9220 h 88243"/>
                <a:gd name="connsiteX112" fmla="*/ 17593 w 101157"/>
                <a:gd name="connsiteY112" fmla="*/ 4916 h 88243"/>
                <a:gd name="connsiteX113" fmla="*/ 19746 w 101157"/>
                <a:gd name="connsiteY113" fmla="*/ 4916 h 88243"/>
                <a:gd name="connsiteX114" fmla="*/ 19746 w 101157"/>
                <a:gd name="connsiteY114" fmla="*/ 2763 h 88243"/>
                <a:gd name="connsiteX115" fmla="*/ 21898 w 101157"/>
                <a:gd name="connsiteY115" fmla="*/ 2763 h 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01157" h="88243">
                  <a:moveTo>
                    <a:pt x="21898" y="611"/>
                  </a:moveTo>
                  <a:lnTo>
                    <a:pt x="26202" y="611"/>
                  </a:lnTo>
                  <a:lnTo>
                    <a:pt x="26202" y="2763"/>
                  </a:lnTo>
                  <a:lnTo>
                    <a:pt x="28355" y="2763"/>
                  </a:lnTo>
                  <a:lnTo>
                    <a:pt x="28355" y="4916"/>
                  </a:lnTo>
                  <a:lnTo>
                    <a:pt x="30507" y="4916"/>
                  </a:lnTo>
                  <a:lnTo>
                    <a:pt x="30507" y="9220"/>
                  </a:lnTo>
                  <a:lnTo>
                    <a:pt x="32659" y="9220"/>
                  </a:lnTo>
                  <a:lnTo>
                    <a:pt x="32659" y="11372"/>
                  </a:lnTo>
                  <a:lnTo>
                    <a:pt x="36964" y="11372"/>
                  </a:lnTo>
                  <a:lnTo>
                    <a:pt x="36964" y="13525"/>
                  </a:lnTo>
                  <a:lnTo>
                    <a:pt x="39116" y="13525"/>
                  </a:lnTo>
                  <a:lnTo>
                    <a:pt x="39116" y="17829"/>
                  </a:lnTo>
                  <a:lnTo>
                    <a:pt x="41268" y="17829"/>
                  </a:lnTo>
                  <a:lnTo>
                    <a:pt x="41268" y="19982"/>
                  </a:lnTo>
                  <a:lnTo>
                    <a:pt x="43421" y="19982"/>
                  </a:lnTo>
                  <a:lnTo>
                    <a:pt x="43421" y="22134"/>
                  </a:lnTo>
                  <a:lnTo>
                    <a:pt x="45573" y="22134"/>
                  </a:lnTo>
                  <a:lnTo>
                    <a:pt x="45573" y="24286"/>
                  </a:lnTo>
                  <a:lnTo>
                    <a:pt x="49878" y="24286"/>
                  </a:lnTo>
                  <a:lnTo>
                    <a:pt x="49878" y="26438"/>
                  </a:lnTo>
                  <a:lnTo>
                    <a:pt x="52030" y="26438"/>
                  </a:lnTo>
                  <a:lnTo>
                    <a:pt x="52030" y="28591"/>
                  </a:lnTo>
                  <a:lnTo>
                    <a:pt x="58487" y="28591"/>
                  </a:lnTo>
                  <a:lnTo>
                    <a:pt x="58487" y="30743"/>
                  </a:lnTo>
                  <a:lnTo>
                    <a:pt x="60639" y="30743"/>
                  </a:lnTo>
                  <a:lnTo>
                    <a:pt x="60639" y="32895"/>
                  </a:lnTo>
                  <a:lnTo>
                    <a:pt x="62791" y="32895"/>
                  </a:lnTo>
                  <a:lnTo>
                    <a:pt x="62791" y="35048"/>
                  </a:lnTo>
                  <a:lnTo>
                    <a:pt x="69248" y="35048"/>
                  </a:lnTo>
                  <a:lnTo>
                    <a:pt x="69248" y="37200"/>
                  </a:lnTo>
                  <a:lnTo>
                    <a:pt x="75705" y="37200"/>
                  </a:lnTo>
                  <a:lnTo>
                    <a:pt x="75705" y="39352"/>
                  </a:lnTo>
                  <a:lnTo>
                    <a:pt x="101532" y="39352"/>
                  </a:lnTo>
                  <a:lnTo>
                    <a:pt x="101532" y="41504"/>
                  </a:lnTo>
                  <a:lnTo>
                    <a:pt x="84314" y="41504"/>
                  </a:lnTo>
                  <a:lnTo>
                    <a:pt x="84314" y="45809"/>
                  </a:lnTo>
                  <a:lnTo>
                    <a:pt x="80010" y="45809"/>
                  </a:lnTo>
                  <a:lnTo>
                    <a:pt x="80010" y="47961"/>
                  </a:lnTo>
                  <a:lnTo>
                    <a:pt x="77857" y="47961"/>
                  </a:lnTo>
                  <a:lnTo>
                    <a:pt x="77857" y="50114"/>
                  </a:lnTo>
                  <a:lnTo>
                    <a:pt x="75705" y="50114"/>
                  </a:lnTo>
                  <a:lnTo>
                    <a:pt x="75705" y="54418"/>
                  </a:lnTo>
                  <a:lnTo>
                    <a:pt x="67096" y="54418"/>
                  </a:lnTo>
                  <a:lnTo>
                    <a:pt x="67096" y="58723"/>
                  </a:lnTo>
                  <a:lnTo>
                    <a:pt x="62791" y="58723"/>
                  </a:lnTo>
                  <a:lnTo>
                    <a:pt x="62791" y="60875"/>
                  </a:lnTo>
                  <a:lnTo>
                    <a:pt x="58487" y="60875"/>
                  </a:lnTo>
                  <a:lnTo>
                    <a:pt x="58487" y="71636"/>
                  </a:lnTo>
                  <a:lnTo>
                    <a:pt x="56334" y="71636"/>
                  </a:lnTo>
                  <a:lnTo>
                    <a:pt x="56334" y="82398"/>
                  </a:lnTo>
                  <a:lnTo>
                    <a:pt x="58487" y="82398"/>
                  </a:lnTo>
                  <a:lnTo>
                    <a:pt x="58487" y="86702"/>
                  </a:lnTo>
                  <a:lnTo>
                    <a:pt x="60639" y="86702"/>
                  </a:lnTo>
                  <a:lnTo>
                    <a:pt x="60639" y="88855"/>
                  </a:lnTo>
                  <a:lnTo>
                    <a:pt x="56334" y="88855"/>
                  </a:lnTo>
                  <a:lnTo>
                    <a:pt x="56334" y="86702"/>
                  </a:lnTo>
                  <a:lnTo>
                    <a:pt x="54182" y="86702"/>
                  </a:lnTo>
                  <a:lnTo>
                    <a:pt x="54182" y="84550"/>
                  </a:lnTo>
                  <a:lnTo>
                    <a:pt x="52030" y="84550"/>
                  </a:lnTo>
                  <a:lnTo>
                    <a:pt x="52030" y="82398"/>
                  </a:lnTo>
                  <a:lnTo>
                    <a:pt x="45573" y="82398"/>
                  </a:lnTo>
                  <a:lnTo>
                    <a:pt x="45573" y="80246"/>
                  </a:lnTo>
                  <a:lnTo>
                    <a:pt x="41268" y="80246"/>
                  </a:lnTo>
                  <a:lnTo>
                    <a:pt x="41268" y="78093"/>
                  </a:lnTo>
                  <a:lnTo>
                    <a:pt x="39116" y="78093"/>
                  </a:lnTo>
                  <a:lnTo>
                    <a:pt x="39116" y="75941"/>
                  </a:lnTo>
                  <a:lnTo>
                    <a:pt x="34812" y="75941"/>
                  </a:lnTo>
                  <a:lnTo>
                    <a:pt x="34812" y="73789"/>
                  </a:lnTo>
                  <a:lnTo>
                    <a:pt x="30507" y="73789"/>
                  </a:lnTo>
                  <a:lnTo>
                    <a:pt x="30507" y="71636"/>
                  </a:lnTo>
                  <a:lnTo>
                    <a:pt x="28355" y="71636"/>
                  </a:lnTo>
                  <a:lnTo>
                    <a:pt x="28355" y="69484"/>
                  </a:lnTo>
                  <a:lnTo>
                    <a:pt x="26202" y="69484"/>
                  </a:lnTo>
                  <a:lnTo>
                    <a:pt x="26202" y="67332"/>
                  </a:lnTo>
                  <a:lnTo>
                    <a:pt x="24050" y="67332"/>
                  </a:lnTo>
                  <a:lnTo>
                    <a:pt x="24050" y="65180"/>
                  </a:lnTo>
                  <a:lnTo>
                    <a:pt x="21898" y="65180"/>
                  </a:lnTo>
                  <a:lnTo>
                    <a:pt x="21898" y="63027"/>
                  </a:lnTo>
                  <a:lnTo>
                    <a:pt x="19746" y="63027"/>
                  </a:lnTo>
                  <a:lnTo>
                    <a:pt x="19746" y="58723"/>
                  </a:lnTo>
                  <a:lnTo>
                    <a:pt x="17593" y="58723"/>
                  </a:lnTo>
                  <a:lnTo>
                    <a:pt x="17593" y="56570"/>
                  </a:lnTo>
                  <a:lnTo>
                    <a:pt x="15441" y="56570"/>
                  </a:lnTo>
                  <a:lnTo>
                    <a:pt x="15441" y="54418"/>
                  </a:lnTo>
                  <a:lnTo>
                    <a:pt x="13289" y="54418"/>
                  </a:lnTo>
                  <a:lnTo>
                    <a:pt x="13289" y="50114"/>
                  </a:lnTo>
                  <a:lnTo>
                    <a:pt x="11136" y="50114"/>
                  </a:lnTo>
                  <a:lnTo>
                    <a:pt x="11136" y="45809"/>
                  </a:lnTo>
                  <a:lnTo>
                    <a:pt x="8984" y="45809"/>
                  </a:lnTo>
                  <a:lnTo>
                    <a:pt x="8984" y="22134"/>
                  </a:lnTo>
                  <a:lnTo>
                    <a:pt x="6832" y="22134"/>
                  </a:lnTo>
                  <a:lnTo>
                    <a:pt x="6832" y="24286"/>
                  </a:lnTo>
                  <a:lnTo>
                    <a:pt x="4680" y="24286"/>
                  </a:lnTo>
                  <a:lnTo>
                    <a:pt x="4680" y="26438"/>
                  </a:lnTo>
                  <a:lnTo>
                    <a:pt x="375" y="26438"/>
                  </a:lnTo>
                  <a:lnTo>
                    <a:pt x="375" y="24286"/>
                  </a:lnTo>
                  <a:lnTo>
                    <a:pt x="2527" y="24286"/>
                  </a:lnTo>
                  <a:lnTo>
                    <a:pt x="2527" y="22134"/>
                  </a:lnTo>
                  <a:lnTo>
                    <a:pt x="4680" y="22134"/>
                  </a:lnTo>
                  <a:lnTo>
                    <a:pt x="4680" y="19982"/>
                  </a:lnTo>
                  <a:lnTo>
                    <a:pt x="6832" y="19982"/>
                  </a:lnTo>
                  <a:lnTo>
                    <a:pt x="6832" y="17829"/>
                  </a:lnTo>
                  <a:lnTo>
                    <a:pt x="8984" y="17829"/>
                  </a:lnTo>
                  <a:lnTo>
                    <a:pt x="8984" y="15677"/>
                  </a:lnTo>
                  <a:lnTo>
                    <a:pt x="11136" y="15677"/>
                  </a:lnTo>
                  <a:lnTo>
                    <a:pt x="11136" y="13525"/>
                  </a:lnTo>
                  <a:lnTo>
                    <a:pt x="13289" y="13525"/>
                  </a:lnTo>
                  <a:lnTo>
                    <a:pt x="13289" y="11372"/>
                  </a:lnTo>
                  <a:lnTo>
                    <a:pt x="15441" y="11372"/>
                  </a:lnTo>
                  <a:lnTo>
                    <a:pt x="15441" y="9220"/>
                  </a:lnTo>
                  <a:lnTo>
                    <a:pt x="17593" y="9220"/>
                  </a:lnTo>
                  <a:lnTo>
                    <a:pt x="17593" y="4916"/>
                  </a:lnTo>
                  <a:lnTo>
                    <a:pt x="19746" y="4916"/>
                  </a:lnTo>
                  <a:lnTo>
                    <a:pt x="19746" y="2763"/>
                  </a:lnTo>
                  <a:lnTo>
                    <a:pt x="21898" y="2763"/>
                  </a:lnTo>
                  <a:close/>
                </a:path>
              </a:pathLst>
            </a:custGeom>
            <a:solidFill>
              <a:srgbClr val="B9938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888BEAF8-6D88-6231-D0F4-5F799FB8F10A}"/>
                </a:ext>
              </a:extLst>
            </p:cNvPr>
            <p:cNvSpPr/>
            <p:nvPr/>
          </p:nvSpPr>
          <p:spPr>
            <a:xfrm>
              <a:off x="12707138" y="8261500"/>
              <a:ext cx="107614" cy="154964"/>
            </a:xfrm>
            <a:custGeom>
              <a:avLst/>
              <a:gdLst>
                <a:gd name="connsiteX0" fmla="*/ 629 w 107614"/>
                <a:gd name="connsiteY0" fmla="*/ 376 h 154964"/>
                <a:gd name="connsiteX1" fmla="*/ 15695 w 107614"/>
                <a:gd name="connsiteY1" fmla="*/ 376 h 154964"/>
                <a:gd name="connsiteX2" fmla="*/ 15695 w 107614"/>
                <a:gd name="connsiteY2" fmla="*/ 2528 h 154964"/>
                <a:gd name="connsiteX3" fmla="*/ 20000 w 107614"/>
                <a:gd name="connsiteY3" fmla="*/ 2528 h 154964"/>
                <a:gd name="connsiteX4" fmla="*/ 20000 w 107614"/>
                <a:gd name="connsiteY4" fmla="*/ 4681 h 154964"/>
                <a:gd name="connsiteX5" fmla="*/ 28609 w 107614"/>
                <a:gd name="connsiteY5" fmla="*/ 4681 h 154964"/>
                <a:gd name="connsiteX6" fmla="*/ 28609 w 107614"/>
                <a:gd name="connsiteY6" fmla="*/ 6833 h 154964"/>
                <a:gd name="connsiteX7" fmla="*/ 32913 w 107614"/>
                <a:gd name="connsiteY7" fmla="*/ 6833 h 154964"/>
                <a:gd name="connsiteX8" fmla="*/ 32913 w 107614"/>
                <a:gd name="connsiteY8" fmla="*/ 8985 h 154964"/>
                <a:gd name="connsiteX9" fmla="*/ 41522 w 107614"/>
                <a:gd name="connsiteY9" fmla="*/ 8985 h 154964"/>
                <a:gd name="connsiteX10" fmla="*/ 41522 w 107614"/>
                <a:gd name="connsiteY10" fmla="*/ 11137 h 154964"/>
                <a:gd name="connsiteX11" fmla="*/ 43675 w 107614"/>
                <a:gd name="connsiteY11" fmla="*/ 11137 h 154964"/>
                <a:gd name="connsiteX12" fmla="*/ 43675 w 107614"/>
                <a:gd name="connsiteY12" fmla="*/ 13290 h 154964"/>
                <a:gd name="connsiteX13" fmla="*/ 45827 w 107614"/>
                <a:gd name="connsiteY13" fmla="*/ 13290 h 154964"/>
                <a:gd name="connsiteX14" fmla="*/ 45827 w 107614"/>
                <a:gd name="connsiteY14" fmla="*/ 15442 h 154964"/>
                <a:gd name="connsiteX15" fmla="*/ 50132 w 107614"/>
                <a:gd name="connsiteY15" fmla="*/ 15442 h 154964"/>
                <a:gd name="connsiteX16" fmla="*/ 50132 w 107614"/>
                <a:gd name="connsiteY16" fmla="*/ 17594 h 154964"/>
                <a:gd name="connsiteX17" fmla="*/ 52284 w 107614"/>
                <a:gd name="connsiteY17" fmla="*/ 17594 h 154964"/>
                <a:gd name="connsiteX18" fmla="*/ 52284 w 107614"/>
                <a:gd name="connsiteY18" fmla="*/ 19747 h 154964"/>
                <a:gd name="connsiteX19" fmla="*/ 54436 w 107614"/>
                <a:gd name="connsiteY19" fmla="*/ 19747 h 154964"/>
                <a:gd name="connsiteX20" fmla="*/ 54436 w 107614"/>
                <a:gd name="connsiteY20" fmla="*/ 21899 h 154964"/>
                <a:gd name="connsiteX21" fmla="*/ 56588 w 107614"/>
                <a:gd name="connsiteY21" fmla="*/ 21899 h 154964"/>
                <a:gd name="connsiteX22" fmla="*/ 56588 w 107614"/>
                <a:gd name="connsiteY22" fmla="*/ 24051 h 154964"/>
                <a:gd name="connsiteX23" fmla="*/ 60893 w 107614"/>
                <a:gd name="connsiteY23" fmla="*/ 24051 h 154964"/>
                <a:gd name="connsiteX24" fmla="*/ 60893 w 107614"/>
                <a:gd name="connsiteY24" fmla="*/ 26203 h 154964"/>
                <a:gd name="connsiteX25" fmla="*/ 63045 w 107614"/>
                <a:gd name="connsiteY25" fmla="*/ 26203 h 154964"/>
                <a:gd name="connsiteX26" fmla="*/ 63045 w 107614"/>
                <a:gd name="connsiteY26" fmla="*/ 28356 h 154964"/>
                <a:gd name="connsiteX27" fmla="*/ 65198 w 107614"/>
                <a:gd name="connsiteY27" fmla="*/ 28356 h 154964"/>
                <a:gd name="connsiteX28" fmla="*/ 65198 w 107614"/>
                <a:gd name="connsiteY28" fmla="*/ 30508 h 154964"/>
                <a:gd name="connsiteX29" fmla="*/ 67350 w 107614"/>
                <a:gd name="connsiteY29" fmla="*/ 30508 h 154964"/>
                <a:gd name="connsiteX30" fmla="*/ 67350 w 107614"/>
                <a:gd name="connsiteY30" fmla="*/ 32660 h 154964"/>
                <a:gd name="connsiteX31" fmla="*/ 69502 w 107614"/>
                <a:gd name="connsiteY31" fmla="*/ 32660 h 154964"/>
                <a:gd name="connsiteX32" fmla="*/ 69502 w 107614"/>
                <a:gd name="connsiteY32" fmla="*/ 34813 h 154964"/>
                <a:gd name="connsiteX33" fmla="*/ 71654 w 107614"/>
                <a:gd name="connsiteY33" fmla="*/ 34813 h 154964"/>
                <a:gd name="connsiteX34" fmla="*/ 71654 w 107614"/>
                <a:gd name="connsiteY34" fmla="*/ 36965 h 154964"/>
                <a:gd name="connsiteX35" fmla="*/ 73807 w 107614"/>
                <a:gd name="connsiteY35" fmla="*/ 36965 h 154964"/>
                <a:gd name="connsiteX36" fmla="*/ 73807 w 107614"/>
                <a:gd name="connsiteY36" fmla="*/ 39117 h 154964"/>
                <a:gd name="connsiteX37" fmla="*/ 75959 w 107614"/>
                <a:gd name="connsiteY37" fmla="*/ 39117 h 154964"/>
                <a:gd name="connsiteX38" fmla="*/ 75959 w 107614"/>
                <a:gd name="connsiteY38" fmla="*/ 41269 h 154964"/>
                <a:gd name="connsiteX39" fmla="*/ 78111 w 107614"/>
                <a:gd name="connsiteY39" fmla="*/ 41269 h 154964"/>
                <a:gd name="connsiteX40" fmla="*/ 78111 w 107614"/>
                <a:gd name="connsiteY40" fmla="*/ 43422 h 154964"/>
                <a:gd name="connsiteX41" fmla="*/ 80264 w 107614"/>
                <a:gd name="connsiteY41" fmla="*/ 43422 h 154964"/>
                <a:gd name="connsiteX42" fmla="*/ 80264 w 107614"/>
                <a:gd name="connsiteY42" fmla="*/ 45574 h 154964"/>
                <a:gd name="connsiteX43" fmla="*/ 82416 w 107614"/>
                <a:gd name="connsiteY43" fmla="*/ 45574 h 154964"/>
                <a:gd name="connsiteX44" fmla="*/ 82416 w 107614"/>
                <a:gd name="connsiteY44" fmla="*/ 47726 h 154964"/>
                <a:gd name="connsiteX45" fmla="*/ 84568 w 107614"/>
                <a:gd name="connsiteY45" fmla="*/ 47726 h 154964"/>
                <a:gd name="connsiteX46" fmla="*/ 84568 w 107614"/>
                <a:gd name="connsiteY46" fmla="*/ 52031 h 154964"/>
                <a:gd name="connsiteX47" fmla="*/ 86720 w 107614"/>
                <a:gd name="connsiteY47" fmla="*/ 52031 h 154964"/>
                <a:gd name="connsiteX48" fmla="*/ 86720 w 107614"/>
                <a:gd name="connsiteY48" fmla="*/ 54183 h 154964"/>
                <a:gd name="connsiteX49" fmla="*/ 88873 w 107614"/>
                <a:gd name="connsiteY49" fmla="*/ 54183 h 154964"/>
                <a:gd name="connsiteX50" fmla="*/ 88873 w 107614"/>
                <a:gd name="connsiteY50" fmla="*/ 58488 h 154964"/>
                <a:gd name="connsiteX51" fmla="*/ 91025 w 107614"/>
                <a:gd name="connsiteY51" fmla="*/ 58488 h 154964"/>
                <a:gd name="connsiteX52" fmla="*/ 91025 w 107614"/>
                <a:gd name="connsiteY52" fmla="*/ 60640 h 154964"/>
                <a:gd name="connsiteX53" fmla="*/ 93177 w 107614"/>
                <a:gd name="connsiteY53" fmla="*/ 60640 h 154964"/>
                <a:gd name="connsiteX54" fmla="*/ 93177 w 107614"/>
                <a:gd name="connsiteY54" fmla="*/ 64945 h 154964"/>
                <a:gd name="connsiteX55" fmla="*/ 95330 w 107614"/>
                <a:gd name="connsiteY55" fmla="*/ 64945 h 154964"/>
                <a:gd name="connsiteX56" fmla="*/ 95330 w 107614"/>
                <a:gd name="connsiteY56" fmla="*/ 69249 h 154964"/>
                <a:gd name="connsiteX57" fmla="*/ 97482 w 107614"/>
                <a:gd name="connsiteY57" fmla="*/ 69249 h 154964"/>
                <a:gd name="connsiteX58" fmla="*/ 97482 w 107614"/>
                <a:gd name="connsiteY58" fmla="*/ 73554 h 154964"/>
                <a:gd name="connsiteX59" fmla="*/ 99634 w 107614"/>
                <a:gd name="connsiteY59" fmla="*/ 73554 h 154964"/>
                <a:gd name="connsiteX60" fmla="*/ 99634 w 107614"/>
                <a:gd name="connsiteY60" fmla="*/ 77858 h 154964"/>
                <a:gd name="connsiteX61" fmla="*/ 101786 w 107614"/>
                <a:gd name="connsiteY61" fmla="*/ 77858 h 154964"/>
                <a:gd name="connsiteX62" fmla="*/ 101786 w 107614"/>
                <a:gd name="connsiteY62" fmla="*/ 86467 h 154964"/>
                <a:gd name="connsiteX63" fmla="*/ 103939 w 107614"/>
                <a:gd name="connsiteY63" fmla="*/ 86467 h 154964"/>
                <a:gd name="connsiteX64" fmla="*/ 103939 w 107614"/>
                <a:gd name="connsiteY64" fmla="*/ 90772 h 154964"/>
                <a:gd name="connsiteX65" fmla="*/ 106091 w 107614"/>
                <a:gd name="connsiteY65" fmla="*/ 90772 h 154964"/>
                <a:gd name="connsiteX66" fmla="*/ 106091 w 107614"/>
                <a:gd name="connsiteY66" fmla="*/ 99381 h 154964"/>
                <a:gd name="connsiteX67" fmla="*/ 108243 w 107614"/>
                <a:gd name="connsiteY67" fmla="*/ 99381 h 154964"/>
                <a:gd name="connsiteX68" fmla="*/ 108243 w 107614"/>
                <a:gd name="connsiteY68" fmla="*/ 138122 h 154964"/>
                <a:gd name="connsiteX69" fmla="*/ 106091 w 107614"/>
                <a:gd name="connsiteY69" fmla="*/ 138122 h 154964"/>
                <a:gd name="connsiteX70" fmla="*/ 106091 w 107614"/>
                <a:gd name="connsiteY70" fmla="*/ 146731 h 154964"/>
                <a:gd name="connsiteX71" fmla="*/ 103939 w 107614"/>
                <a:gd name="connsiteY71" fmla="*/ 146731 h 154964"/>
                <a:gd name="connsiteX72" fmla="*/ 103939 w 107614"/>
                <a:gd name="connsiteY72" fmla="*/ 155341 h 154964"/>
                <a:gd name="connsiteX73" fmla="*/ 101786 w 107614"/>
                <a:gd name="connsiteY73" fmla="*/ 155341 h 154964"/>
                <a:gd name="connsiteX74" fmla="*/ 101786 w 107614"/>
                <a:gd name="connsiteY74" fmla="*/ 142427 h 154964"/>
                <a:gd name="connsiteX75" fmla="*/ 93177 w 107614"/>
                <a:gd name="connsiteY75" fmla="*/ 142427 h 154964"/>
                <a:gd name="connsiteX76" fmla="*/ 93177 w 107614"/>
                <a:gd name="connsiteY76" fmla="*/ 138122 h 154964"/>
                <a:gd name="connsiteX77" fmla="*/ 86720 w 107614"/>
                <a:gd name="connsiteY77" fmla="*/ 138122 h 154964"/>
                <a:gd name="connsiteX78" fmla="*/ 86720 w 107614"/>
                <a:gd name="connsiteY78" fmla="*/ 142427 h 154964"/>
                <a:gd name="connsiteX79" fmla="*/ 84568 w 107614"/>
                <a:gd name="connsiteY79" fmla="*/ 142427 h 154964"/>
                <a:gd name="connsiteX80" fmla="*/ 84568 w 107614"/>
                <a:gd name="connsiteY80" fmla="*/ 144579 h 154964"/>
                <a:gd name="connsiteX81" fmla="*/ 86720 w 107614"/>
                <a:gd name="connsiteY81" fmla="*/ 144579 h 154964"/>
                <a:gd name="connsiteX82" fmla="*/ 86720 w 107614"/>
                <a:gd name="connsiteY82" fmla="*/ 148884 h 154964"/>
                <a:gd name="connsiteX83" fmla="*/ 82416 w 107614"/>
                <a:gd name="connsiteY83" fmla="*/ 148884 h 154964"/>
                <a:gd name="connsiteX84" fmla="*/ 82416 w 107614"/>
                <a:gd name="connsiteY84" fmla="*/ 151036 h 154964"/>
                <a:gd name="connsiteX85" fmla="*/ 80264 w 107614"/>
                <a:gd name="connsiteY85" fmla="*/ 151036 h 154964"/>
                <a:gd name="connsiteX86" fmla="*/ 80264 w 107614"/>
                <a:gd name="connsiteY86" fmla="*/ 146731 h 154964"/>
                <a:gd name="connsiteX87" fmla="*/ 82416 w 107614"/>
                <a:gd name="connsiteY87" fmla="*/ 146731 h 154964"/>
                <a:gd name="connsiteX88" fmla="*/ 82416 w 107614"/>
                <a:gd name="connsiteY88" fmla="*/ 140275 h 154964"/>
                <a:gd name="connsiteX89" fmla="*/ 84568 w 107614"/>
                <a:gd name="connsiteY89" fmla="*/ 140275 h 154964"/>
                <a:gd name="connsiteX90" fmla="*/ 84568 w 107614"/>
                <a:gd name="connsiteY90" fmla="*/ 133818 h 154964"/>
                <a:gd name="connsiteX91" fmla="*/ 86720 w 107614"/>
                <a:gd name="connsiteY91" fmla="*/ 133818 h 154964"/>
                <a:gd name="connsiteX92" fmla="*/ 86720 w 107614"/>
                <a:gd name="connsiteY92" fmla="*/ 95077 h 154964"/>
                <a:gd name="connsiteX93" fmla="*/ 84568 w 107614"/>
                <a:gd name="connsiteY93" fmla="*/ 95077 h 154964"/>
                <a:gd name="connsiteX94" fmla="*/ 84568 w 107614"/>
                <a:gd name="connsiteY94" fmla="*/ 86467 h 154964"/>
                <a:gd name="connsiteX95" fmla="*/ 82416 w 107614"/>
                <a:gd name="connsiteY95" fmla="*/ 86467 h 154964"/>
                <a:gd name="connsiteX96" fmla="*/ 82416 w 107614"/>
                <a:gd name="connsiteY96" fmla="*/ 80011 h 154964"/>
                <a:gd name="connsiteX97" fmla="*/ 80264 w 107614"/>
                <a:gd name="connsiteY97" fmla="*/ 80011 h 154964"/>
                <a:gd name="connsiteX98" fmla="*/ 80264 w 107614"/>
                <a:gd name="connsiteY98" fmla="*/ 75706 h 154964"/>
                <a:gd name="connsiteX99" fmla="*/ 78111 w 107614"/>
                <a:gd name="connsiteY99" fmla="*/ 75706 h 154964"/>
                <a:gd name="connsiteX100" fmla="*/ 78111 w 107614"/>
                <a:gd name="connsiteY100" fmla="*/ 71401 h 154964"/>
                <a:gd name="connsiteX101" fmla="*/ 75959 w 107614"/>
                <a:gd name="connsiteY101" fmla="*/ 71401 h 154964"/>
                <a:gd name="connsiteX102" fmla="*/ 75959 w 107614"/>
                <a:gd name="connsiteY102" fmla="*/ 67097 h 154964"/>
                <a:gd name="connsiteX103" fmla="*/ 73807 w 107614"/>
                <a:gd name="connsiteY103" fmla="*/ 67097 h 154964"/>
                <a:gd name="connsiteX104" fmla="*/ 73807 w 107614"/>
                <a:gd name="connsiteY104" fmla="*/ 64945 h 154964"/>
                <a:gd name="connsiteX105" fmla="*/ 71654 w 107614"/>
                <a:gd name="connsiteY105" fmla="*/ 64945 h 154964"/>
                <a:gd name="connsiteX106" fmla="*/ 71654 w 107614"/>
                <a:gd name="connsiteY106" fmla="*/ 60640 h 154964"/>
                <a:gd name="connsiteX107" fmla="*/ 69502 w 107614"/>
                <a:gd name="connsiteY107" fmla="*/ 60640 h 154964"/>
                <a:gd name="connsiteX108" fmla="*/ 69502 w 107614"/>
                <a:gd name="connsiteY108" fmla="*/ 56335 h 154964"/>
                <a:gd name="connsiteX109" fmla="*/ 67350 w 107614"/>
                <a:gd name="connsiteY109" fmla="*/ 56335 h 154964"/>
                <a:gd name="connsiteX110" fmla="*/ 67350 w 107614"/>
                <a:gd name="connsiteY110" fmla="*/ 54183 h 154964"/>
                <a:gd name="connsiteX111" fmla="*/ 65198 w 107614"/>
                <a:gd name="connsiteY111" fmla="*/ 54183 h 154964"/>
                <a:gd name="connsiteX112" fmla="*/ 65198 w 107614"/>
                <a:gd name="connsiteY112" fmla="*/ 52031 h 154964"/>
                <a:gd name="connsiteX113" fmla="*/ 63045 w 107614"/>
                <a:gd name="connsiteY113" fmla="*/ 52031 h 154964"/>
                <a:gd name="connsiteX114" fmla="*/ 63045 w 107614"/>
                <a:gd name="connsiteY114" fmla="*/ 47726 h 154964"/>
                <a:gd name="connsiteX115" fmla="*/ 60893 w 107614"/>
                <a:gd name="connsiteY115" fmla="*/ 47726 h 154964"/>
                <a:gd name="connsiteX116" fmla="*/ 60893 w 107614"/>
                <a:gd name="connsiteY116" fmla="*/ 45574 h 154964"/>
                <a:gd name="connsiteX117" fmla="*/ 58741 w 107614"/>
                <a:gd name="connsiteY117" fmla="*/ 45574 h 154964"/>
                <a:gd name="connsiteX118" fmla="*/ 58741 w 107614"/>
                <a:gd name="connsiteY118" fmla="*/ 43422 h 154964"/>
                <a:gd name="connsiteX119" fmla="*/ 56588 w 107614"/>
                <a:gd name="connsiteY119" fmla="*/ 43422 h 154964"/>
                <a:gd name="connsiteX120" fmla="*/ 56588 w 107614"/>
                <a:gd name="connsiteY120" fmla="*/ 41269 h 154964"/>
                <a:gd name="connsiteX121" fmla="*/ 54436 w 107614"/>
                <a:gd name="connsiteY121" fmla="*/ 41269 h 154964"/>
                <a:gd name="connsiteX122" fmla="*/ 54436 w 107614"/>
                <a:gd name="connsiteY122" fmla="*/ 39117 h 154964"/>
                <a:gd name="connsiteX123" fmla="*/ 52284 w 107614"/>
                <a:gd name="connsiteY123" fmla="*/ 39117 h 154964"/>
                <a:gd name="connsiteX124" fmla="*/ 52284 w 107614"/>
                <a:gd name="connsiteY124" fmla="*/ 36965 h 154964"/>
                <a:gd name="connsiteX125" fmla="*/ 50132 w 107614"/>
                <a:gd name="connsiteY125" fmla="*/ 36965 h 154964"/>
                <a:gd name="connsiteX126" fmla="*/ 50132 w 107614"/>
                <a:gd name="connsiteY126" fmla="*/ 34813 h 154964"/>
                <a:gd name="connsiteX127" fmla="*/ 47979 w 107614"/>
                <a:gd name="connsiteY127" fmla="*/ 34813 h 154964"/>
                <a:gd name="connsiteX128" fmla="*/ 47979 w 107614"/>
                <a:gd name="connsiteY128" fmla="*/ 32660 h 154964"/>
                <a:gd name="connsiteX129" fmla="*/ 45827 w 107614"/>
                <a:gd name="connsiteY129" fmla="*/ 32660 h 154964"/>
                <a:gd name="connsiteX130" fmla="*/ 45827 w 107614"/>
                <a:gd name="connsiteY130" fmla="*/ 30508 h 154964"/>
                <a:gd name="connsiteX131" fmla="*/ 43675 w 107614"/>
                <a:gd name="connsiteY131" fmla="*/ 30508 h 154964"/>
                <a:gd name="connsiteX132" fmla="*/ 43675 w 107614"/>
                <a:gd name="connsiteY132" fmla="*/ 28356 h 154964"/>
                <a:gd name="connsiteX133" fmla="*/ 39370 w 107614"/>
                <a:gd name="connsiteY133" fmla="*/ 28356 h 154964"/>
                <a:gd name="connsiteX134" fmla="*/ 39370 w 107614"/>
                <a:gd name="connsiteY134" fmla="*/ 26203 h 154964"/>
                <a:gd name="connsiteX135" fmla="*/ 37218 w 107614"/>
                <a:gd name="connsiteY135" fmla="*/ 26203 h 154964"/>
                <a:gd name="connsiteX136" fmla="*/ 37218 w 107614"/>
                <a:gd name="connsiteY136" fmla="*/ 24051 h 154964"/>
                <a:gd name="connsiteX137" fmla="*/ 32913 w 107614"/>
                <a:gd name="connsiteY137" fmla="*/ 24051 h 154964"/>
                <a:gd name="connsiteX138" fmla="*/ 32913 w 107614"/>
                <a:gd name="connsiteY138" fmla="*/ 21899 h 154964"/>
                <a:gd name="connsiteX139" fmla="*/ 26456 w 107614"/>
                <a:gd name="connsiteY139" fmla="*/ 21899 h 154964"/>
                <a:gd name="connsiteX140" fmla="*/ 26456 w 107614"/>
                <a:gd name="connsiteY140" fmla="*/ 19747 h 154964"/>
                <a:gd name="connsiteX141" fmla="*/ 22152 w 107614"/>
                <a:gd name="connsiteY141" fmla="*/ 19747 h 154964"/>
                <a:gd name="connsiteX142" fmla="*/ 22152 w 107614"/>
                <a:gd name="connsiteY142" fmla="*/ 17594 h 154964"/>
                <a:gd name="connsiteX143" fmla="*/ 15695 w 107614"/>
                <a:gd name="connsiteY143" fmla="*/ 17594 h 154964"/>
                <a:gd name="connsiteX144" fmla="*/ 15695 w 107614"/>
                <a:gd name="connsiteY144" fmla="*/ 15442 h 154964"/>
                <a:gd name="connsiteX145" fmla="*/ 11390 w 107614"/>
                <a:gd name="connsiteY145" fmla="*/ 15442 h 154964"/>
                <a:gd name="connsiteX146" fmla="*/ 11390 w 107614"/>
                <a:gd name="connsiteY146" fmla="*/ 13290 h 154964"/>
                <a:gd name="connsiteX147" fmla="*/ 7086 w 107614"/>
                <a:gd name="connsiteY147" fmla="*/ 13290 h 154964"/>
                <a:gd name="connsiteX148" fmla="*/ 7086 w 107614"/>
                <a:gd name="connsiteY148" fmla="*/ 11137 h 154964"/>
                <a:gd name="connsiteX149" fmla="*/ 4934 w 107614"/>
                <a:gd name="connsiteY149" fmla="*/ 11137 h 154964"/>
                <a:gd name="connsiteX150" fmla="*/ 4934 w 107614"/>
                <a:gd name="connsiteY150" fmla="*/ 8985 h 154964"/>
                <a:gd name="connsiteX151" fmla="*/ 2781 w 107614"/>
                <a:gd name="connsiteY151" fmla="*/ 8985 h 154964"/>
                <a:gd name="connsiteX152" fmla="*/ 2781 w 107614"/>
                <a:gd name="connsiteY152" fmla="*/ 6833 h 154964"/>
                <a:gd name="connsiteX153" fmla="*/ 629 w 107614"/>
                <a:gd name="connsiteY153" fmla="*/ 6833 h 15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107614" h="154964">
                  <a:moveTo>
                    <a:pt x="629" y="376"/>
                  </a:moveTo>
                  <a:lnTo>
                    <a:pt x="15695" y="376"/>
                  </a:lnTo>
                  <a:lnTo>
                    <a:pt x="15695" y="2528"/>
                  </a:lnTo>
                  <a:lnTo>
                    <a:pt x="20000" y="2528"/>
                  </a:lnTo>
                  <a:lnTo>
                    <a:pt x="20000" y="4681"/>
                  </a:lnTo>
                  <a:lnTo>
                    <a:pt x="28609" y="4681"/>
                  </a:lnTo>
                  <a:lnTo>
                    <a:pt x="28609" y="6833"/>
                  </a:lnTo>
                  <a:lnTo>
                    <a:pt x="32913" y="6833"/>
                  </a:lnTo>
                  <a:lnTo>
                    <a:pt x="32913" y="8985"/>
                  </a:lnTo>
                  <a:lnTo>
                    <a:pt x="41522" y="8985"/>
                  </a:lnTo>
                  <a:lnTo>
                    <a:pt x="41522" y="11137"/>
                  </a:lnTo>
                  <a:lnTo>
                    <a:pt x="43675" y="11137"/>
                  </a:lnTo>
                  <a:lnTo>
                    <a:pt x="43675" y="13290"/>
                  </a:lnTo>
                  <a:lnTo>
                    <a:pt x="45827" y="13290"/>
                  </a:lnTo>
                  <a:lnTo>
                    <a:pt x="45827" y="15442"/>
                  </a:lnTo>
                  <a:lnTo>
                    <a:pt x="50132" y="15442"/>
                  </a:lnTo>
                  <a:lnTo>
                    <a:pt x="50132" y="17594"/>
                  </a:lnTo>
                  <a:lnTo>
                    <a:pt x="52284" y="17594"/>
                  </a:lnTo>
                  <a:lnTo>
                    <a:pt x="52284" y="19747"/>
                  </a:lnTo>
                  <a:lnTo>
                    <a:pt x="54436" y="19747"/>
                  </a:lnTo>
                  <a:lnTo>
                    <a:pt x="54436" y="21899"/>
                  </a:lnTo>
                  <a:lnTo>
                    <a:pt x="56588" y="21899"/>
                  </a:lnTo>
                  <a:lnTo>
                    <a:pt x="56588" y="24051"/>
                  </a:lnTo>
                  <a:lnTo>
                    <a:pt x="60893" y="24051"/>
                  </a:lnTo>
                  <a:lnTo>
                    <a:pt x="60893" y="26203"/>
                  </a:lnTo>
                  <a:lnTo>
                    <a:pt x="63045" y="26203"/>
                  </a:lnTo>
                  <a:lnTo>
                    <a:pt x="63045" y="28356"/>
                  </a:lnTo>
                  <a:lnTo>
                    <a:pt x="65198" y="28356"/>
                  </a:lnTo>
                  <a:lnTo>
                    <a:pt x="65198" y="30508"/>
                  </a:lnTo>
                  <a:lnTo>
                    <a:pt x="67350" y="30508"/>
                  </a:lnTo>
                  <a:lnTo>
                    <a:pt x="67350" y="32660"/>
                  </a:lnTo>
                  <a:lnTo>
                    <a:pt x="69502" y="32660"/>
                  </a:lnTo>
                  <a:lnTo>
                    <a:pt x="69502" y="34813"/>
                  </a:lnTo>
                  <a:lnTo>
                    <a:pt x="71654" y="34813"/>
                  </a:lnTo>
                  <a:lnTo>
                    <a:pt x="71654" y="36965"/>
                  </a:lnTo>
                  <a:lnTo>
                    <a:pt x="73807" y="36965"/>
                  </a:lnTo>
                  <a:lnTo>
                    <a:pt x="73807" y="39117"/>
                  </a:lnTo>
                  <a:lnTo>
                    <a:pt x="75959" y="39117"/>
                  </a:lnTo>
                  <a:lnTo>
                    <a:pt x="75959" y="41269"/>
                  </a:lnTo>
                  <a:lnTo>
                    <a:pt x="78111" y="41269"/>
                  </a:lnTo>
                  <a:lnTo>
                    <a:pt x="78111" y="43422"/>
                  </a:lnTo>
                  <a:lnTo>
                    <a:pt x="80264" y="43422"/>
                  </a:lnTo>
                  <a:lnTo>
                    <a:pt x="80264" y="45574"/>
                  </a:lnTo>
                  <a:lnTo>
                    <a:pt x="82416" y="45574"/>
                  </a:lnTo>
                  <a:lnTo>
                    <a:pt x="82416" y="47726"/>
                  </a:lnTo>
                  <a:lnTo>
                    <a:pt x="84568" y="47726"/>
                  </a:lnTo>
                  <a:lnTo>
                    <a:pt x="84568" y="52031"/>
                  </a:lnTo>
                  <a:lnTo>
                    <a:pt x="86720" y="52031"/>
                  </a:lnTo>
                  <a:lnTo>
                    <a:pt x="86720" y="54183"/>
                  </a:lnTo>
                  <a:lnTo>
                    <a:pt x="88873" y="54183"/>
                  </a:lnTo>
                  <a:lnTo>
                    <a:pt x="88873" y="58488"/>
                  </a:lnTo>
                  <a:lnTo>
                    <a:pt x="91025" y="58488"/>
                  </a:lnTo>
                  <a:lnTo>
                    <a:pt x="91025" y="60640"/>
                  </a:lnTo>
                  <a:lnTo>
                    <a:pt x="93177" y="60640"/>
                  </a:lnTo>
                  <a:lnTo>
                    <a:pt x="93177" y="64945"/>
                  </a:lnTo>
                  <a:lnTo>
                    <a:pt x="95330" y="64945"/>
                  </a:lnTo>
                  <a:lnTo>
                    <a:pt x="95330" y="69249"/>
                  </a:lnTo>
                  <a:lnTo>
                    <a:pt x="97482" y="69249"/>
                  </a:lnTo>
                  <a:lnTo>
                    <a:pt x="97482" y="73554"/>
                  </a:lnTo>
                  <a:lnTo>
                    <a:pt x="99634" y="73554"/>
                  </a:lnTo>
                  <a:lnTo>
                    <a:pt x="99634" y="77858"/>
                  </a:lnTo>
                  <a:lnTo>
                    <a:pt x="101786" y="77858"/>
                  </a:lnTo>
                  <a:lnTo>
                    <a:pt x="101786" y="86467"/>
                  </a:lnTo>
                  <a:lnTo>
                    <a:pt x="103939" y="86467"/>
                  </a:lnTo>
                  <a:lnTo>
                    <a:pt x="103939" y="90772"/>
                  </a:lnTo>
                  <a:lnTo>
                    <a:pt x="106091" y="90772"/>
                  </a:lnTo>
                  <a:lnTo>
                    <a:pt x="106091" y="99381"/>
                  </a:lnTo>
                  <a:lnTo>
                    <a:pt x="108243" y="99381"/>
                  </a:lnTo>
                  <a:lnTo>
                    <a:pt x="108243" y="138122"/>
                  </a:lnTo>
                  <a:lnTo>
                    <a:pt x="106091" y="138122"/>
                  </a:lnTo>
                  <a:lnTo>
                    <a:pt x="106091" y="146731"/>
                  </a:lnTo>
                  <a:lnTo>
                    <a:pt x="103939" y="146731"/>
                  </a:lnTo>
                  <a:lnTo>
                    <a:pt x="103939" y="155341"/>
                  </a:lnTo>
                  <a:lnTo>
                    <a:pt x="101786" y="155341"/>
                  </a:lnTo>
                  <a:lnTo>
                    <a:pt x="101786" y="142427"/>
                  </a:lnTo>
                  <a:lnTo>
                    <a:pt x="93177" y="142427"/>
                  </a:lnTo>
                  <a:lnTo>
                    <a:pt x="93177" y="138122"/>
                  </a:lnTo>
                  <a:lnTo>
                    <a:pt x="86720" y="138122"/>
                  </a:lnTo>
                  <a:lnTo>
                    <a:pt x="86720" y="142427"/>
                  </a:lnTo>
                  <a:lnTo>
                    <a:pt x="84568" y="142427"/>
                  </a:lnTo>
                  <a:lnTo>
                    <a:pt x="84568" y="144579"/>
                  </a:lnTo>
                  <a:lnTo>
                    <a:pt x="86720" y="144579"/>
                  </a:lnTo>
                  <a:lnTo>
                    <a:pt x="86720" y="148884"/>
                  </a:lnTo>
                  <a:lnTo>
                    <a:pt x="82416" y="148884"/>
                  </a:lnTo>
                  <a:lnTo>
                    <a:pt x="82416" y="151036"/>
                  </a:lnTo>
                  <a:lnTo>
                    <a:pt x="80264" y="151036"/>
                  </a:lnTo>
                  <a:lnTo>
                    <a:pt x="80264" y="146731"/>
                  </a:lnTo>
                  <a:lnTo>
                    <a:pt x="82416" y="146731"/>
                  </a:lnTo>
                  <a:lnTo>
                    <a:pt x="82416" y="140275"/>
                  </a:lnTo>
                  <a:lnTo>
                    <a:pt x="84568" y="140275"/>
                  </a:lnTo>
                  <a:lnTo>
                    <a:pt x="84568" y="133818"/>
                  </a:lnTo>
                  <a:lnTo>
                    <a:pt x="86720" y="133818"/>
                  </a:lnTo>
                  <a:lnTo>
                    <a:pt x="86720" y="95077"/>
                  </a:lnTo>
                  <a:lnTo>
                    <a:pt x="84568" y="95077"/>
                  </a:lnTo>
                  <a:lnTo>
                    <a:pt x="84568" y="86467"/>
                  </a:lnTo>
                  <a:lnTo>
                    <a:pt x="82416" y="86467"/>
                  </a:lnTo>
                  <a:lnTo>
                    <a:pt x="82416" y="80011"/>
                  </a:lnTo>
                  <a:lnTo>
                    <a:pt x="80264" y="80011"/>
                  </a:lnTo>
                  <a:lnTo>
                    <a:pt x="80264" y="75706"/>
                  </a:lnTo>
                  <a:lnTo>
                    <a:pt x="78111" y="75706"/>
                  </a:lnTo>
                  <a:lnTo>
                    <a:pt x="78111" y="71401"/>
                  </a:lnTo>
                  <a:lnTo>
                    <a:pt x="75959" y="71401"/>
                  </a:lnTo>
                  <a:lnTo>
                    <a:pt x="75959" y="67097"/>
                  </a:lnTo>
                  <a:lnTo>
                    <a:pt x="73807" y="67097"/>
                  </a:lnTo>
                  <a:lnTo>
                    <a:pt x="73807" y="64945"/>
                  </a:lnTo>
                  <a:lnTo>
                    <a:pt x="71654" y="64945"/>
                  </a:lnTo>
                  <a:lnTo>
                    <a:pt x="71654" y="60640"/>
                  </a:lnTo>
                  <a:lnTo>
                    <a:pt x="69502" y="60640"/>
                  </a:lnTo>
                  <a:lnTo>
                    <a:pt x="69502" y="56335"/>
                  </a:lnTo>
                  <a:lnTo>
                    <a:pt x="67350" y="56335"/>
                  </a:lnTo>
                  <a:lnTo>
                    <a:pt x="67350" y="54183"/>
                  </a:lnTo>
                  <a:lnTo>
                    <a:pt x="65198" y="54183"/>
                  </a:lnTo>
                  <a:lnTo>
                    <a:pt x="65198" y="52031"/>
                  </a:lnTo>
                  <a:lnTo>
                    <a:pt x="63045" y="52031"/>
                  </a:lnTo>
                  <a:lnTo>
                    <a:pt x="63045" y="47726"/>
                  </a:lnTo>
                  <a:lnTo>
                    <a:pt x="60893" y="47726"/>
                  </a:lnTo>
                  <a:lnTo>
                    <a:pt x="60893" y="45574"/>
                  </a:lnTo>
                  <a:lnTo>
                    <a:pt x="58741" y="45574"/>
                  </a:lnTo>
                  <a:lnTo>
                    <a:pt x="58741" y="43422"/>
                  </a:lnTo>
                  <a:lnTo>
                    <a:pt x="56588" y="43422"/>
                  </a:lnTo>
                  <a:lnTo>
                    <a:pt x="56588" y="41269"/>
                  </a:lnTo>
                  <a:lnTo>
                    <a:pt x="54436" y="41269"/>
                  </a:lnTo>
                  <a:lnTo>
                    <a:pt x="54436" y="39117"/>
                  </a:lnTo>
                  <a:lnTo>
                    <a:pt x="52284" y="39117"/>
                  </a:lnTo>
                  <a:lnTo>
                    <a:pt x="52284" y="36965"/>
                  </a:lnTo>
                  <a:lnTo>
                    <a:pt x="50132" y="36965"/>
                  </a:lnTo>
                  <a:lnTo>
                    <a:pt x="50132" y="34813"/>
                  </a:lnTo>
                  <a:lnTo>
                    <a:pt x="47979" y="34813"/>
                  </a:lnTo>
                  <a:lnTo>
                    <a:pt x="47979" y="32660"/>
                  </a:lnTo>
                  <a:lnTo>
                    <a:pt x="45827" y="32660"/>
                  </a:lnTo>
                  <a:lnTo>
                    <a:pt x="45827" y="30508"/>
                  </a:lnTo>
                  <a:lnTo>
                    <a:pt x="43675" y="30508"/>
                  </a:lnTo>
                  <a:lnTo>
                    <a:pt x="43675" y="28356"/>
                  </a:lnTo>
                  <a:lnTo>
                    <a:pt x="39370" y="28356"/>
                  </a:lnTo>
                  <a:lnTo>
                    <a:pt x="39370" y="26203"/>
                  </a:lnTo>
                  <a:lnTo>
                    <a:pt x="37218" y="26203"/>
                  </a:lnTo>
                  <a:lnTo>
                    <a:pt x="37218" y="24051"/>
                  </a:lnTo>
                  <a:lnTo>
                    <a:pt x="32913" y="24051"/>
                  </a:lnTo>
                  <a:lnTo>
                    <a:pt x="32913" y="21899"/>
                  </a:lnTo>
                  <a:lnTo>
                    <a:pt x="26456" y="21899"/>
                  </a:lnTo>
                  <a:lnTo>
                    <a:pt x="26456" y="19747"/>
                  </a:lnTo>
                  <a:lnTo>
                    <a:pt x="22152" y="19747"/>
                  </a:lnTo>
                  <a:lnTo>
                    <a:pt x="22152" y="17594"/>
                  </a:lnTo>
                  <a:lnTo>
                    <a:pt x="15695" y="17594"/>
                  </a:lnTo>
                  <a:lnTo>
                    <a:pt x="15695" y="15442"/>
                  </a:lnTo>
                  <a:lnTo>
                    <a:pt x="11390" y="15442"/>
                  </a:lnTo>
                  <a:lnTo>
                    <a:pt x="11390" y="13290"/>
                  </a:lnTo>
                  <a:lnTo>
                    <a:pt x="7086" y="13290"/>
                  </a:lnTo>
                  <a:lnTo>
                    <a:pt x="7086" y="11137"/>
                  </a:lnTo>
                  <a:lnTo>
                    <a:pt x="4934" y="11137"/>
                  </a:lnTo>
                  <a:lnTo>
                    <a:pt x="4934" y="8985"/>
                  </a:lnTo>
                  <a:lnTo>
                    <a:pt x="2781" y="8985"/>
                  </a:lnTo>
                  <a:lnTo>
                    <a:pt x="2781" y="6833"/>
                  </a:lnTo>
                  <a:lnTo>
                    <a:pt x="629" y="6833"/>
                  </a:lnTo>
                  <a:close/>
                </a:path>
              </a:pathLst>
            </a:custGeom>
            <a:solidFill>
              <a:srgbClr val="6D6F9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8AC6CD31-8C2C-C7C8-B2BA-F055F427C815}"/>
                </a:ext>
              </a:extLst>
            </p:cNvPr>
            <p:cNvSpPr/>
            <p:nvPr/>
          </p:nvSpPr>
          <p:spPr>
            <a:xfrm>
              <a:off x="12887931" y="8136667"/>
              <a:ext cx="83939" cy="103309"/>
            </a:xfrm>
            <a:custGeom>
              <a:avLst/>
              <a:gdLst>
                <a:gd name="connsiteX0" fmla="*/ 80385 w 83939"/>
                <a:gd name="connsiteY0" fmla="*/ 318 h 103309"/>
                <a:gd name="connsiteX1" fmla="*/ 84689 w 83939"/>
                <a:gd name="connsiteY1" fmla="*/ 318 h 103309"/>
                <a:gd name="connsiteX2" fmla="*/ 84689 w 83939"/>
                <a:gd name="connsiteY2" fmla="*/ 6775 h 103309"/>
                <a:gd name="connsiteX3" fmla="*/ 82537 w 83939"/>
                <a:gd name="connsiteY3" fmla="*/ 6775 h 103309"/>
                <a:gd name="connsiteX4" fmla="*/ 82537 w 83939"/>
                <a:gd name="connsiteY4" fmla="*/ 21841 h 103309"/>
                <a:gd name="connsiteX5" fmla="*/ 80385 w 83939"/>
                <a:gd name="connsiteY5" fmla="*/ 21841 h 103309"/>
                <a:gd name="connsiteX6" fmla="*/ 80385 w 83939"/>
                <a:gd name="connsiteY6" fmla="*/ 26145 h 103309"/>
                <a:gd name="connsiteX7" fmla="*/ 78232 w 83939"/>
                <a:gd name="connsiteY7" fmla="*/ 26145 h 103309"/>
                <a:gd name="connsiteX8" fmla="*/ 78232 w 83939"/>
                <a:gd name="connsiteY8" fmla="*/ 34755 h 103309"/>
                <a:gd name="connsiteX9" fmla="*/ 76080 w 83939"/>
                <a:gd name="connsiteY9" fmla="*/ 34755 h 103309"/>
                <a:gd name="connsiteX10" fmla="*/ 76080 w 83939"/>
                <a:gd name="connsiteY10" fmla="*/ 41211 h 103309"/>
                <a:gd name="connsiteX11" fmla="*/ 73928 w 83939"/>
                <a:gd name="connsiteY11" fmla="*/ 41211 h 103309"/>
                <a:gd name="connsiteX12" fmla="*/ 73928 w 83939"/>
                <a:gd name="connsiteY12" fmla="*/ 45516 h 103309"/>
                <a:gd name="connsiteX13" fmla="*/ 71775 w 83939"/>
                <a:gd name="connsiteY13" fmla="*/ 45516 h 103309"/>
                <a:gd name="connsiteX14" fmla="*/ 71775 w 83939"/>
                <a:gd name="connsiteY14" fmla="*/ 54125 h 103309"/>
                <a:gd name="connsiteX15" fmla="*/ 69623 w 83939"/>
                <a:gd name="connsiteY15" fmla="*/ 54125 h 103309"/>
                <a:gd name="connsiteX16" fmla="*/ 69623 w 83939"/>
                <a:gd name="connsiteY16" fmla="*/ 58430 h 103309"/>
                <a:gd name="connsiteX17" fmla="*/ 67471 w 83939"/>
                <a:gd name="connsiteY17" fmla="*/ 58430 h 103309"/>
                <a:gd name="connsiteX18" fmla="*/ 67471 w 83939"/>
                <a:gd name="connsiteY18" fmla="*/ 64887 h 103309"/>
                <a:gd name="connsiteX19" fmla="*/ 65319 w 83939"/>
                <a:gd name="connsiteY19" fmla="*/ 64887 h 103309"/>
                <a:gd name="connsiteX20" fmla="*/ 65319 w 83939"/>
                <a:gd name="connsiteY20" fmla="*/ 69191 h 103309"/>
                <a:gd name="connsiteX21" fmla="*/ 63166 w 83939"/>
                <a:gd name="connsiteY21" fmla="*/ 69191 h 103309"/>
                <a:gd name="connsiteX22" fmla="*/ 63166 w 83939"/>
                <a:gd name="connsiteY22" fmla="*/ 73496 h 103309"/>
                <a:gd name="connsiteX23" fmla="*/ 61014 w 83939"/>
                <a:gd name="connsiteY23" fmla="*/ 73496 h 103309"/>
                <a:gd name="connsiteX24" fmla="*/ 61014 w 83939"/>
                <a:gd name="connsiteY24" fmla="*/ 75648 h 103309"/>
                <a:gd name="connsiteX25" fmla="*/ 58862 w 83939"/>
                <a:gd name="connsiteY25" fmla="*/ 75648 h 103309"/>
                <a:gd name="connsiteX26" fmla="*/ 58862 w 83939"/>
                <a:gd name="connsiteY26" fmla="*/ 79953 h 103309"/>
                <a:gd name="connsiteX27" fmla="*/ 56709 w 83939"/>
                <a:gd name="connsiteY27" fmla="*/ 79953 h 103309"/>
                <a:gd name="connsiteX28" fmla="*/ 56709 w 83939"/>
                <a:gd name="connsiteY28" fmla="*/ 84257 h 103309"/>
                <a:gd name="connsiteX29" fmla="*/ 54557 w 83939"/>
                <a:gd name="connsiteY29" fmla="*/ 84257 h 103309"/>
                <a:gd name="connsiteX30" fmla="*/ 54557 w 83939"/>
                <a:gd name="connsiteY30" fmla="*/ 86409 h 103309"/>
                <a:gd name="connsiteX31" fmla="*/ 52405 w 83939"/>
                <a:gd name="connsiteY31" fmla="*/ 86409 h 103309"/>
                <a:gd name="connsiteX32" fmla="*/ 52405 w 83939"/>
                <a:gd name="connsiteY32" fmla="*/ 90714 h 103309"/>
                <a:gd name="connsiteX33" fmla="*/ 50253 w 83939"/>
                <a:gd name="connsiteY33" fmla="*/ 90714 h 103309"/>
                <a:gd name="connsiteX34" fmla="*/ 50253 w 83939"/>
                <a:gd name="connsiteY34" fmla="*/ 92866 h 103309"/>
                <a:gd name="connsiteX35" fmla="*/ 48100 w 83939"/>
                <a:gd name="connsiteY35" fmla="*/ 92866 h 103309"/>
                <a:gd name="connsiteX36" fmla="*/ 48100 w 83939"/>
                <a:gd name="connsiteY36" fmla="*/ 95019 h 103309"/>
                <a:gd name="connsiteX37" fmla="*/ 45948 w 83939"/>
                <a:gd name="connsiteY37" fmla="*/ 95019 h 103309"/>
                <a:gd name="connsiteX38" fmla="*/ 45948 w 83939"/>
                <a:gd name="connsiteY38" fmla="*/ 99323 h 103309"/>
                <a:gd name="connsiteX39" fmla="*/ 43796 w 83939"/>
                <a:gd name="connsiteY39" fmla="*/ 99323 h 103309"/>
                <a:gd name="connsiteX40" fmla="*/ 43796 w 83939"/>
                <a:gd name="connsiteY40" fmla="*/ 103628 h 103309"/>
                <a:gd name="connsiteX41" fmla="*/ 39491 w 83939"/>
                <a:gd name="connsiteY41" fmla="*/ 103628 h 103309"/>
                <a:gd name="connsiteX42" fmla="*/ 39491 w 83939"/>
                <a:gd name="connsiteY42" fmla="*/ 101475 h 103309"/>
                <a:gd name="connsiteX43" fmla="*/ 37339 w 83939"/>
                <a:gd name="connsiteY43" fmla="*/ 101475 h 103309"/>
                <a:gd name="connsiteX44" fmla="*/ 37339 w 83939"/>
                <a:gd name="connsiteY44" fmla="*/ 99323 h 103309"/>
                <a:gd name="connsiteX45" fmla="*/ 35187 w 83939"/>
                <a:gd name="connsiteY45" fmla="*/ 99323 h 103309"/>
                <a:gd name="connsiteX46" fmla="*/ 35187 w 83939"/>
                <a:gd name="connsiteY46" fmla="*/ 95019 h 103309"/>
                <a:gd name="connsiteX47" fmla="*/ 33034 w 83939"/>
                <a:gd name="connsiteY47" fmla="*/ 95019 h 103309"/>
                <a:gd name="connsiteX48" fmla="*/ 33034 w 83939"/>
                <a:gd name="connsiteY48" fmla="*/ 92866 h 103309"/>
                <a:gd name="connsiteX49" fmla="*/ 30882 w 83939"/>
                <a:gd name="connsiteY49" fmla="*/ 92866 h 103309"/>
                <a:gd name="connsiteX50" fmla="*/ 30882 w 83939"/>
                <a:gd name="connsiteY50" fmla="*/ 90714 h 103309"/>
                <a:gd name="connsiteX51" fmla="*/ 28730 w 83939"/>
                <a:gd name="connsiteY51" fmla="*/ 90714 h 103309"/>
                <a:gd name="connsiteX52" fmla="*/ 28730 w 83939"/>
                <a:gd name="connsiteY52" fmla="*/ 86409 h 103309"/>
                <a:gd name="connsiteX53" fmla="*/ 26577 w 83939"/>
                <a:gd name="connsiteY53" fmla="*/ 86409 h 103309"/>
                <a:gd name="connsiteX54" fmla="*/ 26577 w 83939"/>
                <a:gd name="connsiteY54" fmla="*/ 84257 h 103309"/>
                <a:gd name="connsiteX55" fmla="*/ 22273 w 83939"/>
                <a:gd name="connsiteY55" fmla="*/ 84257 h 103309"/>
                <a:gd name="connsiteX56" fmla="*/ 22273 w 83939"/>
                <a:gd name="connsiteY56" fmla="*/ 82105 h 103309"/>
                <a:gd name="connsiteX57" fmla="*/ 20121 w 83939"/>
                <a:gd name="connsiteY57" fmla="*/ 82105 h 103309"/>
                <a:gd name="connsiteX58" fmla="*/ 20121 w 83939"/>
                <a:gd name="connsiteY58" fmla="*/ 79953 h 103309"/>
                <a:gd name="connsiteX59" fmla="*/ 17968 w 83939"/>
                <a:gd name="connsiteY59" fmla="*/ 79953 h 103309"/>
                <a:gd name="connsiteX60" fmla="*/ 17968 w 83939"/>
                <a:gd name="connsiteY60" fmla="*/ 77800 h 103309"/>
                <a:gd name="connsiteX61" fmla="*/ 15816 w 83939"/>
                <a:gd name="connsiteY61" fmla="*/ 77800 h 103309"/>
                <a:gd name="connsiteX62" fmla="*/ 15816 w 83939"/>
                <a:gd name="connsiteY62" fmla="*/ 75648 h 103309"/>
                <a:gd name="connsiteX63" fmla="*/ 11511 w 83939"/>
                <a:gd name="connsiteY63" fmla="*/ 75648 h 103309"/>
                <a:gd name="connsiteX64" fmla="*/ 11511 w 83939"/>
                <a:gd name="connsiteY64" fmla="*/ 73496 h 103309"/>
                <a:gd name="connsiteX65" fmla="*/ 9359 w 83939"/>
                <a:gd name="connsiteY65" fmla="*/ 73496 h 103309"/>
                <a:gd name="connsiteX66" fmla="*/ 9359 w 83939"/>
                <a:gd name="connsiteY66" fmla="*/ 71343 h 103309"/>
                <a:gd name="connsiteX67" fmla="*/ 7207 w 83939"/>
                <a:gd name="connsiteY67" fmla="*/ 71343 h 103309"/>
                <a:gd name="connsiteX68" fmla="*/ 7207 w 83939"/>
                <a:gd name="connsiteY68" fmla="*/ 69191 h 103309"/>
                <a:gd name="connsiteX69" fmla="*/ 2902 w 83939"/>
                <a:gd name="connsiteY69" fmla="*/ 69191 h 103309"/>
                <a:gd name="connsiteX70" fmla="*/ 2902 w 83939"/>
                <a:gd name="connsiteY70" fmla="*/ 67039 h 103309"/>
                <a:gd name="connsiteX71" fmla="*/ 750 w 83939"/>
                <a:gd name="connsiteY71" fmla="*/ 67039 h 103309"/>
                <a:gd name="connsiteX72" fmla="*/ 750 w 83939"/>
                <a:gd name="connsiteY72" fmla="*/ 62734 h 103309"/>
                <a:gd name="connsiteX73" fmla="*/ 2902 w 83939"/>
                <a:gd name="connsiteY73" fmla="*/ 62734 h 103309"/>
                <a:gd name="connsiteX74" fmla="*/ 2902 w 83939"/>
                <a:gd name="connsiteY74" fmla="*/ 60582 h 103309"/>
                <a:gd name="connsiteX75" fmla="*/ 5055 w 83939"/>
                <a:gd name="connsiteY75" fmla="*/ 60582 h 103309"/>
                <a:gd name="connsiteX76" fmla="*/ 5055 w 83939"/>
                <a:gd name="connsiteY76" fmla="*/ 58430 h 103309"/>
                <a:gd name="connsiteX77" fmla="*/ 7207 w 83939"/>
                <a:gd name="connsiteY77" fmla="*/ 58430 h 103309"/>
                <a:gd name="connsiteX78" fmla="*/ 7207 w 83939"/>
                <a:gd name="connsiteY78" fmla="*/ 56277 h 103309"/>
                <a:gd name="connsiteX79" fmla="*/ 9359 w 83939"/>
                <a:gd name="connsiteY79" fmla="*/ 56277 h 103309"/>
                <a:gd name="connsiteX80" fmla="*/ 9359 w 83939"/>
                <a:gd name="connsiteY80" fmla="*/ 54125 h 103309"/>
                <a:gd name="connsiteX81" fmla="*/ 11511 w 83939"/>
                <a:gd name="connsiteY81" fmla="*/ 54125 h 103309"/>
                <a:gd name="connsiteX82" fmla="*/ 11511 w 83939"/>
                <a:gd name="connsiteY82" fmla="*/ 51973 h 103309"/>
                <a:gd name="connsiteX83" fmla="*/ 13664 w 83939"/>
                <a:gd name="connsiteY83" fmla="*/ 51973 h 103309"/>
                <a:gd name="connsiteX84" fmla="*/ 13664 w 83939"/>
                <a:gd name="connsiteY84" fmla="*/ 49821 h 103309"/>
                <a:gd name="connsiteX85" fmla="*/ 15816 w 83939"/>
                <a:gd name="connsiteY85" fmla="*/ 49821 h 103309"/>
                <a:gd name="connsiteX86" fmla="*/ 15816 w 83939"/>
                <a:gd name="connsiteY86" fmla="*/ 47668 h 103309"/>
                <a:gd name="connsiteX87" fmla="*/ 17968 w 83939"/>
                <a:gd name="connsiteY87" fmla="*/ 47668 h 103309"/>
                <a:gd name="connsiteX88" fmla="*/ 17968 w 83939"/>
                <a:gd name="connsiteY88" fmla="*/ 45516 h 103309"/>
                <a:gd name="connsiteX89" fmla="*/ 20121 w 83939"/>
                <a:gd name="connsiteY89" fmla="*/ 45516 h 103309"/>
                <a:gd name="connsiteX90" fmla="*/ 20121 w 83939"/>
                <a:gd name="connsiteY90" fmla="*/ 43364 h 103309"/>
                <a:gd name="connsiteX91" fmla="*/ 22273 w 83939"/>
                <a:gd name="connsiteY91" fmla="*/ 43364 h 103309"/>
                <a:gd name="connsiteX92" fmla="*/ 22273 w 83939"/>
                <a:gd name="connsiteY92" fmla="*/ 41211 h 103309"/>
                <a:gd name="connsiteX93" fmla="*/ 24425 w 83939"/>
                <a:gd name="connsiteY93" fmla="*/ 41211 h 103309"/>
                <a:gd name="connsiteX94" fmla="*/ 24425 w 83939"/>
                <a:gd name="connsiteY94" fmla="*/ 39059 h 103309"/>
                <a:gd name="connsiteX95" fmla="*/ 26577 w 83939"/>
                <a:gd name="connsiteY95" fmla="*/ 39059 h 103309"/>
                <a:gd name="connsiteX96" fmla="*/ 26577 w 83939"/>
                <a:gd name="connsiteY96" fmla="*/ 36907 h 103309"/>
                <a:gd name="connsiteX97" fmla="*/ 28730 w 83939"/>
                <a:gd name="connsiteY97" fmla="*/ 36907 h 103309"/>
                <a:gd name="connsiteX98" fmla="*/ 28730 w 83939"/>
                <a:gd name="connsiteY98" fmla="*/ 32602 h 103309"/>
                <a:gd name="connsiteX99" fmla="*/ 30882 w 83939"/>
                <a:gd name="connsiteY99" fmla="*/ 32602 h 103309"/>
                <a:gd name="connsiteX100" fmla="*/ 30882 w 83939"/>
                <a:gd name="connsiteY100" fmla="*/ 28298 h 103309"/>
                <a:gd name="connsiteX101" fmla="*/ 33034 w 83939"/>
                <a:gd name="connsiteY101" fmla="*/ 28298 h 103309"/>
                <a:gd name="connsiteX102" fmla="*/ 33034 w 83939"/>
                <a:gd name="connsiteY102" fmla="*/ 26145 h 103309"/>
                <a:gd name="connsiteX103" fmla="*/ 35187 w 83939"/>
                <a:gd name="connsiteY103" fmla="*/ 26145 h 103309"/>
                <a:gd name="connsiteX104" fmla="*/ 35187 w 83939"/>
                <a:gd name="connsiteY104" fmla="*/ 11079 h 103309"/>
                <a:gd name="connsiteX105" fmla="*/ 33034 w 83939"/>
                <a:gd name="connsiteY105" fmla="*/ 11079 h 103309"/>
                <a:gd name="connsiteX106" fmla="*/ 33034 w 83939"/>
                <a:gd name="connsiteY106" fmla="*/ 8927 h 103309"/>
                <a:gd name="connsiteX107" fmla="*/ 26577 w 83939"/>
                <a:gd name="connsiteY107" fmla="*/ 8927 h 103309"/>
                <a:gd name="connsiteX108" fmla="*/ 26577 w 83939"/>
                <a:gd name="connsiteY108" fmla="*/ 6775 h 103309"/>
                <a:gd name="connsiteX109" fmla="*/ 22273 w 83939"/>
                <a:gd name="connsiteY109" fmla="*/ 6775 h 103309"/>
                <a:gd name="connsiteX110" fmla="*/ 22273 w 83939"/>
                <a:gd name="connsiteY110" fmla="*/ 4623 h 103309"/>
                <a:gd name="connsiteX111" fmla="*/ 17968 w 83939"/>
                <a:gd name="connsiteY111" fmla="*/ 4623 h 103309"/>
                <a:gd name="connsiteX112" fmla="*/ 17968 w 83939"/>
                <a:gd name="connsiteY112" fmla="*/ 2470 h 103309"/>
                <a:gd name="connsiteX113" fmla="*/ 26577 w 83939"/>
                <a:gd name="connsiteY113" fmla="*/ 2470 h 103309"/>
                <a:gd name="connsiteX114" fmla="*/ 26577 w 83939"/>
                <a:gd name="connsiteY114" fmla="*/ 4623 h 103309"/>
                <a:gd name="connsiteX115" fmla="*/ 30882 w 83939"/>
                <a:gd name="connsiteY115" fmla="*/ 4623 h 103309"/>
                <a:gd name="connsiteX116" fmla="*/ 30882 w 83939"/>
                <a:gd name="connsiteY116" fmla="*/ 6775 h 103309"/>
                <a:gd name="connsiteX117" fmla="*/ 35187 w 83939"/>
                <a:gd name="connsiteY117" fmla="*/ 6775 h 103309"/>
                <a:gd name="connsiteX118" fmla="*/ 35187 w 83939"/>
                <a:gd name="connsiteY118" fmla="*/ 8927 h 103309"/>
                <a:gd name="connsiteX119" fmla="*/ 37339 w 83939"/>
                <a:gd name="connsiteY119" fmla="*/ 8927 h 103309"/>
                <a:gd name="connsiteX120" fmla="*/ 37339 w 83939"/>
                <a:gd name="connsiteY120" fmla="*/ 11079 h 103309"/>
                <a:gd name="connsiteX121" fmla="*/ 41643 w 83939"/>
                <a:gd name="connsiteY121" fmla="*/ 11079 h 103309"/>
                <a:gd name="connsiteX122" fmla="*/ 41643 w 83939"/>
                <a:gd name="connsiteY122" fmla="*/ 13232 h 103309"/>
                <a:gd name="connsiteX123" fmla="*/ 43796 w 83939"/>
                <a:gd name="connsiteY123" fmla="*/ 13232 h 103309"/>
                <a:gd name="connsiteX124" fmla="*/ 43796 w 83939"/>
                <a:gd name="connsiteY124" fmla="*/ 15384 h 103309"/>
                <a:gd name="connsiteX125" fmla="*/ 45948 w 83939"/>
                <a:gd name="connsiteY125" fmla="*/ 15384 h 103309"/>
                <a:gd name="connsiteX126" fmla="*/ 45948 w 83939"/>
                <a:gd name="connsiteY126" fmla="*/ 17536 h 103309"/>
                <a:gd name="connsiteX127" fmla="*/ 41643 w 83939"/>
                <a:gd name="connsiteY127" fmla="*/ 17536 h 103309"/>
                <a:gd name="connsiteX128" fmla="*/ 41643 w 83939"/>
                <a:gd name="connsiteY128" fmla="*/ 28298 h 103309"/>
                <a:gd name="connsiteX129" fmla="*/ 43796 w 83939"/>
                <a:gd name="connsiteY129" fmla="*/ 28298 h 103309"/>
                <a:gd name="connsiteX130" fmla="*/ 43796 w 83939"/>
                <a:gd name="connsiteY130" fmla="*/ 34755 h 103309"/>
                <a:gd name="connsiteX131" fmla="*/ 41643 w 83939"/>
                <a:gd name="connsiteY131" fmla="*/ 34755 h 103309"/>
                <a:gd name="connsiteX132" fmla="*/ 41643 w 83939"/>
                <a:gd name="connsiteY132" fmla="*/ 41211 h 103309"/>
                <a:gd name="connsiteX133" fmla="*/ 39491 w 83939"/>
                <a:gd name="connsiteY133" fmla="*/ 41211 h 103309"/>
                <a:gd name="connsiteX134" fmla="*/ 39491 w 83939"/>
                <a:gd name="connsiteY134" fmla="*/ 43364 h 103309"/>
                <a:gd name="connsiteX135" fmla="*/ 35187 w 83939"/>
                <a:gd name="connsiteY135" fmla="*/ 43364 h 103309"/>
                <a:gd name="connsiteX136" fmla="*/ 35187 w 83939"/>
                <a:gd name="connsiteY136" fmla="*/ 47668 h 103309"/>
                <a:gd name="connsiteX137" fmla="*/ 33034 w 83939"/>
                <a:gd name="connsiteY137" fmla="*/ 47668 h 103309"/>
                <a:gd name="connsiteX138" fmla="*/ 33034 w 83939"/>
                <a:gd name="connsiteY138" fmla="*/ 54125 h 103309"/>
                <a:gd name="connsiteX139" fmla="*/ 35187 w 83939"/>
                <a:gd name="connsiteY139" fmla="*/ 54125 h 103309"/>
                <a:gd name="connsiteX140" fmla="*/ 35187 w 83939"/>
                <a:gd name="connsiteY140" fmla="*/ 56277 h 103309"/>
                <a:gd name="connsiteX141" fmla="*/ 45948 w 83939"/>
                <a:gd name="connsiteY141" fmla="*/ 56277 h 103309"/>
                <a:gd name="connsiteX142" fmla="*/ 45948 w 83939"/>
                <a:gd name="connsiteY142" fmla="*/ 54125 h 103309"/>
                <a:gd name="connsiteX143" fmla="*/ 50253 w 83939"/>
                <a:gd name="connsiteY143" fmla="*/ 54125 h 103309"/>
                <a:gd name="connsiteX144" fmla="*/ 50253 w 83939"/>
                <a:gd name="connsiteY144" fmla="*/ 51973 h 103309"/>
                <a:gd name="connsiteX145" fmla="*/ 52405 w 83939"/>
                <a:gd name="connsiteY145" fmla="*/ 51973 h 103309"/>
                <a:gd name="connsiteX146" fmla="*/ 52405 w 83939"/>
                <a:gd name="connsiteY146" fmla="*/ 47668 h 103309"/>
                <a:gd name="connsiteX147" fmla="*/ 54557 w 83939"/>
                <a:gd name="connsiteY147" fmla="*/ 47668 h 103309"/>
                <a:gd name="connsiteX148" fmla="*/ 54557 w 83939"/>
                <a:gd name="connsiteY148" fmla="*/ 41211 h 103309"/>
                <a:gd name="connsiteX149" fmla="*/ 56709 w 83939"/>
                <a:gd name="connsiteY149" fmla="*/ 41211 h 103309"/>
                <a:gd name="connsiteX150" fmla="*/ 56709 w 83939"/>
                <a:gd name="connsiteY150" fmla="*/ 39059 h 103309"/>
                <a:gd name="connsiteX151" fmla="*/ 61014 w 83939"/>
                <a:gd name="connsiteY151" fmla="*/ 39059 h 103309"/>
                <a:gd name="connsiteX152" fmla="*/ 61014 w 83939"/>
                <a:gd name="connsiteY152" fmla="*/ 32602 h 103309"/>
                <a:gd name="connsiteX153" fmla="*/ 63166 w 83939"/>
                <a:gd name="connsiteY153" fmla="*/ 32602 h 103309"/>
                <a:gd name="connsiteX154" fmla="*/ 63166 w 83939"/>
                <a:gd name="connsiteY154" fmla="*/ 28298 h 103309"/>
                <a:gd name="connsiteX155" fmla="*/ 65319 w 83939"/>
                <a:gd name="connsiteY155" fmla="*/ 28298 h 103309"/>
                <a:gd name="connsiteX156" fmla="*/ 65319 w 83939"/>
                <a:gd name="connsiteY156" fmla="*/ 26145 h 103309"/>
                <a:gd name="connsiteX157" fmla="*/ 67471 w 83939"/>
                <a:gd name="connsiteY157" fmla="*/ 26145 h 103309"/>
                <a:gd name="connsiteX158" fmla="*/ 67471 w 83939"/>
                <a:gd name="connsiteY158" fmla="*/ 19689 h 103309"/>
                <a:gd name="connsiteX159" fmla="*/ 69623 w 83939"/>
                <a:gd name="connsiteY159" fmla="*/ 19689 h 103309"/>
                <a:gd name="connsiteX160" fmla="*/ 69623 w 83939"/>
                <a:gd name="connsiteY160" fmla="*/ 17536 h 103309"/>
                <a:gd name="connsiteX161" fmla="*/ 71775 w 83939"/>
                <a:gd name="connsiteY161" fmla="*/ 17536 h 103309"/>
                <a:gd name="connsiteX162" fmla="*/ 71775 w 83939"/>
                <a:gd name="connsiteY162" fmla="*/ 15384 h 103309"/>
                <a:gd name="connsiteX163" fmla="*/ 73928 w 83939"/>
                <a:gd name="connsiteY163" fmla="*/ 15384 h 103309"/>
                <a:gd name="connsiteX164" fmla="*/ 73928 w 83939"/>
                <a:gd name="connsiteY164" fmla="*/ 13232 h 103309"/>
                <a:gd name="connsiteX165" fmla="*/ 76080 w 83939"/>
                <a:gd name="connsiteY165" fmla="*/ 13232 h 103309"/>
                <a:gd name="connsiteX166" fmla="*/ 76080 w 83939"/>
                <a:gd name="connsiteY166" fmla="*/ 6775 h 103309"/>
                <a:gd name="connsiteX167" fmla="*/ 78232 w 83939"/>
                <a:gd name="connsiteY167" fmla="*/ 6775 h 103309"/>
                <a:gd name="connsiteX168" fmla="*/ 78232 w 83939"/>
                <a:gd name="connsiteY168" fmla="*/ 4623 h 103309"/>
                <a:gd name="connsiteX169" fmla="*/ 80385 w 83939"/>
                <a:gd name="connsiteY169" fmla="*/ 4623 h 10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83939" h="103309">
                  <a:moveTo>
                    <a:pt x="80385" y="318"/>
                  </a:moveTo>
                  <a:lnTo>
                    <a:pt x="84689" y="318"/>
                  </a:lnTo>
                  <a:lnTo>
                    <a:pt x="84689" y="6775"/>
                  </a:lnTo>
                  <a:lnTo>
                    <a:pt x="82537" y="6775"/>
                  </a:lnTo>
                  <a:lnTo>
                    <a:pt x="82537" y="21841"/>
                  </a:lnTo>
                  <a:lnTo>
                    <a:pt x="80385" y="21841"/>
                  </a:lnTo>
                  <a:lnTo>
                    <a:pt x="80385" y="26145"/>
                  </a:lnTo>
                  <a:lnTo>
                    <a:pt x="78232" y="26145"/>
                  </a:lnTo>
                  <a:lnTo>
                    <a:pt x="78232" y="34755"/>
                  </a:lnTo>
                  <a:lnTo>
                    <a:pt x="76080" y="34755"/>
                  </a:lnTo>
                  <a:lnTo>
                    <a:pt x="76080" y="41211"/>
                  </a:lnTo>
                  <a:lnTo>
                    <a:pt x="73928" y="41211"/>
                  </a:lnTo>
                  <a:lnTo>
                    <a:pt x="73928" y="45516"/>
                  </a:lnTo>
                  <a:lnTo>
                    <a:pt x="71775" y="45516"/>
                  </a:lnTo>
                  <a:lnTo>
                    <a:pt x="71775" y="54125"/>
                  </a:lnTo>
                  <a:lnTo>
                    <a:pt x="69623" y="54125"/>
                  </a:lnTo>
                  <a:lnTo>
                    <a:pt x="69623" y="58430"/>
                  </a:lnTo>
                  <a:lnTo>
                    <a:pt x="67471" y="58430"/>
                  </a:lnTo>
                  <a:lnTo>
                    <a:pt x="67471" y="64887"/>
                  </a:lnTo>
                  <a:lnTo>
                    <a:pt x="65319" y="64887"/>
                  </a:lnTo>
                  <a:lnTo>
                    <a:pt x="65319" y="69191"/>
                  </a:lnTo>
                  <a:lnTo>
                    <a:pt x="63166" y="69191"/>
                  </a:lnTo>
                  <a:lnTo>
                    <a:pt x="63166" y="73496"/>
                  </a:lnTo>
                  <a:lnTo>
                    <a:pt x="61014" y="73496"/>
                  </a:lnTo>
                  <a:lnTo>
                    <a:pt x="61014" y="75648"/>
                  </a:lnTo>
                  <a:lnTo>
                    <a:pt x="58862" y="75648"/>
                  </a:lnTo>
                  <a:lnTo>
                    <a:pt x="58862" y="79953"/>
                  </a:lnTo>
                  <a:lnTo>
                    <a:pt x="56709" y="79953"/>
                  </a:lnTo>
                  <a:lnTo>
                    <a:pt x="56709" y="84257"/>
                  </a:lnTo>
                  <a:lnTo>
                    <a:pt x="54557" y="84257"/>
                  </a:lnTo>
                  <a:lnTo>
                    <a:pt x="54557" y="86409"/>
                  </a:lnTo>
                  <a:lnTo>
                    <a:pt x="52405" y="86409"/>
                  </a:lnTo>
                  <a:lnTo>
                    <a:pt x="52405" y="90714"/>
                  </a:lnTo>
                  <a:lnTo>
                    <a:pt x="50253" y="90714"/>
                  </a:lnTo>
                  <a:lnTo>
                    <a:pt x="50253" y="92866"/>
                  </a:lnTo>
                  <a:lnTo>
                    <a:pt x="48100" y="92866"/>
                  </a:lnTo>
                  <a:lnTo>
                    <a:pt x="48100" y="95019"/>
                  </a:lnTo>
                  <a:lnTo>
                    <a:pt x="45948" y="95019"/>
                  </a:lnTo>
                  <a:lnTo>
                    <a:pt x="45948" y="99323"/>
                  </a:lnTo>
                  <a:lnTo>
                    <a:pt x="43796" y="99323"/>
                  </a:lnTo>
                  <a:lnTo>
                    <a:pt x="43796" y="103628"/>
                  </a:lnTo>
                  <a:lnTo>
                    <a:pt x="39491" y="103628"/>
                  </a:lnTo>
                  <a:lnTo>
                    <a:pt x="39491" y="101475"/>
                  </a:lnTo>
                  <a:lnTo>
                    <a:pt x="37339" y="101475"/>
                  </a:lnTo>
                  <a:lnTo>
                    <a:pt x="37339" y="99323"/>
                  </a:lnTo>
                  <a:lnTo>
                    <a:pt x="35187" y="99323"/>
                  </a:lnTo>
                  <a:lnTo>
                    <a:pt x="35187" y="95019"/>
                  </a:lnTo>
                  <a:lnTo>
                    <a:pt x="33034" y="95019"/>
                  </a:lnTo>
                  <a:lnTo>
                    <a:pt x="33034" y="92866"/>
                  </a:lnTo>
                  <a:lnTo>
                    <a:pt x="30882" y="92866"/>
                  </a:lnTo>
                  <a:lnTo>
                    <a:pt x="30882" y="90714"/>
                  </a:lnTo>
                  <a:lnTo>
                    <a:pt x="28730" y="90714"/>
                  </a:lnTo>
                  <a:lnTo>
                    <a:pt x="28730" y="86409"/>
                  </a:lnTo>
                  <a:lnTo>
                    <a:pt x="26577" y="86409"/>
                  </a:lnTo>
                  <a:lnTo>
                    <a:pt x="26577" y="84257"/>
                  </a:lnTo>
                  <a:lnTo>
                    <a:pt x="22273" y="84257"/>
                  </a:lnTo>
                  <a:lnTo>
                    <a:pt x="22273" y="82105"/>
                  </a:lnTo>
                  <a:lnTo>
                    <a:pt x="20121" y="82105"/>
                  </a:lnTo>
                  <a:lnTo>
                    <a:pt x="20121" y="79953"/>
                  </a:lnTo>
                  <a:lnTo>
                    <a:pt x="17968" y="79953"/>
                  </a:lnTo>
                  <a:lnTo>
                    <a:pt x="17968" y="77800"/>
                  </a:lnTo>
                  <a:lnTo>
                    <a:pt x="15816" y="77800"/>
                  </a:lnTo>
                  <a:lnTo>
                    <a:pt x="15816" y="75648"/>
                  </a:lnTo>
                  <a:lnTo>
                    <a:pt x="11511" y="75648"/>
                  </a:lnTo>
                  <a:lnTo>
                    <a:pt x="11511" y="73496"/>
                  </a:lnTo>
                  <a:lnTo>
                    <a:pt x="9359" y="73496"/>
                  </a:lnTo>
                  <a:lnTo>
                    <a:pt x="9359" y="71343"/>
                  </a:lnTo>
                  <a:lnTo>
                    <a:pt x="7207" y="71343"/>
                  </a:lnTo>
                  <a:lnTo>
                    <a:pt x="7207" y="69191"/>
                  </a:lnTo>
                  <a:lnTo>
                    <a:pt x="2902" y="69191"/>
                  </a:lnTo>
                  <a:lnTo>
                    <a:pt x="2902" y="67039"/>
                  </a:lnTo>
                  <a:lnTo>
                    <a:pt x="750" y="67039"/>
                  </a:lnTo>
                  <a:lnTo>
                    <a:pt x="750" y="62734"/>
                  </a:lnTo>
                  <a:lnTo>
                    <a:pt x="2902" y="62734"/>
                  </a:lnTo>
                  <a:lnTo>
                    <a:pt x="2902" y="60582"/>
                  </a:lnTo>
                  <a:lnTo>
                    <a:pt x="5055" y="60582"/>
                  </a:lnTo>
                  <a:lnTo>
                    <a:pt x="5055" y="58430"/>
                  </a:lnTo>
                  <a:lnTo>
                    <a:pt x="7207" y="58430"/>
                  </a:lnTo>
                  <a:lnTo>
                    <a:pt x="7207" y="56277"/>
                  </a:lnTo>
                  <a:lnTo>
                    <a:pt x="9359" y="56277"/>
                  </a:lnTo>
                  <a:lnTo>
                    <a:pt x="9359" y="54125"/>
                  </a:lnTo>
                  <a:lnTo>
                    <a:pt x="11511" y="54125"/>
                  </a:lnTo>
                  <a:lnTo>
                    <a:pt x="11511" y="51973"/>
                  </a:lnTo>
                  <a:lnTo>
                    <a:pt x="13664" y="51973"/>
                  </a:lnTo>
                  <a:lnTo>
                    <a:pt x="13664" y="49821"/>
                  </a:lnTo>
                  <a:lnTo>
                    <a:pt x="15816" y="49821"/>
                  </a:lnTo>
                  <a:lnTo>
                    <a:pt x="15816" y="47668"/>
                  </a:lnTo>
                  <a:lnTo>
                    <a:pt x="17968" y="47668"/>
                  </a:lnTo>
                  <a:lnTo>
                    <a:pt x="17968" y="45516"/>
                  </a:lnTo>
                  <a:lnTo>
                    <a:pt x="20121" y="45516"/>
                  </a:lnTo>
                  <a:lnTo>
                    <a:pt x="20121" y="43364"/>
                  </a:lnTo>
                  <a:lnTo>
                    <a:pt x="22273" y="43364"/>
                  </a:lnTo>
                  <a:lnTo>
                    <a:pt x="22273" y="41211"/>
                  </a:lnTo>
                  <a:lnTo>
                    <a:pt x="24425" y="41211"/>
                  </a:lnTo>
                  <a:lnTo>
                    <a:pt x="24425" y="39059"/>
                  </a:lnTo>
                  <a:lnTo>
                    <a:pt x="26577" y="39059"/>
                  </a:lnTo>
                  <a:lnTo>
                    <a:pt x="26577" y="36907"/>
                  </a:lnTo>
                  <a:lnTo>
                    <a:pt x="28730" y="36907"/>
                  </a:lnTo>
                  <a:lnTo>
                    <a:pt x="28730" y="32602"/>
                  </a:lnTo>
                  <a:lnTo>
                    <a:pt x="30882" y="32602"/>
                  </a:lnTo>
                  <a:lnTo>
                    <a:pt x="30882" y="28298"/>
                  </a:lnTo>
                  <a:lnTo>
                    <a:pt x="33034" y="28298"/>
                  </a:lnTo>
                  <a:lnTo>
                    <a:pt x="33034" y="26145"/>
                  </a:lnTo>
                  <a:lnTo>
                    <a:pt x="35187" y="26145"/>
                  </a:lnTo>
                  <a:lnTo>
                    <a:pt x="35187" y="11079"/>
                  </a:lnTo>
                  <a:lnTo>
                    <a:pt x="33034" y="11079"/>
                  </a:lnTo>
                  <a:lnTo>
                    <a:pt x="33034" y="8927"/>
                  </a:lnTo>
                  <a:lnTo>
                    <a:pt x="26577" y="8927"/>
                  </a:lnTo>
                  <a:lnTo>
                    <a:pt x="26577" y="6775"/>
                  </a:lnTo>
                  <a:lnTo>
                    <a:pt x="22273" y="6775"/>
                  </a:lnTo>
                  <a:lnTo>
                    <a:pt x="22273" y="4623"/>
                  </a:lnTo>
                  <a:lnTo>
                    <a:pt x="17968" y="4623"/>
                  </a:lnTo>
                  <a:lnTo>
                    <a:pt x="17968" y="2470"/>
                  </a:lnTo>
                  <a:lnTo>
                    <a:pt x="26577" y="2470"/>
                  </a:lnTo>
                  <a:lnTo>
                    <a:pt x="26577" y="4623"/>
                  </a:lnTo>
                  <a:lnTo>
                    <a:pt x="30882" y="4623"/>
                  </a:lnTo>
                  <a:lnTo>
                    <a:pt x="30882" y="6775"/>
                  </a:lnTo>
                  <a:lnTo>
                    <a:pt x="35187" y="6775"/>
                  </a:lnTo>
                  <a:lnTo>
                    <a:pt x="35187" y="8927"/>
                  </a:lnTo>
                  <a:lnTo>
                    <a:pt x="37339" y="8927"/>
                  </a:lnTo>
                  <a:lnTo>
                    <a:pt x="37339" y="11079"/>
                  </a:lnTo>
                  <a:lnTo>
                    <a:pt x="41643" y="11079"/>
                  </a:lnTo>
                  <a:lnTo>
                    <a:pt x="41643" y="13232"/>
                  </a:lnTo>
                  <a:lnTo>
                    <a:pt x="43796" y="13232"/>
                  </a:lnTo>
                  <a:lnTo>
                    <a:pt x="43796" y="15384"/>
                  </a:lnTo>
                  <a:lnTo>
                    <a:pt x="45948" y="15384"/>
                  </a:lnTo>
                  <a:lnTo>
                    <a:pt x="45948" y="17536"/>
                  </a:lnTo>
                  <a:lnTo>
                    <a:pt x="41643" y="17536"/>
                  </a:lnTo>
                  <a:lnTo>
                    <a:pt x="41643" y="28298"/>
                  </a:lnTo>
                  <a:lnTo>
                    <a:pt x="43796" y="28298"/>
                  </a:lnTo>
                  <a:lnTo>
                    <a:pt x="43796" y="34755"/>
                  </a:lnTo>
                  <a:lnTo>
                    <a:pt x="41643" y="34755"/>
                  </a:lnTo>
                  <a:lnTo>
                    <a:pt x="41643" y="41211"/>
                  </a:lnTo>
                  <a:lnTo>
                    <a:pt x="39491" y="41211"/>
                  </a:lnTo>
                  <a:lnTo>
                    <a:pt x="39491" y="43364"/>
                  </a:lnTo>
                  <a:lnTo>
                    <a:pt x="35187" y="43364"/>
                  </a:lnTo>
                  <a:lnTo>
                    <a:pt x="35187" y="47668"/>
                  </a:lnTo>
                  <a:lnTo>
                    <a:pt x="33034" y="47668"/>
                  </a:lnTo>
                  <a:lnTo>
                    <a:pt x="33034" y="54125"/>
                  </a:lnTo>
                  <a:lnTo>
                    <a:pt x="35187" y="54125"/>
                  </a:lnTo>
                  <a:lnTo>
                    <a:pt x="35187" y="56277"/>
                  </a:lnTo>
                  <a:lnTo>
                    <a:pt x="45948" y="56277"/>
                  </a:lnTo>
                  <a:lnTo>
                    <a:pt x="45948" y="54125"/>
                  </a:lnTo>
                  <a:lnTo>
                    <a:pt x="50253" y="54125"/>
                  </a:lnTo>
                  <a:lnTo>
                    <a:pt x="50253" y="51973"/>
                  </a:lnTo>
                  <a:lnTo>
                    <a:pt x="52405" y="51973"/>
                  </a:lnTo>
                  <a:lnTo>
                    <a:pt x="52405" y="47668"/>
                  </a:lnTo>
                  <a:lnTo>
                    <a:pt x="54557" y="47668"/>
                  </a:lnTo>
                  <a:lnTo>
                    <a:pt x="54557" y="41211"/>
                  </a:lnTo>
                  <a:lnTo>
                    <a:pt x="56709" y="41211"/>
                  </a:lnTo>
                  <a:lnTo>
                    <a:pt x="56709" y="39059"/>
                  </a:lnTo>
                  <a:lnTo>
                    <a:pt x="61014" y="39059"/>
                  </a:lnTo>
                  <a:lnTo>
                    <a:pt x="61014" y="32602"/>
                  </a:lnTo>
                  <a:lnTo>
                    <a:pt x="63166" y="32602"/>
                  </a:lnTo>
                  <a:lnTo>
                    <a:pt x="63166" y="28298"/>
                  </a:lnTo>
                  <a:lnTo>
                    <a:pt x="65319" y="28298"/>
                  </a:lnTo>
                  <a:lnTo>
                    <a:pt x="65319" y="26145"/>
                  </a:lnTo>
                  <a:lnTo>
                    <a:pt x="67471" y="26145"/>
                  </a:lnTo>
                  <a:lnTo>
                    <a:pt x="67471" y="19689"/>
                  </a:lnTo>
                  <a:lnTo>
                    <a:pt x="69623" y="19689"/>
                  </a:lnTo>
                  <a:lnTo>
                    <a:pt x="69623" y="17536"/>
                  </a:lnTo>
                  <a:lnTo>
                    <a:pt x="71775" y="17536"/>
                  </a:lnTo>
                  <a:lnTo>
                    <a:pt x="71775" y="15384"/>
                  </a:lnTo>
                  <a:lnTo>
                    <a:pt x="73928" y="15384"/>
                  </a:lnTo>
                  <a:lnTo>
                    <a:pt x="73928" y="13232"/>
                  </a:lnTo>
                  <a:lnTo>
                    <a:pt x="76080" y="13232"/>
                  </a:lnTo>
                  <a:lnTo>
                    <a:pt x="76080" y="6775"/>
                  </a:lnTo>
                  <a:lnTo>
                    <a:pt x="78232" y="6775"/>
                  </a:lnTo>
                  <a:lnTo>
                    <a:pt x="78232" y="4623"/>
                  </a:lnTo>
                  <a:lnTo>
                    <a:pt x="80385" y="4623"/>
                  </a:lnTo>
                  <a:close/>
                </a:path>
              </a:pathLst>
            </a:custGeom>
            <a:solidFill>
              <a:srgbClr val="E1667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121E1EEE-FEBA-907A-E101-755C991C3466}"/>
                </a:ext>
              </a:extLst>
            </p:cNvPr>
            <p:cNvSpPr/>
            <p:nvPr/>
          </p:nvSpPr>
          <p:spPr>
            <a:xfrm>
              <a:off x="12930976" y="8108688"/>
              <a:ext cx="71025" cy="152812"/>
            </a:xfrm>
            <a:custGeom>
              <a:avLst/>
              <a:gdLst>
                <a:gd name="connsiteX0" fmla="*/ 67485 w 71025"/>
                <a:gd name="connsiteY0" fmla="*/ 305 h 152812"/>
                <a:gd name="connsiteX1" fmla="*/ 71789 w 71025"/>
                <a:gd name="connsiteY1" fmla="*/ 305 h 152812"/>
                <a:gd name="connsiteX2" fmla="*/ 71789 w 71025"/>
                <a:gd name="connsiteY2" fmla="*/ 15371 h 152812"/>
                <a:gd name="connsiteX3" fmla="*/ 69637 w 71025"/>
                <a:gd name="connsiteY3" fmla="*/ 15371 h 152812"/>
                <a:gd name="connsiteX4" fmla="*/ 69637 w 71025"/>
                <a:gd name="connsiteY4" fmla="*/ 32589 h 152812"/>
                <a:gd name="connsiteX5" fmla="*/ 67485 w 71025"/>
                <a:gd name="connsiteY5" fmla="*/ 32589 h 152812"/>
                <a:gd name="connsiteX6" fmla="*/ 67485 w 71025"/>
                <a:gd name="connsiteY6" fmla="*/ 41198 h 152812"/>
                <a:gd name="connsiteX7" fmla="*/ 65333 w 71025"/>
                <a:gd name="connsiteY7" fmla="*/ 41198 h 152812"/>
                <a:gd name="connsiteX8" fmla="*/ 65333 w 71025"/>
                <a:gd name="connsiteY8" fmla="*/ 49808 h 152812"/>
                <a:gd name="connsiteX9" fmla="*/ 63180 w 71025"/>
                <a:gd name="connsiteY9" fmla="*/ 49808 h 152812"/>
                <a:gd name="connsiteX10" fmla="*/ 63180 w 71025"/>
                <a:gd name="connsiteY10" fmla="*/ 58417 h 152812"/>
                <a:gd name="connsiteX11" fmla="*/ 61028 w 71025"/>
                <a:gd name="connsiteY11" fmla="*/ 58417 h 152812"/>
                <a:gd name="connsiteX12" fmla="*/ 61028 w 71025"/>
                <a:gd name="connsiteY12" fmla="*/ 67026 h 152812"/>
                <a:gd name="connsiteX13" fmla="*/ 58876 w 71025"/>
                <a:gd name="connsiteY13" fmla="*/ 67026 h 152812"/>
                <a:gd name="connsiteX14" fmla="*/ 58876 w 71025"/>
                <a:gd name="connsiteY14" fmla="*/ 75635 h 152812"/>
                <a:gd name="connsiteX15" fmla="*/ 56723 w 71025"/>
                <a:gd name="connsiteY15" fmla="*/ 75635 h 152812"/>
                <a:gd name="connsiteX16" fmla="*/ 56723 w 71025"/>
                <a:gd name="connsiteY16" fmla="*/ 79940 h 152812"/>
                <a:gd name="connsiteX17" fmla="*/ 54571 w 71025"/>
                <a:gd name="connsiteY17" fmla="*/ 79940 h 152812"/>
                <a:gd name="connsiteX18" fmla="*/ 54571 w 71025"/>
                <a:gd name="connsiteY18" fmla="*/ 86396 h 152812"/>
                <a:gd name="connsiteX19" fmla="*/ 52419 w 71025"/>
                <a:gd name="connsiteY19" fmla="*/ 86396 h 152812"/>
                <a:gd name="connsiteX20" fmla="*/ 52419 w 71025"/>
                <a:gd name="connsiteY20" fmla="*/ 92853 h 152812"/>
                <a:gd name="connsiteX21" fmla="*/ 50267 w 71025"/>
                <a:gd name="connsiteY21" fmla="*/ 92853 h 152812"/>
                <a:gd name="connsiteX22" fmla="*/ 50267 w 71025"/>
                <a:gd name="connsiteY22" fmla="*/ 97158 h 152812"/>
                <a:gd name="connsiteX23" fmla="*/ 48114 w 71025"/>
                <a:gd name="connsiteY23" fmla="*/ 97158 h 152812"/>
                <a:gd name="connsiteX24" fmla="*/ 48114 w 71025"/>
                <a:gd name="connsiteY24" fmla="*/ 103615 h 152812"/>
                <a:gd name="connsiteX25" fmla="*/ 45962 w 71025"/>
                <a:gd name="connsiteY25" fmla="*/ 103615 h 152812"/>
                <a:gd name="connsiteX26" fmla="*/ 45962 w 71025"/>
                <a:gd name="connsiteY26" fmla="*/ 105767 h 152812"/>
                <a:gd name="connsiteX27" fmla="*/ 43810 w 71025"/>
                <a:gd name="connsiteY27" fmla="*/ 105767 h 152812"/>
                <a:gd name="connsiteX28" fmla="*/ 43810 w 71025"/>
                <a:gd name="connsiteY28" fmla="*/ 110072 h 152812"/>
                <a:gd name="connsiteX29" fmla="*/ 41657 w 71025"/>
                <a:gd name="connsiteY29" fmla="*/ 110072 h 152812"/>
                <a:gd name="connsiteX30" fmla="*/ 41657 w 71025"/>
                <a:gd name="connsiteY30" fmla="*/ 114376 h 152812"/>
                <a:gd name="connsiteX31" fmla="*/ 39505 w 71025"/>
                <a:gd name="connsiteY31" fmla="*/ 114376 h 152812"/>
                <a:gd name="connsiteX32" fmla="*/ 39505 w 71025"/>
                <a:gd name="connsiteY32" fmla="*/ 118681 h 152812"/>
                <a:gd name="connsiteX33" fmla="*/ 37353 w 71025"/>
                <a:gd name="connsiteY33" fmla="*/ 118681 h 152812"/>
                <a:gd name="connsiteX34" fmla="*/ 37353 w 71025"/>
                <a:gd name="connsiteY34" fmla="*/ 122985 h 152812"/>
                <a:gd name="connsiteX35" fmla="*/ 35201 w 71025"/>
                <a:gd name="connsiteY35" fmla="*/ 122985 h 152812"/>
                <a:gd name="connsiteX36" fmla="*/ 35201 w 71025"/>
                <a:gd name="connsiteY36" fmla="*/ 125138 h 152812"/>
                <a:gd name="connsiteX37" fmla="*/ 33048 w 71025"/>
                <a:gd name="connsiteY37" fmla="*/ 125138 h 152812"/>
                <a:gd name="connsiteX38" fmla="*/ 33048 w 71025"/>
                <a:gd name="connsiteY38" fmla="*/ 129442 h 152812"/>
                <a:gd name="connsiteX39" fmla="*/ 30896 w 71025"/>
                <a:gd name="connsiteY39" fmla="*/ 129442 h 152812"/>
                <a:gd name="connsiteX40" fmla="*/ 30896 w 71025"/>
                <a:gd name="connsiteY40" fmla="*/ 131594 h 152812"/>
                <a:gd name="connsiteX41" fmla="*/ 28744 w 71025"/>
                <a:gd name="connsiteY41" fmla="*/ 131594 h 152812"/>
                <a:gd name="connsiteX42" fmla="*/ 28744 w 71025"/>
                <a:gd name="connsiteY42" fmla="*/ 135899 h 152812"/>
                <a:gd name="connsiteX43" fmla="*/ 26591 w 71025"/>
                <a:gd name="connsiteY43" fmla="*/ 135899 h 152812"/>
                <a:gd name="connsiteX44" fmla="*/ 26591 w 71025"/>
                <a:gd name="connsiteY44" fmla="*/ 138051 h 152812"/>
                <a:gd name="connsiteX45" fmla="*/ 24439 w 71025"/>
                <a:gd name="connsiteY45" fmla="*/ 138051 h 152812"/>
                <a:gd name="connsiteX46" fmla="*/ 24439 w 71025"/>
                <a:gd name="connsiteY46" fmla="*/ 140204 h 152812"/>
                <a:gd name="connsiteX47" fmla="*/ 22287 w 71025"/>
                <a:gd name="connsiteY47" fmla="*/ 140204 h 152812"/>
                <a:gd name="connsiteX48" fmla="*/ 22287 w 71025"/>
                <a:gd name="connsiteY48" fmla="*/ 142356 h 152812"/>
                <a:gd name="connsiteX49" fmla="*/ 20135 w 71025"/>
                <a:gd name="connsiteY49" fmla="*/ 142356 h 152812"/>
                <a:gd name="connsiteX50" fmla="*/ 20135 w 71025"/>
                <a:gd name="connsiteY50" fmla="*/ 144508 h 152812"/>
                <a:gd name="connsiteX51" fmla="*/ 15830 w 71025"/>
                <a:gd name="connsiteY51" fmla="*/ 144508 h 152812"/>
                <a:gd name="connsiteX52" fmla="*/ 15830 w 71025"/>
                <a:gd name="connsiteY52" fmla="*/ 146660 h 152812"/>
                <a:gd name="connsiteX53" fmla="*/ 13678 w 71025"/>
                <a:gd name="connsiteY53" fmla="*/ 146660 h 152812"/>
                <a:gd name="connsiteX54" fmla="*/ 13678 w 71025"/>
                <a:gd name="connsiteY54" fmla="*/ 153117 h 152812"/>
                <a:gd name="connsiteX55" fmla="*/ 9373 w 71025"/>
                <a:gd name="connsiteY55" fmla="*/ 153117 h 152812"/>
                <a:gd name="connsiteX56" fmla="*/ 9373 w 71025"/>
                <a:gd name="connsiteY56" fmla="*/ 142356 h 152812"/>
                <a:gd name="connsiteX57" fmla="*/ 17982 w 71025"/>
                <a:gd name="connsiteY57" fmla="*/ 142356 h 152812"/>
                <a:gd name="connsiteX58" fmla="*/ 17982 w 71025"/>
                <a:gd name="connsiteY58" fmla="*/ 135899 h 152812"/>
                <a:gd name="connsiteX59" fmla="*/ 764 w 71025"/>
                <a:gd name="connsiteY59" fmla="*/ 135899 h 152812"/>
                <a:gd name="connsiteX60" fmla="*/ 764 w 71025"/>
                <a:gd name="connsiteY60" fmla="*/ 127290 h 152812"/>
                <a:gd name="connsiteX61" fmla="*/ 2916 w 71025"/>
                <a:gd name="connsiteY61" fmla="*/ 127290 h 152812"/>
                <a:gd name="connsiteX62" fmla="*/ 2916 w 71025"/>
                <a:gd name="connsiteY62" fmla="*/ 122985 h 152812"/>
                <a:gd name="connsiteX63" fmla="*/ 5069 w 71025"/>
                <a:gd name="connsiteY63" fmla="*/ 122985 h 152812"/>
                <a:gd name="connsiteX64" fmla="*/ 5069 w 71025"/>
                <a:gd name="connsiteY64" fmla="*/ 120833 h 152812"/>
                <a:gd name="connsiteX65" fmla="*/ 7221 w 71025"/>
                <a:gd name="connsiteY65" fmla="*/ 120833 h 152812"/>
                <a:gd name="connsiteX66" fmla="*/ 7221 w 71025"/>
                <a:gd name="connsiteY66" fmla="*/ 118681 h 152812"/>
                <a:gd name="connsiteX67" fmla="*/ 9373 w 71025"/>
                <a:gd name="connsiteY67" fmla="*/ 118681 h 152812"/>
                <a:gd name="connsiteX68" fmla="*/ 9373 w 71025"/>
                <a:gd name="connsiteY68" fmla="*/ 114376 h 152812"/>
                <a:gd name="connsiteX69" fmla="*/ 11525 w 71025"/>
                <a:gd name="connsiteY69" fmla="*/ 114376 h 152812"/>
                <a:gd name="connsiteX70" fmla="*/ 11525 w 71025"/>
                <a:gd name="connsiteY70" fmla="*/ 112224 h 152812"/>
                <a:gd name="connsiteX71" fmla="*/ 13678 w 71025"/>
                <a:gd name="connsiteY71" fmla="*/ 112224 h 152812"/>
                <a:gd name="connsiteX72" fmla="*/ 13678 w 71025"/>
                <a:gd name="connsiteY72" fmla="*/ 107919 h 152812"/>
                <a:gd name="connsiteX73" fmla="*/ 15830 w 71025"/>
                <a:gd name="connsiteY73" fmla="*/ 107919 h 152812"/>
                <a:gd name="connsiteX74" fmla="*/ 15830 w 71025"/>
                <a:gd name="connsiteY74" fmla="*/ 103615 h 152812"/>
                <a:gd name="connsiteX75" fmla="*/ 17982 w 71025"/>
                <a:gd name="connsiteY75" fmla="*/ 103615 h 152812"/>
                <a:gd name="connsiteX76" fmla="*/ 17982 w 71025"/>
                <a:gd name="connsiteY76" fmla="*/ 101462 h 152812"/>
                <a:gd name="connsiteX77" fmla="*/ 20135 w 71025"/>
                <a:gd name="connsiteY77" fmla="*/ 101462 h 152812"/>
                <a:gd name="connsiteX78" fmla="*/ 20135 w 71025"/>
                <a:gd name="connsiteY78" fmla="*/ 97158 h 152812"/>
                <a:gd name="connsiteX79" fmla="*/ 22287 w 71025"/>
                <a:gd name="connsiteY79" fmla="*/ 97158 h 152812"/>
                <a:gd name="connsiteX80" fmla="*/ 22287 w 71025"/>
                <a:gd name="connsiteY80" fmla="*/ 92853 h 152812"/>
                <a:gd name="connsiteX81" fmla="*/ 24439 w 71025"/>
                <a:gd name="connsiteY81" fmla="*/ 92853 h 152812"/>
                <a:gd name="connsiteX82" fmla="*/ 24439 w 71025"/>
                <a:gd name="connsiteY82" fmla="*/ 86396 h 152812"/>
                <a:gd name="connsiteX83" fmla="*/ 26591 w 71025"/>
                <a:gd name="connsiteY83" fmla="*/ 86396 h 152812"/>
                <a:gd name="connsiteX84" fmla="*/ 26591 w 71025"/>
                <a:gd name="connsiteY84" fmla="*/ 82092 h 152812"/>
                <a:gd name="connsiteX85" fmla="*/ 28744 w 71025"/>
                <a:gd name="connsiteY85" fmla="*/ 82092 h 152812"/>
                <a:gd name="connsiteX86" fmla="*/ 28744 w 71025"/>
                <a:gd name="connsiteY86" fmla="*/ 73483 h 152812"/>
                <a:gd name="connsiteX87" fmla="*/ 30896 w 71025"/>
                <a:gd name="connsiteY87" fmla="*/ 73483 h 152812"/>
                <a:gd name="connsiteX88" fmla="*/ 30896 w 71025"/>
                <a:gd name="connsiteY88" fmla="*/ 69178 h 152812"/>
                <a:gd name="connsiteX89" fmla="*/ 33048 w 71025"/>
                <a:gd name="connsiteY89" fmla="*/ 69178 h 152812"/>
                <a:gd name="connsiteX90" fmla="*/ 33048 w 71025"/>
                <a:gd name="connsiteY90" fmla="*/ 62721 h 152812"/>
                <a:gd name="connsiteX91" fmla="*/ 37353 w 71025"/>
                <a:gd name="connsiteY91" fmla="*/ 62721 h 152812"/>
                <a:gd name="connsiteX92" fmla="*/ 37353 w 71025"/>
                <a:gd name="connsiteY92" fmla="*/ 58417 h 152812"/>
                <a:gd name="connsiteX93" fmla="*/ 39505 w 71025"/>
                <a:gd name="connsiteY93" fmla="*/ 58417 h 152812"/>
                <a:gd name="connsiteX94" fmla="*/ 39505 w 71025"/>
                <a:gd name="connsiteY94" fmla="*/ 56264 h 152812"/>
                <a:gd name="connsiteX95" fmla="*/ 41657 w 71025"/>
                <a:gd name="connsiteY95" fmla="*/ 56264 h 152812"/>
                <a:gd name="connsiteX96" fmla="*/ 41657 w 71025"/>
                <a:gd name="connsiteY96" fmla="*/ 51960 h 152812"/>
                <a:gd name="connsiteX97" fmla="*/ 43810 w 71025"/>
                <a:gd name="connsiteY97" fmla="*/ 51960 h 152812"/>
                <a:gd name="connsiteX98" fmla="*/ 43810 w 71025"/>
                <a:gd name="connsiteY98" fmla="*/ 32589 h 152812"/>
                <a:gd name="connsiteX99" fmla="*/ 45962 w 71025"/>
                <a:gd name="connsiteY99" fmla="*/ 32589 h 152812"/>
                <a:gd name="connsiteX100" fmla="*/ 45962 w 71025"/>
                <a:gd name="connsiteY100" fmla="*/ 34742 h 152812"/>
                <a:gd name="connsiteX101" fmla="*/ 48114 w 71025"/>
                <a:gd name="connsiteY101" fmla="*/ 34742 h 152812"/>
                <a:gd name="connsiteX102" fmla="*/ 48114 w 71025"/>
                <a:gd name="connsiteY102" fmla="*/ 32589 h 152812"/>
                <a:gd name="connsiteX103" fmla="*/ 50267 w 71025"/>
                <a:gd name="connsiteY103" fmla="*/ 32589 h 152812"/>
                <a:gd name="connsiteX104" fmla="*/ 50267 w 71025"/>
                <a:gd name="connsiteY104" fmla="*/ 28285 h 152812"/>
                <a:gd name="connsiteX105" fmla="*/ 52419 w 71025"/>
                <a:gd name="connsiteY105" fmla="*/ 28285 h 152812"/>
                <a:gd name="connsiteX106" fmla="*/ 52419 w 71025"/>
                <a:gd name="connsiteY106" fmla="*/ 26132 h 152812"/>
                <a:gd name="connsiteX107" fmla="*/ 54571 w 71025"/>
                <a:gd name="connsiteY107" fmla="*/ 26132 h 152812"/>
                <a:gd name="connsiteX108" fmla="*/ 54571 w 71025"/>
                <a:gd name="connsiteY108" fmla="*/ 23980 h 152812"/>
                <a:gd name="connsiteX109" fmla="*/ 56723 w 71025"/>
                <a:gd name="connsiteY109" fmla="*/ 23980 h 152812"/>
                <a:gd name="connsiteX110" fmla="*/ 56723 w 71025"/>
                <a:gd name="connsiteY110" fmla="*/ 21828 h 152812"/>
                <a:gd name="connsiteX111" fmla="*/ 58876 w 71025"/>
                <a:gd name="connsiteY111" fmla="*/ 21828 h 152812"/>
                <a:gd name="connsiteX112" fmla="*/ 58876 w 71025"/>
                <a:gd name="connsiteY112" fmla="*/ 26132 h 152812"/>
                <a:gd name="connsiteX113" fmla="*/ 61028 w 71025"/>
                <a:gd name="connsiteY113" fmla="*/ 26132 h 152812"/>
                <a:gd name="connsiteX114" fmla="*/ 61028 w 71025"/>
                <a:gd name="connsiteY114" fmla="*/ 23980 h 152812"/>
                <a:gd name="connsiteX115" fmla="*/ 63180 w 71025"/>
                <a:gd name="connsiteY115" fmla="*/ 23980 h 152812"/>
                <a:gd name="connsiteX116" fmla="*/ 63180 w 71025"/>
                <a:gd name="connsiteY116" fmla="*/ 21828 h 152812"/>
                <a:gd name="connsiteX117" fmla="*/ 65333 w 71025"/>
                <a:gd name="connsiteY117" fmla="*/ 21828 h 152812"/>
                <a:gd name="connsiteX118" fmla="*/ 65333 w 71025"/>
                <a:gd name="connsiteY118" fmla="*/ 17523 h 152812"/>
                <a:gd name="connsiteX119" fmla="*/ 67485 w 71025"/>
                <a:gd name="connsiteY119" fmla="*/ 17523 h 15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71025" h="152812">
                  <a:moveTo>
                    <a:pt x="67485" y="305"/>
                  </a:moveTo>
                  <a:lnTo>
                    <a:pt x="71789" y="305"/>
                  </a:lnTo>
                  <a:lnTo>
                    <a:pt x="71789" y="15371"/>
                  </a:lnTo>
                  <a:lnTo>
                    <a:pt x="69637" y="15371"/>
                  </a:lnTo>
                  <a:lnTo>
                    <a:pt x="69637" y="32589"/>
                  </a:lnTo>
                  <a:lnTo>
                    <a:pt x="67485" y="32589"/>
                  </a:lnTo>
                  <a:lnTo>
                    <a:pt x="67485" y="41198"/>
                  </a:lnTo>
                  <a:lnTo>
                    <a:pt x="65333" y="41198"/>
                  </a:lnTo>
                  <a:lnTo>
                    <a:pt x="65333" y="49808"/>
                  </a:lnTo>
                  <a:lnTo>
                    <a:pt x="63180" y="49808"/>
                  </a:lnTo>
                  <a:lnTo>
                    <a:pt x="63180" y="58417"/>
                  </a:lnTo>
                  <a:lnTo>
                    <a:pt x="61028" y="58417"/>
                  </a:lnTo>
                  <a:lnTo>
                    <a:pt x="61028" y="67026"/>
                  </a:lnTo>
                  <a:lnTo>
                    <a:pt x="58876" y="67026"/>
                  </a:lnTo>
                  <a:lnTo>
                    <a:pt x="58876" y="75635"/>
                  </a:lnTo>
                  <a:lnTo>
                    <a:pt x="56723" y="75635"/>
                  </a:lnTo>
                  <a:lnTo>
                    <a:pt x="56723" y="79940"/>
                  </a:lnTo>
                  <a:lnTo>
                    <a:pt x="54571" y="79940"/>
                  </a:lnTo>
                  <a:lnTo>
                    <a:pt x="54571" y="86396"/>
                  </a:lnTo>
                  <a:lnTo>
                    <a:pt x="52419" y="86396"/>
                  </a:lnTo>
                  <a:lnTo>
                    <a:pt x="52419" y="92853"/>
                  </a:lnTo>
                  <a:lnTo>
                    <a:pt x="50267" y="92853"/>
                  </a:lnTo>
                  <a:lnTo>
                    <a:pt x="50267" y="97158"/>
                  </a:lnTo>
                  <a:lnTo>
                    <a:pt x="48114" y="97158"/>
                  </a:lnTo>
                  <a:lnTo>
                    <a:pt x="48114" y="103615"/>
                  </a:lnTo>
                  <a:lnTo>
                    <a:pt x="45962" y="103615"/>
                  </a:lnTo>
                  <a:lnTo>
                    <a:pt x="45962" y="105767"/>
                  </a:lnTo>
                  <a:lnTo>
                    <a:pt x="43810" y="105767"/>
                  </a:lnTo>
                  <a:lnTo>
                    <a:pt x="43810" y="110072"/>
                  </a:lnTo>
                  <a:lnTo>
                    <a:pt x="41657" y="110072"/>
                  </a:lnTo>
                  <a:lnTo>
                    <a:pt x="41657" y="114376"/>
                  </a:lnTo>
                  <a:lnTo>
                    <a:pt x="39505" y="114376"/>
                  </a:lnTo>
                  <a:lnTo>
                    <a:pt x="39505" y="118681"/>
                  </a:lnTo>
                  <a:lnTo>
                    <a:pt x="37353" y="118681"/>
                  </a:lnTo>
                  <a:lnTo>
                    <a:pt x="37353" y="122985"/>
                  </a:lnTo>
                  <a:lnTo>
                    <a:pt x="35201" y="122985"/>
                  </a:lnTo>
                  <a:lnTo>
                    <a:pt x="35201" y="125138"/>
                  </a:lnTo>
                  <a:lnTo>
                    <a:pt x="33048" y="125138"/>
                  </a:lnTo>
                  <a:lnTo>
                    <a:pt x="33048" y="129442"/>
                  </a:lnTo>
                  <a:lnTo>
                    <a:pt x="30896" y="129442"/>
                  </a:lnTo>
                  <a:lnTo>
                    <a:pt x="30896" y="131594"/>
                  </a:lnTo>
                  <a:lnTo>
                    <a:pt x="28744" y="131594"/>
                  </a:lnTo>
                  <a:lnTo>
                    <a:pt x="28744" y="135899"/>
                  </a:lnTo>
                  <a:lnTo>
                    <a:pt x="26591" y="135899"/>
                  </a:lnTo>
                  <a:lnTo>
                    <a:pt x="26591" y="138051"/>
                  </a:lnTo>
                  <a:lnTo>
                    <a:pt x="24439" y="138051"/>
                  </a:lnTo>
                  <a:lnTo>
                    <a:pt x="24439" y="140204"/>
                  </a:lnTo>
                  <a:lnTo>
                    <a:pt x="22287" y="140204"/>
                  </a:lnTo>
                  <a:lnTo>
                    <a:pt x="22287" y="142356"/>
                  </a:lnTo>
                  <a:lnTo>
                    <a:pt x="20135" y="142356"/>
                  </a:lnTo>
                  <a:lnTo>
                    <a:pt x="20135" y="144508"/>
                  </a:lnTo>
                  <a:lnTo>
                    <a:pt x="15830" y="144508"/>
                  </a:lnTo>
                  <a:lnTo>
                    <a:pt x="15830" y="146660"/>
                  </a:lnTo>
                  <a:lnTo>
                    <a:pt x="13678" y="146660"/>
                  </a:lnTo>
                  <a:lnTo>
                    <a:pt x="13678" y="153117"/>
                  </a:lnTo>
                  <a:lnTo>
                    <a:pt x="9373" y="153117"/>
                  </a:lnTo>
                  <a:lnTo>
                    <a:pt x="9373" y="142356"/>
                  </a:lnTo>
                  <a:lnTo>
                    <a:pt x="17982" y="142356"/>
                  </a:lnTo>
                  <a:lnTo>
                    <a:pt x="17982" y="135899"/>
                  </a:lnTo>
                  <a:lnTo>
                    <a:pt x="764" y="135899"/>
                  </a:lnTo>
                  <a:lnTo>
                    <a:pt x="764" y="127290"/>
                  </a:lnTo>
                  <a:lnTo>
                    <a:pt x="2916" y="127290"/>
                  </a:lnTo>
                  <a:lnTo>
                    <a:pt x="2916" y="122985"/>
                  </a:lnTo>
                  <a:lnTo>
                    <a:pt x="5069" y="122985"/>
                  </a:lnTo>
                  <a:lnTo>
                    <a:pt x="5069" y="120833"/>
                  </a:lnTo>
                  <a:lnTo>
                    <a:pt x="7221" y="120833"/>
                  </a:lnTo>
                  <a:lnTo>
                    <a:pt x="7221" y="118681"/>
                  </a:lnTo>
                  <a:lnTo>
                    <a:pt x="9373" y="118681"/>
                  </a:lnTo>
                  <a:lnTo>
                    <a:pt x="9373" y="114376"/>
                  </a:lnTo>
                  <a:lnTo>
                    <a:pt x="11525" y="114376"/>
                  </a:lnTo>
                  <a:lnTo>
                    <a:pt x="11525" y="112224"/>
                  </a:lnTo>
                  <a:lnTo>
                    <a:pt x="13678" y="112224"/>
                  </a:lnTo>
                  <a:lnTo>
                    <a:pt x="13678" y="107919"/>
                  </a:lnTo>
                  <a:lnTo>
                    <a:pt x="15830" y="107919"/>
                  </a:lnTo>
                  <a:lnTo>
                    <a:pt x="15830" y="103615"/>
                  </a:lnTo>
                  <a:lnTo>
                    <a:pt x="17982" y="103615"/>
                  </a:lnTo>
                  <a:lnTo>
                    <a:pt x="17982" y="101462"/>
                  </a:lnTo>
                  <a:lnTo>
                    <a:pt x="20135" y="101462"/>
                  </a:lnTo>
                  <a:lnTo>
                    <a:pt x="20135" y="97158"/>
                  </a:lnTo>
                  <a:lnTo>
                    <a:pt x="22287" y="97158"/>
                  </a:lnTo>
                  <a:lnTo>
                    <a:pt x="22287" y="92853"/>
                  </a:lnTo>
                  <a:lnTo>
                    <a:pt x="24439" y="92853"/>
                  </a:lnTo>
                  <a:lnTo>
                    <a:pt x="24439" y="86396"/>
                  </a:lnTo>
                  <a:lnTo>
                    <a:pt x="26591" y="86396"/>
                  </a:lnTo>
                  <a:lnTo>
                    <a:pt x="26591" y="82092"/>
                  </a:lnTo>
                  <a:lnTo>
                    <a:pt x="28744" y="82092"/>
                  </a:lnTo>
                  <a:lnTo>
                    <a:pt x="28744" y="73483"/>
                  </a:lnTo>
                  <a:lnTo>
                    <a:pt x="30896" y="73483"/>
                  </a:lnTo>
                  <a:lnTo>
                    <a:pt x="30896" y="69178"/>
                  </a:lnTo>
                  <a:lnTo>
                    <a:pt x="33048" y="69178"/>
                  </a:lnTo>
                  <a:lnTo>
                    <a:pt x="33048" y="62721"/>
                  </a:lnTo>
                  <a:lnTo>
                    <a:pt x="37353" y="62721"/>
                  </a:lnTo>
                  <a:lnTo>
                    <a:pt x="37353" y="58417"/>
                  </a:lnTo>
                  <a:lnTo>
                    <a:pt x="39505" y="58417"/>
                  </a:lnTo>
                  <a:lnTo>
                    <a:pt x="39505" y="56264"/>
                  </a:lnTo>
                  <a:lnTo>
                    <a:pt x="41657" y="56264"/>
                  </a:lnTo>
                  <a:lnTo>
                    <a:pt x="41657" y="51960"/>
                  </a:lnTo>
                  <a:lnTo>
                    <a:pt x="43810" y="51960"/>
                  </a:lnTo>
                  <a:lnTo>
                    <a:pt x="43810" y="32589"/>
                  </a:lnTo>
                  <a:lnTo>
                    <a:pt x="45962" y="32589"/>
                  </a:lnTo>
                  <a:lnTo>
                    <a:pt x="45962" y="34742"/>
                  </a:lnTo>
                  <a:lnTo>
                    <a:pt x="48114" y="34742"/>
                  </a:lnTo>
                  <a:lnTo>
                    <a:pt x="48114" y="32589"/>
                  </a:lnTo>
                  <a:lnTo>
                    <a:pt x="50267" y="32589"/>
                  </a:lnTo>
                  <a:lnTo>
                    <a:pt x="50267" y="28285"/>
                  </a:lnTo>
                  <a:lnTo>
                    <a:pt x="52419" y="28285"/>
                  </a:lnTo>
                  <a:lnTo>
                    <a:pt x="52419" y="26132"/>
                  </a:lnTo>
                  <a:lnTo>
                    <a:pt x="54571" y="26132"/>
                  </a:lnTo>
                  <a:lnTo>
                    <a:pt x="54571" y="23980"/>
                  </a:lnTo>
                  <a:lnTo>
                    <a:pt x="56723" y="23980"/>
                  </a:lnTo>
                  <a:lnTo>
                    <a:pt x="56723" y="21828"/>
                  </a:lnTo>
                  <a:lnTo>
                    <a:pt x="58876" y="21828"/>
                  </a:lnTo>
                  <a:lnTo>
                    <a:pt x="58876" y="26132"/>
                  </a:lnTo>
                  <a:lnTo>
                    <a:pt x="61028" y="26132"/>
                  </a:lnTo>
                  <a:lnTo>
                    <a:pt x="61028" y="23980"/>
                  </a:lnTo>
                  <a:lnTo>
                    <a:pt x="63180" y="23980"/>
                  </a:lnTo>
                  <a:lnTo>
                    <a:pt x="63180" y="21828"/>
                  </a:lnTo>
                  <a:lnTo>
                    <a:pt x="65333" y="21828"/>
                  </a:lnTo>
                  <a:lnTo>
                    <a:pt x="65333" y="17523"/>
                  </a:lnTo>
                  <a:lnTo>
                    <a:pt x="67485" y="17523"/>
                  </a:lnTo>
                  <a:close/>
                </a:path>
              </a:pathLst>
            </a:custGeom>
            <a:solidFill>
              <a:srgbClr val="0A061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51A79037-0090-5367-BEEA-11570EE5BFEA}"/>
                </a:ext>
              </a:extLst>
            </p:cNvPr>
            <p:cNvSpPr/>
            <p:nvPr/>
          </p:nvSpPr>
          <p:spPr>
            <a:xfrm>
              <a:off x="13021372" y="8941623"/>
              <a:ext cx="60264" cy="62416"/>
            </a:xfrm>
            <a:custGeom>
              <a:avLst/>
              <a:gdLst>
                <a:gd name="connsiteX0" fmla="*/ 18001 w 60264"/>
                <a:gd name="connsiteY0" fmla="*/ 692 h 62416"/>
                <a:gd name="connsiteX1" fmla="*/ 39524 w 60264"/>
                <a:gd name="connsiteY1" fmla="*/ 692 h 62416"/>
                <a:gd name="connsiteX2" fmla="*/ 39524 w 60264"/>
                <a:gd name="connsiteY2" fmla="*/ 2844 h 62416"/>
                <a:gd name="connsiteX3" fmla="*/ 43829 w 60264"/>
                <a:gd name="connsiteY3" fmla="*/ 2844 h 62416"/>
                <a:gd name="connsiteX4" fmla="*/ 43829 w 60264"/>
                <a:gd name="connsiteY4" fmla="*/ 4997 h 62416"/>
                <a:gd name="connsiteX5" fmla="*/ 48133 w 60264"/>
                <a:gd name="connsiteY5" fmla="*/ 4997 h 62416"/>
                <a:gd name="connsiteX6" fmla="*/ 48133 w 60264"/>
                <a:gd name="connsiteY6" fmla="*/ 7149 h 62416"/>
                <a:gd name="connsiteX7" fmla="*/ 50286 w 60264"/>
                <a:gd name="connsiteY7" fmla="*/ 7149 h 62416"/>
                <a:gd name="connsiteX8" fmla="*/ 50286 w 60264"/>
                <a:gd name="connsiteY8" fmla="*/ 9301 h 62416"/>
                <a:gd name="connsiteX9" fmla="*/ 52438 w 60264"/>
                <a:gd name="connsiteY9" fmla="*/ 9301 h 62416"/>
                <a:gd name="connsiteX10" fmla="*/ 52438 w 60264"/>
                <a:gd name="connsiteY10" fmla="*/ 11453 h 62416"/>
                <a:gd name="connsiteX11" fmla="*/ 54590 w 60264"/>
                <a:gd name="connsiteY11" fmla="*/ 11453 h 62416"/>
                <a:gd name="connsiteX12" fmla="*/ 54590 w 60264"/>
                <a:gd name="connsiteY12" fmla="*/ 13606 h 62416"/>
                <a:gd name="connsiteX13" fmla="*/ 56742 w 60264"/>
                <a:gd name="connsiteY13" fmla="*/ 13606 h 62416"/>
                <a:gd name="connsiteX14" fmla="*/ 56742 w 60264"/>
                <a:gd name="connsiteY14" fmla="*/ 15758 h 62416"/>
                <a:gd name="connsiteX15" fmla="*/ 58895 w 60264"/>
                <a:gd name="connsiteY15" fmla="*/ 15758 h 62416"/>
                <a:gd name="connsiteX16" fmla="*/ 58895 w 60264"/>
                <a:gd name="connsiteY16" fmla="*/ 20063 h 62416"/>
                <a:gd name="connsiteX17" fmla="*/ 61047 w 60264"/>
                <a:gd name="connsiteY17" fmla="*/ 20063 h 62416"/>
                <a:gd name="connsiteX18" fmla="*/ 61047 w 60264"/>
                <a:gd name="connsiteY18" fmla="*/ 41585 h 62416"/>
                <a:gd name="connsiteX19" fmla="*/ 58895 w 60264"/>
                <a:gd name="connsiteY19" fmla="*/ 41585 h 62416"/>
                <a:gd name="connsiteX20" fmla="*/ 58895 w 60264"/>
                <a:gd name="connsiteY20" fmla="*/ 48042 h 62416"/>
                <a:gd name="connsiteX21" fmla="*/ 56742 w 60264"/>
                <a:gd name="connsiteY21" fmla="*/ 48042 h 62416"/>
                <a:gd name="connsiteX22" fmla="*/ 56742 w 60264"/>
                <a:gd name="connsiteY22" fmla="*/ 50195 h 62416"/>
                <a:gd name="connsiteX23" fmla="*/ 54590 w 60264"/>
                <a:gd name="connsiteY23" fmla="*/ 50195 h 62416"/>
                <a:gd name="connsiteX24" fmla="*/ 54590 w 60264"/>
                <a:gd name="connsiteY24" fmla="*/ 52347 h 62416"/>
                <a:gd name="connsiteX25" fmla="*/ 52438 w 60264"/>
                <a:gd name="connsiteY25" fmla="*/ 52347 h 62416"/>
                <a:gd name="connsiteX26" fmla="*/ 52438 w 60264"/>
                <a:gd name="connsiteY26" fmla="*/ 54499 h 62416"/>
                <a:gd name="connsiteX27" fmla="*/ 50286 w 60264"/>
                <a:gd name="connsiteY27" fmla="*/ 54499 h 62416"/>
                <a:gd name="connsiteX28" fmla="*/ 50286 w 60264"/>
                <a:gd name="connsiteY28" fmla="*/ 56651 h 62416"/>
                <a:gd name="connsiteX29" fmla="*/ 45981 w 60264"/>
                <a:gd name="connsiteY29" fmla="*/ 56651 h 62416"/>
                <a:gd name="connsiteX30" fmla="*/ 45981 w 60264"/>
                <a:gd name="connsiteY30" fmla="*/ 58804 h 62416"/>
                <a:gd name="connsiteX31" fmla="*/ 41676 w 60264"/>
                <a:gd name="connsiteY31" fmla="*/ 58804 h 62416"/>
                <a:gd name="connsiteX32" fmla="*/ 41676 w 60264"/>
                <a:gd name="connsiteY32" fmla="*/ 60956 h 62416"/>
                <a:gd name="connsiteX33" fmla="*/ 37372 w 60264"/>
                <a:gd name="connsiteY33" fmla="*/ 60956 h 62416"/>
                <a:gd name="connsiteX34" fmla="*/ 37372 w 60264"/>
                <a:gd name="connsiteY34" fmla="*/ 63108 h 62416"/>
                <a:gd name="connsiteX35" fmla="*/ 24458 w 60264"/>
                <a:gd name="connsiteY35" fmla="*/ 63108 h 62416"/>
                <a:gd name="connsiteX36" fmla="*/ 24458 w 60264"/>
                <a:gd name="connsiteY36" fmla="*/ 60956 h 62416"/>
                <a:gd name="connsiteX37" fmla="*/ 15849 w 60264"/>
                <a:gd name="connsiteY37" fmla="*/ 60956 h 62416"/>
                <a:gd name="connsiteX38" fmla="*/ 15849 w 60264"/>
                <a:gd name="connsiteY38" fmla="*/ 58804 h 62416"/>
                <a:gd name="connsiteX39" fmla="*/ 13697 w 60264"/>
                <a:gd name="connsiteY39" fmla="*/ 58804 h 62416"/>
                <a:gd name="connsiteX40" fmla="*/ 13697 w 60264"/>
                <a:gd name="connsiteY40" fmla="*/ 56651 h 62416"/>
                <a:gd name="connsiteX41" fmla="*/ 11544 w 60264"/>
                <a:gd name="connsiteY41" fmla="*/ 56651 h 62416"/>
                <a:gd name="connsiteX42" fmla="*/ 11544 w 60264"/>
                <a:gd name="connsiteY42" fmla="*/ 54499 h 62416"/>
                <a:gd name="connsiteX43" fmla="*/ 9392 w 60264"/>
                <a:gd name="connsiteY43" fmla="*/ 54499 h 62416"/>
                <a:gd name="connsiteX44" fmla="*/ 9392 w 60264"/>
                <a:gd name="connsiteY44" fmla="*/ 52347 h 62416"/>
                <a:gd name="connsiteX45" fmla="*/ 7240 w 60264"/>
                <a:gd name="connsiteY45" fmla="*/ 52347 h 62416"/>
                <a:gd name="connsiteX46" fmla="*/ 7240 w 60264"/>
                <a:gd name="connsiteY46" fmla="*/ 48042 h 62416"/>
                <a:gd name="connsiteX47" fmla="*/ 5088 w 60264"/>
                <a:gd name="connsiteY47" fmla="*/ 48042 h 62416"/>
                <a:gd name="connsiteX48" fmla="*/ 5088 w 60264"/>
                <a:gd name="connsiteY48" fmla="*/ 45890 h 62416"/>
                <a:gd name="connsiteX49" fmla="*/ 2935 w 60264"/>
                <a:gd name="connsiteY49" fmla="*/ 45890 h 62416"/>
                <a:gd name="connsiteX50" fmla="*/ 2935 w 60264"/>
                <a:gd name="connsiteY50" fmla="*/ 32976 h 62416"/>
                <a:gd name="connsiteX51" fmla="*/ 783 w 60264"/>
                <a:gd name="connsiteY51" fmla="*/ 32976 h 62416"/>
                <a:gd name="connsiteX52" fmla="*/ 783 w 60264"/>
                <a:gd name="connsiteY52" fmla="*/ 17910 h 62416"/>
                <a:gd name="connsiteX53" fmla="*/ 2935 w 60264"/>
                <a:gd name="connsiteY53" fmla="*/ 17910 h 62416"/>
                <a:gd name="connsiteX54" fmla="*/ 2935 w 60264"/>
                <a:gd name="connsiteY54" fmla="*/ 13606 h 62416"/>
                <a:gd name="connsiteX55" fmla="*/ 5088 w 60264"/>
                <a:gd name="connsiteY55" fmla="*/ 13606 h 62416"/>
                <a:gd name="connsiteX56" fmla="*/ 5088 w 60264"/>
                <a:gd name="connsiteY56" fmla="*/ 11453 h 62416"/>
                <a:gd name="connsiteX57" fmla="*/ 7240 w 60264"/>
                <a:gd name="connsiteY57" fmla="*/ 11453 h 62416"/>
                <a:gd name="connsiteX58" fmla="*/ 7240 w 60264"/>
                <a:gd name="connsiteY58" fmla="*/ 9301 h 62416"/>
                <a:gd name="connsiteX59" fmla="*/ 9392 w 60264"/>
                <a:gd name="connsiteY59" fmla="*/ 9301 h 62416"/>
                <a:gd name="connsiteX60" fmla="*/ 9392 w 60264"/>
                <a:gd name="connsiteY60" fmla="*/ 7149 h 62416"/>
                <a:gd name="connsiteX61" fmla="*/ 11544 w 60264"/>
                <a:gd name="connsiteY61" fmla="*/ 7149 h 62416"/>
                <a:gd name="connsiteX62" fmla="*/ 11544 w 60264"/>
                <a:gd name="connsiteY62" fmla="*/ 4997 h 62416"/>
                <a:gd name="connsiteX63" fmla="*/ 13697 w 60264"/>
                <a:gd name="connsiteY63" fmla="*/ 4997 h 62416"/>
                <a:gd name="connsiteX64" fmla="*/ 13697 w 60264"/>
                <a:gd name="connsiteY64" fmla="*/ 2844 h 62416"/>
                <a:gd name="connsiteX65" fmla="*/ 18001 w 60264"/>
                <a:gd name="connsiteY65" fmla="*/ 2844 h 6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0264" h="62416">
                  <a:moveTo>
                    <a:pt x="18001" y="692"/>
                  </a:moveTo>
                  <a:lnTo>
                    <a:pt x="39524" y="692"/>
                  </a:lnTo>
                  <a:lnTo>
                    <a:pt x="39524" y="2844"/>
                  </a:lnTo>
                  <a:lnTo>
                    <a:pt x="43829" y="2844"/>
                  </a:lnTo>
                  <a:lnTo>
                    <a:pt x="43829" y="4997"/>
                  </a:lnTo>
                  <a:lnTo>
                    <a:pt x="48133" y="4997"/>
                  </a:lnTo>
                  <a:lnTo>
                    <a:pt x="48133" y="7149"/>
                  </a:lnTo>
                  <a:lnTo>
                    <a:pt x="50286" y="7149"/>
                  </a:lnTo>
                  <a:lnTo>
                    <a:pt x="50286" y="9301"/>
                  </a:lnTo>
                  <a:lnTo>
                    <a:pt x="52438" y="9301"/>
                  </a:lnTo>
                  <a:lnTo>
                    <a:pt x="52438" y="11453"/>
                  </a:lnTo>
                  <a:lnTo>
                    <a:pt x="54590" y="11453"/>
                  </a:lnTo>
                  <a:lnTo>
                    <a:pt x="54590" y="13606"/>
                  </a:lnTo>
                  <a:lnTo>
                    <a:pt x="56742" y="13606"/>
                  </a:lnTo>
                  <a:lnTo>
                    <a:pt x="56742" y="15758"/>
                  </a:lnTo>
                  <a:lnTo>
                    <a:pt x="58895" y="15758"/>
                  </a:lnTo>
                  <a:lnTo>
                    <a:pt x="58895" y="20063"/>
                  </a:lnTo>
                  <a:lnTo>
                    <a:pt x="61047" y="20063"/>
                  </a:lnTo>
                  <a:lnTo>
                    <a:pt x="61047" y="41585"/>
                  </a:lnTo>
                  <a:lnTo>
                    <a:pt x="58895" y="41585"/>
                  </a:lnTo>
                  <a:lnTo>
                    <a:pt x="58895" y="48042"/>
                  </a:lnTo>
                  <a:lnTo>
                    <a:pt x="56742" y="48042"/>
                  </a:lnTo>
                  <a:lnTo>
                    <a:pt x="56742" y="50195"/>
                  </a:lnTo>
                  <a:lnTo>
                    <a:pt x="54590" y="50195"/>
                  </a:lnTo>
                  <a:lnTo>
                    <a:pt x="54590" y="52347"/>
                  </a:lnTo>
                  <a:lnTo>
                    <a:pt x="52438" y="52347"/>
                  </a:lnTo>
                  <a:lnTo>
                    <a:pt x="52438" y="54499"/>
                  </a:lnTo>
                  <a:lnTo>
                    <a:pt x="50286" y="54499"/>
                  </a:lnTo>
                  <a:lnTo>
                    <a:pt x="50286" y="56651"/>
                  </a:lnTo>
                  <a:lnTo>
                    <a:pt x="45981" y="56651"/>
                  </a:lnTo>
                  <a:lnTo>
                    <a:pt x="45981" y="58804"/>
                  </a:lnTo>
                  <a:lnTo>
                    <a:pt x="41676" y="58804"/>
                  </a:lnTo>
                  <a:lnTo>
                    <a:pt x="41676" y="60956"/>
                  </a:lnTo>
                  <a:lnTo>
                    <a:pt x="37372" y="60956"/>
                  </a:lnTo>
                  <a:lnTo>
                    <a:pt x="37372" y="63108"/>
                  </a:lnTo>
                  <a:lnTo>
                    <a:pt x="24458" y="63108"/>
                  </a:lnTo>
                  <a:lnTo>
                    <a:pt x="24458" y="60956"/>
                  </a:lnTo>
                  <a:lnTo>
                    <a:pt x="15849" y="60956"/>
                  </a:lnTo>
                  <a:lnTo>
                    <a:pt x="15849" y="58804"/>
                  </a:lnTo>
                  <a:lnTo>
                    <a:pt x="13697" y="58804"/>
                  </a:lnTo>
                  <a:lnTo>
                    <a:pt x="13697" y="56651"/>
                  </a:lnTo>
                  <a:lnTo>
                    <a:pt x="11544" y="56651"/>
                  </a:lnTo>
                  <a:lnTo>
                    <a:pt x="11544" y="54499"/>
                  </a:lnTo>
                  <a:lnTo>
                    <a:pt x="9392" y="54499"/>
                  </a:lnTo>
                  <a:lnTo>
                    <a:pt x="9392" y="52347"/>
                  </a:lnTo>
                  <a:lnTo>
                    <a:pt x="7240" y="52347"/>
                  </a:lnTo>
                  <a:lnTo>
                    <a:pt x="7240" y="48042"/>
                  </a:lnTo>
                  <a:lnTo>
                    <a:pt x="5088" y="48042"/>
                  </a:lnTo>
                  <a:lnTo>
                    <a:pt x="5088" y="45890"/>
                  </a:lnTo>
                  <a:lnTo>
                    <a:pt x="2935" y="45890"/>
                  </a:lnTo>
                  <a:lnTo>
                    <a:pt x="2935" y="32976"/>
                  </a:lnTo>
                  <a:lnTo>
                    <a:pt x="783" y="32976"/>
                  </a:lnTo>
                  <a:lnTo>
                    <a:pt x="783" y="17910"/>
                  </a:lnTo>
                  <a:lnTo>
                    <a:pt x="2935" y="17910"/>
                  </a:lnTo>
                  <a:lnTo>
                    <a:pt x="2935" y="13606"/>
                  </a:lnTo>
                  <a:lnTo>
                    <a:pt x="5088" y="13606"/>
                  </a:lnTo>
                  <a:lnTo>
                    <a:pt x="5088" y="11453"/>
                  </a:lnTo>
                  <a:lnTo>
                    <a:pt x="7240" y="11453"/>
                  </a:lnTo>
                  <a:lnTo>
                    <a:pt x="7240" y="9301"/>
                  </a:lnTo>
                  <a:lnTo>
                    <a:pt x="9392" y="9301"/>
                  </a:lnTo>
                  <a:lnTo>
                    <a:pt x="9392" y="7149"/>
                  </a:lnTo>
                  <a:lnTo>
                    <a:pt x="11544" y="7149"/>
                  </a:lnTo>
                  <a:lnTo>
                    <a:pt x="11544" y="4997"/>
                  </a:lnTo>
                  <a:lnTo>
                    <a:pt x="13697" y="4997"/>
                  </a:lnTo>
                  <a:lnTo>
                    <a:pt x="13697" y="2844"/>
                  </a:lnTo>
                  <a:lnTo>
                    <a:pt x="18001" y="2844"/>
                  </a:lnTo>
                  <a:close/>
                </a:path>
              </a:pathLst>
            </a:custGeom>
            <a:solidFill>
              <a:srgbClr val="241B2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BE2E0795-73CE-3214-5550-53F3EECD11CA}"/>
                </a:ext>
              </a:extLst>
            </p:cNvPr>
            <p:cNvSpPr/>
            <p:nvPr/>
          </p:nvSpPr>
          <p:spPr>
            <a:xfrm>
              <a:off x="12864255" y="8973907"/>
              <a:ext cx="68873" cy="86091"/>
            </a:xfrm>
            <a:custGeom>
              <a:avLst/>
              <a:gdLst>
                <a:gd name="connsiteX0" fmla="*/ 33001 w 68873"/>
                <a:gd name="connsiteY0" fmla="*/ 707 h 86091"/>
                <a:gd name="connsiteX1" fmla="*/ 35154 w 68873"/>
                <a:gd name="connsiteY1" fmla="*/ 707 h 86091"/>
                <a:gd name="connsiteX2" fmla="*/ 35154 w 68873"/>
                <a:gd name="connsiteY2" fmla="*/ 5012 h 86091"/>
                <a:gd name="connsiteX3" fmla="*/ 37306 w 68873"/>
                <a:gd name="connsiteY3" fmla="*/ 5012 h 86091"/>
                <a:gd name="connsiteX4" fmla="*/ 37306 w 68873"/>
                <a:gd name="connsiteY4" fmla="*/ 22230 h 86091"/>
                <a:gd name="connsiteX5" fmla="*/ 35154 w 68873"/>
                <a:gd name="connsiteY5" fmla="*/ 22230 h 86091"/>
                <a:gd name="connsiteX6" fmla="*/ 35154 w 68873"/>
                <a:gd name="connsiteY6" fmla="*/ 26534 h 86091"/>
                <a:gd name="connsiteX7" fmla="*/ 39458 w 68873"/>
                <a:gd name="connsiteY7" fmla="*/ 26534 h 86091"/>
                <a:gd name="connsiteX8" fmla="*/ 39458 w 68873"/>
                <a:gd name="connsiteY8" fmla="*/ 28687 h 86091"/>
                <a:gd name="connsiteX9" fmla="*/ 41610 w 68873"/>
                <a:gd name="connsiteY9" fmla="*/ 28687 h 86091"/>
                <a:gd name="connsiteX10" fmla="*/ 41610 w 68873"/>
                <a:gd name="connsiteY10" fmla="*/ 32991 h 86091"/>
                <a:gd name="connsiteX11" fmla="*/ 43763 w 68873"/>
                <a:gd name="connsiteY11" fmla="*/ 32991 h 86091"/>
                <a:gd name="connsiteX12" fmla="*/ 43763 w 68873"/>
                <a:gd name="connsiteY12" fmla="*/ 35144 h 86091"/>
                <a:gd name="connsiteX13" fmla="*/ 45915 w 68873"/>
                <a:gd name="connsiteY13" fmla="*/ 35144 h 86091"/>
                <a:gd name="connsiteX14" fmla="*/ 45915 w 68873"/>
                <a:gd name="connsiteY14" fmla="*/ 37296 h 86091"/>
                <a:gd name="connsiteX15" fmla="*/ 48067 w 68873"/>
                <a:gd name="connsiteY15" fmla="*/ 37296 h 86091"/>
                <a:gd name="connsiteX16" fmla="*/ 48067 w 68873"/>
                <a:gd name="connsiteY16" fmla="*/ 39448 h 86091"/>
                <a:gd name="connsiteX17" fmla="*/ 63133 w 68873"/>
                <a:gd name="connsiteY17" fmla="*/ 39448 h 86091"/>
                <a:gd name="connsiteX18" fmla="*/ 63133 w 68873"/>
                <a:gd name="connsiteY18" fmla="*/ 41600 h 86091"/>
                <a:gd name="connsiteX19" fmla="*/ 60981 w 68873"/>
                <a:gd name="connsiteY19" fmla="*/ 41600 h 86091"/>
                <a:gd name="connsiteX20" fmla="*/ 60981 w 68873"/>
                <a:gd name="connsiteY20" fmla="*/ 43753 h 86091"/>
                <a:gd name="connsiteX21" fmla="*/ 63133 w 68873"/>
                <a:gd name="connsiteY21" fmla="*/ 43753 h 86091"/>
                <a:gd name="connsiteX22" fmla="*/ 63133 w 68873"/>
                <a:gd name="connsiteY22" fmla="*/ 48057 h 86091"/>
                <a:gd name="connsiteX23" fmla="*/ 65286 w 68873"/>
                <a:gd name="connsiteY23" fmla="*/ 48057 h 86091"/>
                <a:gd name="connsiteX24" fmla="*/ 65286 w 68873"/>
                <a:gd name="connsiteY24" fmla="*/ 50210 h 86091"/>
                <a:gd name="connsiteX25" fmla="*/ 67438 w 68873"/>
                <a:gd name="connsiteY25" fmla="*/ 50210 h 86091"/>
                <a:gd name="connsiteX26" fmla="*/ 67438 w 68873"/>
                <a:gd name="connsiteY26" fmla="*/ 52362 h 86091"/>
                <a:gd name="connsiteX27" fmla="*/ 69590 w 68873"/>
                <a:gd name="connsiteY27" fmla="*/ 52362 h 86091"/>
                <a:gd name="connsiteX28" fmla="*/ 69590 w 68873"/>
                <a:gd name="connsiteY28" fmla="*/ 71732 h 86091"/>
                <a:gd name="connsiteX29" fmla="*/ 67438 w 68873"/>
                <a:gd name="connsiteY29" fmla="*/ 71732 h 86091"/>
                <a:gd name="connsiteX30" fmla="*/ 67438 w 68873"/>
                <a:gd name="connsiteY30" fmla="*/ 73885 h 86091"/>
                <a:gd name="connsiteX31" fmla="*/ 65286 w 68873"/>
                <a:gd name="connsiteY31" fmla="*/ 73885 h 86091"/>
                <a:gd name="connsiteX32" fmla="*/ 65286 w 68873"/>
                <a:gd name="connsiteY32" fmla="*/ 76037 h 86091"/>
                <a:gd name="connsiteX33" fmla="*/ 63133 w 68873"/>
                <a:gd name="connsiteY33" fmla="*/ 76037 h 86091"/>
                <a:gd name="connsiteX34" fmla="*/ 63133 w 68873"/>
                <a:gd name="connsiteY34" fmla="*/ 78189 h 86091"/>
                <a:gd name="connsiteX35" fmla="*/ 58829 w 68873"/>
                <a:gd name="connsiteY35" fmla="*/ 78189 h 86091"/>
                <a:gd name="connsiteX36" fmla="*/ 58829 w 68873"/>
                <a:gd name="connsiteY36" fmla="*/ 80342 h 86091"/>
                <a:gd name="connsiteX37" fmla="*/ 54524 w 68873"/>
                <a:gd name="connsiteY37" fmla="*/ 80342 h 86091"/>
                <a:gd name="connsiteX38" fmla="*/ 54524 w 68873"/>
                <a:gd name="connsiteY38" fmla="*/ 84646 h 86091"/>
                <a:gd name="connsiteX39" fmla="*/ 35154 w 68873"/>
                <a:gd name="connsiteY39" fmla="*/ 84646 h 86091"/>
                <a:gd name="connsiteX40" fmla="*/ 35154 w 68873"/>
                <a:gd name="connsiteY40" fmla="*/ 86798 h 86091"/>
                <a:gd name="connsiteX41" fmla="*/ 17935 w 68873"/>
                <a:gd name="connsiteY41" fmla="*/ 86798 h 86091"/>
                <a:gd name="connsiteX42" fmla="*/ 17935 w 68873"/>
                <a:gd name="connsiteY42" fmla="*/ 80342 h 86091"/>
                <a:gd name="connsiteX43" fmla="*/ 15783 w 68873"/>
                <a:gd name="connsiteY43" fmla="*/ 80342 h 86091"/>
                <a:gd name="connsiteX44" fmla="*/ 15783 w 68873"/>
                <a:gd name="connsiteY44" fmla="*/ 71732 h 86091"/>
                <a:gd name="connsiteX45" fmla="*/ 13631 w 68873"/>
                <a:gd name="connsiteY45" fmla="*/ 71732 h 86091"/>
                <a:gd name="connsiteX46" fmla="*/ 13631 w 68873"/>
                <a:gd name="connsiteY46" fmla="*/ 58819 h 86091"/>
                <a:gd name="connsiteX47" fmla="*/ 11478 w 68873"/>
                <a:gd name="connsiteY47" fmla="*/ 58819 h 86091"/>
                <a:gd name="connsiteX48" fmla="*/ 11478 w 68873"/>
                <a:gd name="connsiteY48" fmla="*/ 52362 h 86091"/>
                <a:gd name="connsiteX49" fmla="*/ 9326 w 68873"/>
                <a:gd name="connsiteY49" fmla="*/ 52362 h 86091"/>
                <a:gd name="connsiteX50" fmla="*/ 9326 w 68873"/>
                <a:gd name="connsiteY50" fmla="*/ 45905 h 86091"/>
                <a:gd name="connsiteX51" fmla="*/ 7174 w 68873"/>
                <a:gd name="connsiteY51" fmla="*/ 45905 h 86091"/>
                <a:gd name="connsiteX52" fmla="*/ 7174 w 68873"/>
                <a:gd name="connsiteY52" fmla="*/ 41600 h 86091"/>
                <a:gd name="connsiteX53" fmla="*/ 5022 w 68873"/>
                <a:gd name="connsiteY53" fmla="*/ 41600 h 86091"/>
                <a:gd name="connsiteX54" fmla="*/ 5022 w 68873"/>
                <a:gd name="connsiteY54" fmla="*/ 37296 h 86091"/>
                <a:gd name="connsiteX55" fmla="*/ 717 w 68873"/>
                <a:gd name="connsiteY55" fmla="*/ 37296 h 86091"/>
                <a:gd name="connsiteX56" fmla="*/ 717 w 68873"/>
                <a:gd name="connsiteY56" fmla="*/ 32991 h 86091"/>
                <a:gd name="connsiteX57" fmla="*/ 22240 w 68873"/>
                <a:gd name="connsiteY57" fmla="*/ 32991 h 86091"/>
                <a:gd name="connsiteX58" fmla="*/ 22240 w 68873"/>
                <a:gd name="connsiteY58" fmla="*/ 30839 h 86091"/>
                <a:gd name="connsiteX59" fmla="*/ 24392 w 68873"/>
                <a:gd name="connsiteY59" fmla="*/ 30839 h 86091"/>
                <a:gd name="connsiteX60" fmla="*/ 24392 w 68873"/>
                <a:gd name="connsiteY60" fmla="*/ 28687 h 86091"/>
                <a:gd name="connsiteX61" fmla="*/ 26544 w 68873"/>
                <a:gd name="connsiteY61" fmla="*/ 28687 h 86091"/>
                <a:gd name="connsiteX62" fmla="*/ 26544 w 68873"/>
                <a:gd name="connsiteY62" fmla="*/ 26534 h 86091"/>
                <a:gd name="connsiteX63" fmla="*/ 28697 w 68873"/>
                <a:gd name="connsiteY63" fmla="*/ 26534 h 86091"/>
                <a:gd name="connsiteX64" fmla="*/ 28697 w 68873"/>
                <a:gd name="connsiteY64" fmla="*/ 24382 h 86091"/>
                <a:gd name="connsiteX65" fmla="*/ 30849 w 68873"/>
                <a:gd name="connsiteY65" fmla="*/ 24382 h 86091"/>
                <a:gd name="connsiteX66" fmla="*/ 30849 w 68873"/>
                <a:gd name="connsiteY66" fmla="*/ 22230 h 86091"/>
                <a:gd name="connsiteX67" fmla="*/ 33001 w 68873"/>
                <a:gd name="connsiteY67" fmla="*/ 22230 h 86091"/>
                <a:gd name="connsiteX68" fmla="*/ 33001 w 68873"/>
                <a:gd name="connsiteY68" fmla="*/ 17925 h 86091"/>
                <a:gd name="connsiteX69" fmla="*/ 35154 w 68873"/>
                <a:gd name="connsiteY69" fmla="*/ 17925 h 86091"/>
                <a:gd name="connsiteX70" fmla="*/ 35154 w 68873"/>
                <a:gd name="connsiteY70" fmla="*/ 9316 h 86091"/>
                <a:gd name="connsiteX71" fmla="*/ 33001 w 68873"/>
                <a:gd name="connsiteY71" fmla="*/ 9316 h 8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8873" h="86091">
                  <a:moveTo>
                    <a:pt x="33001" y="707"/>
                  </a:moveTo>
                  <a:lnTo>
                    <a:pt x="35154" y="707"/>
                  </a:lnTo>
                  <a:lnTo>
                    <a:pt x="35154" y="5012"/>
                  </a:lnTo>
                  <a:lnTo>
                    <a:pt x="37306" y="5012"/>
                  </a:lnTo>
                  <a:lnTo>
                    <a:pt x="37306" y="22230"/>
                  </a:lnTo>
                  <a:lnTo>
                    <a:pt x="35154" y="22230"/>
                  </a:lnTo>
                  <a:lnTo>
                    <a:pt x="35154" y="26534"/>
                  </a:lnTo>
                  <a:lnTo>
                    <a:pt x="39458" y="26534"/>
                  </a:lnTo>
                  <a:lnTo>
                    <a:pt x="39458" y="28687"/>
                  </a:lnTo>
                  <a:lnTo>
                    <a:pt x="41610" y="28687"/>
                  </a:lnTo>
                  <a:lnTo>
                    <a:pt x="41610" y="32991"/>
                  </a:lnTo>
                  <a:lnTo>
                    <a:pt x="43763" y="32991"/>
                  </a:lnTo>
                  <a:lnTo>
                    <a:pt x="43763" y="35144"/>
                  </a:lnTo>
                  <a:lnTo>
                    <a:pt x="45915" y="35144"/>
                  </a:lnTo>
                  <a:lnTo>
                    <a:pt x="45915" y="37296"/>
                  </a:lnTo>
                  <a:lnTo>
                    <a:pt x="48067" y="37296"/>
                  </a:lnTo>
                  <a:lnTo>
                    <a:pt x="48067" y="39448"/>
                  </a:lnTo>
                  <a:lnTo>
                    <a:pt x="63133" y="39448"/>
                  </a:lnTo>
                  <a:lnTo>
                    <a:pt x="63133" y="41600"/>
                  </a:lnTo>
                  <a:lnTo>
                    <a:pt x="60981" y="41600"/>
                  </a:lnTo>
                  <a:lnTo>
                    <a:pt x="60981" y="43753"/>
                  </a:lnTo>
                  <a:lnTo>
                    <a:pt x="63133" y="43753"/>
                  </a:lnTo>
                  <a:lnTo>
                    <a:pt x="63133" y="48057"/>
                  </a:lnTo>
                  <a:lnTo>
                    <a:pt x="65286" y="48057"/>
                  </a:lnTo>
                  <a:lnTo>
                    <a:pt x="65286" y="50210"/>
                  </a:lnTo>
                  <a:lnTo>
                    <a:pt x="67438" y="50210"/>
                  </a:lnTo>
                  <a:lnTo>
                    <a:pt x="67438" y="52362"/>
                  </a:lnTo>
                  <a:lnTo>
                    <a:pt x="69590" y="52362"/>
                  </a:lnTo>
                  <a:lnTo>
                    <a:pt x="69590" y="71732"/>
                  </a:lnTo>
                  <a:lnTo>
                    <a:pt x="67438" y="71732"/>
                  </a:lnTo>
                  <a:lnTo>
                    <a:pt x="67438" y="73885"/>
                  </a:lnTo>
                  <a:lnTo>
                    <a:pt x="65286" y="73885"/>
                  </a:lnTo>
                  <a:lnTo>
                    <a:pt x="65286" y="76037"/>
                  </a:lnTo>
                  <a:lnTo>
                    <a:pt x="63133" y="76037"/>
                  </a:lnTo>
                  <a:lnTo>
                    <a:pt x="63133" y="78189"/>
                  </a:lnTo>
                  <a:lnTo>
                    <a:pt x="58829" y="78189"/>
                  </a:lnTo>
                  <a:lnTo>
                    <a:pt x="58829" y="80342"/>
                  </a:lnTo>
                  <a:lnTo>
                    <a:pt x="54524" y="80342"/>
                  </a:lnTo>
                  <a:lnTo>
                    <a:pt x="54524" y="84646"/>
                  </a:lnTo>
                  <a:lnTo>
                    <a:pt x="35154" y="84646"/>
                  </a:lnTo>
                  <a:lnTo>
                    <a:pt x="35154" y="86798"/>
                  </a:lnTo>
                  <a:lnTo>
                    <a:pt x="17935" y="86798"/>
                  </a:lnTo>
                  <a:lnTo>
                    <a:pt x="17935" y="80342"/>
                  </a:lnTo>
                  <a:lnTo>
                    <a:pt x="15783" y="80342"/>
                  </a:lnTo>
                  <a:lnTo>
                    <a:pt x="15783" y="71732"/>
                  </a:lnTo>
                  <a:lnTo>
                    <a:pt x="13631" y="71732"/>
                  </a:lnTo>
                  <a:lnTo>
                    <a:pt x="13631" y="58819"/>
                  </a:lnTo>
                  <a:lnTo>
                    <a:pt x="11478" y="58819"/>
                  </a:lnTo>
                  <a:lnTo>
                    <a:pt x="11478" y="52362"/>
                  </a:lnTo>
                  <a:lnTo>
                    <a:pt x="9326" y="52362"/>
                  </a:lnTo>
                  <a:lnTo>
                    <a:pt x="9326" y="45905"/>
                  </a:lnTo>
                  <a:lnTo>
                    <a:pt x="7174" y="45905"/>
                  </a:lnTo>
                  <a:lnTo>
                    <a:pt x="7174" y="41600"/>
                  </a:lnTo>
                  <a:lnTo>
                    <a:pt x="5022" y="41600"/>
                  </a:lnTo>
                  <a:lnTo>
                    <a:pt x="5022" y="37296"/>
                  </a:lnTo>
                  <a:lnTo>
                    <a:pt x="717" y="37296"/>
                  </a:lnTo>
                  <a:lnTo>
                    <a:pt x="717" y="32991"/>
                  </a:lnTo>
                  <a:lnTo>
                    <a:pt x="22240" y="32991"/>
                  </a:lnTo>
                  <a:lnTo>
                    <a:pt x="22240" y="30839"/>
                  </a:lnTo>
                  <a:lnTo>
                    <a:pt x="24392" y="30839"/>
                  </a:lnTo>
                  <a:lnTo>
                    <a:pt x="24392" y="28687"/>
                  </a:lnTo>
                  <a:lnTo>
                    <a:pt x="26544" y="28687"/>
                  </a:lnTo>
                  <a:lnTo>
                    <a:pt x="26544" y="26534"/>
                  </a:lnTo>
                  <a:lnTo>
                    <a:pt x="28697" y="26534"/>
                  </a:lnTo>
                  <a:lnTo>
                    <a:pt x="28697" y="24382"/>
                  </a:lnTo>
                  <a:lnTo>
                    <a:pt x="30849" y="24382"/>
                  </a:lnTo>
                  <a:lnTo>
                    <a:pt x="30849" y="22230"/>
                  </a:lnTo>
                  <a:lnTo>
                    <a:pt x="33001" y="22230"/>
                  </a:lnTo>
                  <a:lnTo>
                    <a:pt x="33001" y="17925"/>
                  </a:lnTo>
                  <a:lnTo>
                    <a:pt x="35154" y="17925"/>
                  </a:lnTo>
                  <a:lnTo>
                    <a:pt x="35154" y="9316"/>
                  </a:lnTo>
                  <a:lnTo>
                    <a:pt x="33001" y="9316"/>
                  </a:lnTo>
                  <a:close/>
                </a:path>
              </a:pathLst>
            </a:custGeom>
            <a:solidFill>
              <a:srgbClr val="D5A37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8C45E36A-5ADD-ECA4-E77E-F8941F59E51D}"/>
                </a:ext>
              </a:extLst>
            </p:cNvPr>
            <p:cNvSpPr/>
            <p:nvPr/>
          </p:nvSpPr>
          <p:spPr>
            <a:xfrm>
              <a:off x="11919402" y="9152547"/>
              <a:ext cx="68873" cy="64568"/>
            </a:xfrm>
            <a:custGeom>
              <a:avLst/>
              <a:gdLst>
                <a:gd name="connsiteX0" fmla="*/ 263 w 68873"/>
                <a:gd name="connsiteY0" fmla="*/ 790 h 64568"/>
                <a:gd name="connsiteX1" fmla="*/ 2415 w 68873"/>
                <a:gd name="connsiteY1" fmla="*/ 790 h 64568"/>
                <a:gd name="connsiteX2" fmla="*/ 2415 w 68873"/>
                <a:gd name="connsiteY2" fmla="*/ 5095 h 64568"/>
                <a:gd name="connsiteX3" fmla="*/ 8872 w 68873"/>
                <a:gd name="connsiteY3" fmla="*/ 5095 h 64568"/>
                <a:gd name="connsiteX4" fmla="*/ 8872 w 68873"/>
                <a:gd name="connsiteY4" fmla="*/ 7247 h 64568"/>
                <a:gd name="connsiteX5" fmla="*/ 11024 w 68873"/>
                <a:gd name="connsiteY5" fmla="*/ 7247 h 64568"/>
                <a:gd name="connsiteX6" fmla="*/ 11024 w 68873"/>
                <a:gd name="connsiteY6" fmla="*/ 9399 h 64568"/>
                <a:gd name="connsiteX7" fmla="*/ 15329 w 68873"/>
                <a:gd name="connsiteY7" fmla="*/ 9399 h 64568"/>
                <a:gd name="connsiteX8" fmla="*/ 15329 w 68873"/>
                <a:gd name="connsiteY8" fmla="*/ 11551 h 64568"/>
                <a:gd name="connsiteX9" fmla="*/ 28243 w 68873"/>
                <a:gd name="connsiteY9" fmla="*/ 11551 h 64568"/>
                <a:gd name="connsiteX10" fmla="*/ 28243 w 68873"/>
                <a:gd name="connsiteY10" fmla="*/ 13704 h 64568"/>
                <a:gd name="connsiteX11" fmla="*/ 54070 w 68873"/>
                <a:gd name="connsiteY11" fmla="*/ 13704 h 64568"/>
                <a:gd name="connsiteX12" fmla="*/ 54070 w 68873"/>
                <a:gd name="connsiteY12" fmla="*/ 9399 h 64568"/>
                <a:gd name="connsiteX13" fmla="*/ 56222 w 68873"/>
                <a:gd name="connsiteY13" fmla="*/ 9399 h 64568"/>
                <a:gd name="connsiteX14" fmla="*/ 56222 w 68873"/>
                <a:gd name="connsiteY14" fmla="*/ 5095 h 64568"/>
                <a:gd name="connsiteX15" fmla="*/ 58375 w 68873"/>
                <a:gd name="connsiteY15" fmla="*/ 5095 h 64568"/>
                <a:gd name="connsiteX16" fmla="*/ 58375 w 68873"/>
                <a:gd name="connsiteY16" fmla="*/ 13704 h 64568"/>
                <a:gd name="connsiteX17" fmla="*/ 56222 w 68873"/>
                <a:gd name="connsiteY17" fmla="*/ 13704 h 64568"/>
                <a:gd name="connsiteX18" fmla="*/ 56222 w 68873"/>
                <a:gd name="connsiteY18" fmla="*/ 35227 h 64568"/>
                <a:gd name="connsiteX19" fmla="*/ 58375 w 68873"/>
                <a:gd name="connsiteY19" fmla="*/ 35227 h 64568"/>
                <a:gd name="connsiteX20" fmla="*/ 58375 w 68873"/>
                <a:gd name="connsiteY20" fmla="*/ 39531 h 64568"/>
                <a:gd name="connsiteX21" fmla="*/ 60527 w 68873"/>
                <a:gd name="connsiteY21" fmla="*/ 39531 h 64568"/>
                <a:gd name="connsiteX22" fmla="*/ 60527 w 68873"/>
                <a:gd name="connsiteY22" fmla="*/ 48140 h 64568"/>
                <a:gd name="connsiteX23" fmla="*/ 62679 w 68873"/>
                <a:gd name="connsiteY23" fmla="*/ 48140 h 64568"/>
                <a:gd name="connsiteX24" fmla="*/ 62679 w 68873"/>
                <a:gd name="connsiteY24" fmla="*/ 52445 h 64568"/>
                <a:gd name="connsiteX25" fmla="*/ 64832 w 68873"/>
                <a:gd name="connsiteY25" fmla="*/ 52445 h 64568"/>
                <a:gd name="connsiteX26" fmla="*/ 64832 w 68873"/>
                <a:gd name="connsiteY26" fmla="*/ 56749 h 64568"/>
                <a:gd name="connsiteX27" fmla="*/ 66984 w 68873"/>
                <a:gd name="connsiteY27" fmla="*/ 56749 h 64568"/>
                <a:gd name="connsiteX28" fmla="*/ 66984 w 68873"/>
                <a:gd name="connsiteY28" fmla="*/ 61054 h 64568"/>
                <a:gd name="connsiteX29" fmla="*/ 69136 w 68873"/>
                <a:gd name="connsiteY29" fmla="*/ 61054 h 64568"/>
                <a:gd name="connsiteX30" fmla="*/ 69136 w 68873"/>
                <a:gd name="connsiteY30" fmla="*/ 65359 h 64568"/>
                <a:gd name="connsiteX31" fmla="*/ 28243 w 68873"/>
                <a:gd name="connsiteY31" fmla="*/ 65359 h 64568"/>
                <a:gd name="connsiteX32" fmla="*/ 28243 w 68873"/>
                <a:gd name="connsiteY32" fmla="*/ 63206 h 64568"/>
                <a:gd name="connsiteX33" fmla="*/ 26090 w 68873"/>
                <a:gd name="connsiteY33" fmla="*/ 63206 h 64568"/>
                <a:gd name="connsiteX34" fmla="*/ 26090 w 68873"/>
                <a:gd name="connsiteY34" fmla="*/ 61054 h 64568"/>
                <a:gd name="connsiteX35" fmla="*/ 23938 w 68873"/>
                <a:gd name="connsiteY35" fmla="*/ 61054 h 64568"/>
                <a:gd name="connsiteX36" fmla="*/ 23938 w 68873"/>
                <a:gd name="connsiteY36" fmla="*/ 58902 h 64568"/>
                <a:gd name="connsiteX37" fmla="*/ 19634 w 68873"/>
                <a:gd name="connsiteY37" fmla="*/ 58902 h 64568"/>
                <a:gd name="connsiteX38" fmla="*/ 19634 w 68873"/>
                <a:gd name="connsiteY38" fmla="*/ 56749 h 64568"/>
                <a:gd name="connsiteX39" fmla="*/ 17481 w 68873"/>
                <a:gd name="connsiteY39" fmla="*/ 56749 h 64568"/>
                <a:gd name="connsiteX40" fmla="*/ 17481 w 68873"/>
                <a:gd name="connsiteY40" fmla="*/ 54597 h 64568"/>
                <a:gd name="connsiteX41" fmla="*/ 15329 w 68873"/>
                <a:gd name="connsiteY41" fmla="*/ 54597 h 64568"/>
                <a:gd name="connsiteX42" fmla="*/ 15329 w 68873"/>
                <a:gd name="connsiteY42" fmla="*/ 52445 h 64568"/>
                <a:gd name="connsiteX43" fmla="*/ 13177 w 68873"/>
                <a:gd name="connsiteY43" fmla="*/ 52445 h 64568"/>
                <a:gd name="connsiteX44" fmla="*/ 13177 w 68873"/>
                <a:gd name="connsiteY44" fmla="*/ 50293 h 64568"/>
                <a:gd name="connsiteX45" fmla="*/ 11024 w 68873"/>
                <a:gd name="connsiteY45" fmla="*/ 50293 h 64568"/>
                <a:gd name="connsiteX46" fmla="*/ 11024 w 68873"/>
                <a:gd name="connsiteY46" fmla="*/ 48140 h 64568"/>
                <a:gd name="connsiteX47" fmla="*/ 8872 w 68873"/>
                <a:gd name="connsiteY47" fmla="*/ 48140 h 64568"/>
                <a:gd name="connsiteX48" fmla="*/ 8872 w 68873"/>
                <a:gd name="connsiteY48" fmla="*/ 45988 h 64568"/>
                <a:gd name="connsiteX49" fmla="*/ 6720 w 68873"/>
                <a:gd name="connsiteY49" fmla="*/ 45988 h 64568"/>
                <a:gd name="connsiteX50" fmla="*/ 6720 w 68873"/>
                <a:gd name="connsiteY50" fmla="*/ 41683 h 64568"/>
                <a:gd name="connsiteX51" fmla="*/ 4568 w 68873"/>
                <a:gd name="connsiteY51" fmla="*/ 41683 h 64568"/>
                <a:gd name="connsiteX52" fmla="*/ 4568 w 68873"/>
                <a:gd name="connsiteY52" fmla="*/ 39531 h 64568"/>
                <a:gd name="connsiteX53" fmla="*/ 2415 w 68873"/>
                <a:gd name="connsiteY53" fmla="*/ 39531 h 64568"/>
                <a:gd name="connsiteX54" fmla="*/ 2415 w 68873"/>
                <a:gd name="connsiteY54" fmla="*/ 35227 h 64568"/>
                <a:gd name="connsiteX55" fmla="*/ 263 w 68873"/>
                <a:gd name="connsiteY55" fmla="*/ 35227 h 6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8873" h="64568">
                  <a:moveTo>
                    <a:pt x="263" y="790"/>
                  </a:moveTo>
                  <a:lnTo>
                    <a:pt x="2415" y="790"/>
                  </a:lnTo>
                  <a:lnTo>
                    <a:pt x="2415" y="5095"/>
                  </a:lnTo>
                  <a:lnTo>
                    <a:pt x="8872" y="5095"/>
                  </a:lnTo>
                  <a:lnTo>
                    <a:pt x="8872" y="7247"/>
                  </a:lnTo>
                  <a:lnTo>
                    <a:pt x="11024" y="7247"/>
                  </a:lnTo>
                  <a:lnTo>
                    <a:pt x="11024" y="9399"/>
                  </a:lnTo>
                  <a:lnTo>
                    <a:pt x="15329" y="9399"/>
                  </a:lnTo>
                  <a:lnTo>
                    <a:pt x="15329" y="11551"/>
                  </a:lnTo>
                  <a:lnTo>
                    <a:pt x="28243" y="11551"/>
                  </a:lnTo>
                  <a:lnTo>
                    <a:pt x="28243" y="13704"/>
                  </a:lnTo>
                  <a:lnTo>
                    <a:pt x="54070" y="13704"/>
                  </a:lnTo>
                  <a:lnTo>
                    <a:pt x="54070" y="9399"/>
                  </a:lnTo>
                  <a:lnTo>
                    <a:pt x="56222" y="9399"/>
                  </a:lnTo>
                  <a:lnTo>
                    <a:pt x="56222" y="5095"/>
                  </a:lnTo>
                  <a:lnTo>
                    <a:pt x="58375" y="5095"/>
                  </a:lnTo>
                  <a:lnTo>
                    <a:pt x="58375" y="13704"/>
                  </a:lnTo>
                  <a:lnTo>
                    <a:pt x="56222" y="13704"/>
                  </a:lnTo>
                  <a:lnTo>
                    <a:pt x="56222" y="35227"/>
                  </a:lnTo>
                  <a:lnTo>
                    <a:pt x="58375" y="35227"/>
                  </a:lnTo>
                  <a:lnTo>
                    <a:pt x="58375" y="39531"/>
                  </a:lnTo>
                  <a:lnTo>
                    <a:pt x="60527" y="39531"/>
                  </a:lnTo>
                  <a:lnTo>
                    <a:pt x="60527" y="48140"/>
                  </a:lnTo>
                  <a:lnTo>
                    <a:pt x="62679" y="48140"/>
                  </a:lnTo>
                  <a:lnTo>
                    <a:pt x="62679" y="52445"/>
                  </a:lnTo>
                  <a:lnTo>
                    <a:pt x="64832" y="52445"/>
                  </a:lnTo>
                  <a:lnTo>
                    <a:pt x="64832" y="56749"/>
                  </a:lnTo>
                  <a:lnTo>
                    <a:pt x="66984" y="56749"/>
                  </a:lnTo>
                  <a:lnTo>
                    <a:pt x="66984" y="61054"/>
                  </a:lnTo>
                  <a:lnTo>
                    <a:pt x="69136" y="61054"/>
                  </a:lnTo>
                  <a:lnTo>
                    <a:pt x="69136" y="65359"/>
                  </a:lnTo>
                  <a:lnTo>
                    <a:pt x="28243" y="65359"/>
                  </a:lnTo>
                  <a:lnTo>
                    <a:pt x="28243" y="63206"/>
                  </a:lnTo>
                  <a:lnTo>
                    <a:pt x="26090" y="63206"/>
                  </a:lnTo>
                  <a:lnTo>
                    <a:pt x="26090" y="61054"/>
                  </a:lnTo>
                  <a:lnTo>
                    <a:pt x="23938" y="61054"/>
                  </a:lnTo>
                  <a:lnTo>
                    <a:pt x="23938" y="58902"/>
                  </a:lnTo>
                  <a:lnTo>
                    <a:pt x="19634" y="58902"/>
                  </a:lnTo>
                  <a:lnTo>
                    <a:pt x="19634" y="56749"/>
                  </a:lnTo>
                  <a:lnTo>
                    <a:pt x="17481" y="56749"/>
                  </a:lnTo>
                  <a:lnTo>
                    <a:pt x="17481" y="54597"/>
                  </a:lnTo>
                  <a:lnTo>
                    <a:pt x="15329" y="54597"/>
                  </a:lnTo>
                  <a:lnTo>
                    <a:pt x="15329" y="52445"/>
                  </a:lnTo>
                  <a:lnTo>
                    <a:pt x="13177" y="52445"/>
                  </a:lnTo>
                  <a:lnTo>
                    <a:pt x="13177" y="50293"/>
                  </a:lnTo>
                  <a:lnTo>
                    <a:pt x="11024" y="50293"/>
                  </a:lnTo>
                  <a:lnTo>
                    <a:pt x="11024" y="48140"/>
                  </a:lnTo>
                  <a:lnTo>
                    <a:pt x="8872" y="48140"/>
                  </a:lnTo>
                  <a:lnTo>
                    <a:pt x="8872" y="45988"/>
                  </a:lnTo>
                  <a:lnTo>
                    <a:pt x="6720" y="45988"/>
                  </a:lnTo>
                  <a:lnTo>
                    <a:pt x="6720" y="41683"/>
                  </a:lnTo>
                  <a:lnTo>
                    <a:pt x="4568" y="41683"/>
                  </a:lnTo>
                  <a:lnTo>
                    <a:pt x="4568" y="39531"/>
                  </a:lnTo>
                  <a:lnTo>
                    <a:pt x="2415" y="39531"/>
                  </a:lnTo>
                  <a:lnTo>
                    <a:pt x="2415" y="35227"/>
                  </a:lnTo>
                  <a:lnTo>
                    <a:pt x="263" y="35227"/>
                  </a:lnTo>
                  <a:close/>
                </a:path>
              </a:pathLst>
            </a:custGeom>
            <a:solidFill>
              <a:srgbClr val="A09CA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C712191-C0DC-43C1-E38F-ADB34B4586D8}"/>
                </a:ext>
              </a:extLst>
            </p:cNvPr>
            <p:cNvSpPr/>
            <p:nvPr/>
          </p:nvSpPr>
          <p:spPr>
            <a:xfrm>
              <a:off x="12110955" y="7970941"/>
              <a:ext cx="114071" cy="79634"/>
            </a:xfrm>
            <a:custGeom>
              <a:avLst/>
              <a:gdLst>
                <a:gd name="connsiteX0" fmla="*/ 4659 w 114071"/>
                <a:gd name="connsiteY0" fmla="*/ 241 h 79634"/>
                <a:gd name="connsiteX1" fmla="*/ 15420 w 114071"/>
                <a:gd name="connsiteY1" fmla="*/ 241 h 79634"/>
                <a:gd name="connsiteX2" fmla="*/ 15420 w 114071"/>
                <a:gd name="connsiteY2" fmla="*/ 2393 h 79634"/>
                <a:gd name="connsiteX3" fmla="*/ 19725 w 114071"/>
                <a:gd name="connsiteY3" fmla="*/ 2393 h 79634"/>
                <a:gd name="connsiteX4" fmla="*/ 19725 w 114071"/>
                <a:gd name="connsiteY4" fmla="*/ 4546 h 79634"/>
                <a:gd name="connsiteX5" fmla="*/ 24029 w 114071"/>
                <a:gd name="connsiteY5" fmla="*/ 4546 h 79634"/>
                <a:gd name="connsiteX6" fmla="*/ 24029 w 114071"/>
                <a:gd name="connsiteY6" fmla="*/ 6698 h 79634"/>
                <a:gd name="connsiteX7" fmla="*/ 26181 w 114071"/>
                <a:gd name="connsiteY7" fmla="*/ 6698 h 79634"/>
                <a:gd name="connsiteX8" fmla="*/ 26181 w 114071"/>
                <a:gd name="connsiteY8" fmla="*/ 8850 h 79634"/>
                <a:gd name="connsiteX9" fmla="*/ 28334 w 114071"/>
                <a:gd name="connsiteY9" fmla="*/ 8850 h 79634"/>
                <a:gd name="connsiteX10" fmla="*/ 28334 w 114071"/>
                <a:gd name="connsiteY10" fmla="*/ 4546 h 79634"/>
                <a:gd name="connsiteX11" fmla="*/ 30486 w 114071"/>
                <a:gd name="connsiteY11" fmla="*/ 4546 h 79634"/>
                <a:gd name="connsiteX12" fmla="*/ 30486 w 114071"/>
                <a:gd name="connsiteY12" fmla="*/ 6698 h 79634"/>
                <a:gd name="connsiteX13" fmla="*/ 34791 w 114071"/>
                <a:gd name="connsiteY13" fmla="*/ 6698 h 79634"/>
                <a:gd name="connsiteX14" fmla="*/ 34791 w 114071"/>
                <a:gd name="connsiteY14" fmla="*/ 8850 h 79634"/>
                <a:gd name="connsiteX15" fmla="*/ 39095 w 114071"/>
                <a:gd name="connsiteY15" fmla="*/ 8850 h 79634"/>
                <a:gd name="connsiteX16" fmla="*/ 39095 w 114071"/>
                <a:gd name="connsiteY16" fmla="*/ 11002 h 79634"/>
                <a:gd name="connsiteX17" fmla="*/ 41247 w 114071"/>
                <a:gd name="connsiteY17" fmla="*/ 11002 h 79634"/>
                <a:gd name="connsiteX18" fmla="*/ 41247 w 114071"/>
                <a:gd name="connsiteY18" fmla="*/ 13155 h 79634"/>
                <a:gd name="connsiteX19" fmla="*/ 43400 w 114071"/>
                <a:gd name="connsiteY19" fmla="*/ 13155 h 79634"/>
                <a:gd name="connsiteX20" fmla="*/ 43400 w 114071"/>
                <a:gd name="connsiteY20" fmla="*/ 15307 h 79634"/>
                <a:gd name="connsiteX21" fmla="*/ 47704 w 114071"/>
                <a:gd name="connsiteY21" fmla="*/ 15307 h 79634"/>
                <a:gd name="connsiteX22" fmla="*/ 47704 w 114071"/>
                <a:gd name="connsiteY22" fmla="*/ 17459 h 79634"/>
                <a:gd name="connsiteX23" fmla="*/ 52009 w 114071"/>
                <a:gd name="connsiteY23" fmla="*/ 17459 h 79634"/>
                <a:gd name="connsiteX24" fmla="*/ 52009 w 114071"/>
                <a:gd name="connsiteY24" fmla="*/ 19612 h 79634"/>
                <a:gd name="connsiteX25" fmla="*/ 54161 w 114071"/>
                <a:gd name="connsiteY25" fmla="*/ 19612 h 79634"/>
                <a:gd name="connsiteX26" fmla="*/ 54161 w 114071"/>
                <a:gd name="connsiteY26" fmla="*/ 21764 h 79634"/>
                <a:gd name="connsiteX27" fmla="*/ 56313 w 114071"/>
                <a:gd name="connsiteY27" fmla="*/ 21764 h 79634"/>
                <a:gd name="connsiteX28" fmla="*/ 56313 w 114071"/>
                <a:gd name="connsiteY28" fmla="*/ 23916 h 79634"/>
                <a:gd name="connsiteX29" fmla="*/ 60618 w 114071"/>
                <a:gd name="connsiteY29" fmla="*/ 23916 h 79634"/>
                <a:gd name="connsiteX30" fmla="*/ 60618 w 114071"/>
                <a:gd name="connsiteY30" fmla="*/ 26068 h 79634"/>
                <a:gd name="connsiteX31" fmla="*/ 62770 w 114071"/>
                <a:gd name="connsiteY31" fmla="*/ 26068 h 79634"/>
                <a:gd name="connsiteX32" fmla="*/ 62770 w 114071"/>
                <a:gd name="connsiteY32" fmla="*/ 28221 h 79634"/>
                <a:gd name="connsiteX33" fmla="*/ 64923 w 114071"/>
                <a:gd name="connsiteY33" fmla="*/ 28221 h 79634"/>
                <a:gd name="connsiteX34" fmla="*/ 64923 w 114071"/>
                <a:gd name="connsiteY34" fmla="*/ 30373 h 79634"/>
                <a:gd name="connsiteX35" fmla="*/ 69227 w 114071"/>
                <a:gd name="connsiteY35" fmla="*/ 30373 h 79634"/>
                <a:gd name="connsiteX36" fmla="*/ 69227 w 114071"/>
                <a:gd name="connsiteY36" fmla="*/ 32525 h 79634"/>
                <a:gd name="connsiteX37" fmla="*/ 71379 w 114071"/>
                <a:gd name="connsiteY37" fmla="*/ 32525 h 79634"/>
                <a:gd name="connsiteX38" fmla="*/ 71379 w 114071"/>
                <a:gd name="connsiteY38" fmla="*/ 34678 h 79634"/>
                <a:gd name="connsiteX39" fmla="*/ 73532 w 114071"/>
                <a:gd name="connsiteY39" fmla="*/ 34678 h 79634"/>
                <a:gd name="connsiteX40" fmla="*/ 73532 w 114071"/>
                <a:gd name="connsiteY40" fmla="*/ 36830 h 79634"/>
                <a:gd name="connsiteX41" fmla="*/ 75684 w 114071"/>
                <a:gd name="connsiteY41" fmla="*/ 36830 h 79634"/>
                <a:gd name="connsiteX42" fmla="*/ 75684 w 114071"/>
                <a:gd name="connsiteY42" fmla="*/ 38982 h 79634"/>
                <a:gd name="connsiteX43" fmla="*/ 79989 w 114071"/>
                <a:gd name="connsiteY43" fmla="*/ 38982 h 79634"/>
                <a:gd name="connsiteX44" fmla="*/ 79989 w 114071"/>
                <a:gd name="connsiteY44" fmla="*/ 41134 h 79634"/>
                <a:gd name="connsiteX45" fmla="*/ 82141 w 114071"/>
                <a:gd name="connsiteY45" fmla="*/ 41134 h 79634"/>
                <a:gd name="connsiteX46" fmla="*/ 82141 w 114071"/>
                <a:gd name="connsiteY46" fmla="*/ 43287 h 79634"/>
                <a:gd name="connsiteX47" fmla="*/ 84293 w 114071"/>
                <a:gd name="connsiteY47" fmla="*/ 43287 h 79634"/>
                <a:gd name="connsiteX48" fmla="*/ 84293 w 114071"/>
                <a:gd name="connsiteY48" fmla="*/ 45439 h 79634"/>
                <a:gd name="connsiteX49" fmla="*/ 86445 w 114071"/>
                <a:gd name="connsiteY49" fmla="*/ 45439 h 79634"/>
                <a:gd name="connsiteX50" fmla="*/ 86445 w 114071"/>
                <a:gd name="connsiteY50" fmla="*/ 47591 h 79634"/>
                <a:gd name="connsiteX51" fmla="*/ 88598 w 114071"/>
                <a:gd name="connsiteY51" fmla="*/ 47591 h 79634"/>
                <a:gd name="connsiteX52" fmla="*/ 88598 w 114071"/>
                <a:gd name="connsiteY52" fmla="*/ 49744 h 79634"/>
                <a:gd name="connsiteX53" fmla="*/ 99359 w 114071"/>
                <a:gd name="connsiteY53" fmla="*/ 49744 h 79634"/>
                <a:gd name="connsiteX54" fmla="*/ 99359 w 114071"/>
                <a:gd name="connsiteY54" fmla="*/ 47591 h 79634"/>
                <a:gd name="connsiteX55" fmla="*/ 101511 w 114071"/>
                <a:gd name="connsiteY55" fmla="*/ 47591 h 79634"/>
                <a:gd name="connsiteX56" fmla="*/ 101511 w 114071"/>
                <a:gd name="connsiteY56" fmla="*/ 45439 h 79634"/>
                <a:gd name="connsiteX57" fmla="*/ 105816 w 114071"/>
                <a:gd name="connsiteY57" fmla="*/ 45439 h 79634"/>
                <a:gd name="connsiteX58" fmla="*/ 105816 w 114071"/>
                <a:gd name="connsiteY58" fmla="*/ 43287 h 79634"/>
                <a:gd name="connsiteX59" fmla="*/ 114425 w 114071"/>
                <a:gd name="connsiteY59" fmla="*/ 43287 h 79634"/>
                <a:gd name="connsiteX60" fmla="*/ 114425 w 114071"/>
                <a:gd name="connsiteY60" fmla="*/ 45439 h 79634"/>
                <a:gd name="connsiteX61" fmla="*/ 112273 w 114071"/>
                <a:gd name="connsiteY61" fmla="*/ 45439 h 79634"/>
                <a:gd name="connsiteX62" fmla="*/ 112273 w 114071"/>
                <a:gd name="connsiteY62" fmla="*/ 47591 h 79634"/>
                <a:gd name="connsiteX63" fmla="*/ 110121 w 114071"/>
                <a:gd name="connsiteY63" fmla="*/ 47591 h 79634"/>
                <a:gd name="connsiteX64" fmla="*/ 110121 w 114071"/>
                <a:gd name="connsiteY64" fmla="*/ 49744 h 79634"/>
                <a:gd name="connsiteX65" fmla="*/ 105816 w 114071"/>
                <a:gd name="connsiteY65" fmla="*/ 49744 h 79634"/>
                <a:gd name="connsiteX66" fmla="*/ 105816 w 114071"/>
                <a:gd name="connsiteY66" fmla="*/ 51896 h 79634"/>
                <a:gd name="connsiteX67" fmla="*/ 103664 w 114071"/>
                <a:gd name="connsiteY67" fmla="*/ 51896 h 79634"/>
                <a:gd name="connsiteX68" fmla="*/ 103664 w 114071"/>
                <a:gd name="connsiteY68" fmla="*/ 54048 h 79634"/>
                <a:gd name="connsiteX69" fmla="*/ 101511 w 114071"/>
                <a:gd name="connsiteY69" fmla="*/ 54048 h 79634"/>
                <a:gd name="connsiteX70" fmla="*/ 101511 w 114071"/>
                <a:gd name="connsiteY70" fmla="*/ 56200 h 79634"/>
                <a:gd name="connsiteX71" fmla="*/ 99359 w 114071"/>
                <a:gd name="connsiteY71" fmla="*/ 56200 h 79634"/>
                <a:gd name="connsiteX72" fmla="*/ 99359 w 114071"/>
                <a:gd name="connsiteY72" fmla="*/ 58353 h 79634"/>
                <a:gd name="connsiteX73" fmla="*/ 95055 w 114071"/>
                <a:gd name="connsiteY73" fmla="*/ 58353 h 79634"/>
                <a:gd name="connsiteX74" fmla="*/ 95055 w 114071"/>
                <a:gd name="connsiteY74" fmla="*/ 60505 h 79634"/>
                <a:gd name="connsiteX75" fmla="*/ 92902 w 114071"/>
                <a:gd name="connsiteY75" fmla="*/ 60505 h 79634"/>
                <a:gd name="connsiteX76" fmla="*/ 92902 w 114071"/>
                <a:gd name="connsiteY76" fmla="*/ 62657 h 79634"/>
                <a:gd name="connsiteX77" fmla="*/ 90750 w 114071"/>
                <a:gd name="connsiteY77" fmla="*/ 62657 h 79634"/>
                <a:gd name="connsiteX78" fmla="*/ 90750 w 114071"/>
                <a:gd name="connsiteY78" fmla="*/ 64810 h 79634"/>
                <a:gd name="connsiteX79" fmla="*/ 86445 w 114071"/>
                <a:gd name="connsiteY79" fmla="*/ 64810 h 79634"/>
                <a:gd name="connsiteX80" fmla="*/ 86445 w 114071"/>
                <a:gd name="connsiteY80" fmla="*/ 69114 h 79634"/>
                <a:gd name="connsiteX81" fmla="*/ 84293 w 114071"/>
                <a:gd name="connsiteY81" fmla="*/ 69114 h 79634"/>
                <a:gd name="connsiteX82" fmla="*/ 84293 w 114071"/>
                <a:gd name="connsiteY82" fmla="*/ 71266 h 79634"/>
                <a:gd name="connsiteX83" fmla="*/ 79989 w 114071"/>
                <a:gd name="connsiteY83" fmla="*/ 71266 h 79634"/>
                <a:gd name="connsiteX84" fmla="*/ 79989 w 114071"/>
                <a:gd name="connsiteY84" fmla="*/ 73419 h 79634"/>
                <a:gd name="connsiteX85" fmla="*/ 77836 w 114071"/>
                <a:gd name="connsiteY85" fmla="*/ 73419 h 79634"/>
                <a:gd name="connsiteX86" fmla="*/ 77836 w 114071"/>
                <a:gd name="connsiteY86" fmla="*/ 75571 h 79634"/>
                <a:gd name="connsiteX87" fmla="*/ 75684 w 114071"/>
                <a:gd name="connsiteY87" fmla="*/ 75571 h 79634"/>
                <a:gd name="connsiteX88" fmla="*/ 75684 w 114071"/>
                <a:gd name="connsiteY88" fmla="*/ 77723 h 79634"/>
                <a:gd name="connsiteX89" fmla="*/ 73532 w 114071"/>
                <a:gd name="connsiteY89" fmla="*/ 77723 h 79634"/>
                <a:gd name="connsiteX90" fmla="*/ 73532 w 114071"/>
                <a:gd name="connsiteY90" fmla="*/ 79876 h 79634"/>
                <a:gd name="connsiteX91" fmla="*/ 69227 w 114071"/>
                <a:gd name="connsiteY91" fmla="*/ 79876 h 79634"/>
                <a:gd name="connsiteX92" fmla="*/ 69227 w 114071"/>
                <a:gd name="connsiteY92" fmla="*/ 77723 h 79634"/>
                <a:gd name="connsiteX93" fmla="*/ 67075 w 114071"/>
                <a:gd name="connsiteY93" fmla="*/ 77723 h 79634"/>
                <a:gd name="connsiteX94" fmla="*/ 67075 w 114071"/>
                <a:gd name="connsiteY94" fmla="*/ 73419 h 79634"/>
                <a:gd name="connsiteX95" fmla="*/ 64923 w 114071"/>
                <a:gd name="connsiteY95" fmla="*/ 73419 h 79634"/>
                <a:gd name="connsiteX96" fmla="*/ 64923 w 114071"/>
                <a:gd name="connsiteY96" fmla="*/ 71266 h 79634"/>
                <a:gd name="connsiteX97" fmla="*/ 62770 w 114071"/>
                <a:gd name="connsiteY97" fmla="*/ 71266 h 79634"/>
                <a:gd name="connsiteX98" fmla="*/ 62770 w 114071"/>
                <a:gd name="connsiteY98" fmla="*/ 66962 h 79634"/>
                <a:gd name="connsiteX99" fmla="*/ 60618 w 114071"/>
                <a:gd name="connsiteY99" fmla="*/ 66962 h 79634"/>
                <a:gd name="connsiteX100" fmla="*/ 60618 w 114071"/>
                <a:gd name="connsiteY100" fmla="*/ 64810 h 79634"/>
                <a:gd name="connsiteX101" fmla="*/ 58466 w 114071"/>
                <a:gd name="connsiteY101" fmla="*/ 64810 h 79634"/>
                <a:gd name="connsiteX102" fmla="*/ 58466 w 114071"/>
                <a:gd name="connsiteY102" fmla="*/ 62657 h 79634"/>
                <a:gd name="connsiteX103" fmla="*/ 56313 w 114071"/>
                <a:gd name="connsiteY103" fmla="*/ 62657 h 79634"/>
                <a:gd name="connsiteX104" fmla="*/ 56313 w 114071"/>
                <a:gd name="connsiteY104" fmla="*/ 60505 h 79634"/>
                <a:gd name="connsiteX105" fmla="*/ 54161 w 114071"/>
                <a:gd name="connsiteY105" fmla="*/ 60505 h 79634"/>
                <a:gd name="connsiteX106" fmla="*/ 54161 w 114071"/>
                <a:gd name="connsiteY106" fmla="*/ 56200 h 79634"/>
                <a:gd name="connsiteX107" fmla="*/ 52009 w 114071"/>
                <a:gd name="connsiteY107" fmla="*/ 56200 h 79634"/>
                <a:gd name="connsiteX108" fmla="*/ 52009 w 114071"/>
                <a:gd name="connsiteY108" fmla="*/ 54048 h 79634"/>
                <a:gd name="connsiteX109" fmla="*/ 49857 w 114071"/>
                <a:gd name="connsiteY109" fmla="*/ 54048 h 79634"/>
                <a:gd name="connsiteX110" fmla="*/ 49857 w 114071"/>
                <a:gd name="connsiteY110" fmla="*/ 51896 h 79634"/>
                <a:gd name="connsiteX111" fmla="*/ 47704 w 114071"/>
                <a:gd name="connsiteY111" fmla="*/ 51896 h 79634"/>
                <a:gd name="connsiteX112" fmla="*/ 47704 w 114071"/>
                <a:gd name="connsiteY112" fmla="*/ 49744 h 79634"/>
                <a:gd name="connsiteX113" fmla="*/ 45552 w 114071"/>
                <a:gd name="connsiteY113" fmla="*/ 49744 h 79634"/>
                <a:gd name="connsiteX114" fmla="*/ 45552 w 114071"/>
                <a:gd name="connsiteY114" fmla="*/ 47591 h 79634"/>
                <a:gd name="connsiteX115" fmla="*/ 43400 w 114071"/>
                <a:gd name="connsiteY115" fmla="*/ 47591 h 79634"/>
                <a:gd name="connsiteX116" fmla="*/ 43400 w 114071"/>
                <a:gd name="connsiteY116" fmla="*/ 45439 h 79634"/>
                <a:gd name="connsiteX117" fmla="*/ 41247 w 114071"/>
                <a:gd name="connsiteY117" fmla="*/ 45439 h 79634"/>
                <a:gd name="connsiteX118" fmla="*/ 41247 w 114071"/>
                <a:gd name="connsiteY118" fmla="*/ 43287 h 79634"/>
                <a:gd name="connsiteX119" fmla="*/ 39095 w 114071"/>
                <a:gd name="connsiteY119" fmla="*/ 43287 h 79634"/>
                <a:gd name="connsiteX120" fmla="*/ 39095 w 114071"/>
                <a:gd name="connsiteY120" fmla="*/ 41134 h 79634"/>
                <a:gd name="connsiteX121" fmla="*/ 36943 w 114071"/>
                <a:gd name="connsiteY121" fmla="*/ 41134 h 79634"/>
                <a:gd name="connsiteX122" fmla="*/ 36943 w 114071"/>
                <a:gd name="connsiteY122" fmla="*/ 38982 h 79634"/>
                <a:gd name="connsiteX123" fmla="*/ 34791 w 114071"/>
                <a:gd name="connsiteY123" fmla="*/ 38982 h 79634"/>
                <a:gd name="connsiteX124" fmla="*/ 34791 w 114071"/>
                <a:gd name="connsiteY124" fmla="*/ 36830 h 79634"/>
                <a:gd name="connsiteX125" fmla="*/ 32638 w 114071"/>
                <a:gd name="connsiteY125" fmla="*/ 36830 h 79634"/>
                <a:gd name="connsiteX126" fmla="*/ 32638 w 114071"/>
                <a:gd name="connsiteY126" fmla="*/ 34678 h 79634"/>
                <a:gd name="connsiteX127" fmla="*/ 30486 w 114071"/>
                <a:gd name="connsiteY127" fmla="*/ 34678 h 79634"/>
                <a:gd name="connsiteX128" fmla="*/ 30486 w 114071"/>
                <a:gd name="connsiteY128" fmla="*/ 32525 h 79634"/>
                <a:gd name="connsiteX129" fmla="*/ 26181 w 114071"/>
                <a:gd name="connsiteY129" fmla="*/ 32525 h 79634"/>
                <a:gd name="connsiteX130" fmla="*/ 26181 w 114071"/>
                <a:gd name="connsiteY130" fmla="*/ 30373 h 79634"/>
                <a:gd name="connsiteX131" fmla="*/ 24029 w 114071"/>
                <a:gd name="connsiteY131" fmla="*/ 30373 h 79634"/>
                <a:gd name="connsiteX132" fmla="*/ 24029 w 114071"/>
                <a:gd name="connsiteY132" fmla="*/ 28221 h 79634"/>
                <a:gd name="connsiteX133" fmla="*/ 21877 w 114071"/>
                <a:gd name="connsiteY133" fmla="*/ 28221 h 79634"/>
                <a:gd name="connsiteX134" fmla="*/ 21877 w 114071"/>
                <a:gd name="connsiteY134" fmla="*/ 26068 h 79634"/>
                <a:gd name="connsiteX135" fmla="*/ 19725 w 114071"/>
                <a:gd name="connsiteY135" fmla="*/ 26068 h 79634"/>
                <a:gd name="connsiteX136" fmla="*/ 19725 w 114071"/>
                <a:gd name="connsiteY136" fmla="*/ 21764 h 79634"/>
                <a:gd name="connsiteX137" fmla="*/ 17572 w 114071"/>
                <a:gd name="connsiteY137" fmla="*/ 21764 h 79634"/>
                <a:gd name="connsiteX138" fmla="*/ 17572 w 114071"/>
                <a:gd name="connsiteY138" fmla="*/ 19612 h 79634"/>
                <a:gd name="connsiteX139" fmla="*/ 15420 w 114071"/>
                <a:gd name="connsiteY139" fmla="*/ 19612 h 79634"/>
                <a:gd name="connsiteX140" fmla="*/ 15420 w 114071"/>
                <a:gd name="connsiteY140" fmla="*/ 13155 h 79634"/>
                <a:gd name="connsiteX141" fmla="*/ 8963 w 114071"/>
                <a:gd name="connsiteY141" fmla="*/ 13155 h 79634"/>
                <a:gd name="connsiteX142" fmla="*/ 8963 w 114071"/>
                <a:gd name="connsiteY142" fmla="*/ 11002 h 79634"/>
                <a:gd name="connsiteX143" fmla="*/ 6811 w 114071"/>
                <a:gd name="connsiteY143" fmla="*/ 11002 h 79634"/>
                <a:gd name="connsiteX144" fmla="*/ 6811 w 114071"/>
                <a:gd name="connsiteY144" fmla="*/ 8850 h 79634"/>
                <a:gd name="connsiteX145" fmla="*/ 4659 w 114071"/>
                <a:gd name="connsiteY145" fmla="*/ 8850 h 79634"/>
                <a:gd name="connsiteX146" fmla="*/ 4659 w 114071"/>
                <a:gd name="connsiteY146" fmla="*/ 6698 h 79634"/>
                <a:gd name="connsiteX147" fmla="*/ 2506 w 114071"/>
                <a:gd name="connsiteY147" fmla="*/ 6698 h 79634"/>
                <a:gd name="connsiteX148" fmla="*/ 2506 w 114071"/>
                <a:gd name="connsiteY148" fmla="*/ 4546 h 79634"/>
                <a:gd name="connsiteX149" fmla="*/ 354 w 114071"/>
                <a:gd name="connsiteY149" fmla="*/ 4546 h 79634"/>
                <a:gd name="connsiteX150" fmla="*/ 354 w 114071"/>
                <a:gd name="connsiteY150" fmla="*/ 2393 h 79634"/>
                <a:gd name="connsiteX151" fmla="*/ 4659 w 114071"/>
                <a:gd name="connsiteY151" fmla="*/ 2393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4071" h="79634">
                  <a:moveTo>
                    <a:pt x="4659" y="241"/>
                  </a:moveTo>
                  <a:lnTo>
                    <a:pt x="15420" y="241"/>
                  </a:lnTo>
                  <a:lnTo>
                    <a:pt x="15420" y="2393"/>
                  </a:lnTo>
                  <a:lnTo>
                    <a:pt x="19725" y="2393"/>
                  </a:lnTo>
                  <a:lnTo>
                    <a:pt x="19725" y="4546"/>
                  </a:lnTo>
                  <a:lnTo>
                    <a:pt x="24029" y="4546"/>
                  </a:lnTo>
                  <a:lnTo>
                    <a:pt x="24029" y="6698"/>
                  </a:lnTo>
                  <a:lnTo>
                    <a:pt x="26181" y="6698"/>
                  </a:lnTo>
                  <a:lnTo>
                    <a:pt x="26181" y="8850"/>
                  </a:lnTo>
                  <a:lnTo>
                    <a:pt x="28334" y="8850"/>
                  </a:lnTo>
                  <a:lnTo>
                    <a:pt x="28334" y="4546"/>
                  </a:lnTo>
                  <a:lnTo>
                    <a:pt x="30486" y="4546"/>
                  </a:lnTo>
                  <a:lnTo>
                    <a:pt x="30486" y="6698"/>
                  </a:lnTo>
                  <a:lnTo>
                    <a:pt x="34791" y="6698"/>
                  </a:lnTo>
                  <a:lnTo>
                    <a:pt x="34791" y="8850"/>
                  </a:lnTo>
                  <a:lnTo>
                    <a:pt x="39095" y="8850"/>
                  </a:lnTo>
                  <a:lnTo>
                    <a:pt x="39095" y="11002"/>
                  </a:lnTo>
                  <a:lnTo>
                    <a:pt x="41247" y="11002"/>
                  </a:lnTo>
                  <a:lnTo>
                    <a:pt x="41247" y="13155"/>
                  </a:lnTo>
                  <a:lnTo>
                    <a:pt x="43400" y="13155"/>
                  </a:lnTo>
                  <a:lnTo>
                    <a:pt x="43400" y="15307"/>
                  </a:lnTo>
                  <a:lnTo>
                    <a:pt x="47704" y="15307"/>
                  </a:lnTo>
                  <a:lnTo>
                    <a:pt x="47704" y="17459"/>
                  </a:lnTo>
                  <a:lnTo>
                    <a:pt x="52009" y="17459"/>
                  </a:lnTo>
                  <a:lnTo>
                    <a:pt x="52009" y="19612"/>
                  </a:lnTo>
                  <a:lnTo>
                    <a:pt x="54161" y="19612"/>
                  </a:lnTo>
                  <a:lnTo>
                    <a:pt x="54161" y="21764"/>
                  </a:lnTo>
                  <a:lnTo>
                    <a:pt x="56313" y="21764"/>
                  </a:lnTo>
                  <a:lnTo>
                    <a:pt x="56313" y="23916"/>
                  </a:lnTo>
                  <a:lnTo>
                    <a:pt x="60618" y="23916"/>
                  </a:lnTo>
                  <a:lnTo>
                    <a:pt x="60618" y="26068"/>
                  </a:lnTo>
                  <a:lnTo>
                    <a:pt x="62770" y="26068"/>
                  </a:lnTo>
                  <a:lnTo>
                    <a:pt x="62770" y="28221"/>
                  </a:lnTo>
                  <a:lnTo>
                    <a:pt x="64923" y="28221"/>
                  </a:lnTo>
                  <a:lnTo>
                    <a:pt x="64923" y="30373"/>
                  </a:lnTo>
                  <a:lnTo>
                    <a:pt x="69227" y="30373"/>
                  </a:lnTo>
                  <a:lnTo>
                    <a:pt x="69227" y="32525"/>
                  </a:lnTo>
                  <a:lnTo>
                    <a:pt x="71379" y="32525"/>
                  </a:lnTo>
                  <a:lnTo>
                    <a:pt x="71379" y="34678"/>
                  </a:lnTo>
                  <a:lnTo>
                    <a:pt x="73532" y="34678"/>
                  </a:lnTo>
                  <a:lnTo>
                    <a:pt x="73532" y="36830"/>
                  </a:lnTo>
                  <a:lnTo>
                    <a:pt x="75684" y="36830"/>
                  </a:lnTo>
                  <a:lnTo>
                    <a:pt x="75684" y="38982"/>
                  </a:lnTo>
                  <a:lnTo>
                    <a:pt x="79989" y="38982"/>
                  </a:lnTo>
                  <a:lnTo>
                    <a:pt x="79989" y="41134"/>
                  </a:lnTo>
                  <a:lnTo>
                    <a:pt x="82141" y="41134"/>
                  </a:lnTo>
                  <a:lnTo>
                    <a:pt x="82141" y="43287"/>
                  </a:lnTo>
                  <a:lnTo>
                    <a:pt x="84293" y="43287"/>
                  </a:lnTo>
                  <a:lnTo>
                    <a:pt x="84293" y="45439"/>
                  </a:lnTo>
                  <a:lnTo>
                    <a:pt x="86445" y="45439"/>
                  </a:lnTo>
                  <a:lnTo>
                    <a:pt x="86445" y="47591"/>
                  </a:lnTo>
                  <a:lnTo>
                    <a:pt x="88598" y="47591"/>
                  </a:lnTo>
                  <a:lnTo>
                    <a:pt x="88598" y="49744"/>
                  </a:lnTo>
                  <a:lnTo>
                    <a:pt x="99359" y="49744"/>
                  </a:lnTo>
                  <a:lnTo>
                    <a:pt x="99359" y="47591"/>
                  </a:lnTo>
                  <a:lnTo>
                    <a:pt x="101511" y="47591"/>
                  </a:lnTo>
                  <a:lnTo>
                    <a:pt x="101511" y="45439"/>
                  </a:lnTo>
                  <a:lnTo>
                    <a:pt x="105816" y="45439"/>
                  </a:lnTo>
                  <a:lnTo>
                    <a:pt x="105816" y="43287"/>
                  </a:lnTo>
                  <a:lnTo>
                    <a:pt x="114425" y="43287"/>
                  </a:lnTo>
                  <a:lnTo>
                    <a:pt x="114425" y="45439"/>
                  </a:lnTo>
                  <a:lnTo>
                    <a:pt x="112273" y="45439"/>
                  </a:lnTo>
                  <a:lnTo>
                    <a:pt x="112273" y="47591"/>
                  </a:lnTo>
                  <a:lnTo>
                    <a:pt x="110121" y="47591"/>
                  </a:lnTo>
                  <a:lnTo>
                    <a:pt x="110121" y="49744"/>
                  </a:lnTo>
                  <a:lnTo>
                    <a:pt x="105816" y="49744"/>
                  </a:lnTo>
                  <a:lnTo>
                    <a:pt x="105816" y="51896"/>
                  </a:lnTo>
                  <a:lnTo>
                    <a:pt x="103664" y="51896"/>
                  </a:lnTo>
                  <a:lnTo>
                    <a:pt x="103664" y="54048"/>
                  </a:lnTo>
                  <a:lnTo>
                    <a:pt x="101511" y="54048"/>
                  </a:lnTo>
                  <a:lnTo>
                    <a:pt x="101511" y="56200"/>
                  </a:lnTo>
                  <a:lnTo>
                    <a:pt x="99359" y="56200"/>
                  </a:lnTo>
                  <a:lnTo>
                    <a:pt x="99359" y="58353"/>
                  </a:lnTo>
                  <a:lnTo>
                    <a:pt x="95055" y="58353"/>
                  </a:lnTo>
                  <a:lnTo>
                    <a:pt x="95055" y="60505"/>
                  </a:lnTo>
                  <a:lnTo>
                    <a:pt x="92902" y="60505"/>
                  </a:lnTo>
                  <a:lnTo>
                    <a:pt x="92902" y="62657"/>
                  </a:lnTo>
                  <a:lnTo>
                    <a:pt x="90750" y="62657"/>
                  </a:lnTo>
                  <a:lnTo>
                    <a:pt x="90750" y="64810"/>
                  </a:lnTo>
                  <a:lnTo>
                    <a:pt x="86445" y="64810"/>
                  </a:lnTo>
                  <a:lnTo>
                    <a:pt x="86445" y="69114"/>
                  </a:lnTo>
                  <a:lnTo>
                    <a:pt x="84293" y="69114"/>
                  </a:lnTo>
                  <a:lnTo>
                    <a:pt x="84293" y="71266"/>
                  </a:lnTo>
                  <a:lnTo>
                    <a:pt x="79989" y="71266"/>
                  </a:lnTo>
                  <a:lnTo>
                    <a:pt x="79989" y="73419"/>
                  </a:lnTo>
                  <a:lnTo>
                    <a:pt x="77836" y="73419"/>
                  </a:lnTo>
                  <a:lnTo>
                    <a:pt x="77836" y="75571"/>
                  </a:lnTo>
                  <a:lnTo>
                    <a:pt x="75684" y="75571"/>
                  </a:lnTo>
                  <a:lnTo>
                    <a:pt x="75684" y="77723"/>
                  </a:lnTo>
                  <a:lnTo>
                    <a:pt x="73532" y="77723"/>
                  </a:lnTo>
                  <a:lnTo>
                    <a:pt x="73532" y="79876"/>
                  </a:lnTo>
                  <a:lnTo>
                    <a:pt x="69227" y="79876"/>
                  </a:lnTo>
                  <a:lnTo>
                    <a:pt x="69227" y="77723"/>
                  </a:lnTo>
                  <a:lnTo>
                    <a:pt x="67075" y="77723"/>
                  </a:lnTo>
                  <a:lnTo>
                    <a:pt x="67075" y="73419"/>
                  </a:lnTo>
                  <a:lnTo>
                    <a:pt x="64923" y="73419"/>
                  </a:lnTo>
                  <a:lnTo>
                    <a:pt x="64923" y="71266"/>
                  </a:lnTo>
                  <a:lnTo>
                    <a:pt x="62770" y="71266"/>
                  </a:lnTo>
                  <a:lnTo>
                    <a:pt x="62770" y="66962"/>
                  </a:lnTo>
                  <a:lnTo>
                    <a:pt x="60618" y="66962"/>
                  </a:lnTo>
                  <a:lnTo>
                    <a:pt x="60618" y="64810"/>
                  </a:lnTo>
                  <a:lnTo>
                    <a:pt x="58466" y="64810"/>
                  </a:lnTo>
                  <a:lnTo>
                    <a:pt x="58466" y="62657"/>
                  </a:lnTo>
                  <a:lnTo>
                    <a:pt x="56313" y="62657"/>
                  </a:lnTo>
                  <a:lnTo>
                    <a:pt x="56313" y="60505"/>
                  </a:lnTo>
                  <a:lnTo>
                    <a:pt x="54161" y="60505"/>
                  </a:lnTo>
                  <a:lnTo>
                    <a:pt x="54161" y="56200"/>
                  </a:lnTo>
                  <a:lnTo>
                    <a:pt x="52009" y="56200"/>
                  </a:lnTo>
                  <a:lnTo>
                    <a:pt x="52009" y="54048"/>
                  </a:lnTo>
                  <a:lnTo>
                    <a:pt x="49857" y="54048"/>
                  </a:lnTo>
                  <a:lnTo>
                    <a:pt x="49857" y="51896"/>
                  </a:lnTo>
                  <a:lnTo>
                    <a:pt x="47704" y="51896"/>
                  </a:lnTo>
                  <a:lnTo>
                    <a:pt x="47704" y="49744"/>
                  </a:lnTo>
                  <a:lnTo>
                    <a:pt x="45552" y="49744"/>
                  </a:lnTo>
                  <a:lnTo>
                    <a:pt x="45552" y="47591"/>
                  </a:lnTo>
                  <a:lnTo>
                    <a:pt x="43400" y="47591"/>
                  </a:lnTo>
                  <a:lnTo>
                    <a:pt x="43400" y="45439"/>
                  </a:lnTo>
                  <a:lnTo>
                    <a:pt x="41247" y="45439"/>
                  </a:lnTo>
                  <a:lnTo>
                    <a:pt x="41247" y="43287"/>
                  </a:lnTo>
                  <a:lnTo>
                    <a:pt x="39095" y="43287"/>
                  </a:lnTo>
                  <a:lnTo>
                    <a:pt x="39095" y="41134"/>
                  </a:lnTo>
                  <a:lnTo>
                    <a:pt x="36943" y="41134"/>
                  </a:lnTo>
                  <a:lnTo>
                    <a:pt x="36943" y="38982"/>
                  </a:lnTo>
                  <a:lnTo>
                    <a:pt x="34791" y="38982"/>
                  </a:lnTo>
                  <a:lnTo>
                    <a:pt x="34791" y="36830"/>
                  </a:lnTo>
                  <a:lnTo>
                    <a:pt x="32638" y="36830"/>
                  </a:lnTo>
                  <a:lnTo>
                    <a:pt x="32638" y="34678"/>
                  </a:lnTo>
                  <a:lnTo>
                    <a:pt x="30486" y="34678"/>
                  </a:lnTo>
                  <a:lnTo>
                    <a:pt x="30486" y="32525"/>
                  </a:lnTo>
                  <a:lnTo>
                    <a:pt x="26181" y="32525"/>
                  </a:lnTo>
                  <a:lnTo>
                    <a:pt x="26181" y="30373"/>
                  </a:lnTo>
                  <a:lnTo>
                    <a:pt x="24029" y="30373"/>
                  </a:lnTo>
                  <a:lnTo>
                    <a:pt x="24029" y="28221"/>
                  </a:lnTo>
                  <a:lnTo>
                    <a:pt x="21877" y="28221"/>
                  </a:lnTo>
                  <a:lnTo>
                    <a:pt x="21877" y="26068"/>
                  </a:lnTo>
                  <a:lnTo>
                    <a:pt x="19725" y="26068"/>
                  </a:lnTo>
                  <a:lnTo>
                    <a:pt x="19725" y="21764"/>
                  </a:lnTo>
                  <a:lnTo>
                    <a:pt x="17572" y="21764"/>
                  </a:lnTo>
                  <a:lnTo>
                    <a:pt x="17572" y="19612"/>
                  </a:lnTo>
                  <a:lnTo>
                    <a:pt x="15420" y="19612"/>
                  </a:lnTo>
                  <a:lnTo>
                    <a:pt x="15420" y="13155"/>
                  </a:lnTo>
                  <a:lnTo>
                    <a:pt x="8963" y="13155"/>
                  </a:lnTo>
                  <a:lnTo>
                    <a:pt x="8963" y="11002"/>
                  </a:lnTo>
                  <a:lnTo>
                    <a:pt x="6811" y="11002"/>
                  </a:lnTo>
                  <a:lnTo>
                    <a:pt x="6811" y="8850"/>
                  </a:lnTo>
                  <a:lnTo>
                    <a:pt x="4659" y="8850"/>
                  </a:lnTo>
                  <a:lnTo>
                    <a:pt x="4659" y="6698"/>
                  </a:lnTo>
                  <a:lnTo>
                    <a:pt x="2506" y="6698"/>
                  </a:lnTo>
                  <a:lnTo>
                    <a:pt x="2506" y="4546"/>
                  </a:lnTo>
                  <a:lnTo>
                    <a:pt x="354" y="4546"/>
                  </a:lnTo>
                  <a:lnTo>
                    <a:pt x="354" y="2393"/>
                  </a:lnTo>
                  <a:lnTo>
                    <a:pt x="4659" y="2393"/>
                  </a:lnTo>
                  <a:close/>
                </a:path>
              </a:pathLst>
            </a:custGeom>
            <a:solidFill>
              <a:srgbClr val="B17F6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7EC4DD5A-1DCB-886F-7877-C613D82E0F5B}"/>
                </a:ext>
              </a:extLst>
            </p:cNvPr>
            <p:cNvSpPr/>
            <p:nvPr/>
          </p:nvSpPr>
          <p:spPr>
            <a:xfrm>
              <a:off x="12132478" y="8261500"/>
              <a:ext cx="111918" cy="142050"/>
            </a:xfrm>
            <a:custGeom>
              <a:avLst/>
              <a:gdLst>
                <a:gd name="connsiteX0" fmla="*/ 97260 w 111918"/>
                <a:gd name="connsiteY0" fmla="*/ 376 h 142050"/>
                <a:gd name="connsiteX1" fmla="*/ 112326 w 111918"/>
                <a:gd name="connsiteY1" fmla="*/ 376 h 142050"/>
                <a:gd name="connsiteX2" fmla="*/ 112326 w 111918"/>
                <a:gd name="connsiteY2" fmla="*/ 4681 h 142050"/>
                <a:gd name="connsiteX3" fmla="*/ 110174 w 111918"/>
                <a:gd name="connsiteY3" fmla="*/ 4681 h 142050"/>
                <a:gd name="connsiteX4" fmla="*/ 110174 w 111918"/>
                <a:gd name="connsiteY4" fmla="*/ 6833 h 142050"/>
                <a:gd name="connsiteX5" fmla="*/ 103717 w 111918"/>
                <a:gd name="connsiteY5" fmla="*/ 6833 h 142050"/>
                <a:gd name="connsiteX6" fmla="*/ 103717 w 111918"/>
                <a:gd name="connsiteY6" fmla="*/ 8985 h 142050"/>
                <a:gd name="connsiteX7" fmla="*/ 101564 w 111918"/>
                <a:gd name="connsiteY7" fmla="*/ 8985 h 142050"/>
                <a:gd name="connsiteX8" fmla="*/ 101564 w 111918"/>
                <a:gd name="connsiteY8" fmla="*/ 11137 h 142050"/>
                <a:gd name="connsiteX9" fmla="*/ 97260 w 111918"/>
                <a:gd name="connsiteY9" fmla="*/ 11137 h 142050"/>
                <a:gd name="connsiteX10" fmla="*/ 97260 w 111918"/>
                <a:gd name="connsiteY10" fmla="*/ 13290 h 142050"/>
                <a:gd name="connsiteX11" fmla="*/ 95108 w 111918"/>
                <a:gd name="connsiteY11" fmla="*/ 13290 h 142050"/>
                <a:gd name="connsiteX12" fmla="*/ 95108 w 111918"/>
                <a:gd name="connsiteY12" fmla="*/ 15442 h 142050"/>
                <a:gd name="connsiteX13" fmla="*/ 90803 w 111918"/>
                <a:gd name="connsiteY13" fmla="*/ 15442 h 142050"/>
                <a:gd name="connsiteX14" fmla="*/ 90803 w 111918"/>
                <a:gd name="connsiteY14" fmla="*/ 17594 h 142050"/>
                <a:gd name="connsiteX15" fmla="*/ 86498 w 111918"/>
                <a:gd name="connsiteY15" fmla="*/ 17594 h 142050"/>
                <a:gd name="connsiteX16" fmla="*/ 86498 w 111918"/>
                <a:gd name="connsiteY16" fmla="*/ 19747 h 142050"/>
                <a:gd name="connsiteX17" fmla="*/ 82194 w 111918"/>
                <a:gd name="connsiteY17" fmla="*/ 19747 h 142050"/>
                <a:gd name="connsiteX18" fmla="*/ 82194 w 111918"/>
                <a:gd name="connsiteY18" fmla="*/ 21899 h 142050"/>
                <a:gd name="connsiteX19" fmla="*/ 80042 w 111918"/>
                <a:gd name="connsiteY19" fmla="*/ 21899 h 142050"/>
                <a:gd name="connsiteX20" fmla="*/ 80042 w 111918"/>
                <a:gd name="connsiteY20" fmla="*/ 24051 h 142050"/>
                <a:gd name="connsiteX21" fmla="*/ 75737 w 111918"/>
                <a:gd name="connsiteY21" fmla="*/ 24051 h 142050"/>
                <a:gd name="connsiteX22" fmla="*/ 75737 w 111918"/>
                <a:gd name="connsiteY22" fmla="*/ 26203 h 142050"/>
                <a:gd name="connsiteX23" fmla="*/ 73585 w 111918"/>
                <a:gd name="connsiteY23" fmla="*/ 26203 h 142050"/>
                <a:gd name="connsiteX24" fmla="*/ 73585 w 111918"/>
                <a:gd name="connsiteY24" fmla="*/ 28356 h 142050"/>
                <a:gd name="connsiteX25" fmla="*/ 69280 w 111918"/>
                <a:gd name="connsiteY25" fmla="*/ 28356 h 142050"/>
                <a:gd name="connsiteX26" fmla="*/ 69280 w 111918"/>
                <a:gd name="connsiteY26" fmla="*/ 30508 h 142050"/>
                <a:gd name="connsiteX27" fmla="*/ 67128 w 111918"/>
                <a:gd name="connsiteY27" fmla="*/ 30508 h 142050"/>
                <a:gd name="connsiteX28" fmla="*/ 67128 w 111918"/>
                <a:gd name="connsiteY28" fmla="*/ 32660 h 142050"/>
                <a:gd name="connsiteX29" fmla="*/ 62823 w 111918"/>
                <a:gd name="connsiteY29" fmla="*/ 32660 h 142050"/>
                <a:gd name="connsiteX30" fmla="*/ 62823 w 111918"/>
                <a:gd name="connsiteY30" fmla="*/ 34813 h 142050"/>
                <a:gd name="connsiteX31" fmla="*/ 60671 w 111918"/>
                <a:gd name="connsiteY31" fmla="*/ 34813 h 142050"/>
                <a:gd name="connsiteX32" fmla="*/ 60671 w 111918"/>
                <a:gd name="connsiteY32" fmla="*/ 36965 h 142050"/>
                <a:gd name="connsiteX33" fmla="*/ 58519 w 111918"/>
                <a:gd name="connsiteY33" fmla="*/ 36965 h 142050"/>
                <a:gd name="connsiteX34" fmla="*/ 58519 w 111918"/>
                <a:gd name="connsiteY34" fmla="*/ 39117 h 142050"/>
                <a:gd name="connsiteX35" fmla="*/ 56366 w 111918"/>
                <a:gd name="connsiteY35" fmla="*/ 39117 h 142050"/>
                <a:gd name="connsiteX36" fmla="*/ 56366 w 111918"/>
                <a:gd name="connsiteY36" fmla="*/ 41269 h 142050"/>
                <a:gd name="connsiteX37" fmla="*/ 54214 w 111918"/>
                <a:gd name="connsiteY37" fmla="*/ 41269 h 142050"/>
                <a:gd name="connsiteX38" fmla="*/ 54214 w 111918"/>
                <a:gd name="connsiteY38" fmla="*/ 43422 h 142050"/>
                <a:gd name="connsiteX39" fmla="*/ 52062 w 111918"/>
                <a:gd name="connsiteY39" fmla="*/ 43422 h 142050"/>
                <a:gd name="connsiteX40" fmla="*/ 52062 w 111918"/>
                <a:gd name="connsiteY40" fmla="*/ 45574 h 142050"/>
                <a:gd name="connsiteX41" fmla="*/ 49910 w 111918"/>
                <a:gd name="connsiteY41" fmla="*/ 45574 h 142050"/>
                <a:gd name="connsiteX42" fmla="*/ 49910 w 111918"/>
                <a:gd name="connsiteY42" fmla="*/ 47726 h 142050"/>
                <a:gd name="connsiteX43" fmla="*/ 47757 w 111918"/>
                <a:gd name="connsiteY43" fmla="*/ 47726 h 142050"/>
                <a:gd name="connsiteX44" fmla="*/ 47757 w 111918"/>
                <a:gd name="connsiteY44" fmla="*/ 49879 h 142050"/>
                <a:gd name="connsiteX45" fmla="*/ 45605 w 111918"/>
                <a:gd name="connsiteY45" fmla="*/ 49879 h 142050"/>
                <a:gd name="connsiteX46" fmla="*/ 45605 w 111918"/>
                <a:gd name="connsiteY46" fmla="*/ 54183 h 142050"/>
                <a:gd name="connsiteX47" fmla="*/ 43453 w 111918"/>
                <a:gd name="connsiteY47" fmla="*/ 54183 h 142050"/>
                <a:gd name="connsiteX48" fmla="*/ 43453 w 111918"/>
                <a:gd name="connsiteY48" fmla="*/ 56335 h 142050"/>
                <a:gd name="connsiteX49" fmla="*/ 41300 w 111918"/>
                <a:gd name="connsiteY49" fmla="*/ 56335 h 142050"/>
                <a:gd name="connsiteX50" fmla="*/ 41300 w 111918"/>
                <a:gd name="connsiteY50" fmla="*/ 60640 h 142050"/>
                <a:gd name="connsiteX51" fmla="*/ 39148 w 111918"/>
                <a:gd name="connsiteY51" fmla="*/ 60640 h 142050"/>
                <a:gd name="connsiteX52" fmla="*/ 39148 w 111918"/>
                <a:gd name="connsiteY52" fmla="*/ 64945 h 142050"/>
                <a:gd name="connsiteX53" fmla="*/ 36996 w 111918"/>
                <a:gd name="connsiteY53" fmla="*/ 64945 h 142050"/>
                <a:gd name="connsiteX54" fmla="*/ 36996 w 111918"/>
                <a:gd name="connsiteY54" fmla="*/ 67097 h 142050"/>
                <a:gd name="connsiteX55" fmla="*/ 34844 w 111918"/>
                <a:gd name="connsiteY55" fmla="*/ 67097 h 142050"/>
                <a:gd name="connsiteX56" fmla="*/ 34844 w 111918"/>
                <a:gd name="connsiteY56" fmla="*/ 69249 h 142050"/>
                <a:gd name="connsiteX57" fmla="*/ 32691 w 111918"/>
                <a:gd name="connsiteY57" fmla="*/ 69249 h 142050"/>
                <a:gd name="connsiteX58" fmla="*/ 32691 w 111918"/>
                <a:gd name="connsiteY58" fmla="*/ 73554 h 142050"/>
                <a:gd name="connsiteX59" fmla="*/ 30539 w 111918"/>
                <a:gd name="connsiteY59" fmla="*/ 73554 h 142050"/>
                <a:gd name="connsiteX60" fmla="*/ 30539 w 111918"/>
                <a:gd name="connsiteY60" fmla="*/ 77858 h 142050"/>
                <a:gd name="connsiteX61" fmla="*/ 28387 w 111918"/>
                <a:gd name="connsiteY61" fmla="*/ 77858 h 142050"/>
                <a:gd name="connsiteX62" fmla="*/ 28387 w 111918"/>
                <a:gd name="connsiteY62" fmla="*/ 82163 h 142050"/>
                <a:gd name="connsiteX63" fmla="*/ 26234 w 111918"/>
                <a:gd name="connsiteY63" fmla="*/ 82163 h 142050"/>
                <a:gd name="connsiteX64" fmla="*/ 26234 w 111918"/>
                <a:gd name="connsiteY64" fmla="*/ 90772 h 142050"/>
                <a:gd name="connsiteX65" fmla="*/ 24082 w 111918"/>
                <a:gd name="connsiteY65" fmla="*/ 90772 h 142050"/>
                <a:gd name="connsiteX66" fmla="*/ 24082 w 111918"/>
                <a:gd name="connsiteY66" fmla="*/ 99381 h 142050"/>
                <a:gd name="connsiteX67" fmla="*/ 21930 w 111918"/>
                <a:gd name="connsiteY67" fmla="*/ 99381 h 142050"/>
                <a:gd name="connsiteX68" fmla="*/ 21930 w 111918"/>
                <a:gd name="connsiteY68" fmla="*/ 129513 h 142050"/>
                <a:gd name="connsiteX69" fmla="*/ 19778 w 111918"/>
                <a:gd name="connsiteY69" fmla="*/ 129513 h 142050"/>
                <a:gd name="connsiteX70" fmla="*/ 19778 w 111918"/>
                <a:gd name="connsiteY70" fmla="*/ 107990 h 142050"/>
                <a:gd name="connsiteX71" fmla="*/ 17625 w 111918"/>
                <a:gd name="connsiteY71" fmla="*/ 107990 h 142050"/>
                <a:gd name="connsiteX72" fmla="*/ 17625 w 111918"/>
                <a:gd name="connsiteY72" fmla="*/ 110143 h 142050"/>
                <a:gd name="connsiteX73" fmla="*/ 15473 w 111918"/>
                <a:gd name="connsiteY73" fmla="*/ 110143 h 142050"/>
                <a:gd name="connsiteX74" fmla="*/ 15473 w 111918"/>
                <a:gd name="connsiteY74" fmla="*/ 116599 h 142050"/>
                <a:gd name="connsiteX75" fmla="*/ 13321 w 111918"/>
                <a:gd name="connsiteY75" fmla="*/ 116599 h 142050"/>
                <a:gd name="connsiteX76" fmla="*/ 13321 w 111918"/>
                <a:gd name="connsiteY76" fmla="*/ 110143 h 142050"/>
                <a:gd name="connsiteX77" fmla="*/ 6864 w 111918"/>
                <a:gd name="connsiteY77" fmla="*/ 110143 h 142050"/>
                <a:gd name="connsiteX78" fmla="*/ 6864 w 111918"/>
                <a:gd name="connsiteY78" fmla="*/ 112295 h 142050"/>
                <a:gd name="connsiteX79" fmla="*/ 4712 w 111918"/>
                <a:gd name="connsiteY79" fmla="*/ 112295 h 142050"/>
                <a:gd name="connsiteX80" fmla="*/ 4712 w 111918"/>
                <a:gd name="connsiteY80" fmla="*/ 110143 h 142050"/>
                <a:gd name="connsiteX81" fmla="*/ 2559 w 111918"/>
                <a:gd name="connsiteY81" fmla="*/ 110143 h 142050"/>
                <a:gd name="connsiteX82" fmla="*/ 2559 w 111918"/>
                <a:gd name="connsiteY82" fmla="*/ 142427 h 142050"/>
                <a:gd name="connsiteX83" fmla="*/ 407 w 111918"/>
                <a:gd name="connsiteY83" fmla="*/ 142427 h 142050"/>
                <a:gd name="connsiteX84" fmla="*/ 407 w 111918"/>
                <a:gd name="connsiteY84" fmla="*/ 103686 h 142050"/>
                <a:gd name="connsiteX85" fmla="*/ 2559 w 111918"/>
                <a:gd name="connsiteY85" fmla="*/ 103686 h 142050"/>
                <a:gd name="connsiteX86" fmla="*/ 2559 w 111918"/>
                <a:gd name="connsiteY86" fmla="*/ 95077 h 142050"/>
                <a:gd name="connsiteX87" fmla="*/ 4712 w 111918"/>
                <a:gd name="connsiteY87" fmla="*/ 95077 h 142050"/>
                <a:gd name="connsiteX88" fmla="*/ 4712 w 111918"/>
                <a:gd name="connsiteY88" fmla="*/ 86467 h 142050"/>
                <a:gd name="connsiteX89" fmla="*/ 6864 w 111918"/>
                <a:gd name="connsiteY89" fmla="*/ 86467 h 142050"/>
                <a:gd name="connsiteX90" fmla="*/ 6864 w 111918"/>
                <a:gd name="connsiteY90" fmla="*/ 77858 h 142050"/>
                <a:gd name="connsiteX91" fmla="*/ 9016 w 111918"/>
                <a:gd name="connsiteY91" fmla="*/ 77858 h 142050"/>
                <a:gd name="connsiteX92" fmla="*/ 9016 w 111918"/>
                <a:gd name="connsiteY92" fmla="*/ 73554 h 142050"/>
                <a:gd name="connsiteX93" fmla="*/ 11168 w 111918"/>
                <a:gd name="connsiteY93" fmla="*/ 73554 h 142050"/>
                <a:gd name="connsiteX94" fmla="*/ 11168 w 111918"/>
                <a:gd name="connsiteY94" fmla="*/ 69249 h 142050"/>
                <a:gd name="connsiteX95" fmla="*/ 13321 w 111918"/>
                <a:gd name="connsiteY95" fmla="*/ 69249 h 142050"/>
                <a:gd name="connsiteX96" fmla="*/ 13321 w 111918"/>
                <a:gd name="connsiteY96" fmla="*/ 64945 h 142050"/>
                <a:gd name="connsiteX97" fmla="*/ 15473 w 111918"/>
                <a:gd name="connsiteY97" fmla="*/ 64945 h 142050"/>
                <a:gd name="connsiteX98" fmla="*/ 15473 w 111918"/>
                <a:gd name="connsiteY98" fmla="*/ 60640 h 142050"/>
                <a:gd name="connsiteX99" fmla="*/ 17625 w 111918"/>
                <a:gd name="connsiteY99" fmla="*/ 60640 h 142050"/>
                <a:gd name="connsiteX100" fmla="*/ 17625 w 111918"/>
                <a:gd name="connsiteY100" fmla="*/ 56335 h 142050"/>
                <a:gd name="connsiteX101" fmla="*/ 19778 w 111918"/>
                <a:gd name="connsiteY101" fmla="*/ 56335 h 142050"/>
                <a:gd name="connsiteX102" fmla="*/ 19778 w 111918"/>
                <a:gd name="connsiteY102" fmla="*/ 54183 h 142050"/>
                <a:gd name="connsiteX103" fmla="*/ 21930 w 111918"/>
                <a:gd name="connsiteY103" fmla="*/ 54183 h 142050"/>
                <a:gd name="connsiteX104" fmla="*/ 21930 w 111918"/>
                <a:gd name="connsiteY104" fmla="*/ 49879 h 142050"/>
                <a:gd name="connsiteX105" fmla="*/ 24082 w 111918"/>
                <a:gd name="connsiteY105" fmla="*/ 49879 h 142050"/>
                <a:gd name="connsiteX106" fmla="*/ 24082 w 111918"/>
                <a:gd name="connsiteY106" fmla="*/ 47726 h 142050"/>
                <a:gd name="connsiteX107" fmla="*/ 26234 w 111918"/>
                <a:gd name="connsiteY107" fmla="*/ 47726 h 142050"/>
                <a:gd name="connsiteX108" fmla="*/ 26234 w 111918"/>
                <a:gd name="connsiteY108" fmla="*/ 43422 h 142050"/>
                <a:gd name="connsiteX109" fmla="*/ 28387 w 111918"/>
                <a:gd name="connsiteY109" fmla="*/ 43422 h 142050"/>
                <a:gd name="connsiteX110" fmla="*/ 28387 w 111918"/>
                <a:gd name="connsiteY110" fmla="*/ 41269 h 142050"/>
                <a:gd name="connsiteX111" fmla="*/ 30539 w 111918"/>
                <a:gd name="connsiteY111" fmla="*/ 41269 h 142050"/>
                <a:gd name="connsiteX112" fmla="*/ 30539 w 111918"/>
                <a:gd name="connsiteY112" fmla="*/ 39117 h 142050"/>
                <a:gd name="connsiteX113" fmla="*/ 32691 w 111918"/>
                <a:gd name="connsiteY113" fmla="*/ 39117 h 142050"/>
                <a:gd name="connsiteX114" fmla="*/ 32691 w 111918"/>
                <a:gd name="connsiteY114" fmla="*/ 36965 h 142050"/>
                <a:gd name="connsiteX115" fmla="*/ 34844 w 111918"/>
                <a:gd name="connsiteY115" fmla="*/ 36965 h 142050"/>
                <a:gd name="connsiteX116" fmla="*/ 34844 w 111918"/>
                <a:gd name="connsiteY116" fmla="*/ 34813 h 142050"/>
                <a:gd name="connsiteX117" fmla="*/ 36996 w 111918"/>
                <a:gd name="connsiteY117" fmla="*/ 34813 h 142050"/>
                <a:gd name="connsiteX118" fmla="*/ 36996 w 111918"/>
                <a:gd name="connsiteY118" fmla="*/ 32660 h 142050"/>
                <a:gd name="connsiteX119" fmla="*/ 39148 w 111918"/>
                <a:gd name="connsiteY119" fmla="*/ 32660 h 142050"/>
                <a:gd name="connsiteX120" fmla="*/ 39148 w 111918"/>
                <a:gd name="connsiteY120" fmla="*/ 30508 h 142050"/>
                <a:gd name="connsiteX121" fmla="*/ 43453 w 111918"/>
                <a:gd name="connsiteY121" fmla="*/ 30508 h 142050"/>
                <a:gd name="connsiteX122" fmla="*/ 43453 w 111918"/>
                <a:gd name="connsiteY122" fmla="*/ 28356 h 142050"/>
                <a:gd name="connsiteX123" fmla="*/ 45605 w 111918"/>
                <a:gd name="connsiteY123" fmla="*/ 28356 h 142050"/>
                <a:gd name="connsiteX124" fmla="*/ 45605 w 111918"/>
                <a:gd name="connsiteY124" fmla="*/ 26203 h 142050"/>
                <a:gd name="connsiteX125" fmla="*/ 47757 w 111918"/>
                <a:gd name="connsiteY125" fmla="*/ 26203 h 142050"/>
                <a:gd name="connsiteX126" fmla="*/ 47757 w 111918"/>
                <a:gd name="connsiteY126" fmla="*/ 24051 h 142050"/>
                <a:gd name="connsiteX127" fmla="*/ 49910 w 111918"/>
                <a:gd name="connsiteY127" fmla="*/ 24051 h 142050"/>
                <a:gd name="connsiteX128" fmla="*/ 49910 w 111918"/>
                <a:gd name="connsiteY128" fmla="*/ 21899 h 142050"/>
                <a:gd name="connsiteX129" fmla="*/ 52062 w 111918"/>
                <a:gd name="connsiteY129" fmla="*/ 21899 h 142050"/>
                <a:gd name="connsiteX130" fmla="*/ 52062 w 111918"/>
                <a:gd name="connsiteY130" fmla="*/ 19747 h 142050"/>
                <a:gd name="connsiteX131" fmla="*/ 56366 w 111918"/>
                <a:gd name="connsiteY131" fmla="*/ 19747 h 142050"/>
                <a:gd name="connsiteX132" fmla="*/ 56366 w 111918"/>
                <a:gd name="connsiteY132" fmla="*/ 17594 h 142050"/>
                <a:gd name="connsiteX133" fmla="*/ 60671 w 111918"/>
                <a:gd name="connsiteY133" fmla="*/ 17594 h 142050"/>
                <a:gd name="connsiteX134" fmla="*/ 60671 w 111918"/>
                <a:gd name="connsiteY134" fmla="*/ 15442 h 142050"/>
                <a:gd name="connsiteX135" fmla="*/ 62823 w 111918"/>
                <a:gd name="connsiteY135" fmla="*/ 15442 h 142050"/>
                <a:gd name="connsiteX136" fmla="*/ 62823 w 111918"/>
                <a:gd name="connsiteY136" fmla="*/ 13290 h 142050"/>
                <a:gd name="connsiteX137" fmla="*/ 69280 w 111918"/>
                <a:gd name="connsiteY137" fmla="*/ 13290 h 142050"/>
                <a:gd name="connsiteX138" fmla="*/ 69280 w 111918"/>
                <a:gd name="connsiteY138" fmla="*/ 11137 h 142050"/>
                <a:gd name="connsiteX139" fmla="*/ 73585 w 111918"/>
                <a:gd name="connsiteY139" fmla="*/ 11137 h 142050"/>
                <a:gd name="connsiteX140" fmla="*/ 73585 w 111918"/>
                <a:gd name="connsiteY140" fmla="*/ 8985 h 142050"/>
                <a:gd name="connsiteX141" fmla="*/ 77889 w 111918"/>
                <a:gd name="connsiteY141" fmla="*/ 8985 h 142050"/>
                <a:gd name="connsiteX142" fmla="*/ 77889 w 111918"/>
                <a:gd name="connsiteY142" fmla="*/ 6833 h 142050"/>
                <a:gd name="connsiteX143" fmla="*/ 84346 w 111918"/>
                <a:gd name="connsiteY143" fmla="*/ 6833 h 142050"/>
                <a:gd name="connsiteX144" fmla="*/ 84346 w 111918"/>
                <a:gd name="connsiteY144" fmla="*/ 4681 h 142050"/>
                <a:gd name="connsiteX145" fmla="*/ 90803 w 111918"/>
                <a:gd name="connsiteY145" fmla="*/ 4681 h 142050"/>
                <a:gd name="connsiteX146" fmla="*/ 90803 w 111918"/>
                <a:gd name="connsiteY146" fmla="*/ 2528 h 142050"/>
                <a:gd name="connsiteX147" fmla="*/ 97260 w 111918"/>
                <a:gd name="connsiteY147" fmla="*/ 2528 h 14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111918" h="142050">
                  <a:moveTo>
                    <a:pt x="97260" y="376"/>
                  </a:moveTo>
                  <a:lnTo>
                    <a:pt x="112326" y="376"/>
                  </a:lnTo>
                  <a:lnTo>
                    <a:pt x="112326" y="4681"/>
                  </a:lnTo>
                  <a:lnTo>
                    <a:pt x="110174" y="4681"/>
                  </a:lnTo>
                  <a:lnTo>
                    <a:pt x="110174" y="6833"/>
                  </a:lnTo>
                  <a:lnTo>
                    <a:pt x="103717" y="6833"/>
                  </a:lnTo>
                  <a:lnTo>
                    <a:pt x="103717" y="8985"/>
                  </a:lnTo>
                  <a:lnTo>
                    <a:pt x="101564" y="8985"/>
                  </a:lnTo>
                  <a:lnTo>
                    <a:pt x="101564" y="11137"/>
                  </a:lnTo>
                  <a:lnTo>
                    <a:pt x="97260" y="11137"/>
                  </a:lnTo>
                  <a:lnTo>
                    <a:pt x="97260" y="13290"/>
                  </a:lnTo>
                  <a:lnTo>
                    <a:pt x="95108" y="13290"/>
                  </a:lnTo>
                  <a:lnTo>
                    <a:pt x="95108" y="15442"/>
                  </a:lnTo>
                  <a:lnTo>
                    <a:pt x="90803" y="15442"/>
                  </a:lnTo>
                  <a:lnTo>
                    <a:pt x="90803" y="17594"/>
                  </a:lnTo>
                  <a:lnTo>
                    <a:pt x="86498" y="17594"/>
                  </a:lnTo>
                  <a:lnTo>
                    <a:pt x="86498" y="19747"/>
                  </a:lnTo>
                  <a:lnTo>
                    <a:pt x="82194" y="19747"/>
                  </a:lnTo>
                  <a:lnTo>
                    <a:pt x="82194" y="21899"/>
                  </a:lnTo>
                  <a:lnTo>
                    <a:pt x="80042" y="21899"/>
                  </a:lnTo>
                  <a:lnTo>
                    <a:pt x="80042" y="24051"/>
                  </a:lnTo>
                  <a:lnTo>
                    <a:pt x="75737" y="24051"/>
                  </a:lnTo>
                  <a:lnTo>
                    <a:pt x="75737" y="26203"/>
                  </a:lnTo>
                  <a:lnTo>
                    <a:pt x="73585" y="26203"/>
                  </a:lnTo>
                  <a:lnTo>
                    <a:pt x="73585" y="28356"/>
                  </a:lnTo>
                  <a:lnTo>
                    <a:pt x="69280" y="28356"/>
                  </a:lnTo>
                  <a:lnTo>
                    <a:pt x="69280" y="30508"/>
                  </a:lnTo>
                  <a:lnTo>
                    <a:pt x="67128" y="30508"/>
                  </a:lnTo>
                  <a:lnTo>
                    <a:pt x="67128" y="32660"/>
                  </a:lnTo>
                  <a:lnTo>
                    <a:pt x="62823" y="32660"/>
                  </a:lnTo>
                  <a:lnTo>
                    <a:pt x="62823" y="34813"/>
                  </a:lnTo>
                  <a:lnTo>
                    <a:pt x="60671" y="34813"/>
                  </a:lnTo>
                  <a:lnTo>
                    <a:pt x="60671" y="36965"/>
                  </a:lnTo>
                  <a:lnTo>
                    <a:pt x="58519" y="36965"/>
                  </a:lnTo>
                  <a:lnTo>
                    <a:pt x="58519" y="39117"/>
                  </a:lnTo>
                  <a:lnTo>
                    <a:pt x="56366" y="39117"/>
                  </a:lnTo>
                  <a:lnTo>
                    <a:pt x="56366" y="41269"/>
                  </a:lnTo>
                  <a:lnTo>
                    <a:pt x="54214" y="41269"/>
                  </a:lnTo>
                  <a:lnTo>
                    <a:pt x="54214" y="43422"/>
                  </a:lnTo>
                  <a:lnTo>
                    <a:pt x="52062" y="43422"/>
                  </a:lnTo>
                  <a:lnTo>
                    <a:pt x="52062" y="45574"/>
                  </a:lnTo>
                  <a:lnTo>
                    <a:pt x="49910" y="45574"/>
                  </a:lnTo>
                  <a:lnTo>
                    <a:pt x="49910" y="47726"/>
                  </a:lnTo>
                  <a:lnTo>
                    <a:pt x="47757" y="47726"/>
                  </a:lnTo>
                  <a:lnTo>
                    <a:pt x="47757" y="49879"/>
                  </a:lnTo>
                  <a:lnTo>
                    <a:pt x="45605" y="49879"/>
                  </a:lnTo>
                  <a:lnTo>
                    <a:pt x="45605" y="54183"/>
                  </a:lnTo>
                  <a:lnTo>
                    <a:pt x="43453" y="54183"/>
                  </a:lnTo>
                  <a:lnTo>
                    <a:pt x="43453" y="56335"/>
                  </a:lnTo>
                  <a:lnTo>
                    <a:pt x="41300" y="56335"/>
                  </a:lnTo>
                  <a:lnTo>
                    <a:pt x="41300" y="60640"/>
                  </a:lnTo>
                  <a:lnTo>
                    <a:pt x="39148" y="60640"/>
                  </a:lnTo>
                  <a:lnTo>
                    <a:pt x="39148" y="64945"/>
                  </a:lnTo>
                  <a:lnTo>
                    <a:pt x="36996" y="64945"/>
                  </a:lnTo>
                  <a:lnTo>
                    <a:pt x="36996" y="67097"/>
                  </a:lnTo>
                  <a:lnTo>
                    <a:pt x="34844" y="67097"/>
                  </a:lnTo>
                  <a:lnTo>
                    <a:pt x="34844" y="69249"/>
                  </a:lnTo>
                  <a:lnTo>
                    <a:pt x="32691" y="69249"/>
                  </a:lnTo>
                  <a:lnTo>
                    <a:pt x="32691" y="73554"/>
                  </a:lnTo>
                  <a:lnTo>
                    <a:pt x="30539" y="73554"/>
                  </a:lnTo>
                  <a:lnTo>
                    <a:pt x="30539" y="77858"/>
                  </a:lnTo>
                  <a:lnTo>
                    <a:pt x="28387" y="77858"/>
                  </a:lnTo>
                  <a:lnTo>
                    <a:pt x="28387" y="82163"/>
                  </a:lnTo>
                  <a:lnTo>
                    <a:pt x="26234" y="82163"/>
                  </a:lnTo>
                  <a:lnTo>
                    <a:pt x="26234" y="90772"/>
                  </a:lnTo>
                  <a:lnTo>
                    <a:pt x="24082" y="90772"/>
                  </a:lnTo>
                  <a:lnTo>
                    <a:pt x="24082" y="99381"/>
                  </a:lnTo>
                  <a:lnTo>
                    <a:pt x="21930" y="99381"/>
                  </a:lnTo>
                  <a:lnTo>
                    <a:pt x="21930" y="129513"/>
                  </a:lnTo>
                  <a:lnTo>
                    <a:pt x="19778" y="129513"/>
                  </a:lnTo>
                  <a:lnTo>
                    <a:pt x="19778" y="107990"/>
                  </a:lnTo>
                  <a:lnTo>
                    <a:pt x="17625" y="107990"/>
                  </a:lnTo>
                  <a:lnTo>
                    <a:pt x="17625" y="110143"/>
                  </a:lnTo>
                  <a:lnTo>
                    <a:pt x="15473" y="110143"/>
                  </a:lnTo>
                  <a:lnTo>
                    <a:pt x="15473" y="116599"/>
                  </a:lnTo>
                  <a:lnTo>
                    <a:pt x="13321" y="116599"/>
                  </a:lnTo>
                  <a:lnTo>
                    <a:pt x="13321" y="110143"/>
                  </a:lnTo>
                  <a:lnTo>
                    <a:pt x="6864" y="110143"/>
                  </a:lnTo>
                  <a:lnTo>
                    <a:pt x="6864" y="112295"/>
                  </a:lnTo>
                  <a:lnTo>
                    <a:pt x="4712" y="112295"/>
                  </a:lnTo>
                  <a:lnTo>
                    <a:pt x="4712" y="110143"/>
                  </a:lnTo>
                  <a:lnTo>
                    <a:pt x="2559" y="110143"/>
                  </a:lnTo>
                  <a:lnTo>
                    <a:pt x="2559" y="142427"/>
                  </a:lnTo>
                  <a:lnTo>
                    <a:pt x="407" y="142427"/>
                  </a:lnTo>
                  <a:lnTo>
                    <a:pt x="407" y="103686"/>
                  </a:lnTo>
                  <a:lnTo>
                    <a:pt x="2559" y="103686"/>
                  </a:lnTo>
                  <a:lnTo>
                    <a:pt x="2559" y="95077"/>
                  </a:lnTo>
                  <a:lnTo>
                    <a:pt x="4712" y="95077"/>
                  </a:lnTo>
                  <a:lnTo>
                    <a:pt x="4712" y="86467"/>
                  </a:lnTo>
                  <a:lnTo>
                    <a:pt x="6864" y="86467"/>
                  </a:lnTo>
                  <a:lnTo>
                    <a:pt x="6864" y="77858"/>
                  </a:lnTo>
                  <a:lnTo>
                    <a:pt x="9016" y="77858"/>
                  </a:lnTo>
                  <a:lnTo>
                    <a:pt x="9016" y="73554"/>
                  </a:lnTo>
                  <a:lnTo>
                    <a:pt x="11168" y="73554"/>
                  </a:lnTo>
                  <a:lnTo>
                    <a:pt x="11168" y="69249"/>
                  </a:lnTo>
                  <a:lnTo>
                    <a:pt x="13321" y="69249"/>
                  </a:lnTo>
                  <a:lnTo>
                    <a:pt x="13321" y="64945"/>
                  </a:lnTo>
                  <a:lnTo>
                    <a:pt x="15473" y="64945"/>
                  </a:lnTo>
                  <a:lnTo>
                    <a:pt x="15473" y="60640"/>
                  </a:lnTo>
                  <a:lnTo>
                    <a:pt x="17625" y="60640"/>
                  </a:lnTo>
                  <a:lnTo>
                    <a:pt x="17625" y="56335"/>
                  </a:lnTo>
                  <a:lnTo>
                    <a:pt x="19778" y="56335"/>
                  </a:lnTo>
                  <a:lnTo>
                    <a:pt x="19778" y="54183"/>
                  </a:lnTo>
                  <a:lnTo>
                    <a:pt x="21930" y="54183"/>
                  </a:lnTo>
                  <a:lnTo>
                    <a:pt x="21930" y="49879"/>
                  </a:lnTo>
                  <a:lnTo>
                    <a:pt x="24082" y="49879"/>
                  </a:lnTo>
                  <a:lnTo>
                    <a:pt x="24082" y="47726"/>
                  </a:lnTo>
                  <a:lnTo>
                    <a:pt x="26234" y="47726"/>
                  </a:lnTo>
                  <a:lnTo>
                    <a:pt x="26234" y="43422"/>
                  </a:lnTo>
                  <a:lnTo>
                    <a:pt x="28387" y="43422"/>
                  </a:lnTo>
                  <a:lnTo>
                    <a:pt x="28387" y="41269"/>
                  </a:lnTo>
                  <a:lnTo>
                    <a:pt x="30539" y="41269"/>
                  </a:lnTo>
                  <a:lnTo>
                    <a:pt x="30539" y="39117"/>
                  </a:lnTo>
                  <a:lnTo>
                    <a:pt x="32691" y="39117"/>
                  </a:lnTo>
                  <a:lnTo>
                    <a:pt x="32691" y="36965"/>
                  </a:lnTo>
                  <a:lnTo>
                    <a:pt x="34844" y="36965"/>
                  </a:lnTo>
                  <a:lnTo>
                    <a:pt x="34844" y="34813"/>
                  </a:lnTo>
                  <a:lnTo>
                    <a:pt x="36996" y="34813"/>
                  </a:lnTo>
                  <a:lnTo>
                    <a:pt x="36996" y="32660"/>
                  </a:lnTo>
                  <a:lnTo>
                    <a:pt x="39148" y="32660"/>
                  </a:lnTo>
                  <a:lnTo>
                    <a:pt x="39148" y="30508"/>
                  </a:lnTo>
                  <a:lnTo>
                    <a:pt x="43453" y="30508"/>
                  </a:lnTo>
                  <a:lnTo>
                    <a:pt x="43453" y="28356"/>
                  </a:lnTo>
                  <a:lnTo>
                    <a:pt x="45605" y="28356"/>
                  </a:lnTo>
                  <a:lnTo>
                    <a:pt x="45605" y="26203"/>
                  </a:lnTo>
                  <a:lnTo>
                    <a:pt x="47757" y="26203"/>
                  </a:lnTo>
                  <a:lnTo>
                    <a:pt x="47757" y="24051"/>
                  </a:lnTo>
                  <a:lnTo>
                    <a:pt x="49910" y="24051"/>
                  </a:lnTo>
                  <a:lnTo>
                    <a:pt x="49910" y="21899"/>
                  </a:lnTo>
                  <a:lnTo>
                    <a:pt x="52062" y="21899"/>
                  </a:lnTo>
                  <a:lnTo>
                    <a:pt x="52062" y="19747"/>
                  </a:lnTo>
                  <a:lnTo>
                    <a:pt x="56366" y="19747"/>
                  </a:lnTo>
                  <a:lnTo>
                    <a:pt x="56366" y="17594"/>
                  </a:lnTo>
                  <a:lnTo>
                    <a:pt x="60671" y="17594"/>
                  </a:lnTo>
                  <a:lnTo>
                    <a:pt x="60671" y="15442"/>
                  </a:lnTo>
                  <a:lnTo>
                    <a:pt x="62823" y="15442"/>
                  </a:lnTo>
                  <a:lnTo>
                    <a:pt x="62823" y="13290"/>
                  </a:lnTo>
                  <a:lnTo>
                    <a:pt x="69280" y="13290"/>
                  </a:lnTo>
                  <a:lnTo>
                    <a:pt x="69280" y="11137"/>
                  </a:lnTo>
                  <a:lnTo>
                    <a:pt x="73585" y="11137"/>
                  </a:lnTo>
                  <a:lnTo>
                    <a:pt x="73585" y="8985"/>
                  </a:lnTo>
                  <a:lnTo>
                    <a:pt x="77889" y="8985"/>
                  </a:lnTo>
                  <a:lnTo>
                    <a:pt x="77889" y="6833"/>
                  </a:lnTo>
                  <a:lnTo>
                    <a:pt x="84346" y="6833"/>
                  </a:lnTo>
                  <a:lnTo>
                    <a:pt x="84346" y="4681"/>
                  </a:lnTo>
                  <a:lnTo>
                    <a:pt x="90803" y="4681"/>
                  </a:lnTo>
                  <a:lnTo>
                    <a:pt x="90803" y="2528"/>
                  </a:lnTo>
                  <a:lnTo>
                    <a:pt x="97260" y="2528"/>
                  </a:lnTo>
                  <a:close/>
                </a:path>
              </a:pathLst>
            </a:custGeom>
            <a:solidFill>
              <a:srgbClr val="918BA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A629ABDC-F401-5DE8-D25F-3ED868CE930F}"/>
                </a:ext>
              </a:extLst>
            </p:cNvPr>
            <p:cNvSpPr/>
            <p:nvPr/>
          </p:nvSpPr>
          <p:spPr>
            <a:xfrm>
              <a:off x="12898692" y="7902068"/>
              <a:ext cx="105462" cy="88243"/>
            </a:xfrm>
            <a:custGeom>
              <a:avLst/>
              <a:gdLst>
                <a:gd name="connsiteX0" fmla="*/ 56703 w 105462"/>
                <a:gd name="connsiteY0" fmla="*/ 209 h 88243"/>
                <a:gd name="connsiteX1" fmla="*/ 63160 w 105462"/>
                <a:gd name="connsiteY1" fmla="*/ 209 h 88243"/>
                <a:gd name="connsiteX2" fmla="*/ 63160 w 105462"/>
                <a:gd name="connsiteY2" fmla="*/ 2361 h 88243"/>
                <a:gd name="connsiteX3" fmla="*/ 67465 w 105462"/>
                <a:gd name="connsiteY3" fmla="*/ 2361 h 88243"/>
                <a:gd name="connsiteX4" fmla="*/ 67465 w 105462"/>
                <a:gd name="connsiteY4" fmla="*/ 4514 h 88243"/>
                <a:gd name="connsiteX5" fmla="*/ 69617 w 105462"/>
                <a:gd name="connsiteY5" fmla="*/ 4514 h 88243"/>
                <a:gd name="connsiteX6" fmla="*/ 69617 w 105462"/>
                <a:gd name="connsiteY6" fmla="*/ 6666 h 88243"/>
                <a:gd name="connsiteX7" fmla="*/ 71769 w 105462"/>
                <a:gd name="connsiteY7" fmla="*/ 6666 h 88243"/>
                <a:gd name="connsiteX8" fmla="*/ 71769 w 105462"/>
                <a:gd name="connsiteY8" fmla="*/ 8818 h 88243"/>
                <a:gd name="connsiteX9" fmla="*/ 73922 w 105462"/>
                <a:gd name="connsiteY9" fmla="*/ 8818 h 88243"/>
                <a:gd name="connsiteX10" fmla="*/ 73922 w 105462"/>
                <a:gd name="connsiteY10" fmla="*/ 10970 h 88243"/>
                <a:gd name="connsiteX11" fmla="*/ 76074 w 105462"/>
                <a:gd name="connsiteY11" fmla="*/ 10970 h 88243"/>
                <a:gd name="connsiteX12" fmla="*/ 76074 w 105462"/>
                <a:gd name="connsiteY12" fmla="*/ 13123 h 88243"/>
                <a:gd name="connsiteX13" fmla="*/ 78226 w 105462"/>
                <a:gd name="connsiteY13" fmla="*/ 13123 h 88243"/>
                <a:gd name="connsiteX14" fmla="*/ 78226 w 105462"/>
                <a:gd name="connsiteY14" fmla="*/ 15275 h 88243"/>
                <a:gd name="connsiteX15" fmla="*/ 80379 w 105462"/>
                <a:gd name="connsiteY15" fmla="*/ 15275 h 88243"/>
                <a:gd name="connsiteX16" fmla="*/ 80379 w 105462"/>
                <a:gd name="connsiteY16" fmla="*/ 17427 h 88243"/>
                <a:gd name="connsiteX17" fmla="*/ 82531 w 105462"/>
                <a:gd name="connsiteY17" fmla="*/ 17427 h 88243"/>
                <a:gd name="connsiteX18" fmla="*/ 82531 w 105462"/>
                <a:gd name="connsiteY18" fmla="*/ 21732 h 88243"/>
                <a:gd name="connsiteX19" fmla="*/ 84683 w 105462"/>
                <a:gd name="connsiteY19" fmla="*/ 21732 h 88243"/>
                <a:gd name="connsiteX20" fmla="*/ 84683 w 105462"/>
                <a:gd name="connsiteY20" fmla="*/ 23884 h 88243"/>
                <a:gd name="connsiteX21" fmla="*/ 86835 w 105462"/>
                <a:gd name="connsiteY21" fmla="*/ 23884 h 88243"/>
                <a:gd name="connsiteX22" fmla="*/ 86835 w 105462"/>
                <a:gd name="connsiteY22" fmla="*/ 28189 h 88243"/>
                <a:gd name="connsiteX23" fmla="*/ 88988 w 105462"/>
                <a:gd name="connsiteY23" fmla="*/ 28189 h 88243"/>
                <a:gd name="connsiteX24" fmla="*/ 88988 w 105462"/>
                <a:gd name="connsiteY24" fmla="*/ 32493 h 88243"/>
                <a:gd name="connsiteX25" fmla="*/ 91140 w 105462"/>
                <a:gd name="connsiteY25" fmla="*/ 32493 h 88243"/>
                <a:gd name="connsiteX26" fmla="*/ 91140 w 105462"/>
                <a:gd name="connsiteY26" fmla="*/ 36798 h 88243"/>
                <a:gd name="connsiteX27" fmla="*/ 93292 w 105462"/>
                <a:gd name="connsiteY27" fmla="*/ 36798 h 88243"/>
                <a:gd name="connsiteX28" fmla="*/ 93292 w 105462"/>
                <a:gd name="connsiteY28" fmla="*/ 41102 h 88243"/>
                <a:gd name="connsiteX29" fmla="*/ 95445 w 105462"/>
                <a:gd name="connsiteY29" fmla="*/ 41102 h 88243"/>
                <a:gd name="connsiteX30" fmla="*/ 95445 w 105462"/>
                <a:gd name="connsiteY30" fmla="*/ 45407 h 88243"/>
                <a:gd name="connsiteX31" fmla="*/ 97597 w 105462"/>
                <a:gd name="connsiteY31" fmla="*/ 45407 h 88243"/>
                <a:gd name="connsiteX32" fmla="*/ 97597 w 105462"/>
                <a:gd name="connsiteY32" fmla="*/ 49712 h 88243"/>
                <a:gd name="connsiteX33" fmla="*/ 99749 w 105462"/>
                <a:gd name="connsiteY33" fmla="*/ 49712 h 88243"/>
                <a:gd name="connsiteX34" fmla="*/ 99749 w 105462"/>
                <a:gd name="connsiteY34" fmla="*/ 54016 h 88243"/>
                <a:gd name="connsiteX35" fmla="*/ 101901 w 105462"/>
                <a:gd name="connsiteY35" fmla="*/ 54016 h 88243"/>
                <a:gd name="connsiteX36" fmla="*/ 101901 w 105462"/>
                <a:gd name="connsiteY36" fmla="*/ 58321 h 88243"/>
                <a:gd name="connsiteX37" fmla="*/ 104054 w 105462"/>
                <a:gd name="connsiteY37" fmla="*/ 58321 h 88243"/>
                <a:gd name="connsiteX38" fmla="*/ 104054 w 105462"/>
                <a:gd name="connsiteY38" fmla="*/ 64778 h 88243"/>
                <a:gd name="connsiteX39" fmla="*/ 106206 w 105462"/>
                <a:gd name="connsiteY39" fmla="*/ 64778 h 88243"/>
                <a:gd name="connsiteX40" fmla="*/ 106206 w 105462"/>
                <a:gd name="connsiteY40" fmla="*/ 73387 h 88243"/>
                <a:gd name="connsiteX41" fmla="*/ 101901 w 105462"/>
                <a:gd name="connsiteY41" fmla="*/ 73387 h 88243"/>
                <a:gd name="connsiteX42" fmla="*/ 101901 w 105462"/>
                <a:gd name="connsiteY42" fmla="*/ 79844 h 88243"/>
                <a:gd name="connsiteX43" fmla="*/ 99749 w 105462"/>
                <a:gd name="connsiteY43" fmla="*/ 79844 h 88243"/>
                <a:gd name="connsiteX44" fmla="*/ 99749 w 105462"/>
                <a:gd name="connsiteY44" fmla="*/ 84148 h 88243"/>
                <a:gd name="connsiteX45" fmla="*/ 95445 w 105462"/>
                <a:gd name="connsiteY45" fmla="*/ 84148 h 88243"/>
                <a:gd name="connsiteX46" fmla="*/ 95445 w 105462"/>
                <a:gd name="connsiteY46" fmla="*/ 81996 h 88243"/>
                <a:gd name="connsiteX47" fmla="*/ 93292 w 105462"/>
                <a:gd name="connsiteY47" fmla="*/ 81996 h 88243"/>
                <a:gd name="connsiteX48" fmla="*/ 93292 w 105462"/>
                <a:gd name="connsiteY48" fmla="*/ 88453 h 88243"/>
                <a:gd name="connsiteX49" fmla="*/ 91140 w 105462"/>
                <a:gd name="connsiteY49" fmla="*/ 88453 h 88243"/>
                <a:gd name="connsiteX50" fmla="*/ 91140 w 105462"/>
                <a:gd name="connsiteY50" fmla="*/ 81996 h 88243"/>
                <a:gd name="connsiteX51" fmla="*/ 88988 w 105462"/>
                <a:gd name="connsiteY51" fmla="*/ 81996 h 88243"/>
                <a:gd name="connsiteX52" fmla="*/ 88988 w 105462"/>
                <a:gd name="connsiteY52" fmla="*/ 77691 h 88243"/>
                <a:gd name="connsiteX53" fmla="*/ 86835 w 105462"/>
                <a:gd name="connsiteY53" fmla="*/ 77691 h 88243"/>
                <a:gd name="connsiteX54" fmla="*/ 86835 w 105462"/>
                <a:gd name="connsiteY54" fmla="*/ 71234 h 88243"/>
                <a:gd name="connsiteX55" fmla="*/ 84683 w 105462"/>
                <a:gd name="connsiteY55" fmla="*/ 71234 h 88243"/>
                <a:gd name="connsiteX56" fmla="*/ 84683 w 105462"/>
                <a:gd name="connsiteY56" fmla="*/ 64778 h 88243"/>
                <a:gd name="connsiteX57" fmla="*/ 82531 w 105462"/>
                <a:gd name="connsiteY57" fmla="*/ 64778 h 88243"/>
                <a:gd name="connsiteX58" fmla="*/ 82531 w 105462"/>
                <a:gd name="connsiteY58" fmla="*/ 60473 h 88243"/>
                <a:gd name="connsiteX59" fmla="*/ 80379 w 105462"/>
                <a:gd name="connsiteY59" fmla="*/ 60473 h 88243"/>
                <a:gd name="connsiteX60" fmla="*/ 80379 w 105462"/>
                <a:gd name="connsiteY60" fmla="*/ 56168 h 88243"/>
                <a:gd name="connsiteX61" fmla="*/ 78226 w 105462"/>
                <a:gd name="connsiteY61" fmla="*/ 56168 h 88243"/>
                <a:gd name="connsiteX62" fmla="*/ 78226 w 105462"/>
                <a:gd name="connsiteY62" fmla="*/ 54016 h 88243"/>
                <a:gd name="connsiteX63" fmla="*/ 76074 w 105462"/>
                <a:gd name="connsiteY63" fmla="*/ 54016 h 88243"/>
                <a:gd name="connsiteX64" fmla="*/ 76074 w 105462"/>
                <a:gd name="connsiteY64" fmla="*/ 49712 h 88243"/>
                <a:gd name="connsiteX65" fmla="*/ 73922 w 105462"/>
                <a:gd name="connsiteY65" fmla="*/ 49712 h 88243"/>
                <a:gd name="connsiteX66" fmla="*/ 73922 w 105462"/>
                <a:gd name="connsiteY66" fmla="*/ 47559 h 88243"/>
                <a:gd name="connsiteX67" fmla="*/ 71769 w 105462"/>
                <a:gd name="connsiteY67" fmla="*/ 47559 h 88243"/>
                <a:gd name="connsiteX68" fmla="*/ 71769 w 105462"/>
                <a:gd name="connsiteY68" fmla="*/ 45407 h 88243"/>
                <a:gd name="connsiteX69" fmla="*/ 69617 w 105462"/>
                <a:gd name="connsiteY69" fmla="*/ 45407 h 88243"/>
                <a:gd name="connsiteX70" fmla="*/ 69617 w 105462"/>
                <a:gd name="connsiteY70" fmla="*/ 43255 h 88243"/>
                <a:gd name="connsiteX71" fmla="*/ 67465 w 105462"/>
                <a:gd name="connsiteY71" fmla="*/ 43255 h 88243"/>
                <a:gd name="connsiteX72" fmla="*/ 67465 w 105462"/>
                <a:gd name="connsiteY72" fmla="*/ 41102 h 88243"/>
                <a:gd name="connsiteX73" fmla="*/ 65313 w 105462"/>
                <a:gd name="connsiteY73" fmla="*/ 41102 h 88243"/>
                <a:gd name="connsiteX74" fmla="*/ 65313 w 105462"/>
                <a:gd name="connsiteY74" fmla="*/ 38950 h 88243"/>
                <a:gd name="connsiteX75" fmla="*/ 63160 w 105462"/>
                <a:gd name="connsiteY75" fmla="*/ 38950 h 88243"/>
                <a:gd name="connsiteX76" fmla="*/ 63160 w 105462"/>
                <a:gd name="connsiteY76" fmla="*/ 36798 h 88243"/>
                <a:gd name="connsiteX77" fmla="*/ 58856 w 105462"/>
                <a:gd name="connsiteY77" fmla="*/ 36798 h 88243"/>
                <a:gd name="connsiteX78" fmla="*/ 58856 w 105462"/>
                <a:gd name="connsiteY78" fmla="*/ 34646 h 88243"/>
                <a:gd name="connsiteX79" fmla="*/ 56703 w 105462"/>
                <a:gd name="connsiteY79" fmla="*/ 34646 h 88243"/>
                <a:gd name="connsiteX80" fmla="*/ 56703 w 105462"/>
                <a:gd name="connsiteY80" fmla="*/ 32493 h 88243"/>
                <a:gd name="connsiteX81" fmla="*/ 28724 w 105462"/>
                <a:gd name="connsiteY81" fmla="*/ 32493 h 88243"/>
                <a:gd name="connsiteX82" fmla="*/ 28724 w 105462"/>
                <a:gd name="connsiteY82" fmla="*/ 34646 h 88243"/>
                <a:gd name="connsiteX83" fmla="*/ 24419 w 105462"/>
                <a:gd name="connsiteY83" fmla="*/ 34646 h 88243"/>
                <a:gd name="connsiteX84" fmla="*/ 24419 w 105462"/>
                <a:gd name="connsiteY84" fmla="*/ 36798 h 88243"/>
                <a:gd name="connsiteX85" fmla="*/ 22267 w 105462"/>
                <a:gd name="connsiteY85" fmla="*/ 36798 h 88243"/>
                <a:gd name="connsiteX86" fmla="*/ 22267 w 105462"/>
                <a:gd name="connsiteY86" fmla="*/ 38950 h 88243"/>
                <a:gd name="connsiteX87" fmla="*/ 13658 w 105462"/>
                <a:gd name="connsiteY87" fmla="*/ 38950 h 88243"/>
                <a:gd name="connsiteX88" fmla="*/ 13658 w 105462"/>
                <a:gd name="connsiteY88" fmla="*/ 41102 h 88243"/>
                <a:gd name="connsiteX89" fmla="*/ 7201 w 105462"/>
                <a:gd name="connsiteY89" fmla="*/ 41102 h 88243"/>
                <a:gd name="connsiteX90" fmla="*/ 7201 w 105462"/>
                <a:gd name="connsiteY90" fmla="*/ 43255 h 88243"/>
                <a:gd name="connsiteX91" fmla="*/ 5049 w 105462"/>
                <a:gd name="connsiteY91" fmla="*/ 43255 h 88243"/>
                <a:gd name="connsiteX92" fmla="*/ 5049 w 105462"/>
                <a:gd name="connsiteY92" fmla="*/ 45407 h 88243"/>
                <a:gd name="connsiteX93" fmla="*/ 744 w 105462"/>
                <a:gd name="connsiteY93" fmla="*/ 45407 h 88243"/>
                <a:gd name="connsiteX94" fmla="*/ 744 w 105462"/>
                <a:gd name="connsiteY94" fmla="*/ 43255 h 88243"/>
                <a:gd name="connsiteX95" fmla="*/ 2896 w 105462"/>
                <a:gd name="connsiteY95" fmla="*/ 43255 h 88243"/>
                <a:gd name="connsiteX96" fmla="*/ 2896 w 105462"/>
                <a:gd name="connsiteY96" fmla="*/ 41102 h 88243"/>
                <a:gd name="connsiteX97" fmla="*/ 5049 w 105462"/>
                <a:gd name="connsiteY97" fmla="*/ 41102 h 88243"/>
                <a:gd name="connsiteX98" fmla="*/ 5049 w 105462"/>
                <a:gd name="connsiteY98" fmla="*/ 38950 h 88243"/>
                <a:gd name="connsiteX99" fmla="*/ 11505 w 105462"/>
                <a:gd name="connsiteY99" fmla="*/ 38950 h 88243"/>
                <a:gd name="connsiteX100" fmla="*/ 11505 w 105462"/>
                <a:gd name="connsiteY100" fmla="*/ 32493 h 88243"/>
                <a:gd name="connsiteX101" fmla="*/ 9353 w 105462"/>
                <a:gd name="connsiteY101" fmla="*/ 32493 h 88243"/>
                <a:gd name="connsiteX102" fmla="*/ 9353 w 105462"/>
                <a:gd name="connsiteY102" fmla="*/ 28189 h 88243"/>
                <a:gd name="connsiteX103" fmla="*/ 28724 w 105462"/>
                <a:gd name="connsiteY103" fmla="*/ 28189 h 88243"/>
                <a:gd name="connsiteX104" fmla="*/ 28724 w 105462"/>
                <a:gd name="connsiteY104" fmla="*/ 26036 h 88243"/>
                <a:gd name="connsiteX105" fmla="*/ 43790 w 105462"/>
                <a:gd name="connsiteY105" fmla="*/ 26036 h 88243"/>
                <a:gd name="connsiteX106" fmla="*/ 43790 w 105462"/>
                <a:gd name="connsiteY106" fmla="*/ 23884 h 88243"/>
                <a:gd name="connsiteX107" fmla="*/ 35181 w 105462"/>
                <a:gd name="connsiteY107" fmla="*/ 23884 h 88243"/>
                <a:gd name="connsiteX108" fmla="*/ 35181 w 105462"/>
                <a:gd name="connsiteY108" fmla="*/ 21732 h 88243"/>
                <a:gd name="connsiteX109" fmla="*/ 37333 w 105462"/>
                <a:gd name="connsiteY109" fmla="*/ 21732 h 88243"/>
                <a:gd name="connsiteX110" fmla="*/ 37333 w 105462"/>
                <a:gd name="connsiteY110" fmla="*/ 19580 h 88243"/>
                <a:gd name="connsiteX111" fmla="*/ 35181 w 105462"/>
                <a:gd name="connsiteY111" fmla="*/ 19580 h 88243"/>
                <a:gd name="connsiteX112" fmla="*/ 35181 w 105462"/>
                <a:gd name="connsiteY112" fmla="*/ 6666 h 88243"/>
                <a:gd name="connsiteX113" fmla="*/ 33028 w 105462"/>
                <a:gd name="connsiteY113" fmla="*/ 6666 h 88243"/>
                <a:gd name="connsiteX114" fmla="*/ 33028 w 105462"/>
                <a:gd name="connsiteY114" fmla="*/ 4514 h 88243"/>
                <a:gd name="connsiteX115" fmla="*/ 39485 w 105462"/>
                <a:gd name="connsiteY115" fmla="*/ 4514 h 88243"/>
                <a:gd name="connsiteX116" fmla="*/ 39485 w 105462"/>
                <a:gd name="connsiteY116" fmla="*/ 2361 h 88243"/>
                <a:gd name="connsiteX117" fmla="*/ 56703 w 105462"/>
                <a:gd name="connsiteY117" fmla="*/ 2361 h 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05462" h="88243">
                  <a:moveTo>
                    <a:pt x="56703" y="209"/>
                  </a:moveTo>
                  <a:lnTo>
                    <a:pt x="63160" y="209"/>
                  </a:lnTo>
                  <a:lnTo>
                    <a:pt x="63160" y="2361"/>
                  </a:lnTo>
                  <a:lnTo>
                    <a:pt x="67465" y="2361"/>
                  </a:lnTo>
                  <a:lnTo>
                    <a:pt x="67465" y="4514"/>
                  </a:lnTo>
                  <a:lnTo>
                    <a:pt x="69617" y="4514"/>
                  </a:lnTo>
                  <a:lnTo>
                    <a:pt x="69617" y="6666"/>
                  </a:lnTo>
                  <a:lnTo>
                    <a:pt x="71769" y="6666"/>
                  </a:lnTo>
                  <a:lnTo>
                    <a:pt x="71769" y="8818"/>
                  </a:lnTo>
                  <a:lnTo>
                    <a:pt x="73922" y="8818"/>
                  </a:lnTo>
                  <a:lnTo>
                    <a:pt x="73922" y="10970"/>
                  </a:lnTo>
                  <a:lnTo>
                    <a:pt x="76074" y="10970"/>
                  </a:lnTo>
                  <a:lnTo>
                    <a:pt x="76074" y="13123"/>
                  </a:lnTo>
                  <a:lnTo>
                    <a:pt x="78226" y="13123"/>
                  </a:lnTo>
                  <a:lnTo>
                    <a:pt x="78226" y="15275"/>
                  </a:lnTo>
                  <a:lnTo>
                    <a:pt x="80379" y="15275"/>
                  </a:lnTo>
                  <a:lnTo>
                    <a:pt x="80379" y="17427"/>
                  </a:lnTo>
                  <a:lnTo>
                    <a:pt x="82531" y="17427"/>
                  </a:lnTo>
                  <a:lnTo>
                    <a:pt x="82531" y="21732"/>
                  </a:lnTo>
                  <a:lnTo>
                    <a:pt x="84683" y="21732"/>
                  </a:lnTo>
                  <a:lnTo>
                    <a:pt x="84683" y="23884"/>
                  </a:lnTo>
                  <a:lnTo>
                    <a:pt x="86835" y="23884"/>
                  </a:lnTo>
                  <a:lnTo>
                    <a:pt x="86835" y="28189"/>
                  </a:lnTo>
                  <a:lnTo>
                    <a:pt x="88988" y="28189"/>
                  </a:lnTo>
                  <a:lnTo>
                    <a:pt x="88988" y="32493"/>
                  </a:lnTo>
                  <a:lnTo>
                    <a:pt x="91140" y="32493"/>
                  </a:lnTo>
                  <a:lnTo>
                    <a:pt x="91140" y="36798"/>
                  </a:lnTo>
                  <a:lnTo>
                    <a:pt x="93292" y="36798"/>
                  </a:lnTo>
                  <a:lnTo>
                    <a:pt x="93292" y="41102"/>
                  </a:lnTo>
                  <a:lnTo>
                    <a:pt x="95445" y="41102"/>
                  </a:lnTo>
                  <a:lnTo>
                    <a:pt x="95445" y="45407"/>
                  </a:lnTo>
                  <a:lnTo>
                    <a:pt x="97597" y="45407"/>
                  </a:lnTo>
                  <a:lnTo>
                    <a:pt x="97597" y="49712"/>
                  </a:lnTo>
                  <a:lnTo>
                    <a:pt x="99749" y="49712"/>
                  </a:lnTo>
                  <a:lnTo>
                    <a:pt x="99749" y="54016"/>
                  </a:lnTo>
                  <a:lnTo>
                    <a:pt x="101901" y="54016"/>
                  </a:lnTo>
                  <a:lnTo>
                    <a:pt x="101901" y="58321"/>
                  </a:lnTo>
                  <a:lnTo>
                    <a:pt x="104054" y="58321"/>
                  </a:lnTo>
                  <a:lnTo>
                    <a:pt x="104054" y="64778"/>
                  </a:lnTo>
                  <a:lnTo>
                    <a:pt x="106206" y="64778"/>
                  </a:lnTo>
                  <a:lnTo>
                    <a:pt x="106206" y="73387"/>
                  </a:lnTo>
                  <a:lnTo>
                    <a:pt x="101901" y="73387"/>
                  </a:lnTo>
                  <a:lnTo>
                    <a:pt x="101901" y="79844"/>
                  </a:lnTo>
                  <a:lnTo>
                    <a:pt x="99749" y="79844"/>
                  </a:lnTo>
                  <a:lnTo>
                    <a:pt x="99749" y="84148"/>
                  </a:lnTo>
                  <a:lnTo>
                    <a:pt x="95445" y="84148"/>
                  </a:lnTo>
                  <a:lnTo>
                    <a:pt x="95445" y="81996"/>
                  </a:lnTo>
                  <a:lnTo>
                    <a:pt x="93292" y="81996"/>
                  </a:lnTo>
                  <a:lnTo>
                    <a:pt x="93292" y="88453"/>
                  </a:lnTo>
                  <a:lnTo>
                    <a:pt x="91140" y="88453"/>
                  </a:lnTo>
                  <a:lnTo>
                    <a:pt x="91140" y="81996"/>
                  </a:lnTo>
                  <a:lnTo>
                    <a:pt x="88988" y="81996"/>
                  </a:lnTo>
                  <a:lnTo>
                    <a:pt x="88988" y="77691"/>
                  </a:lnTo>
                  <a:lnTo>
                    <a:pt x="86835" y="77691"/>
                  </a:lnTo>
                  <a:lnTo>
                    <a:pt x="86835" y="71234"/>
                  </a:lnTo>
                  <a:lnTo>
                    <a:pt x="84683" y="71234"/>
                  </a:lnTo>
                  <a:lnTo>
                    <a:pt x="84683" y="64778"/>
                  </a:lnTo>
                  <a:lnTo>
                    <a:pt x="82531" y="64778"/>
                  </a:lnTo>
                  <a:lnTo>
                    <a:pt x="82531" y="60473"/>
                  </a:lnTo>
                  <a:lnTo>
                    <a:pt x="80379" y="60473"/>
                  </a:lnTo>
                  <a:lnTo>
                    <a:pt x="80379" y="56168"/>
                  </a:lnTo>
                  <a:lnTo>
                    <a:pt x="78226" y="56168"/>
                  </a:lnTo>
                  <a:lnTo>
                    <a:pt x="78226" y="54016"/>
                  </a:lnTo>
                  <a:lnTo>
                    <a:pt x="76074" y="54016"/>
                  </a:lnTo>
                  <a:lnTo>
                    <a:pt x="76074" y="49712"/>
                  </a:lnTo>
                  <a:lnTo>
                    <a:pt x="73922" y="49712"/>
                  </a:lnTo>
                  <a:lnTo>
                    <a:pt x="73922" y="47559"/>
                  </a:lnTo>
                  <a:lnTo>
                    <a:pt x="71769" y="47559"/>
                  </a:lnTo>
                  <a:lnTo>
                    <a:pt x="71769" y="45407"/>
                  </a:lnTo>
                  <a:lnTo>
                    <a:pt x="69617" y="45407"/>
                  </a:lnTo>
                  <a:lnTo>
                    <a:pt x="69617" y="43255"/>
                  </a:lnTo>
                  <a:lnTo>
                    <a:pt x="67465" y="43255"/>
                  </a:lnTo>
                  <a:lnTo>
                    <a:pt x="67465" y="41102"/>
                  </a:lnTo>
                  <a:lnTo>
                    <a:pt x="65313" y="41102"/>
                  </a:lnTo>
                  <a:lnTo>
                    <a:pt x="65313" y="38950"/>
                  </a:lnTo>
                  <a:lnTo>
                    <a:pt x="63160" y="38950"/>
                  </a:lnTo>
                  <a:lnTo>
                    <a:pt x="63160" y="36798"/>
                  </a:lnTo>
                  <a:lnTo>
                    <a:pt x="58856" y="36798"/>
                  </a:lnTo>
                  <a:lnTo>
                    <a:pt x="58856" y="34646"/>
                  </a:lnTo>
                  <a:lnTo>
                    <a:pt x="56703" y="34646"/>
                  </a:lnTo>
                  <a:lnTo>
                    <a:pt x="56703" y="32493"/>
                  </a:lnTo>
                  <a:lnTo>
                    <a:pt x="28724" y="32493"/>
                  </a:lnTo>
                  <a:lnTo>
                    <a:pt x="28724" y="34646"/>
                  </a:lnTo>
                  <a:lnTo>
                    <a:pt x="24419" y="34646"/>
                  </a:lnTo>
                  <a:lnTo>
                    <a:pt x="24419" y="36798"/>
                  </a:lnTo>
                  <a:lnTo>
                    <a:pt x="22267" y="36798"/>
                  </a:lnTo>
                  <a:lnTo>
                    <a:pt x="22267" y="38950"/>
                  </a:lnTo>
                  <a:lnTo>
                    <a:pt x="13658" y="38950"/>
                  </a:lnTo>
                  <a:lnTo>
                    <a:pt x="13658" y="41102"/>
                  </a:lnTo>
                  <a:lnTo>
                    <a:pt x="7201" y="41102"/>
                  </a:lnTo>
                  <a:lnTo>
                    <a:pt x="7201" y="43255"/>
                  </a:lnTo>
                  <a:lnTo>
                    <a:pt x="5049" y="43255"/>
                  </a:lnTo>
                  <a:lnTo>
                    <a:pt x="5049" y="45407"/>
                  </a:lnTo>
                  <a:lnTo>
                    <a:pt x="744" y="45407"/>
                  </a:lnTo>
                  <a:lnTo>
                    <a:pt x="744" y="43255"/>
                  </a:lnTo>
                  <a:lnTo>
                    <a:pt x="2896" y="43255"/>
                  </a:lnTo>
                  <a:lnTo>
                    <a:pt x="2896" y="41102"/>
                  </a:lnTo>
                  <a:lnTo>
                    <a:pt x="5049" y="41102"/>
                  </a:lnTo>
                  <a:lnTo>
                    <a:pt x="5049" y="38950"/>
                  </a:lnTo>
                  <a:lnTo>
                    <a:pt x="11505" y="38950"/>
                  </a:lnTo>
                  <a:lnTo>
                    <a:pt x="11505" y="32493"/>
                  </a:lnTo>
                  <a:lnTo>
                    <a:pt x="9353" y="32493"/>
                  </a:lnTo>
                  <a:lnTo>
                    <a:pt x="9353" y="28189"/>
                  </a:lnTo>
                  <a:lnTo>
                    <a:pt x="28724" y="28189"/>
                  </a:lnTo>
                  <a:lnTo>
                    <a:pt x="28724" y="26036"/>
                  </a:lnTo>
                  <a:lnTo>
                    <a:pt x="43790" y="26036"/>
                  </a:lnTo>
                  <a:lnTo>
                    <a:pt x="43790" y="23884"/>
                  </a:lnTo>
                  <a:lnTo>
                    <a:pt x="35181" y="23884"/>
                  </a:lnTo>
                  <a:lnTo>
                    <a:pt x="35181" y="21732"/>
                  </a:lnTo>
                  <a:lnTo>
                    <a:pt x="37333" y="21732"/>
                  </a:lnTo>
                  <a:lnTo>
                    <a:pt x="37333" y="19580"/>
                  </a:lnTo>
                  <a:lnTo>
                    <a:pt x="35181" y="19580"/>
                  </a:lnTo>
                  <a:lnTo>
                    <a:pt x="35181" y="6666"/>
                  </a:lnTo>
                  <a:lnTo>
                    <a:pt x="33028" y="6666"/>
                  </a:lnTo>
                  <a:lnTo>
                    <a:pt x="33028" y="4514"/>
                  </a:lnTo>
                  <a:lnTo>
                    <a:pt x="39485" y="4514"/>
                  </a:lnTo>
                  <a:lnTo>
                    <a:pt x="39485" y="2361"/>
                  </a:lnTo>
                  <a:lnTo>
                    <a:pt x="56703" y="2361"/>
                  </a:lnTo>
                  <a:close/>
                </a:path>
              </a:pathLst>
            </a:custGeom>
            <a:solidFill>
              <a:srgbClr val="835C4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FC91BBC3-23AB-AD11-28EB-EEA883741E53}"/>
                </a:ext>
              </a:extLst>
            </p:cNvPr>
            <p:cNvSpPr/>
            <p:nvPr/>
          </p:nvSpPr>
          <p:spPr>
            <a:xfrm>
              <a:off x="12446712" y="8132363"/>
              <a:ext cx="53807" cy="60264"/>
            </a:xfrm>
            <a:custGeom>
              <a:avLst/>
              <a:gdLst>
                <a:gd name="connsiteX0" fmla="*/ 19888 w 53807"/>
                <a:gd name="connsiteY0" fmla="*/ 316 h 60264"/>
                <a:gd name="connsiteX1" fmla="*/ 34954 w 53807"/>
                <a:gd name="connsiteY1" fmla="*/ 316 h 60264"/>
                <a:gd name="connsiteX2" fmla="*/ 34954 w 53807"/>
                <a:gd name="connsiteY2" fmla="*/ 2468 h 60264"/>
                <a:gd name="connsiteX3" fmla="*/ 39258 w 53807"/>
                <a:gd name="connsiteY3" fmla="*/ 2468 h 60264"/>
                <a:gd name="connsiteX4" fmla="*/ 39258 w 53807"/>
                <a:gd name="connsiteY4" fmla="*/ 4621 h 60264"/>
                <a:gd name="connsiteX5" fmla="*/ 43563 w 53807"/>
                <a:gd name="connsiteY5" fmla="*/ 4621 h 60264"/>
                <a:gd name="connsiteX6" fmla="*/ 43563 w 53807"/>
                <a:gd name="connsiteY6" fmla="*/ 6773 h 60264"/>
                <a:gd name="connsiteX7" fmla="*/ 45715 w 53807"/>
                <a:gd name="connsiteY7" fmla="*/ 6773 h 60264"/>
                <a:gd name="connsiteX8" fmla="*/ 45715 w 53807"/>
                <a:gd name="connsiteY8" fmla="*/ 8925 h 60264"/>
                <a:gd name="connsiteX9" fmla="*/ 47867 w 53807"/>
                <a:gd name="connsiteY9" fmla="*/ 8925 h 60264"/>
                <a:gd name="connsiteX10" fmla="*/ 47867 w 53807"/>
                <a:gd name="connsiteY10" fmla="*/ 11077 h 60264"/>
                <a:gd name="connsiteX11" fmla="*/ 50020 w 53807"/>
                <a:gd name="connsiteY11" fmla="*/ 11077 h 60264"/>
                <a:gd name="connsiteX12" fmla="*/ 50020 w 53807"/>
                <a:gd name="connsiteY12" fmla="*/ 15382 h 60264"/>
                <a:gd name="connsiteX13" fmla="*/ 52172 w 53807"/>
                <a:gd name="connsiteY13" fmla="*/ 15382 h 60264"/>
                <a:gd name="connsiteX14" fmla="*/ 52172 w 53807"/>
                <a:gd name="connsiteY14" fmla="*/ 19687 h 60264"/>
                <a:gd name="connsiteX15" fmla="*/ 54324 w 53807"/>
                <a:gd name="connsiteY15" fmla="*/ 19687 h 60264"/>
                <a:gd name="connsiteX16" fmla="*/ 54324 w 53807"/>
                <a:gd name="connsiteY16" fmla="*/ 43362 h 60264"/>
                <a:gd name="connsiteX17" fmla="*/ 52172 w 53807"/>
                <a:gd name="connsiteY17" fmla="*/ 43362 h 60264"/>
                <a:gd name="connsiteX18" fmla="*/ 52172 w 53807"/>
                <a:gd name="connsiteY18" fmla="*/ 47666 h 60264"/>
                <a:gd name="connsiteX19" fmla="*/ 50020 w 53807"/>
                <a:gd name="connsiteY19" fmla="*/ 47666 h 60264"/>
                <a:gd name="connsiteX20" fmla="*/ 50020 w 53807"/>
                <a:gd name="connsiteY20" fmla="*/ 49819 h 60264"/>
                <a:gd name="connsiteX21" fmla="*/ 47867 w 53807"/>
                <a:gd name="connsiteY21" fmla="*/ 49819 h 60264"/>
                <a:gd name="connsiteX22" fmla="*/ 47867 w 53807"/>
                <a:gd name="connsiteY22" fmla="*/ 51971 h 60264"/>
                <a:gd name="connsiteX23" fmla="*/ 45715 w 53807"/>
                <a:gd name="connsiteY23" fmla="*/ 51971 h 60264"/>
                <a:gd name="connsiteX24" fmla="*/ 45715 w 53807"/>
                <a:gd name="connsiteY24" fmla="*/ 54123 h 60264"/>
                <a:gd name="connsiteX25" fmla="*/ 43563 w 53807"/>
                <a:gd name="connsiteY25" fmla="*/ 54123 h 60264"/>
                <a:gd name="connsiteX26" fmla="*/ 43563 w 53807"/>
                <a:gd name="connsiteY26" fmla="*/ 56275 h 60264"/>
                <a:gd name="connsiteX27" fmla="*/ 39258 w 53807"/>
                <a:gd name="connsiteY27" fmla="*/ 56275 h 60264"/>
                <a:gd name="connsiteX28" fmla="*/ 39258 w 53807"/>
                <a:gd name="connsiteY28" fmla="*/ 58428 h 60264"/>
                <a:gd name="connsiteX29" fmla="*/ 32801 w 53807"/>
                <a:gd name="connsiteY29" fmla="*/ 58428 h 60264"/>
                <a:gd name="connsiteX30" fmla="*/ 32801 w 53807"/>
                <a:gd name="connsiteY30" fmla="*/ 60580 h 60264"/>
                <a:gd name="connsiteX31" fmla="*/ 17735 w 53807"/>
                <a:gd name="connsiteY31" fmla="*/ 60580 h 60264"/>
                <a:gd name="connsiteX32" fmla="*/ 17735 w 53807"/>
                <a:gd name="connsiteY32" fmla="*/ 58428 h 60264"/>
                <a:gd name="connsiteX33" fmla="*/ 13431 w 53807"/>
                <a:gd name="connsiteY33" fmla="*/ 58428 h 60264"/>
                <a:gd name="connsiteX34" fmla="*/ 13431 w 53807"/>
                <a:gd name="connsiteY34" fmla="*/ 56275 h 60264"/>
                <a:gd name="connsiteX35" fmla="*/ 11278 w 53807"/>
                <a:gd name="connsiteY35" fmla="*/ 56275 h 60264"/>
                <a:gd name="connsiteX36" fmla="*/ 11278 w 53807"/>
                <a:gd name="connsiteY36" fmla="*/ 54123 h 60264"/>
                <a:gd name="connsiteX37" fmla="*/ 9126 w 53807"/>
                <a:gd name="connsiteY37" fmla="*/ 54123 h 60264"/>
                <a:gd name="connsiteX38" fmla="*/ 9126 w 53807"/>
                <a:gd name="connsiteY38" fmla="*/ 51971 h 60264"/>
                <a:gd name="connsiteX39" fmla="*/ 6974 w 53807"/>
                <a:gd name="connsiteY39" fmla="*/ 51971 h 60264"/>
                <a:gd name="connsiteX40" fmla="*/ 6974 w 53807"/>
                <a:gd name="connsiteY40" fmla="*/ 49819 h 60264"/>
                <a:gd name="connsiteX41" fmla="*/ 4822 w 53807"/>
                <a:gd name="connsiteY41" fmla="*/ 49819 h 60264"/>
                <a:gd name="connsiteX42" fmla="*/ 4822 w 53807"/>
                <a:gd name="connsiteY42" fmla="*/ 45514 h 60264"/>
                <a:gd name="connsiteX43" fmla="*/ 2669 w 53807"/>
                <a:gd name="connsiteY43" fmla="*/ 45514 h 60264"/>
                <a:gd name="connsiteX44" fmla="*/ 2669 w 53807"/>
                <a:gd name="connsiteY44" fmla="*/ 43362 h 60264"/>
                <a:gd name="connsiteX45" fmla="*/ 517 w 53807"/>
                <a:gd name="connsiteY45" fmla="*/ 43362 h 60264"/>
                <a:gd name="connsiteX46" fmla="*/ 517 w 53807"/>
                <a:gd name="connsiteY46" fmla="*/ 19687 h 60264"/>
                <a:gd name="connsiteX47" fmla="*/ 2669 w 53807"/>
                <a:gd name="connsiteY47" fmla="*/ 19687 h 60264"/>
                <a:gd name="connsiteX48" fmla="*/ 2669 w 53807"/>
                <a:gd name="connsiteY48" fmla="*/ 15382 h 60264"/>
                <a:gd name="connsiteX49" fmla="*/ 4822 w 53807"/>
                <a:gd name="connsiteY49" fmla="*/ 15382 h 60264"/>
                <a:gd name="connsiteX50" fmla="*/ 4822 w 53807"/>
                <a:gd name="connsiteY50" fmla="*/ 11077 h 60264"/>
                <a:gd name="connsiteX51" fmla="*/ 6974 w 53807"/>
                <a:gd name="connsiteY51" fmla="*/ 11077 h 60264"/>
                <a:gd name="connsiteX52" fmla="*/ 6974 w 53807"/>
                <a:gd name="connsiteY52" fmla="*/ 8925 h 60264"/>
                <a:gd name="connsiteX53" fmla="*/ 9126 w 53807"/>
                <a:gd name="connsiteY53" fmla="*/ 8925 h 60264"/>
                <a:gd name="connsiteX54" fmla="*/ 9126 w 53807"/>
                <a:gd name="connsiteY54" fmla="*/ 6773 h 60264"/>
                <a:gd name="connsiteX55" fmla="*/ 11278 w 53807"/>
                <a:gd name="connsiteY55" fmla="*/ 6773 h 60264"/>
                <a:gd name="connsiteX56" fmla="*/ 11278 w 53807"/>
                <a:gd name="connsiteY56" fmla="*/ 4621 h 60264"/>
                <a:gd name="connsiteX57" fmla="*/ 15583 w 53807"/>
                <a:gd name="connsiteY57" fmla="*/ 4621 h 60264"/>
                <a:gd name="connsiteX58" fmla="*/ 15583 w 53807"/>
                <a:gd name="connsiteY58" fmla="*/ 2468 h 60264"/>
                <a:gd name="connsiteX59" fmla="*/ 19888 w 53807"/>
                <a:gd name="connsiteY59" fmla="*/ 2468 h 6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3807" h="60264">
                  <a:moveTo>
                    <a:pt x="19888" y="316"/>
                  </a:moveTo>
                  <a:lnTo>
                    <a:pt x="34954" y="316"/>
                  </a:lnTo>
                  <a:lnTo>
                    <a:pt x="34954" y="2468"/>
                  </a:lnTo>
                  <a:lnTo>
                    <a:pt x="39258" y="2468"/>
                  </a:lnTo>
                  <a:lnTo>
                    <a:pt x="39258" y="4621"/>
                  </a:lnTo>
                  <a:lnTo>
                    <a:pt x="43563" y="4621"/>
                  </a:lnTo>
                  <a:lnTo>
                    <a:pt x="43563" y="6773"/>
                  </a:lnTo>
                  <a:lnTo>
                    <a:pt x="45715" y="6773"/>
                  </a:lnTo>
                  <a:lnTo>
                    <a:pt x="45715" y="8925"/>
                  </a:lnTo>
                  <a:lnTo>
                    <a:pt x="47867" y="8925"/>
                  </a:lnTo>
                  <a:lnTo>
                    <a:pt x="47867" y="11077"/>
                  </a:lnTo>
                  <a:lnTo>
                    <a:pt x="50020" y="11077"/>
                  </a:lnTo>
                  <a:lnTo>
                    <a:pt x="50020" y="15382"/>
                  </a:lnTo>
                  <a:lnTo>
                    <a:pt x="52172" y="15382"/>
                  </a:lnTo>
                  <a:lnTo>
                    <a:pt x="52172" y="19687"/>
                  </a:lnTo>
                  <a:lnTo>
                    <a:pt x="54324" y="19687"/>
                  </a:lnTo>
                  <a:lnTo>
                    <a:pt x="54324" y="43362"/>
                  </a:lnTo>
                  <a:lnTo>
                    <a:pt x="52172" y="43362"/>
                  </a:lnTo>
                  <a:lnTo>
                    <a:pt x="52172" y="47666"/>
                  </a:lnTo>
                  <a:lnTo>
                    <a:pt x="50020" y="47666"/>
                  </a:lnTo>
                  <a:lnTo>
                    <a:pt x="50020" y="49819"/>
                  </a:lnTo>
                  <a:lnTo>
                    <a:pt x="47867" y="49819"/>
                  </a:lnTo>
                  <a:lnTo>
                    <a:pt x="47867" y="51971"/>
                  </a:lnTo>
                  <a:lnTo>
                    <a:pt x="45715" y="51971"/>
                  </a:lnTo>
                  <a:lnTo>
                    <a:pt x="45715" y="54123"/>
                  </a:lnTo>
                  <a:lnTo>
                    <a:pt x="43563" y="54123"/>
                  </a:lnTo>
                  <a:lnTo>
                    <a:pt x="43563" y="56275"/>
                  </a:lnTo>
                  <a:lnTo>
                    <a:pt x="39258" y="56275"/>
                  </a:lnTo>
                  <a:lnTo>
                    <a:pt x="39258" y="58428"/>
                  </a:lnTo>
                  <a:lnTo>
                    <a:pt x="32801" y="58428"/>
                  </a:lnTo>
                  <a:lnTo>
                    <a:pt x="32801" y="60580"/>
                  </a:lnTo>
                  <a:lnTo>
                    <a:pt x="17735" y="60580"/>
                  </a:lnTo>
                  <a:lnTo>
                    <a:pt x="17735" y="58428"/>
                  </a:lnTo>
                  <a:lnTo>
                    <a:pt x="13431" y="58428"/>
                  </a:lnTo>
                  <a:lnTo>
                    <a:pt x="13431" y="56275"/>
                  </a:lnTo>
                  <a:lnTo>
                    <a:pt x="11278" y="56275"/>
                  </a:lnTo>
                  <a:lnTo>
                    <a:pt x="11278" y="54123"/>
                  </a:lnTo>
                  <a:lnTo>
                    <a:pt x="9126" y="54123"/>
                  </a:lnTo>
                  <a:lnTo>
                    <a:pt x="9126" y="51971"/>
                  </a:lnTo>
                  <a:lnTo>
                    <a:pt x="6974" y="51971"/>
                  </a:lnTo>
                  <a:lnTo>
                    <a:pt x="6974" y="49819"/>
                  </a:lnTo>
                  <a:lnTo>
                    <a:pt x="4822" y="49819"/>
                  </a:lnTo>
                  <a:lnTo>
                    <a:pt x="4822" y="45514"/>
                  </a:lnTo>
                  <a:lnTo>
                    <a:pt x="2669" y="45514"/>
                  </a:lnTo>
                  <a:lnTo>
                    <a:pt x="2669" y="43362"/>
                  </a:lnTo>
                  <a:lnTo>
                    <a:pt x="517" y="43362"/>
                  </a:lnTo>
                  <a:lnTo>
                    <a:pt x="517" y="19687"/>
                  </a:lnTo>
                  <a:lnTo>
                    <a:pt x="2669" y="19687"/>
                  </a:lnTo>
                  <a:lnTo>
                    <a:pt x="2669" y="15382"/>
                  </a:lnTo>
                  <a:lnTo>
                    <a:pt x="4822" y="15382"/>
                  </a:lnTo>
                  <a:lnTo>
                    <a:pt x="4822" y="11077"/>
                  </a:lnTo>
                  <a:lnTo>
                    <a:pt x="6974" y="11077"/>
                  </a:lnTo>
                  <a:lnTo>
                    <a:pt x="6974" y="8925"/>
                  </a:lnTo>
                  <a:lnTo>
                    <a:pt x="9126" y="8925"/>
                  </a:lnTo>
                  <a:lnTo>
                    <a:pt x="9126" y="6773"/>
                  </a:lnTo>
                  <a:lnTo>
                    <a:pt x="11278" y="6773"/>
                  </a:lnTo>
                  <a:lnTo>
                    <a:pt x="11278" y="4621"/>
                  </a:lnTo>
                  <a:lnTo>
                    <a:pt x="15583" y="4621"/>
                  </a:lnTo>
                  <a:lnTo>
                    <a:pt x="15583" y="2468"/>
                  </a:lnTo>
                  <a:lnTo>
                    <a:pt x="19888" y="2468"/>
                  </a:lnTo>
                  <a:close/>
                </a:path>
              </a:pathLst>
            </a:custGeom>
            <a:solidFill>
              <a:srgbClr val="0F0E1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523AF969-671A-53C8-F71B-0A0F8E540A1C}"/>
                </a:ext>
              </a:extLst>
            </p:cNvPr>
            <p:cNvSpPr/>
            <p:nvPr/>
          </p:nvSpPr>
          <p:spPr>
            <a:xfrm>
              <a:off x="12311118" y="9135328"/>
              <a:ext cx="58111" cy="81786"/>
            </a:xfrm>
            <a:custGeom>
              <a:avLst/>
              <a:gdLst>
                <a:gd name="connsiteX0" fmla="*/ 11211 w 58111"/>
                <a:gd name="connsiteY0" fmla="*/ 782 h 81786"/>
                <a:gd name="connsiteX1" fmla="*/ 13364 w 58111"/>
                <a:gd name="connsiteY1" fmla="*/ 782 h 81786"/>
                <a:gd name="connsiteX2" fmla="*/ 13364 w 58111"/>
                <a:gd name="connsiteY2" fmla="*/ 2934 h 81786"/>
                <a:gd name="connsiteX3" fmla="*/ 15516 w 58111"/>
                <a:gd name="connsiteY3" fmla="*/ 2934 h 81786"/>
                <a:gd name="connsiteX4" fmla="*/ 15516 w 58111"/>
                <a:gd name="connsiteY4" fmla="*/ 22305 h 81786"/>
                <a:gd name="connsiteX5" fmla="*/ 43496 w 58111"/>
                <a:gd name="connsiteY5" fmla="*/ 22305 h 81786"/>
                <a:gd name="connsiteX6" fmla="*/ 43496 w 58111"/>
                <a:gd name="connsiteY6" fmla="*/ 20153 h 81786"/>
                <a:gd name="connsiteX7" fmla="*/ 49953 w 58111"/>
                <a:gd name="connsiteY7" fmla="*/ 20153 h 81786"/>
                <a:gd name="connsiteX8" fmla="*/ 49953 w 58111"/>
                <a:gd name="connsiteY8" fmla="*/ 18000 h 81786"/>
                <a:gd name="connsiteX9" fmla="*/ 54257 w 58111"/>
                <a:gd name="connsiteY9" fmla="*/ 18000 h 81786"/>
                <a:gd name="connsiteX10" fmla="*/ 54257 w 58111"/>
                <a:gd name="connsiteY10" fmla="*/ 782 h 81786"/>
                <a:gd name="connsiteX11" fmla="*/ 56409 w 58111"/>
                <a:gd name="connsiteY11" fmla="*/ 782 h 81786"/>
                <a:gd name="connsiteX12" fmla="*/ 56409 w 58111"/>
                <a:gd name="connsiteY12" fmla="*/ 9391 h 81786"/>
                <a:gd name="connsiteX13" fmla="*/ 58562 w 58111"/>
                <a:gd name="connsiteY13" fmla="*/ 9391 h 81786"/>
                <a:gd name="connsiteX14" fmla="*/ 58562 w 58111"/>
                <a:gd name="connsiteY14" fmla="*/ 39523 h 81786"/>
                <a:gd name="connsiteX15" fmla="*/ 56409 w 58111"/>
                <a:gd name="connsiteY15" fmla="*/ 39523 h 81786"/>
                <a:gd name="connsiteX16" fmla="*/ 56409 w 58111"/>
                <a:gd name="connsiteY16" fmla="*/ 48132 h 81786"/>
                <a:gd name="connsiteX17" fmla="*/ 54257 w 58111"/>
                <a:gd name="connsiteY17" fmla="*/ 48132 h 81786"/>
                <a:gd name="connsiteX18" fmla="*/ 54257 w 58111"/>
                <a:gd name="connsiteY18" fmla="*/ 52437 h 81786"/>
                <a:gd name="connsiteX19" fmla="*/ 52105 w 58111"/>
                <a:gd name="connsiteY19" fmla="*/ 52437 h 81786"/>
                <a:gd name="connsiteX20" fmla="*/ 52105 w 58111"/>
                <a:gd name="connsiteY20" fmla="*/ 56741 h 81786"/>
                <a:gd name="connsiteX21" fmla="*/ 49953 w 58111"/>
                <a:gd name="connsiteY21" fmla="*/ 56741 h 81786"/>
                <a:gd name="connsiteX22" fmla="*/ 49953 w 58111"/>
                <a:gd name="connsiteY22" fmla="*/ 61046 h 81786"/>
                <a:gd name="connsiteX23" fmla="*/ 47800 w 58111"/>
                <a:gd name="connsiteY23" fmla="*/ 61046 h 81786"/>
                <a:gd name="connsiteX24" fmla="*/ 47800 w 58111"/>
                <a:gd name="connsiteY24" fmla="*/ 63198 h 81786"/>
                <a:gd name="connsiteX25" fmla="*/ 45648 w 58111"/>
                <a:gd name="connsiteY25" fmla="*/ 63198 h 81786"/>
                <a:gd name="connsiteX26" fmla="*/ 45648 w 58111"/>
                <a:gd name="connsiteY26" fmla="*/ 67503 h 81786"/>
                <a:gd name="connsiteX27" fmla="*/ 43496 w 58111"/>
                <a:gd name="connsiteY27" fmla="*/ 67503 h 81786"/>
                <a:gd name="connsiteX28" fmla="*/ 43496 w 58111"/>
                <a:gd name="connsiteY28" fmla="*/ 69655 h 81786"/>
                <a:gd name="connsiteX29" fmla="*/ 39191 w 58111"/>
                <a:gd name="connsiteY29" fmla="*/ 69655 h 81786"/>
                <a:gd name="connsiteX30" fmla="*/ 39191 w 58111"/>
                <a:gd name="connsiteY30" fmla="*/ 71807 h 81786"/>
                <a:gd name="connsiteX31" fmla="*/ 37039 w 58111"/>
                <a:gd name="connsiteY31" fmla="*/ 71807 h 81786"/>
                <a:gd name="connsiteX32" fmla="*/ 37039 w 58111"/>
                <a:gd name="connsiteY32" fmla="*/ 73960 h 81786"/>
                <a:gd name="connsiteX33" fmla="*/ 32734 w 58111"/>
                <a:gd name="connsiteY33" fmla="*/ 73960 h 81786"/>
                <a:gd name="connsiteX34" fmla="*/ 32734 w 58111"/>
                <a:gd name="connsiteY34" fmla="*/ 76112 h 81786"/>
                <a:gd name="connsiteX35" fmla="*/ 28430 w 58111"/>
                <a:gd name="connsiteY35" fmla="*/ 76112 h 81786"/>
                <a:gd name="connsiteX36" fmla="*/ 28430 w 58111"/>
                <a:gd name="connsiteY36" fmla="*/ 78264 h 81786"/>
                <a:gd name="connsiteX37" fmla="*/ 26277 w 58111"/>
                <a:gd name="connsiteY37" fmla="*/ 78264 h 81786"/>
                <a:gd name="connsiteX38" fmla="*/ 26277 w 58111"/>
                <a:gd name="connsiteY38" fmla="*/ 80417 h 81786"/>
                <a:gd name="connsiteX39" fmla="*/ 24125 w 58111"/>
                <a:gd name="connsiteY39" fmla="*/ 80417 h 81786"/>
                <a:gd name="connsiteX40" fmla="*/ 24125 w 58111"/>
                <a:gd name="connsiteY40" fmla="*/ 82569 h 81786"/>
                <a:gd name="connsiteX41" fmla="*/ 450 w 58111"/>
                <a:gd name="connsiteY41" fmla="*/ 82569 h 81786"/>
                <a:gd name="connsiteX42" fmla="*/ 450 w 58111"/>
                <a:gd name="connsiteY42" fmla="*/ 78264 h 81786"/>
                <a:gd name="connsiteX43" fmla="*/ 2602 w 58111"/>
                <a:gd name="connsiteY43" fmla="*/ 78264 h 81786"/>
                <a:gd name="connsiteX44" fmla="*/ 2602 w 58111"/>
                <a:gd name="connsiteY44" fmla="*/ 73960 h 81786"/>
                <a:gd name="connsiteX45" fmla="*/ 4755 w 58111"/>
                <a:gd name="connsiteY45" fmla="*/ 73960 h 81786"/>
                <a:gd name="connsiteX46" fmla="*/ 4755 w 58111"/>
                <a:gd name="connsiteY46" fmla="*/ 67503 h 81786"/>
                <a:gd name="connsiteX47" fmla="*/ 6907 w 58111"/>
                <a:gd name="connsiteY47" fmla="*/ 67503 h 81786"/>
                <a:gd name="connsiteX48" fmla="*/ 6907 w 58111"/>
                <a:gd name="connsiteY48" fmla="*/ 63198 h 81786"/>
                <a:gd name="connsiteX49" fmla="*/ 9059 w 58111"/>
                <a:gd name="connsiteY49" fmla="*/ 63198 h 81786"/>
                <a:gd name="connsiteX50" fmla="*/ 9059 w 58111"/>
                <a:gd name="connsiteY50" fmla="*/ 58894 h 81786"/>
                <a:gd name="connsiteX51" fmla="*/ 11211 w 58111"/>
                <a:gd name="connsiteY51" fmla="*/ 58894 h 81786"/>
                <a:gd name="connsiteX52" fmla="*/ 11211 w 58111"/>
                <a:gd name="connsiteY52" fmla="*/ 50285 h 81786"/>
                <a:gd name="connsiteX53" fmla="*/ 13364 w 58111"/>
                <a:gd name="connsiteY53" fmla="*/ 50285 h 81786"/>
                <a:gd name="connsiteX54" fmla="*/ 13364 w 58111"/>
                <a:gd name="connsiteY54" fmla="*/ 9391 h 81786"/>
                <a:gd name="connsiteX55" fmla="*/ 11211 w 58111"/>
                <a:gd name="connsiteY55" fmla="*/ 9391 h 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8111" h="81786">
                  <a:moveTo>
                    <a:pt x="11211" y="782"/>
                  </a:moveTo>
                  <a:lnTo>
                    <a:pt x="13364" y="782"/>
                  </a:lnTo>
                  <a:lnTo>
                    <a:pt x="13364" y="2934"/>
                  </a:lnTo>
                  <a:lnTo>
                    <a:pt x="15516" y="2934"/>
                  </a:lnTo>
                  <a:lnTo>
                    <a:pt x="15516" y="22305"/>
                  </a:lnTo>
                  <a:lnTo>
                    <a:pt x="43496" y="22305"/>
                  </a:lnTo>
                  <a:lnTo>
                    <a:pt x="43496" y="20153"/>
                  </a:lnTo>
                  <a:lnTo>
                    <a:pt x="49953" y="20153"/>
                  </a:lnTo>
                  <a:lnTo>
                    <a:pt x="49953" y="18000"/>
                  </a:lnTo>
                  <a:lnTo>
                    <a:pt x="54257" y="18000"/>
                  </a:lnTo>
                  <a:lnTo>
                    <a:pt x="54257" y="782"/>
                  </a:lnTo>
                  <a:lnTo>
                    <a:pt x="56409" y="782"/>
                  </a:lnTo>
                  <a:lnTo>
                    <a:pt x="56409" y="9391"/>
                  </a:lnTo>
                  <a:lnTo>
                    <a:pt x="58562" y="9391"/>
                  </a:lnTo>
                  <a:lnTo>
                    <a:pt x="58562" y="39523"/>
                  </a:lnTo>
                  <a:lnTo>
                    <a:pt x="56409" y="39523"/>
                  </a:lnTo>
                  <a:lnTo>
                    <a:pt x="56409" y="48132"/>
                  </a:lnTo>
                  <a:lnTo>
                    <a:pt x="54257" y="48132"/>
                  </a:lnTo>
                  <a:lnTo>
                    <a:pt x="54257" y="52437"/>
                  </a:lnTo>
                  <a:lnTo>
                    <a:pt x="52105" y="52437"/>
                  </a:lnTo>
                  <a:lnTo>
                    <a:pt x="52105" y="56741"/>
                  </a:lnTo>
                  <a:lnTo>
                    <a:pt x="49953" y="56741"/>
                  </a:lnTo>
                  <a:lnTo>
                    <a:pt x="49953" y="61046"/>
                  </a:lnTo>
                  <a:lnTo>
                    <a:pt x="47800" y="61046"/>
                  </a:lnTo>
                  <a:lnTo>
                    <a:pt x="47800" y="63198"/>
                  </a:lnTo>
                  <a:lnTo>
                    <a:pt x="45648" y="63198"/>
                  </a:lnTo>
                  <a:lnTo>
                    <a:pt x="45648" y="67503"/>
                  </a:lnTo>
                  <a:lnTo>
                    <a:pt x="43496" y="67503"/>
                  </a:lnTo>
                  <a:lnTo>
                    <a:pt x="43496" y="69655"/>
                  </a:lnTo>
                  <a:lnTo>
                    <a:pt x="39191" y="69655"/>
                  </a:lnTo>
                  <a:lnTo>
                    <a:pt x="39191" y="71807"/>
                  </a:lnTo>
                  <a:lnTo>
                    <a:pt x="37039" y="71807"/>
                  </a:lnTo>
                  <a:lnTo>
                    <a:pt x="37039" y="73960"/>
                  </a:lnTo>
                  <a:lnTo>
                    <a:pt x="32734" y="73960"/>
                  </a:lnTo>
                  <a:lnTo>
                    <a:pt x="32734" y="76112"/>
                  </a:lnTo>
                  <a:lnTo>
                    <a:pt x="28430" y="76112"/>
                  </a:lnTo>
                  <a:lnTo>
                    <a:pt x="28430" y="78264"/>
                  </a:lnTo>
                  <a:lnTo>
                    <a:pt x="26277" y="78264"/>
                  </a:lnTo>
                  <a:lnTo>
                    <a:pt x="26277" y="80417"/>
                  </a:lnTo>
                  <a:lnTo>
                    <a:pt x="24125" y="80417"/>
                  </a:lnTo>
                  <a:lnTo>
                    <a:pt x="24125" y="82569"/>
                  </a:lnTo>
                  <a:lnTo>
                    <a:pt x="450" y="82569"/>
                  </a:lnTo>
                  <a:lnTo>
                    <a:pt x="450" y="78264"/>
                  </a:lnTo>
                  <a:lnTo>
                    <a:pt x="2602" y="78264"/>
                  </a:lnTo>
                  <a:lnTo>
                    <a:pt x="2602" y="73960"/>
                  </a:lnTo>
                  <a:lnTo>
                    <a:pt x="4755" y="73960"/>
                  </a:lnTo>
                  <a:lnTo>
                    <a:pt x="4755" y="67503"/>
                  </a:lnTo>
                  <a:lnTo>
                    <a:pt x="6907" y="67503"/>
                  </a:lnTo>
                  <a:lnTo>
                    <a:pt x="6907" y="63198"/>
                  </a:lnTo>
                  <a:lnTo>
                    <a:pt x="9059" y="63198"/>
                  </a:lnTo>
                  <a:lnTo>
                    <a:pt x="9059" y="58894"/>
                  </a:lnTo>
                  <a:lnTo>
                    <a:pt x="11211" y="58894"/>
                  </a:lnTo>
                  <a:lnTo>
                    <a:pt x="11211" y="50285"/>
                  </a:lnTo>
                  <a:lnTo>
                    <a:pt x="13364" y="50285"/>
                  </a:lnTo>
                  <a:lnTo>
                    <a:pt x="13364" y="9391"/>
                  </a:lnTo>
                  <a:lnTo>
                    <a:pt x="11211" y="9391"/>
                  </a:lnTo>
                  <a:close/>
                </a:path>
              </a:pathLst>
            </a:custGeom>
            <a:solidFill>
              <a:srgbClr val="ADABC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45DA2514-0598-F4CF-1AE5-38FEF0247BA8}"/>
                </a:ext>
              </a:extLst>
            </p:cNvPr>
            <p:cNvSpPr/>
            <p:nvPr/>
          </p:nvSpPr>
          <p:spPr>
            <a:xfrm>
              <a:off x="12444560" y="9143937"/>
              <a:ext cx="55959" cy="73177"/>
            </a:xfrm>
            <a:custGeom>
              <a:avLst/>
              <a:gdLst>
                <a:gd name="connsiteX0" fmla="*/ 507 w 55959"/>
                <a:gd name="connsiteY0" fmla="*/ 786 h 73177"/>
                <a:gd name="connsiteX1" fmla="*/ 2659 w 55959"/>
                <a:gd name="connsiteY1" fmla="*/ 786 h 73177"/>
                <a:gd name="connsiteX2" fmla="*/ 2659 w 55959"/>
                <a:gd name="connsiteY2" fmla="*/ 11547 h 73177"/>
                <a:gd name="connsiteX3" fmla="*/ 41400 w 55959"/>
                <a:gd name="connsiteY3" fmla="*/ 11547 h 73177"/>
                <a:gd name="connsiteX4" fmla="*/ 41400 w 55959"/>
                <a:gd name="connsiteY4" fmla="*/ 5091 h 73177"/>
                <a:gd name="connsiteX5" fmla="*/ 43553 w 55959"/>
                <a:gd name="connsiteY5" fmla="*/ 5091 h 73177"/>
                <a:gd name="connsiteX6" fmla="*/ 43553 w 55959"/>
                <a:gd name="connsiteY6" fmla="*/ 43832 h 73177"/>
                <a:gd name="connsiteX7" fmla="*/ 45705 w 55959"/>
                <a:gd name="connsiteY7" fmla="*/ 43832 h 73177"/>
                <a:gd name="connsiteX8" fmla="*/ 45705 w 55959"/>
                <a:gd name="connsiteY8" fmla="*/ 52441 h 73177"/>
                <a:gd name="connsiteX9" fmla="*/ 47857 w 55959"/>
                <a:gd name="connsiteY9" fmla="*/ 52441 h 73177"/>
                <a:gd name="connsiteX10" fmla="*/ 47857 w 55959"/>
                <a:gd name="connsiteY10" fmla="*/ 56745 h 73177"/>
                <a:gd name="connsiteX11" fmla="*/ 50010 w 55959"/>
                <a:gd name="connsiteY11" fmla="*/ 56745 h 73177"/>
                <a:gd name="connsiteX12" fmla="*/ 50010 w 55959"/>
                <a:gd name="connsiteY12" fmla="*/ 61050 h 73177"/>
                <a:gd name="connsiteX13" fmla="*/ 52162 w 55959"/>
                <a:gd name="connsiteY13" fmla="*/ 61050 h 73177"/>
                <a:gd name="connsiteX14" fmla="*/ 52162 w 55959"/>
                <a:gd name="connsiteY14" fmla="*/ 65355 h 73177"/>
                <a:gd name="connsiteX15" fmla="*/ 54314 w 55959"/>
                <a:gd name="connsiteY15" fmla="*/ 65355 h 73177"/>
                <a:gd name="connsiteX16" fmla="*/ 54314 w 55959"/>
                <a:gd name="connsiteY16" fmla="*/ 69659 h 73177"/>
                <a:gd name="connsiteX17" fmla="*/ 56466 w 55959"/>
                <a:gd name="connsiteY17" fmla="*/ 69659 h 73177"/>
                <a:gd name="connsiteX18" fmla="*/ 56466 w 55959"/>
                <a:gd name="connsiteY18" fmla="*/ 73964 h 73177"/>
                <a:gd name="connsiteX19" fmla="*/ 32791 w 55959"/>
                <a:gd name="connsiteY19" fmla="*/ 73964 h 73177"/>
                <a:gd name="connsiteX20" fmla="*/ 32791 w 55959"/>
                <a:gd name="connsiteY20" fmla="*/ 71811 h 73177"/>
                <a:gd name="connsiteX21" fmla="*/ 30639 w 55959"/>
                <a:gd name="connsiteY21" fmla="*/ 71811 h 73177"/>
                <a:gd name="connsiteX22" fmla="*/ 30639 w 55959"/>
                <a:gd name="connsiteY22" fmla="*/ 69659 h 73177"/>
                <a:gd name="connsiteX23" fmla="*/ 28487 w 55959"/>
                <a:gd name="connsiteY23" fmla="*/ 69659 h 73177"/>
                <a:gd name="connsiteX24" fmla="*/ 28487 w 55959"/>
                <a:gd name="connsiteY24" fmla="*/ 67507 h 73177"/>
                <a:gd name="connsiteX25" fmla="*/ 24182 w 55959"/>
                <a:gd name="connsiteY25" fmla="*/ 67507 h 73177"/>
                <a:gd name="connsiteX26" fmla="*/ 24182 w 55959"/>
                <a:gd name="connsiteY26" fmla="*/ 65355 h 73177"/>
                <a:gd name="connsiteX27" fmla="*/ 22030 w 55959"/>
                <a:gd name="connsiteY27" fmla="*/ 65355 h 73177"/>
                <a:gd name="connsiteX28" fmla="*/ 22030 w 55959"/>
                <a:gd name="connsiteY28" fmla="*/ 63202 h 73177"/>
                <a:gd name="connsiteX29" fmla="*/ 19878 w 55959"/>
                <a:gd name="connsiteY29" fmla="*/ 63202 h 73177"/>
                <a:gd name="connsiteX30" fmla="*/ 19878 w 55959"/>
                <a:gd name="connsiteY30" fmla="*/ 61050 h 73177"/>
                <a:gd name="connsiteX31" fmla="*/ 17725 w 55959"/>
                <a:gd name="connsiteY31" fmla="*/ 61050 h 73177"/>
                <a:gd name="connsiteX32" fmla="*/ 17725 w 55959"/>
                <a:gd name="connsiteY32" fmla="*/ 58898 h 73177"/>
                <a:gd name="connsiteX33" fmla="*/ 15573 w 55959"/>
                <a:gd name="connsiteY33" fmla="*/ 58898 h 73177"/>
                <a:gd name="connsiteX34" fmla="*/ 15573 w 55959"/>
                <a:gd name="connsiteY34" fmla="*/ 56745 h 73177"/>
                <a:gd name="connsiteX35" fmla="*/ 13421 w 55959"/>
                <a:gd name="connsiteY35" fmla="*/ 56745 h 73177"/>
                <a:gd name="connsiteX36" fmla="*/ 13421 w 55959"/>
                <a:gd name="connsiteY36" fmla="*/ 54593 h 73177"/>
                <a:gd name="connsiteX37" fmla="*/ 11268 w 55959"/>
                <a:gd name="connsiteY37" fmla="*/ 54593 h 73177"/>
                <a:gd name="connsiteX38" fmla="*/ 11268 w 55959"/>
                <a:gd name="connsiteY38" fmla="*/ 52441 h 73177"/>
                <a:gd name="connsiteX39" fmla="*/ 9116 w 55959"/>
                <a:gd name="connsiteY39" fmla="*/ 52441 h 73177"/>
                <a:gd name="connsiteX40" fmla="*/ 9116 w 55959"/>
                <a:gd name="connsiteY40" fmla="*/ 48136 h 73177"/>
                <a:gd name="connsiteX41" fmla="*/ 6964 w 55959"/>
                <a:gd name="connsiteY41" fmla="*/ 48136 h 73177"/>
                <a:gd name="connsiteX42" fmla="*/ 6964 w 55959"/>
                <a:gd name="connsiteY42" fmla="*/ 43832 h 73177"/>
                <a:gd name="connsiteX43" fmla="*/ 4812 w 55959"/>
                <a:gd name="connsiteY43" fmla="*/ 43832 h 73177"/>
                <a:gd name="connsiteX44" fmla="*/ 4812 w 55959"/>
                <a:gd name="connsiteY44" fmla="*/ 39527 h 73177"/>
                <a:gd name="connsiteX45" fmla="*/ 2659 w 55959"/>
                <a:gd name="connsiteY45" fmla="*/ 39527 h 73177"/>
                <a:gd name="connsiteX46" fmla="*/ 2659 w 55959"/>
                <a:gd name="connsiteY46" fmla="*/ 33070 h 73177"/>
                <a:gd name="connsiteX47" fmla="*/ 507 w 55959"/>
                <a:gd name="connsiteY47" fmla="*/ 33070 h 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959" h="73177">
                  <a:moveTo>
                    <a:pt x="507" y="786"/>
                  </a:moveTo>
                  <a:lnTo>
                    <a:pt x="2659" y="786"/>
                  </a:lnTo>
                  <a:lnTo>
                    <a:pt x="2659" y="11547"/>
                  </a:lnTo>
                  <a:lnTo>
                    <a:pt x="41400" y="11547"/>
                  </a:lnTo>
                  <a:lnTo>
                    <a:pt x="41400" y="5091"/>
                  </a:lnTo>
                  <a:lnTo>
                    <a:pt x="43553" y="5091"/>
                  </a:lnTo>
                  <a:lnTo>
                    <a:pt x="43553" y="43832"/>
                  </a:lnTo>
                  <a:lnTo>
                    <a:pt x="45705" y="43832"/>
                  </a:lnTo>
                  <a:lnTo>
                    <a:pt x="45705" y="52441"/>
                  </a:lnTo>
                  <a:lnTo>
                    <a:pt x="47857" y="52441"/>
                  </a:lnTo>
                  <a:lnTo>
                    <a:pt x="47857" y="56745"/>
                  </a:lnTo>
                  <a:lnTo>
                    <a:pt x="50010" y="56745"/>
                  </a:lnTo>
                  <a:lnTo>
                    <a:pt x="50010" y="61050"/>
                  </a:lnTo>
                  <a:lnTo>
                    <a:pt x="52162" y="61050"/>
                  </a:lnTo>
                  <a:lnTo>
                    <a:pt x="52162" y="65355"/>
                  </a:lnTo>
                  <a:lnTo>
                    <a:pt x="54314" y="65355"/>
                  </a:lnTo>
                  <a:lnTo>
                    <a:pt x="54314" y="69659"/>
                  </a:lnTo>
                  <a:lnTo>
                    <a:pt x="56466" y="69659"/>
                  </a:lnTo>
                  <a:lnTo>
                    <a:pt x="56466" y="73964"/>
                  </a:lnTo>
                  <a:lnTo>
                    <a:pt x="32791" y="73964"/>
                  </a:lnTo>
                  <a:lnTo>
                    <a:pt x="32791" y="71811"/>
                  </a:lnTo>
                  <a:lnTo>
                    <a:pt x="30639" y="71811"/>
                  </a:lnTo>
                  <a:lnTo>
                    <a:pt x="30639" y="69659"/>
                  </a:lnTo>
                  <a:lnTo>
                    <a:pt x="28487" y="69659"/>
                  </a:lnTo>
                  <a:lnTo>
                    <a:pt x="28487" y="67507"/>
                  </a:lnTo>
                  <a:lnTo>
                    <a:pt x="24182" y="67507"/>
                  </a:lnTo>
                  <a:lnTo>
                    <a:pt x="24182" y="65355"/>
                  </a:lnTo>
                  <a:lnTo>
                    <a:pt x="22030" y="65355"/>
                  </a:lnTo>
                  <a:lnTo>
                    <a:pt x="22030" y="63202"/>
                  </a:lnTo>
                  <a:lnTo>
                    <a:pt x="19878" y="63202"/>
                  </a:lnTo>
                  <a:lnTo>
                    <a:pt x="19878" y="61050"/>
                  </a:lnTo>
                  <a:lnTo>
                    <a:pt x="17725" y="61050"/>
                  </a:lnTo>
                  <a:lnTo>
                    <a:pt x="17725" y="58898"/>
                  </a:lnTo>
                  <a:lnTo>
                    <a:pt x="15573" y="58898"/>
                  </a:lnTo>
                  <a:lnTo>
                    <a:pt x="15573" y="56745"/>
                  </a:lnTo>
                  <a:lnTo>
                    <a:pt x="13421" y="56745"/>
                  </a:lnTo>
                  <a:lnTo>
                    <a:pt x="13421" y="54593"/>
                  </a:lnTo>
                  <a:lnTo>
                    <a:pt x="11268" y="54593"/>
                  </a:lnTo>
                  <a:lnTo>
                    <a:pt x="11268" y="52441"/>
                  </a:lnTo>
                  <a:lnTo>
                    <a:pt x="9116" y="52441"/>
                  </a:lnTo>
                  <a:lnTo>
                    <a:pt x="9116" y="48136"/>
                  </a:lnTo>
                  <a:lnTo>
                    <a:pt x="6964" y="48136"/>
                  </a:lnTo>
                  <a:lnTo>
                    <a:pt x="6964" y="43832"/>
                  </a:lnTo>
                  <a:lnTo>
                    <a:pt x="4812" y="43832"/>
                  </a:lnTo>
                  <a:lnTo>
                    <a:pt x="4812" y="39527"/>
                  </a:lnTo>
                  <a:lnTo>
                    <a:pt x="2659" y="39527"/>
                  </a:lnTo>
                  <a:lnTo>
                    <a:pt x="2659" y="33070"/>
                  </a:lnTo>
                  <a:lnTo>
                    <a:pt x="507" y="33070"/>
                  </a:lnTo>
                  <a:close/>
                </a:path>
              </a:pathLst>
            </a:custGeom>
            <a:solidFill>
              <a:srgbClr val="A7A5B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498C26E3-08A8-A91C-7D57-2266AF173713}"/>
                </a:ext>
              </a:extLst>
            </p:cNvPr>
            <p:cNvSpPr/>
            <p:nvPr/>
          </p:nvSpPr>
          <p:spPr>
            <a:xfrm>
              <a:off x="12674854" y="9137481"/>
              <a:ext cx="55959" cy="79634"/>
            </a:xfrm>
            <a:custGeom>
              <a:avLst/>
              <a:gdLst>
                <a:gd name="connsiteX0" fmla="*/ 11380 w 55959"/>
                <a:gd name="connsiteY0" fmla="*/ 783 h 79634"/>
                <a:gd name="connsiteX1" fmla="*/ 13533 w 55959"/>
                <a:gd name="connsiteY1" fmla="*/ 783 h 79634"/>
                <a:gd name="connsiteX2" fmla="*/ 13533 w 55959"/>
                <a:gd name="connsiteY2" fmla="*/ 7240 h 79634"/>
                <a:gd name="connsiteX3" fmla="*/ 15685 w 55959"/>
                <a:gd name="connsiteY3" fmla="*/ 7240 h 79634"/>
                <a:gd name="connsiteX4" fmla="*/ 15685 w 55959"/>
                <a:gd name="connsiteY4" fmla="*/ 9392 h 79634"/>
                <a:gd name="connsiteX5" fmla="*/ 17837 w 55959"/>
                <a:gd name="connsiteY5" fmla="*/ 9392 h 79634"/>
                <a:gd name="connsiteX6" fmla="*/ 17837 w 55959"/>
                <a:gd name="connsiteY6" fmla="*/ 26610 h 79634"/>
                <a:gd name="connsiteX7" fmla="*/ 35056 w 55959"/>
                <a:gd name="connsiteY7" fmla="*/ 26610 h 79634"/>
                <a:gd name="connsiteX8" fmla="*/ 35056 w 55959"/>
                <a:gd name="connsiteY8" fmla="*/ 24458 h 79634"/>
                <a:gd name="connsiteX9" fmla="*/ 41512 w 55959"/>
                <a:gd name="connsiteY9" fmla="*/ 24458 h 79634"/>
                <a:gd name="connsiteX10" fmla="*/ 41512 w 55959"/>
                <a:gd name="connsiteY10" fmla="*/ 22306 h 79634"/>
                <a:gd name="connsiteX11" fmla="*/ 45817 w 55959"/>
                <a:gd name="connsiteY11" fmla="*/ 22306 h 79634"/>
                <a:gd name="connsiteX12" fmla="*/ 45817 w 55959"/>
                <a:gd name="connsiteY12" fmla="*/ 20154 h 79634"/>
                <a:gd name="connsiteX13" fmla="*/ 50122 w 55959"/>
                <a:gd name="connsiteY13" fmla="*/ 20154 h 79634"/>
                <a:gd name="connsiteX14" fmla="*/ 50122 w 55959"/>
                <a:gd name="connsiteY14" fmla="*/ 18001 h 79634"/>
                <a:gd name="connsiteX15" fmla="*/ 52274 w 55959"/>
                <a:gd name="connsiteY15" fmla="*/ 18001 h 79634"/>
                <a:gd name="connsiteX16" fmla="*/ 52274 w 55959"/>
                <a:gd name="connsiteY16" fmla="*/ 5088 h 79634"/>
                <a:gd name="connsiteX17" fmla="*/ 56578 w 55959"/>
                <a:gd name="connsiteY17" fmla="*/ 5088 h 79634"/>
                <a:gd name="connsiteX18" fmla="*/ 56578 w 55959"/>
                <a:gd name="connsiteY18" fmla="*/ 43829 h 79634"/>
                <a:gd name="connsiteX19" fmla="*/ 54426 w 55959"/>
                <a:gd name="connsiteY19" fmla="*/ 43829 h 79634"/>
                <a:gd name="connsiteX20" fmla="*/ 54426 w 55959"/>
                <a:gd name="connsiteY20" fmla="*/ 50286 h 79634"/>
                <a:gd name="connsiteX21" fmla="*/ 52274 w 55959"/>
                <a:gd name="connsiteY21" fmla="*/ 50286 h 79634"/>
                <a:gd name="connsiteX22" fmla="*/ 52274 w 55959"/>
                <a:gd name="connsiteY22" fmla="*/ 52438 h 79634"/>
                <a:gd name="connsiteX23" fmla="*/ 50122 w 55959"/>
                <a:gd name="connsiteY23" fmla="*/ 52438 h 79634"/>
                <a:gd name="connsiteX24" fmla="*/ 50122 w 55959"/>
                <a:gd name="connsiteY24" fmla="*/ 56742 h 79634"/>
                <a:gd name="connsiteX25" fmla="*/ 47969 w 55959"/>
                <a:gd name="connsiteY25" fmla="*/ 56742 h 79634"/>
                <a:gd name="connsiteX26" fmla="*/ 47969 w 55959"/>
                <a:gd name="connsiteY26" fmla="*/ 61047 h 79634"/>
                <a:gd name="connsiteX27" fmla="*/ 45817 w 55959"/>
                <a:gd name="connsiteY27" fmla="*/ 61047 h 79634"/>
                <a:gd name="connsiteX28" fmla="*/ 45817 w 55959"/>
                <a:gd name="connsiteY28" fmla="*/ 63199 h 79634"/>
                <a:gd name="connsiteX29" fmla="*/ 43665 w 55959"/>
                <a:gd name="connsiteY29" fmla="*/ 63199 h 79634"/>
                <a:gd name="connsiteX30" fmla="*/ 43665 w 55959"/>
                <a:gd name="connsiteY30" fmla="*/ 65352 h 79634"/>
                <a:gd name="connsiteX31" fmla="*/ 41512 w 55959"/>
                <a:gd name="connsiteY31" fmla="*/ 65352 h 79634"/>
                <a:gd name="connsiteX32" fmla="*/ 41512 w 55959"/>
                <a:gd name="connsiteY32" fmla="*/ 67504 h 79634"/>
                <a:gd name="connsiteX33" fmla="*/ 39360 w 55959"/>
                <a:gd name="connsiteY33" fmla="*/ 67504 h 79634"/>
                <a:gd name="connsiteX34" fmla="*/ 39360 w 55959"/>
                <a:gd name="connsiteY34" fmla="*/ 69656 h 79634"/>
                <a:gd name="connsiteX35" fmla="*/ 37208 w 55959"/>
                <a:gd name="connsiteY35" fmla="*/ 69656 h 79634"/>
                <a:gd name="connsiteX36" fmla="*/ 37208 w 55959"/>
                <a:gd name="connsiteY36" fmla="*/ 71808 h 79634"/>
                <a:gd name="connsiteX37" fmla="*/ 35056 w 55959"/>
                <a:gd name="connsiteY37" fmla="*/ 71808 h 79634"/>
                <a:gd name="connsiteX38" fmla="*/ 35056 w 55959"/>
                <a:gd name="connsiteY38" fmla="*/ 73961 h 79634"/>
                <a:gd name="connsiteX39" fmla="*/ 30751 w 55959"/>
                <a:gd name="connsiteY39" fmla="*/ 73961 h 79634"/>
                <a:gd name="connsiteX40" fmla="*/ 30751 w 55959"/>
                <a:gd name="connsiteY40" fmla="*/ 76113 h 79634"/>
                <a:gd name="connsiteX41" fmla="*/ 26446 w 55959"/>
                <a:gd name="connsiteY41" fmla="*/ 76113 h 79634"/>
                <a:gd name="connsiteX42" fmla="*/ 26446 w 55959"/>
                <a:gd name="connsiteY42" fmla="*/ 78265 h 79634"/>
                <a:gd name="connsiteX43" fmla="*/ 22142 w 55959"/>
                <a:gd name="connsiteY43" fmla="*/ 78265 h 79634"/>
                <a:gd name="connsiteX44" fmla="*/ 22142 w 55959"/>
                <a:gd name="connsiteY44" fmla="*/ 80418 h 79634"/>
                <a:gd name="connsiteX45" fmla="*/ 619 w 55959"/>
                <a:gd name="connsiteY45" fmla="*/ 80418 h 79634"/>
                <a:gd name="connsiteX46" fmla="*/ 619 w 55959"/>
                <a:gd name="connsiteY46" fmla="*/ 73961 h 79634"/>
                <a:gd name="connsiteX47" fmla="*/ 2771 w 55959"/>
                <a:gd name="connsiteY47" fmla="*/ 73961 h 79634"/>
                <a:gd name="connsiteX48" fmla="*/ 2771 w 55959"/>
                <a:gd name="connsiteY48" fmla="*/ 69656 h 79634"/>
                <a:gd name="connsiteX49" fmla="*/ 4924 w 55959"/>
                <a:gd name="connsiteY49" fmla="*/ 69656 h 79634"/>
                <a:gd name="connsiteX50" fmla="*/ 4924 w 55959"/>
                <a:gd name="connsiteY50" fmla="*/ 65352 h 79634"/>
                <a:gd name="connsiteX51" fmla="*/ 7076 w 55959"/>
                <a:gd name="connsiteY51" fmla="*/ 65352 h 79634"/>
                <a:gd name="connsiteX52" fmla="*/ 7076 w 55959"/>
                <a:gd name="connsiteY52" fmla="*/ 58895 h 79634"/>
                <a:gd name="connsiteX53" fmla="*/ 9228 w 55959"/>
                <a:gd name="connsiteY53" fmla="*/ 58895 h 79634"/>
                <a:gd name="connsiteX54" fmla="*/ 9228 w 55959"/>
                <a:gd name="connsiteY54" fmla="*/ 52438 h 79634"/>
                <a:gd name="connsiteX55" fmla="*/ 11380 w 55959"/>
                <a:gd name="connsiteY55" fmla="*/ 52438 h 79634"/>
                <a:gd name="connsiteX56" fmla="*/ 11380 w 55959"/>
                <a:gd name="connsiteY56" fmla="*/ 45981 h 79634"/>
                <a:gd name="connsiteX57" fmla="*/ 13533 w 55959"/>
                <a:gd name="connsiteY57" fmla="*/ 45981 h 79634"/>
                <a:gd name="connsiteX58" fmla="*/ 13533 w 55959"/>
                <a:gd name="connsiteY58" fmla="*/ 9392 h 79634"/>
                <a:gd name="connsiteX59" fmla="*/ 11380 w 55959"/>
                <a:gd name="connsiteY59" fmla="*/ 9392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5959" h="79634">
                  <a:moveTo>
                    <a:pt x="11380" y="783"/>
                  </a:moveTo>
                  <a:lnTo>
                    <a:pt x="13533" y="783"/>
                  </a:lnTo>
                  <a:lnTo>
                    <a:pt x="13533" y="7240"/>
                  </a:lnTo>
                  <a:lnTo>
                    <a:pt x="15685" y="7240"/>
                  </a:lnTo>
                  <a:lnTo>
                    <a:pt x="15685" y="9392"/>
                  </a:lnTo>
                  <a:lnTo>
                    <a:pt x="17837" y="9392"/>
                  </a:lnTo>
                  <a:lnTo>
                    <a:pt x="17837" y="26610"/>
                  </a:lnTo>
                  <a:lnTo>
                    <a:pt x="35056" y="26610"/>
                  </a:lnTo>
                  <a:lnTo>
                    <a:pt x="35056" y="24458"/>
                  </a:lnTo>
                  <a:lnTo>
                    <a:pt x="41512" y="24458"/>
                  </a:lnTo>
                  <a:lnTo>
                    <a:pt x="41512" y="22306"/>
                  </a:lnTo>
                  <a:lnTo>
                    <a:pt x="45817" y="22306"/>
                  </a:lnTo>
                  <a:lnTo>
                    <a:pt x="45817" y="20154"/>
                  </a:lnTo>
                  <a:lnTo>
                    <a:pt x="50122" y="20154"/>
                  </a:lnTo>
                  <a:lnTo>
                    <a:pt x="50122" y="18001"/>
                  </a:lnTo>
                  <a:lnTo>
                    <a:pt x="52274" y="18001"/>
                  </a:lnTo>
                  <a:lnTo>
                    <a:pt x="52274" y="5088"/>
                  </a:lnTo>
                  <a:lnTo>
                    <a:pt x="56578" y="5088"/>
                  </a:lnTo>
                  <a:lnTo>
                    <a:pt x="56578" y="43829"/>
                  </a:lnTo>
                  <a:lnTo>
                    <a:pt x="54426" y="43829"/>
                  </a:lnTo>
                  <a:lnTo>
                    <a:pt x="54426" y="50286"/>
                  </a:lnTo>
                  <a:lnTo>
                    <a:pt x="52274" y="50286"/>
                  </a:lnTo>
                  <a:lnTo>
                    <a:pt x="52274" y="52438"/>
                  </a:lnTo>
                  <a:lnTo>
                    <a:pt x="50122" y="52438"/>
                  </a:lnTo>
                  <a:lnTo>
                    <a:pt x="50122" y="56742"/>
                  </a:lnTo>
                  <a:lnTo>
                    <a:pt x="47969" y="56742"/>
                  </a:lnTo>
                  <a:lnTo>
                    <a:pt x="47969" y="61047"/>
                  </a:lnTo>
                  <a:lnTo>
                    <a:pt x="45817" y="61047"/>
                  </a:lnTo>
                  <a:lnTo>
                    <a:pt x="45817" y="63199"/>
                  </a:lnTo>
                  <a:lnTo>
                    <a:pt x="43665" y="63199"/>
                  </a:lnTo>
                  <a:lnTo>
                    <a:pt x="43665" y="65352"/>
                  </a:lnTo>
                  <a:lnTo>
                    <a:pt x="41512" y="65352"/>
                  </a:lnTo>
                  <a:lnTo>
                    <a:pt x="41512" y="67504"/>
                  </a:lnTo>
                  <a:lnTo>
                    <a:pt x="39360" y="67504"/>
                  </a:lnTo>
                  <a:lnTo>
                    <a:pt x="39360" y="69656"/>
                  </a:lnTo>
                  <a:lnTo>
                    <a:pt x="37208" y="69656"/>
                  </a:lnTo>
                  <a:lnTo>
                    <a:pt x="37208" y="71808"/>
                  </a:lnTo>
                  <a:lnTo>
                    <a:pt x="35056" y="71808"/>
                  </a:lnTo>
                  <a:lnTo>
                    <a:pt x="35056" y="73961"/>
                  </a:lnTo>
                  <a:lnTo>
                    <a:pt x="30751" y="73961"/>
                  </a:lnTo>
                  <a:lnTo>
                    <a:pt x="30751" y="76113"/>
                  </a:lnTo>
                  <a:lnTo>
                    <a:pt x="26446" y="76113"/>
                  </a:lnTo>
                  <a:lnTo>
                    <a:pt x="26446" y="78265"/>
                  </a:lnTo>
                  <a:lnTo>
                    <a:pt x="22142" y="78265"/>
                  </a:lnTo>
                  <a:lnTo>
                    <a:pt x="22142" y="80418"/>
                  </a:lnTo>
                  <a:lnTo>
                    <a:pt x="619" y="80418"/>
                  </a:lnTo>
                  <a:lnTo>
                    <a:pt x="619" y="73961"/>
                  </a:lnTo>
                  <a:lnTo>
                    <a:pt x="2771" y="73961"/>
                  </a:lnTo>
                  <a:lnTo>
                    <a:pt x="2771" y="69656"/>
                  </a:lnTo>
                  <a:lnTo>
                    <a:pt x="4924" y="69656"/>
                  </a:lnTo>
                  <a:lnTo>
                    <a:pt x="4924" y="65352"/>
                  </a:lnTo>
                  <a:lnTo>
                    <a:pt x="7076" y="65352"/>
                  </a:lnTo>
                  <a:lnTo>
                    <a:pt x="7076" y="58895"/>
                  </a:lnTo>
                  <a:lnTo>
                    <a:pt x="9228" y="58895"/>
                  </a:lnTo>
                  <a:lnTo>
                    <a:pt x="9228" y="52438"/>
                  </a:lnTo>
                  <a:lnTo>
                    <a:pt x="11380" y="52438"/>
                  </a:lnTo>
                  <a:lnTo>
                    <a:pt x="11380" y="45981"/>
                  </a:lnTo>
                  <a:lnTo>
                    <a:pt x="13533" y="45981"/>
                  </a:lnTo>
                  <a:lnTo>
                    <a:pt x="13533" y="9392"/>
                  </a:lnTo>
                  <a:lnTo>
                    <a:pt x="11380" y="9392"/>
                  </a:lnTo>
                  <a:close/>
                </a:path>
              </a:pathLst>
            </a:custGeom>
            <a:solidFill>
              <a:srgbClr val="9FA3B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43B084F-10B0-FEDB-A74C-D9F5D278763F}"/>
                </a:ext>
              </a:extLst>
            </p:cNvPr>
            <p:cNvSpPr/>
            <p:nvPr/>
          </p:nvSpPr>
          <p:spPr>
            <a:xfrm>
              <a:off x="12080823" y="9137481"/>
              <a:ext cx="58111" cy="79634"/>
            </a:xfrm>
            <a:custGeom>
              <a:avLst/>
              <a:gdLst>
                <a:gd name="connsiteX0" fmla="*/ 2491 w 58111"/>
                <a:gd name="connsiteY0" fmla="*/ 783 h 79634"/>
                <a:gd name="connsiteX1" fmla="*/ 4644 w 58111"/>
                <a:gd name="connsiteY1" fmla="*/ 783 h 79634"/>
                <a:gd name="connsiteX2" fmla="*/ 4644 w 58111"/>
                <a:gd name="connsiteY2" fmla="*/ 9392 h 79634"/>
                <a:gd name="connsiteX3" fmla="*/ 2491 w 58111"/>
                <a:gd name="connsiteY3" fmla="*/ 9392 h 79634"/>
                <a:gd name="connsiteX4" fmla="*/ 2491 w 58111"/>
                <a:gd name="connsiteY4" fmla="*/ 20154 h 79634"/>
                <a:gd name="connsiteX5" fmla="*/ 6796 w 58111"/>
                <a:gd name="connsiteY5" fmla="*/ 20154 h 79634"/>
                <a:gd name="connsiteX6" fmla="*/ 6796 w 58111"/>
                <a:gd name="connsiteY6" fmla="*/ 22306 h 79634"/>
                <a:gd name="connsiteX7" fmla="*/ 39080 w 58111"/>
                <a:gd name="connsiteY7" fmla="*/ 22306 h 79634"/>
                <a:gd name="connsiteX8" fmla="*/ 39080 w 58111"/>
                <a:gd name="connsiteY8" fmla="*/ 20154 h 79634"/>
                <a:gd name="connsiteX9" fmla="*/ 41232 w 58111"/>
                <a:gd name="connsiteY9" fmla="*/ 20154 h 79634"/>
                <a:gd name="connsiteX10" fmla="*/ 41232 w 58111"/>
                <a:gd name="connsiteY10" fmla="*/ 41676 h 79634"/>
                <a:gd name="connsiteX11" fmla="*/ 43385 w 58111"/>
                <a:gd name="connsiteY11" fmla="*/ 41676 h 79634"/>
                <a:gd name="connsiteX12" fmla="*/ 43385 w 58111"/>
                <a:gd name="connsiteY12" fmla="*/ 54590 h 79634"/>
                <a:gd name="connsiteX13" fmla="*/ 45537 w 58111"/>
                <a:gd name="connsiteY13" fmla="*/ 54590 h 79634"/>
                <a:gd name="connsiteX14" fmla="*/ 45537 w 58111"/>
                <a:gd name="connsiteY14" fmla="*/ 58895 h 79634"/>
                <a:gd name="connsiteX15" fmla="*/ 47689 w 58111"/>
                <a:gd name="connsiteY15" fmla="*/ 58895 h 79634"/>
                <a:gd name="connsiteX16" fmla="*/ 47689 w 58111"/>
                <a:gd name="connsiteY16" fmla="*/ 63199 h 79634"/>
                <a:gd name="connsiteX17" fmla="*/ 49842 w 58111"/>
                <a:gd name="connsiteY17" fmla="*/ 63199 h 79634"/>
                <a:gd name="connsiteX18" fmla="*/ 49842 w 58111"/>
                <a:gd name="connsiteY18" fmla="*/ 67504 h 79634"/>
                <a:gd name="connsiteX19" fmla="*/ 51994 w 58111"/>
                <a:gd name="connsiteY19" fmla="*/ 67504 h 79634"/>
                <a:gd name="connsiteX20" fmla="*/ 51994 w 58111"/>
                <a:gd name="connsiteY20" fmla="*/ 71808 h 79634"/>
                <a:gd name="connsiteX21" fmla="*/ 54146 w 58111"/>
                <a:gd name="connsiteY21" fmla="*/ 71808 h 79634"/>
                <a:gd name="connsiteX22" fmla="*/ 54146 w 58111"/>
                <a:gd name="connsiteY22" fmla="*/ 73961 h 79634"/>
                <a:gd name="connsiteX23" fmla="*/ 56298 w 58111"/>
                <a:gd name="connsiteY23" fmla="*/ 73961 h 79634"/>
                <a:gd name="connsiteX24" fmla="*/ 56298 w 58111"/>
                <a:gd name="connsiteY24" fmla="*/ 78265 h 79634"/>
                <a:gd name="connsiteX25" fmla="*/ 58451 w 58111"/>
                <a:gd name="connsiteY25" fmla="*/ 78265 h 79634"/>
                <a:gd name="connsiteX26" fmla="*/ 58451 w 58111"/>
                <a:gd name="connsiteY26" fmla="*/ 80418 h 79634"/>
                <a:gd name="connsiteX27" fmla="*/ 30471 w 58111"/>
                <a:gd name="connsiteY27" fmla="*/ 80418 h 79634"/>
                <a:gd name="connsiteX28" fmla="*/ 30471 w 58111"/>
                <a:gd name="connsiteY28" fmla="*/ 78265 h 79634"/>
                <a:gd name="connsiteX29" fmla="*/ 26166 w 58111"/>
                <a:gd name="connsiteY29" fmla="*/ 78265 h 79634"/>
                <a:gd name="connsiteX30" fmla="*/ 26166 w 58111"/>
                <a:gd name="connsiteY30" fmla="*/ 76113 h 79634"/>
                <a:gd name="connsiteX31" fmla="*/ 24014 w 58111"/>
                <a:gd name="connsiteY31" fmla="*/ 76113 h 79634"/>
                <a:gd name="connsiteX32" fmla="*/ 24014 w 58111"/>
                <a:gd name="connsiteY32" fmla="*/ 73961 h 79634"/>
                <a:gd name="connsiteX33" fmla="*/ 21862 w 58111"/>
                <a:gd name="connsiteY33" fmla="*/ 73961 h 79634"/>
                <a:gd name="connsiteX34" fmla="*/ 21862 w 58111"/>
                <a:gd name="connsiteY34" fmla="*/ 71808 h 79634"/>
                <a:gd name="connsiteX35" fmla="*/ 17557 w 58111"/>
                <a:gd name="connsiteY35" fmla="*/ 71808 h 79634"/>
                <a:gd name="connsiteX36" fmla="*/ 17557 w 58111"/>
                <a:gd name="connsiteY36" fmla="*/ 69656 h 79634"/>
                <a:gd name="connsiteX37" fmla="*/ 15405 w 58111"/>
                <a:gd name="connsiteY37" fmla="*/ 69656 h 79634"/>
                <a:gd name="connsiteX38" fmla="*/ 15405 w 58111"/>
                <a:gd name="connsiteY38" fmla="*/ 65352 h 79634"/>
                <a:gd name="connsiteX39" fmla="*/ 13253 w 58111"/>
                <a:gd name="connsiteY39" fmla="*/ 65352 h 79634"/>
                <a:gd name="connsiteX40" fmla="*/ 13253 w 58111"/>
                <a:gd name="connsiteY40" fmla="*/ 63199 h 79634"/>
                <a:gd name="connsiteX41" fmla="*/ 11100 w 58111"/>
                <a:gd name="connsiteY41" fmla="*/ 63199 h 79634"/>
                <a:gd name="connsiteX42" fmla="*/ 11100 w 58111"/>
                <a:gd name="connsiteY42" fmla="*/ 61047 h 79634"/>
                <a:gd name="connsiteX43" fmla="*/ 8948 w 58111"/>
                <a:gd name="connsiteY43" fmla="*/ 61047 h 79634"/>
                <a:gd name="connsiteX44" fmla="*/ 8948 w 58111"/>
                <a:gd name="connsiteY44" fmla="*/ 58895 h 79634"/>
                <a:gd name="connsiteX45" fmla="*/ 6796 w 58111"/>
                <a:gd name="connsiteY45" fmla="*/ 58895 h 79634"/>
                <a:gd name="connsiteX46" fmla="*/ 6796 w 58111"/>
                <a:gd name="connsiteY46" fmla="*/ 54590 h 79634"/>
                <a:gd name="connsiteX47" fmla="*/ 4644 w 58111"/>
                <a:gd name="connsiteY47" fmla="*/ 54590 h 79634"/>
                <a:gd name="connsiteX48" fmla="*/ 4644 w 58111"/>
                <a:gd name="connsiteY48" fmla="*/ 48133 h 79634"/>
                <a:gd name="connsiteX49" fmla="*/ 2491 w 58111"/>
                <a:gd name="connsiteY49" fmla="*/ 48133 h 79634"/>
                <a:gd name="connsiteX50" fmla="*/ 2491 w 58111"/>
                <a:gd name="connsiteY50" fmla="*/ 41676 h 79634"/>
                <a:gd name="connsiteX51" fmla="*/ 339 w 58111"/>
                <a:gd name="connsiteY51" fmla="*/ 41676 h 79634"/>
                <a:gd name="connsiteX52" fmla="*/ 339 w 58111"/>
                <a:gd name="connsiteY52" fmla="*/ 7240 h 79634"/>
                <a:gd name="connsiteX53" fmla="*/ 2491 w 58111"/>
                <a:gd name="connsiteY53" fmla="*/ 7240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8111" h="79634">
                  <a:moveTo>
                    <a:pt x="2491" y="783"/>
                  </a:moveTo>
                  <a:lnTo>
                    <a:pt x="4644" y="783"/>
                  </a:lnTo>
                  <a:lnTo>
                    <a:pt x="4644" y="9392"/>
                  </a:lnTo>
                  <a:lnTo>
                    <a:pt x="2491" y="9392"/>
                  </a:lnTo>
                  <a:lnTo>
                    <a:pt x="2491" y="20154"/>
                  </a:lnTo>
                  <a:lnTo>
                    <a:pt x="6796" y="20154"/>
                  </a:lnTo>
                  <a:lnTo>
                    <a:pt x="6796" y="22306"/>
                  </a:lnTo>
                  <a:lnTo>
                    <a:pt x="39080" y="22306"/>
                  </a:lnTo>
                  <a:lnTo>
                    <a:pt x="39080" y="20154"/>
                  </a:lnTo>
                  <a:lnTo>
                    <a:pt x="41232" y="20154"/>
                  </a:lnTo>
                  <a:lnTo>
                    <a:pt x="41232" y="41676"/>
                  </a:lnTo>
                  <a:lnTo>
                    <a:pt x="43385" y="41676"/>
                  </a:lnTo>
                  <a:lnTo>
                    <a:pt x="43385" y="54590"/>
                  </a:lnTo>
                  <a:lnTo>
                    <a:pt x="45537" y="54590"/>
                  </a:lnTo>
                  <a:lnTo>
                    <a:pt x="45537" y="58895"/>
                  </a:lnTo>
                  <a:lnTo>
                    <a:pt x="47689" y="58895"/>
                  </a:lnTo>
                  <a:lnTo>
                    <a:pt x="47689" y="63199"/>
                  </a:lnTo>
                  <a:lnTo>
                    <a:pt x="49842" y="63199"/>
                  </a:lnTo>
                  <a:lnTo>
                    <a:pt x="49842" y="67504"/>
                  </a:lnTo>
                  <a:lnTo>
                    <a:pt x="51994" y="67504"/>
                  </a:lnTo>
                  <a:lnTo>
                    <a:pt x="51994" y="71808"/>
                  </a:lnTo>
                  <a:lnTo>
                    <a:pt x="54146" y="71808"/>
                  </a:lnTo>
                  <a:lnTo>
                    <a:pt x="54146" y="73961"/>
                  </a:lnTo>
                  <a:lnTo>
                    <a:pt x="56298" y="73961"/>
                  </a:lnTo>
                  <a:lnTo>
                    <a:pt x="56298" y="78265"/>
                  </a:lnTo>
                  <a:lnTo>
                    <a:pt x="58451" y="78265"/>
                  </a:lnTo>
                  <a:lnTo>
                    <a:pt x="58451" y="80418"/>
                  </a:lnTo>
                  <a:lnTo>
                    <a:pt x="30471" y="80418"/>
                  </a:lnTo>
                  <a:lnTo>
                    <a:pt x="30471" y="78265"/>
                  </a:lnTo>
                  <a:lnTo>
                    <a:pt x="26166" y="78265"/>
                  </a:lnTo>
                  <a:lnTo>
                    <a:pt x="26166" y="76113"/>
                  </a:lnTo>
                  <a:lnTo>
                    <a:pt x="24014" y="76113"/>
                  </a:lnTo>
                  <a:lnTo>
                    <a:pt x="24014" y="73961"/>
                  </a:lnTo>
                  <a:lnTo>
                    <a:pt x="21862" y="73961"/>
                  </a:lnTo>
                  <a:lnTo>
                    <a:pt x="21862" y="71808"/>
                  </a:lnTo>
                  <a:lnTo>
                    <a:pt x="17557" y="71808"/>
                  </a:lnTo>
                  <a:lnTo>
                    <a:pt x="17557" y="69656"/>
                  </a:lnTo>
                  <a:lnTo>
                    <a:pt x="15405" y="69656"/>
                  </a:lnTo>
                  <a:lnTo>
                    <a:pt x="15405" y="65352"/>
                  </a:lnTo>
                  <a:lnTo>
                    <a:pt x="13253" y="65352"/>
                  </a:lnTo>
                  <a:lnTo>
                    <a:pt x="13253" y="63199"/>
                  </a:lnTo>
                  <a:lnTo>
                    <a:pt x="11100" y="63199"/>
                  </a:lnTo>
                  <a:lnTo>
                    <a:pt x="11100" y="61047"/>
                  </a:lnTo>
                  <a:lnTo>
                    <a:pt x="8948" y="61047"/>
                  </a:lnTo>
                  <a:lnTo>
                    <a:pt x="8948" y="58895"/>
                  </a:lnTo>
                  <a:lnTo>
                    <a:pt x="6796" y="58895"/>
                  </a:lnTo>
                  <a:lnTo>
                    <a:pt x="6796" y="54590"/>
                  </a:lnTo>
                  <a:lnTo>
                    <a:pt x="4644" y="54590"/>
                  </a:lnTo>
                  <a:lnTo>
                    <a:pt x="4644" y="48133"/>
                  </a:lnTo>
                  <a:lnTo>
                    <a:pt x="2491" y="48133"/>
                  </a:lnTo>
                  <a:lnTo>
                    <a:pt x="2491" y="41676"/>
                  </a:lnTo>
                  <a:lnTo>
                    <a:pt x="339" y="41676"/>
                  </a:lnTo>
                  <a:lnTo>
                    <a:pt x="339" y="7240"/>
                  </a:lnTo>
                  <a:lnTo>
                    <a:pt x="2491" y="7240"/>
                  </a:lnTo>
                  <a:close/>
                </a:path>
              </a:pathLst>
            </a:custGeom>
            <a:solidFill>
              <a:srgbClr val="ABA9B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A32C01D9-42CA-3AE7-378E-0039183DCFB2}"/>
                </a:ext>
              </a:extLst>
            </p:cNvPr>
            <p:cNvSpPr/>
            <p:nvPr/>
          </p:nvSpPr>
          <p:spPr>
            <a:xfrm>
              <a:off x="11986123" y="8138820"/>
              <a:ext cx="75330" cy="96852"/>
            </a:xfrm>
            <a:custGeom>
              <a:avLst/>
              <a:gdLst>
                <a:gd name="connsiteX0" fmla="*/ 49820 w 75330"/>
                <a:gd name="connsiteY0" fmla="*/ 319 h 96852"/>
                <a:gd name="connsiteX1" fmla="*/ 60581 w 75330"/>
                <a:gd name="connsiteY1" fmla="*/ 319 h 96852"/>
                <a:gd name="connsiteX2" fmla="*/ 60581 w 75330"/>
                <a:gd name="connsiteY2" fmla="*/ 2471 h 96852"/>
                <a:gd name="connsiteX3" fmla="*/ 54124 w 75330"/>
                <a:gd name="connsiteY3" fmla="*/ 2471 h 96852"/>
                <a:gd name="connsiteX4" fmla="*/ 54124 w 75330"/>
                <a:gd name="connsiteY4" fmla="*/ 4624 h 96852"/>
                <a:gd name="connsiteX5" fmla="*/ 47667 w 75330"/>
                <a:gd name="connsiteY5" fmla="*/ 4624 h 96852"/>
                <a:gd name="connsiteX6" fmla="*/ 47667 w 75330"/>
                <a:gd name="connsiteY6" fmla="*/ 6776 h 96852"/>
                <a:gd name="connsiteX7" fmla="*/ 39058 w 75330"/>
                <a:gd name="connsiteY7" fmla="*/ 6776 h 96852"/>
                <a:gd name="connsiteX8" fmla="*/ 39058 w 75330"/>
                <a:gd name="connsiteY8" fmla="*/ 21842 h 96852"/>
                <a:gd name="connsiteX9" fmla="*/ 41210 w 75330"/>
                <a:gd name="connsiteY9" fmla="*/ 21842 h 96852"/>
                <a:gd name="connsiteX10" fmla="*/ 41210 w 75330"/>
                <a:gd name="connsiteY10" fmla="*/ 23994 h 96852"/>
                <a:gd name="connsiteX11" fmla="*/ 43363 w 75330"/>
                <a:gd name="connsiteY11" fmla="*/ 23994 h 96852"/>
                <a:gd name="connsiteX12" fmla="*/ 43363 w 75330"/>
                <a:gd name="connsiteY12" fmla="*/ 34756 h 96852"/>
                <a:gd name="connsiteX13" fmla="*/ 45515 w 75330"/>
                <a:gd name="connsiteY13" fmla="*/ 34756 h 96852"/>
                <a:gd name="connsiteX14" fmla="*/ 45515 w 75330"/>
                <a:gd name="connsiteY14" fmla="*/ 36908 h 96852"/>
                <a:gd name="connsiteX15" fmla="*/ 47667 w 75330"/>
                <a:gd name="connsiteY15" fmla="*/ 36908 h 96852"/>
                <a:gd name="connsiteX16" fmla="*/ 47667 w 75330"/>
                <a:gd name="connsiteY16" fmla="*/ 39060 h 96852"/>
                <a:gd name="connsiteX17" fmla="*/ 49820 w 75330"/>
                <a:gd name="connsiteY17" fmla="*/ 39060 h 96852"/>
                <a:gd name="connsiteX18" fmla="*/ 49820 w 75330"/>
                <a:gd name="connsiteY18" fmla="*/ 41212 h 96852"/>
                <a:gd name="connsiteX19" fmla="*/ 51972 w 75330"/>
                <a:gd name="connsiteY19" fmla="*/ 41212 h 96852"/>
                <a:gd name="connsiteX20" fmla="*/ 51972 w 75330"/>
                <a:gd name="connsiteY20" fmla="*/ 45517 h 96852"/>
                <a:gd name="connsiteX21" fmla="*/ 54124 w 75330"/>
                <a:gd name="connsiteY21" fmla="*/ 45517 h 96852"/>
                <a:gd name="connsiteX22" fmla="*/ 54124 w 75330"/>
                <a:gd name="connsiteY22" fmla="*/ 47669 h 96852"/>
                <a:gd name="connsiteX23" fmla="*/ 56276 w 75330"/>
                <a:gd name="connsiteY23" fmla="*/ 47669 h 96852"/>
                <a:gd name="connsiteX24" fmla="*/ 56276 w 75330"/>
                <a:gd name="connsiteY24" fmla="*/ 49822 h 96852"/>
                <a:gd name="connsiteX25" fmla="*/ 58429 w 75330"/>
                <a:gd name="connsiteY25" fmla="*/ 49822 h 96852"/>
                <a:gd name="connsiteX26" fmla="*/ 58429 w 75330"/>
                <a:gd name="connsiteY26" fmla="*/ 51974 h 96852"/>
                <a:gd name="connsiteX27" fmla="*/ 60581 w 75330"/>
                <a:gd name="connsiteY27" fmla="*/ 51974 h 96852"/>
                <a:gd name="connsiteX28" fmla="*/ 60581 w 75330"/>
                <a:gd name="connsiteY28" fmla="*/ 54126 h 96852"/>
                <a:gd name="connsiteX29" fmla="*/ 69190 w 75330"/>
                <a:gd name="connsiteY29" fmla="*/ 54126 h 96852"/>
                <a:gd name="connsiteX30" fmla="*/ 69190 w 75330"/>
                <a:gd name="connsiteY30" fmla="*/ 56278 h 96852"/>
                <a:gd name="connsiteX31" fmla="*/ 71342 w 75330"/>
                <a:gd name="connsiteY31" fmla="*/ 56278 h 96852"/>
                <a:gd name="connsiteX32" fmla="*/ 71342 w 75330"/>
                <a:gd name="connsiteY32" fmla="*/ 58431 h 96852"/>
                <a:gd name="connsiteX33" fmla="*/ 75647 w 75330"/>
                <a:gd name="connsiteY33" fmla="*/ 58431 h 96852"/>
                <a:gd name="connsiteX34" fmla="*/ 75647 w 75330"/>
                <a:gd name="connsiteY34" fmla="*/ 62735 h 96852"/>
                <a:gd name="connsiteX35" fmla="*/ 73495 w 75330"/>
                <a:gd name="connsiteY35" fmla="*/ 62735 h 96852"/>
                <a:gd name="connsiteX36" fmla="*/ 73495 w 75330"/>
                <a:gd name="connsiteY36" fmla="*/ 64888 h 96852"/>
                <a:gd name="connsiteX37" fmla="*/ 71342 w 75330"/>
                <a:gd name="connsiteY37" fmla="*/ 64888 h 96852"/>
                <a:gd name="connsiteX38" fmla="*/ 71342 w 75330"/>
                <a:gd name="connsiteY38" fmla="*/ 67040 h 96852"/>
                <a:gd name="connsiteX39" fmla="*/ 64886 w 75330"/>
                <a:gd name="connsiteY39" fmla="*/ 67040 h 96852"/>
                <a:gd name="connsiteX40" fmla="*/ 64886 w 75330"/>
                <a:gd name="connsiteY40" fmla="*/ 69192 h 96852"/>
                <a:gd name="connsiteX41" fmla="*/ 62733 w 75330"/>
                <a:gd name="connsiteY41" fmla="*/ 69192 h 96852"/>
                <a:gd name="connsiteX42" fmla="*/ 62733 w 75330"/>
                <a:gd name="connsiteY42" fmla="*/ 71344 h 96852"/>
                <a:gd name="connsiteX43" fmla="*/ 58429 w 75330"/>
                <a:gd name="connsiteY43" fmla="*/ 71344 h 96852"/>
                <a:gd name="connsiteX44" fmla="*/ 58429 w 75330"/>
                <a:gd name="connsiteY44" fmla="*/ 73497 h 96852"/>
                <a:gd name="connsiteX45" fmla="*/ 54124 w 75330"/>
                <a:gd name="connsiteY45" fmla="*/ 73497 h 96852"/>
                <a:gd name="connsiteX46" fmla="*/ 54124 w 75330"/>
                <a:gd name="connsiteY46" fmla="*/ 75649 h 96852"/>
                <a:gd name="connsiteX47" fmla="*/ 51972 w 75330"/>
                <a:gd name="connsiteY47" fmla="*/ 75649 h 96852"/>
                <a:gd name="connsiteX48" fmla="*/ 51972 w 75330"/>
                <a:gd name="connsiteY48" fmla="*/ 77801 h 96852"/>
                <a:gd name="connsiteX49" fmla="*/ 49820 w 75330"/>
                <a:gd name="connsiteY49" fmla="*/ 77801 h 96852"/>
                <a:gd name="connsiteX50" fmla="*/ 49820 w 75330"/>
                <a:gd name="connsiteY50" fmla="*/ 79954 h 96852"/>
                <a:gd name="connsiteX51" fmla="*/ 47667 w 75330"/>
                <a:gd name="connsiteY51" fmla="*/ 79954 h 96852"/>
                <a:gd name="connsiteX52" fmla="*/ 47667 w 75330"/>
                <a:gd name="connsiteY52" fmla="*/ 82106 h 96852"/>
                <a:gd name="connsiteX53" fmla="*/ 45515 w 75330"/>
                <a:gd name="connsiteY53" fmla="*/ 82106 h 96852"/>
                <a:gd name="connsiteX54" fmla="*/ 45515 w 75330"/>
                <a:gd name="connsiteY54" fmla="*/ 84258 h 96852"/>
                <a:gd name="connsiteX55" fmla="*/ 43363 w 75330"/>
                <a:gd name="connsiteY55" fmla="*/ 84258 h 96852"/>
                <a:gd name="connsiteX56" fmla="*/ 43363 w 75330"/>
                <a:gd name="connsiteY56" fmla="*/ 86410 h 96852"/>
                <a:gd name="connsiteX57" fmla="*/ 41210 w 75330"/>
                <a:gd name="connsiteY57" fmla="*/ 86410 h 96852"/>
                <a:gd name="connsiteX58" fmla="*/ 41210 w 75330"/>
                <a:gd name="connsiteY58" fmla="*/ 88563 h 96852"/>
                <a:gd name="connsiteX59" fmla="*/ 39058 w 75330"/>
                <a:gd name="connsiteY59" fmla="*/ 88563 h 96852"/>
                <a:gd name="connsiteX60" fmla="*/ 39058 w 75330"/>
                <a:gd name="connsiteY60" fmla="*/ 90715 h 96852"/>
                <a:gd name="connsiteX61" fmla="*/ 36906 w 75330"/>
                <a:gd name="connsiteY61" fmla="*/ 90715 h 96852"/>
                <a:gd name="connsiteX62" fmla="*/ 36906 w 75330"/>
                <a:gd name="connsiteY62" fmla="*/ 92867 h 96852"/>
                <a:gd name="connsiteX63" fmla="*/ 34754 w 75330"/>
                <a:gd name="connsiteY63" fmla="*/ 92867 h 96852"/>
                <a:gd name="connsiteX64" fmla="*/ 34754 w 75330"/>
                <a:gd name="connsiteY64" fmla="*/ 95020 h 96852"/>
                <a:gd name="connsiteX65" fmla="*/ 32601 w 75330"/>
                <a:gd name="connsiteY65" fmla="*/ 95020 h 96852"/>
                <a:gd name="connsiteX66" fmla="*/ 32601 w 75330"/>
                <a:gd name="connsiteY66" fmla="*/ 97172 h 96852"/>
                <a:gd name="connsiteX67" fmla="*/ 28297 w 75330"/>
                <a:gd name="connsiteY67" fmla="*/ 97172 h 96852"/>
                <a:gd name="connsiteX68" fmla="*/ 28297 w 75330"/>
                <a:gd name="connsiteY68" fmla="*/ 95020 h 96852"/>
                <a:gd name="connsiteX69" fmla="*/ 26144 w 75330"/>
                <a:gd name="connsiteY69" fmla="*/ 95020 h 96852"/>
                <a:gd name="connsiteX70" fmla="*/ 26144 w 75330"/>
                <a:gd name="connsiteY70" fmla="*/ 92867 h 96852"/>
                <a:gd name="connsiteX71" fmla="*/ 23992 w 75330"/>
                <a:gd name="connsiteY71" fmla="*/ 92867 h 96852"/>
                <a:gd name="connsiteX72" fmla="*/ 23992 w 75330"/>
                <a:gd name="connsiteY72" fmla="*/ 88563 h 96852"/>
                <a:gd name="connsiteX73" fmla="*/ 21840 w 75330"/>
                <a:gd name="connsiteY73" fmla="*/ 88563 h 96852"/>
                <a:gd name="connsiteX74" fmla="*/ 21840 w 75330"/>
                <a:gd name="connsiteY74" fmla="*/ 86410 h 96852"/>
                <a:gd name="connsiteX75" fmla="*/ 19688 w 75330"/>
                <a:gd name="connsiteY75" fmla="*/ 86410 h 96852"/>
                <a:gd name="connsiteX76" fmla="*/ 19688 w 75330"/>
                <a:gd name="connsiteY76" fmla="*/ 82106 h 96852"/>
                <a:gd name="connsiteX77" fmla="*/ 17535 w 75330"/>
                <a:gd name="connsiteY77" fmla="*/ 82106 h 96852"/>
                <a:gd name="connsiteX78" fmla="*/ 17535 w 75330"/>
                <a:gd name="connsiteY78" fmla="*/ 77801 h 96852"/>
                <a:gd name="connsiteX79" fmla="*/ 15383 w 75330"/>
                <a:gd name="connsiteY79" fmla="*/ 77801 h 96852"/>
                <a:gd name="connsiteX80" fmla="*/ 15383 w 75330"/>
                <a:gd name="connsiteY80" fmla="*/ 73497 h 96852"/>
                <a:gd name="connsiteX81" fmla="*/ 13231 w 75330"/>
                <a:gd name="connsiteY81" fmla="*/ 73497 h 96852"/>
                <a:gd name="connsiteX82" fmla="*/ 13231 w 75330"/>
                <a:gd name="connsiteY82" fmla="*/ 69192 h 96852"/>
                <a:gd name="connsiteX83" fmla="*/ 11078 w 75330"/>
                <a:gd name="connsiteY83" fmla="*/ 69192 h 96852"/>
                <a:gd name="connsiteX84" fmla="*/ 11078 w 75330"/>
                <a:gd name="connsiteY84" fmla="*/ 67040 h 96852"/>
                <a:gd name="connsiteX85" fmla="*/ 8926 w 75330"/>
                <a:gd name="connsiteY85" fmla="*/ 67040 h 96852"/>
                <a:gd name="connsiteX86" fmla="*/ 8926 w 75330"/>
                <a:gd name="connsiteY86" fmla="*/ 60583 h 96852"/>
                <a:gd name="connsiteX87" fmla="*/ 6774 w 75330"/>
                <a:gd name="connsiteY87" fmla="*/ 60583 h 96852"/>
                <a:gd name="connsiteX88" fmla="*/ 6774 w 75330"/>
                <a:gd name="connsiteY88" fmla="*/ 56278 h 96852"/>
                <a:gd name="connsiteX89" fmla="*/ 4622 w 75330"/>
                <a:gd name="connsiteY89" fmla="*/ 56278 h 96852"/>
                <a:gd name="connsiteX90" fmla="*/ 4622 w 75330"/>
                <a:gd name="connsiteY90" fmla="*/ 54126 h 96852"/>
                <a:gd name="connsiteX91" fmla="*/ 2469 w 75330"/>
                <a:gd name="connsiteY91" fmla="*/ 54126 h 96852"/>
                <a:gd name="connsiteX92" fmla="*/ 2469 w 75330"/>
                <a:gd name="connsiteY92" fmla="*/ 47669 h 96852"/>
                <a:gd name="connsiteX93" fmla="*/ 317 w 75330"/>
                <a:gd name="connsiteY93" fmla="*/ 47669 h 96852"/>
                <a:gd name="connsiteX94" fmla="*/ 317 w 75330"/>
                <a:gd name="connsiteY94" fmla="*/ 43365 h 96852"/>
                <a:gd name="connsiteX95" fmla="*/ 2469 w 75330"/>
                <a:gd name="connsiteY95" fmla="*/ 43365 h 96852"/>
                <a:gd name="connsiteX96" fmla="*/ 2469 w 75330"/>
                <a:gd name="connsiteY96" fmla="*/ 45517 h 96852"/>
                <a:gd name="connsiteX97" fmla="*/ 6774 w 75330"/>
                <a:gd name="connsiteY97" fmla="*/ 45517 h 96852"/>
                <a:gd name="connsiteX98" fmla="*/ 6774 w 75330"/>
                <a:gd name="connsiteY98" fmla="*/ 47669 h 96852"/>
                <a:gd name="connsiteX99" fmla="*/ 8926 w 75330"/>
                <a:gd name="connsiteY99" fmla="*/ 47669 h 96852"/>
                <a:gd name="connsiteX100" fmla="*/ 8926 w 75330"/>
                <a:gd name="connsiteY100" fmla="*/ 49822 h 96852"/>
                <a:gd name="connsiteX101" fmla="*/ 13231 w 75330"/>
                <a:gd name="connsiteY101" fmla="*/ 49822 h 96852"/>
                <a:gd name="connsiteX102" fmla="*/ 13231 w 75330"/>
                <a:gd name="connsiteY102" fmla="*/ 54126 h 96852"/>
                <a:gd name="connsiteX103" fmla="*/ 15383 w 75330"/>
                <a:gd name="connsiteY103" fmla="*/ 54126 h 96852"/>
                <a:gd name="connsiteX104" fmla="*/ 15383 w 75330"/>
                <a:gd name="connsiteY104" fmla="*/ 47669 h 96852"/>
                <a:gd name="connsiteX105" fmla="*/ 19688 w 75330"/>
                <a:gd name="connsiteY105" fmla="*/ 47669 h 96852"/>
                <a:gd name="connsiteX106" fmla="*/ 19688 w 75330"/>
                <a:gd name="connsiteY106" fmla="*/ 49822 h 96852"/>
                <a:gd name="connsiteX107" fmla="*/ 21840 w 75330"/>
                <a:gd name="connsiteY107" fmla="*/ 49822 h 96852"/>
                <a:gd name="connsiteX108" fmla="*/ 21840 w 75330"/>
                <a:gd name="connsiteY108" fmla="*/ 54126 h 96852"/>
                <a:gd name="connsiteX109" fmla="*/ 26144 w 75330"/>
                <a:gd name="connsiteY109" fmla="*/ 54126 h 96852"/>
                <a:gd name="connsiteX110" fmla="*/ 26144 w 75330"/>
                <a:gd name="connsiteY110" fmla="*/ 56278 h 96852"/>
                <a:gd name="connsiteX111" fmla="*/ 30449 w 75330"/>
                <a:gd name="connsiteY111" fmla="*/ 56278 h 96852"/>
                <a:gd name="connsiteX112" fmla="*/ 30449 w 75330"/>
                <a:gd name="connsiteY112" fmla="*/ 58431 h 96852"/>
                <a:gd name="connsiteX113" fmla="*/ 34754 w 75330"/>
                <a:gd name="connsiteY113" fmla="*/ 58431 h 96852"/>
                <a:gd name="connsiteX114" fmla="*/ 34754 w 75330"/>
                <a:gd name="connsiteY114" fmla="*/ 60583 h 96852"/>
                <a:gd name="connsiteX115" fmla="*/ 41210 w 75330"/>
                <a:gd name="connsiteY115" fmla="*/ 60583 h 96852"/>
                <a:gd name="connsiteX116" fmla="*/ 41210 w 75330"/>
                <a:gd name="connsiteY116" fmla="*/ 62735 h 96852"/>
                <a:gd name="connsiteX117" fmla="*/ 51972 w 75330"/>
                <a:gd name="connsiteY117" fmla="*/ 62735 h 96852"/>
                <a:gd name="connsiteX118" fmla="*/ 51972 w 75330"/>
                <a:gd name="connsiteY118" fmla="*/ 54126 h 96852"/>
                <a:gd name="connsiteX119" fmla="*/ 49820 w 75330"/>
                <a:gd name="connsiteY119" fmla="*/ 54126 h 96852"/>
                <a:gd name="connsiteX120" fmla="*/ 49820 w 75330"/>
                <a:gd name="connsiteY120" fmla="*/ 51974 h 96852"/>
                <a:gd name="connsiteX121" fmla="*/ 54124 w 75330"/>
                <a:gd name="connsiteY121" fmla="*/ 51974 h 96852"/>
                <a:gd name="connsiteX122" fmla="*/ 54124 w 75330"/>
                <a:gd name="connsiteY122" fmla="*/ 49822 h 96852"/>
                <a:gd name="connsiteX123" fmla="*/ 51972 w 75330"/>
                <a:gd name="connsiteY123" fmla="*/ 49822 h 96852"/>
                <a:gd name="connsiteX124" fmla="*/ 51972 w 75330"/>
                <a:gd name="connsiteY124" fmla="*/ 47669 h 96852"/>
                <a:gd name="connsiteX125" fmla="*/ 47667 w 75330"/>
                <a:gd name="connsiteY125" fmla="*/ 47669 h 96852"/>
                <a:gd name="connsiteX126" fmla="*/ 47667 w 75330"/>
                <a:gd name="connsiteY126" fmla="*/ 43365 h 96852"/>
                <a:gd name="connsiteX127" fmla="*/ 36906 w 75330"/>
                <a:gd name="connsiteY127" fmla="*/ 43365 h 96852"/>
                <a:gd name="connsiteX128" fmla="*/ 36906 w 75330"/>
                <a:gd name="connsiteY128" fmla="*/ 41212 h 96852"/>
                <a:gd name="connsiteX129" fmla="*/ 34754 w 75330"/>
                <a:gd name="connsiteY129" fmla="*/ 41212 h 96852"/>
                <a:gd name="connsiteX130" fmla="*/ 34754 w 75330"/>
                <a:gd name="connsiteY130" fmla="*/ 36908 h 96852"/>
                <a:gd name="connsiteX131" fmla="*/ 32601 w 75330"/>
                <a:gd name="connsiteY131" fmla="*/ 36908 h 96852"/>
                <a:gd name="connsiteX132" fmla="*/ 32601 w 75330"/>
                <a:gd name="connsiteY132" fmla="*/ 34756 h 96852"/>
                <a:gd name="connsiteX133" fmla="*/ 30449 w 75330"/>
                <a:gd name="connsiteY133" fmla="*/ 34756 h 96852"/>
                <a:gd name="connsiteX134" fmla="*/ 30449 w 75330"/>
                <a:gd name="connsiteY134" fmla="*/ 30451 h 96852"/>
                <a:gd name="connsiteX135" fmla="*/ 28297 w 75330"/>
                <a:gd name="connsiteY135" fmla="*/ 30451 h 96852"/>
                <a:gd name="connsiteX136" fmla="*/ 28297 w 75330"/>
                <a:gd name="connsiteY136" fmla="*/ 19690 h 96852"/>
                <a:gd name="connsiteX137" fmla="*/ 23992 w 75330"/>
                <a:gd name="connsiteY137" fmla="*/ 19690 h 96852"/>
                <a:gd name="connsiteX138" fmla="*/ 23992 w 75330"/>
                <a:gd name="connsiteY138" fmla="*/ 15385 h 96852"/>
                <a:gd name="connsiteX139" fmla="*/ 26144 w 75330"/>
                <a:gd name="connsiteY139" fmla="*/ 15385 h 96852"/>
                <a:gd name="connsiteX140" fmla="*/ 26144 w 75330"/>
                <a:gd name="connsiteY140" fmla="*/ 13233 h 96852"/>
                <a:gd name="connsiteX141" fmla="*/ 28297 w 75330"/>
                <a:gd name="connsiteY141" fmla="*/ 13233 h 96852"/>
                <a:gd name="connsiteX142" fmla="*/ 28297 w 75330"/>
                <a:gd name="connsiteY142" fmla="*/ 11080 h 96852"/>
                <a:gd name="connsiteX143" fmla="*/ 30449 w 75330"/>
                <a:gd name="connsiteY143" fmla="*/ 11080 h 96852"/>
                <a:gd name="connsiteX144" fmla="*/ 30449 w 75330"/>
                <a:gd name="connsiteY144" fmla="*/ 8928 h 96852"/>
                <a:gd name="connsiteX145" fmla="*/ 32601 w 75330"/>
                <a:gd name="connsiteY145" fmla="*/ 8928 h 96852"/>
                <a:gd name="connsiteX146" fmla="*/ 32601 w 75330"/>
                <a:gd name="connsiteY146" fmla="*/ 4624 h 96852"/>
                <a:gd name="connsiteX147" fmla="*/ 45515 w 75330"/>
                <a:gd name="connsiteY147" fmla="*/ 4624 h 96852"/>
                <a:gd name="connsiteX148" fmla="*/ 45515 w 75330"/>
                <a:gd name="connsiteY148" fmla="*/ 2471 h 96852"/>
                <a:gd name="connsiteX149" fmla="*/ 49820 w 75330"/>
                <a:gd name="connsiteY149" fmla="*/ 2471 h 9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75330" h="96852">
                  <a:moveTo>
                    <a:pt x="49820" y="319"/>
                  </a:moveTo>
                  <a:lnTo>
                    <a:pt x="60581" y="319"/>
                  </a:lnTo>
                  <a:lnTo>
                    <a:pt x="60581" y="2471"/>
                  </a:lnTo>
                  <a:lnTo>
                    <a:pt x="54124" y="2471"/>
                  </a:lnTo>
                  <a:lnTo>
                    <a:pt x="54124" y="4624"/>
                  </a:lnTo>
                  <a:lnTo>
                    <a:pt x="47667" y="4624"/>
                  </a:lnTo>
                  <a:lnTo>
                    <a:pt x="47667" y="6776"/>
                  </a:lnTo>
                  <a:lnTo>
                    <a:pt x="39058" y="6776"/>
                  </a:lnTo>
                  <a:lnTo>
                    <a:pt x="39058" y="21842"/>
                  </a:lnTo>
                  <a:lnTo>
                    <a:pt x="41210" y="21842"/>
                  </a:lnTo>
                  <a:lnTo>
                    <a:pt x="41210" y="23994"/>
                  </a:lnTo>
                  <a:lnTo>
                    <a:pt x="43363" y="23994"/>
                  </a:lnTo>
                  <a:lnTo>
                    <a:pt x="43363" y="34756"/>
                  </a:lnTo>
                  <a:lnTo>
                    <a:pt x="45515" y="34756"/>
                  </a:lnTo>
                  <a:lnTo>
                    <a:pt x="45515" y="36908"/>
                  </a:lnTo>
                  <a:lnTo>
                    <a:pt x="47667" y="36908"/>
                  </a:lnTo>
                  <a:lnTo>
                    <a:pt x="47667" y="39060"/>
                  </a:lnTo>
                  <a:lnTo>
                    <a:pt x="49820" y="39060"/>
                  </a:lnTo>
                  <a:lnTo>
                    <a:pt x="49820" y="41212"/>
                  </a:lnTo>
                  <a:lnTo>
                    <a:pt x="51972" y="41212"/>
                  </a:lnTo>
                  <a:lnTo>
                    <a:pt x="51972" y="45517"/>
                  </a:lnTo>
                  <a:lnTo>
                    <a:pt x="54124" y="45517"/>
                  </a:lnTo>
                  <a:lnTo>
                    <a:pt x="54124" y="47669"/>
                  </a:lnTo>
                  <a:lnTo>
                    <a:pt x="56276" y="47669"/>
                  </a:lnTo>
                  <a:lnTo>
                    <a:pt x="56276" y="49822"/>
                  </a:lnTo>
                  <a:lnTo>
                    <a:pt x="58429" y="49822"/>
                  </a:lnTo>
                  <a:lnTo>
                    <a:pt x="58429" y="51974"/>
                  </a:lnTo>
                  <a:lnTo>
                    <a:pt x="60581" y="51974"/>
                  </a:lnTo>
                  <a:lnTo>
                    <a:pt x="60581" y="54126"/>
                  </a:lnTo>
                  <a:lnTo>
                    <a:pt x="69190" y="54126"/>
                  </a:lnTo>
                  <a:lnTo>
                    <a:pt x="69190" y="56278"/>
                  </a:lnTo>
                  <a:lnTo>
                    <a:pt x="71342" y="56278"/>
                  </a:lnTo>
                  <a:lnTo>
                    <a:pt x="71342" y="58431"/>
                  </a:lnTo>
                  <a:lnTo>
                    <a:pt x="75647" y="58431"/>
                  </a:lnTo>
                  <a:lnTo>
                    <a:pt x="75647" y="62735"/>
                  </a:lnTo>
                  <a:lnTo>
                    <a:pt x="73495" y="62735"/>
                  </a:lnTo>
                  <a:lnTo>
                    <a:pt x="73495" y="64888"/>
                  </a:lnTo>
                  <a:lnTo>
                    <a:pt x="71342" y="64888"/>
                  </a:lnTo>
                  <a:lnTo>
                    <a:pt x="71342" y="67040"/>
                  </a:lnTo>
                  <a:lnTo>
                    <a:pt x="64886" y="67040"/>
                  </a:lnTo>
                  <a:lnTo>
                    <a:pt x="64886" y="69192"/>
                  </a:lnTo>
                  <a:lnTo>
                    <a:pt x="62733" y="69192"/>
                  </a:lnTo>
                  <a:lnTo>
                    <a:pt x="62733" y="71344"/>
                  </a:lnTo>
                  <a:lnTo>
                    <a:pt x="58429" y="71344"/>
                  </a:lnTo>
                  <a:lnTo>
                    <a:pt x="58429" y="73497"/>
                  </a:lnTo>
                  <a:lnTo>
                    <a:pt x="54124" y="73497"/>
                  </a:lnTo>
                  <a:lnTo>
                    <a:pt x="54124" y="75649"/>
                  </a:lnTo>
                  <a:lnTo>
                    <a:pt x="51972" y="75649"/>
                  </a:lnTo>
                  <a:lnTo>
                    <a:pt x="51972" y="77801"/>
                  </a:lnTo>
                  <a:lnTo>
                    <a:pt x="49820" y="77801"/>
                  </a:lnTo>
                  <a:lnTo>
                    <a:pt x="49820" y="79954"/>
                  </a:lnTo>
                  <a:lnTo>
                    <a:pt x="47667" y="79954"/>
                  </a:lnTo>
                  <a:lnTo>
                    <a:pt x="47667" y="82106"/>
                  </a:lnTo>
                  <a:lnTo>
                    <a:pt x="45515" y="82106"/>
                  </a:lnTo>
                  <a:lnTo>
                    <a:pt x="45515" y="84258"/>
                  </a:lnTo>
                  <a:lnTo>
                    <a:pt x="43363" y="84258"/>
                  </a:lnTo>
                  <a:lnTo>
                    <a:pt x="43363" y="86410"/>
                  </a:lnTo>
                  <a:lnTo>
                    <a:pt x="41210" y="86410"/>
                  </a:lnTo>
                  <a:lnTo>
                    <a:pt x="41210" y="88563"/>
                  </a:lnTo>
                  <a:lnTo>
                    <a:pt x="39058" y="88563"/>
                  </a:lnTo>
                  <a:lnTo>
                    <a:pt x="39058" y="90715"/>
                  </a:lnTo>
                  <a:lnTo>
                    <a:pt x="36906" y="90715"/>
                  </a:lnTo>
                  <a:lnTo>
                    <a:pt x="36906" y="92867"/>
                  </a:lnTo>
                  <a:lnTo>
                    <a:pt x="34754" y="92867"/>
                  </a:lnTo>
                  <a:lnTo>
                    <a:pt x="34754" y="95020"/>
                  </a:lnTo>
                  <a:lnTo>
                    <a:pt x="32601" y="95020"/>
                  </a:lnTo>
                  <a:lnTo>
                    <a:pt x="32601" y="97172"/>
                  </a:lnTo>
                  <a:lnTo>
                    <a:pt x="28297" y="97172"/>
                  </a:lnTo>
                  <a:lnTo>
                    <a:pt x="28297" y="95020"/>
                  </a:lnTo>
                  <a:lnTo>
                    <a:pt x="26144" y="95020"/>
                  </a:lnTo>
                  <a:lnTo>
                    <a:pt x="26144" y="92867"/>
                  </a:lnTo>
                  <a:lnTo>
                    <a:pt x="23992" y="92867"/>
                  </a:lnTo>
                  <a:lnTo>
                    <a:pt x="23992" y="88563"/>
                  </a:lnTo>
                  <a:lnTo>
                    <a:pt x="21840" y="88563"/>
                  </a:lnTo>
                  <a:lnTo>
                    <a:pt x="21840" y="86410"/>
                  </a:lnTo>
                  <a:lnTo>
                    <a:pt x="19688" y="86410"/>
                  </a:lnTo>
                  <a:lnTo>
                    <a:pt x="19688" y="82106"/>
                  </a:lnTo>
                  <a:lnTo>
                    <a:pt x="17535" y="82106"/>
                  </a:lnTo>
                  <a:lnTo>
                    <a:pt x="17535" y="77801"/>
                  </a:lnTo>
                  <a:lnTo>
                    <a:pt x="15383" y="77801"/>
                  </a:lnTo>
                  <a:lnTo>
                    <a:pt x="15383" y="73497"/>
                  </a:lnTo>
                  <a:lnTo>
                    <a:pt x="13231" y="73497"/>
                  </a:lnTo>
                  <a:lnTo>
                    <a:pt x="13231" y="69192"/>
                  </a:lnTo>
                  <a:lnTo>
                    <a:pt x="11078" y="69192"/>
                  </a:lnTo>
                  <a:lnTo>
                    <a:pt x="11078" y="67040"/>
                  </a:lnTo>
                  <a:lnTo>
                    <a:pt x="8926" y="67040"/>
                  </a:lnTo>
                  <a:lnTo>
                    <a:pt x="8926" y="60583"/>
                  </a:lnTo>
                  <a:lnTo>
                    <a:pt x="6774" y="60583"/>
                  </a:lnTo>
                  <a:lnTo>
                    <a:pt x="6774" y="56278"/>
                  </a:lnTo>
                  <a:lnTo>
                    <a:pt x="4622" y="56278"/>
                  </a:lnTo>
                  <a:lnTo>
                    <a:pt x="4622" y="54126"/>
                  </a:lnTo>
                  <a:lnTo>
                    <a:pt x="2469" y="54126"/>
                  </a:lnTo>
                  <a:lnTo>
                    <a:pt x="2469" y="47669"/>
                  </a:lnTo>
                  <a:lnTo>
                    <a:pt x="317" y="47669"/>
                  </a:lnTo>
                  <a:lnTo>
                    <a:pt x="317" y="43365"/>
                  </a:lnTo>
                  <a:lnTo>
                    <a:pt x="2469" y="43365"/>
                  </a:lnTo>
                  <a:lnTo>
                    <a:pt x="2469" y="45517"/>
                  </a:lnTo>
                  <a:lnTo>
                    <a:pt x="6774" y="45517"/>
                  </a:lnTo>
                  <a:lnTo>
                    <a:pt x="6774" y="47669"/>
                  </a:lnTo>
                  <a:lnTo>
                    <a:pt x="8926" y="47669"/>
                  </a:lnTo>
                  <a:lnTo>
                    <a:pt x="8926" y="49822"/>
                  </a:lnTo>
                  <a:lnTo>
                    <a:pt x="13231" y="49822"/>
                  </a:lnTo>
                  <a:lnTo>
                    <a:pt x="13231" y="54126"/>
                  </a:lnTo>
                  <a:lnTo>
                    <a:pt x="15383" y="54126"/>
                  </a:lnTo>
                  <a:lnTo>
                    <a:pt x="15383" y="47669"/>
                  </a:lnTo>
                  <a:lnTo>
                    <a:pt x="19688" y="47669"/>
                  </a:lnTo>
                  <a:lnTo>
                    <a:pt x="19688" y="49822"/>
                  </a:lnTo>
                  <a:lnTo>
                    <a:pt x="21840" y="49822"/>
                  </a:lnTo>
                  <a:lnTo>
                    <a:pt x="21840" y="54126"/>
                  </a:lnTo>
                  <a:lnTo>
                    <a:pt x="26144" y="54126"/>
                  </a:lnTo>
                  <a:lnTo>
                    <a:pt x="26144" y="56278"/>
                  </a:lnTo>
                  <a:lnTo>
                    <a:pt x="30449" y="56278"/>
                  </a:lnTo>
                  <a:lnTo>
                    <a:pt x="30449" y="58431"/>
                  </a:lnTo>
                  <a:lnTo>
                    <a:pt x="34754" y="58431"/>
                  </a:lnTo>
                  <a:lnTo>
                    <a:pt x="34754" y="60583"/>
                  </a:lnTo>
                  <a:lnTo>
                    <a:pt x="41210" y="60583"/>
                  </a:lnTo>
                  <a:lnTo>
                    <a:pt x="41210" y="62735"/>
                  </a:lnTo>
                  <a:lnTo>
                    <a:pt x="51972" y="62735"/>
                  </a:lnTo>
                  <a:lnTo>
                    <a:pt x="51972" y="54126"/>
                  </a:lnTo>
                  <a:lnTo>
                    <a:pt x="49820" y="54126"/>
                  </a:lnTo>
                  <a:lnTo>
                    <a:pt x="49820" y="51974"/>
                  </a:lnTo>
                  <a:lnTo>
                    <a:pt x="54124" y="51974"/>
                  </a:lnTo>
                  <a:lnTo>
                    <a:pt x="54124" y="49822"/>
                  </a:lnTo>
                  <a:lnTo>
                    <a:pt x="51972" y="49822"/>
                  </a:lnTo>
                  <a:lnTo>
                    <a:pt x="51972" y="47669"/>
                  </a:lnTo>
                  <a:lnTo>
                    <a:pt x="47667" y="47669"/>
                  </a:lnTo>
                  <a:lnTo>
                    <a:pt x="47667" y="43365"/>
                  </a:lnTo>
                  <a:lnTo>
                    <a:pt x="36906" y="43365"/>
                  </a:lnTo>
                  <a:lnTo>
                    <a:pt x="36906" y="41212"/>
                  </a:lnTo>
                  <a:lnTo>
                    <a:pt x="34754" y="41212"/>
                  </a:lnTo>
                  <a:lnTo>
                    <a:pt x="34754" y="36908"/>
                  </a:lnTo>
                  <a:lnTo>
                    <a:pt x="32601" y="36908"/>
                  </a:lnTo>
                  <a:lnTo>
                    <a:pt x="32601" y="34756"/>
                  </a:lnTo>
                  <a:lnTo>
                    <a:pt x="30449" y="34756"/>
                  </a:lnTo>
                  <a:lnTo>
                    <a:pt x="30449" y="30451"/>
                  </a:lnTo>
                  <a:lnTo>
                    <a:pt x="28297" y="30451"/>
                  </a:lnTo>
                  <a:lnTo>
                    <a:pt x="28297" y="19690"/>
                  </a:lnTo>
                  <a:lnTo>
                    <a:pt x="23992" y="19690"/>
                  </a:lnTo>
                  <a:lnTo>
                    <a:pt x="23992" y="15385"/>
                  </a:lnTo>
                  <a:lnTo>
                    <a:pt x="26144" y="15385"/>
                  </a:lnTo>
                  <a:lnTo>
                    <a:pt x="26144" y="13233"/>
                  </a:lnTo>
                  <a:lnTo>
                    <a:pt x="28297" y="13233"/>
                  </a:lnTo>
                  <a:lnTo>
                    <a:pt x="28297" y="11080"/>
                  </a:lnTo>
                  <a:lnTo>
                    <a:pt x="30449" y="11080"/>
                  </a:lnTo>
                  <a:lnTo>
                    <a:pt x="30449" y="8928"/>
                  </a:lnTo>
                  <a:lnTo>
                    <a:pt x="32601" y="8928"/>
                  </a:lnTo>
                  <a:lnTo>
                    <a:pt x="32601" y="4624"/>
                  </a:lnTo>
                  <a:lnTo>
                    <a:pt x="45515" y="4624"/>
                  </a:lnTo>
                  <a:lnTo>
                    <a:pt x="45515" y="2471"/>
                  </a:lnTo>
                  <a:lnTo>
                    <a:pt x="49820" y="2471"/>
                  </a:lnTo>
                  <a:close/>
                </a:path>
              </a:pathLst>
            </a:custGeom>
            <a:solidFill>
              <a:srgbClr val="D95E7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AF16B8A8-90AE-9583-75E3-429EAB5A6556}"/>
                </a:ext>
              </a:extLst>
            </p:cNvPr>
            <p:cNvSpPr/>
            <p:nvPr/>
          </p:nvSpPr>
          <p:spPr>
            <a:xfrm>
              <a:off x="12339098" y="7975246"/>
              <a:ext cx="49502" cy="60264"/>
            </a:xfrm>
            <a:custGeom>
              <a:avLst/>
              <a:gdLst>
                <a:gd name="connsiteX0" fmla="*/ 458 w 49502"/>
                <a:gd name="connsiteY0" fmla="*/ 243 h 60264"/>
                <a:gd name="connsiteX1" fmla="*/ 13372 w 49502"/>
                <a:gd name="connsiteY1" fmla="*/ 243 h 60264"/>
                <a:gd name="connsiteX2" fmla="*/ 13372 w 49502"/>
                <a:gd name="connsiteY2" fmla="*/ 2395 h 60264"/>
                <a:gd name="connsiteX3" fmla="*/ 21981 w 49502"/>
                <a:gd name="connsiteY3" fmla="*/ 2395 h 60264"/>
                <a:gd name="connsiteX4" fmla="*/ 21981 w 49502"/>
                <a:gd name="connsiteY4" fmla="*/ 4548 h 60264"/>
                <a:gd name="connsiteX5" fmla="*/ 28438 w 49502"/>
                <a:gd name="connsiteY5" fmla="*/ 4548 h 60264"/>
                <a:gd name="connsiteX6" fmla="*/ 28438 w 49502"/>
                <a:gd name="connsiteY6" fmla="*/ 6700 h 60264"/>
                <a:gd name="connsiteX7" fmla="*/ 30590 w 49502"/>
                <a:gd name="connsiteY7" fmla="*/ 6700 h 60264"/>
                <a:gd name="connsiteX8" fmla="*/ 30590 w 49502"/>
                <a:gd name="connsiteY8" fmla="*/ 8852 h 60264"/>
                <a:gd name="connsiteX9" fmla="*/ 34895 w 49502"/>
                <a:gd name="connsiteY9" fmla="*/ 8852 h 60264"/>
                <a:gd name="connsiteX10" fmla="*/ 34895 w 49502"/>
                <a:gd name="connsiteY10" fmla="*/ 11004 h 60264"/>
                <a:gd name="connsiteX11" fmla="*/ 39199 w 49502"/>
                <a:gd name="connsiteY11" fmla="*/ 11004 h 60264"/>
                <a:gd name="connsiteX12" fmla="*/ 39199 w 49502"/>
                <a:gd name="connsiteY12" fmla="*/ 13157 h 60264"/>
                <a:gd name="connsiteX13" fmla="*/ 41351 w 49502"/>
                <a:gd name="connsiteY13" fmla="*/ 13157 h 60264"/>
                <a:gd name="connsiteX14" fmla="*/ 41351 w 49502"/>
                <a:gd name="connsiteY14" fmla="*/ 15309 h 60264"/>
                <a:gd name="connsiteX15" fmla="*/ 43504 w 49502"/>
                <a:gd name="connsiteY15" fmla="*/ 15309 h 60264"/>
                <a:gd name="connsiteX16" fmla="*/ 43504 w 49502"/>
                <a:gd name="connsiteY16" fmla="*/ 17461 h 60264"/>
                <a:gd name="connsiteX17" fmla="*/ 47808 w 49502"/>
                <a:gd name="connsiteY17" fmla="*/ 17461 h 60264"/>
                <a:gd name="connsiteX18" fmla="*/ 47808 w 49502"/>
                <a:gd name="connsiteY18" fmla="*/ 19614 h 60264"/>
                <a:gd name="connsiteX19" fmla="*/ 49961 w 49502"/>
                <a:gd name="connsiteY19" fmla="*/ 19614 h 60264"/>
                <a:gd name="connsiteX20" fmla="*/ 49961 w 49502"/>
                <a:gd name="connsiteY20" fmla="*/ 21766 h 60264"/>
                <a:gd name="connsiteX21" fmla="*/ 45656 w 49502"/>
                <a:gd name="connsiteY21" fmla="*/ 21766 h 60264"/>
                <a:gd name="connsiteX22" fmla="*/ 45656 w 49502"/>
                <a:gd name="connsiteY22" fmla="*/ 19614 h 60264"/>
                <a:gd name="connsiteX23" fmla="*/ 41351 w 49502"/>
                <a:gd name="connsiteY23" fmla="*/ 19614 h 60264"/>
                <a:gd name="connsiteX24" fmla="*/ 41351 w 49502"/>
                <a:gd name="connsiteY24" fmla="*/ 17461 h 60264"/>
                <a:gd name="connsiteX25" fmla="*/ 39199 w 49502"/>
                <a:gd name="connsiteY25" fmla="*/ 17461 h 60264"/>
                <a:gd name="connsiteX26" fmla="*/ 39199 w 49502"/>
                <a:gd name="connsiteY26" fmla="*/ 15309 h 60264"/>
                <a:gd name="connsiteX27" fmla="*/ 34895 w 49502"/>
                <a:gd name="connsiteY27" fmla="*/ 15309 h 60264"/>
                <a:gd name="connsiteX28" fmla="*/ 34895 w 49502"/>
                <a:gd name="connsiteY28" fmla="*/ 21766 h 60264"/>
                <a:gd name="connsiteX29" fmla="*/ 37047 w 49502"/>
                <a:gd name="connsiteY29" fmla="*/ 21766 h 60264"/>
                <a:gd name="connsiteX30" fmla="*/ 37047 w 49502"/>
                <a:gd name="connsiteY30" fmla="*/ 26070 h 60264"/>
                <a:gd name="connsiteX31" fmla="*/ 41351 w 49502"/>
                <a:gd name="connsiteY31" fmla="*/ 26070 h 60264"/>
                <a:gd name="connsiteX32" fmla="*/ 41351 w 49502"/>
                <a:gd name="connsiteY32" fmla="*/ 28223 h 60264"/>
                <a:gd name="connsiteX33" fmla="*/ 49961 w 49502"/>
                <a:gd name="connsiteY33" fmla="*/ 28223 h 60264"/>
                <a:gd name="connsiteX34" fmla="*/ 49961 w 49502"/>
                <a:gd name="connsiteY34" fmla="*/ 51898 h 60264"/>
                <a:gd name="connsiteX35" fmla="*/ 47808 w 49502"/>
                <a:gd name="connsiteY35" fmla="*/ 51898 h 60264"/>
                <a:gd name="connsiteX36" fmla="*/ 47808 w 49502"/>
                <a:gd name="connsiteY36" fmla="*/ 54050 h 60264"/>
                <a:gd name="connsiteX37" fmla="*/ 45656 w 49502"/>
                <a:gd name="connsiteY37" fmla="*/ 54050 h 60264"/>
                <a:gd name="connsiteX38" fmla="*/ 45656 w 49502"/>
                <a:gd name="connsiteY38" fmla="*/ 56202 h 60264"/>
                <a:gd name="connsiteX39" fmla="*/ 37047 w 49502"/>
                <a:gd name="connsiteY39" fmla="*/ 56202 h 60264"/>
                <a:gd name="connsiteX40" fmla="*/ 37047 w 49502"/>
                <a:gd name="connsiteY40" fmla="*/ 58355 h 60264"/>
                <a:gd name="connsiteX41" fmla="*/ 34895 w 49502"/>
                <a:gd name="connsiteY41" fmla="*/ 58355 h 60264"/>
                <a:gd name="connsiteX42" fmla="*/ 34895 w 49502"/>
                <a:gd name="connsiteY42" fmla="*/ 60507 h 60264"/>
                <a:gd name="connsiteX43" fmla="*/ 17676 w 49502"/>
                <a:gd name="connsiteY43" fmla="*/ 60507 h 60264"/>
                <a:gd name="connsiteX44" fmla="*/ 17676 w 49502"/>
                <a:gd name="connsiteY44" fmla="*/ 58355 h 60264"/>
                <a:gd name="connsiteX45" fmla="*/ 15524 w 49502"/>
                <a:gd name="connsiteY45" fmla="*/ 58355 h 60264"/>
                <a:gd name="connsiteX46" fmla="*/ 15524 w 49502"/>
                <a:gd name="connsiteY46" fmla="*/ 56202 h 60264"/>
                <a:gd name="connsiteX47" fmla="*/ 13372 w 49502"/>
                <a:gd name="connsiteY47" fmla="*/ 56202 h 60264"/>
                <a:gd name="connsiteX48" fmla="*/ 13372 w 49502"/>
                <a:gd name="connsiteY48" fmla="*/ 54050 h 60264"/>
                <a:gd name="connsiteX49" fmla="*/ 11219 w 49502"/>
                <a:gd name="connsiteY49" fmla="*/ 54050 h 60264"/>
                <a:gd name="connsiteX50" fmla="*/ 11219 w 49502"/>
                <a:gd name="connsiteY50" fmla="*/ 51898 h 60264"/>
                <a:gd name="connsiteX51" fmla="*/ 6915 w 49502"/>
                <a:gd name="connsiteY51" fmla="*/ 51898 h 60264"/>
                <a:gd name="connsiteX52" fmla="*/ 6915 w 49502"/>
                <a:gd name="connsiteY52" fmla="*/ 32527 h 60264"/>
                <a:gd name="connsiteX53" fmla="*/ 2610 w 49502"/>
                <a:gd name="connsiteY53" fmla="*/ 32527 h 60264"/>
                <a:gd name="connsiteX54" fmla="*/ 2610 w 49502"/>
                <a:gd name="connsiteY54" fmla="*/ 28223 h 60264"/>
                <a:gd name="connsiteX55" fmla="*/ 458 w 49502"/>
                <a:gd name="connsiteY55" fmla="*/ 28223 h 6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9502" h="60264">
                  <a:moveTo>
                    <a:pt x="458" y="243"/>
                  </a:moveTo>
                  <a:lnTo>
                    <a:pt x="13372" y="243"/>
                  </a:lnTo>
                  <a:lnTo>
                    <a:pt x="13372" y="2395"/>
                  </a:lnTo>
                  <a:lnTo>
                    <a:pt x="21981" y="2395"/>
                  </a:lnTo>
                  <a:lnTo>
                    <a:pt x="21981" y="4548"/>
                  </a:lnTo>
                  <a:lnTo>
                    <a:pt x="28438" y="4548"/>
                  </a:lnTo>
                  <a:lnTo>
                    <a:pt x="28438" y="6700"/>
                  </a:lnTo>
                  <a:lnTo>
                    <a:pt x="30590" y="6700"/>
                  </a:lnTo>
                  <a:lnTo>
                    <a:pt x="30590" y="8852"/>
                  </a:lnTo>
                  <a:lnTo>
                    <a:pt x="34895" y="8852"/>
                  </a:lnTo>
                  <a:lnTo>
                    <a:pt x="34895" y="11004"/>
                  </a:lnTo>
                  <a:lnTo>
                    <a:pt x="39199" y="11004"/>
                  </a:lnTo>
                  <a:lnTo>
                    <a:pt x="39199" y="13157"/>
                  </a:lnTo>
                  <a:lnTo>
                    <a:pt x="41351" y="13157"/>
                  </a:lnTo>
                  <a:lnTo>
                    <a:pt x="41351" y="15309"/>
                  </a:lnTo>
                  <a:lnTo>
                    <a:pt x="43504" y="15309"/>
                  </a:lnTo>
                  <a:lnTo>
                    <a:pt x="43504" y="17461"/>
                  </a:lnTo>
                  <a:lnTo>
                    <a:pt x="47808" y="17461"/>
                  </a:lnTo>
                  <a:lnTo>
                    <a:pt x="47808" y="19614"/>
                  </a:lnTo>
                  <a:lnTo>
                    <a:pt x="49961" y="19614"/>
                  </a:lnTo>
                  <a:lnTo>
                    <a:pt x="49961" y="21766"/>
                  </a:lnTo>
                  <a:lnTo>
                    <a:pt x="45656" y="21766"/>
                  </a:lnTo>
                  <a:lnTo>
                    <a:pt x="45656" y="19614"/>
                  </a:lnTo>
                  <a:lnTo>
                    <a:pt x="41351" y="19614"/>
                  </a:lnTo>
                  <a:lnTo>
                    <a:pt x="41351" y="17461"/>
                  </a:lnTo>
                  <a:lnTo>
                    <a:pt x="39199" y="17461"/>
                  </a:lnTo>
                  <a:lnTo>
                    <a:pt x="39199" y="15309"/>
                  </a:lnTo>
                  <a:lnTo>
                    <a:pt x="34895" y="15309"/>
                  </a:lnTo>
                  <a:lnTo>
                    <a:pt x="34895" y="21766"/>
                  </a:lnTo>
                  <a:lnTo>
                    <a:pt x="37047" y="21766"/>
                  </a:lnTo>
                  <a:lnTo>
                    <a:pt x="37047" y="26070"/>
                  </a:lnTo>
                  <a:lnTo>
                    <a:pt x="41351" y="26070"/>
                  </a:lnTo>
                  <a:lnTo>
                    <a:pt x="41351" y="28223"/>
                  </a:lnTo>
                  <a:lnTo>
                    <a:pt x="49961" y="28223"/>
                  </a:lnTo>
                  <a:lnTo>
                    <a:pt x="49961" y="51898"/>
                  </a:lnTo>
                  <a:lnTo>
                    <a:pt x="47808" y="51898"/>
                  </a:lnTo>
                  <a:lnTo>
                    <a:pt x="47808" y="54050"/>
                  </a:lnTo>
                  <a:lnTo>
                    <a:pt x="45656" y="54050"/>
                  </a:lnTo>
                  <a:lnTo>
                    <a:pt x="45656" y="56202"/>
                  </a:lnTo>
                  <a:lnTo>
                    <a:pt x="37047" y="56202"/>
                  </a:lnTo>
                  <a:lnTo>
                    <a:pt x="37047" y="58355"/>
                  </a:lnTo>
                  <a:lnTo>
                    <a:pt x="34895" y="58355"/>
                  </a:lnTo>
                  <a:lnTo>
                    <a:pt x="34895" y="60507"/>
                  </a:lnTo>
                  <a:lnTo>
                    <a:pt x="17676" y="60507"/>
                  </a:lnTo>
                  <a:lnTo>
                    <a:pt x="17676" y="58355"/>
                  </a:lnTo>
                  <a:lnTo>
                    <a:pt x="15524" y="58355"/>
                  </a:lnTo>
                  <a:lnTo>
                    <a:pt x="15524" y="56202"/>
                  </a:lnTo>
                  <a:lnTo>
                    <a:pt x="13372" y="56202"/>
                  </a:lnTo>
                  <a:lnTo>
                    <a:pt x="13372" y="54050"/>
                  </a:lnTo>
                  <a:lnTo>
                    <a:pt x="11219" y="54050"/>
                  </a:lnTo>
                  <a:lnTo>
                    <a:pt x="11219" y="51898"/>
                  </a:lnTo>
                  <a:lnTo>
                    <a:pt x="6915" y="51898"/>
                  </a:lnTo>
                  <a:lnTo>
                    <a:pt x="6915" y="32527"/>
                  </a:lnTo>
                  <a:lnTo>
                    <a:pt x="2610" y="32527"/>
                  </a:lnTo>
                  <a:lnTo>
                    <a:pt x="2610" y="28223"/>
                  </a:lnTo>
                  <a:lnTo>
                    <a:pt x="458" y="28223"/>
                  </a:lnTo>
                  <a:close/>
                </a:path>
              </a:pathLst>
            </a:custGeom>
            <a:solidFill>
              <a:srgbClr val="F1C78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AE0D86A3-B5CA-869D-0923-C8D48AA50DB3}"/>
                </a:ext>
              </a:extLst>
            </p:cNvPr>
            <p:cNvSpPr/>
            <p:nvPr/>
          </p:nvSpPr>
          <p:spPr>
            <a:xfrm>
              <a:off x="12933129" y="8704871"/>
              <a:ext cx="191553" cy="94700"/>
            </a:xfrm>
            <a:custGeom>
              <a:avLst/>
              <a:gdLst>
                <a:gd name="connsiteX0" fmla="*/ 145004 w 191553"/>
                <a:gd name="connsiteY0" fmla="*/ 582 h 94700"/>
                <a:gd name="connsiteX1" fmla="*/ 192354 w 191553"/>
                <a:gd name="connsiteY1" fmla="*/ 582 h 94700"/>
                <a:gd name="connsiteX2" fmla="*/ 192354 w 191553"/>
                <a:gd name="connsiteY2" fmla="*/ 2734 h 94700"/>
                <a:gd name="connsiteX3" fmla="*/ 177288 w 191553"/>
                <a:gd name="connsiteY3" fmla="*/ 2734 h 94700"/>
                <a:gd name="connsiteX4" fmla="*/ 177288 w 191553"/>
                <a:gd name="connsiteY4" fmla="*/ 4887 h 94700"/>
                <a:gd name="connsiteX5" fmla="*/ 164375 w 191553"/>
                <a:gd name="connsiteY5" fmla="*/ 4887 h 94700"/>
                <a:gd name="connsiteX6" fmla="*/ 164375 w 191553"/>
                <a:gd name="connsiteY6" fmla="*/ 7039 h 94700"/>
                <a:gd name="connsiteX7" fmla="*/ 160070 w 191553"/>
                <a:gd name="connsiteY7" fmla="*/ 7039 h 94700"/>
                <a:gd name="connsiteX8" fmla="*/ 160070 w 191553"/>
                <a:gd name="connsiteY8" fmla="*/ 9191 h 94700"/>
                <a:gd name="connsiteX9" fmla="*/ 151461 w 191553"/>
                <a:gd name="connsiteY9" fmla="*/ 9191 h 94700"/>
                <a:gd name="connsiteX10" fmla="*/ 151461 w 191553"/>
                <a:gd name="connsiteY10" fmla="*/ 11343 h 94700"/>
                <a:gd name="connsiteX11" fmla="*/ 142852 w 191553"/>
                <a:gd name="connsiteY11" fmla="*/ 11343 h 94700"/>
                <a:gd name="connsiteX12" fmla="*/ 142852 w 191553"/>
                <a:gd name="connsiteY12" fmla="*/ 13496 h 94700"/>
                <a:gd name="connsiteX13" fmla="*/ 136395 w 191553"/>
                <a:gd name="connsiteY13" fmla="*/ 13496 h 94700"/>
                <a:gd name="connsiteX14" fmla="*/ 136395 w 191553"/>
                <a:gd name="connsiteY14" fmla="*/ 15648 h 94700"/>
                <a:gd name="connsiteX15" fmla="*/ 132090 w 191553"/>
                <a:gd name="connsiteY15" fmla="*/ 15648 h 94700"/>
                <a:gd name="connsiteX16" fmla="*/ 132090 w 191553"/>
                <a:gd name="connsiteY16" fmla="*/ 17800 h 94700"/>
                <a:gd name="connsiteX17" fmla="*/ 125634 w 191553"/>
                <a:gd name="connsiteY17" fmla="*/ 17800 h 94700"/>
                <a:gd name="connsiteX18" fmla="*/ 125634 w 191553"/>
                <a:gd name="connsiteY18" fmla="*/ 19953 h 94700"/>
                <a:gd name="connsiteX19" fmla="*/ 119177 w 191553"/>
                <a:gd name="connsiteY19" fmla="*/ 19953 h 94700"/>
                <a:gd name="connsiteX20" fmla="*/ 119177 w 191553"/>
                <a:gd name="connsiteY20" fmla="*/ 22105 h 94700"/>
                <a:gd name="connsiteX21" fmla="*/ 114872 w 191553"/>
                <a:gd name="connsiteY21" fmla="*/ 22105 h 94700"/>
                <a:gd name="connsiteX22" fmla="*/ 114872 w 191553"/>
                <a:gd name="connsiteY22" fmla="*/ 24257 h 94700"/>
                <a:gd name="connsiteX23" fmla="*/ 106263 w 191553"/>
                <a:gd name="connsiteY23" fmla="*/ 24257 h 94700"/>
                <a:gd name="connsiteX24" fmla="*/ 106263 w 191553"/>
                <a:gd name="connsiteY24" fmla="*/ 26409 h 94700"/>
                <a:gd name="connsiteX25" fmla="*/ 99806 w 191553"/>
                <a:gd name="connsiteY25" fmla="*/ 26409 h 94700"/>
                <a:gd name="connsiteX26" fmla="*/ 99806 w 191553"/>
                <a:gd name="connsiteY26" fmla="*/ 28562 h 94700"/>
                <a:gd name="connsiteX27" fmla="*/ 95502 w 191553"/>
                <a:gd name="connsiteY27" fmla="*/ 28562 h 94700"/>
                <a:gd name="connsiteX28" fmla="*/ 95502 w 191553"/>
                <a:gd name="connsiteY28" fmla="*/ 30714 h 94700"/>
                <a:gd name="connsiteX29" fmla="*/ 91197 w 191553"/>
                <a:gd name="connsiteY29" fmla="*/ 30714 h 94700"/>
                <a:gd name="connsiteX30" fmla="*/ 91197 w 191553"/>
                <a:gd name="connsiteY30" fmla="*/ 32866 h 94700"/>
                <a:gd name="connsiteX31" fmla="*/ 86892 w 191553"/>
                <a:gd name="connsiteY31" fmla="*/ 32866 h 94700"/>
                <a:gd name="connsiteX32" fmla="*/ 86892 w 191553"/>
                <a:gd name="connsiteY32" fmla="*/ 35019 h 94700"/>
                <a:gd name="connsiteX33" fmla="*/ 82588 w 191553"/>
                <a:gd name="connsiteY33" fmla="*/ 35019 h 94700"/>
                <a:gd name="connsiteX34" fmla="*/ 82588 w 191553"/>
                <a:gd name="connsiteY34" fmla="*/ 37171 h 94700"/>
                <a:gd name="connsiteX35" fmla="*/ 78283 w 191553"/>
                <a:gd name="connsiteY35" fmla="*/ 37171 h 94700"/>
                <a:gd name="connsiteX36" fmla="*/ 78283 w 191553"/>
                <a:gd name="connsiteY36" fmla="*/ 39323 h 94700"/>
                <a:gd name="connsiteX37" fmla="*/ 73979 w 191553"/>
                <a:gd name="connsiteY37" fmla="*/ 39323 h 94700"/>
                <a:gd name="connsiteX38" fmla="*/ 73979 w 191553"/>
                <a:gd name="connsiteY38" fmla="*/ 41475 h 94700"/>
                <a:gd name="connsiteX39" fmla="*/ 71826 w 191553"/>
                <a:gd name="connsiteY39" fmla="*/ 41475 h 94700"/>
                <a:gd name="connsiteX40" fmla="*/ 71826 w 191553"/>
                <a:gd name="connsiteY40" fmla="*/ 43628 h 94700"/>
                <a:gd name="connsiteX41" fmla="*/ 67522 w 191553"/>
                <a:gd name="connsiteY41" fmla="*/ 43628 h 94700"/>
                <a:gd name="connsiteX42" fmla="*/ 67522 w 191553"/>
                <a:gd name="connsiteY42" fmla="*/ 45780 h 94700"/>
                <a:gd name="connsiteX43" fmla="*/ 65370 w 191553"/>
                <a:gd name="connsiteY43" fmla="*/ 45780 h 94700"/>
                <a:gd name="connsiteX44" fmla="*/ 65370 w 191553"/>
                <a:gd name="connsiteY44" fmla="*/ 47932 h 94700"/>
                <a:gd name="connsiteX45" fmla="*/ 61065 w 191553"/>
                <a:gd name="connsiteY45" fmla="*/ 47932 h 94700"/>
                <a:gd name="connsiteX46" fmla="*/ 61065 w 191553"/>
                <a:gd name="connsiteY46" fmla="*/ 50085 h 94700"/>
                <a:gd name="connsiteX47" fmla="*/ 56760 w 191553"/>
                <a:gd name="connsiteY47" fmla="*/ 50085 h 94700"/>
                <a:gd name="connsiteX48" fmla="*/ 56760 w 191553"/>
                <a:gd name="connsiteY48" fmla="*/ 52237 h 94700"/>
                <a:gd name="connsiteX49" fmla="*/ 54608 w 191553"/>
                <a:gd name="connsiteY49" fmla="*/ 52237 h 94700"/>
                <a:gd name="connsiteX50" fmla="*/ 54608 w 191553"/>
                <a:gd name="connsiteY50" fmla="*/ 54389 h 94700"/>
                <a:gd name="connsiteX51" fmla="*/ 50304 w 191553"/>
                <a:gd name="connsiteY51" fmla="*/ 54389 h 94700"/>
                <a:gd name="connsiteX52" fmla="*/ 50304 w 191553"/>
                <a:gd name="connsiteY52" fmla="*/ 56541 h 94700"/>
                <a:gd name="connsiteX53" fmla="*/ 48151 w 191553"/>
                <a:gd name="connsiteY53" fmla="*/ 56541 h 94700"/>
                <a:gd name="connsiteX54" fmla="*/ 48151 w 191553"/>
                <a:gd name="connsiteY54" fmla="*/ 58694 h 94700"/>
                <a:gd name="connsiteX55" fmla="*/ 45999 w 191553"/>
                <a:gd name="connsiteY55" fmla="*/ 58694 h 94700"/>
                <a:gd name="connsiteX56" fmla="*/ 45999 w 191553"/>
                <a:gd name="connsiteY56" fmla="*/ 60846 h 94700"/>
                <a:gd name="connsiteX57" fmla="*/ 41694 w 191553"/>
                <a:gd name="connsiteY57" fmla="*/ 60846 h 94700"/>
                <a:gd name="connsiteX58" fmla="*/ 41694 w 191553"/>
                <a:gd name="connsiteY58" fmla="*/ 62998 h 94700"/>
                <a:gd name="connsiteX59" fmla="*/ 39542 w 191553"/>
                <a:gd name="connsiteY59" fmla="*/ 62998 h 94700"/>
                <a:gd name="connsiteX60" fmla="*/ 39542 w 191553"/>
                <a:gd name="connsiteY60" fmla="*/ 65151 h 94700"/>
                <a:gd name="connsiteX61" fmla="*/ 35238 w 191553"/>
                <a:gd name="connsiteY61" fmla="*/ 65151 h 94700"/>
                <a:gd name="connsiteX62" fmla="*/ 35238 w 191553"/>
                <a:gd name="connsiteY62" fmla="*/ 67303 h 94700"/>
                <a:gd name="connsiteX63" fmla="*/ 33085 w 191553"/>
                <a:gd name="connsiteY63" fmla="*/ 67303 h 94700"/>
                <a:gd name="connsiteX64" fmla="*/ 33085 w 191553"/>
                <a:gd name="connsiteY64" fmla="*/ 69455 h 94700"/>
                <a:gd name="connsiteX65" fmla="*/ 30933 w 191553"/>
                <a:gd name="connsiteY65" fmla="*/ 69455 h 94700"/>
                <a:gd name="connsiteX66" fmla="*/ 30933 w 191553"/>
                <a:gd name="connsiteY66" fmla="*/ 71607 h 94700"/>
                <a:gd name="connsiteX67" fmla="*/ 28781 w 191553"/>
                <a:gd name="connsiteY67" fmla="*/ 71607 h 94700"/>
                <a:gd name="connsiteX68" fmla="*/ 28781 w 191553"/>
                <a:gd name="connsiteY68" fmla="*/ 73760 h 94700"/>
                <a:gd name="connsiteX69" fmla="*/ 24476 w 191553"/>
                <a:gd name="connsiteY69" fmla="*/ 73760 h 94700"/>
                <a:gd name="connsiteX70" fmla="*/ 24476 w 191553"/>
                <a:gd name="connsiteY70" fmla="*/ 75912 h 94700"/>
                <a:gd name="connsiteX71" fmla="*/ 22324 w 191553"/>
                <a:gd name="connsiteY71" fmla="*/ 75912 h 94700"/>
                <a:gd name="connsiteX72" fmla="*/ 22324 w 191553"/>
                <a:gd name="connsiteY72" fmla="*/ 78064 h 94700"/>
                <a:gd name="connsiteX73" fmla="*/ 20172 w 191553"/>
                <a:gd name="connsiteY73" fmla="*/ 78064 h 94700"/>
                <a:gd name="connsiteX74" fmla="*/ 20172 w 191553"/>
                <a:gd name="connsiteY74" fmla="*/ 80217 h 94700"/>
                <a:gd name="connsiteX75" fmla="*/ 18019 w 191553"/>
                <a:gd name="connsiteY75" fmla="*/ 80217 h 94700"/>
                <a:gd name="connsiteX76" fmla="*/ 18019 w 191553"/>
                <a:gd name="connsiteY76" fmla="*/ 82369 h 94700"/>
                <a:gd name="connsiteX77" fmla="*/ 15867 w 191553"/>
                <a:gd name="connsiteY77" fmla="*/ 82369 h 94700"/>
                <a:gd name="connsiteX78" fmla="*/ 15867 w 191553"/>
                <a:gd name="connsiteY78" fmla="*/ 84521 h 94700"/>
                <a:gd name="connsiteX79" fmla="*/ 13715 w 191553"/>
                <a:gd name="connsiteY79" fmla="*/ 84521 h 94700"/>
                <a:gd name="connsiteX80" fmla="*/ 13715 w 191553"/>
                <a:gd name="connsiteY80" fmla="*/ 86673 h 94700"/>
                <a:gd name="connsiteX81" fmla="*/ 11562 w 191553"/>
                <a:gd name="connsiteY81" fmla="*/ 86673 h 94700"/>
                <a:gd name="connsiteX82" fmla="*/ 11562 w 191553"/>
                <a:gd name="connsiteY82" fmla="*/ 88826 h 94700"/>
                <a:gd name="connsiteX83" fmla="*/ 9410 w 191553"/>
                <a:gd name="connsiteY83" fmla="*/ 88826 h 94700"/>
                <a:gd name="connsiteX84" fmla="*/ 9410 w 191553"/>
                <a:gd name="connsiteY84" fmla="*/ 90978 h 94700"/>
                <a:gd name="connsiteX85" fmla="*/ 7258 w 191553"/>
                <a:gd name="connsiteY85" fmla="*/ 90978 h 94700"/>
                <a:gd name="connsiteX86" fmla="*/ 7258 w 191553"/>
                <a:gd name="connsiteY86" fmla="*/ 93130 h 94700"/>
                <a:gd name="connsiteX87" fmla="*/ 5106 w 191553"/>
                <a:gd name="connsiteY87" fmla="*/ 93130 h 94700"/>
                <a:gd name="connsiteX88" fmla="*/ 5106 w 191553"/>
                <a:gd name="connsiteY88" fmla="*/ 95283 h 94700"/>
                <a:gd name="connsiteX89" fmla="*/ 801 w 191553"/>
                <a:gd name="connsiteY89" fmla="*/ 95283 h 94700"/>
                <a:gd name="connsiteX90" fmla="*/ 801 w 191553"/>
                <a:gd name="connsiteY90" fmla="*/ 84521 h 94700"/>
                <a:gd name="connsiteX91" fmla="*/ 2953 w 191553"/>
                <a:gd name="connsiteY91" fmla="*/ 84521 h 94700"/>
                <a:gd name="connsiteX92" fmla="*/ 2953 w 191553"/>
                <a:gd name="connsiteY92" fmla="*/ 82369 h 94700"/>
                <a:gd name="connsiteX93" fmla="*/ 5106 w 191553"/>
                <a:gd name="connsiteY93" fmla="*/ 82369 h 94700"/>
                <a:gd name="connsiteX94" fmla="*/ 5106 w 191553"/>
                <a:gd name="connsiteY94" fmla="*/ 80217 h 94700"/>
                <a:gd name="connsiteX95" fmla="*/ 7258 w 191553"/>
                <a:gd name="connsiteY95" fmla="*/ 80217 h 94700"/>
                <a:gd name="connsiteX96" fmla="*/ 7258 w 191553"/>
                <a:gd name="connsiteY96" fmla="*/ 78064 h 94700"/>
                <a:gd name="connsiteX97" fmla="*/ 9410 w 191553"/>
                <a:gd name="connsiteY97" fmla="*/ 78064 h 94700"/>
                <a:gd name="connsiteX98" fmla="*/ 9410 w 191553"/>
                <a:gd name="connsiteY98" fmla="*/ 75912 h 94700"/>
                <a:gd name="connsiteX99" fmla="*/ 11562 w 191553"/>
                <a:gd name="connsiteY99" fmla="*/ 75912 h 94700"/>
                <a:gd name="connsiteX100" fmla="*/ 11562 w 191553"/>
                <a:gd name="connsiteY100" fmla="*/ 73760 h 94700"/>
                <a:gd name="connsiteX101" fmla="*/ 13715 w 191553"/>
                <a:gd name="connsiteY101" fmla="*/ 73760 h 94700"/>
                <a:gd name="connsiteX102" fmla="*/ 13715 w 191553"/>
                <a:gd name="connsiteY102" fmla="*/ 71607 h 94700"/>
                <a:gd name="connsiteX103" fmla="*/ 15867 w 191553"/>
                <a:gd name="connsiteY103" fmla="*/ 71607 h 94700"/>
                <a:gd name="connsiteX104" fmla="*/ 15867 w 191553"/>
                <a:gd name="connsiteY104" fmla="*/ 69455 h 94700"/>
                <a:gd name="connsiteX105" fmla="*/ 18019 w 191553"/>
                <a:gd name="connsiteY105" fmla="*/ 69455 h 94700"/>
                <a:gd name="connsiteX106" fmla="*/ 18019 w 191553"/>
                <a:gd name="connsiteY106" fmla="*/ 67303 h 94700"/>
                <a:gd name="connsiteX107" fmla="*/ 20172 w 191553"/>
                <a:gd name="connsiteY107" fmla="*/ 67303 h 94700"/>
                <a:gd name="connsiteX108" fmla="*/ 20172 w 191553"/>
                <a:gd name="connsiteY108" fmla="*/ 65151 h 94700"/>
                <a:gd name="connsiteX109" fmla="*/ 22324 w 191553"/>
                <a:gd name="connsiteY109" fmla="*/ 65151 h 94700"/>
                <a:gd name="connsiteX110" fmla="*/ 22324 w 191553"/>
                <a:gd name="connsiteY110" fmla="*/ 62998 h 94700"/>
                <a:gd name="connsiteX111" fmla="*/ 24476 w 191553"/>
                <a:gd name="connsiteY111" fmla="*/ 62998 h 94700"/>
                <a:gd name="connsiteX112" fmla="*/ 24476 w 191553"/>
                <a:gd name="connsiteY112" fmla="*/ 60846 h 94700"/>
                <a:gd name="connsiteX113" fmla="*/ 28781 w 191553"/>
                <a:gd name="connsiteY113" fmla="*/ 60846 h 94700"/>
                <a:gd name="connsiteX114" fmla="*/ 28781 w 191553"/>
                <a:gd name="connsiteY114" fmla="*/ 58694 h 94700"/>
                <a:gd name="connsiteX115" fmla="*/ 30933 w 191553"/>
                <a:gd name="connsiteY115" fmla="*/ 58694 h 94700"/>
                <a:gd name="connsiteX116" fmla="*/ 30933 w 191553"/>
                <a:gd name="connsiteY116" fmla="*/ 56541 h 94700"/>
                <a:gd name="connsiteX117" fmla="*/ 33085 w 191553"/>
                <a:gd name="connsiteY117" fmla="*/ 56541 h 94700"/>
                <a:gd name="connsiteX118" fmla="*/ 33085 w 191553"/>
                <a:gd name="connsiteY118" fmla="*/ 54389 h 94700"/>
                <a:gd name="connsiteX119" fmla="*/ 37390 w 191553"/>
                <a:gd name="connsiteY119" fmla="*/ 54389 h 94700"/>
                <a:gd name="connsiteX120" fmla="*/ 37390 w 191553"/>
                <a:gd name="connsiteY120" fmla="*/ 52237 h 94700"/>
                <a:gd name="connsiteX121" fmla="*/ 39542 w 191553"/>
                <a:gd name="connsiteY121" fmla="*/ 52237 h 94700"/>
                <a:gd name="connsiteX122" fmla="*/ 39542 w 191553"/>
                <a:gd name="connsiteY122" fmla="*/ 50085 h 94700"/>
                <a:gd name="connsiteX123" fmla="*/ 41694 w 191553"/>
                <a:gd name="connsiteY123" fmla="*/ 50085 h 94700"/>
                <a:gd name="connsiteX124" fmla="*/ 41694 w 191553"/>
                <a:gd name="connsiteY124" fmla="*/ 47932 h 94700"/>
                <a:gd name="connsiteX125" fmla="*/ 43847 w 191553"/>
                <a:gd name="connsiteY125" fmla="*/ 47932 h 94700"/>
                <a:gd name="connsiteX126" fmla="*/ 43847 w 191553"/>
                <a:gd name="connsiteY126" fmla="*/ 45780 h 94700"/>
                <a:gd name="connsiteX127" fmla="*/ 48151 w 191553"/>
                <a:gd name="connsiteY127" fmla="*/ 45780 h 94700"/>
                <a:gd name="connsiteX128" fmla="*/ 48151 w 191553"/>
                <a:gd name="connsiteY128" fmla="*/ 43628 h 94700"/>
                <a:gd name="connsiteX129" fmla="*/ 50304 w 191553"/>
                <a:gd name="connsiteY129" fmla="*/ 43628 h 94700"/>
                <a:gd name="connsiteX130" fmla="*/ 50304 w 191553"/>
                <a:gd name="connsiteY130" fmla="*/ 41475 h 94700"/>
                <a:gd name="connsiteX131" fmla="*/ 52456 w 191553"/>
                <a:gd name="connsiteY131" fmla="*/ 41475 h 94700"/>
                <a:gd name="connsiteX132" fmla="*/ 52456 w 191553"/>
                <a:gd name="connsiteY132" fmla="*/ 39323 h 94700"/>
                <a:gd name="connsiteX133" fmla="*/ 56760 w 191553"/>
                <a:gd name="connsiteY133" fmla="*/ 39323 h 94700"/>
                <a:gd name="connsiteX134" fmla="*/ 56760 w 191553"/>
                <a:gd name="connsiteY134" fmla="*/ 37171 h 94700"/>
                <a:gd name="connsiteX135" fmla="*/ 58913 w 191553"/>
                <a:gd name="connsiteY135" fmla="*/ 37171 h 94700"/>
                <a:gd name="connsiteX136" fmla="*/ 58913 w 191553"/>
                <a:gd name="connsiteY136" fmla="*/ 35019 h 94700"/>
                <a:gd name="connsiteX137" fmla="*/ 63217 w 191553"/>
                <a:gd name="connsiteY137" fmla="*/ 35019 h 94700"/>
                <a:gd name="connsiteX138" fmla="*/ 63217 w 191553"/>
                <a:gd name="connsiteY138" fmla="*/ 32866 h 94700"/>
                <a:gd name="connsiteX139" fmla="*/ 65370 w 191553"/>
                <a:gd name="connsiteY139" fmla="*/ 32866 h 94700"/>
                <a:gd name="connsiteX140" fmla="*/ 65370 w 191553"/>
                <a:gd name="connsiteY140" fmla="*/ 30714 h 94700"/>
                <a:gd name="connsiteX141" fmla="*/ 69674 w 191553"/>
                <a:gd name="connsiteY141" fmla="*/ 30714 h 94700"/>
                <a:gd name="connsiteX142" fmla="*/ 69674 w 191553"/>
                <a:gd name="connsiteY142" fmla="*/ 28562 h 94700"/>
                <a:gd name="connsiteX143" fmla="*/ 73979 w 191553"/>
                <a:gd name="connsiteY143" fmla="*/ 28562 h 94700"/>
                <a:gd name="connsiteX144" fmla="*/ 73979 w 191553"/>
                <a:gd name="connsiteY144" fmla="*/ 26409 h 94700"/>
                <a:gd name="connsiteX145" fmla="*/ 78283 w 191553"/>
                <a:gd name="connsiteY145" fmla="*/ 26409 h 94700"/>
                <a:gd name="connsiteX146" fmla="*/ 78283 w 191553"/>
                <a:gd name="connsiteY146" fmla="*/ 24257 h 94700"/>
                <a:gd name="connsiteX147" fmla="*/ 82588 w 191553"/>
                <a:gd name="connsiteY147" fmla="*/ 24257 h 94700"/>
                <a:gd name="connsiteX148" fmla="*/ 82588 w 191553"/>
                <a:gd name="connsiteY148" fmla="*/ 22105 h 94700"/>
                <a:gd name="connsiteX149" fmla="*/ 86892 w 191553"/>
                <a:gd name="connsiteY149" fmla="*/ 22105 h 94700"/>
                <a:gd name="connsiteX150" fmla="*/ 86892 w 191553"/>
                <a:gd name="connsiteY150" fmla="*/ 19953 h 94700"/>
                <a:gd name="connsiteX151" fmla="*/ 91197 w 191553"/>
                <a:gd name="connsiteY151" fmla="*/ 19953 h 94700"/>
                <a:gd name="connsiteX152" fmla="*/ 91197 w 191553"/>
                <a:gd name="connsiteY152" fmla="*/ 17800 h 94700"/>
                <a:gd name="connsiteX153" fmla="*/ 95502 w 191553"/>
                <a:gd name="connsiteY153" fmla="*/ 17800 h 94700"/>
                <a:gd name="connsiteX154" fmla="*/ 95502 w 191553"/>
                <a:gd name="connsiteY154" fmla="*/ 15648 h 94700"/>
                <a:gd name="connsiteX155" fmla="*/ 99806 w 191553"/>
                <a:gd name="connsiteY155" fmla="*/ 15648 h 94700"/>
                <a:gd name="connsiteX156" fmla="*/ 99806 w 191553"/>
                <a:gd name="connsiteY156" fmla="*/ 13496 h 94700"/>
                <a:gd name="connsiteX157" fmla="*/ 106263 w 191553"/>
                <a:gd name="connsiteY157" fmla="*/ 13496 h 94700"/>
                <a:gd name="connsiteX158" fmla="*/ 106263 w 191553"/>
                <a:gd name="connsiteY158" fmla="*/ 11343 h 94700"/>
                <a:gd name="connsiteX159" fmla="*/ 114872 w 191553"/>
                <a:gd name="connsiteY159" fmla="*/ 11343 h 94700"/>
                <a:gd name="connsiteX160" fmla="*/ 114872 w 191553"/>
                <a:gd name="connsiteY160" fmla="*/ 9191 h 94700"/>
                <a:gd name="connsiteX161" fmla="*/ 119177 w 191553"/>
                <a:gd name="connsiteY161" fmla="*/ 9191 h 94700"/>
                <a:gd name="connsiteX162" fmla="*/ 119177 w 191553"/>
                <a:gd name="connsiteY162" fmla="*/ 7039 h 94700"/>
                <a:gd name="connsiteX163" fmla="*/ 129938 w 191553"/>
                <a:gd name="connsiteY163" fmla="*/ 7039 h 94700"/>
                <a:gd name="connsiteX164" fmla="*/ 129938 w 191553"/>
                <a:gd name="connsiteY164" fmla="*/ 4887 h 94700"/>
                <a:gd name="connsiteX165" fmla="*/ 140700 w 191553"/>
                <a:gd name="connsiteY165" fmla="*/ 4887 h 94700"/>
                <a:gd name="connsiteX166" fmla="*/ 140700 w 191553"/>
                <a:gd name="connsiteY166" fmla="*/ 2734 h 94700"/>
                <a:gd name="connsiteX167" fmla="*/ 145004 w 191553"/>
                <a:gd name="connsiteY167" fmla="*/ 2734 h 9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91553" h="94700">
                  <a:moveTo>
                    <a:pt x="145004" y="582"/>
                  </a:moveTo>
                  <a:lnTo>
                    <a:pt x="192354" y="582"/>
                  </a:lnTo>
                  <a:lnTo>
                    <a:pt x="192354" y="2734"/>
                  </a:lnTo>
                  <a:lnTo>
                    <a:pt x="177288" y="2734"/>
                  </a:lnTo>
                  <a:lnTo>
                    <a:pt x="177288" y="4887"/>
                  </a:lnTo>
                  <a:lnTo>
                    <a:pt x="164375" y="4887"/>
                  </a:lnTo>
                  <a:lnTo>
                    <a:pt x="164375" y="7039"/>
                  </a:lnTo>
                  <a:lnTo>
                    <a:pt x="160070" y="7039"/>
                  </a:lnTo>
                  <a:lnTo>
                    <a:pt x="160070" y="9191"/>
                  </a:lnTo>
                  <a:lnTo>
                    <a:pt x="151461" y="9191"/>
                  </a:lnTo>
                  <a:lnTo>
                    <a:pt x="151461" y="11343"/>
                  </a:lnTo>
                  <a:lnTo>
                    <a:pt x="142852" y="11343"/>
                  </a:lnTo>
                  <a:lnTo>
                    <a:pt x="142852" y="13496"/>
                  </a:lnTo>
                  <a:lnTo>
                    <a:pt x="136395" y="13496"/>
                  </a:lnTo>
                  <a:lnTo>
                    <a:pt x="136395" y="15648"/>
                  </a:lnTo>
                  <a:lnTo>
                    <a:pt x="132090" y="15648"/>
                  </a:lnTo>
                  <a:lnTo>
                    <a:pt x="132090" y="17800"/>
                  </a:lnTo>
                  <a:lnTo>
                    <a:pt x="125634" y="17800"/>
                  </a:lnTo>
                  <a:lnTo>
                    <a:pt x="125634" y="19953"/>
                  </a:lnTo>
                  <a:lnTo>
                    <a:pt x="119177" y="19953"/>
                  </a:lnTo>
                  <a:lnTo>
                    <a:pt x="119177" y="22105"/>
                  </a:lnTo>
                  <a:lnTo>
                    <a:pt x="114872" y="22105"/>
                  </a:lnTo>
                  <a:lnTo>
                    <a:pt x="114872" y="24257"/>
                  </a:lnTo>
                  <a:lnTo>
                    <a:pt x="106263" y="24257"/>
                  </a:lnTo>
                  <a:lnTo>
                    <a:pt x="106263" y="26409"/>
                  </a:lnTo>
                  <a:lnTo>
                    <a:pt x="99806" y="26409"/>
                  </a:lnTo>
                  <a:lnTo>
                    <a:pt x="99806" y="28562"/>
                  </a:lnTo>
                  <a:lnTo>
                    <a:pt x="95502" y="28562"/>
                  </a:lnTo>
                  <a:lnTo>
                    <a:pt x="95502" y="30714"/>
                  </a:lnTo>
                  <a:lnTo>
                    <a:pt x="91197" y="30714"/>
                  </a:lnTo>
                  <a:lnTo>
                    <a:pt x="91197" y="32866"/>
                  </a:lnTo>
                  <a:lnTo>
                    <a:pt x="86892" y="32866"/>
                  </a:lnTo>
                  <a:lnTo>
                    <a:pt x="86892" y="35019"/>
                  </a:lnTo>
                  <a:lnTo>
                    <a:pt x="82588" y="35019"/>
                  </a:lnTo>
                  <a:lnTo>
                    <a:pt x="82588" y="37171"/>
                  </a:lnTo>
                  <a:lnTo>
                    <a:pt x="78283" y="37171"/>
                  </a:lnTo>
                  <a:lnTo>
                    <a:pt x="78283" y="39323"/>
                  </a:lnTo>
                  <a:lnTo>
                    <a:pt x="73979" y="39323"/>
                  </a:lnTo>
                  <a:lnTo>
                    <a:pt x="73979" y="41475"/>
                  </a:lnTo>
                  <a:lnTo>
                    <a:pt x="71826" y="41475"/>
                  </a:lnTo>
                  <a:lnTo>
                    <a:pt x="71826" y="43628"/>
                  </a:lnTo>
                  <a:lnTo>
                    <a:pt x="67522" y="43628"/>
                  </a:lnTo>
                  <a:lnTo>
                    <a:pt x="67522" y="45780"/>
                  </a:lnTo>
                  <a:lnTo>
                    <a:pt x="65370" y="45780"/>
                  </a:lnTo>
                  <a:lnTo>
                    <a:pt x="65370" y="47932"/>
                  </a:lnTo>
                  <a:lnTo>
                    <a:pt x="61065" y="47932"/>
                  </a:lnTo>
                  <a:lnTo>
                    <a:pt x="61065" y="50085"/>
                  </a:lnTo>
                  <a:lnTo>
                    <a:pt x="56760" y="50085"/>
                  </a:lnTo>
                  <a:lnTo>
                    <a:pt x="56760" y="52237"/>
                  </a:lnTo>
                  <a:lnTo>
                    <a:pt x="54608" y="52237"/>
                  </a:lnTo>
                  <a:lnTo>
                    <a:pt x="54608" y="54389"/>
                  </a:lnTo>
                  <a:lnTo>
                    <a:pt x="50304" y="54389"/>
                  </a:lnTo>
                  <a:lnTo>
                    <a:pt x="50304" y="56541"/>
                  </a:lnTo>
                  <a:lnTo>
                    <a:pt x="48151" y="56541"/>
                  </a:lnTo>
                  <a:lnTo>
                    <a:pt x="48151" y="58694"/>
                  </a:lnTo>
                  <a:lnTo>
                    <a:pt x="45999" y="58694"/>
                  </a:lnTo>
                  <a:lnTo>
                    <a:pt x="45999" y="60846"/>
                  </a:lnTo>
                  <a:lnTo>
                    <a:pt x="41694" y="60846"/>
                  </a:lnTo>
                  <a:lnTo>
                    <a:pt x="41694" y="62998"/>
                  </a:lnTo>
                  <a:lnTo>
                    <a:pt x="39542" y="62998"/>
                  </a:lnTo>
                  <a:lnTo>
                    <a:pt x="39542" y="65151"/>
                  </a:lnTo>
                  <a:lnTo>
                    <a:pt x="35238" y="65151"/>
                  </a:lnTo>
                  <a:lnTo>
                    <a:pt x="35238" y="67303"/>
                  </a:lnTo>
                  <a:lnTo>
                    <a:pt x="33085" y="67303"/>
                  </a:lnTo>
                  <a:lnTo>
                    <a:pt x="33085" y="69455"/>
                  </a:lnTo>
                  <a:lnTo>
                    <a:pt x="30933" y="69455"/>
                  </a:lnTo>
                  <a:lnTo>
                    <a:pt x="30933" y="71607"/>
                  </a:lnTo>
                  <a:lnTo>
                    <a:pt x="28781" y="71607"/>
                  </a:lnTo>
                  <a:lnTo>
                    <a:pt x="28781" y="73760"/>
                  </a:lnTo>
                  <a:lnTo>
                    <a:pt x="24476" y="73760"/>
                  </a:lnTo>
                  <a:lnTo>
                    <a:pt x="24476" y="75912"/>
                  </a:lnTo>
                  <a:lnTo>
                    <a:pt x="22324" y="75912"/>
                  </a:lnTo>
                  <a:lnTo>
                    <a:pt x="22324" y="78064"/>
                  </a:lnTo>
                  <a:lnTo>
                    <a:pt x="20172" y="78064"/>
                  </a:lnTo>
                  <a:lnTo>
                    <a:pt x="20172" y="80217"/>
                  </a:lnTo>
                  <a:lnTo>
                    <a:pt x="18019" y="80217"/>
                  </a:lnTo>
                  <a:lnTo>
                    <a:pt x="18019" y="82369"/>
                  </a:lnTo>
                  <a:lnTo>
                    <a:pt x="15867" y="82369"/>
                  </a:lnTo>
                  <a:lnTo>
                    <a:pt x="15867" y="84521"/>
                  </a:lnTo>
                  <a:lnTo>
                    <a:pt x="13715" y="84521"/>
                  </a:lnTo>
                  <a:lnTo>
                    <a:pt x="13715" y="86673"/>
                  </a:lnTo>
                  <a:lnTo>
                    <a:pt x="11562" y="86673"/>
                  </a:lnTo>
                  <a:lnTo>
                    <a:pt x="11562" y="88826"/>
                  </a:lnTo>
                  <a:lnTo>
                    <a:pt x="9410" y="88826"/>
                  </a:lnTo>
                  <a:lnTo>
                    <a:pt x="9410" y="90978"/>
                  </a:lnTo>
                  <a:lnTo>
                    <a:pt x="7258" y="90978"/>
                  </a:lnTo>
                  <a:lnTo>
                    <a:pt x="7258" y="93130"/>
                  </a:lnTo>
                  <a:lnTo>
                    <a:pt x="5106" y="93130"/>
                  </a:lnTo>
                  <a:lnTo>
                    <a:pt x="5106" y="95283"/>
                  </a:lnTo>
                  <a:lnTo>
                    <a:pt x="801" y="95283"/>
                  </a:lnTo>
                  <a:lnTo>
                    <a:pt x="801" y="84521"/>
                  </a:lnTo>
                  <a:lnTo>
                    <a:pt x="2953" y="84521"/>
                  </a:lnTo>
                  <a:lnTo>
                    <a:pt x="2953" y="82369"/>
                  </a:lnTo>
                  <a:lnTo>
                    <a:pt x="5106" y="82369"/>
                  </a:lnTo>
                  <a:lnTo>
                    <a:pt x="5106" y="80217"/>
                  </a:lnTo>
                  <a:lnTo>
                    <a:pt x="7258" y="80217"/>
                  </a:lnTo>
                  <a:lnTo>
                    <a:pt x="7258" y="78064"/>
                  </a:lnTo>
                  <a:lnTo>
                    <a:pt x="9410" y="78064"/>
                  </a:lnTo>
                  <a:lnTo>
                    <a:pt x="9410" y="75912"/>
                  </a:lnTo>
                  <a:lnTo>
                    <a:pt x="11562" y="75912"/>
                  </a:lnTo>
                  <a:lnTo>
                    <a:pt x="11562" y="73760"/>
                  </a:lnTo>
                  <a:lnTo>
                    <a:pt x="13715" y="73760"/>
                  </a:lnTo>
                  <a:lnTo>
                    <a:pt x="13715" y="71607"/>
                  </a:lnTo>
                  <a:lnTo>
                    <a:pt x="15867" y="71607"/>
                  </a:lnTo>
                  <a:lnTo>
                    <a:pt x="15867" y="69455"/>
                  </a:lnTo>
                  <a:lnTo>
                    <a:pt x="18019" y="69455"/>
                  </a:lnTo>
                  <a:lnTo>
                    <a:pt x="18019" y="67303"/>
                  </a:lnTo>
                  <a:lnTo>
                    <a:pt x="20172" y="67303"/>
                  </a:lnTo>
                  <a:lnTo>
                    <a:pt x="20172" y="65151"/>
                  </a:lnTo>
                  <a:lnTo>
                    <a:pt x="22324" y="65151"/>
                  </a:lnTo>
                  <a:lnTo>
                    <a:pt x="22324" y="62998"/>
                  </a:lnTo>
                  <a:lnTo>
                    <a:pt x="24476" y="62998"/>
                  </a:lnTo>
                  <a:lnTo>
                    <a:pt x="24476" y="60846"/>
                  </a:lnTo>
                  <a:lnTo>
                    <a:pt x="28781" y="60846"/>
                  </a:lnTo>
                  <a:lnTo>
                    <a:pt x="28781" y="58694"/>
                  </a:lnTo>
                  <a:lnTo>
                    <a:pt x="30933" y="58694"/>
                  </a:lnTo>
                  <a:lnTo>
                    <a:pt x="30933" y="56541"/>
                  </a:lnTo>
                  <a:lnTo>
                    <a:pt x="33085" y="56541"/>
                  </a:lnTo>
                  <a:lnTo>
                    <a:pt x="33085" y="54389"/>
                  </a:lnTo>
                  <a:lnTo>
                    <a:pt x="37390" y="54389"/>
                  </a:lnTo>
                  <a:lnTo>
                    <a:pt x="37390" y="52237"/>
                  </a:lnTo>
                  <a:lnTo>
                    <a:pt x="39542" y="52237"/>
                  </a:lnTo>
                  <a:lnTo>
                    <a:pt x="39542" y="50085"/>
                  </a:lnTo>
                  <a:lnTo>
                    <a:pt x="41694" y="50085"/>
                  </a:lnTo>
                  <a:lnTo>
                    <a:pt x="41694" y="47932"/>
                  </a:lnTo>
                  <a:lnTo>
                    <a:pt x="43847" y="47932"/>
                  </a:lnTo>
                  <a:lnTo>
                    <a:pt x="43847" y="45780"/>
                  </a:lnTo>
                  <a:lnTo>
                    <a:pt x="48151" y="45780"/>
                  </a:lnTo>
                  <a:lnTo>
                    <a:pt x="48151" y="43628"/>
                  </a:lnTo>
                  <a:lnTo>
                    <a:pt x="50304" y="43628"/>
                  </a:lnTo>
                  <a:lnTo>
                    <a:pt x="50304" y="41475"/>
                  </a:lnTo>
                  <a:lnTo>
                    <a:pt x="52456" y="41475"/>
                  </a:lnTo>
                  <a:lnTo>
                    <a:pt x="52456" y="39323"/>
                  </a:lnTo>
                  <a:lnTo>
                    <a:pt x="56760" y="39323"/>
                  </a:lnTo>
                  <a:lnTo>
                    <a:pt x="56760" y="37171"/>
                  </a:lnTo>
                  <a:lnTo>
                    <a:pt x="58913" y="37171"/>
                  </a:lnTo>
                  <a:lnTo>
                    <a:pt x="58913" y="35019"/>
                  </a:lnTo>
                  <a:lnTo>
                    <a:pt x="63217" y="35019"/>
                  </a:lnTo>
                  <a:lnTo>
                    <a:pt x="63217" y="32866"/>
                  </a:lnTo>
                  <a:lnTo>
                    <a:pt x="65370" y="32866"/>
                  </a:lnTo>
                  <a:lnTo>
                    <a:pt x="65370" y="30714"/>
                  </a:lnTo>
                  <a:lnTo>
                    <a:pt x="69674" y="30714"/>
                  </a:lnTo>
                  <a:lnTo>
                    <a:pt x="69674" y="28562"/>
                  </a:lnTo>
                  <a:lnTo>
                    <a:pt x="73979" y="28562"/>
                  </a:lnTo>
                  <a:lnTo>
                    <a:pt x="73979" y="26409"/>
                  </a:lnTo>
                  <a:lnTo>
                    <a:pt x="78283" y="26409"/>
                  </a:lnTo>
                  <a:lnTo>
                    <a:pt x="78283" y="24257"/>
                  </a:lnTo>
                  <a:lnTo>
                    <a:pt x="82588" y="24257"/>
                  </a:lnTo>
                  <a:lnTo>
                    <a:pt x="82588" y="22105"/>
                  </a:lnTo>
                  <a:lnTo>
                    <a:pt x="86892" y="22105"/>
                  </a:lnTo>
                  <a:lnTo>
                    <a:pt x="86892" y="19953"/>
                  </a:lnTo>
                  <a:lnTo>
                    <a:pt x="91197" y="19953"/>
                  </a:lnTo>
                  <a:lnTo>
                    <a:pt x="91197" y="17800"/>
                  </a:lnTo>
                  <a:lnTo>
                    <a:pt x="95502" y="17800"/>
                  </a:lnTo>
                  <a:lnTo>
                    <a:pt x="95502" y="15648"/>
                  </a:lnTo>
                  <a:lnTo>
                    <a:pt x="99806" y="15648"/>
                  </a:lnTo>
                  <a:lnTo>
                    <a:pt x="99806" y="13496"/>
                  </a:lnTo>
                  <a:lnTo>
                    <a:pt x="106263" y="13496"/>
                  </a:lnTo>
                  <a:lnTo>
                    <a:pt x="106263" y="11343"/>
                  </a:lnTo>
                  <a:lnTo>
                    <a:pt x="114872" y="11343"/>
                  </a:lnTo>
                  <a:lnTo>
                    <a:pt x="114872" y="9191"/>
                  </a:lnTo>
                  <a:lnTo>
                    <a:pt x="119177" y="9191"/>
                  </a:lnTo>
                  <a:lnTo>
                    <a:pt x="119177" y="7039"/>
                  </a:lnTo>
                  <a:lnTo>
                    <a:pt x="129938" y="7039"/>
                  </a:lnTo>
                  <a:lnTo>
                    <a:pt x="129938" y="4887"/>
                  </a:lnTo>
                  <a:lnTo>
                    <a:pt x="140700" y="4887"/>
                  </a:lnTo>
                  <a:lnTo>
                    <a:pt x="140700" y="2734"/>
                  </a:lnTo>
                  <a:lnTo>
                    <a:pt x="145004" y="2734"/>
                  </a:lnTo>
                  <a:close/>
                </a:path>
              </a:pathLst>
            </a:custGeom>
            <a:solidFill>
              <a:srgbClr val="EDECE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01571F41-071F-00E5-13F1-368DC126D824}"/>
                </a:ext>
              </a:extLst>
            </p:cNvPr>
            <p:cNvSpPr/>
            <p:nvPr/>
          </p:nvSpPr>
          <p:spPr>
            <a:xfrm>
              <a:off x="12020559" y="8057033"/>
              <a:ext cx="86091" cy="86091"/>
            </a:xfrm>
            <a:custGeom>
              <a:avLst/>
              <a:gdLst>
                <a:gd name="connsiteX0" fmla="*/ 77828 w 86091"/>
                <a:gd name="connsiteY0" fmla="*/ 281 h 86091"/>
                <a:gd name="connsiteX1" fmla="*/ 79981 w 86091"/>
                <a:gd name="connsiteY1" fmla="*/ 281 h 86091"/>
                <a:gd name="connsiteX2" fmla="*/ 79981 w 86091"/>
                <a:gd name="connsiteY2" fmla="*/ 4586 h 86091"/>
                <a:gd name="connsiteX3" fmla="*/ 84285 w 86091"/>
                <a:gd name="connsiteY3" fmla="*/ 4586 h 86091"/>
                <a:gd name="connsiteX4" fmla="*/ 84285 w 86091"/>
                <a:gd name="connsiteY4" fmla="*/ 6738 h 86091"/>
                <a:gd name="connsiteX5" fmla="*/ 86437 w 86091"/>
                <a:gd name="connsiteY5" fmla="*/ 6738 h 86091"/>
                <a:gd name="connsiteX6" fmla="*/ 86437 w 86091"/>
                <a:gd name="connsiteY6" fmla="*/ 11042 h 86091"/>
                <a:gd name="connsiteX7" fmla="*/ 82133 w 86091"/>
                <a:gd name="connsiteY7" fmla="*/ 11042 h 86091"/>
                <a:gd name="connsiteX8" fmla="*/ 82133 w 86091"/>
                <a:gd name="connsiteY8" fmla="*/ 13195 h 86091"/>
                <a:gd name="connsiteX9" fmla="*/ 77828 w 86091"/>
                <a:gd name="connsiteY9" fmla="*/ 13195 h 86091"/>
                <a:gd name="connsiteX10" fmla="*/ 77828 w 86091"/>
                <a:gd name="connsiteY10" fmla="*/ 15347 h 86091"/>
                <a:gd name="connsiteX11" fmla="*/ 69219 w 86091"/>
                <a:gd name="connsiteY11" fmla="*/ 15347 h 86091"/>
                <a:gd name="connsiteX12" fmla="*/ 69219 w 86091"/>
                <a:gd name="connsiteY12" fmla="*/ 17499 h 86091"/>
                <a:gd name="connsiteX13" fmla="*/ 60610 w 86091"/>
                <a:gd name="connsiteY13" fmla="*/ 17499 h 86091"/>
                <a:gd name="connsiteX14" fmla="*/ 60610 w 86091"/>
                <a:gd name="connsiteY14" fmla="*/ 19652 h 86091"/>
                <a:gd name="connsiteX15" fmla="*/ 54153 w 86091"/>
                <a:gd name="connsiteY15" fmla="*/ 19652 h 86091"/>
                <a:gd name="connsiteX16" fmla="*/ 54153 w 86091"/>
                <a:gd name="connsiteY16" fmla="*/ 21804 h 86091"/>
                <a:gd name="connsiteX17" fmla="*/ 52001 w 86091"/>
                <a:gd name="connsiteY17" fmla="*/ 21804 h 86091"/>
                <a:gd name="connsiteX18" fmla="*/ 52001 w 86091"/>
                <a:gd name="connsiteY18" fmla="*/ 23956 h 86091"/>
                <a:gd name="connsiteX19" fmla="*/ 49849 w 86091"/>
                <a:gd name="connsiteY19" fmla="*/ 23956 h 86091"/>
                <a:gd name="connsiteX20" fmla="*/ 49849 w 86091"/>
                <a:gd name="connsiteY20" fmla="*/ 26108 h 86091"/>
                <a:gd name="connsiteX21" fmla="*/ 45544 w 86091"/>
                <a:gd name="connsiteY21" fmla="*/ 26108 h 86091"/>
                <a:gd name="connsiteX22" fmla="*/ 45544 w 86091"/>
                <a:gd name="connsiteY22" fmla="*/ 28261 h 86091"/>
                <a:gd name="connsiteX23" fmla="*/ 43392 w 86091"/>
                <a:gd name="connsiteY23" fmla="*/ 28261 h 86091"/>
                <a:gd name="connsiteX24" fmla="*/ 43392 w 86091"/>
                <a:gd name="connsiteY24" fmla="*/ 41174 h 86091"/>
                <a:gd name="connsiteX25" fmla="*/ 47696 w 86091"/>
                <a:gd name="connsiteY25" fmla="*/ 41174 h 86091"/>
                <a:gd name="connsiteX26" fmla="*/ 47696 w 86091"/>
                <a:gd name="connsiteY26" fmla="*/ 45479 h 86091"/>
                <a:gd name="connsiteX27" fmla="*/ 49849 w 86091"/>
                <a:gd name="connsiteY27" fmla="*/ 45479 h 86091"/>
                <a:gd name="connsiteX28" fmla="*/ 49849 w 86091"/>
                <a:gd name="connsiteY28" fmla="*/ 49784 h 86091"/>
                <a:gd name="connsiteX29" fmla="*/ 52001 w 86091"/>
                <a:gd name="connsiteY29" fmla="*/ 49784 h 86091"/>
                <a:gd name="connsiteX30" fmla="*/ 52001 w 86091"/>
                <a:gd name="connsiteY30" fmla="*/ 51936 h 86091"/>
                <a:gd name="connsiteX31" fmla="*/ 54153 w 86091"/>
                <a:gd name="connsiteY31" fmla="*/ 51936 h 86091"/>
                <a:gd name="connsiteX32" fmla="*/ 54153 w 86091"/>
                <a:gd name="connsiteY32" fmla="*/ 54088 h 86091"/>
                <a:gd name="connsiteX33" fmla="*/ 56305 w 86091"/>
                <a:gd name="connsiteY33" fmla="*/ 54088 h 86091"/>
                <a:gd name="connsiteX34" fmla="*/ 56305 w 86091"/>
                <a:gd name="connsiteY34" fmla="*/ 58393 h 86091"/>
                <a:gd name="connsiteX35" fmla="*/ 58458 w 86091"/>
                <a:gd name="connsiteY35" fmla="*/ 58393 h 86091"/>
                <a:gd name="connsiteX36" fmla="*/ 58458 w 86091"/>
                <a:gd name="connsiteY36" fmla="*/ 60545 h 86091"/>
                <a:gd name="connsiteX37" fmla="*/ 60610 w 86091"/>
                <a:gd name="connsiteY37" fmla="*/ 60545 h 86091"/>
                <a:gd name="connsiteX38" fmla="*/ 60610 w 86091"/>
                <a:gd name="connsiteY38" fmla="*/ 62697 h 86091"/>
                <a:gd name="connsiteX39" fmla="*/ 62762 w 86091"/>
                <a:gd name="connsiteY39" fmla="*/ 62697 h 86091"/>
                <a:gd name="connsiteX40" fmla="*/ 62762 w 86091"/>
                <a:gd name="connsiteY40" fmla="*/ 64850 h 86091"/>
                <a:gd name="connsiteX41" fmla="*/ 67067 w 86091"/>
                <a:gd name="connsiteY41" fmla="*/ 64850 h 86091"/>
                <a:gd name="connsiteX42" fmla="*/ 67067 w 86091"/>
                <a:gd name="connsiteY42" fmla="*/ 67002 h 86091"/>
                <a:gd name="connsiteX43" fmla="*/ 71371 w 86091"/>
                <a:gd name="connsiteY43" fmla="*/ 67002 h 86091"/>
                <a:gd name="connsiteX44" fmla="*/ 71371 w 86091"/>
                <a:gd name="connsiteY44" fmla="*/ 71306 h 86091"/>
                <a:gd name="connsiteX45" fmla="*/ 60610 w 86091"/>
                <a:gd name="connsiteY45" fmla="*/ 71306 h 86091"/>
                <a:gd name="connsiteX46" fmla="*/ 60610 w 86091"/>
                <a:gd name="connsiteY46" fmla="*/ 73459 h 86091"/>
                <a:gd name="connsiteX47" fmla="*/ 52001 w 86091"/>
                <a:gd name="connsiteY47" fmla="*/ 73459 h 86091"/>
                <a:gd name="connsiteX48" fmla="*/ 52001 w 86091"/>
                <a:gd name="connsiteY48" fmla="*/ 75611 h 86091"/>
                <a:gd name="connsiteX49" fmla="*/ 43392 w 86091"/>
                <a:gd name="connsiteY49" fmla="*/ 75611 h 86091"/>
                <a:gd name="connsiteX50" fmla="*/ 43392 w 86091"/>
                <a:gd name="connsiteY50" fmla="*/ 77763 h 86091"/>
                <a:gd name="connsiteX51" fmla="*/ 39087 w 86091"/>
                <a:gd name="connsiteY51" fmla="*/ 77763 h 86091"/>
                <a:gd name="connsiteX52" fmla="*/ 39087 w 86091"/>
                <a:gd name="connsiteY52" fmla="*/ 79916 h 86091"/>
                <a:gd name="connsiteX53" fmla="*/ 30478 w 86091"/>
                <a:gd name="connsiteY53" fmla="*/ 79916 h 86091"/>
                <a:gd name="connsiteX54" fmla="*/ 30478 w 86091"/>
                <a:gd name="connsiteY54" fmla="*/ 82068 h 86091"/>
                <a:gd name="connsiteX55" fmla="*/ 15412 w 86091"/>
                <a:gd name="connsiteY55" fmla="*/ 82068 h 86091"/>
                <a:gd name="connsiteX56" fmla="*/ 15412 w 86091"/>
                <a:gd name="connsiteY56" fmla="*/ 84220 h 86091"/>
                <a:gd name="connsiteX57" fmla="*/ 11107 w 86091"/>
                <a:gd name="connsiteY57" fmla="*/ 84220 h 86091"/>
                <a:gd name="connsiteX58" fmla="*/ 11107 w 86091"/>
                <a:gd name="connsiteY58" fmla="*/ 86372 h 86091"/>
                <a:gd name="connsiteX59" fmla="*/ 346 w 86091"/>
                <a:gd name="connsiteY59" fmla="*/ 86372 h 86091"/>
                <a:gd name="connsiteX60" fmla="*/ 346 w 86091"/>
                <a:gd name="connsiteY60" fmla="*/ 84220 h 86091"/>
                <a:gd name="connsiteX61" fmla="*/ 4651 w 86091"/>
                <a:gd name="connsiteY61" fmla="*/ 84220 h 86091"/>
                <a:gd name="connsiteX62" fmla="*/ 4651 w 86091"/>
                <a:gd name="connsiteY62" fmla="*/ 82068 h 86091"/>
                <a:gd name="connsiteX63" fmla="*/ 6803 w 86091"/>
                <a:gd name="connsiteY63" fmla="*/ 82068 h 86091"/>
                <a:gd name="connsiteX64" fmla="*/ 6803 w 86091"/>
                <a:gd name="connsiteY64" fmla="*/ 79916 h 86091"/>
                <a:gd name="connsiteX65" fmla="*/ 4651 w 86091"/>
                <a:gd name="connsiteY65" fmla="*/ 79916 h 86091"/>
                <a:gd name="connsiteX66" fmla="*/ 4651 w 86091"/>
                <a:gd name="connsiteY66" fmla="*/ 77763 h 86091"/>
                <a:gd name="connsiteX67" fmla="*/ 6803 w 86091"/>
                <a:gd name="connsiteY67" fmla="*/ 77763 h 86091"/>
                <a:gd name="connsiteX68" fmla="*/ 6803 w 86091"/>
                <a:gd name="connsiteY68" fmla="*/ 75611 h 86091"/>
                <a:gd name="connsiteX69" fmla="*/ 8955 w 86091"/>
                <a:gd name="connsiteY69" fmla="*/ 75611 h 86091"/>
                <a:gd name="connsiteX70" fmla="*/ 8955 w 86091"/>
                <a:gd name="connsiteY70" fmla="*/ 73459 h 86091"/>
                <a:gd name="connsiteX71" fmla="*/ 11107 w 86091"/>
                <a:gd name="connsiteY71" fmla="*/ 73459 h 86091"/>
                <a:gd name="connsiteX72" fmla="*/ 11107 w 86091"/>
                <a:gd name="connsiteY72" fmla="*/ 69154 h 86091"/>
                <a:gd name="connsiteX73" fmla="*/ 15412 w 86091"/>
                <a:gd name="connsiteY73" fmla="*/ 69154 h 86091"/>
                <a:gd name="connsiteX74" fmla="*/ 15412 w 86091"/>
                <a:gd name="connsiteY74" fmla="*/ 67002 h 86091"/>
                <a:gd name="connsiteX75" fmla="*/ 19717 w 86091"/>
                <a:gd name="connsiteY75" fmla="*/ 67002 h 86091"/>
                <a:gd name="connsiteX76" fmla="*/ 19717 w 86091"/>
                <a:gd name="connsiteY76" fmla="*/ 64850 h 86091"/>
                <a:gd name="connsiteX77" fmla="*/ 21869 w 86091"/>
                <a:gd name="connsiteY77" fmla="*/ 64850 h 86091"/>
                <a:gd name="connsiteX78" fmla="*/ 21869 w 86091"/>
                <a:gd name="connsiteY78" fmla="*/ 58393 h 86091"/>
                <a:gd name="connsiteX79" fmla="*/ 30478 w 86091"/>
                <a:gd name="connsiteY79" fmla="*/ 58393 h 86091"/>
                <a:gd name="connsiteX80" fmla="*/ 30478 w 86091"/>
                <a:gd name="connsiteY80" fmla="*/ 39022 h 86091"/>
                <a:gd name="connsiteX81" fmla="*/ 32630 w 86091"/>
                <a:gd name="connsiteY81" fmla="*/ 39022 h 86091"/>
                <a:gd name="connsiteX82" fmla="*/ 32630 w 86091"/>
                <a:gd name="connsiteY82" fmla="*/ 30413 h 86091"/>
                <a:gd name="connsiteX83" fmla="*/ 34783 w 86091"/>
                <a:gd name="connsiteY83" fmla="*/ 30413 h 86091"/>
                <a:gd name="connsiteX84" fmla="*/ 34783 w 86091"/>
                <a:gd name="connsiteY84" fmla="*/ 26108 h 86091"/>
                <a:gd name="connsiteX85" fmla="*/ 36935 w 86091"/>
                <a:gd name="connsiteY85" fmla="*/ 26108 h 86091"/>
                <a:gd name="connsiteX86" fmla="*/ 36935 w 86091"/>
                <a:gd name="connsiteY86" fmla="*/ 21804 h 86091"/>
                <a:gd name="connsiteX87" fmla="*/ 39087 w 86091"/>
                <a:gd name="connsiteY87" fmla="*/ 21804 h 86091"/>
                <a:gd name="connsiteX88" fmla="*/ 39087 w 86091"/>
                <a:gd name="connsiteY88" fmla="*/ 15347 h 86091"/>
                <a:gd name="connsiteX89" fmla="*/ 56305 w 86091"/>
                <a:gd name="connsiteY89" fmla="*/ 15347 h 86091"/>
                <a:gd name="connsiteX90" fmla="*/ 56305 w 86091"/>
                <a:gd name="connsiteY90" fmla="*/ 13195 h 86091"/>
                <a:gd name="connsiteX91" fmla="*/ 58458 w 86091"/>
                <a:gd name="connsiteY91" fmla="*/ 13195 h 86091"/>
                <a:gd name="connsiteX92" fmla="*/ 58458 w 86091"/>
                <a:gd name="connsiteY92" fmla="*/ 11042 h 86091"/>
                <a:gd name="connsiteX93" fmla="*/ 60610 w 86091"/>
                <a:gd name="connsiteY93" fmla="*/ 11042 h 86091"/>
                <a:gd name="connsiteX94" fmla="*/ 60610 w 86091"/>
                <a:gd name="connsiteY94" fmla="*/ 8890 h 86091"/>
                <a:gd name="connsiteX95" fmla="*/ 62762 w 86091"/>
                <a:gd name="connsiteY95" fmla="*/ 8890 h 86091"/>
                <a:gd name="connsiteX96" fmla="*/ 62762 w 86091"/>
                <a:gd name="connsiteY96" fmla="*/ 6738 h 86091"/>
                <a:gd name="connsiteX97" fmla="*/ 64915 w 86091"/>
                <a:gd name="connsiteY97" fmla="*/ 6738 h 86091"/>
                <a:gd name="connsiteX98" fmla="*/ 64915 w 86091"/>
                <a:gd name="connsiteY98" fmla="*/ 4586 h 86091"/>
                <a:gd name="connsiteX99" fmla="*/ 67067 w 86091"/>
                <a:gd name="connsiteY99" fmla="*/ 4586 h 86091"/>
                <a:gd name="connsiteX100" fmla="*/ 67067 w 86091"/>
                <a:gd name="connsiteY100" fmla="*/ 2433 h 86091"/>
                <a:gd name="connsiteX101" fmla="*/ 73524 w 86091"/>
                <a:gd name="connsiteY101" fmla="*/ 2433 h 86091"/>
                <a:gd name="connsiteX102" fmla="*/ 73524 w 86091"/>
                <a:gd name="connsiteY102" fmla="*/ 4586 h 86091"/>
                <a:gd name="connsiteX103" fmla="*/ 77828 w 86091"/>
                <a:gd name="connsiteY103" fmla="*/ 4586 h 8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86091" h="86091">
                  <a:moveTo>
                    <a:pt x="77828" y="281"/>
                  </a:moveTo>
                  <a:lnTo>
                    <a:pt x="79981" y="281"/>
                  </a:lnTo>
                  <a:lnTo>
                    <a:pt x="79981" y="4586"/>
                  </a:lnTo>
                  <a:lnTo>
                    <a:pt x="84285" y="4586"/>
                  </a:lnTo>
                  <a:lnTo>
                    <a:pt x="84285" y="6738"/>
                  </a:lnTo>
                  <a:lnTo>
                    <a:pt x="86437" y="6738"/>
                  </a:lnTo>
                  <a:lnTo>
                    <a:pt x="86437" y="11042"/>
                  </a:lnTo>
                  <a:lnTo>
                    <a:pt x="82133" y="11042"/>
                  </a:lnTo>
                  <a:lnTo>
                    <a:pt x="82133" y="13195"/>
                  </a:lnTo>
                  <a:lnTo>
                    <a:pt x="77828" y="13195"/>
                  </a:lnTo>
                  <a:lnTo>
                    <a:pt x="77828" y="15347"/>
                  </a:lnTo>
                  <a:lnTo>
                    <a:pt x="69219" y="15347"/>
                  </a:lnTo>
                  <a:lnTo>
                    <a:pt x="69219" y="17499"/>
                  </a:lnTo>
                  <a:lnTo>
                    <a:pt x="60610" y="17499"/>
                  </a:lnTo>
                  <a:lnTo>
                    <a:pt x="60610" y="19652"/>
                  </a:lnTo>
                  <a:lnTo>
                    <a:pt x="54153" y="19652"/>
                  </a:lnTo>
                  <a:lnTo>
                    <a:pt x="54153" y="21804"/>
                  </a:lnTo>
                  <a:lnTo>
                    <a:pt x="52001" y="21804"/>
                  </a:lnTo>
                  <a:lnTo>
                    <a:pt x="52001" y="23956"/>
                  </a:lnTo>
                  <a:lnTo>
                    <a:pt x="49849" y="23956"/>
                  </a:lnTo>
                  <a:lnTo>
                    <a:pt x="49849" y="26108"/>
                  </a:lnTo>
                  <a:lnTo>
                    <a:pt x="45544" y="26108"/>
                  </a:lnTo>
                  <a:lnTo>
                    <a:pt x="45544" y="28261"/>
                  </a:lnTo>
                  <a:lnTo>
                    <a:pt x="43392" y="28261"/>
                  </a:lnTo>
                  <a:lnTo>
                    <a:pt x="43392" y="41174"/>
                  </a:lnTo>
                  <a:lnTo>
                    <a:pt x="47696" y="41174"/>
                  </a:lnTo>
                  <a:lnTo>
                    <a:pt x="47696" y="45479"/>
                  </a:lnTo>
                  <a:lnTo>
                    <a:pt x="49849" y="45479"/>
                  </a:lnTo>
                  <a:lnTo>
                    <a:pt x="49849" y="49784"/>
                  </a:lnTo>
                  <a:lnTo>
                    <a:pt x="52001" y="49784"/>
                  </a:lnTo>
                  <a:lnTo>
                    <a:pt x="52001" y="51936"/>
                  </a:lnTo>
                  <a:lnTo>
                    <a:pt x="54153" y="51936"/>
                  </a:lnTo>
                  <a:lnTo>
                    <a:pt x="54153" y="54088"/>
                  </a:lnTo>
                  <a:lnTo>
                    <a:pt x="56305" y="54088"/>
                  </a:lnTo>
                  <a:lnTo>
                    <a:pt x="56305" y="58393"/>
                  </a:lnTo>
                  <a:lnTo>
                    <a:pt x="58458" y="58393"/>
                  </a:lnTo>
                  <a:lnTo>
                    <a:pt x="58458" y="60545"/>
                  </a:lnTo>
                  <a:lnTo>
                    <a:pt x="60610" y="60545"/>
                  </a:lnTo>
                  <a:lnTo>
                    <a:pt x="60610" y="62697"/>
                  </a:lnTo>
                  <a:lnTo>
                    <a:pt x="62762" y="62697"/>
                  </a:lnTo>
                  <a:lnTo>
                    <a:pt x="62762" y="64850"/>
                  </a:lnTo>
                  <a:lnTo>
                    <a:pt x="67067" y="64850"/>
                  </a:lnTo>
                  <a:lnTo>
                    <a:pt x="67067" y="67002"/>
                  </a:lnTo>
                  <a:lnTo>
                    <a:pt x="71371" y="67002"/>
                  </a:lnTo>
                  <a:lnTo>
                    <a:pt x="71371" y="71306"/>
                  </a:lnTo>
                  <a:lnTo>
                    <a:pt x="60610" y="71306"/>
                  </a:lnTo>
                  <a:lnTo>
                    <a:pt x="60610" y="73459"/>
                  </a:lnTo>
                  <a:lnTo>
                    <a:pt x="52001" y="73459"/>
                  </a:lnTo>
                  <a:lnTo>
                    <a:pt x="52001" y="75611"/>
                  </a:lnTo>
                  <a:lnTo>
                    <a:pt x="43392" y="75611"/>
                  </a:lnTo>
                  <a:lnTo>
                    <a:pt x="43392" y="77763"/>
                  </a:lnTo>
                  <a:lnTo>
                    <a:pt x="39087" y="77763"/>
                  </a:lnTo>
                  <a:lnTo>
                    <a:pt x="39087" y="79916"/>
                  </a:lnTo>
                  <a:lnTo>
                    <a:pt x="30478" y="79916"/>
                  </a:lnTo>
                  <a:lnTo>
                    <a:pt x="30478" y="82068"/>
                  </a:lnTo>
                  <a:lnTo>
                    <a:pt x="15412" y="82068"/>
                  </a:lnTo>
                  <a:lnTo>
                    <a:pt x="15412" y="84220"/>
                  </a:lnTo>
                  <a:lnTo>
                    <a:pt x="11107" y="84220"/>
                  </a:lnTo>
                  <a:lnTo>
                    <a:pt x="11107" y="86372"/>
                  </a:lnTo>
                  <a:lnTo>
                    <a:pt x="346" y="86372"/>
                  </a:lnTo>
                  <a:lnTo>
                    <a:pt x="346" y="84220"/>
                  </a:lnTo>
                  <a:lnTo>
                    <a:pt x="4651" y="84220"/>
                  </a:lnTo>
                  <a:lnTo>
                    <a:pt x="4651" y="82068"/>
                  </a:lnTo>
                  <a:lnTo>
                    <a:pt x="6803" y="82068"/>
                  </a:lnTo>
                  <a:lnTo>
                    <a:pt x="6803" y="79916"/>
                  </a:lnTo>
                  <a:lnTo>
                    <a:pt x="4651" y="79916"/>
                  </a:lnTo>
                  <a:lnTo>
                    <a:pt x="4651" y="77763"/>
                  </a:lnTo>
                  <a:lnTo>
                    <a:pt x="6803" y="77763"/>
                  </a:lnTo>
                  <a:lnTo>
                    <a:pt x="6803" y="75611"/>
                  </a:lnTo>
                  <a:lnTo>
                    <a:pt x="8955" y="75611"/>
                  </a:lnTo>
                  <a:lnTo>
                    <a:pt x="8955" y="73459"/>
                  </a:lnTo>
                  <a:lnTo>
                    <a:pt x="11107" y="73459"/>
                  </a:lnTo>
                  <a:lnTo>
                    <a:pt x="11107" y="69154"/>
                  </a:lnTo>
                  <a:lnTo>
                    <a:pt x="15412" y="69154"/>
                  </a:lnTo>
                  <a:lnTo>
                    <a:pt x="15412" y="67002"/>
                  </a:lnTo>
                  <a:lnTo>
                    <a:pt x="19717" y="67002"/>
                  </a:lnTo>
                  <a:lnTo>
                    <a:pt x="19717" y="64850"/>
                  </a:lnTo>
                  <a:lnTo>
                    <a:pt x="21869" y="64850"/>
                  </a:lnTo>
                  <a:lnTo>
                    <a:pt x="21869" y="58393"/>
                  </a:lnTo>
                  <a:lnTo>
                    <a:pt x="30478" y="58393"/>
                  </a:lnTo>
                  <a:lnTo>
                    <a:pt x="30478" y="39022"/>
                  </a:lnTo>
                  <a:lnTo>
                    <a:pt x="32630" y="39022"/>
                  </a:lnTo>
                  <a:lnTo>
                    <a:pt x="32630" y="30413"/>
                  </a:lnTo>
                  <a:lnTo>
                    <a:pt x="34783" y="30413"/>
                  </a:lnTo>
                  <a:lnTo>
                    <a:pt x="34783" y="26108"/>
                  </a:lnTo>
                  <a:lnTo>
                    <a:pt x="36935" y="26108"/>
                  </a:lnTo>
                  <a:lnTo>
                    <a:pt x="36935" y="21804"/>
                  </a:lnTo>
                  <a:lnTo>
                    <a:pt x="39087" y="21804"/>
                  </a:lnTo>
                  <a:lnTo>
                    <a:pt x="39087" y="15347"/>
                  </a:lnTo>
                  <a:lnTo>
                    <a:pt x="56305" y="15347"/>
                  </a:lnTo>
                  <a:lnTo>
                    <a:pt x="56305" y="13195"/>
                  </a:lnTo>
                  <a:lnTo>
                    <a:pt x="58458" y="13195"/>
                  </a:lnTo>
                  <a:lnTo>
                    <a:pt x="58458" y="11042"/>
                  </a:lnTo>
                  <a:lnTo>
                    <a:pt x="60610" y="11042"/>
                  </a:lnTo>
                  <a:lnTo>
                    <a:pt x="60610" y="8890"/>
                  </a:lnTo>
                  <a:lnTo>
                    <a:pt x="62762" y="8890"/>
                  </a:lnTo>
                  <a:lnTo>
                    <a:pt x="62762" y="6738"/>
                  </a:lnTo>
                  <a:lnTo>
                    <a:pt x="64915" y="6738"/>
                  </a:lnTo>
                  <a:lnTo>
                    <a:pt x="64915" y="4586"/>
                  </a:lnTo>
                  <a:lnTo>
                    <a:pt x="67067" y="4586"/>
                  </a:lnTo>
                  <a:lnTo>
                    <a:pt x="67067" y="2433"/>
                  </a:lnTo>
                  <a:lnTo>
                    <a:pt x="73524" y="2433"/>
                  </a:lnTo>
                  <a:lnTo>
                    <a:pt x="73524" y="4586"/>
                  </a:lnTo>
                  <a:lnTo>
                    <a:pt x="77828" y="4586"/>
                  </a:lnTo>
                  <a:close/>
                </a:path>
              </a:pathLst>
            </a:custGeom>
            <a:solidFill>
              <a:srgbClr val="F27A8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A696F6D2-2CCD-7AE3-DDF7-6D2016781AE6}"/>
                </a:ext>
              </a:extLst>
            </p:cNvPr>
            <p:cNvSpPr/>
            <p:nvPr/>
          </p:nvSpPr>
          <p:spPr>
            <a:xfrm>
              <a:off x="12709291" y="8765135"/>
              <a:ext cx="94700" cy="101157"/>
            </a:xfrm>
            <a:custGeom>
              <a:avLst/>
              <a:gdLst>
                <a:gd name="connsiteX0" fmla="*/ 73842 w 94700"/>
                <a:gd name="connsiteY0" fmla="*/ 610 h 101157"/>
                <a:gd name="connsiteX1" fmla="*/ 78146 w 94700"/>
                <a:gd name="connsiteY1" fmla="*/ 610 h 101157"/>
                <a:gd name="connsiteX2" fmla="*/ 78146 w 94700"/>
                <a:gd name="connsiteY2" fmla="*/ 2762 h 101157"/>
                <a:gd name="connsiteX3" fmla="*/ 80299 w 94700"/>
                <a:gd name="connsiteY3" fmla="*/ 2762 h 101157"/>
                <a:gd name="connsiteX4" fmla="*/ 80299 w 94700"/>
                <a:gd name="connsiteY4" fmla="*/ 4915 h 101157"/>
                <a:gd name="connsiteX5" fmla="*/ 82451 w 94700"/>
                <a:gd name="connsiteY5" fmla="*/ 4915 h 101157"/>
                <a:gd name="connsiteX6" fmla="*/ 82451 w 94700"/>
                <a:gd name="connsiteY6" fmla="*/ 9219 h 101157"/>
                <a:gd name="connsiteX7" fmla="*/ 84603 w 94700"/>
                <a:gd name="connsiteY7" fmla="*/ 9219 h 101157"/>
                <a:gd name="connsiteX8" fmla="*/ 84603 w 94700"/>
                <a:gd name="connsiteY8" fmla="*/ 11371 h 101157"/>
                <a:gd name="connsiteX9" fmla="*/ 86755 w 94700"/>
                <a:gd name="connsiteY9" fmla="*/ 11371 h 101157"/>
                <a:gd name="connsiteX10" fmla="*/ 86755 w 94700"/>
                <a:gd name="connsiteY10" fmla="*/ 15676 h 101157"/>
                <a:gd name="connsiteX11" fmla="*/ 88908 w 94700"/>
                <a:gd name="connsiteY11" fmla="*/ 15676 h 101157"/>
                <a:gd name="connsiteX12" fmla="*/ 88908 w 94700"/>
                <a:gd name="connsiteY12" fmla="*/ 17828 h 101157"/>
                <a:gd name="connsiteX13" fmla="*/ 91060 w 94700"/>
                <a:gd name="connsiteY13" fmla="*/ 17828 h 101157"/>
                <a:gd name="connsiteX14" fmla="*/ 91060 w 94700"/>
                <a:gd name="connsiteY14" fmla="*/ 22133 h 101157"/>
                <a:gd name="connsiteX15" fmla="*/ 93212 w 94700"/>
                <a:gd name="connsiteY15" fmla="*/ 22133 h 101157"/>
                <a:gd name="connsiteX16" fmla="*/ 93212 w 94700"/>
                <a:gd name="connsiteY16" fmla="*/ 24285 h 101157"/>
                <a:gd name="connsiteX17" fmla="*/ 95365 w 94700"/>
                <a:gd name="connsiteY17" fmla="*/ 24285 h 101157"/>
                <a:gd name="connsiteX18" fmla="*/ 95365 w 94700"/>
                <a:gd name="connsiteY18" fmla="*/ 26437 h 101157"/>
                <a:gd name="connsiteX19" fmla="*/ 93212 w 94700"/>
                <a:gd name="connsiteY19" fmla="*/ 26437 h 101157"/>
                <a:gd name="connsiteX20" fmla="*/ 93212 w 94700"/>
                <a:gd name="connsiteY20" fmla="*/ 47960 h 101157"/>
                <a:gd name="connsiteX21" fmla="*/ 88908 w 94700"/>
                <a:gd name="connsiteY21" fmla="*/ 47960 h 101157"/>
                <a:gd name="connsiteX22" fmla="*/ 88908 w 94700"/>
                <a:gd name="connsiteY22" fmla="*/ 52265 h 101157"/>
                <a:gd name="connsiteX23" fmla="*/ 86755 w 94700"/>
                <a:gd name="connsiteY23" fmla="*/ 52265 h 101157"/>
                <a:gd name="connsiteX24" fmla="*/ 86755 w 94700"/>
                <a:gd name="connsiteY24" fmla="*/ 56569 h 101157"/>
                <a:gd name="connsiteX25" fmla="*/ 84603 w 94700"/>
                <a:gd name="connsiteY25" fmla="*/ 56569 h 101157"/>
                <a:gd name="connsiteX26" fmla="*/ 84603 w 94700"/>
                <a:gd name="connsiteY26" fmla="*/ 58722 h 101157"/>
                <a:gd name="connsiteX27" fmla="*/ 82451 w 94700"/>
                <a:gd name="connsiteY27" fmla="*/ 58722 h 101157"/>
                <a:gd name="connsiteX28" fmla="*/ 82451 w 94700"/>
                <a:gd name="connsiteY28" fmla="*/ 60874 h 101157"/>
                <a:gd name="connsiteX29" fmla="*/ 80299 w 94700"/>
                <a:gd name="connsiteY29" fmla="*/ 60874 h 101157"/>
                <a:gd name="connsiteX30" fmla="*/ 80299 w 94700"/>
                <a:gd name="connsiteY30" fmla="*/ 63026 h 101157"/>
                <a:gd name="connsiteX31" fmla="*/ 78146 w 94700"/>
                <a:gd name="connsiteY31" fmla="*/ 63026 h 101157"/>
                <a:gd name="connsiteX32" fmla="*/ 78146 w 94700"/>
                <a:gd name="connsiteY32" fmla="*/ 65179 h 101157"/>
                <a:gd name="connsiteX33" fmla="*/ 75994 w 94700"/>
                <a:gd name="connsiteY33" fmla="*/ 65179 h 101157"/>
                <a:gd name="connsiteX34" fmla="*/ 75994 w 94700"/>
                <a:gd name="connsiteY34" fmla="*/ 67331 h 101157"/>
                <a:gd name="connsiteX35" fmla="*/ 73842 w 94700"/>
                <a:gd name="connsiteY35" fmla="*/ 67331 h 101157"/>
                <a:gd name="connsiteX36" fmla="*/ 73842 w 94700"/>
                <a:gd name="connsiteY36" fmla="*/ 69483 h 101157"/>
                <a:gd name="connsiteX37" fmla="*/ 71689 w 94700"/>
                <a:gd name="connsiteY37" fmla="*/ 69483 h 101157"/>
                <a:gd name="connsiteX38" fmla="*/ 71689 w 94700"/>
                <a:gd name="connsiteY38" fmla="*/ 71635 h 101157"/>
                <a:gd name="connsiteX39" fmla="*/ 69537 w 94700"/>
                <a:gd name="connsiteY39" fmla="*/ 71635 h 101157"/>
                <a:gd name="connsiteX40" fmla="*/ 69537 w 94700"/>
                <a:gd name="connsiteY40" fmla="*/ 73788 h 101157"/>
                <a:gd name="connsiteX41" fmla="*/ 65233 w 94700"/>
                <a:gd name="connsiteY41" fmla="*/ 73788 h 101157"/>
                <a:gd name="connsiteX42" fmla="*/ 65233 w 94700"/>
                <a:gd name="connsiteY42" fmla="*/ 75940 h 101157"/>
                <a:gd name="connsiteX43" fmla="*/ 60928 w 94700"/>
                <a:gd name="connsiteY43" fmla="*/ 75940 h 101157"/>
                <a:gd name="connsiteX44" fmla="*/ 60928 w 94700"/>
                <a:gd name="connsiteY44" fmla="*/ 78092 h 101157"/>
                <a:gd name="connsiteX45" fmla="*/ 58776 w 94700"/>
                <a:gd name="connsiteY45" fmla="*/ 78092 h 101157"/>
                <a:gd name="connsiteX46" fmla="*/ 58776 w 94700"/>
                <a:gd name="connsiteY46" fmla="*/ 80245 h 101157"/>
                <a:gd name="connsiteX47" fmla="*/ 56623 w 94700"/>
                <a:gd name="connsiteY47" fmla="*/ 80245 h 101157"/>
                <a:gd name="connsiteX48" fmla="*/ 56623 w 94700"/>
                <a:gd name="connsiteY48" fmla="*/ 82397 h 101157"/>
                <a:gd name="connsiteX49" fmla="*/ 52319 w 94700"/>
                <a:gd name="connsiteY49" fmla="*/ 82397 h 101157"/>
                <a:gd name="connsiteX50" fmla="*/ 52319 w 94700"/>
                <a:gd name="connsiteY50" fmla="*/ 84549 h 101157"/>
                <a:gd name="connsiteX51" fmla="*/ 48014 w 94700"/>
                <a:gd name="connsiteY51" fmla="*/ 84549 h 101157"/>
                <a:gd name="connsiteX52" fmla="*/ 48014 w 94700"/>
                <a:gd name="connsiteY52" fmla="*/ 86701 h 101157"/>
                <a:gd name="connsiteX53" fmla="*/ 43710 w 94700"/>
                <a:gd name="connsiteY53" fmla="*/ 86701 h 101157"/>
                <a:gd name="connsiteX54" fmla="*/ 43710 w 94700"/>
                <a:gd name="connsiteY54" fmla="*/ 88854 h 101157"/>
                <a:gd name="connsiteX55" fmla="*/ 39405 w 94700"/>
                <a:gd name="connsiteY55" fmla="*/ 88854 h 101157"/>
                <a:gd name="connsiteX56" fmla="*/ 39405 w 94700"/>
                <a:gd name="connsiteY56" fmla="*/ 91006 h 101157"/>
                <a:gd name="connsiteX57" fmla="*/ 32948 w 94700"/>
                <a:gd name="connsiteY57" fmla="*/ 91006 h 101157"/>
                <a:gd name="connsiteX58" fmla="*/ 32948 w 94700"/>
                <a:gd name="connsiteY58" fmla="*/ 93158 h 101157"/>
                <a:gd name="connsiteX59" fmla="*/ 30796 w 94700"/>
                <a:gd name="connsiteY59" fmla="*/ 93158 h 101157"/>
                <a:gd name="connsiteX60" fmla="*/ 30796 w 94700"/>
                <a:gd name="connsiteY60" fmla="*/ 95311 h 101157"/>
                <a:gd name="connsiteX61" fmla="*/ 28644 w 94700"/>
                <a:gd name="connsiteY61" fmla="*/ 95311 h 101157"/>
                <a:gd name="connsiteX62" fmla="*/ 28644 w 94700"/>
                <a:gd name="connsiteY62" fmla="*/ 97463 h 101157"/>
                <a:gd name="connsiteX63" fmla="*/ 24339 w 94700"/>
                <a:gd name="connsiteY63" fmla="*/ 97463 h 101157"/>
                <a:gd name="connsiteX64" fmla="*/ 24339 w 94700"/>
                <a:gd name="connsiteY64" fmla="*/ 99615 h 101157"/>
                <a:gd name="connsiteX65" fmla="*/ 15730 w 94700"/>
                <a:gd name="connsiteY65" fmla="*/ 99615 h 101157"/>
                <a:gd name="connsiteX66" fmla="*/ 15730 w 94700"/>
                <a:gd name="connsiteY66" fmla="*/ 101767 h 101157"/>
                <a:gd name="connsiteX67" fmla="*/ 9273 w 94700"/>
                <a:gd name="connsiteY67" fmla="*/ 101767 h 101157"/>
                <a:gd name="connsiteX68" fmla="*/ 9273 w 94700"/>
                <a:gd name="connsiteY68" fmla="*/ 99615 h 101157"/>
                <a:gd name="connsiteX69" fmla="*/ 13578 w 94700"/>
                <a:gd name="connsiteY69" fmla="*/ 99615 h 101157"/>
                <a:gd name="connsiteX70" fmla="*/ 13578 w 94700"/>
                <a:gd name="connsiteY70" fmla="*/ 97463 h 101157"/>
                <a:gd name="connsiteX71" fmla="*/ 15730 w 94700"/>
                <a:gd name="connsiteY71" fmla="*/ 97463 h 101157"/>
                <a:gd name="connsiteX72" fmla="*/ 15730 w 94700"/>
                <a:gd name="connsiteY72" fmla="*/ 95311 h 101157"/>
                <a:gd name="connsiteX73" fmla="*/ 17882 w 94700"/>
                <a:gd name="connsiteY73" fmla="*/ 95311 h 101157"/>
                <a:gd name="connsiteX74" fmla="*/ 17882 w 94700"/>
                <a:gd name="connsiteY74" fmla="*/ 93158 h 101157"/>
                <a:gd name="connsiteX75" fmla="*/ 20035 w 94700"/>
                <a:gd name="connsiteY75" fmla="*/ 93158 h 101157"/>
                <a:gd name="connsiteX76" fmla="*/ 20035 w 94700"/>
                <a:gd name="connsiteY76" fmla="*/ 91006 h 101157"/>
                <a:gd name="connsiteX77" fmla="*/ 28644 w 94700"/>
                <a:gd name="connsiteY77" fmla="*/ 91006 h 101157"/>
                <a:gd name="connsiteX78" fmla="*/ 28644 w 94700"/>
                <a:gd name="connsiteY78" fmla="*/ 88854 h 101157"/>
                <a:gd name="connsiteX79" fmla="*/ 32948 w 94700"/>
                <a:gd name="connsiteY79" fmla="*/ 88854 h 101157"/>
                <a:gd name="connsiteX80" fmla="*/ 32948 w 94700"/>
                <a:gd name="connsiteY80" fmla="*/ 86701 h 101157"/>
                <a:gd name="connsiteX81" fmla="*/ 35101 w 94700"/>
                <a:gd name="connsiteY81" fmla="*/ 86701 h 101157"/>
                <a:gd name="connsiteX82" fmla="*/ 35101 w 94700"/>
                <a:gd name="connsiteY82" fmla="*/ 82397 h 101157"/>
                <a:gd name="connsiteX83" fmla="*/ 37253 w 94700"/>
                <a:gd name="connsiteY83" fmla="*/ 82397 h 101157"/>
                <a:gd name="connsiteX84" fmla="*/ 37253 w 94700"/>
                <a:gd name="connsiteY84" fmla="*/ 80245 h 101157"/>
                <a:gd name="connsiteX85" fmla="*/ 39405 w 94700"/>
                <a:gd name="connsiteY85" fmla="*/ 80245 h 101157"/>
                <a:gd name="connsiteX86" fmla="*/ 39405 w 94700"/>
                <a:gd name="connsiteY86" fmla="*/ 82397 h 101157"/>
                <a:gd name="connsiteX87" fmla="*/ 41557 w 94700"/>
                <a:gd name="connsiteY87" fmla="*/ 82397 h 101157"/>
                <a:gd name="connsiteX88" fmla="*/ 41557 w 94700"/>
                <a:gd name="connsiteY88" fmla="*/ 80245 h 101157"/>
                <a:gd name="connsiteX89" fmla="*/ 48014 w 94700"/>
                <a:gd name="connsiteY89" fmla="*/ 80245 h 101157"/>
                <a:gd name="connsiteX90" fmla="*/ 48014 w 94700"/>
                <a:gd name="connsiteY90" fmla="*/ 75940 h 101157"/>
                <a:gd name="connsiteX91" fmla="*/ 52319 w 94700"/>
                <a:gd name="connsiteY91" fmla="*/ 75940 h 101157"/>
                <a:gd name="connsiteX92" fmla="*/ 52319 w 94700"/>
                <a:gd name="connsiteY92" fmla="*/ 73788 h 101157"/>
                <a:gd name="connsiteX93" fmla="*/ 56623 w 94700"/>
                <a:gd name="connsiteY93" fmla="*/ 73788 h 101157"/>
                <a:gd name="connsiteX94" fmla="*/ 56623 w 94700"/>
                <a:gd name="connsiteY94" fmla="*/ 71635 h 101157"/>
                <a:gd name="connsiteX95" fmla="*/ 58776 w 94700"/>
                <a:gd name="connsiteY95" fmla="*/ 71635 h 101157"/>
                <a:gd name="connsiteX96" fmla="*/ 58776 w 94700"/>
                <a:gd name="connsiteY96" fmla="*/ 69483 h 101157"/>
                <a:gd name="connsiteX97" fmla="*/ 60928 w 94700"/>
                <a:gd name="connsiteY97" fmla="*/ 69483 h 101157"/>
                <a:gd name="connsiteX98" fmla="*/ 60928 w 94700"/>
                <a:gd name="connsiteY98" fmla="*/ 65179 h 101157"/>
                <a:gd name="connsiteX99" fmla="*/ 71689 w 94700"/>
                <a:gd name="connsiteY99" fmla="*/ 65179 h 101157"/>
                <a:gd name="connsiteX100" fmla="*/ 71689 w 94700"/>
                <a:gd name="connsiteY100" fmla="*/ 63026 h 101157"/>
                <a:gd name="connsiteX101" fmla="*/ 73842 w 94700"/>
                <a:gd name="connsiteY101" fmla="*/ 63026 h 101157"/>
                <a:gd name="connsiteX102" fmla="*/ 73842 w 94700"/>
                <a:gd name="connsiteY102" fmla="*/ 26437 h 101157"/>
                <a:gd name="connsiteX103" fmla="*/ 69537 w 94700"/>
                <a:gd name="connsiteY103" fmla="*/ 26437 h 101157"/>
                <a:gd name="connsiteX104" fmla="*/ 69537 w 94700"/>
                <a:gd name="connsiteY104" fmla="*/ 24285 h 101157"/>
                <a:gd name="connsiteX105" fmla="*/ 65233 w 94700"/>
                <a:gd name="connsiteY105" fmla="*/ 24285 h 101157"/>
                <a:gd name="connsiteX106" fmla="*/ 65233 w 94700"/>
                <a:gd name="connsiteY106" fmla="*/ 30742 h 101157"/>
                <a:gd name="connsiteX107" fmla="*/ 58776 w 94700"/>
                <a:gd name="connsiteY107" fmla="*/ 30742 h 101157"/>
                <a:gd name="connsiteX108" fmla="*/ 58776 w 94700"/>
                <a:gd name="connsiteY108" fmla="*/ 32894 h 101157"/>
                <a:gd name="connsiteX109" fmla="*/ 56623 w 94700"/>
                <a:gd name="connsiteY109" fmla="*/ 32894 h 101157"/>
                <a:gd name="connsiteX110" fmla="*/ 56623 w 94700"/>
                <a:gd name="connsiteY110" fmla="*/ 35047 h 101157"/>
                <a:gd name="connsiteX111" fmla="*/ 54471 w 94700"/>
                <a:gd name="connsiteY111" fmla="*/ 35047 h 101157"/>
                <a:gd name="connsiteX112" fmla="*/ 54471 w 94700"/>
                <a:gd name="connsiteY112" fmla="*/ 37199 h 101157"/>
                <a:gd name="connsiteX113" fmla="*/ 56623 w 94700"/>
                <a:gd name="connsiteY113" fmla="*/ 37199 h 101157"/>
                <a:gd name="connsiteX114" fmla="*/ 56623 w 94700"/>
                <a:gd name="connsiteY114" fmla="*/ 39351 h 101157"/>
                <a:gd name="connsiteX115" fmla="*/ 50167 w 94700"/>
                <a:gd name="connsiteY115" fmla="*/ 39351 h 101157"/>
                <a:gd name="connsiteX116" fmla="*/ 50167 w 94700"/>
                <a:gd name="connsiteY116" fmla="*/ 41503 h 101157"/>
                <a:gd name="connsiteX117" fmla="*/ 48014 w 94700"/>
                <a:gd name="connsiteY117" fmla="*/ 41503 h 101157"/>
                <a:gd name="connsiteX118" fmla="*/ 48014 w 94700"/>
                <a:gd name="connsiteY118" fmla="*/ 39351 h 101157"/>
                <a:gd name="connsiteX119" fmla="*/ 43710 w 94700"/>
                <a:gd name="connsiteY119" fmla="*/ 39351 h 101157"/>
                <a:gd name="connsiteX120" fmla="*/ 43710 w 94700"/>
                <a:gd name="connsiteY120" fmla="*/ 41503 h 101157"/>
                <a:gd name="connsiteX121" fmla="*/ 41557 w 94700"/>
                <a:gd name="connsiteY121" fmla="*/ 41503 h 101157"/>
                <a:gd name="connsiteX122" fmla="*/ 41557 w 94700"/>
                <a:gd name="connsiteY122" fmla="*/ 43656 h 101157"/>
                <a:gd name="connsiteX123" fmla="*/ 39405 w 94700"/>
                <a:gd name="connsiteY123" fmla="*/ 43656 h 101157"/>
                <a:gd name="connsiteX124" fmla="*/ 39405 w 94700"/>
                <a:gd name="connsiteY124" fmla="*/ 45808 h 101157"/>
                <a:gd name="connsiteX125" fmla="*/ 35101 w 94700"/>
                <a:gd name="connsiteY125" fmla="*/ 45808 h 101157"/>
                <a:gd name="connsiteX126" fmla="*/ 35101 w 94700"/>
                <a:gd name="connsiteY126" fmla="*/ 47960 h 101157"/>
                <a:gd name="connsiteX127" fmla="*/ 32948 w 94700"/>
                <a:gd name="connsiteY127" fmla="*/ 47960 h 101157"/>
                <a:gd name="connsiteX128" fmla="*/ 32948 w 94700"/>
                <a:gd name="connsiteY128" fmla="*/ 50113 h 101157"/>
                <a:gd name="connsiteX129" fmla="*/ 30796 w 94700"/>
                <a:gd name="connsiteY129" fmla="*/ 50113 h 101157"/>
                <a:gd name="connsiteX130" fmla="*/ 30796 w 94700"/>
                <a:gd name="connsiteY130" fmla="*/ 47960 h 101157"/>
                <a:gd name="connsiteX131" fmla="*/ 28644 w 94700"/>
                <a:gd name="connsiteY131" fmla="*/ 47960 h 101157"/>
                <a:gd name="connsiteX132" fmla="*/ 28644 w 94700"/>
                <a:gd name="connsiteY132" fmla="*/ 45808 h 101157"/>
                <a:gd name="connsiteX133" fmla="*/ 24339 w 94700"/>
                <a:gd name="connsiteY133" fmla="*/ 45808 h 101157"/>
                <a:gd name="connsiteX134" fmla="*/ 24339 w 94700"/>
                <a:gd name="connsiteY134" fmla="*/ 43656 h 101157"/>
                <a:gd name="connsiteX135" fmla="*/ 22187 w 94700"/>
                <a:gd name="connsiteY135" fmla="*/ 43656 h 101157"/>
                <a:gd name="connsiteX136" fmla="*/ 22187 w 94700"/>
                <a:gd name="connsiteY136" fmla="*/ 45808 h 101157"/>
                <a:gd name="connsiteX137" fmla="*/ 20035 w 94700"/>
                <a:gd name="connsiteY137" fmla="*/ 45808 h 101157"/>
                <a:gd name="connsiteX138" fmla="*/ 20035 w 94700"/>
                <a:gd name="connsiteY138" fmla="*/ 47960 h 101157"/>
                <a:gd name="connsiteX139" fmla="*/ 15730 w 94700"/>
                <a:gd name="connsiteY139" fmla="*/ 47960 h 101157"/>
                <a:gd name="connsiteX140" fmla="*/ 15730 w 94700"/>
                <a:gd name="connsiteY140" fmla="*/ 45808 h 101157"/>
                <a:gd name="connsiteX141" fmla="*/ 13578 w 94700"/>
                <a:gd name="connsiteY141" fmla="*/ 45808 h 101157"/>
                <a:gd name="connsiteX142" fmla="*/ 13578 w 94700"/>
                <a:gd name="connsiteY142" fmla="*/ 43656 h 101157"/>
                <a:gd name="connsiteX143" fmla="*/ 664 w 94700"/>
                <a:gd name="connsiteY143" fmla="*/ 43656 h 101157"/>
                <a:gd name="connsiteX144" fmla="*/ 664 w 94700"/>
                <a:gd name="connsiteY144" fmla="*/ 41503 h 101157"/>
                <a:gd name="connsiteX145" fmla="*/ 22187 w 94700"/>
                <a:gd name="connsiteY145" fmla="*/ 41503 h 101157"/>
                <a:gd name="connsiteX146" fmla="*/ 22187 w 94700"/>
                <a:gd name="connsiteY146" fmla="*/ 39351 h 101157"/>
                <a:gd name="connsiteX147" fmla="*/ 30796 w 94700"/>
                <a:gd name="connsiteY147" fmla="*/ 39351 h 101157"/>
                <a:gd name="connsiteX148" fmla="*/ 30796 w 94700"/>
                <a:gd name="connsiteY148" fmla="*/ 37199 h 101157"/>
                <a:gd name="connsiteX149" fmla="*/ 35101 w 94700"/>
                <a:gd name="connsiteY149" fmla="*/ 37199 h 101157"/>
                <a:gd name="connsiteX150" fmla="*/ 35101 w 94700"/>
                <a:gd name="connsiteY150" fmla="*/ 35047 h 101157"/>
                <a:gd name="connsiteX151" fmla="*/ 41557 w 94700"/>
                <a:gd name="connsiteY151" fmla="*/ 35047 h 101157"/>
                <a:gd name="connsiteX152" fmla="*/ 41557 w 94700"/>
                <a:gd name="connsiteY152" fmla="*/ 32894 h 101157"/>
                <a:gd name="connsiteX153" fmla="*/ 45862 w 94700"/>
                <a:gd name="connsiteY153" fmla="*/ 32894 h 101157"/>
                <a:gd name="connsiteX154" fmla="*/ 45862 w 94700"/>
                <a:gd name="connsiteY154" fmla="*/ 30742 h 101157"/>
                <a:gd name="connsiteX155" fmla="*/ 48014 w 94700"/>
                <a:gd name="connsiteY155" fmla="*/ 30742 h 101157"/>
                <a:gd name="connsiteX156" fmla="*/ 48014 w 94700"/>
                <a:gd name="connsiteY156" fmla="*/ 28590 h 101157"/>
                <a:gd name="connsiteX157" fmla="*/ 52319 w 94700"/>
                <a:gd name="connsiteY157" fmla="*/ 28590 h 101157"/>
                <a:gd name="connsiteX158" fmla="*/ 52319 w 94700"/>
                <a:gd name="connsiteY158" fmla="*/ 26437 h 101157"/>
                <a:gd name="connsiteX159" fmla="*/ 54471 w 94700"/>
                <a:gd name="connsiteY159" fmla="*/ 26437 h 101157"/>
                <a:gd name="connsiteX160" fmla="*/ 54471 w 94700"/>
                <a:gd name="connsiteY160" fmla="*/ 24285 h 101157"/>
                <a:gd name="connsiteX161" fmla="*/ 56623 w 94700"/>
                <a:gd name="connsiteY161" fmla="*/ 24285 h 101157"/>
                <a:gd name="connsiteX162" fmla="*/ 56623 w 94700"/>
                <a:gd name="connsiteY162" fmla="*/ 22133 h 101157"/>
                <a:gd name="connsiteX163" fmla="*/ 58776 w 94700"/>
                <a:gd name="connsiteY163" fmla="*/ 22133 h 101157"/>
                <a:gd name="connsiteX164" fmla="*/ 58776 w 94700"/>
                <a:gd name="connsiteY164" fmla="*/ 19981 h 101157"/>
                <a:gd name="connsiteX165" fmla="*/ 60928 w 94700"/>
                <a:gd name="connsiteY165" fmla="*/ 19981 h 101157"/>
                <a:gd name="connsiteX166" fmla="*/ 60928 w 94700"/>
                <a:gd name="connsiteY166" fmla="*/ 17828 h 101157"/>
                <a:gd name="connsiteX167" fmla="*/ 63080 w 94700"/>
                <a:gd name="connsiteY167" fmla="*/ 17828 h 101157"/>
                <a:gd name="connsiteX168" fmla="*/ 63080 w 94700"/>
                <a:gd name="connsiteY168" fmla="*/ 15676 h 101157"/>
                <a:gd name="connsiteX169" fmla="*/ 65233 w 94700"/>
                <a:gd name="connsiteY169" fmla="*/ 15676 h 101157"/>
                <a:gd name="connsiteX170" fmla="*/ 65233 w 94700"/>
                <a:gd name="connsiteY170" fmla="*/ 13524 h 101157"/>
                <a:gd name="connsiteX171" fmla="*/ 67385 w 94700"/>
                <a:gd name="connsiteY171" fmla="*/ 13524 h 101157"/>
                <a:gd name="connsiteX172" fmla="*/ 67385 w 94700"/>
                <a:gd name="connsiteY172" fmla="*/ 11371 h 101157"/>
                <a:gd name="connsiteX173" fmla="*/ 69537 w 94700"/>
                <a:gd name="connsiteY173" fmla="*/ 11371 h 101157"/>
                <a:gd name="connsiteX174" fmla="*/ 69537 w 94700"/>
                <a:gd name="connsiteY174" fmla="*/ 9219 h 101157"/>
                <a:gd name="connsiteX175" fmla="*/ 71689 w 94700"/>
                <a:gd name="connsiteY175" fmla="*/ 9219 h 101157"/>
                <a:gd name="connsiteX176" fmla="*/ 71689 w 94700"/>
                <a:gd name="connsiteY176" fmla="*/ 4915 h 101157"/>
                <a:gd name="connsiteX177" fmla="*/ 73842 w 94700"/>
                <a:gd name="connsiteY177" fmla="*/ 4915 h 10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94700" h="101157">
                  <a:moveTo>
                    <a:pt x="73842" y="610"/>
                  </a:moveTo>
                  <a:lnTo>
                    <a:pt x="78146" y="610"/>
                  </a:lnTo>
                  <a:lnTo>
                    <a:pt x="78146" y="2762"/>
                  </a:lnTo>
                  <a:lnTo>
                    <a:pt x="80299" y="2762"/>
                  </a:lnTo>
                  <a:lnTo>
                    <a:pt x="80299" y="4915"/>
                  </a:lnTo>
                  <a:lnTo>
                    <a:pt x="82451" y="4915"/>
                  </a:lnTo>
                  <a:lnTo>
                    <a:pt x="82451" y="9219"/>
                  </a:lnTo>
                  <a:lnTo>
                    <a:pt x="84603" y="9219"/>
                  </a:lnTo>
                  <a:lnTo>
                    <a:pt x="84603" y="11371"/>
                  </a:lnTo>
                  <a:lnTo>
                    <a:pt x="86755" y="11371"/>
                  </a:lnTo>
                  <a:lnTo>
                    <a:pt x="86755" y="15676"/>
                  </a:lnTo>
                  <a:lnTo>
                    <a:pt x="88908" y="15676"/>
                  </a:lnTo>
                  <a:lnTo>
                    <a:pt x="88908" y="17828"/>
                  </a:lnTo>
                  <a:lnTo>
                    <a:pt x="91060" y="17828"/>
                  </a:lnTo>
                  <a:lnTo>
                    <a:pt x="91060" y="22133"/>
                  </a:lnTo>
                  <a:lnTo>
                    <a:pt x="93212" y="22133"/>
                  </a:lnTo>
                  <a:lnTo>
                    <a:pt x="93212" y="24285"/>
                  </a:lnTo>
                  <a:lnTo>
                    <a:pt x="95365" y="24285"/>
                  </a:lnTo>
                  <a:lnTo>
                    <a:pt x="95365" y="26437"/>
                  </a:lnTo>
                  <a:lnTo>
                    <a:pt x="93212" y="26437"/>
                  </a:lnTo>
                  <a:lnTo>
                    <a:pt x="93212" y="47960"/>
                  </a:lnTo>
                  <a:lnTo>
                    <a:pt x="88908" y="47960"/>
                  </a:lnTo>
                  <a:lnTo>
                    <a:pt x="88908" y="52265"/>
                  </a:lnTo>
                  <a:lnTo>
                    <a:pt x="86755" y="52265"/>
                  </a:lnTo>
                  <a:lnTo>
                    <a:pt x="86755" y="56569"/>
                  </a:lnTo>
                  <a:lnTo>
                    <a:pt x="84603" y="56569"/>
                  </a:lnTo>
                  <a:lnTo>
                    <a:pt x="84603" y="58722"/>
                  </a:lnTo>
                  <a:lnTo>
                    <a:pt x="82451" y="58722"/>
                  </a:lnTo>
                  <a:lnTo>
                    <a:pt x="82451" y="60874"/>
                  </a:lnTo>
                  <a:lnTo>
                    <a:pt x="80299" y="60874"/>
                  </a:lnTo>
                  <a:lnTo>
                    <a:pt x="80299" y="63026"/>
                  </a:lnTo>
                  <a:lnTo>
                    <a:pt x="78146" y="63026"/>
                  </a:lnTo>
                  <a:lnTo>
                    <a:pt x="78146" y="65179"/>
                  </a:lnTo>
                  <a:lnTo>
                    <a:pt x="75994" y="65179"/>
                  </a:lnTo>
                  <a:lnTo>
                    <a:pt x="75994" y="67331"/>
                  </a:lnTo>
                  <a:lnTo>
                    <a:pt x="73842" y="67331"/>
                  </a:lnTo>
                  <a:lnTo>
                    <a:pt x="73842" y="69483"/>
                  </a:lnTo>
                  <a:lnTo>
                    <a:pt x="71689" y="69483"/>
                  </a:lnTo>
                  <a:lnTo>
                    <a:pt x="71689" y="71635"/>
                  </a:lnTo>
                  <a:lnTo>
                    <a:pt x="69537" y="71635"/>
                  </a:lnTo>
                  <a:lnTo>
                    <a:pt x="69537" y="73788"/>
                  </a:lnTo>
                  <a:lnTo>
                    <a:pt x="65233" y="73788"/>
                  </a:lnTo>
                  <a:lnTo>
                    <a:pt x="65233" y="75940"/>
                  </a:lnTo>
                  <a:lnTo>
                    <a:pt x="60928" y="75940"/>
                  </a:lnTo>
                  <a:lnTo>
                    <a:pt x="60928" y="78092"/>
                  </a:lnTo>
                  <a:lnTo>
                    <a:pt x="58776" y="78092"/>
                  </a:lnTo>
                  <a:lnTo>
                    <a:pt x="58776" y="80245"/>
                  </a:lnTo>
                  <a:lnTo>
                    <a:pt x="56623" y="80245"/>
                  </a:lnTo>
                  <a:lnTo>
                    <a:pt x="56623" y="82397"/>
                  </a:lnTo>
                  <a:lnTo>
                    <a:pt x="52319" y="82397"/>
                  </a:lnTo>
                  <a:lnTo>
                    <a:pt x="52319" y="84549"/>
                  </a:lnTo>
                  <a:lnTo>
                    <a:pt x="48014" y="84549"/>
                  </a:lnTo>
                  <a:lnTo>
                    <a:pt x="48014" y="86701"/>
                  </a:lnTo>
                  <a:lnTo>
                    <a:pt x="43710" y="86701"/>
                  </a:lnTo>
                  <a:lnTo>
                    <a:pt x="43710" y="88854"/>
                  </a:lnTo>
                  <a:lnTo>
                    <a:pt x="39405" y="88854"/>
                  </a:lnTo>
                  <a:lnTo>
                    <a:pt x="39405" y="91006"/>
                  </a:lnTo>
                  <a:lnTo>
                    <a:pt x="32948" y="91006"/>
                  </a:lnTo>
                  <a:lnTo>
                    <a:pt x="32948" y="93158"/>
                  </a:lnTo>
                  <a:lnTo>
                    <a:pt x="30796" y="93158"/>
                  </a:lnTo>
                  <a:lnTo>
                    <a:pt x="30796" y="95311"/>
                  </a:lnTo>
                  <a:lnTo>
                    <a:pt x="28644" y="95311"/>
                  </a:lnTo>
                  <a:lnTo>
                    <a:pt x="28644" y="97463"/>
                  </a:lnTo>
                  <a:lnTo>
                    <a:pt x="24339" y="97463"/>
                  </a:lnTo>
                  <a:lnTo>
                    <a:pt x="24339" y="99615"/>
                  </a:lnTo>
                  <a:lnTo>
                    <a:pt x="15730" y="99615"/>
                  </a:lnTo>
                  <a:lnTo>
                    <a:pt x="15730" y="101767"/>
                  </a:lnTo>
                  <a:lnTo>
                    <a:pt x="9273" y="101767"/>
                  </a:lnTo>
                  <a:lnTo>
                    <a:pt x="9273" y="99615"/>
                  </a:lnTo>
                  <a:lnTo>
                    <a:pt x="13578" y="99615"/>
                  </a:lnTo>
                  <a:lnTo>
                    <a:pt x="13578" y="97463"/>
                  </a:lnTo>
                  <a:lnTo>
                    <a:pt x="15730" y="97463"/>
                  </a:lnTo>
                  <a:lnTo>
                    <a:pt x="15730" y="95311"/>
                  </a:lnTo>
                  <a:lnTo>
                    <a:pt x="17882" y="95311"/>
                  </a:lnTo>
                  <a:lnTo>
                    <a:pt x="17882" y="93158"/>
                  </a:lnTo>
                  <a:lnTo>
                    <a:pt x="20035" y="93158"/>
                  </a:lnTo>
                  <a:lnTo>
                    <a:pt x="20035" y="91006"/>
                  </a:lnTo>
                  <a:lnTo>
                    <a:pt x="28644" y="91006"/>
                  </a:lnTo>
                  <a:lnTo>
                    <a:pt x="28644" y="88854"/>
                  </a:lnTo>
                  <a:lnTo>
                    <a:pt x="32948" y="88854"/>
                  </a:lnTo>
                  <a:lnTo>
                    <a:pt x="32948" y="86701"/>
                  </a:lnTo>
                  <a:lnTo>
                    <a:pt x="35101" y="86701"/>
                  </a:lnTo>
                  <a:lnTo>
                    <a:pt x="35101" y="82397"/>
                  </a:lnTo>
                  <a:lnTo>
                    <a:pt x="37253" y="82397"/>
                  </a:lnTo>
                  <a:lnTo>
                    <a:pt x="37253" y="80245"/>
                  </a:lnTo>
                  <a:lnTo>
                    <a:pt x="39405" y="80245"/>
                  </a:lnTo>
                  <a:lnTo>
                    <a:pt x="39405" y="82397"/>
                  </a:lnTo>
                  <a:lnTo>
                    <a:pt x="41557" y="82397"/>
                  </a:lnTo>
                  <a:lnTo>
                    <a:pt x="41557" y="80245"/>
                  </a:lnTo>
                  <a:lnTo>
                    <a:pt x="48014" y="80245"/>
                  </a:lnTo>
                  <a:lnTo>
                    <a:pt x="48014" y="75940"/>
                  </a:lnTo>
                  <a:lnTo>
                    <a:pt x="52319" y="75940"/>
                  </a:lnTo>
                  <a:lnTo>
                    <a:pt x="52319" y="73788"/>
                  </a:lnTo>
                  <a:lnTo>
                    <a:pt x="56623" y="73788"/>
                  </a:lnTo>
                  <a:lnTo>
                    <a:pt x="56623" y="71635"/>
                  </a:lnTo>
                  <a:lnTo>
                    <a:pt x="58776" y="71635"/>
                  </a:lnTo>
                  <a:lnTo>
                    <a:pt x="58776" y="69483"/>
                  </a:lnTo>
                  <a:lnTo>
                    <a:pt x="60928" y="69483"/>
                  </a:lnTo>
                  <a:lnTo>
                    <a:pt x="60928" y="65179"/>
                  </a:lnTo>
                  <a:lnTo>
                    <a:pt x="71689" y="65179"/>
                  </a:lnTo>
                  <a:lnTo>
                    <a:pt x="71689" y="63026"/>
                  </a:lnTo>
                  <a:lnTo>
                    <a:pt x="73842" y="63026"/>
                  </a:lnTo>
                  <a:lnTo>
                    <a:pt x="73842" y="26437"/>
                  </a:lnTo>
                  <a:lnTo>
                    <a:pt x="69537" y="26437"/>
                  </a:lnTo>
                  <a:lnTo>
                    <a:pt x="69537" y="24285"/>
                  </a:lnTo>
                  <a:lnTo>
                    <a:pt x="65233" y="24285"/>
                  </a:lnTo>
                  <a:lnTo>
                    <a:pt x="65233" y="30742"/>
                  </a:lnTo>
                  <a:lnTo>
                    <a:pt x="58776" y="30742"/>
                  </a:lnTo>
                  <a:lnTo>
                    <a:pt x="58776" y="32894"/>
                  </a:lnTo>
                  <a:lnTo>
                    <a:pt x="56623" y="32894"/>
                  </a:lnTo>
                  <a:lnTo>
                    <a:pt x="56623" y="35047"/>
                  </a:lnTo>
                  <a:lnTo>
                    <a:pt x="54471" y="35047"/>
                  </a:lnTo>
                  <a:lnTo>
                    <a:pt x="54471" y="37199"/>
                  </a:lnTo>
                  <a:lnTo>
                    <a:pt x="56623" y="37199"/>
                  </a:lnTo>
                  <a:lnTo>
                    <a:pt x="56623" y="39351"/>
                  </a:lnTo>
                  <a:lnTo>
                    <a:pt x="50167" y="39351"/>
                  </a:lnTo>
                  <a:lnTo>
                    <a:pt x="50167" y="41503"/>
                  </a:lnTo>
                  <a:lnTo>
                    <a:pt x="48014" y="41503"/>
                  </a:lnTo>
                  <a:lnTo>
                    <a:pt x="48014" y="39351"/>
                  </a:lnTo>
                  <a:lnTo>
                    <a:pt x="43710" y="39351"/>
                  </a:lnTo>
                  <a:lnTo>
                    <a:pt x="43710" y="41503"/>
                  </a:lnTo>
                  <a:lnTo>
                    <a:pt x="41557" y="41503"/>
                  </a:lnTo>
                  <a:lnTo>
                    <a:pt x="41557" y="43656"/>
                  </a:lnTo>
                  <a:lnTo>
                    <a:pt x="39405" y="43656"/>
                  </a:lnTo>
                  <a:lnTo>
                    <a:pt x="39405" y="45808"/>
                  </a:lnTo>
                  <a:lnTo>
                    <a:pt x="35101" y="45808"/>
                  </a:lnTo>
                  <a:lnTo>
                    <a:pt x="35101" y="47960"/>
                  </a:lnTo>
                  <a:lnTo>
                    <a:pt x="32948" y="47960"/>
                  </a:lnTo>
                  <a:lnTo>
                    <a:pt x="32948" y="50113"/>
                  </a:lnTo>
                  <a:lnTo>
                    <a:pt x="30796" y="50113"/>
                  </a:lnTo>
                  <a:lnTo>
                    <a:pt x="30796" y="47960"/>
                  </a:lnTo>
                  <a:lnTo>
                    <a:pt x="28644" y="47960"/>
                  </a:lnTo>
                  <a:lnTo>
                    <a:pt x="28644" y="45808"/>
                  </a:lnTo>
                  <a:lnTo>
                    <a:pt x="24339" y="45808"/>
                  </a:lnTo>
                  <a:lnTo>
                    <a:pt x="24339" y="43656"/>
                  </a:lnTo>
                  <a:lnTo>
                    <a:pt x="22187" y="43656"/>
                  </a:lnTo>
                  <a:lnTo>
                    <a:pt x="22187" y="45808"/>
                  </a:lnTo>
                  <a:lnTo>
                    <a:pt x="20035" y="45808"/>
                  </a:lnTo>
                  <a:lnTo>
                    <a:pt x="20035" y="47960"/>
                  </a:lnTo>
                  <a:lnTo>
                    <a:pt x="15730" y="47960"/>
                  </a:lnTo>
                  <a:lnTo>
                    <a:pt x="15730" y="45808"/>
                  </a:lnTo>
                  <a:lnTo>
                    <a:pt x="13578" y="45808"/>
                  </a:lnTo>
                  <a:lnTo>
                    <a:pt x="13578" y="43656"/>
                  </a:lnTo>
                  <a:lnTo>
                    <a:pt x="664" y="43656"/>
                  </a:lnTo>
                  <a:lnTo>
                    <a:pt x="664" y="41503"/>
                  </a:lnTo>
                  <a:lnTo>
                    <a:pt x="22187" y="41503"/>
                  </a:lnTo>
                  <a:lnTo>
                    <a:pt x="22187" y="39351"/>
                  </a:lnTo>
                  <a:lnTo>
                    <a:pt x="30796" y="39351"/>
                  </a:lnTo>
                  <a:lnTo>
                    <a:pt x="30796" y="37199"/>
                  </a:lnTo>
                  <a:lnTo>
                    <a:pt x="35101" y="37199"/>
                  </a:lnTo>
                  <a:lnTo>
                    <a:pt x="35101" y="35047"/>
                  </a:lnTo>
                  <a:lnTo>
                    <a:pt x="41557" y="35047"/>
                  </a:lnTo>
                  <a:lnTo>
                    <a:pt x="41557" y="32894"/>
                  </a:lnTo>
                  <a:lnTo>
                    <a:pt x="45862" y="32894"/>
                  </a:lnTo>
                  <a:lnTo>
                    <a:pt x="45862" y="30742"/>
                  </a:lnTo>
                  <a:lnTo>
                    <a:pt x="48014" y="30742"/>
                  </a:lnTo>
                  <a:lnTo>
                    <a:pt x="48014" y="28590"/>
                  </a:lnTo>
                  <a:lnTo>
                    <a:pt x="52319" y="28590"/>
                  </a:lnTo>
                  <a:lnTo>
                    <a:pt x="52319" y="26437"/>
                  </a:lnTo>
                  <a:lnTo>
                    <a:pt x="54471" y="26437"/>
                  </a:lnTo>
                  <a:lnTo>
                    <a:pt x="54471" y="24285"/>
                  </a:lnTo>
                  <a:lnTo>
                    <a:pt x="56623" y="24285"/>
                  </a:lnTo>
                  <a:lnTo>
                    <a:pt x="56623" y="22133"/>
                  </a:lnTo>
                  <a:lnTo>
                    <a:pt x="58776" y="22133"/>
                  </a:lnTo>
                  <a:lnTo>
                    <a:pt x="58776" y="19981"/>
                  </a:lnTo>
                  <a:lnTo>
                    <a:pt x="60928" y="19981"/>
                  </a:lnTo>
                  <a:lnTo>
                    <a:pt x="60928" y="17828"/>
                  </a:lnTo>
                  <a:lnTo>
                    <a:pt x="63080" y="17828"/>
                  </a:lnTo>
                  <a:lnTo>
                    <a:pt x="63080" y="15676"/>
                  </a:lnTo>
                  <a:lnTo>
                    <a:pt x="65233" y="15676"/>
                  </a:lnTo>
                  <a:lnTo>
                    <a:pt x="65233" y="13524"/>
                  </a:lnTo>
                  <a:lnTo>
                    <a:pt x="67385" y="13524"/>
                  </a:lnTo>
                  <a:lnTo>
                    <a:pt x="67385" y="11371"/>
                  </a:lnTo>
                  <a:lnTo>
                    <a:pt x="69537" y="11371"/>
                  </a:lnTo>
                  <a:lnTo>
                    <a:pt x="69537" y="9219"/>
                  </a:lnTo>
                  <a:lnTo>
                    <a:pt x="71689" y="9219"/>
                  </a:lnTo>
                  <a:lnTo>
                    <a:pt x="71689" y="4915"/>
                  </a:lnTo>
                  <a:lnTo>
                    <a:pt x="73842" y="4915"/>
                  </a:lnTo>
                  <a:close/>
                </a:path>
              </a:pathLst>
            </a:custGeom>
            <a:solidFill>
              <a:srgbClr val="AD8E8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5E1326E-29E4-2A34-1567-53964DC2BCAC}"/>
                </a:ext>
              </a:extLst>
            </p:cNvPr>
            <p:cNvSpPr/>
            <p:nvPr/>
          </p:nvSpPr>
          <p:spPr>
            <a:xfrm>
              <a:off x="12117412" y="8939470"/>
              <a:ext cx="47350" cy="51654"/>
            </a:xfrm>
            <a:custGeom>
              <a:avLst/>
              <a:gdLst>
                <a:gd name="connsiteX0" fmla="*/ 15428 w 47350"/>
                <a:gd name="connsiteY0" fmla="*/ 691 h 51654"/>
                <a:gd name="connsiteX1" fmla="*/ 32646 w 47350"/>
                <a:gd name="connsiteY1" fmla="*/ 691 h 51654"/>
                <a:gd name="connsiteX2" fmla="*/ 32646 w 47350"/>
                <a:gd name="connsiteY2" fmla="*/ 2843 h 51654"/>
                <a:gd name="connsiteX3" fmla="*/ 36951 w 47350"/>
                <a:gd name="connsiteY3" fmla="*/ 2843 h 51654"/>
                <a:gd name="connsiteX4" fmla="*/ 36951 w 47350"/>
                <a:gd name="connsiteY4" fmla="*/ 4996 h 51654"/>
                <a:gd name="connsiteX5" fmla="*/ 39103 w 47350"/>
                <a:gd name="connsiteY5" fmla="*/ 4996 h 51654"/>
                <a:gd name="connsiteX6" fmla="*/ 39103 w 47350"/>
                <a:gd name="connsiteY6" fmla="*/ 7148 h 51654"/>
                <a:gd name="connsiteX7" fmla="*/ 41255 w 47350"/>
                <a:gd name="connsiteY7" fmla="*/ 7148 h 51654"/>
                <a:gd name="connsiteX8" fmla="*/ 41255 w 47350"/>
                <a:gd name="connsiteY8" fmla="*/ 9300 h 51654"/>
                <a:gd name="connsiteX9" fmla="*/ 43408 w 47350"/>
                <a:gd name="connsiteY9" fmla="*/ 9300 h 51654"/>
                <a:gd name="connsiteX10" fmla="*/ 43408 w 47350"/>
                <a:gd name="connsiteY10" fmla="*/ 13605 h 51654"/>
                <a:gd name="connsiteX11" fmla="*/ 45560 w 47350"/>
                <a:gd name="connsiteY11" fmla="*/ 13605 h 51654"/>
                <a:gd name="connsiteX12" fmla="*/ 45560 w 47350"/>
                <a:gd name="connsiteY12" fmla="*/ 15757 h 51654"/>
                <a:gd name="connsiteX13" fmla="*/ 47712 w 47350"/>
                <a:gd name="connsiteY13" fmla="*/ 15757 h 51654"/>
                <a:gd name="connsiteX14" fmla="*/ 47712 w 47350"/>
                <a:gd name="connsiteY14" fmla="*/ 37280 h 51654"/>
                <a:gd name="connsiteX15" fmla="*/ 45560 w 47350"/>
                <a:gd name="connsiteY15" fmla="*/ 37280 h 51654"/>
                <a:gd name="connsiteX16" fmla="*/ 45560 w 47350"/>
                <a:gd name="connsiteY16" fmla="*/ 39432 h 51654"/>
                <a:gd name="connsiteX17" fmla="*/ 43408 w 47350"/>
                <a:gd name="connsiteY17" fmla="*/ 39432 h 51654"/>
                <a:gd name="connsiteX18" fmla="*/ 43408 w 47350"/>
                <a:gd name="connsiteY18" fmla="*/ 43737 h 51654"/>
                <a:gd name="connsiteX19" fmla="*/ 41255 w 47350"/>
                <a:gd name="connsiteY19" fmla="*/ 43737 h 51654"/>
                <a:gd name="connsiteX20" fmla="*/ 41255 w 47350"/>
                <a:gd name="connsiteY20" fmla="*/ 45889 h 51654"/>
                <a:gd name="connsiteX21" fmla="*/ 39103 w 47350"/>
                <a:gd name="connsiteY21" fmla="*/ 45889 h 51654"/>
                <a:gd name="connsiteX22" fmla="*/ 39103 w 47350"/>
                <a:gd name="connsiteY22" fmla="*/ 48041 h 51654"/>
                <a:gd name="connsiteX23" fmla="*/ 36951 w 47350"/>
                <a:gd name="connsiteY23" fmla="*/ 48041 h 51654"/>
                <a:gd name="connsiteX24" fmla="*/ 36951 w 47350"/>
                <a:gd name="connsiteY24" fmla="*/ 50194 h 51654"/>
                <a:gd name="connsiteX25" fmla="*/ 34799 w 47350"/>
                <a:gd name="connsiteY25" fmla="*/ 50194 h 51654"/>
                <a:gd name="connsiteX26" fmla="*/ 34799 w 47350"/>
                <a:gd name="connsiteY26" fmla="*/ 52346 h 51654"/>
                <a:gd name="connsiteX27" fmla="*/ 15428 w 47350"/>
                <a:gd name="connsiteY27" fmla="*/ 52346 h 51654"/>
                <a:gd name="connsiteX28" fmla="*/ 15428 w 47350"/>
                <a:gd name="connsiteY28" fmla="*/ 50194 h 51654"/>
                <a:gd name="connsiteX29" fmla="*/ 13276 w 47350"/>
                <a:gd name="connsiteY29" fmla="*/ 50194 h 51654"/>
                <a:gd name="connsiteX30" fmla="*/ 13276 w 47350"/>
                <a:gd name="connsiteY30" fmla="*/ 48041 h 51654"/>
                <a:gd name="connsiteX31" fmla="*/ 8971 w 47350"/>
                <a:gd name="connsiteY31" fmla="*/ 48041 h 51654"/>
                <a:gd name="connsiteX32" fmla="*/ 8971 w 47350"/>
                <a:gd name="connsiteY32" fmla="*/ 45889 h 51654"/>
                <a:gd name="connsiteX33" fmla="*/ 6819 w 47350"/>
                <a:gd name="connsiteY33" fmla="*/ 45889 h 51654"/>
                <a:gd name="connsiteX34" fmla="*/ 6819 w 47350"/>
                <a:gd name="connsiteY34" fmla="*/ 41584 h 51654"/>
                <a:gd name="connsiteX35" fmla="*/ 4667 w 47350"/>
                <a:gd name="connsiteY35" fmla="*/ 41584 h 51654"/>
                <a:gd name="connsiteX36" fmla="*/ 4667 w 47350"/>
                <a:gd name="connsiteY36" fmla="*/ 39432 h 51654"/>
                <a:gd name="connsiteX37" fmla="*/ 2514 w 47350"/>
                <a:gd name="connsiteY37" fmla="*/ 39432 h 51654"/>
                <a:gd name="connsiteX38" fmla="*/ 2514 w 47350"/>
                <a:gd name="connsiteY38" fmla="*/ 37280 h 51654"/>
                <a:gd name="connsiteX39" fmla="*/ 362 w 47350"/>
                <a:gd name="connsiteY39" fmla="*/ 37280 h 51654"/>
                <a:gd name="connsiteX40" fmla="*/ 362 w 47350"/>
                <a:gd name="connsiteY40" fmla="*/ 13605 h 51654"/>
                <a:gd name="connsiteX41" fmla="*/ 2514 w 47350"/>
                <a:gd name="connsiteY41" fmla="*/ 13605 h 51654"/>
                <a:gd name="connsiteX42" fmla="*/ 2514 w 47350"/>
                <a:gd name="connsiteY42" fmla="*/ 9300 h 51654"/>
                <a:gd name="connsiteX43" fmla="*/ 4667 w 47350"/>
                <a:gd name="connsiteY43" fmla="*/ 9300 h 51654"/>
                <a:gd name="connsiteX44" fmla="*/ 4667 w 47350"/>
                <a:gd name="connsiteY44" fmla="*/ 7148 h 51654"/>
                <a:gd name="connsiteX45" fmla="*/ 6819 w 47350"/>
                <a:gd name="connsiteY45" fmla="*/ 7148 h 51654"/>
                <a:gd name="connsiteX46" fmla="*/ 6819 w 47350"/>
                <a:gd name="connsiteY46" fmla="*/ 4996 h 51654"/>
                <a:gd name="connsiteX47" fmla="*/ 8971 w 47350"/>
                <a:gd name="connsiteY47" fmla="*/ 4996 h 51654"/>
                <a:gd name="connsiteX48" fmla="*/ 8971 w 47350"/>
                <a:gd name="connsiteY48" fmla="*/ 2843 h 51654"/>
                <a:gd name="connsiteX49" fmla="*/ 15428 w 47350"/>
                <a:gd name="connsiteY49" fmla="*/ 2843 h 5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350" h="51654">
                  <a:moveTo>
                    <a:pt x="15428" y="691"/>
                  </a:moveTo>
                  <a:lnTo>
                    <a:pt x="32646" y="691"/>
                  </a:lnTo>
                  <a:lnTo>
                    <a:pt x="32646" y="2843"/>
                  </a:lnTo>
                  <a:lnTo>
                    <a:pt x="36951" y="2843"/>
                  </a:lnTo>
                  <a:lnTo>
                    <a:pt x="36951" y="4996"/>
                  </a:lnTo>
                  <a:lnTo>
                    <a:pt x="39103" y="4996"/>
                  </a:lnTo>
                  <a:lnTo>
                    <a:pt x="39103" y="7148"/>
                  </a:lnTo>
                  <a:lnTo>
                    <a:pt x="41255" y="7148"/>
                  </a:lnTo>
                  <a:lnTo>
                    <a:pt x="41255" y="9300"/>
                  </a:lnTo>
                  <a:lnTo>
                    <a:pt x="43408" y="9300"/>
                  </a:lnTo>
                  <a:lnTo>
                    <a:pt x="43408" y="13605"/>
                  </a:lnTo>
                  <a:lnTo>
                    <a:pt x="45560" y="13605"/>
                  </a:lnTo>
                  <a:lnTo>
                    <a:pt x="45560" y="15757"/>
                  </a:lnTo>
                  <a:lnTo>
                    <a:pt x="47712" y="15757"/>
                  </a:lnTo>
                  <a:lnTo>
                    <a:pt x="47712" y="37280"/>
                  </a:lnTo>
                  <a:lnTo>
                    <a:pt x="45560" y="37280"/>
                  </a:lnTo>
                  <a:lnTo>
                    <a:pt x="45560" y="39432"/>
                  </a:lnTo>
                  <a:lnTo>
                    <a:pt x="43408" y="39432"/>
                  </a:lnTo>
                  <a:lnTo>
                    <a:pt x="43408" y="43737"/>
                  </a:lnTo>
                  <a:lnTo>
                    <a:pt x="41255" y="43737"/>
                  </a:lnTo>
                  <a:lnTo>
                    <a:pt x="41255" y="45889"/>
                  </a:lnTo>
                  <a:lnTo>
                    <a:pt x="39103" y="45889"/>
                  </a:lnTo>
                  <a:lnTo>
                    <a:pt x="39103" y="48041"/>
                  </a:lnTo>
                  <a:lnTo>
                    <a:pt x="36951" y="48041"/>
                  </a:lnTo>
                  <a:lnTo>
                    <a:pt x="36951" y="50194"/>
                  </a:lnTo>
                  <a:lnTo>
                    <a:pt x="34799" y="50194"/>
                  </a:lnTo>
                  <a:lnTo>
                    <a:pt x="34799" y="52346"/>
                  </a:lnTo>
                  <a:lnTo>
                    <a:pt x="15428" y="52346"/>
                  </a:lnTo>
                  <a:lnTo>
                    <a:pt x="15428" y="50194"/>
                  </a:lnTo>
                  <a:lnTo>
                    <a:pt x="13276" y="50194"/>
                  </a:lnTo>
                  <a:lnTo>
                    <a:pt x="13276" y="48041"/>
                  </a:lnTo>
                  <a:lnTo>
                    <a:pt x="8971" y="48041"/>
                  </a:lnTo>
                  <a:lnTo>
                    <a:pt x="8971" y="45889"/>
                  </a:lnTo>
                  <a:lnTo>
                    <a:pt x="6819" y="45889"/>
                  </a:lnTo>
                  <a:lnTo>
                    <a:pt x="6819" y="41584"/>
                  </a:lnTo>
                  <a:lnTo>
                    <a:pt x="4667" y="41584"/>
                  </a:lnTo>
                  <a:lnTo>
                    <a:pt x="4667" y="39432"/>
                  </a:lnTo>
                  <a:lnTo>
                    <a:pt x="2514" y="39432"/>
                  </a:lnTo>
                  <a:lnTo>
                    <a:pt x="2514" y="37280"/>
                  </a:lnTo>
                  <a:lnTo>
                    <a:pt x="362" y="37280"/>
                  </a:lnTo>
                  <a:lnTo>
                    <a:pt x="362" y="13605"/>
                  </a:lnTo>
                  <a:lnTo>
                    <a:pt x="2514" y="13605"/>
                  </a:lnTo>
                  <a:lnTo>
                    <a:pt x="2514" y="9300"/>
                  </a:lnTo>
                  <a:lnTo>
                    <a:pt x="4667" y="9300"/>
                  </a:lnTo>
                  <a:lnTo>
                    <a:pt x="4667" y="7148"/>
                  </a:lnTo>
                  <a:lnTo>
                    <a:pt x="6819" y="7148"/>
                  </a:lnTo>
                  <a:lnTo>
                    <a:pt x="6819" y="4996"/>
                  </a:lnTo>
                  <a:lnTo>
                    <a:pt x="8971" y="4996"/>
                  </a:lnTo>
                  <a:lnTo>
                    <a:pt x="8971" y="2843"/>
                  </a:lnTo>
                  <a:lnTo>
                    <a:pt x="15428" y="2843"/>
                  </a:lnTo>
                  <a:close/>
                </a:path>
              </a:pathLst>
            </a:custGeom>
            <a:solidFill>
              <a:srgbClr val="1D151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872508CC-5954-B7E6-836C-2ED9027E5BB5}"/>
                </a:ext>
              </a:extLst>
            </p:cNvPr>
            <p:cNvSpPr/>
            <p:nvPr/>
          </p:nvSpPr>
          <p:spPr>
            <a:xfrm>
              <a:off x="12765250" y="8939470"/>
              <a:ext cx="47350" cy="51654"/>
            </a:xfrm>
            <a:custGeom>
              <a:avLst/>
              <a:gdLst>
                <a:gd name="connsiteX0" fmla="*/ 15729 w 47350"/>
                <a:gd name="connsiteY0" fmla="*/ 691 h 51654"/>
                <a:gd name="connsiteX1" fmla="*/ 35100 w 47350"/>
                <a:gd name="connsiteY1" fmla="*/ 691 h 51654"/>
                <a:gd name="connsiteX2" fmla="*/ 35100 w 47350"/>
                <a:gd name="connsiteY2" fmla="*/ 2843 h 51654"/>
                <a:gd name="connsiteX3" fmla="*/ 37252 w 47350"/>
                <a:gd name="connsiteY3" fmla="*/ 2843 h 51654"/>
                <a:gd name="connsiteX4" fmla="*/ 37252 w 47350"/>
                <a:gd name="connsiteY4" fmla="*/ 4996 h 51654"/>
                <a:gd name="connsiteX5" fmla="*/ 39404 w 47350"/>
                <a:gd name="connsiteY5" fmla="*/ 4996 h 51654"/>
                <a:gd name="connsiteX6" fmla="*/ 39404 w 47350"/>
                <a:gd name="connsiteY6" fmla="*/ 7148 h 51654"/>
                <a:gd name="connsiteX7" fmla="*/ 41556 w 47350"/>
                <a:gd name="connsiteY7" fmla="*/ 7148 h 51654"/>
                <a:gd name="connsiteX8" fmla="*/ 41556 w 47350"/>
                <a:gd name="connsiteY8" fmla="*/ 11452 h 51654"/>
                <a:gd name="connsiteX9" fmla="*/ 43709 w 47350"/>
                <a:gd name="connsiteY9" fmla="*/ 11452 h 51654"/>
                <a:gd name="connsiteX10" fmla="*/ 43709 w 47350"/>
                <a:gd name="connsiteY10" fmla="*/ 13605 h 51654"/>
                <a:gd name="connsiteX11" fmla="*/ 45861 w 47350"/>
                <a:gd name="connsiteY11" fmla="*/ 13605 h 51654"/>
                <a:gd name="connsiteX12" fmla="*/ 45861 w 47350"/>
                <a:gd name="connsiteY12" fmla="*/ 17909 h 51654"/>
                <a:gd name="connsiteX13" fmla="*/ 48013 w 47350"/>
                <a:gd name="connsiteY13" fmla="*/ 17909 h 51654"/>
                <a:gd name="connsiteX14" fmla="*/ 48013 w 47350"/>
                <a:gd name="connsiteY14" fmla="*/ 32975 h 51654"/>
                <a:gd name="connsiteX15" fmla="*/ 45861 w 47350"/>
                <a:gd name="connsiteY15" fmla="*/ 32975 h 51654"/>
                <a:gd name="connsiteX16" fmla="*/ 45861 w 47350"/>
                <a:gd name="connsiteY16" fmla="*/ 37280 h 51654"/>
                <a:gd name="connsiteX17" fmla="*/ 43709 w 47350"/>
                <a:gd name="connsiteY17" fmla="*/ 37280 h 51654"/>
                <a:gd name="connsiteX18" fmla="*/ 43709 w 47350"/>
                <a:gd name="connsiteY18" fmla="*/ 41584 h 51654"/>
                <a:gd name="connsiteX19" fmla="*/ 41556 w 47350"/>
                <a:gd name="connsiteY19" fmla="*/ 41584 h 51654"/>
                <a:gd name="connsiteX20" fmla="*/ 41556 w 47350"/>
                <a:gd name="connsiteY20" fmla="*/ 43737 h 51654"/>
                <a:gd name="connsiteX21" fmla="*/ 39404 w 47350"/>
                <a:gd name="connsiteY21" fmla="*/ 43737 h 51654"/>
                <a:gd name="connsiteX22" fmla="*/ 39404 w 47350"/>
                <a:gd name="connsiteY22" fmla="*/ 48041 h 51654"/>
                <a:gd name="connsiteX23" fmla="*/ 35100 w 47350"/>
                <a:gd name="connsiteY23" fmla="*/ 48041 h 51654"/>
                <a:gd name="connsiteX24" fmla="*/ 35100 w 47350"/>
                <a:gd name="connsiteY24" fmla="*/ 50194 h 51654"/>
                <a:gd name="connsiteX25" fmla="*/ 30795 w 47350"/>
                <a:gd name="connsiteY25" fmla="*/ 50194 h 51654"/>
                <a:gd name="connsiteX26" fmla="*/ 30795 w 47350"/>
                <a:gd name="connsiteY26" fmla="*/ 52346 h 51654"/>
                <a:gd name="connsiteX27" fmla="*/ 13577 w 47350"/>
                <a:gd name="connsiteY27" fmla="*/ 52346 h 51654"/>
                <a:gd name="connsiteX28" fmla="*/ 13577 w 47350"/>
                <a:gd name="connsiteY28" fmla="*/ 50194 h 51654"/>
                <a:gd name="connsiteX29" fmla="*/ 9272 w 47350"/>
                <a:gd name="connsiteY29" fmla="*/ 50194 h 51654"/>
                <a:gd name="connsiteX30" fmla="*/ 9272 w 47350"/>
                <a:gd name="connsiteY30" fmla="*/ 48041 h 51654"/>
                <a:gd name="connsiteX31" fmla="*/ 7120 w 47350"/>
                <a:gd name="connsiteY31" fmla="*/ 48041 h 51654"/>
                <a:gd name="connsiteX32" fmla="*/ 7120 w 47350"/>
                <a:gd name="connsiteY32" fmla="*/ 45889 h 51654"/>
                <a:gd name="connsiteX33" fmla="*/ 4968 w 47350"/>
                <a:gd name="connsiteY33" fmla="*/ 45889 h 51654"/>
                <a:gd name="connsiteX34" fmla="*/ 4968 w 47350"/>
                <a:gd name="connsiteY34" fmla="*/ 43737 h 51654"/>
                <a:gd name="connsiteX35" fmla="*/ 2815 w 47350"/>
                <a:gd name="connsiteY35" fmla="*/ 43737 h 51654"/>
                <a:gd name="connsiteX36" fmla="*/ 2815 w 47350"/>
                <a:gd name="connsiteY36" fmla="*/ 39432 h 51654"/>
                <a:gd name="connsiteX37" fmla="*/ 663 w 47350"/>
                <a:gd name="connsiteY37" fmla="*/ 39432 h 51654"/>
                <a:gd name="connsiteX38" fmla="*/ 663 w 47350"/>
                <a:gd name="connsiteY38" fmla="*/ 15757 h 51654"/>
                <a:gd name="connsiteX39" fmla="*/ 2815 w 47350"/>
                <a:gd name="connsiteY39" fmla="*/ 15757 h 51654"/>
                <a:gd name="connsiteX40" fmla="*/ 2815 w 47350"/>
                <a:gd name="connsiteY40" fmla="*/ 11452 h 51654"/>
                <a:gd name="connsiteX41" fmla="*/ 4968 w 47350"/>
                <a:gd name="connsiteY41" fmla="*/ 11452 h 51654"/>
                <a:gd name="connsiteX42" fmla="*/ 4968 w 47350"/>
                <a:gd name="connsiteY42" fmla="*/ 9300 h 51654"/>
                <a:gd name="connsiteX43" fmla="*/ 7120 w 47350"/>
                <a:gd name="connsiteY43" fmla="*/ 9300 h 51654"/>
                <a:gd name="connsiteX44" fmla="*/ 7120 w 47350"/>
                <a:gd name="connsiteY44" fmla="*/ 7148 h 51654"/>
                <a:gd name="connsiteX45" fmla="*/ 9272 w 47350"/>
                <a:gd name="connsiteY45" fmla="*/ 7148 h 51654"/>
                <a:gd name="connsiteX46" fmla="*/ 9272 w 47350"/>
                <a:gd name="connsiteY46" fmla="*/ 4996 h 51654"/>
                <a:gd name="connsiteX47" fmla="*/ 13577 w 47350"/>
                <a:gd name="connsiteY47" fmla="*/ 4996 h 51654"/>
                <a:gd name="connsiteX48" fmla="*/ 13577 w 47350"/>
                <a:gd name="connsiteY48" fmla="*/ 2843 h 51654"/>
                <a:gd name="connsiteX49" fmla="*/ 15729 w 47350"/>
                <a:gd name="connsiteY49" fmla="*/ 2843 h 5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350" h="51654">
                  <a:moveTo>
                    <a:pt x="15729" y="691"/>
                  </a:moveTo>
                  <a:lnTo>
                    <a:pt x="35100" y="691"/>
                  </a:lnTo>
                  <a:lnTo>
                    <a:pt x="35100" y="2843"/>
                  </a:lnTo>
                  <a:lnTo>
                    <a:pt x="37252" y="2843"/>
                  </a:lnTo>
                  <a:lnTo>
                    <a:pt x="37252" y="4996"/>
                  </a:lnTo>
                  <a:lnTo>
                    <a:pt x="39404" y="4996"/>
                  </a:lnTo>
                  <a:lnTo>
                    <a:pt x="39404" y="7148"/>
                  </a:lnTo>
                  <a:lnTo>
                    <a:pt x="41556" y="7148"/>
                  </a:lnTo>
                  <a:lnTo>
                    <a:pt x="41556" y="11452"/>
                  </a:lnTo>
                  <a:lnTo>
                    <a:pt x="43709" y="11452"/>
                  </a:lnTo>
                  <a:lnTo>
                    <a:pt x="43709" y="13605"/>
                  </a:lnTo>
                  <a:lnTo>
                    <a:pt x="45861" y="13605"/>
                  </a:lnTo>
                  <a:lnTo>
                    <a:pt x="45861" y="17909"/>
                  </a:lnTo>
                  <a:lnTo>
                    <a:pt x="48013" y="17909"/>
                  </a:lnTo>
                  <a:lnTo>
                    <a:pt x="48013" y="32975"/>
                  </a:lnTo>
                  <a:lnTo>
                    <a:pt x="45861" y="32975"/>
                  </a:lnTo>
                  <a:lnTo>
                    <a:pt x="45861" y="37280"/>
                  </a:lnTo>
                  <a:lnTo>
                    <a:pt x="43709" y="37280"/>
                  </a:lnTo>
                  <a:lnTo>
                    <a:pt x="43709" y="41584"/>
                  </a:lnTo>
                  <a:lnTo>
                    <a:pt x="41556" y="41584"/>
                  </a:lnTo>
                  <a:lnTo>
                    <a:pt x="41556" y="43737"/>
                  </a:lnTo>
                  <a:lnTo>
                    <a:pt x="39404" y="43737"/>
                  </a:lnTo>
                  <a:lnTo>
                    <a:pt x="39404" y="48041"/>
                  </a:lnTo>
                  <a:lnTo>
                    <a:pt x="35100" y="48041"/>
                  </a:lnTo>
                  <a:lnTo>
                    <a:pt x="35100" y="50194"/>
                  </a:lnTo>
                  <a:lnTo>
                    <a:pt x="30795" y="50194"/>
                  </a:lnTo>
                  <a:lnTo>
                    <a:pt x="30795" y="52346"/>
                  </a:lnTo>
                  <a:lnTo>
                    <a:pt x="13577" y="52346"/>
                  </a:lnTo>
                  <a:lnTo>
                    <a:pt x="13577" y="50194"/>
                  </a:lnTo>
                  <a:lnTo>
                    <a:pt x="9272" y="50194"/>
                  </a:lnTo>
                  <a:lnTo>
                    <a:pt x="9272" y="48041"/>
                  </a:lnTo>
                  <a:lnTo>
                    <a:pt x="7120" y="48041"/>
                  </a:lnTo>
                  <a:lnTo>
                    <a:pt x="7120" y="45889"/>
                  </a:lnTo>
                  <a:lnTo>
                    <a:pt x="4968" y="45889"/>
                  </a:lnTo>
                  <a:lnTo>
                    <a:pt x="4968" y="43737"/>
                  </a:lnTo>
                  <a:lnTo>
                    <a:pt x="2815" y="43737"/>
                  </a:lnTo>
                  <a:lnTo>
                    <a:pt x="2815" y="39432"/>
                  </a:lnTo>
                  <a:lnTo>
                    <a:pt x="663" y="39432"/>
                  </a:lnTo>
                  <a:lnTo>
                    <a:pt x="663" y="15757"/>
                  </a:lnTo>
                  <a:lnTo>
                    <a:pt x="2815" y="15757"/>
                  </a:lnTo>
                  <a:lnTo>
                    <a:pt x="2815" y="11452"/>
                  </a:lnTo>
                  <a:lnTo>
                    <a:pt x="4968" y="11452"/>
                  </a:lnTo>
                  <a:lnTo>
                    <a:pt x="4968" y="9300"/>
                  </a:lnTo>
                  <a:lnTo>
                    <a:pt x="7120" y="9300"/>
                  </a:lnTo>
                  <a:lnTo>
                    <a:pt x="7120" y="7148"/>
                  </a:lnTo>
                  <a:lnTo>
                    <a:pt x="9272" y="7148"/>
                  </a:lnTo>
                  <a:lnTo>
                    <a:pt x="9272" y="4996"/>
                  </a:lnTo>
                  <a:lnTo>
                    <a:pt x="13577" y="4996"/>
                  </a:lnTo>
                  <a:lnTo>
                    <a:pt x="13577" y="2843"/>
                  </a:lnTo>
                  <a:lnTo>
                    <a:pt x="15729" y="2843"/>
                  </a:lnTo>
                  <a:close/>
                </a:path>
              </a:pathLst>
            </a:custGeom>
            <a:solidFill>
              <a:srgbClr val="1E151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9DF7586C-16AE-D178-E986-D1DDB36D2FA7}"/>
                </a:ext>
              </a:extLst>
            </p:cNvPr>
            <p:cNvSpPr/>
            <p:nvPr/>
          </p:nvSpPr>
          <p:spPr>
            <a:xfrm>
              <a:off x="12752336" y="9019105"/>
              <a:ext cx="47350" cy="49502"/>
            </a:xfrm>
            <a:custGeom>
              <a:avLst/>
              <a:gdLst>
                <a:gd name="connsiteX0" fmla="*/ 13570 w 47350"/>
                <a:gd name="connsiteY0" fmla="*/ 728 h 49502"/>
                <a:gd name="connsiteX1" fmla="*/ 35093 w 47350"/>
                <a:gd name="connsiteY1" fmla="*/ 728 h 49502"/>
                <a:gd name="connsiteX2" fmla="*/ 35093 w 47350"/>
                <a:gd name="connsiteY2" fmla="*/ 2880 h 49502"/>
                <a:gd name="connsiteX3" fmla="*/ 37245 w 47350"/>
                <a:gd name="connsiteY3" fmla="*/ 2880 h 49502"/>
                <a:gd name="connsiteX4" fmla="*/ 37245 w 47350"/>
                <a:gd name="connsiteY4" fmla="*/ 5033 h 49502"/>
                <a:gd name="connsiteX5" fmla="*/ 41549 w 47350"/>
                <a:gd name="connsiteY5" fmla="*/ 5033 h 49502"/>
                <a:gd name="connsiteX6" fmla="*/ 41549 w 47350"/>
                <a:gd name="connsiteY6" fmla="*/ 7185 h 49502"/>
                <a:gd name="connsiteX7" fmla="*/ 43702 w 47350"/>
                <a:gd name="connsiteY7" fmla="*/ 7185 h 49502"/>
                <a:gd name="connsiteX8" fmla="*/ 43702 w 47350"/>
                <a:gd name="connsiteY8" fmla="*/ 9337 h 49502"/>
                <a:gd name="connsiteX9" fmla="*/ 45854 w 47350"/>
                <a:gd name="connsiteY9" fmla="*/ 9337 h 49502"/>
                <a:gd name="connsiteX10" fmla="*/ 45854 w 47350"/>
                <a:gd name="connsiteY10" fmla="*/ 13642 h 49502"/>
                <a:gd name="connsiteX11" fmla="*/ 48006 w 47350"/>
                <a:gd name="connsiteY11" fmla="*/ 13642 h 49502"/>
                <a:gd name="connsiteX12" fmla="*/ 48006 w 47350"/>
                <a:gd name="connsiteY12" fmla="*/ 35165 h 49502"/>
                <a:gd name="connsiteX13" fmla="*/ 45854 w 47350"/>
                <a:gd name="connsiteY13" fmla="*/ 35165 h 49502"/>
                <a:gd name="connsiteX14" fmla="*/ 45854 w 47350"/>
                <a:gd name="connsiteY14" fmla="*/ 39469 h 49502"/>
                <a:gd name="connsiteX15" fmla="*/ 43702 w 47350"/>
                <a:gd name="connsiteY15" fmla="*/ 39469 h 49502"/>
                <a:gd name="connsiteX16" fmla="*/ 43702 w 47350"/>
                <a:gd name="connsiteY16" fmla="*/ 43774 h 49502"/>
                <a:gd name="connsiteX17" fmla="*/ 41549 w 47350"/>
                <a:gd name="connsiteY17" fmla="*/ 43774 h 49502"/>
                <a:gd name="connsiteX18" fmla="*/ 41549 w 47350"/>
                <a:gd name="connsiteY18" fmla="*/ 45926 h 49502"/>
                <a:gd name="connsiteX19" fmla="*/ 39397 w 47350"/>
                <a:gd name="connsiteY19" fmla="*/ 45926 h 49502"/>
                <a:gd name="connsiteX20" fmla="*/ 39397 w 47350"/>
                <a:gd name="connsiteY20" fmla="*/ 48078 h 49502"/>
                <a:gd name="connsiteX21" fmla="*/ 35093 w 47350"/>
                <a:gd name="connsiteY21" fmla="*/ 48078 h 49502"/>
                <a:gd name="connsiteX22" fmla="*/ 35093 w 47350"/>
                <a:gd name="connsiteY22" fmla="*/ 50231 h 49502"/>
                <a:gd name="connsiteX23" fmla="*/ 13570 w 47350"/>
                <a:gd name="connsiteY23" fmla="*/ 50231 h 49502"/>
                <a:gd name="connsiteX24" fmla="*/ 13570 w 47350"/>
                <a:gd name="connsiteY24" fmla="*/ 48078 h 49502"/>
                <a:gd name="connsiteX25" fmla="*/ 11417 w 47350"/>
                <a:gd name="connsiteY25" fmla="*/ 48078 h 49502"/>
                <a:gd name="connsiteX26" fmla="*/ 11417 w 47350"/>
                <a:gd name="connsiteY26" fmla="*/ 45926 h 49502"/>
                <a:gd name="connsiteX27" fmla="*/ 9265 w 47350"/>
                <a:gd name="connsiteY27" fmla="*/ 45926 h 49502"/>
                <a:gd name="connsiteX28" fmla="*/ 9265 w 47350"/>
                <a:gd name="connsiteY28" fmla="*/ 43774 h 49502"/>
                <a:gd name="connsiteX29" fmla="*/ 7113 w 47350"/>
                <a:gd name="connsiteY29" fmla="*/ 43774 h 49502"/>
                <a:gd name="connsiteX30" fmla="*/ 7113 w 47350"/>
                <a:gd name="connsiteY30" fmla="*/ 41621 h 49502"/>
                <a:gd name="connsiteX31" fmla="*/ 4961 w 47350"/>
                <a:gd name="connsiteY31" fmla="*/ 41621 h 49502"/>
                <a:gd name="connsiteX32" fmla="*/ 4961 w 47350"/>
                <a:gd name="connsiteY32" fmla="*/ 39469 h 49502"/>
                <a:gd name="connsiteX33" fmla="*/ 2808 w 47350"/>
                <a:gd name="connsiteY33" fmla="*/ 39469 h 49502"/>
                <a:gd name="connsiteX34" fmla="*/ 2808 w 47350"/>
                <a:gd name="connsiteY34" fmla="*/ 35165 h 49502"/>
                <a:gd name="connsiteX35" fmla="*/ 656 w 47350"/>
                <a:gd name="connsiteY35" fmla="*/ 35165 h 49502"/>
                <a:gd name="connsiteX36" fmla="*/ 656 w 47350"/>
                <a:gd name="connsiteY36" fmla="*/ 15794 h 49502"/>
                <a:gd name="connsiteX37" fmla="*/ 2808 w 47350"/>
                <a:gd name="connsiteY37" fmla="*/ 15794 h 49502"/>
                <a:gd name="connsiteX38" fmla="*/ 2808 w 47350"/>
                <a:gd name="connsiteY38" fmla="*/ 11489 h 49502"/>
                <a:gd name="connsiteX39" fmla="*/ 4961 w 47350"/>
                <a:gd name="connsiteY39" fmla="*/ 11489 h 49502"/>
                <a:gd name="connsiteX40" fmla="*/ 4961 w 47350"/>
                <a:gd name="connsiteY40" fmla="*/ 9337 h 49502"/>
                <a:gd name="connsiteX41" fmla="*/ 7113 w 47350"/>
                <a:gd name="connsiteY41" fmla="*/ 9337 h 49502"/>
                <a:gd name="connsiteX42" fmla="*/ 7113 w 47350"/>
                <a:gd name="connsiteY42" fmla="*/ 7185 h 49502"/>
                <a:gd name="connsiteX43" fmla="*/ 9265 w 47350"/>
                <a:gd name="connsiteY43" fmla="*/ 7185 h 49502"/>
                <a:gd name="connsiteX44" fmla="*/ 9265 w 47350"/>
                <a:gd name="connsiteY44" fmla="*/ 5033 h 49502"/>
                <a:gd name="connsiteX45" fmla="*/ 11417 w 47350"/>
                <a:gd name="connsiteY45" fmla="*/ 5033 h 49502"/>
                <a:gd name="connsiteX46" fmla="*/ 11417 w 47350"/>
                <a:gd name="connsiteY46" fmla="*/ 2880 h 49502"/>
                <a:gd name="connsiteX47" fmla="*/ 13570 w 47350"/>
                <a:gd name="connsiteY47" fmla="*/ 2880 h 4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350" h="49502">
                  <a:moveTo>
                    <a:pt x="13570" y="728"/>
                  </a:moveTo>
                  <a:lnTo>
                    <a:pt x="35093" y="728"/>
                  </a:lnTo>
                  <a:lnTo>
                    <a:pt x="35093" y="2880"/>
                  </a:lnTo>
                  <a:lnTo>
                    <a:pt x="37245" y="2880"/>
                  </a:lnTo>
                  <a:lnTo>
                    <a:pt x="37245" y="5033"/>
                  </a:lnTo>
                  <a:lnTo>
                    <a:pt x="41549" y="5033"/>
                  </a:lnTo>
                  <a:lnTo>
                    <a:pt x="41549" y="7185"/>
                  </a:lnTo>
                  <a:lnTo>
                    <a:pt x="43702" y="7185"/>
                  </a:lnTo>
                  <a:lnTo>
                    <a:pt x="43702" y="9337"/>
                  </a:lnTo>
                  <a:lnTo>
                    <a:pt x="45854" y="9337"/>
                  </a:lnTo>
                  <a:lnTo>
                    <a:pt x="45854" y="13642"/>
                  </a:lnTo>
                  <a:lnTo>
                    <a:pt x="48006" y="13642"/>
                  </a:lnTo>
                  <a:lnTo>
                    <a:pt x="48006" y="35165"/>
                  </a:lnTo>
                  <a:lnTo>
                    <a:pt x="45854" y="35165"/>
                  </a:lnTo>
                  <a:lnTo>
                    <a:pt x="45854" y="39469"/>
                  </a:lnTo>
                  <a:lnTo>
                    <a:pt x="43702" y="39469"/>
                  </a:lnTo>
                  <a:lnTo>
                    <a:pt x="43702" y="43774"/>
                  </a:lnTo>
                  <a:lnTo>
                    <a:pt x="41549" y="43774"/>
                  </a:lnTo>
                  <a:lnTo>
                    <a:pt x="41549" y="45926"/>
                  </a:lnTo>
                  <a:lnTo>
                    <a:pt x="39397" y="45926"/>
                  </a:lnTo>
                  <a:lnTo>
                    <a:pt x="39397" y="48078"/>
                  </a:lnTo>
                  <a:lnTo>
                    <a:pt x="35093" y="48078"/>
                  </a:lnTo>
                  <a:lnTo>
                    <a:pt x="35093" y="50231"/>
                  </a:lnTo>
                  <a:lnTo>
                    <a:pt x="13570" y="50231"/>
                  </a:lnTo>
                  <a:lnTo>
                    <a:pt x="13570" y="48078"/>
                  </a:lnTo>
                  <a:lnTo>
                    <a:pt x="11417" y="48078"/>
                  </a:lnTo>
                  <a:lnTo>
                    <a:pt x="11417" y="45926"/>
                  </a:lnTo>
                  <a:lnTo>
                    <a:pt x="9265" y="45926"/>
                  </a:lnTo>
                  <a:lnTo>
                    <a:pt x="9265" y="43774"/>
                  </a:lnTo>
                  <a:lnTo>
                    <a:pt x="7113" y="43774"/>
                  </a:lnTo>
                  <a:lnTo>
                    <a:pt x="7113" y="41621"/>
                  </a:lnTo>
                  <a:lnTo>
                    <a:pt x="4961" y="41621"/>
                  </a:lnTo>
                  <a:lnTo>
                    <a:pt x="4961" y="39469"/>
                  </a:lnTo>
                  <a:lnTo>
                    <a:pt x="2808" y="39469"/>
                  </a:lnTo>
                  <a:lnTo>
                    <a:pt x="2808" y="35165"/>
                  </a:lnTo>
                  <a:lnTo>
                    <a:pt x="656" y="35165"/>
                  </a:lnTo>
                  <a:lnTo>
                    <a:pt x="656" y="15794"/>
                  </a:lnTo>
                  <a:lnTo>
                    <a:pt x="2808" y="15794"/>
                  </a:lnTo>
                  <a:lnTo>
                    <a:pt x="2808" y="11489"/>
                  </a:lnTo>
                  <a:lnTo>
                    <a:pt x="4961" y="11489"/>
                  </a:lnTo>
                  <a:lnTo>
                    <a:pt x="4961" y="9337"/>
                  </a:lnTo>
                  <a:lnTo>
                    <a:pt x="7113" y="9337"/>
                  </a:lnTo>
                  <a:lnTo>
                    <a:pt x="7113" y="7185"/>
                  </a:lnTo>
                  <a:lnTo>
                    <a:pt x="9265" y="7185"/>
                  </a:lnTo>
                  <a:lnTo>
                    <a:pt x="9265" y="5033"/>
                  </a:lnTo>
                  <a:lnTo>
                    <a:pt x="11417" y="5033"/>
                  </a:lnTo>
                  <a:lnTo>
                    <a:pt x="11417" y="2880"/>
                  </a:lnTo>
                  <a:lnTo>
                    <a:pt x="13570" y="2880"/>
                  </a:lnTo>
                  <a:close/>
                </a:path>
              </a:pathLst>
            </a:custGeom>
            <a:solidFill>
              <a:srgbClr val="1913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51BEA3D7-4B94-0888-B7E0-88F3B12DB93F}"/>
                </a:ext>
              </a:extLst>
            </p:cNvPr>
            <p:cNvSpPr/>
            <p:nvPr/>
          </p:nvSpPr>
          <p:spPr>
            <a:xfrm>
              <a:off x="12444560" y="7919287"/>
              <a:ext cx="83939" cy="81786"/>
            </a:xfrm>
            <a:custGeom>
              <a:avLst/>
              <a:gdLst>
                <a:gd name="connsiteX0" fmla="*/ 24193 w 83939"/>
                <a:gd name="connsiteY0" fmla="*/ 217 h 81786"/>
                <a:gd name="connsiteX1" fmla="*/ 30650 w 83939"/>
                <a:gd name="connsiteY1" fmla="*/ 217 h 81786"/>
                <a:gd name="connsiteX2" fmla="*/ 30650 w 83939"/>
                <a:gd name="connsiteY2" fmla="*/ 2369 h 81786"/>
                <a:gd name="connsiteX3" fmla="*/ 32802 w 83939"/>
                <a:gd name="connsiteY3" fmla="*/ 2369 h 81786"/>
                <a:gd name="connsiteX4" fmla="*/ 32802 w 83939"/>
                <a:gd name="connsiteY4" fmla="*/ 4522 h 81786"/>
                <a:gd name="connsiteX5" fmla="*/ 34955 w 83939"/>
                <a:gd name="connsiteY5" fmla="*/ 4522 h 81786"/>
                <a:gd name="connsiteX6" fmla="*/ 34955 w 83939"/>
                <a:gd name="connsiteY6" fmla="*/ 6674 h 81786"/>
                <a:gd name="connsiteX7" fmla="*/ 37107 w 83939"/>
                <a:gd name="connsiteY7" fmla="*/ 6674 h 81786"/>
                <a:gd name="connsiteX8" fmla="*/ 37107 w 83939"/>
                <a:gd name="connsiteY8" fmla="*/ 8826 h 81786"/>
                <a:gd name="connsiteX9" fmla="*/ 39259 w 83939"/>
                <a:gd name="connsiteY9" fmla="*/ 8826 h 81786"/>
                <a:gd name="connsiteX10" fmla="*/ 39259 w 83939"/>
                <a:gd name="connsiteY10" fmla="*/ 10978 h 81786"/>
                <a:gd name="connsiteX11" fmla="*/ 41411 w 83939"/>
                <a:gd name="connsiteY11" fmla="*/ 10978 h 81786"/>
                <a:gd name="connsiteX12" fmla="*/ 41411 w 83939"/>
                <a:gd name="connsiteY12" fmla="*/ 13131 h 81786"/>
                <a:gd name="connsiteX13" fmla="*/ 43564 w 83939"/>
                <a:gd name="connsiteY13" fmla="*/ 13131 h 81786"/>
                <a:gd name="connsiteX14" fmla="*/ 43564 w 83939"/>
                <a:gd name="connsiteY14" fmla="*/ 15283 h 81786"/>
                <a:gd name="connsiteX15" fmla="*/ 47868 w 83939"/>
                <a:gd name="connsiteY15" fmla="*/ 15283 h 81786"/>
                <a:gd name="connsiteX16" fmla="*/ 47868 w 83939"/>
                <a:gd name="connsiteY16" fmla="*/ 17435 h 81786"/>
                <a:gd name="connsiteX17" fmla="*/ 50021 w 83939"/>
                <a:gd name="connsiteY17" fmla="*/ 17435 h 81786"/>
                <a:gd name="connsiteX18" fmla="*/ 50021 w 83939"/>
                <a:gd name="connsiteY18" fmla="*/ 19588 h 81786"/>
                <a:gd name="connsiteX19" fmla="*/ 52173 w 83939"/>
                <a:gd name="connsiteY19" fmla="*/ 19588 h 81786"/>
                <a:gd name="connsiteX20" fmla="*/ 52173 w 83939"/>
                <a:gd name="connsiteY20" fmla="*/ 21740 h 81786"/>
                <a:gd name="connsiteX21" fmla="*/ 54325 w 83939"/>
                <a:gd name="connsiteY21" fmla="*/ 21740 h 81786"/>
                <a:gd name="connsiteX22" fmla="*/ 54325 w 83939"/>
                <a:gd name="connsiteY22" fmla="*/ 23892 h 81786"/>
                <a:gd name="connsiteX23" fmla="*/ 56477 w 83939"/>
                <a:gd name="connsiteY23" fmla="*/ 23892 h 81786"/>
                <a:gd name="connsiteX24" fmla="*/ 56477 w 83939"/>
                <a:gd name="connsiteY24" fmla="*/ 26044 h 81786"/>
                <a:gd name="connsiteX25" fmla="*/ 58630 w 83939"/>
                <a:gd name="connsiteY25" fmla="*/ 26044 h 81786"/>
                <a:gd name="connsiteX26" fmla="*/ 58630 w 83939"/>
                <a:gd name="connsiteY26" fmla="*/ 30349 h 81786"/>
                <a:gd name="connsiteX27" fmla="*/ 60782 w 83939"/>
                <a:gd name="connsiteY27" fmla="*/ 30349 h 81786"/>
                <a:gd name="connsiteX28" fmla="*/ 60782 w 83939"/>
                <a:gd name="connsiteY28" fmla="*/ 32501 h 81786"/>
                <a:gd name="connsiteX29" fmla="*/ 62934 w 83939"/>
                <a:gd name="connsiteY29" fmla="*/ 32501 h 81786"/>
                <a:gd name="connsiteX30" fmla="*/ 62934 w 83939"/>
                <a:gd name="connsiteY30" fmla="*/ 34654 h 81786"/>
                <a:gd name="connsiteX31" fmla="*/ 65087 w 83939"/>
                <a:gd name="connsiteY31" fmla="*/ 34654 h 81786"/>
                <a:gd name="connsiteX32" fmla="*/ 65087 w 83939"/>
                <a:gd name="connsiteY32" fmla="*/ 36806 h 81786"/>
                <a:gd name="connsiteX33" fmla="*/ 67239 w 83939"/>
                <a:gd name="connsiteY33" fmla="*/ 36806 h 81786"/>
                <a:gd name="connsiteX34" fmla="*/ 67239 w 83939"/>
                <a:gd name="connsiteY34" fmla="*/ 41110 h 81786"/>
                <a:gd name="connsiteX35" fmla="*/ 69391 w 83939"/>
                <a:gd name="connsiteY35" fmla="*/ 41110 h 81786"/>
                <a:gd name="connsiteX36" fmla="*/ 69391 w 83939"/>
                <a:gd name="connsiteY36" fmla="*/ 43263 h 81786"/>
                <a:gd name="connsiteX37" fmla="*/ 71543 w 83939"/>
                <a:gd name="connsiteY37" fmla="*/ 43263 h 81786"/>
                <a:gd name="connsiteX38" fmla="*/ 71543 w 83939"/>
                <a:gd name="connsiteY38" fmla="*/ 47567 h 81786"/>
                <a:gd name="connsiteX39" fmla="*/ 73696 w 83939"/>
                <a:gd name="connsiteY39" fmla="*/ 47567 h 81786"/>
                <a:gd name="connsiteX40" fmla="*/ 73696 w 83939"/>
                <a:gd name="connsiteY40" fmla="*/ 49720 h 81786"/>
                <a:gd name="connsiteX41" fmla="*/ 75848 w 83939"/>
                <a:gd name="connsiteY41" fmla="*/ 49720 h 81786"/>
                <a:gd name="connsiteX42" fmla="*/ 75848 w 83939"/>
                <a:gd name="connsiteY42" fmla="*/ 54024 h 81786"/>
                <a:gd name="connsiteX43" fmla="*/ 78000 w 83939"/>
                <a:gd name="connsiteY43" fmla="*/ 54024 h 81786"/>
                <a:gd name="connsiteX44" fmla="*/ 78000 w 83939"/>
                <a:gd name="connsiteY44" fmla="*/ 56176 h 81786"/>
                <a:gd name="connsiteX45" fmla="*/ 80153 w 83939"/>
                <a:gd name="connsiteY45" fmla="*/ 56176 h 81786"/>
                <a:gd name="connsiteX46" fmla="*/ 80153 w 83939"/>
                <a:gd name="connsiteY46" fmla="*/ 69090 h 81786"/>
                <a:gd name="connsiteX47" fmla="*/ 84457 w 83939"/>
                <a:gd name="connsiteY47" fmla="*/ 69090 h 81786"/>
                <a:gd name="connsiteX48" fmla="*/ 84457 w 83939"/>
                <a:gd name="connsiteY48" fmla="*/ 82004 h 81786"/>
                <a:gd name="connsiteX49" fmla="*/ 80153 w 83939"/>
                <a:gd name="connsiteY49" fmla="*/ 82004 h 81786"/>
                <a:gd name="connsiteX50" fmla="*/ 80153 w 83939"/>
                <a:gd name="connsiteY50" fmla="*/ 79852 h 81786"/>
                <a:gd name="connsiteX51" fmla="*/ 75848 w 83939"/>
                <a:gd name="connsiteY51" fmla="*/ 79852 h 81786"/>
                <a:gd name="connsiteX52" fmla="*/ 75848 w 83939"/>
                <a:gd name="connsiteY52" fmla="*/ 77699 h 81786"/>
                <a:gd name="connsiteX53" fmla="*/ 73696 w 83939"/>
                <a:gd name="connsiteY53" fmla="*/ 77699 h 81786"/>
                <a:gd name="connsiteX54" fmla="*/ 73696 w 83939"/>
                <a:gd name="connsiteY54" fmla="*/ 75547 h 81786"/>
                <a:gd name="connsiteX55" fmla="*/ 71543 w 83939"/>
                <a:gd name="connsiteY55" fmla="*/ 75547 h 81786"/>
                <a:gd name="connsiteX56" fmla="*/ 71543 w 83939"/>
                <a:gd name="connsiteY56" fmla="*/ 73395 h 81786"/>
                <a:gd name="connsiteX57" fmla="*/ 69391 w 83939"/>
                <a:gd name="connsiteY57" fmla="*/ 73395 h 81786"/>
                <a:gd name="connsiteX58" fmla="*/ 69391 w 83939"/>
                <a:gd name="connsiteY58" fmla="*/ 69090 h 81786"/>
                <a:gd name="connsiteX59" fmla="*/ 67239 w 83939"/>
                <a:gd name="connsiteY59" fmla="*/ 69090 h 81786"/>
                <a:gd name="connsiteX60" fmla="*/ 67239 w 83939"/>
                <a:gd name="connsiteY60" fmla="*/ 66938 h 81786"/>
                <a:gd name="connsiteX61" fmla="*/ 65087 w 83939"/>
                <a:gd name="connsiteY61" fmla="*/ 66938 h 81786"/>
                <a:gd name="connsiteX62" fmla="*/ 65087 w 83939"/>
                <a:gd name="connsiteY62" fmla="*/ 64786 h 81786"/>
                <a:gd name="connsiteX63" fmla="*/ 62934 w 83939"/>
                <a:gd name="connsiteY63" fmla="*/ 64786 h 81786"/>
                <a:gd name="connsiteX64" fmla="*/ 62934 w 83939"/>
                <a:gd name="connsiteY64" fmla="*/ 62633 h 81786"/>
                <a:gd name="connsiteX65" fmla="*/ 60782 w 83939"/>
                <a:gd name="connsiteY65" fmla="*/ 62633 h 81786"/>
                <a:gd name="connsiteX66" fmla="*/ 60782 w 83939"/>
                <a:gd name="connsiteY66" fmla="*/ 60481 h 81786"/>
                <a:gd name="connsiteX67" fmla="*/ 58630 w 83939"/>
                <a:gd name="connsiteY67" fmla="*/ 60481 h 81786"/>
                <a:gd name="connsiteX68" fmla="*/ 58630 w 83939"/>
                <a:gd name="connsiteY68" fmla="*/ 58329 h 81786"/>
                <a:gd name="connsiteX69" fmla="*/ 56477 w 83939"/>
                <a:gd name="connsiteY69" fmla="*/ 58329 h 81786"/>
                <a:gd name="connsiteX70" fmla="*/ 56477 w 83939"/>
                <a:gd name="connsiteY70" fmla="*/ 54024 h 81786"/>
                <a:gd name="connsiteX71" fmla="*/ 54325 w 83939"/>
                <a:gd name="connsiteY71" fmla="*/ 54024 h 81786"/>
                <a:gd name="connsiteX72" fmla="*/ 54325 w 83939"/>
                <a:gd name="connsiteY72" fmla="*/ 51872 h 81786"/>
                <a:gd name="connsiteX73" fmla="*/ 52173 w 83939"/>
                <a:gd name="connsiteY73" fmla="*/ 51872 h 81786"/>
                <a:gd name="connsiteX74" fmla="*/ 52173 w 83939"/>
                <a:gd name="connsiteY74" fmla="*/ 49720 h 81786"/>
                <a:gd name="connsiteX75" fmla="*/ 50021 w 83939"/>
                <a:gd name="connsiteY75" fmla="*/ 49720 h 81786"/>
                <a:gd name="connsiteX76" fmla="*/ 50021 w 83939"/>
                <a:gd name="connsiteY76" fmla="*/ 47567 h 81786"/>
                <a:gd name="connsiteX77" fmla="*/ 47868 w 83939"/>
                <a:gd name="connsiteY77" fmla="*/ 47567 h 81786"/>
                <a:gd name="connsiteX78" fmla="*/ 47868 w 83939"/>
                <a:gd name="connsiteY78" fmla="*/ 45415 h 81786"/>
                <a:gd name="connsiteX79" fmla="*/ 45716 w 83939"/>
                <a:gd name="connsiteY79" fmla="*/ 45415 h 81786"/>
                <a:gd name="connsiteX80" fmla="*/ 45716 w 83939"/>
                <a:gd name="connsiteY80" fmla="*/ 41110 h 81786"/>
                <a:gd name="connsiteX81" fmla="*/ 43564 w 83939"/>
                <a:gd name="connsiteY81" fmla="*/ 41110 h 81786"/>
                <a:gd name="connsiteX82" fmla="*/ 43564 w 83939"/>
                <a:gd name="connsiteY82" fmla="*/ 38958 h 81786"/>
                <a:gd name="connsiteX83" fmla="*/ 41411 w 83939"/>
                <a:gd name="connsiteY83" fmla="*/ 38958 h 81786"/>
                <a:gd name="connsiteX84" fmla="*/ 41411 w 83939"/>
                <a:gd name="connsiteY84" fmla="*/ 36806 h 81786"/>
                <a:gd name="connsiteX85" fmla="*/ 39259 w 83939"/>
                <a:gd name="connsiteY85" fmla="*/ 36806 h 81786"/>
                <a:gd name="connsiteX86" fmla="*/ 39259 w 83939"/>
                <a:gd name="connsiteY86" fmla="*/ 34654 h 81786"/>
                <a:gd name="connsiteX87" fmla="*/ 37107 w 83939"/>
                <a:gd name="connsiteY87" fmla="*/ 34654 h 81786"/>
                <a:gd name="connsiteX88" fmla="*/ 37107 w 83939"/>
                <a:gd name="connsiteY88" fmla="*/ 32501 h 81786"/>
                <a:gd name="connsiteX89" fmla="*/ 34955 w 83939"/>
                <a:gd name="connsiteY89" fmla="*/ 32501 h 81786"/>
                <a:gd name="connsiteX90" fmla="*/ 34955 w 83939"/>
                <a:gd name="connsiteY90" fmla="*/ 28197 h 81786"/>
                <a:gd name="connsiteX91" fmla="*/ 37107 w 83939"/>
                <a:gd name="connsiteY91" fmla="*/ 28197 h 81786"/>
                <a:gd name="connsiteX92" fmla="*/ 37107 w 83939"/>
                <a:gd name="connsiteY92" fmla="*/ 26044 h 81786"/>
                <a:gd name="connsiteX93" fmla="*/ 32802 w 83939"/>
                <a:gd name="connsiteY93" fmla="*/ 26044 h 81786"/>
                <a:gd name="connsiteX94" fmla="*/ 32802 w 83939"/>
                <a:gd name="connsiteY94" fmla="*/ 23892 h 81786"/>
                <a:gd name="connsiteX95" fmla="*/ 24193 w 83939"/>
                <a:gd name="connsiteY95" fmla="*/ 23892 h 81786"/>
                <a:gd name="connsiteX96" fmla="*/ 24193 w 83939"/>
                <a:gd name="connsiteY96" fmla="*/ 28197 h 81786"/>
                <a:gd name="connsiteX97" fmla="*/ 22041 w 83939"/>
                <a:gd name="connsiteY97" fmla="*/ 28197 h 81786"/>
                <a:gd name="connsiteX98" fmla="*/ 22041 w 83939"/>
                <a:gd name="connsiteY98" fmla="*/ 30349 h 81786"/>
                <a:gd name="connsiteX99" fmla="*/ 17736 w 83939"/>
                <a:gd name="connsiteY99" fmla="*/ 30349 h 81786"/>
                <a:gd name="connsiteX100" fmla="*/ 17736 w 83939"/>
                <a:gd name="connsiteY100" fmla="*/ 34654 h 81786"/>
                <a:gd name="connsiteX101" fmla="*/ 15584 w 83939"/>
                <a:gd name="connsiteY101" fmla="*/ 34654 h 81786"/>
                <a:gd name="connsiteX102" fmla="*/ 15584 w 83939"/>
                <a:gd name="connsiteY102" fmla="*/ 32501 h 81786"/>
                <a:gd name="connsiteX103" fmla="*/ 11279 w 83939"/>
                <a:gd name="connsiteY103" fmla="*/ 32501 h 81786"/>
                <a:gd name="connsiteX104" fmla="*/ 11279 w 83939"/>
                <a:gd name="connsiteY104" fmla="*/ 28197 h 81786"/>
                <a:gd name="connsiteX105" fmla="*/ 6975 w 83939"/>
                <a:gd name="connsiteY105" fmla="*/ 28197 h 81786"/>
                <a:gd name="connsiteX106" fmla="*/ 6975 w 83939"/>
                <a:gd name="connsiteY106" fmla="*/ 26044 h 81786"/>
                <a:gd name="connsiteX107" fmla="*/ 4823 w 83939"/>
                <a:gd name="connsiteY107" fmla="*/ 26044 h 81786"/>
                <a:gd name="connsiteX108" fmla="*/ 4823 w 83939"/>
                <a:gd name="connsiteY108" fmla="*/ 28197 h 81786"/>
                <a:gd name="connsiteX109" fmla="*/ 518 w 83939"/>
                <a:gd name="connsiteY109" fmla="*/ 28197 h 81786"/>
                <a:gd name="connsiteX110" fmla="*/ 518 w 83939"/>
                <a:gd name="connsiteY110" fmla="*/ 26044 h 81786"/>
                <a:gd name="connsiteX111" fmla="*/ 2670 w 83939"/>
                <a:gd name="connsiteY111" fmla="*/ 26044 h 81786"/>
                <a:gd name="connsiteX112" fmla="*/ 2670 w 83939"/>
                <a:gd name="connsiteY112" fmla="*/ 23892 h 81786"/>
                <a:gd name="connsiteX113" fmla="*/ 4823 w 83939"/>
                <a:gd name="connsiteY113" fmla="*/ 23892 h 81786"/>
                <a:gd name="connsiteX114" fmla="*/ 4823 w 83939"/>
                <a:gd name="connsiteY114" fmla="*/ 21740 h 81786"/>
                <a:gd name="connsiteX115" fmla="*/ 6975 w 83939"/>
                <a:gd name="connsiteY115" fmla="*/ 21740 h 81786"/>
                <a:gd name="connsiteX116" fmla="*/ 6975 w 83939"/>
                <a:gd name="connsiteY116" fmla="*/ 17435 h 81786"/>
                <a:gd name="connsiteX117" fmla="*/ 9127 w 83939"/>
                <a:gd name="connsiteY117" fmla="*/ 17435 h 81786"/>
                <a:gd name="connsiteX118" fmla="*/ 9127 w 83939"/>
                <a:gd name="connsiteY118" fmla="*/ 15283 h 81786"/>
                <a:gd name="connsiteX119" fmla="*/ 13432 w 83939"/>
                <a:gd name="connsiteY119" fmla="*/ 15283 h 81786"/>
                <a:gd name="connsiteX120" fmla="*/ 13432 w 83939"/>
                <a:gd name="connsiteY120" fmla="*/ 13131 h 81786"/>
                <a:gd name="connsiteX121" fmla="*/ 15584 w 83939"/>
                <a:gd name="connsiteY121" fmla="*/ 13131 h 81786"/>
                <a:gd name="connsiteX122" fmla="*/ 15584 w 83939"/>
                <a:gd name="connsiteY122" fmla="*/ 8826 h 81786"/>
                <a:gd name="connsiteX123" fmla="*/ 17736 w 83939"/>
                <a:gd name="connsiteY123" fmla="*/ 8826 h 81786"/>
                <a:gd name="connsiteX124" fmla="*/ 17736 w 83939"/>
                <a:gd name="connsiteY124" fmla="*/ 6674 h 81786"/>
                <a:gd name="connsiteX125" fmla="*/ 19889 w 83939"/>
                <a:gd name="connsiteY125" fmla="*/ 6674 h 81786"/>
                <a:gd name="connsiteX126" fmla="*/ 19889 w 83939"/>
                <a:gd name="connsiteY126" fmla="*/ 4522 h 81786"/>
                <a:gd name="connsiteX127" fmla="*/ 22041 w 83939"/>
                <a:gd name="connsiteY127" fmla="*/ 4522 h 81786"/>
                <a:gd name="connsiteX128" fmla="*/ 22041 w 83939"/>
                <a:gd name="connsiteY128" fmla="*/ 2369 h 81786"/>
                <a:gd name="connsiteX129" fmla="*/ 24193 w 83939"/>
                <a:gd name="connsiteY129" fmla="*/ 2369 h 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83939" h="81786">
                  <a:moveTo>
                    <a:pt x="24193" y="217"/>
                  </a:moveTo>
                  <a:lnTo>
                    <a:pt x="30650" y="217"/>
                  </a:lnTo>
                  <a:lnTo>
                    <a:pt x="30650" y="2369"/>
                  </a:lnTo>
                  <a:lnTo>
                    <a:pt x="32802" y="2369"/>
                  </a:lnTo>
                  <a:lnTo>
                    <a:pt x="32802" y="4522"/>
                  </a:lnTo>
                  <a:lnTo>
                    <a:pt x="34955" y="4522"/>
                  </a:lnTo>
                  <a:lnTo>
                    <a:pt x="34955" y="6674"/>
                  </a:lnTo>
                  <a:lnTo>
                    <a:pt x="37107" y="6674"/>
                  </a:lnTo>
                  <a:lnTo>
                    <a:pt x="37107" y="8826"/>
                  </a:lnTo>
                  <a:lnTo>
                    <a:pt x="39259" y="8826"/>
                  </a:lnTo>
                  <a:lnTo>
                    <a:pt x="39259" y="10978"/>
                  </a:lnTo>
                  <a:lnTo>
                    <a:pt x="41411" y="10978"/>
                  </a:lnTo>
                  <a:lnTo>
                    <a:pt x="41411" y="13131"/>
                  </a:lnTo>
                  <a:lnTo>
                    <a:pt x="43564" y="13131"/>
                  </a:lnTo>
                  <a:lnTo>
                    <a:pt x="43564" y="15283"/>
                  </a:lnTo>
                  <a:lnTo>
                    <a:pt x="47868" y="15283"/>
                  </a:lnTo>
                  <a:lnTo>
                    <a:pt x="47868" y="17435"/>
                  </a:lnTo>
                  <a:lnTo>
                    <a:pt x="50021" y="17435"/>
                  </a:lnTo>
                  <a:lnTo>
                    <a:pt x="50021" y="19588"/>
                  </a:lnTo>
                  <a:lnTo>
                    <a:pt x="52173" y="19588"/>
                  </a:lnTo>
                  <a:lnTo>
                    <a:pt x="52173" y="21740"/>
                  </a:lnTo>
                  <a:lnTo>
                    <a:pt x="54325" y="21740"/>
                  </a:lnTo>
                  <a:lnTo>
                    <a:pt x="54325" y="23892"/>
                  </a:lnTo>
                  <a:lnTo>
                    <a:pt x="56477" y="23892"/>
                  </a:lnTo>
                  <a:lnTo>
                    <a:pt x="56477" y="26044"/>
                  </a:lnTo>
                  <a:lnTo>
                    <a:pt x="58630" y="26044"/>
                  </a:lnTo>
                  <a:lnTo>
                    <a:pt x="58630" y="30349"/>
                  </a:lnTo>
                  <a:lnTo>
                    <a:pt x="60782" y="30349"/>
                  </a:lnTo>
                  <a:lnTo>
                    <a:pt x="60782" y="32501"/>
                  </a:lnTo>
                  <a:lnTo>
                    <a:pt x="62934" y="32501"/>
                  </a:lnTo>
                  <a:lnTo>
                    <a:pt x="62934" y="34654"/>
                  </a:lnTo>
                  <a:lnTo>
                    <a:pt x="65087" y="34654"/>
                  </a:lnTo>
                  <a:lnTo>
                    <a:pt x="65087" y="36806"/>
                  </a:lnTo>
                  <a:lnTo>
                    <a:pt x="67239" y="36806"/>
                  </a:lnTo>
                  <a:lnTo>
                    <a:pt x="67239" y="41110"/>
                  </a:lnTo>
                  <a:lnTo>
                    <a:pt x="69391" y="41110"/>
                  </a:lnTo>
                  <a:lnTo>
                    <a:pt x="69391" y="43263"/>
                  </a:lnTo>
                  <a:lnTo>
                    <a:pt x="71543" y="43263"/>
                  </a:lnTo>
                  <a:lnTo>
                    <a:pt x="71543" y="47567"/>
                  </a:lnTo>
                  <a:lnTo>
                    <a:pt x="73696" y="47567"/>
                  </a:lnTo>
                  <a:lnTo>
                    <a:pt x="73696" y="49720"/>
                  </a:lnTo>
                  <a:lnTo>
                    <a:pt x="75848" y="49720"/>
                  </a:lnTo>
                  <a:lnTo>
                    <a:pt x="75848" y="54024"/>
                  </a:lnTo>
                  <a:lnTo>
                    <a:pt x="78000" y="54024"/>
                  </a:lnTo>
                  <a:lnTo>
                    <a:pt x="78000" y="56176"/>
                  </a:lnTo>
                  <a:lnTo>
                    <a:pt x="80153" y="56176"/>
                  </a:lnTo>
                  <a:lnTo>
                    <a:pt x="80153" y="69090"/>
                  </a:lnTo>
                  <a:lnTo>
                    <a:pt x="84457" y="69090"/>
                  </a:lnTo>
                  <a:lnTo>
                    <a:pt x="84457" y="82004"/>
                  </a:lnTo>
                  <a:lnTo>
                    <a:pt x="80153" y="82004"/>
                  </a:lnTo>
                  <a:lnTo>
                    <a:pt x="80153" y="79852"/>
                  </a:lnTo>
                  <a:lnTo>
                    <a:pt x="75848" y="79852"/>
                  </a:lnTo>
                  <a:lnTo>
                    <a:pt x="75848" y="77699"/>
                  </a:lnTo>
                  <a:lnTo>
                    <a:pt x="73696" y="77699"/>
                  </a:lnTo>
                  <a:lnTo>
                    <a:pt x="73696" y="75547"/>
                  </a:lnTo>
                  <a:lnTo>
                    <a:pt x="71543" y="75547"/>
                  </a:lnTo>
                  <a:lnTo>
                    <a:pt x="71543" y="73395"/>
                  </a:lnTo>
                  <a:lnTo>
                    <a:pt x="69391" y="73395"/>
                  </a:lnTo>
                  <a:lnTo>
                    <a:pt x="69391" y="69090"/>
                  </a:lnTo>
                  <a:lnTo>
                    <a:pt x="67239" y="69090"/>
                  </a:lnTo>
                  <a:lnTo>
                    <a:pt x="67239" y="66938"/>
                  </a:lnTo>
                  <a:lnTo>
                    <a:pt x="65087" y="66938"/>
                  </a:lnTo>
                  <a:lnTo>
                    <a:pt x="65087" y="64786"/>
                  </a:lnTo>
                  <a:lnTo>
                    <a:pt x="62934" y="64786"/>
                  </a:lnTo>
                  <a:lnTo>
                    <a:pt x="62934" y="62633"/>
                  </a:lnTo>
                  <a:lnTo>
                    <a:pt x="60782" y="62633"/>
                  </a:lnTo>
                  <a:lnTo>
                    <a:pt x="60782" y="60481"/>
                  </a:lnTo>
                  <a:lnTo>
                    <a:pt x="58630" y="60481"/>
                  </a:lnTo>
                  <a:lnTo>
                    <a:pt x="58630" y="58329"/>
                  </a:lnTo>
                  <a:lnTo>
                    <a:pt x="56477" y="58329"/>
                  </a:lnTo>
                  <a:lnTo>
                    <a:pt x="56477" y="54024"/>
                  </a:lnTo>
                  <a:lnTo>
                    <a:pt x="54325" y="54024"/>
                  </a:lnTo>
                  <a:lnTo>
                    <a:pt x="54325" y="51872"/>
                  </a:lnTo>
                  <a:lnTo>
                    <a:pt x="52173" y="51872"/>
                  </a:lnTo>
                  <a:lnTo>
                    <a:pt x="52173" y="49720"/>
                  </a:lnTo>
                  <a:lnTo>
                    <a:pt x="50021" y="49720"/>
                  </a:lnTo>
                  <a:lnTo>
                    <a:pt x="50021" y="47567"/>
                  </a:lnTo>
                  <a:lnTo>
                    <a:pt x="47868" y="47567"/>
                  </a:lnTo>
                  <a:lnTo>
                    <a:pt x="47868" y="45415"/>
                  </a:lnTo>
                  <a:lnTo>
                    <a:pt x="45716" y="45415"/>
                  </a:lnTo>
                  <a:lnTo>
                    <a:pt x="45716" y="41110"/>
                  </a:lnTo>
                  <a:lnTo>
                    <a:pt x="43564" y="41110"/>
                  </a:lnTo>
                  <a:lnTo>
                    <a:pt x="43564" y="38958"/>
                  </a:lnTo>
                  <a:lnTo>
                    <a:pt x="41411" y="38958"/>
                  </a:lnTo>
                  <a:lnTo>
                    <a:pt x="41411" y="36806"/>
                  </a:lnTo>
                  <a:lnTo>
                    <a:pt x="39259" y="36806"/>
                  </a:lnTo>
                  <a:lnTo>
                    <a:pt x="39259" y="34654"/>
                  </a:lnTo>
                  <a:lnTo>
                    <a:pt x="37107" y="34654"/>
                  </a:lnTo>
                  <a:lnTo>
                    <a:pt x="37107" y="32501"/>
                  </a:lnTo>
                  <a:lnTo>
                    <a:pt x="34955" y="32501"/>
                  </a:lnTo>
                  <a:lnTo>
                    <a:pt x="34955" y="28197"/>
                  </a:lnTo>
                  <a:lnTo>
                    <a:pt x="37107" y="28197"/>
                  </a:lnTo>
                  <a:lnTo>
                    <a:pt x="37107" y="26044"/>
                  </a:lnTo>
                  <a:lnTo>
                    <a:pt x="32802" y="26044"/>
                  </a:lnTo>
                  <a:lnTo>
                    <a:pt x="32802" y="23892"/>
                  </a:lnTo>
                  <a:lnTo>
                    <a:pt x="24193" y="23892"/>
                  </a:lnTo>
                  <a:lnTo>
                    <a:pt x="24193" y="28197"/>
                  </a:lnTo>
                  <a:lnTo>
                    <a:pt x="22041" y="28197"/>
                  </a:lnTo>
                  <a:lnTo>
                    <a:pt x="22041" y="30349"/>
                  </a:lnTo>
                  <a:lnTo>
                    <a:pt x="17736" y="30349"/>
                  </a:lnTo>
                  <a:lnTo>
                    <a:pt x="17736" y="34654"/>
                  </a:lnTo>
                  <a:lnTo>
                    <a:pt x="15584" y="34654"/>
                  </a:lnTo>
                  <a:lnTo>
                    <a:pt x="15584" y="32501"/>
                  </a:lnTo>
                  <a:lnTo>
                    <a:pt x="11279" y="32501"/>
                  </a:lnTo>
                  <a:lnTo>
                    <a:pt x="11279" y="28197"/>
                  </a:lnTo>
                  <a:lnTo>
                    <a:pt x="6975" y="28197"/>
                  </a:lnTo>
                  <a:lnTo>
                    <a:pt x="6975" y="26044"/>
                  </a:lnTo>
                  <a:lnTo>
                    <a:pt x="4823" y="26044"/>
                  </a:lnTo>
                  <a:lnTo>
                    <a:pt x="4823" y="28197"/>
                  </a:lnTo>
                  <a:lnTo>
                    <a:pt x="518" y="28197"/>
                  </a:lnTo>
                  <a:lnTo>
                    <a:pt x="518" y="26044"/>
                  </a:lnTo>
                  <a:lnTo>
                    <a:pt x="2670" y="26044"/>
                  </a:lnTo>
                  <a:lnTo>
                    <a:pt x="2670" y="23892"/>
                  </a:lnTo>
                  <a:lnTo>
                    <a:pt x="4823" y="23892"/>
                  </a:lnTo>
                  <a:lnTo>
                    <a:pt x="4823" y="21740"/>
                  </a:lnTo>
                  <a:lnTo>
                    <a:pt x="6975" y="21740"/>
                  </a:lnTo>
                  <a:lnTo>
                    <a:pt x="6975" y="17435"/>
                  </a:lnTo>
                  <a:lnTo>
                    <a:pt x="9127" y="17435"/>
                  </a:lnTo>
                  <a:lnTo>
                    <a:pt x="9127" y="15283"/>
                  </a:lnTo>
                  <a:lnTo>
                    <a:pt x="13432" y="15283"/>
                  </a:lnTo>
                  <a:lnTo>
                    <a:pt x="13432" y="13131"/>
                  </a:lnTo>
                  <a:lnTo>
                    <a:pt x="15584" y="13131"/>
                  </a:lnTo>
                  <a:lnTo>
                    <a:pt x="15584" y="8826"/>
                  </a:lnTo>
                  <a:lnTo>
                    <a:pt x="17736" y="8826"/>
                  </a:lnTo>
                  <a:lnTo>
                    <a:pt x="17736" y="6674"/>
                  </a:lnTo>
                  <a:lnTo>
                    <a:pt x="19889" y="6674"/>
                  </a:lnTo>
                  <a:lnTo>
                    <a:pt x="19889" y="4522"/>
                  </a:lnTo>
                  <a:lnTo>
                    <a:pt x="22041" y="4522"/>
                  </a:lnTo>
                  <a:lnTo>
                    <a:pt x="22041" y="2369"/>
                  </a:lnTo>
                  <a:lnTo>
                    <a:pt x="24193" y="2369"/>
                  </a:lnTo>
                  <a:close/>
                </a:path>
              </a:pathLst>
            </a:custGeom>
            <a:solidFill>
              <a:srgbClr val="F5F6F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0E9734B-51D4-B2F6-5925-36BB126E2280}"/>
                </a:ext>
              </a:extLst>
            </p:cNvPr>
            <p:cNvSpPr/>
            <p:nvPr/>
          </p:nvSpPr>
          <p:spPr>
            <a:xfrm>
              <a:off x="11940925" y="7904221"/>
              <a:ext cx="71025" cy="103309"/>
            </a:xfrm>
            <a:custGeom>
              <a:avLst/>
              <a:gdLst>
                <a:gd name="connsiteX0" fmla="*/ 47645 w 71025"/>
                <a:gd name="connsiteY0" fmla="*/ 210 h 103309"/>
                <a:gd name="connsiteX1" fmla="*/ 54102 w 71025"/>
                <a:gd name="connsiteY1" fmla="*/ 210 h 103309"/>
                <a:gd name="connsiteX2" fmla="*/ 54102 w 71025"/>
                <a:gd name="connsiteY2" fmla="*/ 15276 h 103309"/>
                <a:gd name="connsiteX3" fmla="*/ 49798 w 71025"/>
                <a:gd name="connsiteY3" fmla="*/ 15276 h 103309"/>
                <a:gd name="connsiteX4" fmla="*/ 49798 w 71025"/>
                <a:gd name="connsiteY4" fmla="*/ 19581 h 103309"/>
                <a:gd name="connsiteX5" fmla="*/ 47645 w 71025"/>
                <a:gd name="connsiteY5" fmla="*/ 19581 h 103309"/>
                <a:gd name="connsiteX6" fmla="*/ 47645 w 71025"/>
                <a:gd name="connsiteY6" fmla="*/ 30342 h 103309"/>
                <a:gd name="connsiteX7" fmla="*/ 43341 w 71025"/>
                <a:gd name="connsiteY7" fmla="*/ 30342 h 103309"/>
                <a:gd name="connsiteX8" fmla="*/ 43341 w 71025"/>
                <a:gd name="connsiteY8" fmla="*/ 32494 h 103309"/>
                <a:gd name="connsiteX9" fmla="*/ 71320 w 71025"/>
                <a:gd name="connsiteY9" fmla="*/ 32494 h 103309"/>
                <a:gd name="connsiteX10" fmla="*/ 71320 w 71025"/>
                <a:gd name="connsiteY10" fmla="*/ 34647 h 103309"/>
                <a:gd name="connsiteX11" fmla="*/ 43341 w 71025"/>
                <a:gd name="connsiteY11" fmla="*/ 34647 h 103309"/>
                <a:gd name="connsiteX12" fmla="*/ 43341 w 71025"/>
                <a:gd name="connsiteY12" fmla="*/ 36799 h 103309"/>
                <a:gd name="connsiteX13" fmla="*/ 41188 w 71025"/>
                <a:gd name="connsiteY13" fmla="*/ 36799 h 103309"/>
                <a:gd name="connsiteX14" fmla="*/ 41188 w 71025"/>
                <a:gd name="connsiteY14" fmla="*/ 38951 h 103309"/>
                <a:gd name="connsiteX15" fmla="*/ 39036 w 71025"/>
                <a:gd name="connsiteY15" fmla="*/ 38951 h 103309"/>
                <a:gd name="connsiteX16" fmla="*/ 39036 w 71025"/>
                <a:gd name="connsiteY16" fmla="*/ 41103 h 103309"/>
                <a:gd name="connsiteX17" fmla="*/ 36884 w 71025"/>
                <a:gd name="connsiteY17" fmla="*/ 41103 h 103309"/>
                <a:gd name="connsiteX18" fmla="*/ 36884 w 71025"/>
                <a:gd name="connsiteY18" fmla="*/ 43256 h 103309"/>
                <a:gd name="connsiteX19" fmla="*/ 34732 w 71025"/>
                <a:gd name="connsiteY19" fmla="*/ 43256 h 103309"/>
                <a:gd name="connsiteX20" fmla="*/ 34732 w 71025"/>
                <a:gd name="connsiteY20" fmla="*/ 45408 h 103309"/>
                <a:gd name="connsiteX21" fmla="*/ 32579 w 71025"/>
                <a:gd name="connsiteY21" fmla="*/ 45408 h 103309"/>
                <a:gd name="connsiteX22" fmla="*/ 32579 w 71025"/>
                <a:gd name="connsiteY22" fmla="*/ 51865 h 103309"/>
                <a:gd name="connsiteX23" fmla="*/ 28275 w 71025"/>
                <a:gd name="connsiteY23" fmla="*/ 51865 h 103309"/>
                <a:gd name="connsiteX24" fmla="*/ 28275 w 71025"/>
                <a:gd name="connsiteY24" fmla="*/ 56169 h 103309"/>
                <a:gd name="connsiteX25" fmla="*/ 26122 w 71025"/>
                <a:gd name="connsiteY25" fmla="*/ 56169 h 103309"/>
                <a:gd name="connsiteX26" fmla="*/ 26122 w 71025"/>
                <a:gd name="connsiteY26" fmla="*/ 60474 h 103309"/>
                <a:gd name="connsiteX27" fmla="*/ 23970 w 71025"/>
                <a:gd name="connsiteY27" fmla="*/ 60474 h 103309"/>
                <a:gd name="connsiteX28" fmla="*/ 23970 w 71025"/>
                <a:gd name="connsiteY28" fmla="*/ 69083 h 103309"/>
                <a:gd name="connsiteX29" fmla="*/ 21818 w 71025"/>
                <a:gd name="connsiteY29" fmla="*/ 69083 h 103309"/>
                <a:gd name="connsiteX30" fmla="*/ 21818 w 71025"/>
                <a:gd name="connsiteY30" fmla="*/ 71235 h 103309"/>
                <a:gd name="connsiteX31" fmla="*/ 19666 w 71025"/>
                <a:gd name="connsiteY31" fmla="*/ 71235 h 103309"/>
                <a:gd name="connsiteX32" fmla="*/ 19666 w 71025"/>
                <a:gd name="connsiteY32" fmla="*/ 75540 h 103309"/>
                <a:gd name="connsiteX33" fmla="*/ 17513 w 71025"/>
                <a:gd name="connsiteY33" fmla="*/ 75540 h 103309"/>
                <a:gd name="connsiteX34" fmla="*/ 17513 w 71025"/>
                <a:gd name="connsiteY34" fmla="*/ 79845 h 103309"/>
                <a:gd name="connsiteX35" fmla="*/ 15361 w 71025"/>
                <a:gd name="connsiteY35" fmla="*/ 79845 h 103309"/>
                <a:gd name="connsiteX36" fmla="*/ 15361 w 71025"/>
                <a:gd name="connsiteY36" fmla="*/ 86301 h 103309"/>
                <a:gd name="connsiteX37" fmla="*/ 13209 w 71025"/>
                <a:gd name="connsiteY37" fmla="*/ 86301 h 103309"/>
                <a:gd name="connsiteX38" fmla="*/ 13209 w 71025"/>
                <a:gd name="connsiteY38" fmla="*/ 94911 h 103309"/>
                <a:gd name="connsiteX39" fmla="*/ 11056 w 71025"/>
                <a:gd name="connsiteY39" fmla="*/ 94911 h 103309"/>
                <a:gd name="connsiteX40" fmla="*/ 11056 w 71025"/>
                <a:gd name="connsiteY40" fmla="*/ 103520 h 103309"/>
                <a:gd name="connsiteX41" fmla="*/ 8904 w 71025"/>
                <a:gd name="connsiteY41" fmla="*/ 103520 h 103309"/>
                <a:gd name="connsiteX42" fmla="*/ 8904 w 71025"/>
                <a:gd name="connsiteY42" fmla="*/ 81997 h 103309"/>
                <a:gd name="connsiteX43" fmla="*/ 6752 w 71025"/>
                <a:gd name="connsiteY43" fmla="*/ 81997 h 103309"/>
                <a:gd name="connsiteX44" fmla="*/ 6752 w 71025"/>
                <a:gd name="connsiteY44" fmla="*/ 77692 h 103309"/>
                <a:gd name="connsiteX45" fmla="*/ 2447 w 71025"/>
                <a:gd name="connsiteY45" fmla="*/ 77692 h 103309"/>
                <a:gd name="connsiteX46" fmla="*/ 2447 w 71025"/>
                <a:gd name="connsiteY46" fmla="*/ 81997 h 103309"/>
                <a:gd name="connsiteX47" fmla="*/ 295 w 71025"/>
                <a:gd name="connsiteY47" fmla="*/ 81997 h 103309"/>
                <a:gd name="connsiteX48" fmla="*/ 295 w 71025"/>
                <a:gd name="connsiteY48" fmla="*/ 73388 h 103309"/>
                <a:gd name="connsiteX49" fmla="*/ 2447 w 71025"/>
                <a:gd name="connsiteY49" fmla="*/ 73388 h 103309"/>
                <a:gd name="connsiteX50" fmla="*/ 2447 w 71025"/>
                <a:gd name="connsiteY50" fmla="*/ 62626 h 103309"/>
                <a:gd name="connsiteX51" fmla="*/ 4600 w 71025"/>
                <a:gd name="connsiteY51" fmla="*/ 62626 h 103309"/>
                <a:gd name="connsiteX52" fmla="*/ 4600 w 71025"/>
                <a:gd name="connsiteY52" fmla="*/ 58322 h 103309"/>
                <a:gd name="connsiteX53" fmla="*/ 6752 w 71025"/>
                <a:gd name="connsiteY53" fmla="*/ 58322 h 103309"/>
                <a:gd name="connsiteX54" fmla="*/ 6752 w 71025"/>
                <a:gd name="connsiteY54" fmla="*/ 51865 h 103309"/>
                <a:gd name="connsiteX55" fmla="*/ 8904 w 71025"/>
                <a:gd name="connsiteY55" fmla="*/ 51865 h 103309"/>
                <a:gd name="connsiteX56" fmla="*/ 8904 w 71025"/>
                <a:gd name="connsiteY56" fmla="*/ 47560 h 103309"/>
                <a:gd name="connsiteX57" fmla="*/ 11056 w 71025"/>
                <a:gd name="connsiteY57" fmla="*/ 47560 h 103309"/>
                <a:gd name="connsiteX58" fmla="*/ 11056 w 71025"/>
                <a:gd name="connsiteY58" fmla="*/ 45408 h 103309"/>
                <a:gd name="connsiteX59" fmla="*/ 13209 w 71025"/>
                <a:gd name="connsiteY59" fmla="*/ 45408 h 103309"/>
                <a:gd name="connsiteX60" fmla="*/ 13209 w 71025"/>
                <a:gd name="connsiteY60" fmla="*/ 41103 h 103309"/>
                <a:gd name="connsiteX61" fmla="*/ 15361 w 71025"/>
                <a:gd name="connsiteY61" fmla="*/ 41103 h 103309"/>
                <a:gd name="connsiteX62" fmla="*/ 15361 w 71025"/>
                <a:gd name="connsiteY62" fmla="*/ 36799 h 103309"/>
                <a:gd name="connsiteX63" fmla="*/ 17513 w 71025"/>
                <a:gd name="connsiteY63" fmla="*/ 36799 h 103309"/>
                <a:gd name="connsiteX64" fmla="*/ 17513 w 71025"/>
                <a:gd name="connsiteY64" fmla="*/ 32494 h 103309"/>
                <a:gd name="connsiteX65" fmla="*/ 19666 w 71025"/>
                <a:gd name="connsiteY65" fmla="*/ 32494 h 103309"/>
                <a:gd name="connsiteX66" fmla="*/ 19666 w 71025"/>
                <a:gd name="connsiteY66" fmla="*/ 28190 h 103309"/>
                <a:gd name="connsiteX67" fmla="*/ 21818 w 71025"/>
                <a:gd name="connsiteY67" fmla="*/ 28190 h 103309"/>
                <a:gd name="connsiteX68" fmla="*/ 21818 w 71025"/>
                <a:gd name="connsiteY68" fmla="*/ 26037 h 103309"/>
                <a:gd name="connsiteX69" fmla="*/ 23970 w 71025"/>
                <a:gd name="connsiteY69" fmla="*/ 26037 h 103309"/>
                <a:gd name="connsiteX70" fmla="*/ 23970 w 71025"/>
                <a:gd name="connsiteY70" fmla="*/ 21733 h 103309"/>
                <a:gd name="connsiteX71" fmla="*/ 26122 w 71025"/>
                <a:gd name="connsiteY71" fmla="*/ 21733 h 103309"/>
                <a:gd name="connsiteX72" fmla="*/ 26122 w 71025"/>
                <a:gd name="connsiteY72" fmla="*/ 17428 h 103309"/>
                <a:gd name="connsiteX73" fmla="*/ 28275 w 71025"/>
                <a:gd name="connsiteY73" fmla="*/ 17428 h 103309"/>
                <a:gd name="connsiteX74" fmla="*/ 28275 w 71025"/>
                <a:gd name="connsiteY74" fmla="*/ 15276 h 103309"/>
                <a:gd name="connsiteX75" fmla="*/ 30427 w 71025"/>
                <a:gd name="connsiteY75" fmla="*/ 15276 h 103309"/>
                <a:gd name="connsiteX76" fmla="*/ 30427 w 71025"/>
                <a:gd name="connsiteY76" fmla="*/ 13124 h 103309"/>
                <a:gd name="connsiteX77" fmla="*/ 32579 w 71025"/>
                <a:gd name="connsiteY77" fmla="*/ 13124 h 103309"/>
                <a:gd name="connsiteX78" fmla="*/ 32579 w 71025"/>
                <a:gd name="connsiteY78" fmla="*/ 10971 h 103309"/>
                <a:gd name="connsiteX79" fmla="*/ 34732 w 71025"/>
                <a:gd name="connsiteY79" fmla="*/ 10971 h 103309"/>
                <a:gd name="connsiteX80" fmla="*/ 34732 w 71025"/>
                <a:gd name="connsiteY80" fmla="*/ 8819 h 103309"/>
                <a:gd name="connsiteX81" fmla="*/ 36884 w 71025"/>
                <a:gd name="connsiteY81" fmla="*/ 8819 h 103309"/>
                <a:gd name="connsiteX82" fmla="*/ 36884 w 71025"/>
                <a:gd name="connsiteY82" fmla="*/ 6667 h 103309"/>
                <a:gd name="connsiteX83" fmla="*/ 39036 w 71025"/>
                <a:gd name="connsiteY83" fmla="*/ 6667 h 103309"/>
                <a:gd name="connsiteX84" fmla="*/ 39036 w 71025"/>
                <a:gd name="connsiteY84" fmla="*/ 4515 h 103309"/>
                <a:gd name="connsiteX85" fmla="*/ 41188 w 71025"/>
                <a:gd name="connsiteY85" fmla="*/ 4515 h 103309"/>
                <a:gd name="connsiteX86" fmla="*/ 41188 w 71025"/>
                <a:gd name="connsiteY86" fmla="*/ 2362 h 103309"/>
                <a:gd name="connsiteX87" fmla="*/ 47645 w 71025"/>
                <a:gd name="connsiteY87" fmla="*/ 2362 h 10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71025" h="103309">
                  <a:moveTo>
                    <a:pt x="47645" y="210"/>
                  </a:moveTo>
                  <a:lnTo>
                    <a:pt x="54102" y="210"/>
                  </a:lnTo>
                  <a:lnTo>
                    <a:pt x="54102" y="15276"/>
                  </a:lnTo>
                  <a:lnTo>
                    <a:pt x="49798" y="15276"/>
                  </a:lnTo>
                  <a:lnTo>
                    <a:pt x="49798" y="19581"/>
                  </a:lnTo>
                  <a:lnTo>
                    <a:pt x="47645" y="19581"/>
                  </a:lnTo>
                  <a:lnTo>
                    <a:pt x="47645" y="30342"/>
                  </a:lnTo>
                  <a:lnTo>
                    <a:pt x="43341" y="30342"/>
                  </a:lnTo>
                  <a:lnTo>
                    <a:pt x="43341" y="32494"/>
                  </a:lnTo>
                  <a:lnTo>
                    <a:pt x="71320" y="32494"/>
                  </a:lnTo>
                  <a:lnTo>
                    <a:pt x="71320" y="34647"/>
                  </a:lnTo>
                  <a:lnTo>
                    <a:pt x="43341" y="34647"/>
                  </a:lnTo>
                  <a:lnTo>
                    <a:pt x="43341" y="36799"/>
                  </a:lnTo>
                  <a:lnTo>
                    <a:pt x="41188" y="36799"/>
                  </a:lnTo>
                  <a:lnTo>
                    <a:pt x="41188" y="38951"/>
                  </a:lnTo>
                  <a:lnTo>
                    <a:pt x="39036" y="38951"/>
                  </a:lnTo>
                  <a:lnTo>
                    <a:pt x="39036" y="41103"/>
                  </a:lnTo>
                  <a:lnTo>
                    <a:pt x="36884" y="41103"/>
                  </a:lnTo>
                  <a:lnTo>
                    <a:pt x="36884" y="43256"/>
                  </a:lnTo>
                  <a:lnTo>
                    <a:pt x="34732" y="43256"/>
                  </a:lnTo>
                  <a:lnTo>
                    <a:pt x="34732" y="45408"/>
                  </a:lnTo>
                  <a:lnTo>
                    <a:pt x="32579" y="45408"/>
                  </a:lnTo>
                  <a:lnTo>
                    <a:pt x="32579" y="51865"/>
                  </a:lnTo>
                  <a:lnTo>
                    <a:pt x="28275" y="51865"/>
                  </a:lnTo>
                  <a:lnTo>
                    <a:pt x="28275" y="56169"/>
                  </a:lnTo>
                  <a:lnTo>
                    <a:pt x="26122" y="56169"/>
                  </a:lnTo>
                  <a:lnTo>
                    <a:pt x="26122" y="60474"/>
                  </a:lnTo>
                  <a:lnTo>
                    <a:pt x="23970" y="60474"/>
                  </a:lnTo>
                  <a:lnTo>
                    <a:pt x="23970" y="69083"/>
                  </a:lnTo>
                  <a:lnTo>
                    <a:pt x="21818" y="69083"/>
                  </a:lnTo>
                  <a:lnTo>
                    <a:pt x="21818" y="71235"/>
                  </a:lnTo>
                  <a:lnTo>
                    <a:pt x="19666" y="71235"/>
                  </a:lnTo>
                  <a:lnTo>
                    <a:pt x="19666" y="75540"/>
                  </a:lnTo>
                  <a:lnTo>
                    <a:pt x="17513" y="75540"/>
                  </a:lnTo>
                  <a:lnTo>
                    <a:pt x="17513" y="79845"/>
                  </a:lnTo>
                  <a:lnTo>
                    <a:pt x="15361" y="79845"/>
                  </a:lnTo>
                  <a:lnTo>
                    <a:pt x="15361" y="86301"/>
                  </a:lnTo>
                  <a:lnTo>
                    <a:pt x="13209" y="86301"/>
                  </a:lnTo>
                  <a:lnTo>
                    <a:pt x="13209" y="94911"/>
                  </a:lnTo>
                  <a:lnTo>
                    <a:pt x="11056" y="94911"/>
                  </a:lnTo>
                  <a:lnTo>
                    <a:pt x="11056" y="103520"/>
                  </a:lnTo>
                  <a:lnTo>
                    <a:pt x="8904" y="103520"/>
                  </a:lnTo>
                  <a:lnTo>
                    <a:pt x="8904" y="81997"/>
                  </a:lnTo>
                  <a:lnTo>
                    <a:pt x="6752" y="81997"/>
                  </a:lnTo>
                  <a:lnTo>
                    <a:pt x="6752" y="77692"/>
                  </a:lnTo>
                  <a:lnTo>
                    <a:pt x="2447" y="77692"/>
                  </a:lnTo>
                  <a:lnTo>
                    <a:pt x="2447" y="81997"/>
                  </a:lnTo>
                  <a:lnTo>
                    <a:pt x="295" y="81997"/>
                  </a:lnTo>
                  <a:lnTo>
                    <a:pt x="295" y="73388"/>
                  </a:lnTo>
                  <a:lnTo>
                    <a:pt x="2447" y="73388"/>
                  </a:lnTo>
                  <a:lnTo>
                    <a:pt x="2447" y="62626"/>
                  </a:lnTo>
                  <a:lnTo>
                    <a:pt x="4600" y="62626"/>
                  </a:lnTo>
                  <a:lnTo>
                    <a:pt x="4600" y="58322"/>
                  </a:lnTo>
                  <a:lnTo>
                    <a:pt x="6752" y="58322"/>
                  </a:lnTo>
                  <a:lnTo>
                    <a:pt x="6752" y="51865"/>
                  </a:lnTo>
                  <a:lnTo>
                    <a:pt x="8904" y="51865"/>
                  </a:lnTo>
                  <a:lnTo>
                    <a:pt x="8904" y="47560"/>
                  </a:lnTo>
                  <a:lnTo>
                    <a:pt x="11056" y="47560"/>
                  </a:lnTo>
                  <a:lnTo>
                    <a:pt x="11056" y="45408"/>
                  </a:lnTo>
                  <a:lnTo>
                    <a:pt x="13209" y="45408"/>
                  </a:lnTo>
                  <a:lnTo>
                    <a:pt x="13209" y="41103"/>
                  </a:lnTo>
                  <a:lnTo>
                    <a:pt x="15361" y="41103"/>
                  </a:lnTo>
                  <a:lnTo>
                    <a:pt x="15361" y="36799"/>
                  </a:lnTo>
                  <a:lnTo>
                    <a:pt x="17513" y="36799"/>
                  </a:lnTo>
                  <a:lnTo>
                    <a:pt x="17513" y="32494"/>
                  </a:lnTo>
                  <a:lnTo>
                    <a:pt x="19666" y="32494"/>
                  </a:lnTo>
                  <a:lnTo>
                    <a:pt x="19666" y="28190"/>
                  </a:lnTo>
                  <a:lnTo>
                    <a:pt x="21818" y="28190"/>
                  </a:lnTo>
                  <a:lnTo>
                    <a:pt x="21818" y="26037"/>
                  </a:lnTo>
                  <a:lnTo>
                    <a:pt x="23970" y="26037"/>
                  </a:lnTo>
                  <a:lnTo>
                    <a:pt x="23970" y="21733"/>
                  </a:lnTo>
                  <a:lnTo>
                    <a:pt x="26122" y="21733"/>
                  </a:lnTo>
                  <a:lnTo>
                    <a:pt x="26122" y="17428"/>
                  </a:lnTo>
                  <a:lnTo>
                    <a:pt x="28275" y="17428"/>
                  </a:lnTo>
                  <a:lnTo>
                    <a:pt x="28275" y="15276"/>
                  </a:lnTo>
                  <a:lnTo>
                    <a:pt x="30427" y="15276"/>
                  </a:lnTo>
                  <a:lnTo>
                    <a:pt x="30427" y="13124"/>
                  </a:lnTo>
                  <a:lnTo>
                    <a:pt x="32579" y="13124"/>
                  </a:lnTo>
                  <a:lnTo>
                    <a:pt x="32579" y="10971"/>
                  </a:lnTo>
                  <a:lnTo>
                    <a:pt x="34732" y="10971"/>
                  </a:lnTo>
                  <a:lnTo>
                    <a:pt x="34732" y="8819"/>
                  </a:lnTo>
                  <a:lnTo>
                    <a:pt x="36884" y="8819"/>
                  </a:lnTo>
                  <a:lnTo>
                    <a:pt x="36884" y="6667"/>
                  </a:lnTo>
                  <a:lnTo>
                    <a:pt x="39036" y="6667"/>
                  </a:lnTo>
                  <a:lnTo>
                    <a:pt x="39036" y="4515"/>
                  </a:lnTo>
                  <a:lnTo>
                    <a:pt x="41188" y="4515"/>
                  </a:lnTo>
                  <a:lnTo>
                    <a:pt x="41188" y="2362"/>
                  </a:lnTo>
                  <a:lnTo>
                    <a:pt x="47645" y="2362"/>
                  </a:lnTo>
                  <a:close/>
                </a:path>
              </a:pathLst>
            </a:custGeom>
            <a:solidFill>
              <a:srgbClr val="7D554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34EA1CF-950F-B5FF-A770-7C6632920517}"/>
                </a:ext>
              </a:extLst>
            </p:cNvPr>
            <p:cNvSpPr/>
            <p:nvPr/>
          </p:nvSpPr>
          <p:spPr>
            <a:xfrm>
              <a:off x="12868560" y="8849074"/>
              <a:ext cx="88243" cy="120528"/>
            </a:xfrm>
            <a:custGeom>
              <a:avLst/>
              <a:gdLst>
                <a:gd name="connsiteX0" fmla="*/ 5011 w 88243"/>
                <a:gd name="connsiteY0" fmla="*/ 649 h 120528"/>
                <a:gd name="connsiteX1" fmla="*/ 11467 w 88243"/>
                <a:gd name="connsiteY1" fmla="*/ 649 h 120528"/>
                <a:gd name="connsiteX2" fmla="*/ 11467 w 88243"/>
                <a:gd name="connsiteY2" fmla="*/ 2801 h 120528"/>
                <a:gd name="connsiteX3" fmla="*/ 13620 w 88243"/>
                <a:gd name="connsiteY3" fmla="*/ 2801 h 120528"/>
                <a:gd name="connsiteX4" fmla="*/ 13620 w 88243"/>
                <a:gd name="connsiteY4" fmla="*/ 4954 h 120528"/>
                <a:gd name="connsiteX5" fmla="*/ 15772 w 88243"/>
                <a:gd name="connsiteY5" fmla="*/ 4954 h 120528"/>
                <a:gd name="connsiteX6" fmla="*/ 15772 w 88243"/>
                <a:gd name="connsiteY6" fmla="*/ 9258 h 120528"/>
                <a:gd name="connsiteX7" fmla="*/ 17924 w 88243"/>
                <a:gd name="connsiteY7" fmla="*/ 9258 h 120528"/>
                <a:gd name="connsiteX8" fmla="*/ 17924 w 88243"/>
                <a:gd name="connsiteY8" fmla="*/ 11410 h 120528"/>
                <a:gd name="connsiteX9" fmla="*/ 20077 w 88243"/>
                <a:gd name="connsiteY9" fmla="*/ 11410 h 120528"/>
                <a:gd name="connsiteX10" fmla="*/ 20077 w 88243"/>
                <a:gd name="connsiteY10" fmla="*/ 13563 h 120528"/>
                <a:gd name="connsiteX11" fmla="*/ 22229 w 88243"/>
                <a:gd name="connsiteY11" fmla="*/ 13563 h 120528"/>
                <a:gd name="connsiteX12" fmla="*/ 22229 w 88243"/>
                <a:gd name="connsiteY12" fmla="*/ 15715 h 120528"/>
                <a:gd name="connsiteX13" fmla="*/ 24381 w 88243"/>
                <a:gd name="connsiteY13" fmla="*/ 15715 h 120528"/>
                <a:gd name="connsiteX14" fmla="*/ 24381 w 88243"/>
                <a:gd name="connsiteY14" fmla="*/ 17867 h 120528"/>
                <a:gd name="connsiteX15" fmla="*/ 26533 w 88243"/>
                <a:gd name="connsiteY15" fmla="*/ 17867 h 120528"/>
                <a:gd name="connsiteX16" fmla="*/ 26533 w 88243"/>
                <a:gd name="connsiteY16" fmla="*/ 20020 h 120528"/>
                <a:gd name="connsiteX17" fmla="*/ 28686 w 88243"/>
                <a:gd name="connsiteY17" fmla="*/ 20020 h 120528"/>
                <a:gd name="connsiteX18" fmla="*/ 28686 w 88243"/>
                <a:gd name="connsiteY18" fmla="*/ 22172 h 120528"/>
                <a:gd name="connsiteX19" fmla="*/ 30838 w 88243"/>
                <a:gd name="connsiteY19" fmla="*/ 22172 h 120528"/>
                <a:gd name="connsiteX20" fmla="*/ 30838 w 88243"/>
                <a:gd name="connsiteY20" fmla="*/ 24324 h 120528"/>
                <a:gd name="connsiteX21" fmla="*/ 32990 w 88243"/>
                <a:gd name="connsiteY21" fmla="*/ 24324 h 120528"/>
                <a:gd name="connsiteX22" fmla="*/ 32990 w 88243"/>
                <a:gd name="connsiteY22" fmla="*/ 26476 h 120528"/>
                <a:gd name="connsiteX23" fmla="*/ 35143 w 88243"/>
                <a:gd name="connsiteY23" fmla="*/ 26476 h 120528"/>
                <a:gd name="connsiteX24" fmla="*/ 35143 w 88243"/>
                <a:gd name="connsiteY24" fmla="*/ 28629 h 120528"/>
                <a:gd name="connsiteX25" fmla="*/ 37295 w 88243"/>
                <a:gd name="connsiteY25" fmla="*/ 28629 h 120528"/>
                <a:gd name="connsiteX26" fmla="*/ 37295 w 88243"/>
                <a:gd name="connsiteY26" fmla="*/ 30781 h 120528"/>
                <a:gd name="connsiteX27" fmla="*/ 39447 w 88243"/>
                <a:gd name="connsiteY27" fmla="*/ 30781 h 120528"/>
                <a:gd name="connsiteX28" fmla="*/ 39447 w 88243"/>
                <a:gd name="connsiteY28" fmla="*/ 35086 h 120528"/>
                <a:gd name="connsiteX29" fmla="*/ 41599 w 88243"/>
                <a:gd name="connsiteY29" fmla="*/ 35086 h 120528"/>
                <a:gd name="connsiteX30" fmla="*/ 41599 w 88243"/>
                <a:gd name="connsiteY30" fmla="*/ 37238 h 120528"/>
                <a:gd name="connsiteX31" fmla="*/ 43752 w 88243"/>
                <a:gd name="connsiteY31" fmla="*/ 37238 h 120528"/>
                <a:gd name="connsiteX32" fmla="*/ 43752 w 88243"/>
                <a:gd name="connsiteY32" fmla="*/ 41542 h 120528"/>
                <a:gd name="connsiteX33" fmla="*/ 45904 w 88243"/>
                <a:gd name="connsiteY33" fmla="*/ 41542 h 120528"/>
                <a:gd name="connsiteX34" fmla="*/ 45904 w 88243"/>
                <a:gd name="connsiteY34" fmla="*/ 43695 h 120528"/>
                <a:gd name="connsiteX35" fmla="*/ 48056 w 88243"/>
                <a:gd name="connsiteY35" fmla="*/ 43695 h 120528"/>
                <a:gd name="connsiteX36" fmla="*/ 48056 w 88243"/>
                <a:gd name="connsiteY36" fmla="*/ 45847 h 120528"/>
                <a:gd name="connsiteX37" fmla="*/ 50209 w 88243"/>
                <a:gd name="connsiteY37" fmla="*/ 45847 h 120528"/>
                <a:gd name="connsiteX38" fmla="*/ 50209 w 88243"/>
                <a:gd name="connsiteY38" fmla="*/ 50152 h 120528"/>
                <a:gd name="connsiteX39" fmla="*/ 52361 w 88243"/>
                <a:gd name="connsiteY39" fmla="*/ 50152 h 120528"/>
                <a:gd name="connsiteX40" fmla="*/ 52361 w 88243"/>
                <a:gd name="connsiteY40" fmla="*/ 52304 h 120528"/>
                <a:gd name="connsiteX41" fmla="*/ 54513 w 88243"/>
                <a:gd name="connsiteY41" fmla="*/ 52304 h 120528"/>
                <a:gd name="connsiteX42" fmla="*/ 54513 w 88243"/>
                <a:gd name="connsiteY42" fmla="*/ 56608 h 120528"/>
                <a:gd name="connsiteX43" fmla="*/ 56665 w 88243"/>
                <a:gd name="connsiteY43" fmla="*/ 56608 h 120528"/>
                <a:gd name="connsiteX44" fmla="*/ 56665 w 88243"/>
                <a:gd name="connsiteY44" fmla="*/ 58761 h 120528"/>
                <a:gd name="connsiteX45" fmla="*/ 58818 w 88243"/>
                <a:gd name="connsiteY45" fmla="*/ 58761 h 120528"/>
                <a:gd name="connsiteX46" fmla="*/ 58818 w 88243"/>
                <a:gd name="connsiteY46" fmla="*/ 60913 h 120528"/>
                <a:gd name="connsiteX47" fmla="*/ 60970 w 88243"/>
                <a:gd name="connsiteY47" fmla="*/ 60913 h 120528"/>
                <a:gd name="connsiteX48" fmla="*/ 60970 w 88243"/>
                <a:gd name="connsiteY48" fmla="*/ 65218 h 120528"/>
                <a:gd name="connsiteX49" fmla="*/ 63122 w 88243"/>
                <a:gd name="connsiteY49" fmla="*/ 65218 h 120528"/>
                <a:gd name="connsiteX50" fmla="*/ 63122 w 88243"/>
                <a:gd name="connsiteY50" fmla="*/ 67370 h 120528"/>
                <a:gd name="connsiteX51" fmla="*/ 65275 w 88243"/>
                <a:gd name="connsiteY51" fmla="*/ 67370 h 120528"/>
                <a:gd name="connsiteX52" fmla="*/ 65275 w 88243"/>
                <a:gd name="connsiteY52" fmla="*/ 71674 h 120528"/>
                <a:gd name="connsiteX53" fmla="*/ 67427 w 88243"/>
                <a:gd name="connsiteY53" fmla="*/ 71674 h 120528"/>
                <a:gd name="connsiteX54" fmla="*/ 67427 w 88243"/>
                <a:gd name="connsiteY54" fmla="*/ 75979 h 120528"/>
                <a:gd name="connsiteX55" fmla="*/ 69579 w 88243"/>
                <a:gd name="connsiteY55" fmla="*/ 75979 h 120528"/>
                <a:gd name="connsiteX56" fmla="*/ 69579 w 88243"/>
                <a:gd name="connsiteY56" fmla="*/ 78131 h 120528"/>
                <a:gd name="connsiteX57" fmla="*/ 71731 w 88243"/>
                <a:gd name="connsiteY57" fmla="*/ 78131 h 120528"/>
                <a:gd name="connsiteX58" fmla="*/ 71731 w 88243"/>
                <a:gd name="connsiteY58" fmla="*/ 82436 h 120528"/>
                <a:gd name="connsiteX59" fmla="*/ 73884 w 88243"/>
                <a:gd name="connsiteY59" fmla="*/ 82436 h 120528"/>
                <a:gd name="connsiteX60" fmla="*/ 73884 w 88243"/>
                <a:gd name="connsiteY60" fmla="*/ 86740 h 120528"/>
                <a:gd name="connsiteX61" fmla="*/ 76036 w 88243"/>
                <a:gd name="connsiteY61" fmla="*/ 86740 h 120528"/>
                <a:gd name="connsiteX62" fmla="*/ 76036 w 88243"/>
                <a:gd name="connsiteY62" fmla="*/ 88893 h 120528"/>
                <a:gd name="connsiteX63" fmla="*/ 78188 w 88243"/>
                <a:gd name="connsiteY63" fmla="*/ 88893 h 120528"/>
                <a:gd name="connsiteX64" fmla="*/ 78188 w 88243"/>
                <a:gd name="connsiteY64" fmla="*/ 93197 h 120528"/>
                <a:gd name="connsiteX65" fmla="*/ 80341 w 88243"/>
                <a:gd name="connsiteY65" fmla="*/ 93197 h 120528"/>
                <a:gd name="connsiteX66" fmla="*/ 80341 w 88243"/>
                <a:gd name="connsiteY66" fmla="*/ 97502 h 120528"/>
                <a:gd name="connsiteX67" fmla="*/ 82493 w 88243"/>
                <a:gd name="connsiteY67" fmla="*/ 97502 h 120528"/>
                <a:gd name="connsiteX68" fmla="*/ 82493 w 88243"/>
                <a:gd name="connsiteY68" fmla="*/ 101806 h 120528"/>
                <a:gd name="connsiteX69" fmla="*/ 84645 w 88243"/>
                <a:gd name="connsiteY69" fmla="*/ 101806 h 120528"/>
                <a:gd name="connsiteX70" fmla="*/ 84645 w 88243"/>
                <a:gd name="connsiteY70" fmla="*/ 106111 h 120528"/>
                <a:gd name="connsiteX71" fmla="*/ 86797 w 88243"/>
                <a:gd name="connsiteY71" fmla="*/ 106111 h 120528"/>
                <a:gd name="connsiteX72" fmla="*/ 86797 w 88243"/>
                <a:gd name="connsiteY72" fmla="*/ 110416 h 120528"/>
                <a:gd name="connsiteX73" fmla="*/ 88950 w 88243"/>
                <a:gd name="connsiteY73" fmla="*/ 110416 h 120528"/>
                <a:gd name="connsiteX74" fmla="*/ 88950 w 88243"/>
                <a:gd name="connsiteY74" fmla="*/ 121177 h 120528"/>
                <a:gd name="connsiteX75" fmla="*/ 86797 w 88243"/>
                <a:gd name="connsiteY75" fmla="*/ 121177 h 120528"/>
                <a:gd name="connsiteX76" fmla="*/ 86797 w 88243"/>
                <a:gd name="connsiteY76" fmla="*/ 119025 h 120528"/>
                <a:gd name="connsiteX77" fmla="*/ 84645 w 88243"/>
                <a:gd name="connsiteY77" fmla="*/ 119025 h 120528"/>
                <a:gd name="connsiteX78" fmla="*/ 84645 w 88243"/>
                <a:gd name="connsiteY78" fmla="*/ 116872 h 120528"/>
                <a:gd name="connsiteX79" fmla="*/ 80341 w 88243"/>
                <a:gd name="connsiteY79" fmla="*/ 116872 h 120528"/>
                <a:gd name="connsiteX80" fmla="*/ 80341 w 88243"/>
                <a:gd name="connsiteY80" fmla="*/ 114720 h 120528"/>
                <a:gd name="connsiteX81" fmla="*/ 78188 w 88243"/>
                <a:gd name="connsiteY81" fmla="*/ 114720 h 120528"/>
                <a:gd name="connsiteX82" fmla="*/ 78188 w 88243"/>
                <a:gd name="connsiteY82" fmla="*/ 112568 h 120528"/>
                <a:gd name="connsiteX83" fmla="*/ 76036 w 88243"/>
                <a:gd name="connsiteY83" fmla="*/ 112568 h 120528"/>
                <a:gd name="connsiteX84" fmla="*/ 76036 w 88243"/>
                <a:gd name="connsiteY84" fmla="*/ 110416 h 120528"/>
                <a:gd name="connsiteX85" fmla="*/ 69579 w 88243"/>
                <a:gd name="connsiteY85" fmla="*/ 110416 h 120528"/>
                <a:gd name="connsiteX86" fmla="*/ 69579 w 88243"/>
                <a:gd name="connsiteY86" fmla="*/ 101806 h 120528"/>
                <a:gd name="connsiteX87" fmla="*/ 67427 w 88243"/>
                <a:gd name="connsiteY87" fmla="*/ 101806 h 120528"/>
                <a:gd name="connsiteX88" fmla="*/ 67427 w 88243"/>
                <a:gd name="connsiteY88" fmla="*/ 99654 h 120528"/>
                <a:gd name="connsiteX89" fmla="*/ 65275 w 88243"/>
                <a:gd name="connsiteY89" fmla="*/ 99654 h 120528"/>
                <a:gd name="connsiteX90" fmla="*/ 65275 w 88243"/>
                <a:gd name="connsiteY90" fmla="*/ 93197 h 120528"/>
                <a:gd name="connsiteX91" fmla="*/ 63122 w 88243"/>
                <a:gd name="connsiteY91" fmla="*/ 93197 h 120528"/>
                <a:gd name="connsiteX92" fmla="*/ 63122 w 88243"/>
                <a:gd name="connsiteY92" fmla="*/ 88893 h 120528"/>
                <a:gd name="connsiteX93" fmla="*/ 60970 w 88243"/>
                <a:gd name="connsiteY93" fmla="*/ 88893 h 120528"/>
                <a:gd name="connsiteX94" fmla="*/ 60970 w 88243"/>
                <a:gd name="connsiteY94" fmla="*/ 86740 h 120528"/>
                <a:gd name="connsiteX95" fmla="*/ 58818 w 88243"/>
                <a:gd name="connsiteY95" fmla="*/ 86740 h 120528"/>
                <a:gd name="connsiteX96" fmla="*/ 58818 w 88243"/>
                <a:gd name="connsiteY96" fmla="*/ 84588 h 120528"/>
                <a:gd name="connsiteX97" fmla="*/ 56665 w 88243"/>
                <a:gd name="connsiteY97" fmla="*/ 84588 h 120528"/>
                <a:gd name="connsiteX98" fmla="*/ 56665 w 88243"/>
                <a:gd name="connsiteY98" fmla="*/ 80284 h 120528"/>
                <a:gd name="connsiteX99" fmla="*/ 54513 w 88243"/>
                <a:gd name="connsiteY99" fmla="*/ 80284 h 120528"/>
                <a:gd name="connsiteX100" fmla="*/ 54513 w 88243"/>
                <a:gd name="connsiteY100" fmla="*/ 75979 h 120528"/>
                <a:gd name="connsiteX101" fmla="*/ 50209 w 88243"/>
                <a:gd name="connsiteY101" fmla="*/ 75979 h 120528"/>
                <a:gd name="connsiteX102" fmla="*/ 50209 w 88243"/>
                <a:gd name="connsiteY102" fmla="*/ 73827 h 120528"/>
                <a:gd name="connsiteX103" fmla="*/ 48056 w 88243"/>
                <a:gd name="connsiteY103" fmla="*/ 73827 h 120528"/>
                <a:gd name="connsiteX104" fmla="*/ 48056 w 88243"/>
                <a:gd name="connsiteY104" fmla="*/ 60913 h 120528"/>
                <a:gd name="connsiteX105" fmla="*/ 45904 w 88243"/>
                <a:gd name="connsiteY105" fmla="*/ 60913 h 120528"/>
                <a:gd name="connsiteX106" fmla="*/ 45904 w 88243"/>
                <a:gd name="connsiteY106" fmla="*/ 54456 h 120528"/>
                <a:gd name="connsiteX107" fmla="*/ 43752 w 88243"/>
                <a:gd name="connsiteY107" fmla="*/ 54456 h 120528"/>
                <a:gd name="connsiteX108" fmla="*/ 43752 w 88243"/>
                <a:gd name="connsiteY108" fmla="*/ 50152 h 120528"/>
                <a:gd name="connsiteX109" fmla="*/ 41599 w 88243"/>
                <a:gd name="connsiteY109" fmla="*/ 50152 h 120528"/>
                <a:gd name="connsiteX110" fmla="*/ 41599 w 88243"/>
                <a:gd name="connsiteY110" fmla="*/ 47999 h 120528"/>
                <a:gd name="connsiteX111" fmla="*/ 37295 w 88243"/>
                <a:gd name="connsiteY111" fmla="*/ 47999 h 120528"/>
                <a:gd name="connsiteX112" fmla="*/ 37295 w 88243"/>
                <a:gd name="connsiteY112" fmla="*/ 45847 h 120528"/>
                <a:gd name="connsiteX113" fmla="*/ 35143 w 88243"/>
                <a:gd name="connsiteY113" fmla="*/ 45847 h 120528"/>
                <a:gd name="connsiteX114" fmla="*/ 35143 w 88243"/>
                <a:gd name="connsiteY114" fmla="*/ 43695 h 120528"/>
                <a:gd name="connsiteX115" fmla="*/ 30838 w 88243"/>
                <a:gd name="connsiteY115" fmla="*/ 43695 h 120528"/>
                <a:gd name="connsiteX116" fmla="*/ 30838 w 88243"/>
                <a:gd name="connsiteY116" fmla="*/ 39390 h 120528"/>
                <a:gd name="connsiteX117" fmla="*/ 26533 w 88243"/>
                <a:gd name="connsiteY117" fmla="*/ 39390 h 120528"/>
                <a:gd name="connsiteX118" fmla="*/ 26533 w 88243"/>
                <a:gd name="connsiteY118" fmla="*/ 37238 h 120528"/>
                <a:gd name="connsiteX119" fmla="*/ 22229 w 88243"/>
                <a:gd name="connsiteY119" fmla="*/ 37238 h 120528"/>
                <a:gd name="connsiteX120" fmla="*/ 22229 w 88243"/>
                <a:gd name="connsiteY120" fmla="*/ 35086 h 120528"/>
                <a:gd name="connsiteX121" fmla="*/ 20077 w 88243"/>
                <a:gd name="connsiteY121" fmla="*/ 35086 h 120528"/>
                <a:gd name="connsiteX122" fmla="*/ 20077 w 88243"/>
                <a:gd name="connsiteY122" fmla="*/ 32933 h 120528"/>
                <a:gd name="connsiteX123" fmla="*/ 17924 w 88243"/>
                <a:gd name="connsiteY123" fmla="*/ 32933 h 120528"/>
                <a:gd name="connsiteX124" fmla="*/ 17924 w 88243"/>
                <a:gd name="connsiteY124" fmla="*/ 30781 h 120528"/>
                <a:gd name="connsiteX125" fmla="*/ 15772 w 88243"/>
                <a:gd name="connsiteY125" fmla="*/ 30781 h 120528"/>
                <a:gd name="connsiteX126" fmla="*/ 15772 w 88243"/>
                <a:gd name="connsiteY126" fmla="*/ 28629 h 120528"/>
                <a:gd name="connsiteX127" fmla="*/ 13620 w 88243"/>
                <a:gd name="connsiteY127" fmla="*/ 28629 h 120528"/>
                <a:gd name="connsiteX128" fmla="*/ 13620 w 88243"/>
                <a:gd name="connsiteY128" fmla="*/ 26476 h 120528"/>
                <a:gd name="connsiteX129" fmla="*/ 11467 w 88243"/>
                <a:gd name="connsiteY129" fmla="*/ 26476 h 120528"/>
                <a:gd name="connsiteX130" fmla="*/ 11467 w 88243"/>
                <a:gd name="connsiteY130" fmla="*/ 24324 h 120528"/>
                <a:gd name="connsiteX131" fmla="*/ 7163 w 88243"/>
                <a:gd name="connsiteY131" fmla="*/ 24324 h 120528"/>
                <a:gd name="connsiteX132" fmla="*/ 7163 w 88243"/>
                <a:gd name="connsiteY132" fmla="*/ 22172 h 120528"/>
                <a:gd name="connsiteX133" fmla="*/ 5011 w 88243"/>
                <a:gd name="connsiteY133" fmla="*/ 22172 h 120528"/>
                <a:gd name="connsiteX134" fmla="*/ 5011 w 88243"/>
                <a:gd name="connsiteY134" fmla="*/ 20020 h 120528"/>
                <a:gd name="connsiteX135" fmla="*/ 2858 w 88243"/>
                <a:gd name="connsiteY135" fmla="*/ 20020 h 120528"/>
                <a:gd name="connsiteX136" fmla="*/ 2858 w 88243"/>
                <a:gd name="connsiteY136" fmla="*/ 17867 h 120528"/>
                <a:gd name="connsiteX137" fmla="*/ 706 w 88243"/>
                <a:gd name="connsiteY137" fmla="*/ 17867 h 120528"/>
                <a:gd name="connsiteX138" fmla="*/ 706 w 88243"/>
                <a:gd name="connsiteY138" fmla="*/ 11410 h 120528"/>
                <a:gd name="connsiteX139" fmla="*/ 2858 w 88243"/>
                <a:gd name="connsiteY139" fmla="*/ 11410 h 120528"/>
                <a:gd name="connsiteX140" fmla="*/ 2858 w 88243"/>
                <a:gd name="connsiteY140" fmla="*/ 2801 h 120528"/>
                <a:gd name="connsiteX141" fmla="*/ 5011 w 88243"/>
                <a:gd name="connsiteY141" fmla="*/ 2801 h 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88243" h="120528">
                  <a:moveTo>
                    <a:pt x="5011" y="649"/>
                  </a:moveTo>
                  <a:lnTo>
                    <a:pt x="11467" y="649"/>
                  </a:lnTo>
                  <a:lnTo>
                    <a:pt x="11467" y="2801"/>
                  </a:lnTo>
                  <a:lnTo>
                    <a:pt x="13620" y="2801"/>
                  </a:lnTo>
                  <a:lnTo>
                    <a:pt x="13620" y="4954"/>
                  </a:lnTo>
                  <a:lnTo>
                    <a:pt x="15772" y="4954"/>
                  </a:lnTo>
                  <a:lnTo>
                    <a:pt x="15772" y="9258"/>
                  </a:lnTo>
                  <a:lnTo>
                    <a:pt x="17924" y="9258"/>
                  </a:lnTo>
                  <a:lnTo>
                    <a:pt x="17924" y="11410"/>
                  </a:lnTo>
                  <a:lnTo>
                    <a:pt x="20077" y="11410"/>
                  </a:lnTo>
                  <a:lnTo>
                    <a:pt x="20077" y="13563"/>
                  </a:lnTo>
                  <a:lnTo>
                    <a:pt x="22229" y="13563"/>
                  </a:lnTo>
                  <a:lnTo>
                    <a:pt x="22229" y="15715"/>
                  </a:lnTo>
                  <a:lnTo>
                    <a:pt x="24381" y="15715"/>
                  </a:lnTo>
                  <a:lnTo>
                    <a:pt x="24381" y="17867"/>
                  </a:lnTo>
                  <a:lnTo>
                    <a:pt x="26533" y="17867"/>
                  </a:lnTo>
                  <a:lnTo>
                    <a:pt x="26533" y="20020"/>
                  </a:lnTo>
                  <a:lnTo>
                    <a:pt x="28686" y="20020"/>
                  </a:lnTo>
                  <a:lnTo>
                    <a:pt x="28686" y="22172"/>
                  </a:lnTo>
                  <a:lnTo>
                    <a:pt x="30838" y="22172"/>
                  </a:lnTo>
                  <a:lnTo>
                    <a:pt x="30838" y="24324"/>
                  </a:lnTo>
                  <a:lnTo>
                    <a:pt x="32990" y="24324"/>
                  </a:lnTo>
                  <a:lnTo>
                    <a:pt x="32990" y="26476"/>
                  </a:lnTo>
                  <a:lnTo>
                    <a:pt x="35143" y="26476"/>
                  </a:lnTo>
                  <a:lnTo>
                    <a:pt x="35143" y="28629"/>
                  </a:lnTo>
                  <a:lnTo>
                    <a:pt x="37295" y="28629"/>
                  </a:lnTo>
                  <a:lnTo>
                    <a:pt x="37295" y="30781"/>
                  </a:lnTo>
                  <a:lnTo>
                    <a:pt x="39447" y="30781"/>
                  </a:lnTo>
                  <a:lnTo>
                    <a:pt x="39447" y="35086"/>
                  </a:lnTo>
                  <a:lnTo>
                    <a:pt x="41599" y="35086"/>
                  </a:lnTo>
                  <a:lnTo>
                    <a:pt x="41599" y="37238"/>
                  </a:lnTo>
                  <a:lnTo>
                    <a:pt x="43752" y="37238"/>
                  </a:lnTo>
                  <a:lnTo>
                    <a:pt x="43752" y="41542"/>
                  </a:lnTo>
                  <a:lnTo>
                    <a:pt x="45904" y="41542"/>
                  </a:lnTo>
                  <a:lnTo>
                    <a:pt x="45904" y="43695"/>
                  </a:lnTo>
                  <a:lnTo>
                    <a:pt x="48056" y="43695"/>
                  </a:lnTo>
                  <a:lnTo>
                    <a:pt x="48056" y="45847"/>
                  </a:lnTo>
                  <a:lnTo>
                    <a:pt x="50209" y="45847"/>
                  </a:lnTo>
                  <a:lnTo>
                    <a:pt x="50209" y="50152"/>
                  </a:lnTo>
                  <a:lnTo>
                    <a:pt x="52361" y="50152"/>
                  </a:lnTo>
                  <a:lnTo>
                    <a:pt x="52361" y="52304"/>
                  </a:lnTo>
                  <a:lnTo>
                    <a:pt x="54513" y="52304"/>
                  </a:lnTo>
                  <a:lnTo>
                    <a:pt x="54513" y="56608"/>
                  </a:lnTo>
                  <a:lnTo>
                    <a:pt x="56665" y="56608"/>
                  </a:lnTo>
                  <a:lnTo>
                    <a:pt x="56665" y="58761"/>
                  </a:lnTo>
                  <a:lnTo>
                    <a:pt x="58818" y="58761"/>
                  </a:lnTo>
                  <a:lnTo>
                    <a:pt x="58818" y="60913"/>
                  </a:lnTo>
                  <a:lnTo>
                    <a:pt x="60970" y="60913"/>
                  </a:lnTo>
                  <a:lnTo>
                    <a:pt x="60970" y="65218"/>
                  </a:lnTo>
                  <a:lnTo>
                    <a:pt x="63122" y="65218"/>
                  </a:lnTo>
                  <a:lnTo>
                    <a:pt x="63122" y="67370"/>
                  </a:lnTo>
                  <a:lnTo>
                    <a:pt x="65275" y="67370"/>
                  </a:lnTo>
                  <a:lnTo>
                    <a:pt x="65275" y="71674"/>
                  </a:lnTo>
                  <a:lnTo>
                    <a:pt x="67427" y="71674"/>
                  </a:lnTo>
                  <a:lnTo>
                    <a:pt x="67427" y="75979"/>
                  </a:lnTo>
                  <a:lnTo>
                    <a:pt x="69579" y="75979"/>
                  </a:lnTo>
                  <a:lnTo>
                    <a:pt x="69579" y="78131"/>
                  </a:lnTo>
                  <a:lnTo>
                    <a:pt x="71731" y="78131"/>
                  </a:lnTo>
                  <a:lnTo>
                    <a:pt x="71731" y="82436"/>
                  </a:lnTo>
                  <a:lnTo>
                    <a:pt x="73884" y="82436"/>
                  </a:lnTo>
                  <a:lnTo>
                    <a:pt x="73884" y="86740"/>
                  </a:lnTo>
                  <a:lnTo>
                    <a:pt x="76036" y="86740"/>
                  </a:lnTo>
                  <a:lnTo>
                    <a:pt x="76036" y="88893"/>
                  </a:lnTo>
                  <a:lnTo>
                    <a:pt x="78188" y="88893"/>
                  </a:lnTo>
                  <a:lnTo>
                    <a:pt x="78188" y="93197"/>
                  </a:lnTo>
                  <a:lnTo>
                    <a:pt x="80341" y="93197"/>
                  </a:lnTo>
                  <a:lnTo>
                    <a:pt x="80341" y="97502"/>
                  </a:lnTo>
                  <a:lnTo>
                    <a:pt x="82493" y="97502"/>
                  </a:lnTo>
                  <a:lnTo>
                    <a:pt x="82493" y="101806"/>
                  </a:lnTo>
                  <a:lnTo>
                    <a:pt x="84645" y="101806"/>
                  </a:lnTo>
                  <a:lnTo>
                    <a:pt x="84645" y="106111"/>
                  </a:lnTo>
                  <a:lnTo>
                    <a:pt x="86797" y="106111"/>
                  </a:lnTo>
                  <a:lnTo>
                    <a:pt x="86797" y="110416"/>
                  </a:lnTo>
                  <a:lnTo>
                    <a:pt x="88950" y="110416"/>
                  </a:lnTo>
                  <a:lnTo>
                    <a:pt x="88950" y="121177"/>
                  </a:lnTo>
                  <a:lnTo>
                    <a:pt x="86797" y="121177"/>
                  </a:lnTo>
                  <a:lnTo>
                    <a:pt x="86797" y="119025"/>
                  </a:lnTo>
                  <a:lnTo>
                    <a:pt x="84645" y="119025"/>
                  </a:lnTo>
                  <a:lnTo>
                    <a:pt x="84645" y="116872"/>
                  </a:lnTo>
                  <a:lnTo>
                    <a:pt x="80341" y="116872"/>
                  </a:lnTo>
                  <a:lnTo>
                    <a:pt x="80341" y="114720"/>
                  </a:lnTo>
                  <a:lnTo>
                    <a:pt x="78188" y="114720"/>
                  </a:lnTo>
                  <a:lnTo>
                    <a:pt x="78188" y="112568"/>
                  </a:lnTo>
                  <a:lnTo>
                    <a:pt x="76036" y="112568"/>
                  </a:lnTo>
                  <a:lnTo>
                    <a:pt x="76036" y="110416"/>
                  </a:lnTo>
                  <a:lnTo>
                    <a:pt x="69579" y="110416"/>
                  </a:lnTo>
                  <a:lnTo>
                    <a:pt x="69579" y="101806"/>
                  </a:lnTo>
                  <a:lnTo>
                    <a:pt x="67427" y="101806"/>
                  </a:lnTo>
                  <a:lnTo>
                    <a:pt x="67427" y="99654"/>
                  </a:lnTo>
                  <a:lnTo>
                    <a:pt x="65275" y="99654"/>
                  </a:lnTo>
                  <a:lnTo>
                    <a:pt x="65275" y="93197"/>
                  </a:lnTo>
                  <a:lnTo>
                    <a:pt x="63122" y="93197"/>
                  </a:lnTo>
                  <a:lnTo>
                    <a:pt x="63122" y="88893"/>
                  </a:lnTo>
                  <a:lnTo>
                    <a:pt x="60970" y="88893"/>
                  </a:lnTo>
                  <a:lnTo>
                    <a:pt x="60970" y="86740"/>
                  </a:lnTo>
                  <a:lnTo>
                    <a:pt x="58818" y="86740"/>
                  </a:lnTo>
                  <a:lnTo>
                    <a:pt x="58818" y="84588"/>
                  </a:lnTo>
                  <a:lnTo>
                    <a:pt x="56665" y="84588"/>
                  </a:lnTo>
                  <a:lnTo>
                    <a:pt x="56665" y="80284"/>
                  </a:lnTo>
                  <a:lnTo>
                    <a:pt x="54513" y="80284"/>
                  </a:lnTo>
                  <a:lnTo>
                    <a:pt x="54513" y="75979"/>
                  </a:lnTo>
                  <a:lnTo>
                    <a:pt x="50209" y="75979"/>
                  </a:lnTo>
                  <a:lnTo>
                    <a:pt x="50209" y="73827"/>
                  </a:lnTo>
                  <a:lnTo>
                    <a:pt x="48056" y="73827"/>
                  </a:lnTo>
                  <a:lnTo>
                    <a:pt x="48056" y="60913"/>
                  </a:lnTo>
                  <a:lnTo>
                    <a:pt x="45904" y="60913"/>
                  </a:lnTo>
                  <a:lnTo>
                    <a:pt x="45904" y="54456"/>
                  </a:lnTo>
                  <a:lnTo>
                    <a:pt x="43752" y="54456"/>
                  </a:lnTo>
                  <a:lnTo>
                    <a:pt x="43752" y="50152"/>
                  </a:lnTo>
                  <a:lnTo>
                    <a:pt x="41599" y="50152"/>
                  </a:lnTo>
                  <a:lnTo>
                    <a:pt x="41599" y="47999"/>
                  </a:lnTo>
                  <a:lnTo>
                    <a:pt x="37295" y="47999"/>
                  </a:lnTo>
                  <a:lnTo>
                    <a:pt x="37295" y="45847"/>
                  </a:lnTo>
                  <a:lnTo>
                    <a:pt x="35143" y="45847"/>
                  </a:lnTo>
                  <a:lnTo>
                    <a:pt x="35143" y="43695"/>
                  </a:lnTo>
                  <a:lnTo>
                    <a:pt x="30838" y="43695"/>
                  </a:lnTo>
                  <a:lnTo>
                    <a:pt x="30838" y="39390"/>
                  </a:lnTo>
                  <a:lnTo>
                    <a:pt x="26533" y="39390"/>
                  </a:lnTo>
                  <a:lnTo>
                    <a:pt x="26533" y="37238"/>
                  </a:lnTo>
                  <a:lnTo>
                    <a:pt x="22229" y="37238"/>
                  </a:lnTo>
                  <a:lnTo>
                    <a:pt x="22229" y="35086"/>
                  </a:lnTo>
                  <a:lnTo>
                    <a:pt x="20077" y="35086"/>
                  </a:lnTo>
                  <a:lnTo>
                    <a:pt x="20077" y="32933"/>
                  </a:lnTo>
                  <a:lnTo>
                    <a:pt x="17924" y="32933"/>
                  </a:lnTo>
                  <a:lnTo>
                    <a:pt x="17924" y="30781"/>
                  </a:lnTo>
                  <a:lnTo>
                    <a:pt x="15772" y="30781"/>
                  </a:lnTo>
                  <a:lnTo>
                    <a:pt x="15772" y="28629"/>
                  </a:lnTo>
                  <a:lnTo>
                    <a:pt x="13620" y="28629"/>
                  </a:lnTo>
                  <a:lnTo>
                    <a:pt x="13620" y="26476"/>
                  </a:lnTo>
                  <a:lnTo>
                    <a:pt x="11467" y="26476"/>
                  </a:lnTo>
                  <a:lnTo>
                    <a:pt x="11467" y="24324"/>
                  </a:lnTo>
                  <a:lnTo>
                    <a:pt x="7163" y="24324"/>
                  </a:lnTo>
                  <a:lnTo>
                    <a:pt x="7163" y="22172"/>
                  </a:lnTo>
                  <a:lnTo>
                    <a:pt x="5011" y="22172"/>
                  </a:lnTo>
                  <a:lnTo>
                    <a:pt x="5011" y="20020"/>
                  </a:lnTo>
                  <a:lnTo>
                    <a:pt x="2858" y="20020"/>
                  </a:lnTo>
                  <a:lnTo>
                    <a:pt x="2858" y="17867"/>
                  </a:lnTo>
                  <a:lnTo>
                    <a:pt x="706" y="17867"/>
                  </a:lnTo>
                  <a:lnTo>
                    <a:pt x="706" y="11410"/>
                  </a:lnTo>
                  <a:lnTo>
                    <a:pt x="2858" y="11410"/>
                  </a:lnTo>
                  <a:lnTo>
                    <a:pt x="2858" y="2801"/>
                  </a:lnTo>
                  <a:lnTo>
                    <a:pt x="5011" y="2801"/>
                  </a:lnTo>
                  <a:close/>
                </a:path>
              </a:pathLst>
            </a:custGeom>
            <a:solidFill>
              <a:srgbClr val="EFE8D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6D5BD3C5-75E7-321C-402D-CE04B13BCBAD}"/>
                </a:ext>
              </a:extLst>
            </p:cNvPr>
            <p:cNvSpPr/>
            <p:nvPr/>
          </p:nvSpPr>
          <p:spPr>
            <a:xfrm>
              <a:off x="11996884" y="9105196"/>
              <a:ext cx="49502" cy="111918"/>
            </a:xfrm>
            <a:custGeom>
              <a:avLst/>
              <a:gdLst>
                <a:gd name="connsiteX0" fmla="*/ 26138 w 49502"/>
                <a:gd name="connsiteY0" fmla="*/ 768 h 111918"/>
                <a:gd name="connsiteX1" fmla="*/ 28291 w 49502"/>
                <a:gd name="connsiteY1" fmla="*/ 768 h 111918"/>
                <a:gd name="connsiteX2" fmla="*/ 28291 w 49502"/>
                <a:gd name="connsiteY2" fmla="*/ 56727 h 111918"/>
                <a:gd name="connsiteX3" fmla="*/ 30443 w 49502"/>
                <a:gd name="connsiteY3" fmla="*/ 56727 h 111918"/>
                <a:gd name="connsiteX4" fmla="*/ 30443 w 49502"/>
                <a:gd name="connsiteY4" fmla="*/ 65337 h 111918"/>
                <a:gd name="connsiteX5" fmla="*/ 32595 w 49502"/>
                <a:gd name="connsiteY5" fmla="*/ 65337 h 111918"/>
                <a:gd name="connsiteX6" fmla="*/ 32595 w 49502"/>
                <a:gd name="connsiteY6" fmla="*/ 71793 h 111918"/>
                <a:gd name="connsiteX7" fmla="*/ 34748 w 49502"/>
                <a:gd name="connsiteY7" fmla="*/ 71793 h 111918"/>
                <a:gd name="connsiteX8" fmla="*/ 34748 w 49502"/>
                <a:gd name="connsiteY8" fmla="*/ 82555 h 111918"/>
                <a:gd name="connsiteX9" fmla="*/ 36900 w 49502"/>
                <a:gd name="connsiteY9" fmla="*/ 82555 h 111918"/>
                <a:gd name="connsiteX10" fmla="*/ 36900 w 49502"/>
                <a:gd name="connsiteY10" fmla="*/ 86859 h 111918"/>
                <a:gd name="connsiteX11" fmla="*/ 39052 w 49502"/>
                <a:gd name="connsiteY11" fmla="*/ 86859 h 111918"/>
                <a:gd name="connsiteX12" fmla="*/ 39052 w 49502"/>
                <a:gd name="connsiteY12" fmla="*/ 91164 h 111918"/>
                <a:gd name="connsiteX13" fmla="*/ 41204 w 49502"/>
                <a:gd name="connsiteY13" fmla="*/ 91164 h 111918"/>
                <a:gd name="connsiteX14" fmla="*/ 41204 w 49502"/>
                <a:gd name="connsiteY14" fmla="*/ 95469 h 111918"/>
                <a:gd name="connsiteX15" fmla="*/ 43357 w 49502"/>
                <a:gd name="connsiteY15" fmla="*/ 95469 h 111918"/>
                <a:gd name="connsiteX16" fmla="*/ 43357 w 49502"/>
                <a:gd name="connsiteY16" fmla="*/ 97621 h 111918"/>
                <a:gd name="connsiteX17" fmla="*/ 45509 w 49502"/>
                <a:gd name="connsiteY17" fmla="*/ 97621 h 111918"/>
                <a:gd name="connsiteX18" fmla="*/ 45509 w 49502"/>
                <a:gd name="connsiteY18" fmla="*/ 101925 h 111918"/>
                <a:gd name="connsiteX19" fmla="*/ 47661 w 49502"/>
                <a:gd name="connsiteY19" fmla="*/ 101925 h 111918"/>
                <a:gd name="connsiteX20" fmla="*/ 47661 w 49502"/>
                <a:gd name="connsiteY20" fmla="*/ 106230 h 111918"/>
                <a:gd name="connsiteX21" fmla="*/ 49814 w 49502"/>
                <a:gd name="connsiteY21" fmla="*/ 106230 h 111918"/>
                <a:gd name="connsiteX22" fmla="*/ 49814 w 49502"/>
                <a:gd name="connsiteY22" fmla="*/ 112687 h 111918"/>
                <a:gd name="connsiteX23" fmla="*/ 19682 w 49502"/>
                <a:gd name="connsiteY23" fmla="*/ 112687 h 111918"/>
                <a:gd name="connsiteX24" fmla="*/ 19682 w 49502"/>
                <a:gd name="connsiteY24" fmla="*/ 108382 h 111918"/>
                <a:gd name="connsiteX25" fmla="*/ 17529 w 49502"/>
                <a:gd name="connsiteY25" fmla="*/ 108382 h 111918"/>
                <a:gd name="connsiteX26" fmla="*/ 17529 w 49502"/>
                <a:gd name="connsiteY26" fmla="*/ 106230 h 111918"/>
                <a:gd name="connsiteX27" fmla="*/ 15377 w 49502"/>
                <a:gd name="connsiteY27" fmla="*/ 106230 h 111918"/>
                <a:gd name="connsiteX28" fmla="*/ 15377 w 49502"/>
                <a:gd name="connsiteY28" fmla="*/ 104078 h 111918"/>
                <a:gd name="connsiteX29" fmla="*/ 13225 w 49502"/>
                <a:gd name="connsiteY29" fmla="*/ 104078 h 111918"/>
                <a:gd name="connsiteX30" fmla="*/ 13225 w 49502"/>
                <a:gd name="connsiteY30" fmla="*/ 99773 h 111918"/>
                <a:gd name="connsiteX31" fmla="*/ 11072 w 49502"/>
                <a:gd name="connsiteY31" fmla="*/ 99773 h 111918"/>
                <a:gd name="connsiteX32" fmla="*/ 11072 w 49502"/>
                <a:gd name="connsiteY32" fmla="*/ 95469 h 111918"/>
                <a:gd name="connsiteX33" fmla="*/ 8920 w 49502"/>
                <a:gd name="connsiteY33" fmla="*/ 95469 h 111918"/>
                <a:gd name="connsiteX34" fmla="*/ 8920 w 49502"/>
                <a:gd name="connsiteY34" fmla="*/ 91164 h 111918"/>
                <a:gd name="connsiteX35" fmla="*/ 6768 w 49502"/>
                <a:gd name="connsiteY35" fmla="*/ 91164 h 111918"/>
                <a:gd name="connsiteX36" fmla="*/ 6768 w 49502"/>
                <a:gd name="connsiteY36" fmla="*/ 86859 h 111918"/>
                <a:gd name="connsiteX37" fmla="*/ 4616 w 49502"/>
                <a:gd name="connsiteY37" fmla="*/ 86859 h 111918"/>
                <a:gd name="connsiteX38" fmla="*/ 4616 w 49502"/>
                <a:gd name="connsiteY38" fmla="*/ 80403 h 111918"/>
                <a:gd name="connsiteX39" fmla="*/ 2463 w 49502"/>
                <a:gd name="connsiteY39" fmla="*/ 80403 h 111918"/>
                <a:gd name="connsiteX40" fmla="*/ 2463 w 49502"/>
                <a:gd name="connsiteY40" fmla="*/ 71793 h 111918"/>
                <a:gd name="connsiteX41" fmla="*/ 311 w 49502"/>
                <a:gd name="connsiteY41" fmla="*/ 71793 h 111918"/>
                <a:gd name="connsiteX42" fmla="*/ 311 w 49502"/>
                <a:gd name="connsiteY42" fmla="*/ 43814 h 111918"/>
                <a:gd name="connsiteX43" fmla="*/ 2463 w 49502"/>
                <a:gd name="connsiteY43" fmla="*/ 43814 h 111918"/>
                <a:gd name="connsiteX44" fmla="*/ 2463 w 49502"/>
                <a:gd name="connsiteY44" fmla="*/ 61032 h 111918"/>
                <a:gd name="connsiteX45" fmla="*/ 28291 w 49502"/>
                <a:gd name="connsiteY45" fmla="*/ 61032 h 111918"/>
                <a:gd name="connsiteX46" fmla="*/ 28291 w 49502"/>
                <a:gd name="connsiteY46" fmla="*/ 58880 h 111918"/>
                <a:gd name="connsiteX47" fmla="*/ 26138 w 49502"/>
                <a:gd name="connsiteY47" fmla="*/ 58880 h 11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502" h="111918">
                  <a:moveTo>
                    <a:pt x="26138" y="768"/>
                  </a:moveTo>
                  <a:lnTo>
                    <a:pt x="28291" y="768"/>
                  </a:lnTo>
                  <a:lnTo>
                    <a:pt x="28291" y="56727"/>
                  </a:lnTo>
                  <a:lnTo>
                    <a:pt x="30443" y="56727"/>
                  </a:lnTo>
                  <a:lnTo>
                    <a:pt x="30443" y="65337"/>
                  </a:lnTo>
                  <a:lnTo>
                    <a:pt x="32595" y="65337"/>
                  </a:lnTo>
                  <a:lnTo>
                    <a:pt x="32595" y="71793"/>
                  </a:lnTo>
                  <a:lnTo>
                    <a:pt x="34748" y="71793"/>
                  </a:lnTo>
                  <a:lnTo>
                    <a:pt x="34748" y="82555"/>
                  </a:lnTo>
                  <a:lnTo>
                    <a:pt x="36900" y="82555"/>
                  </a:lnTo>
                  <a:lnTo>
                    <a:pt x="36900" y="86859"/>
                  </a:lnTo>
                  <a:lnTo>
                    <a:pt x="39052" y="86859"/>
                  </a:lnTo>
                  <a:lnTo>
                    <a:pt x="39052" y="91164"/>
                  </a:lnTo>
                  <a:lnTo>
                    <a:pt x="41204" y="91164"/>
                  </a:lnTo>
                  <a:lnTo>
                    <a:pt x="41204" y="95469"/>
                  </a:lnTo>
                  <a:lnTo>
                    <a:pt x="43357" y="95469"/>
                  </a:lnTo>
                  <a:lnTo>
                    <a:pt x="43357" y="97621"/>
                  </a:lnTo>
                  <a:lnTo>
                    <a:pt x="45509" y="97621"/>
                  </a:lnTo>
                  <a:lnTo>
                    <a:pt x="45509" y="101925"/>
                  </a:lnTo>
                  <a:lnTo>
                    <a:pt x="47661" y="101925"/>
                  </a:lnTo>
                  <a:lnTo>
                    <a:pt x="47661" y="106230"/>
                  </a:lnTo>
                  <a:lnTo>
                    <a:pt x="49814" y="106230"/>
                  </a:lnTo>
                  <a:lnTo>
                    <a:pt x="49814" y="112687"/>
                  </a:lnTo>
                  <a:lnTo>
                    <a:pt x="19682" y="112687"/>
                  </a:lnTo>
                  <a:lnTo>
                    <a:pt x="19682" y="108382"/>
                  </a:lnTo>
                  <a:lnTo>
                    <a:pt x="17529" y="108382"/>
                  </a:lnTo>
                  <a:lnTo>
                    <a:pt x="17529" y="106230"/>
                  </a:lnTo>
                  <a:lnTo>
                    <a:pt x="15377" y="106230"/>
                  </a:lnTo>
                  <a:lnTo>
                    <a:pt x="15377" y="104078"/>
                  </a:lnTo>
                  <a:lnTo>
                    <a:pt x="13225" y="104078"/>
                  </a:lnTo>
                  <a:lnTo>
                    <a:pt x="13225" y="99773"/>
                  </a:lnTo>
                  <a:lnTo>
                    <a:pt x="11072" y="99773"/>
                  </a:lnTo>
                  <a:lnTo>
                    <a:pt x="11072" y="95469"/>
                  </a:lnTo>
                  <a:lnTo>
                    <a:pt x="8920" y="95469"/>
                  </a:lnTo>
                  <a:lnTo>
                    <a:pt x="8920" y="91164"/>
                  </a:lnTo>
                  <a:lnTo>
                    <a:pt x="6768" y="91164"/>
                  </a:lnTo>
                  <a:lnTo>
                    <a:pt x="6768" y="86859"/>
                  </a:lnTo>
                  <a:lnTo>
                    <a:pt x="4616" y="86859"/>
                  </a:lnTo>
                  <a:lnTo>
                    <a:pt x="4616" y="80403"/>
                  </a:lnTo>
                  <a:lnTo>
                    <a:pt x="2463" y="80403"/>
                  </a:lnTo>
                  <a:lnTo>
                    <a:pt x="2463" y="71793"/>
                  </a:lnTo>
                  <a:lnTo>
                    <a:pt x="311" y="71793"/>
                  </a:lnTo>
                  <a:lnTo>
                    <a:pt x="311" y="43814"/>
                  </a:lnTo>
                  <a:lnTo>
                    <a:pt x="2463" y="43814"/>
                  </a:lnTo>
                  <a:lnTo>
                    <a:pt x="2463" y="61032"/>
                  </a:lnTo>
                  <a:lnTo>
                    <a:pt x="28291" y="61032"/>
                  </a:lnTo>
                  <a:lnTo>
                    <a:pt x="28291" y="58880"/>
                  </a:lnTo>
                  <a:lnTo>
                    <a:pt x="26138" y="58880"/>
                  </a:lnTo>
                  <a:close/>
                </a:path>
              </a:pathLst>
            </a:custGeom>
            <a:solidFill>
              <a:srgbClr val="9993A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271B0877-2C04-E22A-6422-7F66114C1F11}"/>
                </a:ext>
              </a:extLst>
            </p:cNvPr>
            <p:cNvSpPr/>
            <p:nvPr/>
          </p:nvSpPr>
          <p:spPr>
            <a:xfrm>
              <a:off x="12885778" y="9111653"/>
              <a:ext cx="36588" cy="92548"/>
            </a:xfrm>
            <a:custGeom>
              <a:avLst/>
              <a:gdLst>
                <a:gd name="connsiteX0" fmla="*/ 9325 w 36588"/>
                <a:gd name="connsiteY0" fmla="*/ 771 h 92548"/>
                <a:gd name="connsiteX1" fmla="*/ 17934 w 36588"/>
                <a:gd name="connsiteY1" fmla="*/ 771 h 92548"/>
                <a:gd name="connsiteX2" fmla="*/ 17934 w 36588"/>
                <a:gd name="connsiteY2" fmla="*/ 2923 h 92548"/>
                <a:gd name="connsiteX3" fmla="*/ 22239 w 36588"/>
                <a:gd name="connsiteY3" fmla="*/ 2923 h 92548"/>
                <a:gd name="connsiteX4" fmla="*/ 22239 w 36588"/>
                <a:gd name="connsiteY4" fmla="*/ 5076 h 92548"/>
                <a:gd name="connsiteX5" fmla="*/ 24391 w 36588"/>
                <a:gd name="connsiteY5" fmla="*/ 5076 h 92548"/>
                <a:gd name="connsiteX6" fmla="*/ 24391 w 36588"/>
                <a:gd name="connsiteY6" fmla="*/ 9380 h 92548"/>
                <a:gd name="connsiteX7" fmla="*/ 26543 w 36588"/>
                <a:gd name="connsiteY7" fmla="*/ 9380 h 92548"/>
                <a:gd name="connsiteX8" fmla="*/ 26543 w 36588"/>
                <a:gd name="connsiteY8" fmla="*/ 11532 h 92548"/>
                <a:gd name="connsiteX9" fmla="*/ 28696 w 36588"/>
                <a:gd name="connsiteY9" fmla="*/ 11532 h 92548"/>
                <a:gd name="connsiteX10" fmla="*/ 28696 w 36588"/>
                <a:gd name="connsiteY10" fmla="*/ 15837 h 92548"/>
                <a:gd name="connsiteX11" fmla="*/ 30848 w 36588"/>
                <a:gd name="connsiteY11" fmla="*/ 15837 h 92548"/>
                <a:gd name="connsiteX12" fmla="*/ 30848 w 36588"/>
                <a:gd name="connsiteY12" fmla="*/ 22294 h 92548"/>
                <a:gd name="connsiteX13" fmla="*/ 33000 w 36588"/>
                <a:gd name="connsiteY13" fmla="*/ 22294 h 92548"/>
                <a:gd name="connsiteX14" fmla="*/ 33000 w 36588"/>
                <a:gd name="connsiteY14" fmla="*/ 26598 h 92548"/>
                <a:gd name="connsiteX15" fmla="*/ 35153 w 36588"/>
                <a:gd name="connsiteY15" fmla="*/ 26598 h 92548"/>
                <a:gd name="connsiteX16" fmla="*/ 35153 w 36588"/>
                <a:gd name="connsiteY16" fmla="*/ 33055 h 92548"/>
                <a:gd name="connsiteX17" fmla="*/ 37305 w 36588"/>
                <a:gd name="connsiteY17" fmla="*/ 33055 h 92548"/>
                <a:gd name="connsiteX18" fmla="*/ 37305 w 36588"/>
                <a:gd name="connsiteY18" fmla="*/ 71796 h 92548"/>
                <a:gd name="connsiteX19" fmla="*/ 35153 w 36588"/>
                <a:gd name="connsiteY19" fmla="*/ 71796 h 92548"/>
                <a:gd name="connsiteX20" fmla="*/ 35153 w 36588"/>
                <a:gd name="connsiteY20" fmla="*/ 84710 h 92548"/>
                <a:gd name="connsiteX21" fmla="*/ 33000 w 36588"/>
                <a:gd name="connsiteY21" fmla="*/ 84710 h 92548"/>
                <a:gd name="connsiteX22" fmla="*/ 33000 w 36588"/>
                <a:gd name="connsiteY22" fmla="*/ 69644 h 92548"/>
                <a:gd name="connsiteX23" fmla="*/ 30848 w 36588"/>
                <a:gd name="connsiteY23" fmla="*/ 69644 h 92548"/>
                <a:gd name="connsiteX24" fmla="*/ 30848 w 36588"/>
                <a:gd name="connsiteY24" fmla="*/ 67492 h 92548"/>
                <a:gd name="connsiteX25" fmla="*/ 28696 w 36588"/>
                <a:gd name="connsiteY25" fmla="*/ 67492 h 92548"/>
                <a:gd name="connsiteX26" fmla="*/ 28696 w 36588"/>
                <a:gd name="connsiteY26" fmla="*/ 71796 h 92548"/>
                <a:gd name="connsiteX27" fmla="*/ 24391 w 36588"/>
                <a:gd name="connsiteY27" fmla="*/ 71796 h 92548"/>
                <a:gd name="connsiteX28" fmla="*/ 24391 w 36588"/>
                <a:gd name="connsiteY28" fmla="*/ 73949 h 92548"/>
                <a:gd name="connsiteX29" fmla="*/ 22239 w 36588"/>
                <a:gd name="connsiteY29" fmla="*/ 73949 h 92548"/>
                <a:gd name="connsiteX30" fmla="*/ 22239 w 36588"/>
                <a:gd name="connsiteY30" fmla="*/ 80406 h 92548"/>
                <a:gd name="connsiteX31" fmla="*/ 17934 w 36588"/>
                <a:gd name="connsiteY31" fmla="*/ 80406 h 92548"/>
                <a:gd name="connsiteX32" fmla="*/ 17934 w 36588"/>
                <a:gd name="connsiteY32" fmla="*/ 76101 h 92548"/>
                <a:gd name="connsiteX33" fmla="*/ 15782 w 36588"/>
                <a:gd name="connsiteY33" fmla="*/ 76101 h 92548"/>
                <a:gd name="connsiteX34" fmla="*/ 15782 w 36588"/>
                <a:gd name="connsiteY34" fmla="*/ 78253 h 92548"/>
                <a:gd name="connsiteX35" fmla="*/ 13630 w 36588"/>
                <a:gd name="connsiteY35" fmla="*/ 78253 h 92548"/>
                <a:gd name="connsiteX36" fmla="*/ 13630 w 36588"/>
                <a:gd name="connsiteY36" fmla="*/ 80406 h 92548"/>
                <a:gd name="connsiteX37" fmla="*/ 11477 w 36588"/>
                <a:gd name="connsiteY37" fmla="*/ 80406 h 92548"/>
                <a:gd name="connsiteX38" fmla="*/ 11477 w 36588"/>
                <a:gd name="connsiteY38" fmla="*/ 82558 h 92548"/>
                <a:gd name="connsiteX39" fmla="*/ 7173 w 36588"/>
                <a:gd name="connsiteY39" fmla="*/ 82558 h 92548"/>
                <a:gd name="connsiteX40" fmla="*/ 7173 w 36588"/>
                <a:gd name="connsiteY40" fmla="*/ 91167 h 92548"/>
                <a:gd name="connsiteX41" fmla="*/ 2868 w 36588"/>
                <a:gd name="connsiteY41" fmla="*/ 91167 h 92548"/>
                <a:gd name="connsiteX42" fmla="*/ 2868 w 36588"/>
                <a:gd name="connsiteY42" fmla="*/ 93319 h 92548"/>
                <a:gd name="connsiteX43" fmla="*/ 716 w 36588"/>
                <a:gd name="connsiteY43" fmla="*/ 93319 h 92548"/>
                <a:gd name="connsiteX44" fmla="*/ 716 w 36588"/>
                <a:gd name="connsiteY44" fmla="*/ 89015 h 92548"/>
                <a:gd name="connsiteX45" fmla="*/ 5021 w 36588"/>
                <a:gd name="connsiteY45" fmla="*/ 89015 h 92548"/>
                <a:gd name="connsiteX46" fmla="*/ 5021 w 36588"/>
                <a:gd name="connsiteY46" fmla="*/ 80406 h 92548"/>
                <a:gd name="connsiteX47" fmla="*/ 7173 w 36588"/>
                <a:gd name="connsiteY47" fmla="*/ 80406 h 92548"/>
                <a:gd name="connsiteX48" fmla="*/ 7173 w 36588"/>
                <a:gd name="connsiteY48" fmla="*/ 76101 h 92548"/>
                <a:gd name="connsiteX49" fmla="*/ 9325 w 36588"/>
                <a:gd name="connsiteY49" fmla="*/ 76101 h 92548"/>
                <a:gd name="connsiteX50" fmla="*/ 9325 w 36588"/>
                <a:gd name="connsiteY50" fmla="*/ 67492 h 92548"/>
                <a:gd name="connsiteX51" fmla="*/ 11477 w 36588"/>
                <a:gd name="connsiteY51" fmla="*/ 67492 h 92548"/>
                <a:gd name="connsiteX52" fmla="*/ 11477 w 36588"/>
                <a:gd name="connsiteY52" fmla="*/ 24446 h 92548"/>
                <a:gd name="connsiteX53" fmla="*/ 9325 w 36588"/>
                <a:gd name="connsiteY53" fmla="*/ 24446 h 92548"/>
                <a:gd name="connsiteX54" fmla="*/ 9325 w 36588"/>
                <a:gd name="connsiteY54" fmla="*/ 11532 h 92548"/>
                <a:gd name="connsiteX55" fmla="*/ 7173 w 36588"/>
                <a:gd name="connsiteY55" fmla="*/ 11532 h 92548"/>
                <a:gd name="connsiteX56" fmla="*/ 7173 w 36588"/>
                <a:gd name="connsiteY56" fmla="*/ 2923 h 92548"/>
                <a:gd name="connsiteX57" fmla="*/ 9325 w 36588"/>
                <a:gd name="connsiteY57" fmla="*/ 2923 h 9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6588" h="92548">
                  <a:moveTo>
                    <a:pt x="9325" y="771"/>
                  </a:moveTo>
                  <a:lnTo>
                    <a:pt x="17934" y="771"/>
                  </a:lnTo>
                  <a:lnTo>
                    <a:pt x="17934" y="2923"/>
                  </a:lnTo>
                  <a:lnTo>
                    <a:pt x="22239" y="2923"/>
                  </a:lnTo>
                  <a:lnTo>
                    <a:pt x="22239" y="5076"/>
                  </a:lnTo>
                  <a:lnTo>
                    <a:pt x="24391" y="5076"/>
                  </a:lnTo>
                  <a:lnTo>
                    <a:pt x="24391" y="9380"/>
                  </a:lnTo>
                  <a:lnTo>
                    <a:pt x="26543" y="9380"/>
                  </a:lnTo>
                  <a:lnTo>
                    <a:pt x="26543" y="11532"/>
                  </a:lnTo>
                  <a:lnTo>
                    <a:pt x="28696" y="11532"/>
                  </a:lnTo>
                  <a:lnTo>
                    <a:pt x="28696" y="15837"/>
                  </a:lnTo>
                  <a:lnTo>
                    <a:pt x="30848" y="15837"/>
                  </a:lnTo>
                  <a:lnTo>
                    <a:pt x="30848" y="22294"/>
                  </a:lnTo>
                  <a:lnTo>
                    <a:pt x="33000" y="22294"/>
                  </a:lnTo>
                  <a:lnTo>
                    <a:pt x="33000" y="26598"/>
                  </a:lnTo>
                  <a:lnTo>
                    <a:pt x="35153" y="26598"/>
                  </a:lnTo>
                  <a:lnTo>
                    <a:pt x="35153" y="33055"/>
                  </a:lnTo>
                  <a:lnTo>
                    <a:pt x="37305" y="33055"/>
                  </a:lnTo>
                  <a:lnTo>
                    <a:pt x="37305" y="71796"/>
                  </a:lnTo>
                  <a:lnTo>
                    <a:pt x="35153" y="71796"/>
                  </a:lnTo>
                  <a:lnTo>
                    <a:pt x="35153" y="84710"/>
                  </a:lnTo>
                  <a:lnTo>
                    <a:pt x="33000" y="84710"/>
                  </a:lnTo>
                  <a:lnTo>
                    <a:pt x="33000" y="69644"/>
                  </a:lnTo>
                  <a:lnTo>
                    <a:pt x="30848" y="69644"/>
                  </a:lnTo>
                  <a:lnTo>
                    <a:pt x="30848" y="67492"/>
                  </a:lnTo>
                  <a:lnTo>
                    <a:pt x="28696" y="67492"/>
                  </a:lnTo>
                  <a:lnTo>
                    <a:pt x="28696" y="71796"/>
                  </a:lnTo>
                  <a:lnTo>
                    <a:pt x="24391" y="71796"/>
                  </a:lnTo>
                  <a:lnTo>
                    <a:pt x="24391" y="73949"/>
                  </a:lnTo>
                  <a:lnTo>
                    <a:pt x="22239" y="73949"/>
                  </a:lnTo>
                  <a:lnTo>
                    <a:pt x="22239" y="80406"/>
                  </a:lnTo>
                  <a:lnTo>
                    <a:pt x="17934" y="80406"/>
                  </a:lnTo>
                  <a:lnTo>
                    <a:pt x="17934" y="76101"/>
                  </a:lnTo>
                  <a:lnTo>
                    <a:pt x="15782" y="76101"/>
                  </a:lnTo>
                  <a:lnTo>
                    <a:pt x="15782" y="78253"/>
                  </a:lnTo>
                  <a:lnTo>
                    <a:pt x="13630" y="78253"/>
                  </a:lnTo>
                  <a:lnTo>
                    <a:pt x="13630" y="80406"/>
                  </a:lnTo>
                  <a:lnTo>
                    <a:pt x="11477" y="80406"/>
                  </a:lnTo>
                  <a:lnTo>
                    <a:pt x="11477" y="82558"/>
                  </a:lnTo>
                  <a:lnTo>
                    <a:pt x="7173" y="82558"/>
                  </a:lnTo>
                  <a:lnTo>
                    <a:pt x="7173" y="91167"/>
                  </a:lnTo>
                  <a:lnTo>
                    <a:pt x="2868" y="91167"/>
                  </a:lnTo>
                  <a:lnTo>
                    <a:pt x="2868" y="93319"/>
                  </a:lnTo>
                  <a:lnTo>
                    <a:pt x="716" y="93319"/>
                  </a:lnTo>
                  <a:lnTo>
                    <a:pt x="716" y="89015"/>
                  </a:lnTo>
                  <a:lnTo>
                    <a:pt x="5021" y="89015"/>
                  </a:lnTo>
                  <a:lnTo>
                    <a:pt x="5021" y="80406"/>
                  </a:lnTo>
                  <a:lnTo>
                    <a:pt x="7173" y="80406"/>
                  </a:lnTo>
                  <a:lnTo>
                    <a:pt x="7173" y="76101"/>
                  </a:lnTo>
                  <a:lnTo>
                    <a:pt x="9325" y="76101"/>
                  </a:lnTo>
                  <a:lnTo>
                    <a:pt x="9325" y="67492"/>
                  </a:lnTo>
                  <a:lnTo>
                    <a:pt x="11477" y="67492"/>
                  </a:lnTo>
                  <a:lnTo>
                    <a:pt x="11477" y="24446"/>
                  </a:lnTo>
                  <a:lnTo>
                    <a:pt x="9325" y="24446"/>
                  </a:lnTo>
                  <a:lnTo>
                    <a:pt x="9325" y="11532"/>
                  </a:lnTo>
                  <a:lnTo>
                    <a:pt x="7173" y="11532"/>
                  </a:lnTo>
                  <a:lnTo>
                    <a:pt x="7173" y="2923"/>
                  </a:lnTo>
                  <a:lnTo>
                    <a:pt x="9325" y="2923"/>
                  </a:lnTo>
                  <a:close/>
                </a:path>
              </a:pathLst>
            </a:custGeom>
            <a:solidFill>
              <a:srgbClr val="0E0F2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B0496833-CBAE-47D1-EE27-00117867E66F}"/>
                </a:ext>
              </a:extLst>
            </p:cNvPr>
            <p:cNvSpPr/>
            <p:nvPr/>
          </p:nvSpPr>
          <p:spPr>
            <a:xfrm>
              <a:off x="12061453" y="8851226"/>
              <a:ext cx="81786" cy="120528"/>
            </a:xfrm>
            <a:custGeom>
              <a:avLst/>
              <a:gdLst>
                <a:gd name="connsiteX0" fmla="*/ 77847 w 81786"/>
                <a:gd name="connsiteY0" fmla="*/ 650 h 120528"/>
                <a:gd name="connsiteX1" fmla="*/ 82152 w 81786"/>
                <a:gd name="connsiteY1" fmla="*/ 650 h 120528"/>
                <a:gd name="connsiteX2" fmla="*/ 82152 w 81786"/>
                <a:gd name="connsiteY2" fmla="*/ 2802 h 120528"/>
                <a:gd name="connsiteX3" fmla="*/ 80000 w 81786"/>
                <a:gd name="connsiteY3" fmla="*/ 2802 h 120528"/>
                <a:gd name="connsiteX4" fmla="*/ 80000 w 81786"/>
                <a:gd name="connsiteY4" fmla="*/ 15716 h 120528"/>
                <a:gd name="connsiteX5" fmla="*/ 77847 w 81786"/>
                <a:gd name="connsiteY5" fmla="*/ 15716 h 120528"/>
                <a:gd name="connsiteX6" fmla="*/ 77847 w 81786"/>
                <a:gd name="connsiteY6" fmla="*/ 17868 h 120528"/>
                <a:gd name="connsiteX7" fmla="*/ 75695 w 81786"/>
                <a:gd name="connsiteY7" fmla="*/ 17868 h 120528"/>
                <a:gd name="connsiteX8" fmla="*/ 75695 w 81786"/>
                <a:gd name="connsiteY8" fmla="*/ 22173 h 120528"/>
                <a:gd name="connsiteX9" fmla="*/ 73543 w 81786"/>
                <a:gd name="connsiteY9" fmla="*/ 22173 h 120528"/>
                <a:gd name="connsiteX10" fmla="*/ 73543 w 81786"/>
                <a:gd name="connsiteY10" fmla="*/ 24325 h 120528"/>
                <a:gd name="connsiteX11" fmla="*/ 71390 w 81786"/>
                <a:gd name="connsiteY11" fmla="*/ 24325 h 120528"/>
                <a:gd name="connsiteX12" fmla="*/ 71390 w 81786"/>
                <a:gd name="connsiteY12" fmla="*/ 26477 h 120528"/>
                <a:gd name="connsiteX13" fmla="*/ 69238 w 81786"/>
                <a:gd name="connsiteY13" fmla="*/ 26477 h 120528"/>
                <a:gd name="connsiteX14" fmla="*/ 69238 w 81786"/>
                <a:gd name="connsiteY14" fmla="*/ 30782 h 120528"/>
                <a:gd name="connsiteX15" fmla="*/ 67086 w 81786"/>
                <a:gd name="connsiteY15" fmla="*/ 30782 h 120528"/>
                <a:gd name="connsiteX16" fmla="*/ 67086 w 81786"/>
                <a:gd name="connsiteY16" fmla="*/ 35087 h 120528"/>
                <a:gd name="connsiteX17" fmla="*/ 64934 w 81786"/>
                <a:gd name="connsiteY17" fmla="*/ 35087 h 120528"/>
                <a:gd name="connsiteX18" fmla="*/ 64934 w 81786"/>
                <a:gd name="connsiteY18" fmla="*/ 39391 h 120528"/>
                <a:gd name="connsiteX19" fmla="*/ 62781 w 81786"/>
                <a:gd name="connsiteY19" fmla="*/ 39391 h 120528"/>
                <a:gd name="connsiteX20" fmla="*/ 62781 w 81786"/>
                <a:gd name="connsiteY20" fmla="*/ 43696 h 120528"/>
                <a:gd name="connsiteX21" fmla="*/ 60629 w 81786"/>
                <a:gd name="connsiteY21" fmla="*/ 43696 h 120528"/>
                <a:gd name="connsiteX22" fmla="*/ 60629 w 81786"/>
                <a:gd name="connsiteY22" fmla="*/ 45848 h 120528"/>
                <a:gd name="connsiteX23" fmla="*/ 58477 w 81786"/>
                <a:gd name="connsiteY23" fmla="*/ 45848 h 120528"/>
                <a:gd name="connsiteX24" fmla="*/ 58477 w 81786"/>
                <a:gd name="connsiteY24" fmla="*/ 48000 h 120528"/>
                <a:gd name="connsiteX25" fmla="*/ 56324 w 81786"/>
                <a:gd name="connsiteY25" fmla="*/ 48000 h 120528"/>
                <a:gd name="connsiteX26" fmla="*/ 56324 w 81786"/>
                <a:gd name="connsiteY26" fmla="*/ 52305 h 120528"/>
                <a:gd name="connsiteX27" fmla="*/ 54172 w 81786"/>
                <a:gd name="connsiteY27" fmla="*/ 52305 h 120528"/>
                <a:gd name="connsiteX28" fmla="*/ 54172 w 81786"/>
                <a:gd name="connsiteY28" fmla="*/ 56609 h 120528"/>
                <a:gd name="connsiteX29" fmla="*/ 52020 w 81786"/>
                <a:gd name="connsiteY29" fmla="*/ 56609 h 120528"/>
                <a:gd name="connsiteX30" fmla="*/ 52020 w 81786"/>
                <a:gd name="connsiteY30" fmla="*/ 58762 h 120528"/>
                <a:gd name="connsiteX31" fmla="*/ 49868 w 81786"/>
                <a:gd name="connsiteY31" fmla="*/ 58762 h 120528"/>
                <a:gd name="connsiteX32" fmla="*/ 49868 w 81786"/>
                <a:gd name="connsiteY32" fmla="*/ 63066 h 120528"/>
                <a:gd name="connsiteX33" fmla="*/ 47715 w 81786"/>
                <a:gd name="connsiteY33" fmla="*/ 63066 h 120528"/>
                <a:gd name="connsiteX34" fmla="*/ 47715 w 81786"/>
                <a:gd name="connsiteY34" fmla="*/ 65219 h 120528"/>
                <a:gd name="connsiteX35" fmla="*/ 45563 w 81786"/>
                <a:gd name="connsiteY35" fmla="*/ 65219 h 120528"/>
                <a:gd name="connsiteX36" fmla="*/ 45563 w 81786"/>
                <a:gd name="connsiteY36" fmla="*/ 69523 h 120528"/>
                <a:gd name="connsiteX37" fmla="*/ 43411 w 81786"/>
                <a:gd name="connsiteY37" fmla="*/ 69523 h 120528"/>
                <a:gd name="connsiteX38" fmla="*/ 43411 w 81786"/>
                <a:gd name="connsiteY38" fmla="*/ 71675 h 120528"/>
                <a:gd name="connsiteX39" fmla="*/ 41258 w 81786"/>
                <a:gd name="connsiteY39" fmla="*/ 71675 h 120528"/>
                <a:gd name="connsiteX40" fmla="*/ 41258 w 81786"/>
                <a:gd name="connsiteY40" fmla="*/ 78132 h 120528"/>
                <a:gd name="connsiteX41" fmla="*/ 39106 w 81786"/>
                <a:gd name="connsiteY41" fmla="*/ 78132 h 120528"/>
                <a:gd name="connsiteX42" fmla="*/ 39106 w 81786"/>
                <a:gd name="connsiteY42" fmla="*/ 82437 h 120528"/>
                <a:gd name="connsiteX43" fmla="*/ 36954 w 81786"/>
                <a:gd name="connsiteY43" fmla="*/ 82437 h 120528"/>
                <a:gd name="connsiteX44" fmla="*/ 36954 w 81786"/>
                <a:gd name="connsiteY44" fmla="*/ 84589 h 120528"/>
                <a:gd name="connsiteX45" fmla="*/ 34802 w 81786"/>
                <a:gd name="connsiteY45" fmla="*/ 84589 h 120528"/>
                <a:gd name="connsiteX46" fmla="*/ 34802 w 81786"/>
                <a:gd name="connsiteY46" fmla="*/ 86741 h 120528"/>
                <a:gd name="connsiteX47" fmla="*/ 32649 w 81786"/>
                <a:gd name="connsiteY47" fmla="*/ 86741 h 120528"/>
                <a:gd name="connsiteX48" fmla="*/ 32649 w 81786"/>
                <a:gd name="connsiteY48" fmla="*/ 91046 h 120528"/>
                <a:gd name="connsiteX49" fmla="*/ 30497 w 81786"/>
                <a:gd name="connsiteY49" fmla="*/ 91046 h 120528"/>
                <a:gd name="connsiteX50" fmla="*/ 30497 w 81786"/>
                <a:gd name="connsiteY50" fmla="*/ 93198 h 120528"/>
                <a:gd name="connsiteX51" fmla="*/ 28345 w 81786"/>
                <a:gd name="connsiteY51" fmla="*/ 93198 h 120528"/>
                <a:gd name="connsiteX52" fmla="*/ 28345 w 81786"/>
                <a:gd name="connsiteY52" fmla="*/ 97503 h 120528"/>
                <a:gd name="connsiteX53" fmla="*/ 26192 w 81786"/>
                <a:gd name="connsiteY53" fmla="*/ 97503 h 120528"/>
                <a:gd name="connsiteX54" fmla="*/ 26192 w 81786"/>
                <a:gd name="connsiteY54" fmla="*/ 99655 h 120528"/>
                <a:gd name="connsiteX55" fmla="*/ 24040 w 81786"/>
                <a:gd name="connsiteY55" fmla="*/ 99655 h 120528"/>
                <a:gd name="connsiteX56" fmla="*/ 24040 w 81786"/>
                <a:gd name="connsiteY56" fmla="*/ 101807 h 120528"/>
                <a:gd name="connsiteX57" fmla="*/ 21888 w 81786"/>
                <a:gd name="connsiteY57" fmla="*/ 101807 h 120528"/>
                <a:gd name="connsiteX58" fmla="*/ 21888 w 81786"/>
                <a:gd name="connsiteY58" fmla="*/ 103960 h 120528"/>
                <a:gd name="connsiteX59" fmla="*/ 19736 w 81786"/>
                <a:gd name="connsiteY59" fmla="*/ 103960 h 120528"/>
                <a:gd name="connsiteX60" fmla="*/ 19736 w 81786"/>
                <a:gd name="connsiteY60" fmla="*/ 106112 h 120528"/>
                <a:gd name="connsiteX61" fmla="*/ 17583 w 81786"/>
                <a:gd name="connsiteY61" fmla="*/ 106112 h 120528"/>
                <a:gd name="connsiteX62" fmla="*/ 17583 w 81786"/>
                <a:gd name="connsiteY62" fmla="*/ 108264 h 120528"/>
                <a:gd name="connsiteX63" fmla="*/ 15431 w 81786"/>
                <a:gd name="connsiteY63" fmla="*/ 108264 h 120528"/>
                <a:gd name="connsiteX64" fmla="*/ 15431 w 81786"/>
                <a:gd name="connsiteY64" fmla="*/ 110417 h 120528"/>
                <a:gd name="connsiteX65" fmla="*/ 13279 w 81786"/>
                <a:gd name="connsiteY65" fmla="*/ 110417 h 120528"/>
                <a:gd name="connsiteX66" fmla="*/ 13279 w 81786"/>
                <a:gd name="connsiteY66" fmla="*/ 112569 h 120528"/>
                <a:gd name="connsiteX67" fmla="*/ 11126 w 81786"/>
                <a:gd name="connsiteY67" fmla="*/ 112569 h 120528"/>
                <a:gd name="connsiteX68" fmla="*/ 11126 w 81786"/>
                <a:gd name="connsiteY68" fmla="*/ 121178 h 120528"/>
                <a:gd name="connsiteX69" fmla="*/ 365 w 81786"/>
                <a:gd name="connsiteY69" fmla="*/ 121178 h 120528"/>
                <a:gd name="connsiteX70" fmla="*/ 365 w 81786"/>
                <a:gd name="connsiteY70" fmla="*/ 116873 h 120528"/>
                <a:gd name="connsiteX71" fmla="*/ 2517 w 81786"/>
                <a:gd name="connsiteY71" fmla="*/ 116873 h 120528"/>
                <a:gd name="connsiteX72" fmla="*/ 2517 w 81786"/>
                <a:gd name="connsiteY72" fmla="*/ 110417 h 120528"/>
                <a:gd name="connsiteX73" fmla="*/ 4670 w 81786"/>
                <a:gd name="connsiteY73" fmla="*/ 110417 h 120528"/>
                <a:gd name="connsiteX74" fmla="*/ 4670 w 81786"/>
                <a:gd name="connsiteY74" fmla="*/ 106112 h 120528"/>
                <a:gd name="connsiteX75" fmla="*/ 6822 w 81786"/>
                <a:gd name="connsiteY75" fmla="*/ 106112 h 120528"/>
                <a:gd name="connsiteX76" fmla="*/ 6822 w 81786"/>
                <a:gd name="connsiteY76" fmla="*/ 101807 h 120528"/>
                <a:gd name="connsiteX77" fmla="*/ 8974 w 81786"/>
                <a:gd name="connsiteY77" fmla="*/ 101807 h 120528"/>
                <a:gd name="connsiteX78" fmla="*/ 8974 w 81786"/>
                <a:gd name="connsiteY78" fmla="*/ 99655 h 120528"/>
                <a:gd name="connsiteX79" fmla="*/ 11126 w 81786"/>
                <a:gd name="connsiteY79" fmla="*/ 99655 h 120528"/>
                <a:gd name="connsiteX80" fmla="*/ 11126 w 81786"/>
                <a:gd name="connsiteY80" fmla="*/ 95351 h 120528"/>
                <a:gd name="connsiteX81" fmla="*/ 13279 w 81786"/>
                <a:gd name="connsiteY81" fmla="*/ 95351 h 120528"/>
                <a:gd name="connsiteX82" fmla="*/ 13279 w 81786"/>
                <a:gd name="connsiteY82" fmla="*/ 91046 h 120528"/>
                <a:gd name="connsiteX83" fmla="*/ 15431 w 81786"/>
                <a:gd name="connsiteY83" fmla="*/ 91046 h 120528"/>
                <a:gd name="connsiteX84" fmla="*/ 15431 w 81786"/>
                <a:gd name="connsiteY84" fmla="*/ 86741 h 120528"/>
                <a:gd name="connsiteX85" fmla="*/ 17583 w 81786"/>
                <a:gd name="connsiteY85" fmla="*/ 86741 h 120528"/>
                <a:gd name="connsiteX86" fmla="*/ 17583 w 81786"/>
                <a:gd name="connsiteY86" fmla="*/ 84589 h 120528"/>
                <a:gd name="connsiteX87" fmla="*/ 19736 w 81786"/>
                <a:gd name="connsiteY87" fmla="*/ 84589 h 120528"/>
                <a:gd name="connsiteX88" fmla="*/ 19736 w 81786"/>
                <a:gd name="connsiteY88" fmla="*/ 80285 h 120528"/>
                <a:gd name="connsiteX89" fmla="*/ 21888 w 81786"/>
                <a:gd name="connsiteY89" fmla="*/ 80285 h 120528"/>
                <a:gd name="connsiteX90" fmla="*/ 21888 w 81786"/>
                <a:gd name="connsiteY90" fmla="*/ 75980 h 120528"/>
                <a:gd name="connsiteX91" fmla="*/ 24040 w 81786"/>
                <a:gd name="connsiteY91" fmla="*/ 75980 h 120528"/>
                <a:gd name="connsiteX92" fmla="*/ 24040 w 81786"/>
                <a:gd name="connsiteY92" fmla="*/ 71675 h 120528"/>
                <a:gd name="connsiteX93" fmla="*/ 26192 w 81786"/>
                <a:gd name="connsiteY93" fmla="*/ 71675 h 120528"/>
                <a:gd name="connsiteX94" fmla="*/ 26192 w 81786"/>
                <a:gd name="connsiteY94" fmla="*/ 67371 h 120528"/>
                <a:gd name="connsiteX95" fmla="*/ 28345 w 81786"/>
                <a:gd name="connsiteY95" fmla="*/ 67371 h 120528"/>
                <a:gd name="connsiteX96" fmla="*/ 28345 w 81786"/>
                <a:gd name="connsiteY96" fmla="*/ 65219 h 120528"/>
                <a:gd name="connsiteX97" fmla="*/ 30497 w 81786"/>
                <a:gd name="connsiteY97" fmla="*/ 65219 h 120528"/>
                <a:gd name="connsiteX98" fmla="*/ 30497 w 81786"/>
                <a:gd name="connsiteY98" fmla="*/ 60914 h 120528"/>
                <a:gd name="connsiteX99" fmla="*/ 32649 w 81786"/>
                <a:gd name="connsiteY99" fmla="*/ 60914 h 120528"/>
                <a:gd name="connsiteX100" fmla="*/ 32649 w 81786"/>
                <a:gd name="connsiteY100" fmla="*/ 58762 h 120528"/>
                <a:gd name="connsiteX101" fmla="*/ 34802 w 81786"/>
                <a:gd name="connsiteY101" fmla="*/ 58762 h 120528"/>
                <a:gd name="connsiteX102" fmla="*/ 34802 w 81786"/>
                <a:gd name="connsiteY102" fmla="*/ 54457 h 120528"/>
                <a:gd name="connsiteX103" fmla="*/ 36954 w 81786"/>
                <a:gd name="connsiteY103" fmla="*/ 54457 h 120528"/>
                <a:gd name="connsiteX104" fmla="*/ 36954 w 81786"/>
                <a:gd name="connsiteY104" fmla="*/ 52305 h 120528"/>
                <a:gd name="connsiteX105" fmla="*/ 39106 w 81786"/>
                <a:gd name="connsiteY105" fmla="*/ 52305 h 120528"/>
                <a:gd name="connsiteX106" fmla="*/ 39106 w 81786"/>
                <a:gd name="connsiteY106" fmla="*/ 48000 h 120528"/>
                <a:gd name="connsiteX107" fmla="*/ 41258 w 81786"/>
                <a:gd name="connsiteY107" fmla="*/ 48000 h 120528"/>
                <a:gd name="connsiteX108" fmla="*/ 41258 w 81786"/>
                <a:gd name="connsiteY108" fmla="*/ 45848 h 120528"/>
                <a:gd name="connsiteX109" fmla="*/ 43411 w 81786"/>
                <a:gd name="connsiteY109" fmla="*/ 45848 h 120528"/>
                <a:gd name="connsiteX110" fmla="*/ 43411 w 81786"/>
                <a:gd name="connsiteY110" fmla="*/ 41543 h 120528"/>
                <a:gd name="connsiteX111" fmla="*/ 45563 w 81786"/>
                <a:gd name="connsiteY111" fmla="*/ 41543 h 120528"/>
                <a:gd name="connsiteX112" fmla="*/ 45563 w 81786"/>
                <a:gd name="connsiteY112" fmla="*/ 39391 h 120528"/>
                <a:gd name="connsiteX113" fmla="*/ 47715 w 81786"/>
                <a:gd name="connsiteY113" fmla="*/ 39391 h 120528"/>
                <a:gd name="connsiteX114" fmla="*/ 47715 w 81786"/>
                <a:gd name="connsiteY114" fmla="*/ 37239 h 120528"/>
                <a:gd name="connsiteX115" fmla="*/ 49868 w 81786"/>
                <a:gd name="connsiteY115" fmla="*/ 37239 h 120528"/>
                <a:gd name="connsiteX116" fmla="*/ 49868 w 81786"/>
                <a:gd name="connsiteY116" fmla="*/ 32934 h 120528"/>
                <a:gd name="connsiteX117" fmla="*/ 52020 w 81786"/>
                <a:gd name="connsiteY117" fmla="*/ 32934 h 120528"/>
                <a:gd name="connsiteX118" fmla="*/ 52020 w 81786"/>
                <a:gd name="connsiteY118" fmla="*/ 30782 h 120528"/>
                <a:gd name="connsiteX119" fmla="*/ 54172 w 81786"/>
                <a:gd name="connsiteY119" fmla="*/ 30782 h 120528"/>
                <a:gd name="connsiteX120" fmla="*/ 54172 w 81786"/>
                <a:gd name="connsiteY120" fmla="*/ 28630 h 120528"/>
                <a:gd name="connsiteX121" fmla="*/ 56324 w 81786"/>
                <a:gd name="connsiteY121" fmla="*/ 28630 h 120528"/>
                <a:gd name="connsiteX122" fmla="*/ 56324 w 81786"/>
                <a:gd name="connsiteY122" fmla="*/ 24325 h 120528"/>
                <a:gd name="connsiteX123" fmla="*/ 58477 w 81786"/>
                <a:gd name="connsiteY123" fmla="*/ 24325 h 120528"/>
                <a:gd name="connsiteX124" fmla="*/ 58477 w 81786"/>
                <a:gd name="connsiteY124" fmla="*/ 22173 h 120528"/>
                <a:gd name="connsiteX125" fmla="*/ 60629 w 81786"/>
                <a:gd name="connsiteY125" fmla="*/ 22173 h 120528"/>
                <a:gd name="connsiteX126" fmla="*/ 60629 w 81786"/>
                <a:gd name="connsiteY126" fmla="*/ 17868 h 120528"/>
                <a:gd name="connsiteX127" fmla="*/ 62781 w 81786"/>
                <a:gd name="connsiteY127" fmla="*/ 17868 h 120528"/>
                <a:gd name="connsiteX128" fmla="*/ 62781 w 81786"/>
                <a:gd name="connsiteY128" fmla="*/ 15716 h 120528"/>
                <a:gd name="connsiteX129" fmla="*/ 64934 w 81786"/>
                <a:gd name="connsiteY129" fmla="*/ 15716 h 120528"/>
                <a:gd name="connsiteX130" fmla="*/ 64934 w 81786"/>
                <a:gd name="connsiteY130" fmla="*/ 13564 h 120528"/>
                <a:gd name="connsiteX131" fmla="*/ 67086 w 81786"/>
                <a:gd name="connsiteY131" fmla="*/ 13564 h 120528"/>
                <a:gd name="connsiteX132" fmla="*/ 67086 w 81786"/>
                <a:gd name="connsiteY132" fmla="*/ 11411 h 120528"/>
                <a:gd name="connsiteX133" fmla="*/ 69238 w 81786"/>
                <a:gd name="connsiteY133" fmla="*/ 11411 h 120528"/>
                <a:gd name="connsiteX134" fmla="*/ 69238 w 81786"/>
                <a:gd name="connsiteY134" fmla="*/ 9259 h 120528"/>
                <a:gd name="connsiteX135" fmla="*/ 71390 w 81786"/>
                <a:gd name="connsiteY135" fmla="*/ 9259 h 120528"/>
                <a:gd name="connsiteX136" fmla="*/ 71390 w 81786"/>
                <a:gd name="connsiteY136" fmla="*/ 7107 h 120528"/>
                <a:gd name="connsiteX137" fmla="*/ 73543 w 81786"/>
                <a:gd name="connsiteY137" fmla="*/ 7107 h 120528"/>
                <a:gd name="connsiteX138" fmla="*/ 73543 w 81786"/>
                <a:gd name="connsiteY138" fmla="*/ 4955 h 120528"/>
                <a:gd name="connsiteX139" fmla="*/ 75695 w 81786"/>
                <a:gd name="connsiteY139" fmla="*/ 4955 h 120528"/>
                <a:gd name="connsiteX140" fmla="*/ 75695 w 81786"/>
                <a:gd name="connsiteY140" fmla="*/ 2802 h 120528"/>
                <a:gd name="connsiteX141" fmla="*/ 77847 w 81786"/>
                <a:gd name="connsiteY141" fmla="*/ 2802 h 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81786" h="120528">
                  <a:moveTo>
                    <a:pt x="77847" y="650"/>
                  </a:moveTo>
                  <a:lnTo>
                    <a:pt x="82152" y="650"/>
                  </a:lnTo>
                  <a:lnTo>
                    <a:pt x="82152" y="2802"/>
                  </a:lnTo>
                  <a:lnTo>
                    <a:pt x="80000" y="2802"/>
                  </a:lnTo>
                  <a:lnTo>
                    <a:pt x="80000" y="15716"/>
                  </a:lnTo>
                  <a:lnTo>
                    <a:pt x="77847" y="15716"/>
                  </a:lnTo>
                  <a:lnTo>
                    <a:pt x="77847" y="17868"/>
                  </a:lnTo>
                  <a:lnTo>
                    <a:pt x="75695" y="17868"/>
                  </a:lnTo>
                  <a:lnTo>
                    <a:pt x="75695" y="22173"/>
                  </a:lnTo>
                  <a:lnTo>
                    <a:pt x="73543" y="22173"/>
                  </a:lnTo>
                  <a:lnTo>
                    <a:pt x="73543" y="24325"/>
                  </a:lnTo>
                  <a:lnTo>
                    <a:pt x="71390" y="24325"/>
                  </a:lnTo>
                  <a:lnTo>
                    <a:pt x="71390" y="26477"/>
                  </a:lnTo>
                  <a:lnTo>
                    <a:pt x="69238" y="26477"/>
                  </a:lnTo>
                  <a:lnTo>
                    <a:pt x="69238" y="30782"/>
                  </a:lnTo>
                  <a:lnTo>
                    <a:pt x="67086" y="30782"/>
                  </a:lnTo>
                  <a:lnTo>
                    <a:pt x="67086" y="35087"/>
                  </a:lnTo>
                  <a:lnTo>
                    <a:pt x="64934" y="35087"/>
                  </a:lnTo>
                  <a:lnTo>
                    <a:pt x="64934" y="39391"/>
                  </a:lnTo>
                  <a:lnTo>
                    <a:pt x="62781" y="39391"/>
                  </a:lnTo>
                  <a:lnTo>
                    <a:pt x="62781" y="43696"/>
                  </a:lnTo>
                  <a:lnTo>
                    <a:pt x="60629" y="43696"/>
                  </a:lnTo>
                  <a:lnTo>
                    <a:pt x="60629" y="45848"/>
                  </a:lnTo>
                  <a:lnTo>
                    <a:pt x="58477" y="45848"/>
                  </a:lnTo>
                  <a:lnTo>
                    <a:pt x="58477" y="48000"/>
                  </a:lnTo>
                  <a:lnTo>
                    <a:pt x="56324" y="48000"/>
                  </a:lnTo>
                  <a:lnTo>
                    <a:pt x="56324" y="52305"/>
                  </a:lnTo>
                  <a:lnTo>
                    <a:pt x="54172" y="52305"/>
                  </a:lnTo>
                  <a:lnTo>
                    <a:pt x="54172" y="56609"/>
                  </a:lnTo>
                  <a:lnTo>
                    <a:pt x="52020" y="56609"/>
                  </a:lnTo>
                  <a:lnTo>
                    <a:pt x="52020" y="58762"/>
                  </a:lnTo>
                  <a:lnTo>
                    <a:pt x="49868" y="58762"/>
                  </a:lnTo>
                  <a:lnTo>
                    <a:pt x="49868" y="63066"/>
                  </a:lnTo>
                  <a:lnTo>
                    <a:pt x="47715" y="63066"/>
                  </a:lnTo>
                  <a:lnTo>
                    <a:pt x="47715" y="65219"/>
                  </a:lnTo>
                  <a:lnTo>
                    <a:pt x="45563" y="65219"/>
                  </a:lnTo>
                  <a:lnTo>
                    <a:pt x="45563" y="69523"/>
                  </a:lnTo>
                  <a:lnTo>
                    <a:pt x="43411" y="69523"/>
                  </a:lnTo>
                  <a:lnTo>
                    <a:pt x="43411" y="71675"/>
                  </a:lnTo>
                  <a:lnTo>
                    <a:pt x="41258" y="71675"/>
                  </a:lnTo>
                  <a:lnTo>
                    <a:pt x="41258" y="78132"/>
                  </a:lnTo>
                  <a:lnTo>
                    <a:pt x="39106" y="78132"/>
                  </a:lnTo>
                  <a:lnTo>
                    <a:pt x="39106" y="82437"/>
                  </a:lnTo>
                  <a:lnTo>
                    <a:pt x="36954" y="82437"/>
                  </a:lnTo>
                  <a:lnTo>
                    <a:pt x="36954" y="84589"/>
                  </a:lnTo>
                  <a:lnTo>
                    <a:pt x="34802" y="84589"/>
                  </a:lnTo>
                  <a:lnTo>
                    <a:pt x="34802" y="86741"/>
                  </a:lnTo>
                  <a:lnTo>
                    <a:pt x="32649" y="86741"/>
                  </a:lnTo>
                  <a:lnTo>
                    <a:pt x="32649" y="91046"/>
                  </a:lnTo>
                  <a:lnTo>
                    <a:pt x="30497" y="91046"/>
                  </a:lnTo>
                  <a:lnTo>
                    <a:pt x="30497" y="93198"/>
                  </a:lnTo>
                  <a:lnTo>
                    <a:pt x="28345" y="93198"/>
                  </a:lnTo>
                  <a:lnTo>
                    <a:pt x="28345" y="97503"/>
                  </a:lnTo>
                  <a:lnTo>
                    <a:pt x="26192" y="97503"/>
                  </a:lnTo>
                  <a:lnTo>
                    <a:pt x="26192" y="99655"/>
                  </a:lnTo>
                  <a:lnTo>
                    <a:pt x="24040" y="99655"/>
                  </a:lnTo>
                  <a:lnTo>
                    <a:pt x="24040" y="101807"/>
                  </a:lnTo>
                  <a:lnTo>
                    <a:pt x="21888" y="101807"/>
                  </a:lnTo>
                  <a:lnTo>
                    <a:pt x="21888" y="103960"/>
                  </a:lnTo>
                  <a:lnTo>
                    <a:pt x="19736" y="103960"/>
                  </a:lnTo>
                  <a:lnTo>
                    <a:pt x="19736" y="106112"/>
                  </a:lnTo>
                  <a:lnTo>
                    <a:pt x="17583" y="106112"/>
                  </a:lnTo>
                  <a:lnTo>
                    <a:pt x="17583" y="108264"/>
                  </a:lnTo>
                  <a:lnTo>
                    <a:pt x="15431" y="108264"/>
                  </a:lnTo>
                  <a:lnTo>
                    <a:pt x="15431" y="110417"/>
                  </a:lnTo>
                  <a:lnTo>
                    <a:pt x="13279" y="110417"/>
                  </a:lnTo>
                  <a:lnTo>
                    <a:pt x="13279" y="112569"/>
                  </a:lnTo>
                  <a:lnTo>
                    <a:pt x="11126" y="112569"/>
                  </a:lnTo>
                  <a:lnTo>
                    <a:pt x="11126" y="121178"/>
                  </a:lnTo>
                  <a:lnTo>
                    <a:pt x="365" y="121178"/>
                  </a:lnTo>
                  <a:lnTo>
                    <a:pt x="365" y="116873"/>
                  </a:lnTo>
                  <a:lnTo>
                    <a:pt x="2517" y="116873"/>
                  </a:lnTo>
                  <a:lnTo>
                    <a:pt x="2517" y="110417"/>
                  </a:lnTo>
                  <a:lnTo>
                    <a:pt x="4670" y="110417"/>
                  </a:lnTo>
                  <a:lnTo>
                    <a:pt x="4670" y="106112"/>
                  </a:lnTo>
                  <a:lnTo>
                    <a:pt x="6822" y="106112"/>
                  </a:lnTo>
                  <a:lnTo>
                    <a:pt x="6822" y="101807"/>
                  </a:lnTo>
                  <a:lnTo>
                    <a:pt x="8974" y="101807"/>
                  </a:lnTo>
                  <a:lnTo>
                    <a:pt x="8974" y="99655"/>
                  </a:lnTo>
                  <a:lnTo>
                    <a:pt x="11126" y="99655"/>
                  </a:lnTo>
                  <a:lnTo>
                    <a:pt x="11126" y="95351"/>
                  </a:lnTo>
                  <a:lnTo>
                    <a:pt x="13279" y="95351"/>
                  </a:lnTo>
                  <a:lnTo>
                    <a:pt x="13279" y="91046"/>
                  </a:lnTo>
                  <a:lnTo>
                    <a:pt x="15431" y="91046"/>
                  </a:lnTo>
                  <a:lnTo>
                    <a:pt x="15431" y="86741"/>
                  </a:lnTo>
                  <a:lnTo>
                    <a:pt x="17583" y="86741"/>
                  </a:lnTo>
                  <a:lnTo>
                    <a:pt x="17583" y="84589"/>
                  </a:lnTo>
                  <a:lnTo>
                    <a:pt x="19736" y="84589"/>
                  </a:lnTo>
                  <a:lnTo>
                    <a:pt x="19736" y="80285"/>
                  </a:lnTo>
                  <a:lnTo>
                    <a:pt x="21888" y="80285"/>
                  </a:lnTo>
                  <a:lnTo>
                    <a:pt x="21888" y="75980"/>
                  </a:lnTo>
                  <a:lnTo>
                    <a:pt x="24040" y="75980"/>
                  </a:lnTo>
                  <a:lnTo>
                    <a:pt x="24040" y="71675"/>
                  </a:lnTo>
                  <a:lnTo>
                    <a:pt x="26192" y="71675"/>
                  </a:lnTo>
                  <a:lnTo>
                    <a:pt x="26192" y="67371"/>
                  </a:lnTo>
                  <a:lnTo>
                    <a:pt x="28345" y="67371"/>
                  </a:lnTo>
                  <a:lnTo>
                    <a:pt x="28345" y="65219"/>
                  </a:lnTo>
                  <a:lnTo>
                    <a:pt x="30497" y="65219"/>
                  </a:lnTo>
                  <a:lnTo>
                    <a:pt x="30497" y="60914"/>
                  </a:lnTo>
                  <a:lnTo>
                    <a:pt x="32649" y="60914"/>
                  </a:lnTo>
                  <a:lnTo>
                    <a:pt x="32649" y="58762"/>
                  </a:lnTo>
                  <a:lnTo>
                    <a:pt x="34802" y="58762"/>
                  </a:lnTo>
                  <a:lnTo>
                    <a:pt x="34802" y="54457"/>
                  </a:lnTo>
                  <a:lnTo>
                    <a:pt x="36954" y="54457"/>
                  </a:lnTo>
                  <a:lnTo>
                    <a:pt x="36954" y="52305"/>
                  </a:lnTo>
                  <a:lnTo>
                    <a:pt x="39106" y="52305"/>
                  </a:lnTo>
                  <a:lnTo>
                    <a:pt x="39106" y="48000"/>
                  </a:lnTo>
                  <a:lnTo>
                    <a:pt x="41258" y="48000"/>
                  </a:lnTo>
                  <a:lnTo>
                    <a:pt x="41258" y="45848"/>
                  </a:lnTo>
                  <a:lnTo>
                    <a:pt x="43411" y="45848"/>
                  </a:lnTo>
                  <a:lnTo>
                    <a:pt x="43411" y="41543"/>
                  </a:lnTo>
                  <a:lnTo>
                    <a:pt x="45563" y="41543"/>
                  </a:lnTo>
                  <a:lnTo>
                    <a:pt x="45563" y="39391"/>
                  </a:lnTo>
                  <a:lnTo>
                    <a:pt x="47715" y="39391"/>
                  </a:lnTo>
                  <a:lnTo>
                    <a:pt x="47715" y="37239"/>
                  </a:lnTo>
                  <a:lnTo>
                    <a:pt x="49868" y="37239"/>
                  </a:lnTo>
                  <a:lnTo>
                    <a:pt x="49868" y="32934"/>
                  </a:lnTo>
                  <a:lnTo>
                    <a:pt x="52020" y="32934"/>
                  </a:lnTo>
                  <a:lnTo>
                    <a:pt x="52020" y="30782"/>
                  </a:lnTo>
                  <a:lnTo>
                    <a:pt x="54172" y="30782"/>
                  </a:lnTo>
                  <a:lnTo>
                    <a:pt x="54172" y="28630"/>
                  </a:lnTo>
                  <a:lnTo>
                    <a:pt x="56324" y="28630"/>
                  </a:lnTo>
                  <a:lnTo>
                    <a:pt x="56324" y="24325"/>
                  </a:lnTo>
                  <a:lnTo>
                    <a:pt x="58477" y="24325"/>
                  </a:lnTo>
                  <a:lnTo>
                    <a:pt x="58477" y="22173"/>
                  </a:lnTo>
                  <a:lnTo>
                    <a:pt x="60629" y="22173"/>
                  </a:lnTo>
                  <a:lnTo>
                    <a:pt x="60629" y="17868"/>
                  </a:lnTo>
                  <a:lnTo>
                    <a:pt x="62781" y="17868"/>
                  </a:lnTo>
                  <a:lnTo>
                    <a:pt x="62781" y="15716"/>
                  </a:lnTo>
                  <a:lnTo>
                    <a:pt x="64934" y="15716"/>
                  </a:lnTo>
                  <a:lnTo>
                    <a:pt x="64934" y="13564"/>
                  </a:lnTo>
                  <a:lnTo>
                    <a:pt x="67086" y="13564"/>
                  </a:lnTo>
                  <a:lnTo>
                    <a:pt x="67086" y="11411"/>
                  </a:lnTo>
                  <a:lnTo>
                    <a:pt x="69238" y="11411"/>
                  </a:lnTo>
                  <a:lnTo>
                    <a:pt x="69238" y="9259"/>
                  </a:lnTo>
                  <a:lnTo>
                    <a:pt x="71390" y="9259"/>
                  </a:lnTo>
                  <a:lnTo>
                    <a:pt x="71390" y="7107"/>
                  </a:lnTo>
                  <a:lnTo>
                    <a:pt x="73543" y="7107"/>
                  </a:lnTo>
                  <a:lnTo>
                    <a:pt x="73543" y="4955"/>
                  </a:lnTo>
                  <a:lnTo>
                    <a:pt x="75695" y="4955"/>
                  </a:lnTo>
                  <a:lnTo>
                    <a:pt x="75695" y="2802"/>
                  </a:lnTo>
                  <a:lnTo>
                    <a:pt x="77847" y="2802"/>
                  </a:lnTo>
                  <a:close/>
                </a:path>
              </a:pathLst>
            </a:custGeom>
            <a:solidFill>
              <a:srgbClr val="EEEDE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903AD328-0CFE-64EE-ABE3-AB967E527B29}"/>
                </a:ext>
              </a:extLst>
            </p:cNvPr>
            <p:cNvSpPr/>
            <p:nvPr/>
          </p:nvSpPr>
          <p:spPr>
            <a:xfrm>
              <a:off x="12887931" y="8554211"/>
              <a:ext cx="53807" cy="66720"/>
            </a:xfrm>
            <a:custGeom>
              <a:avLst/>
              <a:gdLst>
                <a:gd name="connsiteX0" fmla="*/ 45932 w 53807"/>
                <a:gd name="connsiteY0" fmla="*/ 512 h 66720"/>
                <a:gd name="connsiteX1" fmla="*/ 48084 w 53807"/>
                <a:gd name="connsiteY1" fmla="*/ 512 h 66720"/>
                <a:gd name="connsiteX2" fmla="*/ 48084 w 53807"/>
                <a:gd name="connsiteY2" fmla="*/ 6969 h 66720"/>
                <a:gd name="connsiteX3" fmla="*/ 50237 w 53807"/>
                <a:gd name="connsiteY3" fmla="*/ 6969 h 66720"/>
                <a:gd name="connsiteX4" fmla="*/ 50237 w 53807"/>
                <a:gd name="connsiteY4" fmla="*/ 26339 h 66720"/>
                <a:gd name="connsiteX5" fmla="*/ 52389 w 53807"/>
                <a:gd name="connsiteY5" fmla="*/ 26339 h 66720"/>
                <a:gd name="connsiteX6" fmla="*/ 52389 w 53807"/>
                <a:gd name="connsiteY6" fmla="*/ 43558 h 66720"/>
                <a:gd name="connsiteX7" fmla="*/ 54541 w 53807"/>
                <a:gd name="connsiteY7" fmla="*/ 43558 h 66720"/>
                <a:gd name="connsiteX8" fmla="*/ 54541 w 53807"/>
                <a:gd name="connsiteY8" fmla="*/ 60776 h 66720"/>
                <a:gd name="connsiteX9" fmla="*/ 52389 w 53807"/>
                <a:gd name="connsiteY9" fmla="*/ 60776 h 66720"/>
                <a:gd name="connsiteX10" fmla="*/ 52389 w 53807"/>
                <a:gd name="connsiteY10" fmla="*/ 62928 h 66720"/>
                <a:gd name="connsiteX11" fmla="*/ 48084 w 53807"/>
                <a:gd name="connsiteY11" fmla="*/ 62928 h 66720"/>
                <a:gd name="connsiteX12" fmla="*/ 48084 w 53807"/>
                <a:gd name="connsiteY12" fmla="*/ 65081 h 66720"/>
                <a:gd name="connsiteX13" fmla="*/ 43780 w 53807"/>
                <a:gd name="connsiteY13" fmla="*/ 65081 h 66720"/>
                <a:gd name="connsiteX14" fmla="*/ 43780 w 53807"/>
                <a:gd name="connsiteY14" fmla="*/ 67233 h 66720"/>
                <a:gd name="connsiteX15" fmla="*/ 734 w 53807"/>
                <a:gd name="connsiteY15" fmla="*/ 67233 h 66720"/>
                <a:gd name="connsiteX16" fmla="*/ 734 w 53807"/>
                <a:gd name="connsiteY16" fmla="*/ 62928 h 66720"/>
                <a:gd name="connsiteX17" fmla="*/ 15800 w 53807"/>
                <a:gd name="connsiteY17" fmla="*/ 62928 h 66720"/>
                <a:gd name="connsiteX18" fmla="*/ 15800 w 53807"/>
                <a:gd name="connsiteY18" fmla="*/ 56471 h 66720"/>
                <a:gd name="connsiteX19" fmla="*/ 9343 w 53807"/>
                <a:gd name="connsiteY19" fmla="*/ 56471 h 66720"/>
                <a:gd name="connsiteX20" fmla="*/ 9343 w 53807"/>
                <a:gd name="connsiteY20" fmla="*/ 54319 h 66720"/>
                <a:gd name="connsiteX21" fmla="*/ 7191 w 53807"/>
                <a:gd name="connsiteY21" fmla="*/ 54319 h 66720"/>
                <a:gd name="connsiteX22" fmla="*/ 7191 w 53807"/>
                <a:gd name="connsiteY22" fmla="*/ 43558 h 66720"/>
                <a:gd name="connsiteX23" fmla="*/ 13648 w 53807"/>
                <a:gd name="connsiteY23" fmla="*/ 43558 h 66720"/>
                <a:gd name="connsiteX24" fmla="*/ 13648 w 53807"/>
                <a:gd name="connsiteY24" fmla="*/ 41405 h 66720"/>
                <a:gd name="connsiteX25" fmla="*/ 11495 w 53807"/>
                <a:gd name="connsiteY25" fmla="*/ 41405 h 66720"/>
                <a:gd name="connsiteX26" fmla="*/ 11495 w 53807"/>
                <a:gd name="connsiteY26" fmla="*/ 39253 h 66720"/>
                <a:gd name="connsiteX27" fmla="*/ 7191 w 53807"/>
                <a:gd name="connsiteY27" fmla="*/ 39253 h 66720"/>
                <a:gd name="connsiteX28" fmla="*/ 7191 w 53807"/>
                <a:gd name="connsiteY28" fmla="*/ 37101 h 66720"/>
                <a:gd name="connsiteX29" fmla="*/ 11495 w 53807"/>
                <a:gd name="connsiteY29" fmla="*/ 37101 h 66720"/>
                <a:gd name="connsiteX30" fmla="*/ 11495 w 53807"/>
                <a:gd name="connsiteY30" fmla="*/ 34949 h 66720"/>
                <a:gd name="connsiteX31" fmla="*/ 17952 w 53807"/>
                <a:gd name="connsiteY31" fmla="*/ 34949 h 66720"/>
                <a:gd name="connsiteX32" fmla="*/ 17952 w 53807"/>
                <a:gd name="connsiteY32" fmla="*/ 32796 h 66720"/>
                <a:gd name="connsiteX33" fmla="*/ 22257 w 53807"/>
                <a:gd name="connsiteY33" fmla="*/ 32796 h 66720"/>
                <a:gd name="connsiteX34" fmla="*/ 22257 w 53807"/>
                <a:gd name="connsiteY34" fmla="*/ 30644 h 66720"/>
                <a:gd name="connsiteX35" fmla="*/ 26561 w 53807"/>
                <a:gd name="connsiteY35" fmla="*/ 30644 h 66720"/>
                <a:gd name="connsiteX36" fmla="*/ 26561 w 53807"/>
                <a:gd name="connsiteY36" fmla="*/ 28492 h 66720"/>
                <a:gd name="connsiteX37" fmla="*/ 28714 w 53807"/>
                <a:gd name="connsiteY37" fmla="*/ 28492 h 66720"/>
                <a:gd name="connsiteX38" fmla="*/ 28714 w 53807"/>
                <a:gd name="connsiteY38" fmla="*/ 26339 h 66720"/>
                <a:gd name="connsiteX39" fmla="*/ 30866 w 53807"/>
                <a:gd name="connsiteY39" fmla="*/ 26339 h 66720"/>
                <a:gd name="connsiteX40" fmla="*/ 30866 w 53807"/>
                <a:gd name="connsiteY40" fmla="*/ 24187 h 66720"/>
                <a:gd name="connsiteX41" fmla="*/ 33018 w 53807"/>
                <a:gd name="connsiteY41" fmla="*/ 24187 h 66720"/>
                <a:gd name="connsiteX42" fmla="*/ 33018 w 53807"/>
                <a:gd name="connsiteY42" fmla="*/ 19883 h 66720"/>
                <a:gd name="connsiteX43" fmla="*/ 35171 w 53807"/>
                <a:gd name="connsiteY43" fmla="*/ 19883 h 66720"/>
                <a:gd name="connsiteX44" fmla="*/ 35171 w 53807"/>
                <a:gd name="connsiteY44" fmla="*/ 13426 h 66720"/>
                <a:gd name="connsiteX45" fmla="*/ 39475 w 53807"/>
                <a:gd name="connsiteY45" fmla="*/ 13426 h 66720"/>
                <a:gd name="connsiteX46" fmla="*/ 39475 w 53807"/>
                <a:gd name="connsiteY46" fmla="*/ 17730 h 66720"/>
                <a:gd name="connsiteX47" fmla="*/ 41627 w 53807"/>
                <a:gd name="connsiteY47" fmla="*/ 17730 h 66720"/>
                <a:gd name="connsiteX48" fmla="*/ 41627 w 53807"/>
                <a:gd name="connsiteY48" fmla="*/ 24187 h 66720"/>
                <a:gd name="connsiteX49" fmla="*/ 43780 w 53807"/>
                <a:gd name="connsiteY49" fmla="*/ 24187 h 66720"/>
                <a:gd name="connsiteX50" fmla="*/ 43780 w 53807"/>
                <a:gd name="connsiteY50" fmla="*/ 28492 h 66720"/>
                <a:gd name="connsiteX51" fmla="*/ 48084 w 53807"/>
                <a:gd name="connsiteY51" fmla="*/ 28492 h 66720"/>
                <a:gd name="connsiteX52" fmla="*/ 48084 w 53807"/>
                <a:gd name="connsiteY52" fmla="*/ 9121 h 66720"/>
                <a:gd name="connsiteX53" fmla="*/ 45932 w 53807"/>
                <a:gd name="connsiteY53" fmla="*/ 9121 h 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3807" h="66720">
                  <a:moveTo>
                    <a:pt x="45932" y="512"/>
                  </a:moveTo>
                  <a:lnTo>
                    <a:pt x="48084" y="512"/>
                  </a:lnTo>
                  <a:lnTo>
                    <a:pt x="48084" y="6969"/>
                  </a:lnTo>
                  <a:lnTo>
                    <a:pt x="50237" y="6969"/>
                  </a:lnTo>
                  <a:lnTo>
                    <a:pt x="50237" y="26339"/>
                  </a:lnTo>
                  <a:lnTo>
                    <a:pt x="52389" y="26339"/>
                  </a:lnTo>
                  <a:lnTo>
                    <a:pt x="52389" y="43558"/>
                  </a:lnTo>
                  <a:lnTo>
                    <a:pt x="54541" y="43558"/>
                  </a:lnTo>
                  <a:lnTo>
                    <a:pt x="54541" y="60776"/>
                  </a:lnTo>
                  <a:lnTo>
                    <a:pt x="52389" y="60776"/>
                  </a:lnTo>
                  <a:lnTo>
                    <a:pt x="52389" y="62928"/>
                  </a:lnTo>
                  <a:lnTo>
                    <a:pt x="48084" y="62928"/>
                  </a:lnTo>
                  <a:lnTo>
                    <a:pt x="48084" y="65081"/>
                  </a:lnTo>
                  <a:lnTo>
                    <a:pt x="43780" y="65081"/>
                  </a:lnTo>
                  <a:lnTo>
                    <a:pt x="43780" y="67233"/>
                  </a:lnTo>
                  <a:lnTo>
                    <a:pt x="734" y="67233"/>
                  </a:lnTo>
                  <a:lnTo>
                    <a:pt x="734" y="62928"/>
                  </a:lnTo>
                  <a:lnTo>
                    <a:pt x="15800" y="62928"/>
                  </a:lnTo>
                  <a:lnTo>
                    <a:pt x="15800" y="56471"/>
                  </a:lnTo>
                  <a:lnTo>
                    <a:pt x="9343" y="56471"/>
                  </a:lnTo>
                  <a:lnTo>
                    <a:pt x="9343" y="54319"/>
                  </a:lnTo>
                  <a:lnTo>
                    <a:pt x="7191" y="54319"/>
                  </a:lnTo>
                  <a:lnTo>
                    <a:pt x="7191" y="43558"/>
                  </a:lnTo>
                  <a:lnTo>
                    <a:pt x="13648" y="43558"/>
                  </a:lnTo>
                  <a:lnTo>
                    <a:pt x="13648" y="41405"/>
                  </a:lnTo>
                  <a:lnTo>
                    <a:pt x="11495" y="41405"/>
                  </a:lnTo>
                  <a:lnTo>
                    <a:pt x="11495" y="39253"/>
                  </a:lnTo>
                  <a:lnTo>
                    <a:pt x="7191" y="39253"/>
                  </a:lnTo>
                  <a:lnTo>
                    <a:pt x="7191" y="37101"/>
                  </a:lnTo>
                  <a:lnTo>
                    <a:pt x="11495" y="37101"/>
                  </a:lnTo>
                  <a:lnTo>
                    <a:pt x="11495" y="34949"/>
                  </a:lnTo>
                  <a:lnTo>
                    <a:pt x="17952" y="34949"/>
                  </a:lnTo>
                  <a:lnTo>
                    <a:pt x="17952" y="32796"/>
                  </a:lnTo>
                  <a:lnTo>
                    <a:pt x="22257" y="32796"/>
                  </a:lnTo>
                  <a:lnTo>
                    <a:pt x="22257" y="30644"/>
                  </a:lnTo>
                  <a:lnTo>
                    <a:pt x="26561" y="30644"/>
                  </a:lnTo>
                  <a:lnTo>
                    <a:pt x="26561" y="28492"/>
                  </a:lnTo>
                  <a:lnTo>
                    <a:pt x="28714" y="28492"/>
                  </a:lnTo>
                  <a:lnTo>
                    <a:pt x="28714" y="26339"/>
                  </a:lnTo>
                  <a:lnTo>
                    <a:pt x="30866" y="26339"/>
                  </a:lnTo>
                  <a:lnTo>
                    <a:pt x="30866" y="24187"/>
                  </a:lnTo>
                  <a:lnTo>
                    <a:pt x="33018" y="24187"/>
                  </a:lnTo>
                  <a:lnTo>
                    <a:pt x="33018" y="19883"/>
                  </a:lnTo>
                  <a:lnTo>
                    <a:pt x="35171" y="19883"/>
                  </a:lnTo>
                  <a:lnTo>
                    <a:pt x="35171" y="13426"/>
                  </a:lnTo>
                  <a:lnTo>
                    <a:pt x="39475" y="13426"/>
                  </a:lnTo>
                  <a:lnTo>
                    <a:pt x="39475" y="17730"/>
                  </a:lnTo>
                  <a:lnTo>
                    <a:pt x="41627" y="17730"/>
                  </a:lnTo>
                  <a:lnTo>
                    <a:pt x="41627" y="24187"/>
                  </a:lnTo>
                  <a:lnTo>
                    <a:pt x="43780" y="24187"/>
                  </a:lnTo>
                  <a:lnTo>
                    <a:pt x="43780" y="28492"/>
                  </a:lnTo>
                  <a:lnTo>
                    <a:pt x="48084" y="28492"/>
                  </a:lnTo>
                  <a:lnTo>
                    <a:pt x="48084" y="9121"/>
                  </a:lnTo>
                  <a:lnTo>
                    <a:pt x="45932" y="9121"/>
                  </a:lnTo>
                  <a:close/>
                </a:path>
              </a:pathLst>
            </a:custGeom>
            <a:solidFill>
              <a:srgbClr val="B2816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97B8CBA5-47A0-695A-036C-2F7C353D27AB}"/>
                </a:ext>
              </a:extLst>
            </p:cNvPr>
            <p:cNvSpPr/>
            <p:nvPr/>
          </p:nvSpPr>
          <p:spPr>
            <a:xfrm>
              <a:off x="12741575" y="7990312"/>
              <a:ext cx="64568" cy="60264"/>
            </a:xfrm>
            <a:custGeom>
              <a:avLst/>
              <a:gdLst>
                <a:gd name="connsiteX0" fmla="*/ 45864 w 64568"/>
                <a:gd name="connsiteY0" fmla="*/ 250 h 60264"/>
                <a:gd name="connsiteX1" fmla="*/ 50169 w 64568"/>
                <a:gd name="connsiteY1" fmla="*/ 250 h 60264"/>
                <a:gd name="connsiteX2" fmla="*/ 50169 w 64568"/>
                <a:gd name="connsiteY2" fmla="*/ 2402 h 60264"/>
                <a:gd name="connsiteX3" fmla="*/ 56625 w 64568"/>
                <a:gd name="connsiteY3" fmla="*/ 2402 h 60264"/>
                <a:gd name="connsiteX4" fmla="*/ 56625 w 64568"/>
                <a:gd name="connsiteY4" fmla="*/ 250 h 60264"/>
                <a:gd name="connsiteX5" fmla="*/ 58778 w 64568"/>
                <a:gd name="connsiteY5" fmla="*/ 250 h 60264"/>
                <a:gd name="connsiteX6" fmla="*/ 58778 w 64568"/>
                <a:gd name="connsiteY6" fmla="*/ 6707 h 60264"/>
                <a:gd name="connsiteX7" fmla="*/ 63082 w 64568"/>
                <a:gd name="connsiteY7" fmla="*/ 6707 h 60264"/>
                <a:gd name="connsiteX8" fmla="*/ 63082 w 64568"/>
                <a:gd name="connsiteY8" fmla="*/ 8859 h 60264"/>
                <a:gd name="connsiteX9" fmla="*/ 65235 w 64568"/>
                <a:gd name="connsiteY9" fmla="*/ 8859 h 60264"/>
                <a:gd name="connsiteX10" fmla="*/ 65235 w 64568"/>
                <a:gd name="connsiteY10" fmla="*/ 13164 h 60264"/>
                <a:gd name="connsiteX11" fmla="*/ 60930 w 64568"/>
                <a:gd name="connsiteY11" fmla="*/ 13164 h 60264"/>
                <a:gd name="connsiteX12" fmla="*/ 60930 w 64568"/>
                <a:gd name="connsiteY12" fmla="*/ 15316 h 60264"/>
                <a:gd name="connsiteX13" fmla="*/ 58778 w 64568"/>
                <a:gd name="connsiteY13" fmla="*/ 15316 h 60264"/>
                <a:gd name="connsiteX14" fmla="*/ 58778 w 64568"/>
                <a:gd name="connsiteY14" fmla="*/ 19621 h 60264"/>
                <a:gd name="connsiteX15" fmla="*/ 52321 w 64568"/>
                <a:gd name="connsiteY15" fmla="*/ 19621 h 60264"/>
                <a:gd name="connsiteX16" fmla="*/ 52321 w 64568"/>
                <a:gd name="connsiteY16" fmla="*/ 21773 h 60264"/>
                <a:gd name="connsiteX17" fmla="*/ 54473 w 64568"/>
                <a:gd name="connsiteY17" fmla="*/ 21773 h 60264"/>
                <a:gd name="connsiteX18" fmla="*/ 54473 w 64568"/>
                <a:gd name="connsiteY18" fmla="*/ 28230 h 60264"/>
                <a:gd name="connsiteX19" fmla="*/ 52321 w 64568"/>
                <a:gd name="connsiteY19" fmla="*/ 28230 h 60264"/>
                <a:gd name="connsiteX20" fmla="*/ 52321 w 64568"/>
                <a:gd name="connsiteY20" fmla="*/ 30382 h 60264"/>
                <a:gd name="connsiteX21" fmla="*/ 50169 w 64568"/>
                <a:gd name="connsiteY21" fmla="*/ 30382 h 60264"/>
                <a:gd name="connsiteX22" fmla="*/ 50169 w 64568"/>
                <a:gd name="connsiteY22" fmla="*/ 32534 h 60264"/>
                <a:gd name="connsiteX23" fmla="*/ 48016 w 64568"/>
                <a:gd name="connsiteY23" fmla="*/ 32534 h 60264"/>
                <a:gd name="connsiteX24" fmla="*/ 48016 w 64568"/>
                <a:gd name="connsiteY24" fmla="*/ 34687 h 60264"/>
                <a:gd name="connsiteX25" fmla="*/ 45864 w 64568"/>
                <a:gd name="connsiteY25" fmla="*/ 34687 h 60264"/>
                <a:gd name="connsiteX26" fmla="*/ 45864 w 64568"/>
                <a:gd name="connsiteY26" fmla="*/ 36839 h 60264"/>
                <a:gd name="connsiteX27" fmla="*/ 43712 w 64568"/>
                <a:gd name="connsiteY27" fmla="*/ 36839 h 60264"/>
                <a:gd name="connsiteX28" fmla="*/ 43712 w 64568"/>
                <a:gd name="connsiteY28" fmla="*/ 38991 h 60264"/>
                <a:gd name="connsiteX29" fmla="*/ 41559 w 64568"/>
                <a:gd name="connsiteY29" fmla="*/ 38991 h 60264"/>
                <a:gd name="connsiteX30" fmla="*/ 41559 w 64568"/>
                <a:gd name="connsiteY30" fmla="*/ 41143 h 60264"/>
                <a:gd name="connsiteX31" fmla="*/ 39407 w 64568"/>
                <a:gd name="connsiteY31" fmla="*/ 41143 h 60264"/>
                <a:gd name="connsiteX32" fmla="*/ 39407 w 64568"/>
                <a:gd name="connsiteY32" fmla="*/ 43296 h 60264"/>
                <a:gd name="connsiteX33" fmla="*/ 37255 w 64568"/>
                <a:gd name="connsiteY33" fmla="*/ 43296 h 60264"/>
                <a:gd name="connsiteX34" fmla="*/ 37255 w 64568"/>
                <a:gd name="connsiteY34" fmla="*/ 45448 h 60264"/>
                <a:gd name="connsiteX35" fmla="*/ 35103 w 64568"/>
                <a:gd name="connsiteY35" fmla="*/ 45448 h 60264"/>
                <a:gd name="connsiteX36" fmla="*/ 35103 w 64568"/>
                <a:gd name="connsiteY36" fmla="*/ 49753 h 60264"/>
                <a:gd name="connsiteX37" fmla="*/ 32950 w 64568"/>
                <a:gd name="connsiteY37" fmla="*/ 49753 h 60264"/>
                <a:gd name="connsiteX38" fmla="*/ 32950 w 64568"/>
                <a:gd name="connsiteY38" fmla="*/ 51905 h 60264"/>
                <a:gd name="connsiteX39" fmla="*/ 30798 w 64568"/>
                <a:gd name="connsiteY39" fmla="*/ 51905 h 60264"/>
                <a:gd name="connsiteX40" fmla="*/ 30798 w 64568"/>
                <a:gd name="connsiteY40" fmla="*/ 56209 h 60264"/>
                <a:gd name="connsiteX41" fmla="*/ 28646 w 64568"/>
                <a:gd name="connsiteY41" fmla="*/ 56209 h 60264"/>
                <a:gd name="connsiteX42" fmla="*/ 28646 w 64568"/>
                <a:gd name="connsiteY42" fmla="*/ 60514 h 60264"/>
                <a:gd name="connsiteX43" fmla="*/ 26493 w 64568"/>
                <a:gd name="connsiteY43" fmla="*/ 60514 h 60264"/>
                <a:gd name="connsiteX44" fmla="*/ 26493 w 64568"/>
                <a:gd name="connsiteY44" fmla="*/ 58362 h 60264"/>
                <a:gd name="connsiteX45" fmla="*/ 24341 w 64568"/>
                <a:gd name="connsiteY45" fmla="*/ 58362 h 60264"/>
                <a:gd name="connsiteX46" fmla="*/ 24341 w 64568"/>
                <a:gd name="connsiteY46" fmla="*/ 56209 h 60264"/>
                <a:gd name="connsiteX47" fmla="*/ 22189 w 64568"/>
                <a:gd name="connsiteY47" fmla="*/ 56209 h 60264"/>
                <a:gd name="connsiteX48" fmla="*/ 22189 w 64568"/>
                <a:gd name="connsiteY48" fmla="*/ 54057 h 60264"/>
                <a:gd name="connsiteX49" fmla="*/ 20037 w 64568"/>
                <a:gd name="connsiteY49" fmla="*/ 54057 h 60264"/>
                <a:gd name="connsiteX50" fmla="*/ 20037 w 64568"/>
                <a:gd name="connsiteY50" fmla="*/ 51905 h 60264"/>
                <a:gd name="connsiteX51" fmla="*/ 17884 w 64568"/>
                <a:gd name="connsiteY51" fmla="*/ 51905 h 60264"/>
                <a:gd name="connsiteX52" fmla="*/ 17884 w 64568"/>
                <a:gd name="connsiteY52" fmla="*/ 49753 h 60264"/>
                <a:gd name="connsiteX53" fmla="*/ 15732 w 64568"/>
                <a:gd name="connsiteY53" fmla="*/ 49753 h 60264"/>
                <a:gd name="connsiteX54" fmla="*/ 15732 w 64568"/>
                <a:gd name="connsiteY54" fmla="*/ 47600 h 60264"/>
                <a:gd name="connsiteX55" fmla="*/ 13580 w 64568"/>
                <a:gd name="connsiteY55" fmla="*/ 47600 h 60264"/>
                <a:gd name="connsiteX56" fmla="*/ 13580 w 64568"/>
                <a:gd name="connsiteY56" fmla="*/ 45448 h 60264"/>
                <a:gd name="connsiteX57" fmla="*/ 11427 w 64568"/>
                <a:gd name="connsiteY57" fmla="*/ 45448 h 60264"/>
                <a:gd name="connsiteX58" fmla="*/ 11427 w 64568"/>
                <a:gd name="connsiteY58" fmla="*/ 43296 h 60264"/>
                <a:gd name="connsiteX59" fmla="*/ 9275 w 64568"/>
                <a:gd name="connsiteY59" fmla="*/ 43296 h 60264"/>
                <a:gd name="connsiteX60" fmla="*/ 9275 w 64568"/>
                <a:gd name="connsiteY60" fmla="*/ 41143 h 60264"/>
                <a:gd name="connsiteX61" fmla="*/ 7123 w 64568"/>
                <a:gd name="connsiteY61" fmla="*/ 41143 h 60264"/>
                <a:gd name="connsiteX62" fmla="*/ 7123 w 64568"/>
                <a:gd name="connsiteY62" fmla="*/ 38991 h 60264"/>
                <a:gd name="connsiteX63" fmla="*/ 4971 w 64568"/>
                <a:gd name="connsiteY63" fmla="*/ 38991 h 60264"/>
                <a:gd name="connsiteX64" fmla="*/ 4971 w 64568"/>
                <a:gd name="connsiteY64" fmla="*/ 34687 h 60264"/>
                <a:gd name="connsiteX65" fmla="*/ 666 w 64568"/>
                <a:gd name="connsiteY65" fmla="*/ 34687 h 60264"/>
                <a:gd name="connsiteX66" fmla="*/ 666 w 64568"/>
                <a:gd name="connsiteY66" fmla="*/ 32534 h 60264"/>
                <a:gd name="connsiteX67" fmla="*/ 4971 w 64568"/>
                <a:gd name="connsiteY67" fmla="*/ 32534 h 60264"/>
                <a:gd name="connsiteX68" fmla="*/ 4971 w 64568"/>
                <a:gd name="connsiteY68" fmla="*/ 30382 h 60264"/>
                <a:gd name="connsiteX69" fmla="*/ 7123 w 64568"/>
                <a:gd name="connsiteY69" fmla="*/ 30382 h 60264"/>
                <a:gd name="connsiteX70" fmla="*/ 7123 w 64568"/>
                <a:gd name="connsiteY70" fmla="*/ 26077 h 60264"/>
                <a:gd name="connsiteX71" fmla="*/ 9275 w 64568"/>
                <a:gd name="connsiteY71" fmla="*/ 26077 h 60264"/>
                <a:gd name="connsiteX72" fmla="*/ 9275 w 64568"/>
                <a:gd name="connsiteY72" fmla="*/ 23925 h 60264"/>
                <a:gd name="connsiteX73" fmla="*/ 11427 w 64568"/>
                <a:gd name="connsiteY73" fmla="*/ 23925 h 60264"/>
                <a:gd name="connsiteX74" fmla="*/ 11427 w 64568"/>
                <a:gd name="connsiteY74" fmla="*/ 21773 h 60264"/>
                <a:gd name="connsiteX75" fmla="*/ 13580 w 64568"/>
                <a:gd name="connsiteY75" fmla="*/ 21773 h 60264"/>
                <a:gd name="connsiteX76" fmla="*/ 13580 w 64568"/>
                <a:gd name="connsiteY76" fmla="*/ 19621 h 60264"/>
                <a:gd name="connsiteX77" fmla="*/ 17884 w 64568"/>
                <a:gd name="connsiteY77" fmla="*/ 19621 h 60264"/>
                <a:gd name="connsiteX78" fmla="*/ 17884 w 64568"/>
                <a:gd name="connsiteY78" fmla="*/ 17468 h 60264"/>
                <a:gd name="connsiteX79" fmla="*/ 20037 w 64568"/>
                <a:gd name="connsiteY79" fmla="*/ 17468 h 60264"/>
                <a:gd name="connsiteX80" fmla="*/ 20037 w 64568"/>
                <a:gd name="connsiteY80" fmla="*/ 15316 h 60264"/>
                <a:gd name="connsiteX81" fmla="*/ 24341 w 64568"/>
                <a:gd name="connsiteY81" fmla="*/ 15316 h 60264"/>
                <a:gd name="connsiteX82" fmla="*/ 24341 w 64568"/>
                <a:gd name="connsiteY82" fmla="*/ 13164 h 60264"/>
                <a:gd name="connsiteX83" fmla="*/ 28646 w 64568"/>
                <a:gd name="connsiteY83" fmla="*/ 13164 h 60264"/>
                <a:gd name="connsiteX84" fmla="*/ 28646 w 64568"/>
                <a:gd name="connsiteY84" fmla="*/ 11011 h 60264"/>
                <a:gd name="connsiteX85" fmla="*/ 32950 w 64568"/>
                <a:gd name="connsiteY85" fmla="*/ 11011 h 60264"/>
                <a:gd name="connsiteX86" fmla="*/ 32950 w 64568"/>
                <a:gd name="connsiteY86" fmla="*/ 8859 h 60264"/>
                <a:gd name="connsiteX87" fmla="*/ 35103 w 64568"/>
                <a:gd name="connsiteY87" fmla="*/ 8859 h 60264"/>
                <a:gd name="connsiteX88" fmla="*/ 35103 w 64568"/>
                <a:gd name="connsiteY88" fmla="*/ 6707 h 60264"/>
                <a:gd name="connsiteX89" fmla="*/ 39407 w 64568"/>
                <a:gd name="connsiteY89" fmla="*/ 6707 h 60264"/>
                <a:gd name="connsiteX90" fmla="*/ 39407 w 64568"/>
                <a:gd name="connsiteY90" fmla="*/ 4555 h 60264"/>
                <a:gd name="connsiteX91" fmla="*/ 41559 w 64568"/>
                <a:gd name="connsiteY91" fmla="*/ 4555 h 60264"/>
                <a:gd name="connsiteX92" fmla="*/ 41559 w 64568"/>
                <a:gd name="connsiteY92" fmla="*/ 2402 h 60264"/>
                <a:gd name="connsiteX93" fmla="*/ 45864 w 64568"/>
                <a:gd name="connsiteY93" fmla="*/ 2402 h 6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64568" h="60264">
                  <a:moveTo>
                    <a:pt x="45864" y="250"/>
                  </a:moveTo>
                  <a:lnTo>
                    <a:pt x="50169" y="250"/>
                  </a:lnTo>
                  <a:lnTo>
                    <a:pt x="50169" y="2402"/>
                  </a:lnTo>
                  <a:lnTo>
                    <a:pt x="56625" y="2402"/>
                  </a:lnTo>
                  <a:lnTo>
                    <a:pt x="56625" y="250"/>
                  </a:lnTo>
                  <a:lnTo>
                    <a:pt x="58778" y="250"/>
                  </a:lnTo>
                  <a:lnTo>
                    <a:pt x="58778" y="6707"/>
                  </a:lnTo>
                  <a:lnTo>
                    <a:pt x="63082" y="6707"/>
                  </a:lnTo>
                  <a:lnTo>
                    <a:pt x="63082" y="8859"/>
                  </a:lnTo>
                  <a:lnTo>
                    <a:pt x="65235" y="8859"/>
                  </a:lnTo>
                  <a:lnTo>
                    <a:pt x="65235" y="13164"/>
                  </a:lnTo>
                  <a:lnTo>
                    <a:pt x="60930" y="13164"/>
                  </a:lnTo>
                  <a:lnTo>
                    <a:pt x="60930" y="15316"/>
                  </a:lnTo>
                  <a:lnTo>
                    <a:pt x="58778" y="15316"/>
                  </a:lnTo>
                  <a:lnTo>
                    <a:pt x="58778" y="19621"/>
                  </a:lnTo>
                  <a:lnTo>
                    <a:pt x="52321" y="19621"/>
                  </a:lnTo>
                  <a:lnTo>
                    <a:pt x="52321" y="21773"/>
                  </a:lnTo>
                  <a:lnTo>
                    <a:pt x="54473" y="21773"/>
                  </a:lnTo>
                  <a:lnTo>
                    <a:pt x="54473" y="28230"/>
                  </a:lnTo>
                  <a:lnTo>
                    <a:pt x="52321" y="28230"/>
                  </a:lnTo>
                  <a:lnTo>
                    <a:pt x="52321" y="30382"/>
                  </a:lnTo>
                  <a:lnTo>
                    <a:pt x="50169" y="30382"/>
                  </a:lnTo>
                  <a:lnTo>
                    <a:pt x="50169" y="32534"/>
                  </a:lnTo>
                  <a:lnTo>
                    <a:pt x="48016" y="32534"/>
                  </a:lnTo>
                  <a:lnTo>
                    <a:pt x="48016" y="34687"/>
                  </a:lnTo>
                  <a:lnTo>
                    <a:pt x="45864" y="34687"/>
                  </a:lnTo>
                  <a:lnTo>
                    <a:pt x="45864" y="36839"/>
                  </a:lnTo>
                  <a:lnTo>
                    <a:pt x="43712" y="36839"/>
                  </a:lnTo>
                  <a:lnTo>
                    <a:pt x="43712" y="38991"/>
                  </a:lnTo>
                  <a:lnTo>
                    <a:pt x="41559" y="38991"/>
                  </a:lnTo>
                  <a:lnTo>
                    <a:pt x="41559" y="41143"/>
                  </a:lnTo>
                  <a:lnTo>
                    <a:pt x="39407" y="41143"/>
                  </a:lnTo>
                  <a:lnTo>
                    <a:pt x="39407" y="43296"/>
                  </a:lnTo>
                  <a:lnTo>
                    <a:pt x="37255" y="43296"/>
                  </a:lnTo>
                  <a:lnTo>
                    <a:pt x="37255" y="45448"/>
                  </a:lnTo>
                  <a:lnTo>
                    <a:pt x="35103" y="45448"/>
                  </a:lnTo>
                  <a:lnTo>
                    <a:pt x="35103" y="49753"/>
                  </a:lnTo>
                  <a:lnTo>
                    <a:pt x="32950" y="49753"/>
                  </a:lnTo>
                  <a:lnTo>
                    <a:pt x="32950" y="51905"/>
                  </a:lnTo>
                  <a:lnTo>
                    <a:pt x="30798" y="51905"/>
                  </a:lnTo>
                  <a:lnTo>
                    <a:pt x="30798" y="56209"/>
                  </a:lnTo>
                  <a:lnTo>
                    <a:pt x="28646" y="56209"/>
                  </a:lnTo>
                  <a:lnTo>
                    <a:pt x="28646" y="60514"/>
                  </a:lnTo>
                  <a:lnTo>
                    <a:pt x="26493" y="60514"/>
                  </a:lnTo>
                  <a:lnTo>
                    <a:pt x="26493" y="58362"/>
                  </a:lnTo>
                  <a:lnTo>
                    <a:pt x="24341" y="58362"/>
                  </a:lnTo>
                  <a:lnTo>
                    <a:pt x="24341" y="56209"/>
                  </a:lnTo>
                  <a:lnTo>
                    <a:pt x="22189" y="56209"/>
                  </a:lnTo>
                  <a:lnTo>
                    <a:pt x="22189" y="54057"/>
                  </a:lnTo>
                  <a:lnTo>
                    <a:pt x="20037" y="54057"/>
                  </a:lnTo>
                  <a:lnTo>
                    <a:pt x="20037" y="51905"/>
                  </a:lnTo>
                  <a:lnTo>
                    <a:pt x="17884" y="51905"/>
                  </a:lnTo>
                  <a:lnTo>
                    <a:pt x="17884" y="49753"/>
                  </a:lnTo>
                  <a:lnTo>
                    <a:pt x="15732" y="49753"/>
                  </a:lnTo>
                  <a:lnTo>
                    <a:pt x="15732" y="47600"/>
                  </a:lnTo>
                  <a:lnTo>
                    <a:pt x="13580" y="47600"/>
                  </a:lnTo>
                  <a:lnTo>
                    <a:pt x="13580" y="45448"/>
                  </a:lnTo>
                  <a:lnTo>
                    <a:pt x="11427" y="45448"/>
                  </a:lnTo>
                  <a:lnTo>
                    <a:pt x="11427" y="43296"/>
                  </a:lnTo>
                  <a:lnTo>
                    <a:pt x="9275" y="43296"/>
                  </a:lnTo>
                  <a:lnTo>
                    <a:pt x="9275" y="41143"/>
                  </a:lnTo>
                  <a:lnTo>
                    <a:pt x="7123" y="41143"/>
                  </a:lnTo>
                  <a:lnTo>
                    <a:pt x="7123" y="38991"/>
                  </a:lnTo>
                  <a:lnTo>
                    <a:pt x="4971" y="38991"/>
                  </a:lnTo>
                  <a:lnTo>
                    <a:pt x="4971" y="34687"/>
                  </a:lnTo>
                  <a:lnTo>
                    <a:pt x="666" y="34687"/>
                  </a:lnTo>
                  <a:lnTo>
                    <a:pt x="666" y="32534"/>
                  </a:lnTo>
                  <a:lnTo>
                    <a:pt x="4971" y="32534"/>
                  </a:lnTo>
                  <a:lnTo>
                    <a:pt x="4971" y="30382"/>
                  </a:lnTo>
                  <a:lnTo>
                    <a:pt x="7123" y="30382"/>
                  </a:lnTo>
                  <a:lnTo>
                    <a:pt x="7123" y="26077"/>
                  </a:lnTo>
                  <a:lnTo>
                    <a:pt x="9275" y="26077"/>
                  </a:lnTo>
                  <a:lnTo>
                    <a:pt x="9275" y="23925"/>
                  </a:lnTo>
                  <a:lnTo>
                    <a:pt x="11427" y="23925"/>
                  </a:lnTo>
                  <a:lnTo>
                    <a:pt x="11427" y="21773"/>
                  </a:lnTo>
                  <a:lnTo>
                    <a:pt x="13580" y="21773"/>
                  </a:lnTo>
                  <a:lnTo>
                    <a:pt x="13580" y="19621"/>
                  </a:lnTo>
                  <a:lnTo>
                    <a:pt x="17884" y="19621"/>
                  </a:lnTo>
                  <a:lnTo>
                    <a:pt x="17884" y="17468"/>
                  </a:lnTo>
                  <a:lnTo>
                    <a:pt x="20037" y="17468"/>
                  </a:lnTo>
                  <a:lnTo>
                    <a:pt x="20037" y="15316"/>
                  </a:lnTo>
                  <a:lnTo>
                    <a:pt x="24341" y="15316"/>
                  </a:lnTo>
                  <a:lnTo>
                    <a:pt x="24341" y="13164"/>
                  </a:lnTo>
                  <a:lnTo>
                    <a:pt x="28646" y="13164"/>
                  </a:lnTo>
                  <a:lnTo>
                    <a:pt x="28646" y="11011"/>
                  </a:lnTo>
                  <a:lnTo>
                    <a:pt x="32950" y="11011"/>
                  </a:lnTo>
                  <a:lnTo>
                    <a:pt x="32950" y="8859"/>
                  </a:lnTo>
                  <a:lnTo>
                    <a:pt x="35103" y="8859"/>
                  </a:lnTo>
                  <a:lnTo>
                    <a:pt x="35103" y="6707"/>
                  </a:lnTo>
                  <a:lnTo>
                    <a:pt x="39407" y="6707"/>
                  </a:lnTo>
                  <a:lnTo>
                    <a:pt x="39407" y="4555"/>
                  </a:lnTo>
                  <a:lnTo>
                    <a:pt x="41559" y="4555"/>
                  </a:lnTo>
                  <a:lnTo>
                    <a:pt x="41559" y="2402"/>
                  </a:lnTo>
                  <a:lnTo>
                    <a:pt x="45864" y="2402"/>
                  </a:lnTo>
                  <a:close/>
                </a:path>
              </a:pathLst>
            </a:custGeom>
            <a:solidFill>
              <a:srgbClr val="B3816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AAC064B4-63B5-E835-6C4A-3985A10D2456}"/>
                </a:ext>
              </a:extLst>
            </p:cNvPr>
            <p:cNvSpPr/>
            <p:nvPr/>
          </p:nvSpPr>
          <p:spPr>
            <a:xfrm>
              <a:off x="12054996" y="9042780"/>
              <a:ext cx="62416" cy="83939"/>
            </a:xfrm>
            <a:custGeom>
              <a:avLst/>
              <a:gdLst>
                <a:gd name="connsiteX0" fmla="*/ 54158 w 62416"/>
                <a:gd name="connsiteY0" fmla="*/ 739 h 83939"/>
                <a:gd name="connsiteX1" fmla="*/ 56310 w 62416"/>
                <a:gd name="connsiteY1" fmla="*/ 739 h 83939"/>
                <a:gd name="connsiteX2" fmla="*/ 56310 w 62416"/>
                <a:gd name="connsiteY2" fmla="*/ 2891 h 83939"/>
                <a:gd name="connsiteX3" fmla="*/ 58463 w 62416"/>
                <a:gd name="connsiteY3" fmla="*/ 2891 h 83939"/>
                <a:gd name="connsiteX4" fmla="*/ 58463 w 62416"/>
                <a:gd name="connsiteY4" fmla="*/ 7196 h 83939"/>
                <a:gd name="connsiteX5" fmla="*/ 60615 w 62416"/>
                <a:gd name="connsiteY5" fmla="*/ 7196 h 83939"/>
                <a:gd name="connsiteX6" fmla="*/ 60615 w 62416"/>
                <a:gd name="connsiteY6" fmla="*/ 9348 h 83939"/>
                <a:gd name="connsiteX7" fmla="*/ 62767 w 62416"/>
                <a:gd name="connsiteY7" fmla="*/ 9348 h 83939"/>
                <a:gd name="connsiteX8" fmla="*/ 62767 w 62416"/>
                <a:gd name="connsiteY8" fmla="*/ 13653 h 83939"/>
                <a:gd name="connsiteX9" fmla="*/ 60615 w 62416"/>
                <a:gd name="connsiteY9" fmla="*/ 13653 h 83939"/>
                <a:gd name="connsiteX10" fmla="*/ 60615 w 62416"/>
                <a:gd name="connsiteY10" fmla="*/ 15805 h 83939"/>
                <a:gd name="connsiteX11" fmla="*/ 56310 w 62416"/>
                <a:gd name="connsiteY11" fmla="*/ 15805 h 83939"/>
                <a:gd name="connsiteX12" fmla="*/ 56310 w 62416"/>
                <a:gd name="connsiteY12" fmla="*/ 17957 h 83939"/>
                <a:gd name="connsiteX13" fmla="*/ 54158 w 62416"/>
                <a:gd name="connsiteY13" fmla="*/ 17957 h 83939"/>
                <a:gd name="connsiteX14" fmla="*/ 54158 w 62416"/>
                <a:gd name="connsiteY14" fmla="*/ 20110 h 83939"/>
                <a:gd name="connsiteX15" fmla="*/ 52006 w 62416"/>
                <a:gd name="connsiteY15" fmla="*/ 20110 h 83939"/>
                <a:gd name="connsiteX16" fmla="*/ 52006 w 62416"/>
                <a:gd name="connsiteY16" fmla="*/ 22262 h 83939"/>
                <a:gd name="connsiteX17" fmla="*/ 49854 w 62416"/>
                <a:gd name="connsiteY17" fmla="*/ 22262 h 83939"/>
                <a:gd name="connsiteX18" fmla="*/ 49854 w 62416"/>
                <a:gd name="connsiteY18" fmla="*/ 24414 h 83939"/>
                <a:gd name="connsiteX19" fmla="*/ 45549 w 62416"/>
                <a:gd name="connsiteY19" fmla="*/ 24414 h 83939"/>
                <a:gd name="connsiteX20" fmla="*/ 45549 w 62416"/>
                <a:gd name="connsiteY20" fmla="*/ 26566 h 83939"/>
                <a:gd name="connsiteX21" fmla="*/ 43397 w 62416"/>
                <a:gd name="connsiteY21" fmla="*/ 26566 h 83939"/>
                <a:gd name="connsiteX22" fmla="*/ 43397 w 62416"/>
                <a:gd name="connsiteY22" fmla="*/ 28719 h 83939"/>
                <a:gd name="connsiteX23" fmla="*/ 41244 w 62416"/>
                <a:gd name="connsiteY23" fmla="*/ 28719 h 83939"/>
                <a:gd name="connsiteX24" fmla="*/ 41244 w 62416"/>
                <a:gd name="connsiteY24" fmla="*/ 30871 h 83939"/>
                <a:gd name="connsiteX25" fmla="*/ 39092 w 62416"/>
                <a:gd name="connsiteY25" fmla="*/ 30871 h 83939"/>
                <a:gd name="connsiteX26" fmla="*/ 39092 w 62416"/>
                <a:gd name="connsiteY26" fmla="*/ 33023 h 83939"/>
                <a:gd name="connsiteX27" fmla="*/ 36940 w 62416"/>
                <a:gd name="connsiteY27" fmla="*/ 33023 h 83939"/>
                <a:gd name="connsiteX28" fmla="*/ 36940 w 62416"/>
                <a:gd name="connsiteY28" fmla="*/ 35176 h 83939"/>
                <a:gd name="connsiteX29" fmla="*/ 34788 w 62416"/>
                <a:gd name="connsiteY29" fmla="*/ 35176 h 83939"/>
                <a:gd name="connsiteX30" fmla="*/ 34788 w 62416"/>
                <a:gd name="connsiteY30" fmla="*/ 37328 h 83939"/>
                <a:gd name="connsiteX31" fmla="*/ 32635 w 62416"/>
                <a:gd name="connsiteY31" fmla="*/ 37328 h 83939"/>
                <a:gd name="connsiteX32" fmla="*/ 32635 w 62416"/>
                <a:gd name="connsiteY32" fmla="*/ 39480 h 83939"/>
                <a:gd name="connsiteX33" fmla="*/ 30483 w 62416"/>
                <a:gd name="connsiteY33" fmla="*/ 39480 h 83939"/>
                <a:gd name="connsiteX34" fmla="*/ 30483 w 62416"/>
                <a:gd name="connsiteY34" fmla="*/ 41632 h 83939"/>
                <a:gd name="connsiteX35" fmla="*/ 28331 w 62416"/>
                <a:gd name="connsiteY35" fmla="*/ 41632 h 83939"/>
                <a:gd name="connsiteX36" fmla="*/ 28331 w 62416"/>
                <a:gd name="connsiteY36" fmla="*/ 43785 h 83939"/>
                <a:gd name="connsiteX37" fmla="*/ 26178 w 62416"/>
                <a:gd name="connsiteY37" fmla="*/ 43785 h 83939"/>
                <a:gd name="connsiteX38" fmla="*/ 26178 w 62416"/>
                <a:gd name="connsiteY38" fmla="*/ 45937 h 83939"/>
                <a:gd name="connsiteX39" fmla="*/ 24026 w 62416"/>
                <a:gd name="connsiteY39" fmla="*/ 45937 h 83939"/>
                <a:gd name="connsiteX40" fmla="*/ 24026 w 62416"/>
                <a:gd name="connsiteY40" fmla="*/ 48089 h 83939"/>
                <a:gd name="connsiteX41" fmla="*/ 21874 w 62416"/>
                <a:gd name="connsiteY41" fmla="*/ 48089 h 83939"/>
                <a:gd name="connsiteX42" fmla="*/ 21874 w 62416"/>
                <a:gd name="connsiteY42" fmla="*/ 50242 h 83939"/>
                <a:gd name="connsiteX43" fmla="*/ 19722 w 62416"/>
                <a:gd name="connsiteY43" fmla="*/ 50242 h 83939"/>
                <a:gd name="connsiteX44" fmla="*/ 19722 w 62416"/>
                <a:gd name="connsiteY44" fmla="*/ 54546 h 83939"/>
                <a:gd name="connsiteX45" fmla="*/ 17569 w 62416"/>
                <a:gd name="connsiteY45" fmla="*/ 54546 h 83939"/>
                <a:gd name="connsiteX46" fmla="*/ 17569 w 62416"/>
                <a:gd name="connsiteY46" fmla="*/ 56698 h 83939"/>
                <a:gd name="connsiteX47" fmla="*/ 15417 w 62416"/>
                <a:gd name="connsiteY47" fmla="*/ 56698 h 83939"/>
                <a:gd name="connsiteX48" fmla="*/ 15417 w 62416"/>
                <a:gd name="connsiteY48" fmla="*/ 58851 h 83939"/>
                <a:gd name="connsiteX49" fmla="*/ 13265 w 62416"/>
                <a:gd name="connsiteY49" fmla="*/ 58851 h 83939"/>
                <a:gd name="connsiteX50" fmla="*/ 13265 w 62416"/>
                <a:gd name="connsiteY50" fmla="*/ 63155 h 83939"/>
                <a:gd name="connsiteX51" fmla="*/ 11112 w 62416"/>
                <a:gd name="connsiteY51" fmla="*/ 63155 h 83939"/>
                <a:gd name="connsiteX52" fmla="*/ 11112 w 62416"/>
                <a:gd name="connsiteY52" fmla="*/ 69612 h 83939"/>
                <a:gd name="connsiteX53" fmla="*/ 8960 w 62416"/>
                <a:gd name="connsiteY53" fmla="*/ 69612 h 83939"/>
                <a:gd name="connsiteX54" fmla="*/ 8960 w 62416"/>
                <a:gd name="connsiteY54" fmla="*/ 73917 h 83939"/>
                <a:gd name="connsiteX55" fmla="*/ 6808 w 62416"/>
                <a:gd name="connsiteY55" fmla="*/ 73917 h 83939"/>
                <a:gd name="connsiteX56" fmla="*/ 6808 w 62416"/>
                <a:gd name="connsiteY56" fmla="*/ 78221 h 83939"/>
                <a:gd name="connsiteX57" fmla="*/ 4656 w 62416"/>
                <a:gd name="connsiteY57" fmla="*/ 78221 h 83939"/>
                <a:gd name="connsiteX58" fmla="*/ 4656 w 62416"/>
                <a:gd name="connsiteY58" fmla="*/ 84678 h 83939"/>
                <a:gd name="connsiteX59" fmla="*/ 351 w 62416"/>
                <a:gd name="connsiteY59" fmla="*/ 84678 h 83939"/>
                <a:gd name="connsiteX60" fmla="*/ 351 w 62416"/>
                <a:gd name="connsiteY60" fmla="*/ 37328 h 83939"/>
                <a:gd name="connsiteX61" fmla="*/ 2503 w 62416"/>
                <a:gd name="connsiteY61" fmla="*/ 37328 h 83939"/>
                <a:gd name="connsiteX62" fmla="*/ 2503 w 62416"/>
                <a:gd name="connsiteY62" fmla="*/ 24414 h 83939"/>
                <a:gd name="connsiteX63" fmla="*/ 4656 w 62416"/>
                <a:gd name="connsiteY63" fmla="*/ 24414 h 83939"/>
                <a:gd name="connsiteX64" fmla="*/ 4656 w 62416"/>
                <a:gd name="connsiteY64" fmla="*/ 15805 h 83939"/>
                <a:gd name="connsiteX65" fmla="*/ 6808 w 62416"/>
                <a:gd name="connsiteY65" fmla="*/ 15805 h 83939"/>
                <a:gd name="connsiteX66" fmla="*/ 6808 w 62416"/>
                <a:gd name="connsiteY66" fmla="*/ 9348 h 83939"/>
                <a:gd name="connsiteX67" fmla="*/ 8960 w 62416"/>
                <a:gd name="connsiteY67" fmla="*/ 9348 h 83939"/>
                <a:gd name="connsiteX68" fmla="*/ 8960 w 62416"/>
                <a:gd name="connsiteY68" fmla="*/ 17957 h 83939"/>
                <a:gd name="connsiteX69" fmla="*/ 6808 w 62416"/>
                <a:gd name="connsiteY69" fmla="*/ 17957 h 83939"/>
                <a:gd name="connsiteX70" fmla="*/ 6808 w 62416"/>
                <a:gd name="connsiteY70" fmla="*/ 24414 h 83939"/>
                <a:gd name="connsiteX71" fmla="*/ 8960 w 62416"/>
                <a:gd name="connsiteY71" fmla="*/ 24414 h 83939"/>
                <a:gd name="connsiteX72" fmla="*/ 8960 w 62416"/>
                <a:gd name="connsiteY72" fmla="*/ 20110 h 83939"/>
                <a:gd name="connsiteX73" fmla="*/ 11112 w 62416"/>
                <a:gd name="connsiteY73" fmla="*/ 20110 h 83939"/>
                <a:gd name="connsiteX74" fmla="*/ 11112 w 62416"/>
                <a:gd name="connsiteY74" fmla="*/ 17957 h 83939"/>
                <a:gd name="connsiteX75" fmla="*/ 13265 w 62416"/>
                <a:gd name="connsiteY75" fmla="*/ 17957 h 83939"/>
                <a:gd name="connsiteX76" fmla="*/ 13265 w 62416"/>
                <a:gd name="connsiteY76" fmla="*/ 15805 h 83939"/>
                <a:gd name="connsiteX77" fmla="*/ 19722 w 62416"/>
                <a:gd name="connsiteY77" fmla="*/ 15805 h 83939"/>
                <a:gd name="connsiteX78" fmla="*/ 19722 w 62416"/>
                <a:gd name="connsiteY78" fmla="*/ 13653 h 83939"/>
                <a:gd name="connsiteX79" fmla="*/ 21874 w 62416"/>
                <a:gd name="connsiteY79" fmla="*/ 13653 h 83939"/>
                <a:gd name="connsiteX80" fmla="*/ 21874 w 62416"/>
                <a:gd name="connsiteY80" fmla="*/ 15805 h 83939"/>
                <a:gd name="connsiteX81" fmla="*/ 43397 w 62416"/>
                <a:gd name="connsiteY81" fmla="*/ 15805 h 83939"/>
                <a:gd name="connsiteX82" fmla="*/ 43397 w 62416"/>
                <a:gd name="connsiteY82" fmla="*/ 13653 h 83939"/>
                <a:gd name="connsiteX83" fmla="*/ 49854 w 62416"/>
                <a:gd name="connsiteY83" fmla="*/ 13653 h 83939"/>
                <a:gd name="connsiteX84" fmla="*/ 49854 w 62416"/>
                <a:gd name="connsiteY84" fmla="*/ 7196 h 83939"/>
                <a:gd name="connsiteX85" fmla="*/ 56310 w 62416"/>
                <a:gd name="connsiteY85" fmla="*/ 7196 h 83939"/>
                <a:gd name="connsiteX86" fmla="*/ 56310 w 62416"/>
                <a:gd name="connsiteY86" fmla="*/ 5044 h 83939"/>
                <a:gd name="connsiteX87" fmla="*/ 54158 w 62416"/>
                <a:gd name="connsiteY87" fmla="*/ 5044 h 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2416" h="83939">
                  <a:moveTo>
                    <a:pt x="54158" y="739"/>
                  </a:moveTo>
                  <a:lnTo>
                    <a:pt x="56310" y="739"/>
                  </a:lnTo>
                  <a:lnTo>
                    <a:pt x="56310" y="2891"/>
                  </a:lnTo>
                  <a:lnTo>
                    <a:pt x="58463" y="2891"/>
                  </a:lnTo>
                  <a:lnTo>
                    <a:pt x="58463" y="7196"/>
                  </a:lnTo>
                  <a:lnTo>
                    <a:pt x="60615" y="7196"/>
                  </a:lnTo>
                  <a:lnTo>
                    <a:pt x="60615" y="9348"/>
                  </a:lnTo>
                  <a:lnTo>
                    <a:pt x="62767" y="9348"/>
                  </a:lnTo>
                  <a:lnTo>
                    <a:pt x="62767" y="13653"/>
                  </a:lnTo>
                  <a:lnTo>
                    <a:pt x="60615" y="13653"/>
                  </a:lnTo>
                  <a:lnTo>
                    <a:pt x="60615" y="15805"/>
                  </a:lnTo>
                  <a:lnTo>
                    <a:pt x="56310" y="15805"/>
                  </a:lnTo>
                  <a:lnTo>
                    <a:pt x="56310" y="17957"/>
                  </a:lnTo>
                  <a:lnTo>
                    <a:pt x="54158" y="17957"/>
                  </a:lnTo>
                  <a:lnTo>
                    <a:pt x="54158" y="20110"/>
                  </a:lnTo>
                  <a:lnTo>
                    <a:pt x="52006" y="20110"/>
                  </a:lnTo>
                  <a:lnTo>
                    <a:pt x="52006" y="22262"/>
                  </a:lnTo>
                  <a:lnTo>
                    <a:pt x="49854" y="22262"/>
                  </a:lnTo>
                  <a:lnTo>
                    <a:pt x="49854" y="24414"/>
                  </a:lnTo>
                  <a:lnTo>
                    <a:pt x="45549" y="24414"/>
                  </a:lnTo>
                  <a:lnTo>
                    <a:pt x="45549" y="26566"/>
                  </a:lnTo>
                  <a:lnTo>
                    <a:pt x="43397" y="26566"/>
                  </a:lnTo>
                  <a:lnTo>
                    <a:pt x="43397" y="28719"/>
                  </a:lnTo>
                  <a:lnTo>
                    <a:pt x="41244" y="28719"/>
                  </a:lnTo>
                  <a:lnTo>
                    <a:pt x="41244" y="30871"/>
                  </a:lnTo>
                  <a:lnTo>
                    <a:pt x="39092" y="30871"/>
                  </a:lnTo>
                  <a:lnTo>
                    <a:pt x="39092" y="33023"/>
                  </a:lnTo>
                  <a:lnTo>
                    <a:pt x="36940" y="33023"/>
                  </a:lnTo>
                  <a:lnTo>
                    <a:pt x="36940" y="35176"/>
                  </a:lnTo>
                  <a:lnTo>
                    <a:pt x="34788" y="35176"/>
                  </a:lnTo>
                  <a:lnTo>
                    <a:pt x="34788" y="37328"/>
                  </a:lnTo>
                  <a:lnTo>
                    <a:pt x="32635" y="37328"/>
                  </a:lnTo>
                  <a:lnTo>
                    <a:pt x="32635" y="39480"/>
                  </a:lnTo>
                  <a:lnTo>
                    <a:pt x="30483" y="39480"/>
                  </a:lnTo>
                  <a:lnTo>
                    <a:pt x="30483" y="41632"/>
                  </a:lnTo>
                  <a:lnTo>
                    <a:pt x="28331" y="41632"/>
                  </a:lnTo>
                  <a:lnTo>
                    <a:pt x="28331" y="43785"/>
                  </a:lnTo>
                  <a:lnTo>
                    <a:pt x="26178" y="43785"/>
                  </a:lnTo>
                  <a:lnTo>
                    <a:pt x="26178" y="45937"/>
                  </a:lnTo>
                  <a:lnTo>
                    <a:pt x="24026" y="45937"/>
                  </a:lnTo>
                  <a:lnTo>
                    <a:pt x="24026" y="48089"/>
                  </a:lnTo>
                  <a:lnTo>
                    <a:pt x="21874" y="48089"/>
                  </a:lnTo>
                  <a:lnTo>
                    <a:pt x="21874" y="50242"/>
                  </a:lnTo>
                  <a:lnTo>
                    <a:pt x="19722" y="50242"/>
                  </a:lnTo>
                  <a:lnTo>
                    <a:pt x="19722" y="54546"/>
                  </a:lnTo>
                  <a:lnTo>
                    <a:pt x="17569" y="54546"/>
                  </a:lnTo>
                  <a:lnTo>
                    <a:pt x="17569" y="56698"/>
                  </a:lnTo>
                  <a:lnTo>
                    <a:pt x="15417" y="56698"/>
                  </a:lnTo>
                  <a:lnTo>
                    <a:pt x="15417" y="58851"/>
                  </a:lnTo>
                  <a:lnTo>
                    <a:pt x="13265" y="58851"/>
                  </a:lnTo>
                  <a:lnTo>
                    <a:pt x="13265" y="63155"/>
                  </a:lnTo>
                  <a:lnTo>
                    <a:pt x="11112" y="63155"/>
                  </a:lnTo>
                  <a:lnTo>
                    <a:pt x="11112" y="69612"/>
                  </a:lnTo>
                  <a:lnTo>
                    <a:pt x="8960" y="69612"/>
                  </a:lnTo>
                  <a:lnTo>
                    <a:pt x="8960" y="73917"/>
                  </a:lnTo>
                  <a:lnTo>
                    <a:pt x="6808" y="73917"/>
                  </a:lnTo>
                  <a:lnTo>
                    <a:pt x="6808" y="78221"/>
                  </a:lnTo>
                  <a:lnTo>
                    <a:pt x="4656" y="78221"/>
                  </a:lnTo>
                  <a:lnTo>
                    <a:pt x="4656" y="84678"/>
                  </a:lnTo>
                  <a:lnTo>
                    <a:pt x="351" y="84678"/>
                  </a:lnTo>
                  <a:lnTo>
                    <a:pt x="351" y="37328"/>
                  </a:lnTo>
                  <a:lnTo>
                    <a:pt x="2503" y="37328"/>
                  </a:lnTo>
                  <a:lnTo>
                    <a:pt x="2503" y="24414"/>
                  </a:lnTo>
                  <a:lnTo>
                    <a:pt x="4656" y="24414"/>
                  </a:lnTo>
                  <a:lnTo>
                    <a:pt x="4656" y="15805"/>
                  </a:lnTo>
                  <a:lnTo>
                    <a:pt x="6808" y="15805"/>
                  </a:lnTo>
                  <a:lnTo>
                    <a:pt x="6808" y="9348"/>
                  </a:lnTo>
                  <a:lnTo>
                    <a:pt x="8960" y="9348"/>
                  </a:lnTo>
                  <a:lnTo>
                    <a:pt x="8960" y="17957"/>
                  </a:lnTo>
                  <a:lnTo>
                    <a:pt x="6808" y="17957"/>
                  </a:lnTo>
                  <a:lnTo>
                    <a:pt x="6808" y="24414"/>
                  </a:lnTo>
                  <a:lnTo>
                    <a:pt x="8960" y="24414"/>
                  </a:lnTo>
                  <a:lnTo>
                    <a:pt x="8960" y="20110"/>
                  </a:lnTo>
                  <a:lnTo>
                    <a:pt x="11112" y="20110"/>
                  </a:lnTo>
                  <a:lnTo>
                    <a:pt x="11112" y="17957"/>
                  </a:lnTo>
                  <a:lnTo>
                    <a:pt x="13265" y="17957"/>
                  </a:lnTo>
                  <a:lnTo>
                    <a:pt x="13265" y="15805"/>
                  </a:lnTo>
                  <a:lnTo>
                    <a:pt x="19722" y="15805"/>
                  </a:lnTo>
                  <a:lnTo>
                    <a:pt x="19722" y="13653"/>
                  </a:lnTo>
                  <a:lnTo>
                    <a:pt x="21874" y="13653"/>
                  </a:lnTo>
                  <a:lnTo>
                    <a:pt x="21874" y="15805"/>
                  </a:lnTo>
                  <a:lnTo>
                    <a:pt x="43397" y="15805"/>
                  </a:lnTo>
                  <a:lnTo>
                    <a:pt x="43397" y="13653"/>
                  </a:lnTo>
                  <a:lnTo>
                    <a:pt x="49854" y="13653"/>
                  </a:lnTo>
                  <a:lnTo>
                    <a:pt x="49854" y="7196"/>
                  </a:lnTo>
                  <a:lnTo>
                    <a:pt x="56310" y="7196"/>
                  </a:lnTo>
                  <a:lnTo>
                    <a:pt x="56310" y="5044"/>
                  </a:lnTo>
                  <a:lnTo>
                    <a:pt x="54158" y="5044"/>
                  </a:lnTo>
                  <a:close/>
                </a:path>
              </a:pathLst>
            </a:custGeom>
            <a:solidFill>
              <a:srgbClr val="BB846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7BD4939B-79F8-B16B-9F65-FF7A45A33894}"/>
                </a:ext>
              </a:extLst>
            </p:cNvPr>
            <p:cNvSpPr/>
            <p:nvPr/>
          </p:nvSpPr>
          <p:spPr>
            <a:xfrm>
              <a:off x="12778164" y="8790962"/>
              <a:ext cx="62416" cy="60264"/>
            </a:xfrm>
            <a:custGeom>
              <a:avLst/>
              <a:gdLst>
                <a:gd name="connsiteX0" fmla="*/ 24348 w 62416"/>
                <a:gd name="connsiteY0" fmla="*/ 622 h 60264"/>
                <a:gd name="connsiteX1" fmla="*/ 26500 w 62416"/>
                <a:gd name="connsiteY1" fmla="*/ 622 h 60264"/>
                <a:gd name="connsiteX2" fmla="*/ 26500 w 62416"/>
                <a:gd name="connsiteY2" fmla="*/ 2774 h 60264"/>
                <a:gd name="connsiteX3" fmla="*/ 28653 w 62416"/>
                <a:gd name="connsiteY3" fmla="*/ 2774 h 60264"/>
                <a:gd name="connsiteX4" fmla="*/ 28653 w 62416"/>
                <a:gd name="connsiteY4" fmla="*/ 4927 h 60264"/>
                <a:gd name="connsiteX5" fmla="*/ 30805 w 62416"/>
                <a:gd name="connsiteY5" fmla="*/ 4927 h 60264"/>
                <a:gd name="connsiteX6" fmla="*/ 30805 w 62416"/>
                <a:gd name="connsiteY6" fmla="*/ 7079 h 60264"/>
                <a:gd name="connsiteX7" fmla="*/ 32957 w 62416"/>
                <a:gd name="connsiteY7" fmla="*/ 7079 h 60264"/>
                <a:gd name="connsiteX8" fmla="*/ 32957 w 62416"/>
                <a:gd name="connsiteY8" fmla="*/ 9231 h 60264"/>
                <a:gd name="connsiteX9" fmla="*/ 35110 w 62416"/>
                <a:gd name="connsiteY9" fmla="*/ 9231 h 60264"/>
                <a:gd name="connsiteX10" fmla="*/ 35110 w 62416"/>
                <a:gd name="connsiteY10" fmla="*/ 11383 h 60264"/>
                <a:gd name="connsiteX11" fmla="*/ 37262 w 62416"/>
                <a:gd name="connsiteY11" fmla="*/ 11383 h 60264"/>
                <a:gd name="connsiteX12" fmla="*/ 37262 w 62416"/>
                <a:gd name="connsiteY12" fmla="*/ 13536 h 60264"/>
                <a:gd name="connsiteX13" fmla="*/ 39414 w 62416"/>
                <a:gd name="connsiteY13" fmla="*/ 13536 h 60264"/>
                <a:gd name="connsiteX14" fmla="*/ 39414 w 62416"/>
                <a:gd name="connsiteY14" fmla="*/ 15688 h 60264"/>
                <a:gd name="connsiteX15" fmla="*/ 41566 w 62416"/>
                <a:gd name="connsiteY15" fmla="*/ 15688 h 60264"/>
                <a:gd name="connsiteX16" fmla="*/ 41566 w 62416"/>
                <a:gd name="connsiteY16" fmla="*/ 17840 h 60264"/>
                <a:gd name="connsiteX17" fmla="*/ 43719 w 62416"/>
                <a:gd name="connsiteY17" fmla="*/ 17840 h 60264"/>
                <a:gd name="connsiteX18" fmla="*/ 43719 w 62416"/>
                <a:gd name="connsiteY18" fmla="*/ 19993 h 60264"/>
                <a:gd name="connsiteX19" fmla="*/ 45871 w 62416"/>
                <a:gd name="connsiteY19" fmla="*/ 19993 h 60264"/>
                <a:gd name="connsiteX20" fmla="*/ 45871 w 62416"/>
                <a:gd name="connsiteY20" fmla="*/ 22145 h 60264"/>
                <a:gd name="connsiteX21" fmla="*/ 48023 w 62416"/>
                <a:gd name="connsiteY21" fmla="*/ 22145 h 60264"/>
                <a:gd name="connsiteX22" fmla="*/ 48023 w 62416"/>
                <a:gd name="connsiteY22" fmla="*/ 24297 h 60264"/>
                <a:gd name="connsiteX23" fmla="*/ 50176 w 62416"/>
                <a:gd name="connsiteY23" fmla="*/ 24297 h 60264"/>
                <a:gd name="connsiteX24" fmla="*/ 50176 w 62416"/>
                <a:gd name="connsiteY24" fmla="*/ 26449 h 60264"/>
                <a:gd name="connsiteX25" fmla="*/ 52328 w 62416"/>
                <a:gd name="connsiteY25" fmla="*/ 26449 h 60264"/>
                <a:gd name="connsiteX26" fmla="*/ 52328 w 62416"/>
                <a:gd name="connsiteY26" fmla="*/ 28602 h 60264"/>
                <a:gd name="connsiteX27" fmla="*/ 54480 w 62416"/>
                <a:gd name="connsiteY27" fmla="*/ 28602 h 60264"/>
                <a:gd name="connsiteX28" fmla="*/ 54480 w 62416"/>
                <a:gd name="connsiteY28" fmla="*/ 30754 h 60264"/>
                <a:gd name="connsiteX29" fmla="*/ 56632 w 62416"/>
                <a:gd name="connsiteY29" fmla="*/ 30754 h 60264"/>
                <a:gd name="connsiteX30" fmla="*/ 56632 w 62416"/>
                <a:gd name="connsiteY30" fmla="*/ 35059 h 60264"/>
                <a:gd name="connsiteX31" fmla="*/ 58785 w 62416"/>
                <a:gd name="connsiteY31" fmla="*/ 35059 h 60264"/>
                <a:gd name="connsiteX32" fmla="*/ 58785 w 62416"/>
                <a:gd name="connsiteY32" fmla="*/ 37211 h 60264"/>
                <a:gd name="connsiteX33" fmla="*/ 60937 w 62416"/>
                <a:gd name="connsiteY33" fmla="*/ 37211 h 60264"/>
                <a:gd name="connsiteX34" fmla="*/ 60937 w 62416"/>
                <a:gd name="connsiteY34" fmla="*/ 41515 h 60264"/>
                <a:gd name="connsiteX35" fmla="*/ 63089 w 62416"/>
                <a:gd name="connsiteY35" fmla="*/ 41515 h 60264"/>
                <a:gd name="connsiteX36" fmla="*/ 63089 w 62416"/>
                <a:gd name="connsiteY36" fmla="*/ 52277 h 60264"/>
                <a:gd name="connsiteX37" fmla="*/ 58785 w 62416"/>
                <a:gd name="connsiteY37" fmla="*/ 52277 h 60264"/>
                <a:gd name="connsiteX38" fmla="*/ 58785 w 62416"/>
                <a:gd name="connsiteY38" fmla="*/ 54429 h 60264"/>
                <a:gd name="connsiteX39" fmla="*/ 28653 w 62416"/>
                <a:gd name="connsiteY39" fmla="*/ 54429 h 60264"/>
                <a:gd name="connsiteX40" fmla="*/ 28653 w 62416"/>
                <a:gd name="connsiteY40" fmla="*/ 52277 h 60264"/>
                <a:gd name="connsiteX41" fmla="*/ 17891 w 62416"/>
                <a:gd name="connsiteY41" fmla="*/ 52277 h 60264"/>
                <a:gd name="connsiteX42" fmla="*/ 17891 w 62416"/>
                <a:gd name="connsiteY42" fmla="*/ 60886 h 60264"/>
                <a:gd name="connsiteX43" fmla="*/ 15739 w 62416"/>
                <a:gd name="connsiteY43" fmla="*/ 60886 h 60264"/>
                <a:gd name="connsiteX44" fmla="*/ 15739 w 62416"/>
                <a:gd name="connsiteY44" fmla="*/ 52277 h 60264"/>
                <a:gd name="connsiteX45" fmla="*/ 11434 w 62416"/>
                <a:gd name="connsiteY45" fmla="*/ 52277 h 60264"/>
                <a:gd name="connsiteX46" fmla="*/ 11434 w 62416"/>
                <a:gd name="connsiteY46" fmla="*/ 50125 h 60264"/>
                <a:gd name="connsiteX47" fmla="*/ 9282 w 62416"/>
                <a:gd name="connsiteY47" fmla="*/ 50125 h 60264"/>
                <a:gd name="connsiteX48" fmla="*/ 9282 w 62416"/>
                <a:gd name="connsiteY48" fmla="*/ 47972 h 60264"/>
                <a:gd name="connsiteX49" fmla="*/ 673 w 62416"/>
                <a:gd name="connsiteY49" fmla="*/ 47972 h 60264"/>
                <a:gd name="connsiteX50" fmla="*/ 673 w 62416"/>
                <a:gd name="connsiteY50" fmla="*/ 45820 h 60264"/>
                <a:gd name="connsiteX51" fmla="*/ 2825 w 62416"/>
                <a:gd name="connsiteY51" fmla="*/ 45820 h 60264"/>
                <a:gd name="connsiteX52" fmla="*/ 2825 w 62416"/>
                <a:gd name="connsiteY52" fmla="*/ 43668 h 60264"/>
                <a:gd name="connsiteX53" fmla="*/ 4978 w 62416"/>
                <a:gd name="connsiteY53" fmla="*/ 43668 h 60264"/>
                <a:gd name="connsiteX54" fmla="*/ 4978 w 62416"/>
                <a:gd name="connsiteY54" fmla="*/ 41515 h 60264"/>
                <a:gd name="connsiteX55" fmla="*/ 7130 w 62416"/>
                <a:gd name="connsiteY55" fmla="*/ 41515 h 60264"/>
                <a:gd name="connsiteX56" fmla="*/ 7130 w 62416"/>
                <a:gd name="connsiteY56" fmla="*/ 39363 h 60264"/>
                <a:gd name="connsiteX57" fmla="*/ 9282 w 62416"/>
                <a:gd name="connsiteY57" fmla="*/ 39363 h 60264"/>
                <a:gd name="connsiteX58" fmla="*/ 9282 w 62416"/>
                <a:gd name="connsiteY58" fmla="*/ 37211 h 60264"/>
                <a:gd name="connsiteX59" fmla="*/ 11434 w 62416"/>
                <a:gd name="connsiteY59" fmla="*/ 37211 h 60264"/>
                <a:gd name="connsiteX60" fmla="*/ 11434 w 62416"/>
                <a:gd name="connsiteY60" fmla="*/ 35059 h 60264"/>
                <a:gd name="connsiteX61" fmla="*/ 13587 w 62416"/>
                <a:gd name="connsiteY61" fmla="*/ 35059 h 60264"/>
                <a:gd name="connsiteX62" fmla="*/ 13587 w 62416"/>
                <a:gd name="connsiteY62" fmla="*/ 32906 h 60264"/>
                <a:gd name="connsiteX63" fmla="*/ 15739 w 62416"/>
                <a:gd name="connsiteY63" fmla="*/ 32906 h 60264"/>
                <a:gd name="connsiteX64" fmla="*/ 15739 w 62416"/>
                <a:gd name="connsiteY64" fmla="*/ 30754 h 60264"/>
                <a:gd name="connsiteX65" fmla="*/ 17891 w 62416"/>
                <a:gd name="connsiteY65" fmla="*/ 30754 h 60264"/>
                <a:gd name="connsiteX66" fmla="*/ 17891 w 62416"/>
                <a:gd name="connsiteY66" fmla="*/ 26449 h 60264"/>
                <a:gd name="connsiteX67" fmla="*/ 20044 w 62416"/>
                <a:gd name="connsiteY67" fmla="*/ 26449 h 60264"/>
                <a:gd name="connsiteX68" fmla="*/ 20044 w 62416"/>
                <a:gd name="connsiteY68" fmla="*/ 22145 h 60264"/>
                <a:gd name="connsiteX69" fmla="*/ 24348 w 62416"/>
                <a:gd name="connsiteY69" fmla="*/ 22145 h 6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2416" h="60264">
                  <a:moveTo>
                    <a:pt x="24348" y="622"/>
                  </a:moveTo>
                  <a:lnTo>
                    <a:pt x="26500" y="622"/>
                  </a:lnTo>
                  <a:lnTo>
                    <a:pt x="26500" y="2774"/>
                  </a:lnTo>
                  <a:lnTo>
                    <a:pt x="28653" y="2774"/>
                  </a:lnTo>
                  <a:lnTo>
                    <a:pt x="28653" y="4927"/>
                  </a:lnTo>
                  <a:lnTo>
                    <a:pt x="30805" y="4927"/>
                  </a:lnTo>
                  <a:lnTo>
                    <a:pt x="30805" y="7079"/>
                  </a:lnTo>
                  <a:lnTo>
                    <a:pt x="32957" y="7079"/>
                  </a:lnTo>
                  <a:lnTo>
                    <a:pt x="32957" y="9231"/>
                  </a:lnTo>
                  <a:lnTo>
                    <a:pt x="35110" y="9231"/>
                  </a:lnTo>
                  <a:lnTo>
                    <a:pt x="35110" y="11383"/>
                  </a:lnTo>
                  <a:lnTo>
                    <a:pt x="37262" y="11383"/>
                  </a:lnTo>
                  <a:lnTo>
                    <a:pt x="37262" y="13536"/>
                  </a:lnTo>
                  <a:lnTo>
                    <a:pt x="39414" y="13536"/>
                  </a:lnTo>
                  <a:lnTo>
                    <a:pt x="39414" y="15688"/>
                  </a:lnTo>
                  <a:lnTo>
                    <a:pt x="41566" y="15688"/>
                  </a:lnTo>
                  <a:lnTo>
                    <a:pt x="41566" y="17840"/>
                  </a:lnTo>
                  <a:lnTo>
                    <a:pt x="43719" y="17840"/>
                  </a:lnTo>
                  <a:lnTo>
                    <a:pt x="43719" y="19993"/>
                  </a:lnTo>
                  <a:lnTo>
                    <a:pt x="45871" y="19993"/>
                  </a:lnTo>
                  <a:lnTo>
                    <a:pt x="45871" y="22145"/>
                  </a:lnTo>
                  <a:lnTo>
                    <a:pt x="48023" y="22145"/>
                  </a:lnTo>
                  <a:lnTo>
                    <a:pt x="48023" y="24297"/>
                  </a:lnTo>
                  <a:lnTo>
                    <a:pt x="50176" y="24297"/>
                  </a:lnTo>
                  <a:lnTo>
                    <a:pt x="50176" y="26449"/>
                  </a:lnTo>
                  <a:lnTo>
                    <a:pt x="52328" y="26449"/>
                  </a:lnTo>
                  <a:lnTo>
                    <a:pt x="52328" y="28602"/>
                  </a:lnTo>
                  <a:lnTo>
                    <a:pt x="54480" y="28602"/>
                  </a:lnTo>
                  <a:lnTo>
                    <a:pt x="54480" y="30754"/>
                  </a:lnTo>
                  <a:lnTo>
                    <a:pt x="56632" y="30754"/>
                  </a:lnTo>
                  <a:lnTo>
                    <a:pt x="56632" y="35059"/>
                  </a:lnTo>
                  <a:lnTo>
                    <a:pt x="58785" y="35059"/>
                  </a:lnTo>
                  <a:lnTo>
                    <a:pt x="58785" y="37211"/>
                  </a:lnTo>
                  <a:lnTo>
                    <a:pt x="60937" y="37211"/>
                  </a:lnTo>
                  <a:lnTo>
                    <a:pt x="60937" y="41515"/>
                  </a:lnTo>
                  <a:lnTo>
                    <a:pt x="63089" y="41515"/>
                  </a:lnTo>
                  <a:lnTo>
                    <a:pt x="63089" y="52277"/>
                  </a:lnTo>
                  <a:lnTo>
                    <a:pt x="58785" y="52277"/>
                  </a:lnTo>
                  <a:lnTo>
                    <a:pt x="58785" y="54429"/>
                  </a:lnTo>
                  <a:lnTo>
                    <a:pt x="28653" y="54429"/>
                  </a:lnTo>
                  <a:lnTo>
                    <a:pt x="28653" y="52277"/>
                  </a:lnTo>
                  <a:lnTo>
                    <a:pt x="17891" y="52277"/>
                  </a:lnTo>
                  <a:lnTo>
                    <a:pt x="17891" y="60886"/>
                  </a:lnTo>
                  <a:lnTo>
                    <a:pt x="15739" y="60886"/>
                  </a:lnTo>
                  <a:lnTo>
                    <a:pt x="15739" y="52277"/>
                  </a:lnTo>
                  <a:lnTo>
                    <a:pt x="11434" y="52277"/>
                  </a:lnTo>
                  <a:lnTo>
                    <a:pt x="11434" y="50125"/>
                  </a:lnTo>
                  <a:lnTo>
                    <a:pt x="9282" y="50125"/>
                  </a:lnTo>
                  <a:lnTo>
                    <a:pt x="9282" y="47972"/>
                  </a:lnTo>
                  <a:lnTo>
                    <a:pt x="673" y="47972"/>
                  </a:lnTo>
                  <a:lnTo>
                    <a:pt x="673" y="45820"/>
                  </a:lnTo>
                  <a:lnTo>
                    <a:pt x="2825" y="45820"/>
                  </a:lnTo>
                  <a:lnTo>
                    <a:pt x="2825" y="43668"/>
                  </a:lnTo>
                  <a:lnTo>
                    <a:pt x="4978" y="43668"/>
                  </a:lnTo>
                  <a:lnTo>
                    <a:pt x="4978" y="41515"/>
                  </a:lnTo>
                  <a:lnTo>
                    <a:pt x="7130" y="41515"/>
                  </a:lnTo>
                  <a:lnTo>
                    <a:pt x="7130" y="39363"/>
                  </a:lnTo>
                  <a:lnTo>
                    <a:pt x="9282" y="39363"/>
                  </a:lnTo>
                  <a:lnTo>
                    <a:pt x="9282" y="37211"/>
                  </a:lnTo>
                  <a:lnTo>
                    <a:pt x="11434" y="37211"/>
                  </a:lnTo>
                  <a:lnTo>
                    <a:pt x="11434" y="35059"/>
                  </a:lnTo>
                  <a:lnTo>
                    <a:pt x="13587" y="35059"/>
                  </a:lnTo>
                  <a:lnTo>
                    <a:pt x="13587" y="32906"/>
                  </a:lnTo>
                  <a:lnTo>
                    <a:pt x="15739" y="32906"/>
                  </a:lnTo>
                  <a:lnTo>
                    <a:pt x="15739" y="30754"/>
                  </a:lnTo>
                  <a:lnTo>
                    <a:pt x="17891" y="30754"/>
                  </a:lnTo>
                  <a:lnTo>
                    <a:pt x="17891" y="26449"/>
                  </a:lnTo>
                  <a:lnTo>
                    <a:pt x="20044" y="26449"/>
                  </a:lnTo>
                  <a:lnTo>
                    <a:pt x="20044" y="22145"/>
                  </a:lnTo>
                  <a:lnTo>
                    <a:pt x="24348" y="22145"/>
                  </a:lnTo>
                  <a:close/>
                </a:path>
              </a:pathLst>
            </a:custGeom>
            <a:solidFill>
              <a:srgbClr val="EECFA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4142D772-1E0D-EA7E-06A9-7B79EDF7E823}"/>
                </a:ext>
              </a:extLst>
            </p:cNvPr>
            <p:cNvSpPr/>
            <p:nvPr/>
          </p:nvSpPr>
          <p:spPr>
            <a:xfrm>
              <a:off x="12627504" y="8044119"/>
              <a:ext cx="47350" cy="45198"/>
            </a:xfrm>
            <a:custGeom>
              <a:avLst/>
              <a:gdLst>
                <a:gd name="connsiteX0" fmla="*/ 15665 w 47350"/>
                <a:gd name="connsiteY0" fmla="*/ 275 h 45198"/>
                <a:gd name="connsiteX1" fmla="*/ 28579 w 47350"/>
                <a:gd name="connsiteY1" fmla="*/ 275 h 45198"/>
                <a:gd name="connsiteX2" fmla="*/ 28579 w 47350"/>
                <a:gd name="connsiteY2" fmla="*/ 2427 h 45198"/>
                <a:gd name="connsiteX3" fmla="*/ 35036 w 47350"/>
                <a:gd name="connsiteY3" fmla="*/ 2427 h 45198"/>
                <a:gd name="connsiteX4" fmla="*/ 35036 w 47350"/>
                <a:gd name="connsiteY4" fmla="*/ 4580 h 45198"/>
                <a:gd name="connsiteX5" fmla="*/ 39340 w 47350"/>
                <a:gd name="connsiteY5" fmla="*/ 4580 h 45198"/>
                <a:gd name="connsiteX6" fmla="*/ 39340 w 47350"/>
                <a:gd name="connsiteY6" fmla="*/ 6732 h 45198"/>
                <a:gd name="connsiteX7" fmla="*/ 41492 w 47350"/>
                <a:gd name="connsiteY7" fmla="*/ 6732 h 45198"/>
                <a:gd name="connsiteX8" fmla="*/ 41492 w 47350"/>
                <a:gd name="connsiteY8" fmla="*/ 8884 h 45198"/>
                <a:gd name="connsiteX9" fmla="*/ 43645 w 47350"/>
                <a:gd name="connsiteY9" fmla="*/ 8884 h 45198"/>
                <a:gd name="connsiteX10" fmla="*/ 43645 w 47350"/>
                <a:gd name="connsiteY10" fmla="*/ 11036 h 45198"/>
                <a:gd name="connsiteX11" fmla="*/ 45797 w 47350"/>
                <a:gd name="connsiteY11" fmla="*/ 11036 h 45198"/>
                <a:gd name="connsiteX12" fmla="*/ 45797 w 47350"/>
                <a:gd name="connsiteY12" fmla="*/ 15341 h 45198"/>
                <a:gd name="connsiteX13" fmla="*/ 47949 w 47350"/>
                <a:gd name="connsiteY13" fmla="*/ 15341 h 45198"/>
                <a:gd name="connsiteX14" fmla="*/ 47949 w 47350"/>
                <a:gd name="connsiteY14" fmla="*/ 32559 h 45198"/>
                <a:gd name="connsiteX15" fmla="*/ 45797 w 47350"/>
                <a:gd name="connsiteY15" fmla="*/ 32559 h 45198"/>
                <a:gd name="connsiteX16" fmla="*/ 45797 w 47350"/>
                <a:gd name="connsiteY16" fmla="*/ 36864 h 45198"/>
                <a:gd name="connsiteX17" fmla="*/ 43645 w 47350"/>
                <a:gd name="connsiteY17" fmla="*/ 36864 h 45198"/>
                <a:gd name="connsiteX18" fmla="*/ 43645 w 47350"/>
                <a:gd name="connsiteY18" fmla="*/ 39016 h 45198"/>
                <a:gd name="connsiteX19" fmla="*/ 41492 w 47350"/>
                <a:gd name="connsiteY19" fmla="*/ 39016 h 45198"/>
                <a:gd name="connsiteX20" fmla="*/ 41492 w 47350"/>
                <a:gd name="connsiteY20" fmla="*/ 41168 h 45198"/>
                <a:gd name="connsiteX21" fmla="*/ 39340 w 47350"/>
                <a:gd name="connsiteY21" fmla="*/ 41168 h 45198"/>
                <a:gd name="connsiteX22" fmla="*/ 39340 w 47350"/>
                <a:gd name="connsiteY22" fmla="*/ 43321 h 45198"/>
                <a:gd name="connsiteX23" fmla="*/ 35036 w 47350"/>
                <a:gd name="connsiteY23" fmla="*/ 43321 h 45198"/>
                <a:gd name="connsiteX24" fmla="*/ 35036 w 47350"/>
                <a:gd name="connsiteY24" fmla="*/ 45473 h 45198"/>
                <a:gd name="connsiteX25" fmla="*/ 13513 w 47350"/>
                <a:gd name="connsiteY25" fmla="*/ 45473 h 45198"/>
                <a:gd name="connsiteX26" fmla="*/ 13513 w 47350"/>
                <a:gd name="connsiteY26" fmla="*/ 43321 h 45198"/>
                <a:gd name="connsiteX27" fmla="*/ 11360 w 47350"/>
                <a:gd name="connsiteY27" fmla="*/ 43321 h 45198"/>
                <a:gd name="connsiteX28" fmla="*/ 11360 w 47350"/>
                <a:gd name="connsiteY28" fmla="*/ 41168 h 45198"/>
                <a:gd name="connsiteX29" fmla="*/ 9208 w 47350"/>
                <a:gd name="connsiteY29" fmla="*/ 41168 h 45198"/>
                <a:gd name="connsiteX30" fmla="*/ 9208 w 47350"/>
                <a:gd name="connsiteY30" fmla="*/ 39016 h 45198"/>
                <a:gd name="connsiteX31" fmla="*/ 7056 w 47350"/>
                <a:gd name="connsiteY31" fmla="*/ 39016 h 45198"/>
                <a:gd name="connsiteX32" fmla="*/ 7056 w 47350"/>
                <a:gd name="connsiteY32" fmla="*/ 36864 h 45198"/>
                <a:gd name="connsiteX33" fmla="*/ 4904 w 47350"/>
                <a:gd name="connsiteY33" fmla="*/ 36864 h 45198"/>
                <a:gd name="connsiteX34" fmla="*/ 4904 w 47350"/>
                <a:gd name="connsiteY34" fmla="*/ 32559 h 45198"/>
                <a:gd name="connsiteX35" fmla="*/ 2751 w 47350"/>
                <a:gd name="connsiteY35" fmla="*/ 32559 h 45198"/>
                <a:gd name="connsiteX36" fmla="*/ 2751 w 47350"/>
                <a:gd name="connsiteY36" fmla="*/ 28255 h 45198"/>
                <a:gd name="connsiteX37" fmla="*/ 599 w 47350"/>
                <a:gd name="connsiteY37" fmla="*/ 28255 h 45198"/>
                <a:gd name="connsiteX38" fmla="*/ 599 w 47350"/>
                <a:gd name="connsiteY38" fmla="*/ 13189 h 45198"/>
                <a:gd name="connsiteX39" fmla="*/ 2751 w 47350"/>
                <a:gd name="connsiteY39" fmla="*/ 13189 h 45198"/>
                <a:gd name="connsiteX40" fmla="*/ 2751 w 47350"/>
                <a:gd name="connsiteY40" fmla="*/ 8884 h 45198"/>
                <a:gd name="connsiteX41" fmla="*/ 4904 w 47350"/>
                <a:gd name="connsiteY41" fmla="*/ 8884 h 45198"/>
                <a:gd name="connsiteX42" fmla="*/ 4904 w 47350"/>
                <a:gd name="connsiteY42" fmla="*/ 6732 h 45198"/>
                <a:gd name="connsiteX43" fmla="*/ 7056 w 47350"/>
                <a:gd name="connsiteY43" fmla="*/ 6732 h 45198"/>
                <a:gd name="connsiteX44" fmla="*/ 7056 w 47350"/>
                <a:gd name="connsiteY44" fmla="*/ 4580 h 45198"/>
                <a:gd name="connsiteX45" fmla="*/ 11360 w 47350"/>
                <a:gd name="connsiteY45" fmla="*/ 4580 h 45198"/>
                <a:gd name="connsiteX46" fmla="*/ 11360 w 47350"/>
                <a:gd name="connsiteY46" fmla="*/ 2427 h 45198"/>
                <a:gd name="connsiteX47" fmla="*/ 15665 w 47350"/>
                <a:gd name="connsiteY47" fmla="*/ 2427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350" h="45198">
                  <a:moveTo>
                    <a:pt x="15665" y="275"/>
                  </a:moveTo>
                  <a:lnTo>
                    <a:pt x="28579" y="275"/>
                  </a:lnTo>
                  <a:lnTo>
                    <a:pt x="28579" y="2427"/>
                  </a:lnTo>
                  <a:lnTo>
                    <a:pt x="35036" y="2427"/>
                  </a:lnTo>
                  <a:lnTo>
                    <a:pt x="35036" y="4580"/>
                  </a:lnTo>
                  <a:lnTo>
                    <a:pt x="39340" y="4580"/>
                  </a:lnTo>
                  <a:lnTo>
                    <a:pt x="39340" y="6732"/>
                  </a:lnTo>
                  <a:lnTo>
                    <a:pt x="41492" y="6732"/>
                  </a:lnTo>
                  <a:lnTo>
                    <a:pt x="41492" y="8884"/>
                  </a:lnTo>
                  <a:lnTo>
                    <a:pt x="43645" y="8884"/>
                  </a:lnTo>
                  <a:lnTo>
                    <a:pt x="43645" y="11036"/>
                  </a:lnTo>
                  <a:lnTo>
                    <a:pt x="45797" y="11036"/>
                  </a:lnTo>
                  <a:lnTo>
                    <a:pt x="45797" y="15341"/>
                  </a:lnTo>
                  <a:lnTo>
                    <a:pt x="47949" y="15341"/>
                  </a:lnTo>
                  <a:lnTo>
                    <a:pt x="47949" y="32559"/>
                  </a:lnTo>
                  <a:lnTo>
                    <a:pt x="45797" y="32559"/>
                  </a:lnTo>
                  <a:lnTo>
                    <a:pt x="45797" y="36864"/>
                  </a:lnTo>
                  <a:lnTo>
                    <a:pt x="43645" y="36864"/>
                  </a:lnTo>
                  <a:lnTo>
                    <a:pt x="43645" y="39016"/>
                  </a:lnTo>
                  <a:lnTo>
                    <a:pt x="41492" y="39016"/>
                  </a:lnTo>
                  <a:lnTo>
                    <a:pt x="41492" y="41168"/>
                  </a:lnTo>
                  <a:lnTo>
                    <a:pt x="39340" y="41168"/>
                  </a:lnTo>
                  <a:lnTo>
                    <a:pt x="39340" y="43321"/>
                  </a:lnTo>
                  <a:lnTo>
                    <a:pt x="35036" y="43321"/>
                  </a:lnTo>
                  <a:lnTo>
                    <a:pt x="35036" y="45473"/>
                  </a:lnTo>
                  <a:lnTo>
                    <a:pt x="13513" y="45473"/>
                  </a:lnTo>
                  <a:lnTo>
                    <a:pt x="13513" y="43321"/>
                  </a:lnTo>
                  <a:lnTo>
                    <a:pt x="11360" y="43321"/>
                  </a:lnTo>
                  <a:lnTo>
                    <a:pt x="11360" y="41168"/>
                  </a:lnTo>
                  <a:lnTo>
                    <a:pt x="9208" y="41168"/>
                  </a:lnTo>
                  <a:lnTo>
                    <a:pt x="9208" y="39016"/>
                  </a:lnTo>
                  <a:lnTo>
                    <a:pt x="7056" y="39016"/>
                  </a:lnTo>
                  <a:lnTo>
                    <a:pt x="7056" y="36864"/>
                  </a:lnTo>
                  <a:lnTo>
                    <a:pt x="4904" y="36864"/>
                  </a:lnTo>
                  <a:lnTo>
                    <a:pt x="4904" y="32559"/>
                  </a:lnTo>
                  <a:lnTo>
                    <a:pt x="2751" y="32559"/>
                  </a:lnTo>
                  <a:lnTo>
                    <a:pt x="2751" y="28255"/>
                  </a:lnTo>
                  <a:lnTo>
                    <a:pt x="599" y="28255"/>
                  </a:lnTo>
                  <a:lnTo>
                    <a:pt x="599" y="13189"/>
                  </a:lnTo>
                  <a:lnTo>
                    <a:pt x="2751" y="13189"/>
                  </a:lnTo>
                  <a:lnTo>
                    <a:pt x="2751" y="8884"/>
                  </a:lnTo>
                  <a:lnTo>
                    <a:pt x="4904" y="8884"/>
                  </a:lnTo>
                  <a:lnTo>
                    <a:pt x="4904" y="6732"/>
                  </a:lnTo>
                  <a:lnTo>
                    <a:pt x="7056" y="6732"/>
                  </a:lnTo>
                  <a:lnTo>
                    <a:pt x="7056" y="4580"/>
                  </a:lnTo>
                  <a:lnTo>
                    <a:pt x="11360" y="4580"/>
                  </a:lnTo>
                  <a:lnTo>
                    <a:pt x="11360" y="2427"/>
                  </a:lnTo>
                  <a:lnTo>
                    <a:pt x="15665" y="2427"/>
                  </a:lnTo>
                  <a:close/>
                </a:path>
              </a:pathLst>
            </a:custGeom>
            <a:solidFill>
              <a:srgbClr val="1A13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BA2E80E4-4105-94A6-7E71-D13EB5E2F8A5}"/>
                </a:ext>
              </a:extLst>
            </p:cNvPr>
            <p:cNvSpPr/>
            <p:nvPr/>
          </p:nvSpPr>
          <p:spPr>
            <a:xfrm>
              <a:off x="12272377" y="8046271"/>
              <a:ext cx="47350" cy="43045"/>
            </a:xfrm>
            <a:custGeom>
              <a:avLst/>
              <a:gdLst>
                <a:gd name="connsiteX0" fmla="*/ 15500 w 47350"/>
                <a:gd name="connsiteY0" fmla="*/ 276 h 43045"/>
                <a:gd name="connsiteX1" fmla="*/ 37023 w 47350"/>
                <a:gd name="connsiteY1" fmla="*/ 276 h 43045"/>
                <a:gd name="connsiteX2" fmla="*/ 37023 w 47350"/>
                <a:gd name="connsiteY2" fmla="*/ 2428 h 43045"/>
                <a:gd name="connsiteX3" fmla="*/ 41327 w 47350"/>
                <a:gd name="connsiteY3" fmla="*/ 2428 h 43045"/>
                <a:gd name="connsiteX4" fmla="*/ 41327 w 47350"/>
                <a:gd name="connsiteY4" fmla="*/ 4581 h 43045"/>
                <a:gd name="connsiteX5" fmla="*/ 43480 w 47350"/>
                <a:gd name="connsiteY5" fmla="*/ 4581 h 43045"/>
                <a:gd name="connsiteX6" fmla="*/ 43480 w 47350"/>
                <a:gd name="connsiteY6" fmla="*/ 6733 h 43045"/>
                <a:gd name="connsiteX7" fmla="*/ 45632 w 47350"/>
                <a:gd name="connsiteY7" fmla="*/ 6733 h 43045"/>
                <a:gd name="connsiteX8" fmla="*/ 45632 w 47350"/>
                <a:gd name="connsiteY8" fmla="*/ 11037 h 43045"/>
                <a:gd name="connsiteX9" fmla="*/ 47784 w 47350"/>
                <a:gd name="connsiteY9" fmla="*/ 11037 h 43045"/>
                <a:gd name="connsiteX10" fmla="*/ 47784 w 47350"/>
                <a:gd name="connsiteY10" fmla="*/ 28256 h 43045"/>
                <a:gd name="connsiteX11" fmla="*/ 45632 w 47350"/>
                <a:gd name="connsiteY11" fmla="*/ 28256 h 43045"/>
                <a:gd name="connsiteX12" fmla="*/ 45632 w 47350"/>
                <a:gd name="connsiteY12" fmla="*/ 34713 h 43045"/>
                <a:gd name="connsiteX13" fmla="*/ 43480 w 47350"/>
                <a:gd name="connsiteY13" fmla="*/ 34713 h 43045"/>
                <a:gd name="connsiteX14" fmla="*/ 43480 w 47350"/>
                <a:gd name="connsiteY14" fmla="*/ 36865 h 43045"/>
                <a:gd name="connsiteX15" fmla="*/ 41327 w 47350"/>
                <a:gd name="connsiteY15" fmla="*/ 36865 h 43045"/>
                <a:gd name="connsiteX16" fmla="*/ 41327 w 47350"/>
                <a:gd name="connsiteY16" fmla="*/ 39017 h 43045"/>
                <a:gd name="connsiteX17" fmla="*/ 37023 w 47350"/>
                <a:gd name="connsiteY17" fmla="*/ 39017 h 43045"/>
                <a:gd name="connsiteX18" fmla="*/ 37023 w 47350"/>
                <a:gd name="connsiteY18" fmla="*/ 41169 h 43045"/>
                <a:gd name="connsiteX19" fmla="*/ 32718 w 47350"/>
                <a:gd name="connsiteY19" fmla="*/ 41169 h 43045"/>
                <a:gd name="connsiteX20" fmla="*/ 32718 w 47350"/>
                <a:gd name="connsiteY20" fmla="*/ 43322 h 43045"/>
                <a:gd name="connsiteX21" fmla="*/ 11195 w 47350"/>
                <a:gd name="connsiteY21" fmla="*/ 43322 h 43045"/>
                <a:gd name="connsiteX22" fmla="*/ 11195 w 47350"/>
                <a:gd name="connsiteY22" fmla="*/ 41169 h 43045"/>
                <a:gd name="connsiteX23" fmla="*/ 9043 w 47350"/>
                <a:gd name="connsiteY23" fmla="*/ 41169 h 43045"/>
                <a:gd name="connsiteX24" fmla="*/ 9043 w 47350"/>
                <a:gd name="connsiteY24" fmla="*/ 39017 h 43045"/>
                <a:gd name="connsiteX25" fmla="*/ 6891 w 47350"/>
                <a:gd name="connsiteY25" fmla="*/ 39017 h 43045"/>
                <a:gd name="connsiteX26" fmla="*/ 6891 w 47350"/>
                <a:gd name="connsiteY26" fmla="*/ 36865 h 43045"/>
                <a:gd name="connsiteX27" fmla="*/ 4739 w 47350"/>
                <a:gd name="connsiteY27" fmla="*/ 36865 h 43045"/>
                <a:gd name="connsiteX28" fmla="*/ 4739 w 47350"/>
                <a:gd name="connsiteY28" fmla="*/ 34713 h 43045"/>
                <a:gd name="connsiteX29" fmla="*/ 2586 w 47350"/>
                <a:gd name="connsiteY29" fmla="*/ 34713 h 43045"/>
                <a:gd name="connsiteX30" fmla="*/ 2586 w 47350"/>
                <a:gd name="connsiteY30" fmla="*/ 30408 h 43045"/>
                <a:gd name="connsiteX31" fmla="*/ 434 w 47350"/>
                <a:gd name="connsiteY31" fmla="*/ 30408 h 43045"/>
                <a:gd name="connsiteX32" fmla="*/ 434 w 47350"/>
                <a:gd name="connsiteY32" fmla="*/ 15342 h 43045"/>
                <a:gd name="connsiteX33" fmla="*/ 2586 w 47350"/>
                <a:gd name="connsiteY33" fmla="*/ 15342 h 43045"/>
                <a:gd name="connsiteX34" fmla="*/ 2586 w 47350"/>
                <a:gd name="connsiteY34" fmla="*/ 11037 h 43045"/>
                <a:gd name="connsiteX35" fmla="*/ 4739 w 47350"/>
                <a:gd name="connsiteY35" fmla="*/ 11037 h 43045"/>
                <a:gd name="connsiteX36" fmla="*/ 4739 w 47350"/>
                <a:gd name="connsiteY36" fmla="*/ 8885 h 43045"/>
                <a:gd name="connsiteX37" fmla="*/ 6891 w 47350"/>
                <a:gd name="connsiteY37" fmla="*/ 8885 h 43045"/>
                <a:gd name="connsiteX38" fmla="*/ 6891 w 47350"/>
                <a:gd name="connsiteY38" fmla="*/ 6733 h 43045"/>
                <a:gd name="connsiteX39" fmla="*/ 9043 w 47350"/>
                <a:gd name="connsiteY39" fmla="*/ 6733 h 43045"/>
                <a:gd name="connsiteX40" fmla="*/ 9043 w 47350"/>
                <a:gd name="connsiteY40" fmla="*/ 4581 h 43045"/>
                <a:gd name="connsiteX41" fmla="*/ 11195 w 47350"/>
                <a:gd name="connsiteY41" fmla="*/ 4581 h 43045"/>
                <a:gd name="connsiteX42" fmla="*/ 11195 w 47350"/>
                <a:gd name="connsiteY42" fmla="*/ 2428 h 43045"/>
                <a:gd name="connsiteX43" fmla="*/ 15500 w 47350"/>
                <a:gd name="connsiteY43" fmla="*/ 2428 h 4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0" h="43045">
                  <a:moveTo>
                    <a:pt x="15500" y="276"/>
                  </a:moveTo>
                  <a:lnTo>
                    <a:pt x="37023" y="276"/>
                  </a:lnTo>
                  <a:lnTo>
                    <a:pt x="37023" y="2428"/>
                  </a:lnTo>
                  <a:lnTo>
                    <a:pt x="41327" y="2428"/>
                  </a:lnTo>
                  <a:lnTo>
                    <a:pt x="41327" y="4581"/>
                  </a:lnTo>
                  <a:lnTo>
                    <a:pt x="43480" y="4581"/>
                  </a:lnTo>
                  <a:lnTo>
                    <a:pt x="43480" y="6733"/>
                  </a:lnTo>
                  <a:lnTo>
                    <a:pt x="45632" y="6733"/>
                  </a:lnTo>
                  <a:lnTo>
                    <a:pt x="45632" y="11037"/>
                  </a:lnTo>
                  <a:lnTo>
                    <a:pt x="47784" y="11037"/>
                  </a:lnTo>
                  <a:lnTo>
                    <a:pt x="47784" y="28256"/>
                  </a:lnTo>
                  <a:lnTo>
                    <a:pt x="45632" y="28256"/>
                  </a:lnTo>
                  <a:lnTo>
                    <a:pt x="45632" y="34713"/>
                  </a:lnTo>
                  <a:lnTo>
                    <a:pt x="43480" y="34713"/>
                  </a:lnTo>
                  <a:lnTo>
                    <a:pt x="43480" y="36865"/>
                  </a:lnTo>
                  <a:lnTo>
                    <a:pt x="41327" y="36865"/>
                  </a:lnTo>
                  <a:lnTo>
                    <a:pt x="41327" y="39017"/>
                  </a:lnTo>
                  <a:lnTo>
                    <a:pt x="37023" y="39017"/>
                  </a:lnTo>
                  <a:lnTo>
                    <a:pt x="37023" y="41169"/>
                  </a:lnTo>
                  <a:lnTo>
                    <a:pt x="32718" y="41169"/>
                  </a:lnTo>
                  <a:lnTo>
                    <a:pt x="32718" y="43322"/>
                  </a:lnTo>
                  <a:lnTo>
                    <a:pt x="11195" y="43322"/>
                  </a:lnTo>
                  <a:lnTo>
                    <a:pt x="11195" y="41169"/>
                  </a:lnTo>
                  <a:lnTo>
                    <a:pt x="9043" y="41169"/>
                  </a:lnTo>
                  <a:lnTo>
                    <a:pt x="9043" y="39017"/>
                  </a:lnTo>
                  <a:lnTo>
                    <a:pt x="6891" y="39017"/>
                  </a:lnTo>
                  <a:lnTo>
                    <a:pt x="6891" y="36865"/>
                  </a:lnTo>
                  <a:lnTo>
                    <a:pt x="4739" y="36865"/>
                  </a:lnTo>
                  <a:lnTo>
                    <a:pt x="4739" y="34713"/>
                  </a:lnTo>
                  <a:lnTo>
                    <a:pt x="2586" y="34713"/>
                  </a:lnTo>
                  <a:lnTo>
                    <a:pt x="2586" y="30408"/>
                  </a:lnTo>
                  <a:lnTo>
                    <a:pt x="434" y="30408"/>
                  </a:lnTo>
                  <a:lnTo>
                    <a:pt x="434" y="15342"/>
                  </a:lnTo>
                  <a:lnTo>
                    <a:pt x="2586" y="15342"/>
                  </a:lnTo>
                  <a:lnTo>
                    <a:pt x="2586" y="11037"/>
                  </a:lnTo>
                  <a:lnTo>
                    <a:pt x="4739" y="11037"/>
                  </a:lnTo>
                  <a:lnTo>
                    <a:pt x="4739" y="8885"/>
                  </a:lnTo>
                  <a:lnTo>
                    <a:pt x="6891" y="8885"/>
                  </a:lnTo>
                  <a:lnTo>
                    <a:pt x="6891" y="6733"/>
                  </a:lnTo>
                  <a:lnTo>
                    <a:pt x="9043" y="6733"/>
                  </a:lnTo>
                  <a:lnTo>
                    <a:pt x="9043" y="4581"/>
                  </a:lnTo>
                  <a:lnTo>
                    <a:pt x="11195" y="4581"/>
                  </a:lnTo>
                  <a:lnTo>
                    <a:pt x="11195" y="2428"/>
                  </a:lnTo>
                  <a:lnTo>
                    <a:pt x="15500" y="2428"/>
                  </a:lnTo>
                  <a:close/>
                </a:path>
              </a:pathLst>
            </a:custGeom>
            <a:solidFill>
              <a:srgbClr val="120E1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48FA0939-D763-4F0B-22E6-0F7A44132D51}"/>
                </a:ext>
              </a:extLst>
            </p:cNvPr>
            <p:cNvSpPr/>
            <p:nvPr/>
          </p:nvSpPr>
          <p:spPr>
            <a:xfrm>
              <a:off x="13096702" y="8900729"/>
              <a:ext cx="27979" cy="126984"/>
            </a:xfrm>
            <a:custGeom>
              <a:avLst/>
              <a:gdLst>
                <a:gd name="connsiteX0" fmla="*/ 9423 w 27979"/>
                <a:gd name="connsiteY0" fmla="*/ 673 h 126984"/>
                <a:gd name="connsiteX1" fmla="*/ 11575 w 27979"/>
                <a:gd name="connsiteY1" fmla="*/ 673 h 126984"/>
                <a:gd name="connsiteX2" fmla="*/ 11575 w 27979"/>
                <a:gd name="connsiteY2" fmla="*/ 2825 h 126984"/>
                <a:gd name="connsiteX3" fmla="*/ 13728 w 27979"/>
                <a:gd name="connsiteY3" fmla="*/ 2825 h 126984"/>
                <a:gd name="connsiteX4" fmla="*/ 13728 w 27979"/>
                <a:gd name="connsiteY4" fmla="*/ 4978 h 126984"/>
                <a:gd name="connsiteX5" fmla="*/ 18032 w 27979"/>
                <a:gd name="connsiteY5" fmla="*/ 4978 h 126984"/>
                <a:gd name="connsiteX6" fmla="*/ 18032 w 27979"/>
                <a:gd name="connsiteY6" fmla="*/ 7130 h 126984"/>
                <a:gd name="connsiteX7" fmla="*/ 20185 w 27979"/>
                <a:gd name="connsiteY7" fmla="*/ 7130 h 126984"/>
                <a:gd name="connsiteX8" fmla="*/ 20185 w 27979"/>
                <a:gd name="connsiteY8" fmla="*/ 9282 h 126984"/>
                <a:gd name="connsiteX9" fmla="*/ 24489 w 27979"/>
                <a:gd name="connsiteY9" fmla="*/ 9282 h 126984"/>
                <a:gd name="connsiteX10" fmla="*/ 24489 w 27979"/>
                <a:gd name="connsiteY10" fmla="*/ 11434 h 126984"/>
                <a:gd name="connsiteX11" fmla="*/ 26641 w 27979"/>
                <a:gd name="connsiteY11" fmla="*/ 11434 h 126984"/>
                <a:gd name="connsiteX12" fmla="*/ 26641 w 27979"/>
                <a:gd name="connsiteY12" fmla="*/ 13587 h 126984"/>
                <a:gd name="connsiteX13" fmla="*/ 28794 w 27979"/>
                <a:gd name="connsiteY13" fmla="*/ 13587 h 126984"/>
                <a:gd name="connsiteX14" fmla="*/ 28794 w 27979"/>
                <a:gd name="connsiteY14" fmla="*/ 50176 h 126984"/>
                <a:gd name="connsiteX15" fmla="*/ 26641 w 27979"/>
                <a:gd name="connsiteY15" fmla="*/ 50176 h 126984"/>
                <a:gd name="connsiteX16" fmla="*/ 26641 w 27979"/>
                <a:gd name="connsiteY16" fmla="*/ 58785 h 126984"/>
                <a:gd name="connsiteX17" fmla="*/ 24489 w 27979"/>
                <a:gd name="connsiteY17" fmla="*/ 58785 h 126984"/>
                <a:gd name="connsiteX18" fmla="*/ 24489 w 27979"/>
                <a:gd name="connsiteY18" fmla="*/ 71698 h 126984"/>
                <a:gd name="connsiteX19" fmla="*/ 22337 w 27979"/>
                <a:gd name="connsiteY19" fmla="*/ 71698 h 126984"/>
                <a:gd name="connsiteX20" fmla="*/ 22337 w 27979"/>
                <a:gd name="connsiteY20" fmla="*/ 84612 h 126984"/>
                <a:gd name="connsiteX21" fmla="*/ 20185 w 27979"/>
                <a:gd name="connsiteY21" fmla="*/ 84612 h 126984"/>
                <a:gd name="connsiteX22" fmla="*/ 20185 w 27979"/>
                <a:gd name="connsiteY22" fmla="*/ 93221 h 126984"/>
                <a:gd name="connsiteX23" fmla="*/ 18032 w 27979"/>
                <a:gd name="connsiteY23" fmla="*/ 93221 h 126984"/>
                <a:gd name="connsiteX24" fmla="*/ 18032 w 27979"/>
                <a:gd name="connsiteY24" fmla="*/ 110440 h 126984"/>
                <a:gd name="connsiteX25" fmla="*/ 15880 w 27979"/>
                <a:gd name="connsiteY25" fmla="*/ 110440 h 126984"/>
                <a:gd name="connsiteX26" fmla="*/ 15880 w 27979"/>
                <a:gd name="connsiteY26" fmla="*/ 114744 h 126984"/>
                <a:gd name="connsiteX27" fmla="*/ 13728 w 27979"/>
                <a:gd name="connsiteY27" fmla="*/ 114744 h 126984"/>
                <a:gd name="connsiteX28" fmla="*/ 13728 w 27979"/>
                <a:gd name="connsiteY28" fmla="*/ 121201 h 126984"/>
                <a:gd name="connsiteX29" fmla="*/ 11575 w 27979"/>
                <a:gd name="connsiteY29" fmla="*/ 121201 h 126984"/>
                <a:gd name="connsiteX30" fmla="*/ 11575 w 27979"/>
                <a:gd name="connsiteY30" fmla="*/ 123353 h 126984"/>
                <a:gd name="connsiteX31" fmla="*/ 9423 w 27979"/>
                <a:gd name="connsiteY31" fmla="*/ 123353 h 126984"/>
                <a:gd name="connsiteX32" fmla="*/ 9423 w 27979"/>
                <a:gd name="connsiteY32" fmla="*/ 127658 h 126984"/>
                <a:gd name="connsiteX33" fmla="*/ 814 w 27979"/>
                <a:gd name="connsiteY33" fmla="*/ 127658 h 126984"/>
                <a:gd name="connsiteX34" fmla="*/ 814 w 27979"/>
                <a:gd name="connsiteY34" fmla="*/ 110440 h 126984"/>
                <a:gd name="connsiteX35" fmla="*/ 2966 w 27979"/>
                <a:gd name="connsiteY35" fmla="*/ 110440 h 126984"/>
                <a:gd name="connsiteX36" fmla="*/ 2966 w 27979"/>
                <a:gd name="connsiteY36" fmla="*/ 106135 h 126984"/>
                <a:gd name="connsiteX37" fmla="*/ 5119 w 27979"/>
                <a:gd name="connsiteY37" fmla="*/ 106135 h 126984"/>
                <a:gd name="connsiteX38" fmla="*/ 5119 w 27979"/>
                <a:gd name="connsiteY38" fmla="*/ 93221 h 126984"/>
                <a:gd name="connsiteX39" fmla="*/ 7271 w 27979"/>
                <a:gd name="connsiteY39" fmla="*/ 93221 h 126984"/>
                <a:gd name="connsiteX40" fmla="*/ 7271 w 27979"/>
                <a:gd name="connsiteY40" fmla="*/ 84612 h 126984"/>
                <a:gd name="connsiteX41" fmla="*/ 9423 w 27979"/>
                <a:gd name="connsiteY41" fmla="*/ 84612 h 126984"/>
                <a:gd name="connsiteX42" fmla="*/ 9423 w 27979"/>
                <a:gd name="connsiteY42" fmla="*/ 67394 h 126984"/>
                <a:gd name="connsiteX43" fmla="*/ 11575 w 27979"/>
                <a:gd name="connsiteY43" fmla="*/ 67394 h 126984"/>
                <a:gd name="connsiteX44" fmla="*/ 11575 w 27979"/>
                <a:gd name="connsiteY44" fmla="*/ 54480 h 126984"/>
                <a:gd name="connsiteX45" fmla="*/ 13728 w 27979"/>
                <a:gd name="connsiteY45" fmla="*/ 54480 h 126984"/>
                <a:gd name="connsiteX46" fmla="*/ 13728 w 27979"/>
                <a:gd name="connsiteY46" fmla="*/ 15739 h 126984"/>
                <a:gd name="connsiteX47" fmla="*/ 11575 w 27979"/>
                <a:gd name="connsiteY47" fmla="*/ 15739 h 126984"/>
                <a:gd name="connsiteX48" fmla="*/ 11575 w 27979"/>
                <a:gd name="connsiteY48" fmla="*/ 4978 h 126984"/>
                <a:gd name="connsiteX49" fmla="*/ 9423 w 27979"/>
                <a:gd name="connsiteY49" fmla="*/ 4978 h 126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979" h="126984">
                  <a:moveTo>
                    <a:pt x="9423" y="673"/>
                  </a:moveTo>
                  <a:lnTo>
                    <a:pt x="11575" y="673"/>
                  </a:lnTo>
                  <a:lnTo>
                    <a:pt x="11575" y="2825"/>
                  </a:lnTo>
                  <a:lnTo>
                    <a:pt x="13728" y="2825"/>
                  </a:lnTo>
                  <a:lnTo>
                    <a:pt x="13728" y="4978"/>
                  </a:lnTo>
                  <a:lnTo>
                    <a:pt x="18032" y="4978"/>
                  </a:lnTo>
                  <a:lnTo>
                    <a:pt x="18032" y="7130"/>
                  </a:lnTo>
                  <a:lnTo>
                    <a:pt x="20185" y="7130"/>
                  </a:lnTo>
                  <a:lnTo>
                    <a:pt x="20185" y="9282"/>
                  </a:lnTo>
                  <a:lnTo>
                    <a:pt x="24489" y="9282"/>
                  </a:lnTo>
                  <a:lnTo>
                    <a:pt x="24489" y="11434"/>
                  </a:lnTo>
                  <a:lnTo>
                    <a:pt x="26641" y="11434"/>
                  </a:lnTo>
                  <a:lnTo>
                    <a:pt x="26641" y="13587"/>
                  </a:lnTo>
                  <a:lnTo>
                    <a:pt x="28794" y="13587"/>
                  </a:lnTo>
                  <a:lnTo>
                    <a:pt x="28794" y="50176"/>
                  </a:lnTo>
                  <a:lnTo>
                    <a:pt x="26641" y="50176"/>
                  </a:lnTo>
                  <a:lnTo>
                    <a:pt x="26641" y="58785"/>
                  </a:lnTo>
                  <a:lnTo>
                    <a:pt x="24489" y="58785"/>
                  </a:lnTo>
                  <a:lnTo>
                    <a:pt x="24489" y="71698"/>
                  </a:lnTo>
                  <a:lnTo>
                    <a:pt x="22337" y="71698"/>
                  </a:lnTo>
                  <a:lnTo>
                    <a:pt x="22337" y="84612"/>
                  </a:lnTo>
                  <a:lnTo>
                    <a:pt x="20185" y="84612"/>
                  </a:lnTo>
                  <a:lnTo>
                    <a:pt x="20185" y="93221"/>
                  </a:lnTo>
                  <a:lnTo>
                    <a:pt x="18032" y="93221"/>
                  </a:lnTo>
                  <a:lnTo>
                    <a:pt x="18032" y="110440"/>
                  </a:lnTo>
                  <a:lnTo>
                    <a:pt x="15880" y="110440"/>
                  </a:lnTo>
                  <a:lnTo>
                    <a:pt x="15880" y="114744"/>
                  </a:lnTo>
                  <a:lnTo>
                    <a:pt x="13728" y="114744"/>
                  </a:lnTo>
                  <a:lnTo>
                    <a:pt x="13728" y="121201"/>
                  </a:lnTo>
                  <a:lnTo>
                    <a:pt x="11575" y="121201"/>
                  </a:lnTo>
                  <a:lnTo>
                    <a:pt x="11575" y="123353"/>
                  </a:lnTo>
                  <a:lnTo>
                    <a:pt x="9423" y="123353"/>
                  </a:lnTo>
                  <a:lnTo>
                    <a:pt x="9423" y="127658"/>
                  </a:lnTo>
                  <a:lnTo>
                    <a:pt x="814" y="127658"/>
                  </a:lnTo>
                  <a:lnTo>
                    <a:pt x="814" y="110440"/>
                  </a:lnTo>
                  <a:lnTo>
                    <a:pt x="2966" y="110440"/>
                  </a:lnTo>
                  <a:lnTo>
                    <a:pt x="2966" y="106135"/>
                  </a:lnTo>
                  <a:lnTo>
                    <a:pt x="5119" y="106135"/>
                  </a:lnTo>
                  <a:lnTo>
                    <a:pt x="5119" y="93221"/>
                  </a:lnTo>
                  <a:lnTo>
                    <a:pt x="7271" y="93221"/>
                  </a:lnTo>
                  <a:lnTo>
                    <a:pt x="7271" y="84612"/>
                  </a:lnTo>
                  <a:lnTo>
                    <a:pt x="9423" y="84612"/>
                  </a:lnTo>
                  <a:lnTo>
                    <a:pt x="9423" y="67394"/>
                  </a:lnTo>
                  <a:lnTo>
                    <a:pt x="11575" y="67394"/>
                  </a:lnTo>
                  <a:lnTo>
                    <a:pt x="11575" y="54480"/>
                  </a:lnTo>
                  <a:lnTo>
                    <a:pt x="13728" y="54480"/>
                  </a:lnTo>
                  <a:lnTo>
                    <a:pt x="13728" y="15739"/>
                  </a:lnTo>
                  <a:lnTo>
                    <a:pt x="11575" y="15739"/>
                  </a:lnTo>
                  <a:lnTo>
                    <a:pt x="11575" y="4978"/>
                  </a:lnTo>
                  <a:lnTo>
                    <a:pt x="9423" y="4978"/>
                  </a:lnTo>
                  <a:close/>
                </a:path>
              </a:pathLst>
            </a:custGeom>
            <a:solidFill>
              <a:srgbClr val="B8886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5B992E16-AC14-625B-58A3-27EB1B859753}"/>
                </a:ext>
              </a:extLst>
            </p:cNvPr>
            <p:cNvSpPr/>
            <p:nvPr/>
          </p:nvSpPr>
          <p:spPr>
            <a:xfrm>
              <a:off x="11912945" y="7986007"/>
              <a:ext cx="23675" cy="176487"/>
            </a:xfrm>
            <a:custGeom>
              <a:avLst/>
              <a:gdLst>
                <a:gd name="connsiteX0" fmla="*/ 17486 w 23675"/>
                <a:gd name="connsiteY0" fmla="*/ 248 h 176487"/>
                <a:gd name="connsiteX1" fmla="*/ 19639 w 23675"/>
                <a:gd name="connsiteY1" fmla="*/ 248 h 176487"/>
                <a:gd name="connsiteX2" fmla="*/ 19639 w 23675"/>
                <a:gd name="connsiteY2" fmla="*/ 2400 h 176487"/>
                <a:gd name="connsiteX3" fmla="*/ 21791 w 23675"/>
                <a:gd name="connsiteY3" fmla="*/ 2400 h 176487"/>
                <a:gd name="connsiteX4" fmla="*/ 21791 w 23675"/>
                <a:gd name="connsiteY4" fmla="*/ 4553 h 176487"/>
                <a:gd name="connsiteX5" fmla="*/ 23943 w 23675"/>
                <a:gd name="connsiteY5" fmla="*/ 4553 h 176487"/>
                <a:gd name="connsiteX6" fmla="*/ 23943 w 23675"/>
                <a:gd name="connsiteY6" fmla="*/ 13162 h 176487"/>
                <a:gd name="connsiteX7" fmla="*/ 21791 w 23675"/>
                <a:gd name="connsiteY7" fmla="*/ 13162 h 176487"/>
                <a:gd name="connsiteX8" fmla="*/ 21791 w 23675"/>
                <a:gd name="connsiteY8" fmla="*/ 21771 h 176487"/>
                <a:gd name="connsiteX9" fmla="*/ 19639 w 23675"/>
                <a:gd name="connsiteY9" fmla="*/ 21771 h 176487"/>
                <a:gd name="connsiteX10" fmla="*/ 19639 w 23675"/>
                <a:gd name="connsiteY10" fmla="*/ 30380 h 176487"/>
                <a:gd name="connsiteX11" fmla="*/ 17486 w 23675"/>
                <a:gd name="connsiteY11" fmla="*/ 30380 h 176487"/>
                <a:gd name="connsiteX12" fmla="*/ 17486 w 23675"/>
                <a:gd name="connsiteY12" fmla="*/ 41141 h 176487"/>
                <a:gd name="connsiteX13" fmla="*/ 15334 w 23675"/>
                <a:gd name="connsiteY13" fmla="*/ 41141 h 176487"/>
                <a:gd name="connsiteX14" fmla="*/ 15334 w 23675"/>
                <a:gd name="connsiteY14" fmla="*/ 51903 h 176487"/>
                <a:gd name="connsiteX15" fmla="*/ 13182 w 23675"/>
                <a:gd name="connsiteY15" fmla="*/ 51903 h 176487"/>
                <a:gd name="connsiteX16" fmla="*/ 13182 w 23675"/>
                <a:gd name="connsiteY16" fmla="*/ 77730 h 176487"/>
                <a:gd name="connsiteX17" fmla="*/ 11029 w 23675"/>
                <a:gd name="connsiteY17" fmla="*/ 77730 h 176487"/>
                <a:gd name="connsiteX18" fmla="*/ 11029 w 23675"/>
                <a:gd name="connsiteY18" fmla="*/ 176735 h 176487"/>
                <a:gd name="connsiteX19" fmla="*/ 8877 w 23675"/>
                <a:gd name="connsiteY19" fmla="*/ 176735 h 176487"/>
                <a:gd name="connsiteX20" fmla="*/ 8877 w 23675"/>
                <a:gd name="connsiteY20" fmla="*/ 172431 h 176487"/>
                <a:gd name="connsiteX21" fmla="*/ 6725 w 23675"/>
                <a:gd name="connsiteY21" fmla="*/ 172431 h 176487"/>
                <a:gd name="connsiteX22" fmla="*/ 6725 w 23675"/>
                <a:gd name="connsiteY22" fmla="*/ 168126 h 176487"/>
                <a:gd name="connsiteX23" fmla="*/ 4573 w 23675"/>
                <a:gd name="connsiteY23" fmla="*/ 168126 h 176487"/>
                <a:gd name="connsiteX24" fmla="*/ 4573 w 23675"/>
                <a:gd name="connsiteY24" fmla="*/ 150908 h 176487"/>
                <a:gd name="connsiteX25" fmla="*/ 2420 w 23675"/>
                <a:gd name="connsiteY25" fmla="*/ 150908 h 176487"/>
                <a:gd name="connsiteX26" fmla="*/ 2420 w 23675"/>
                <a:gd name="connsiteY26" fmla="*/ 142299 h 176487"/>
                <a:gd name="connsiteX27" fmla="*/ 268 w 23675"/>
                <a:gd name="connsiteY27" fmla="*/ 142299 h 176487"/>
                <a:gd name="connsiteX28" fmla="*/ 268 w 23675"/>
                <a:gd name="connsiteY28" fmla="*/ 69121 h 176487"/>
                <a:gd name="connsiteX29" fmla="*/ 2420 w 23675"/>
                <a:gd name="connsiteY29" fmla="*/ 69121 h 176487"/>
                <a:gd name="connsiteX30" fmla="*/ 2420 w 23675"/>
                <a:gd name="connsiteY30" fmla="*/ 60512 h 176487"/>
                <a:gd name="connsiteX31" fmla="*/ 4573 w 23675"/>
                <a:gd name="connsiteY31" fmla="*/ 60512 h 176487"/>
                <a:gd name="connsiteX32" fmla="*/ 4573 w 23675"/>
                <a:gd name="connsiteY32" fmla="*/ 47598 h 176487"/>
                <a:gd name="connsiteX33" fmla="*/ 6725 w 23675"/>
                <a:gd name="connsiteY33" fmla="*/ 47598 h 176487"/>
                <a:gd name="connsiteX34" fmla="*/ 6725 w 23675"/>
                <a:gd name="connsiteY34" fmla="*/ 32532 h 176487"/>
                <a:gd name="connsiteX35" fmla="*/ 8877 w 23675"/>
                <a:gd name="connsiteY35" fmla="*/ 32532 h 176487"/>
                <a:gd name="connsiteX36" fmla="*/ 8877 w 23675"/>
                <a:gd name="connsiteY36" fmla="*/ 23923 h 176487"/>
                <a:gd name="connsiteX37" fmla="*/ 11029 w 23675"/>
                <a:gd name="connsiteY37" fmla="*/ 23923 h 176487"/>
                <a:gd name="connsiteX38" fmla="*/ 11029 w 23675"/>
                <a:gd name="connsiteY38" fmla="*/ 17466 h 176487"/>
                <a:gd name="connsiteX39" fmla="*/ 13182 w 23675"/>
                <a:gd name="connsiteY39" fmla="*/ 17466 h 176487"/>
                <a:gd name="connsiteX40" fmla="*/ 13182 w 23675"/>
                <a:gd name="connsiteY40" fmla="*/ 15314 h 176487"/>
                <a:gd name="connsiteX41" fmla="*/ 15334 w 23675"/>
                <a:gd name="connsiteY41" fmla="*/ 15314 h 176487"/>
                <a:gd name="connsiteX42" fmla="*/ 15334 w 23675"/>
                <a:gd name="connsiteY42" fmla="*/ 11009 h 176487"/>
                <a:gd name="connsiteX43" fmla="*/ 13182 w 23675"/>
                <a:gd name="connsiteY43" fmla="*/ 11009 h 176487"/>
                <a:gd name="connsiteX44" fmla="*/ 13182 w 23675"/>
                <a:gd name="connsiteY44" fmla="*/ 8857 h 176487"/>
                <a:gd name="connsiteX45" fmla="*/ 15334 w 23675"/>
                <a:gd name="connsiteY45" fmla="*/ 8857 h 176487"/>
                <a:gd name="connsiteX46" fmla="*/ 15334 w 23675"/>
                <a:gd name="connsiteY46" fmla="*/ 2400 h 176487"/>
                <a:gd name="connsiteX47" fmla="*/ 17486 w 23675"/>
                <a:gd name="connsiteY47" fmla="*/ 2400 h 17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3675" h="176487">
                  <a:moveTo>
                    <a:pt x="17486" y="248"/>
                  </a:moveTo>
                  <a:lnTo>
                    <a:pt x="19639" y="248"/>
                  </a:lnTo>
                  <a:lnTo>
                    <a:pt x="19639" y="2400"/>
                  </a:lnTo>
                  <a:lnTo>
                    <a:pt x="21791" y="2400"/>
                  </a:lnTo>
                  <a:lnTo>
                    <a:pt x="21791" y="4553"/>
                  </a:lnTo>
                  <a:lnTo>
                    <a:pt x="23943" y="4553"/>
                  </a:lnTo>
                  <a:lnTo>
                    <a:pt x="23943" y="13162"/>
                  </a:lnTo>
                  <a:lnTo>
                    <a:pt x="21791" y="13162"/>
                  </a:lnTo>
                  <a:lnTo>
                    <a:pt x="21791" y="21771"/>
                  </a:lnTo>
                  <a:lnTo>
                    <a:pt x="19639" y="21771"/>
                  </a:lnTo>
                  <a:lnTo>
                    <a:pt x="19639" y="30380"/>
                  </a:lnTo>
                  <a:lnTo>
                    <a:pt x="17486" y="30380"/>
                  </a:lnTo>
                  <a:lnTo>
                    <a:pt x="17486" y="41141"/>
                  </a:lnTo>
                  <a:lnTo>
                    <a:pt x="15334" y="41141"/>
                  </a:lnTo>
                  <a:lnTo>
                    <a:pt x="15334" y="51903"/>
                  </a:lnTo>
                  <a:lnTo>
                    <a:pt x="13182" y="51903"/>
                  </a:lnTo>
                  <a:lnTo>
                    <a:pt x="13182" y="77730"/>
                  </a:lnTo>
                  <a:lnTo>
                    <a:pt x="11029" y="77730"/>
                  </a:lnTo>
                  <a:lnTo>
                    <a:pt x="11029" y="176735"/>
                  </a:lnTo>
                  <a:lnTo>
                    <a:pt x="8877" y="176735"/>
                  </a:lnTo>
                  <a:lnTo>
                    <a:pt x="8877" y="172431"/>
                  </a:lnTo>
                  <a:lnTo>
                    <a:pt x="6725" y="172431"/>
                  </a:lnTo>
                  <a:lnTo>
                    <a:pt x="6725" y="168126"/>
                  </a:lnTo>
                  <a:lnTo>
                    <a:pt x="4573" y="168126"/>
                  </a:lnTo>
                  <a:lnTo>
                    <a:pt x="4573" y="150908"/>
                  </a:lnTo>
                  <a:lnTo>
                    <a:pt x="2420" y="150908"/>
                  </a:lnTo>
                  <a:lnTo>
                    <a:pt x="2420" y="142299"/>
                  </a:lnTo>
                  <a:lnTo>
                    <a:pt x="268" y="142299"/>
                  </a:lnTo>
                  <a:lnTo>
                    <a:pt x="268" y="69121"/>
                  </a:lnTo>
                  <a:lnTo>
                    <a:pt x="2420" y="69121"/>
                  </a:lnTo>
                  <a:lnTo>
                    <a:pt x="2420" y="60512"/>
                  </a:lnTo>
                  <a:lnTo>
                    <a:pt x="4573" y="60512"/>
                  </a:lnTo>
                  <a:lnTo>
                    <a:pt x="4573" y="47598"/>
                  </a:lnTo>
                  <a:lnTo>
                    <a:pt x="6725" y="47598"/>
                  </a:lnTo>
                  <a:lnTo>
                    <a:pt x="6725" y="32532"/>
                  </a:lnTo>
                  <a:lnTo>
                    <a:pt x="8877" y="32532"/>
                  </a:lnTo>
                  <a:lnTo>
                    <a:pt x="8877" y="23923"/>
                  </a:lnTo>
                  <a:lnTo>
                    <a:pt x="11029" y="23923"/>
                  </a:lnTo>
                  <a:lnTo>
                    <a:pt x="11029" y="17466"/>
                  </a:lnTo>
                  <a:lnTo>
                    <a:pt x="13182" y="17466"/>
                  </a:lnTo>
                  <a:lnTo>
                    <a:pt x="13182" y="15314"/>
                  </a:lnTo>
                  <a:lnTo>
                    <a:pt x="15334" y="15314"/>
                  </a:lnTo>
                  <a:lnTo>
                    <a:pt x="15334" y="11009"/>
                  </a:lnTo>
                  <a:lnTo>
                    <a:pt x="13182" y="11009"/>
                  </a:lnTo>
                  <a:lnTo>
                    <a:pt x="13182" y="8857"/>
                  </a:lnTo>
                  <a:lnTo>
                    <a:pt x="15334" y="8857"/>
                  </a:lnTo>
                  <a:lnTo>
                    <a:pt x="15334" y="2400"/>
                  </a:lnTo>
                  <a:lnTo>
                    <a:pt x="17486" y="2400"/>
                  </a:lnTo>
                  <a:close/>
                </a:path>
              </a:pathLst>
            </a:custGeom>
            <a:solidFill>
              <a:srgbClr val="E9D9C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19F52634-6DD0-A551-F058-D88E9075396D}"/>
                </a:ext>
              </a:extLst>
            </p:cNvPr>
            <p:cNvSpPr/>
            <p:nvPr/>
          </p:nvSpPr>
          <p:spPr>
            <a:xfrm>
              <a:off x="12909453" y="9120262"/>
              <a:ext cx="86091" cy="99005"/>
            </a:xfrm>
            <a:custGeom>
              <a:avLst/>
              <a:gdLst>
                <a:gd name="connsiteX0" fmla="*/ 28716 w 86091"/>
                <a:gd name="connsiteY0" fmla="*/ 775 h 99005"/>
                <a:gd name="connsiteX1" fmla="*/ 35173 w 86091"/>
                <a:gd name="connsiteY1" fmla="*/ 775 h 99005"/>
                <a:gd name="connsiteX2" fmla="*/ 35173 w 86091"/>
                <a:gd name="connsiteY2" fmla="*/ 2927 h 99005"/>
                <a:gd name="connsiteX3" fmla="*/ 37325 w 86091"/>
                <a:gd name="connsiteY3" fmla="*/ 2927 h 99005"/>
                <a:gd name="connsiteX4" fmla="*/ 37325 w 86091"/>
                <a:gd name="connsiteY4" fmla="*/ 7232 h 99005"/>
                <a:gd name="connsiteX5" fmla="*/ 39477 w 86091"/>
                <a:gd name="connsiteY5" fmla="*/ 7232 h 99005"/>
                <a:gd name="connsiteX6" fmla="*/ 39477 w 86091"/>
                <a:gd name="connsiteY6" fmla="*/ 9384 h 99005"/>
                <a:gd name="connsiteX7" fmla="*/ 41629 w 86091"/>
                <a:gd name="connsiteY7" fmla="*/ 9384 h 99005"/>
                <a:gd name="connsiteX8" fmla="*/ 41629 w 86091"/>
                <a:gd name="connsiteY8" fmla="*/ 11536 h 99005"/>
                <a:gd name="connsiteX9" fmla="*/ 43782 w 86091"/>
                <a:gd name="connsiteY9" fmla="*/ 11536 h 99005"/>
                <a:gd name="connsiteX10" fmla="*/ 43782 w 86091"/>
                <a:gd name="connsiteY10" fmla="*/ 15841 h 99005"/>
                <a:gd name="connsiteX11" fmla="*/ 45934 w 86091"/>
                <a:gd name="connsiteY11" fmla="*/ 15841 h 99005"/>
                <a:gd name="connsiteX12" fmla="*/ 45934 w 86091"/>
                <a:gd name="connsiteY12" fmla="*/ 22298 h 99005"/>
                <a:gd name="connsiteX13" fmla="*/ 48086 w 86091"/>
                <a:gd name="connsiteY13" fmla="*/ 22298 h 99005"/>
                <a:gd name="connsiteX14" fmla="*/ 48086 w 86091"/>
                <a:gd name="connsiteY14" fmla="*/ 26602 h 99005"/>
                <a:gd name="connsiteX15" fmla="*/ 50239 w 86091"/>
                <a:gd name="connsiteY15" fmla="*/ 26602 h 99005"/>
                <a:gd name="connsiteX16" fmla="*/ 50239 w 86091"/>
                <a:gd name="connsiteY16" fmla="*/ 41668 h 99005"/>
                <a:gd name="connsiteX17" fmla="*/ 76066 w 86091"/>
                <a:gd name="connsiteY17" fmla="*/ 41668 h 99005"/>
                <a:gd name="connsiteX18" fmla="*/ 76066 w 86091"/>
                <a:gd name="connsiteY18" fmla="*/ 39516 h 99005"/>
                <a:gd name="connsiteX19" fmla="*/ 84675 w 86091"/>
                <a:gd name="connsiteY19" fmla="*/ 39516 h 99005"/>
                <a:gd name="connsiteX20" fmla="*/ 84675 w 86091"/>
                <a:gd name="connsiteY20" fmla="*/ 30907 h 99005"/>
                <a:gd name="connsiteX21" fmla="*/ 86827 w 86091"/>
                <a:gd name="connsiteY21" fmla="*/ 30907 h 99005"/>
                <a:gd name="connsiteX22" fmla="*/ 86827 w 86091"/>
                <a:gd name="connsiteY22" fmla="*/ 54582 h 99005"/>
                <a:gd name="connsiteX23" fmla="*/ 84675 w 86091"/>
                <a:gd name="connsiteY23" fmla="*/ 54582 h 99005"/>
                <a:gd name="connsiteX24" fmla="*/ 84675 w 86091"/>
                <a:gd name="connsiteY24" fmla="*/ 63191 h 99005"/>
                <a:gd name="connsiteX25" fmla="*/ 82523 w 86091"/>
                <a:gd name="connsiteY25" fmla="*/ 63191 h 99005"/>
                <a:gd name="connsiteX26" fmla="*/ 82523 w 86091"/>
                <a:gd name="connsiteY26" fmla="*/ 67496 h 99005"/>
                <a:gd name="connsiteX27" fmla="*/ 80371 w 86091"/>
                <a:gd name="connsiteY27" fmla="*/ 67496 h 99005"/>
                <a:gd name="connsiteX28" fmla="*/ 80371 w 86091"/>
                <a:gd name="connsiteY28" fmla="*/ 71800 h 99005"/>
                <a:gd name="connsiteX29" fmla="*/ 78218 w 86091"/>
                <a:gd name="connsiteY29" fmla="*/ 71800 h 99005"/>
                <a:gd name="connsiteX30" fmla="*/ 78218 w 86091"/>
                <a:gd name="connsiteY30" fmla="*/ 73953 h 99005"/>
                <a:gd name="connsiteX31" fmla="*/ 76066 w 86091"/>
                <a:gd name="connsiteY31" fmla="*/ 73953 h 99005"/>
                <a:gd name="connsiteX32" fmla="*/ 76066 w 86091"/>
                <a:gd name="connsiteY32" fmla="*/ 76105 h 99005"/>
                <a:gd name="connsiteX33" fmla="*/ 73914 w 86091"/>
                <a:gd name="connsiteY33" fmla="*/ 76105 h 99005"/>
                <a:gd name="connsiteX34" fmla="*/ 73914 w 86091"/>
                <a:gd name="connsiteY34" fmla="*/ 78257 h 99005"/>
                <a:gd name="connsiteX35" fmla="*/ 71761 w 86091"/>
                <a:gd name="connsiteY35" fmla="*/ 78257 h 99005"/>
                <a:gd name="connsiteX36" fmla="*/ 71761 w 86091"/>
                <a:gd name="connsiteY36" fmla="*/ 80410 h 99005"/>
                <a:gd name="connsiteX37" fmla="*/ 69609 w 86091"/>
                <a:gd name="connsiteY37" fmla="*/ 80410 h 99005"/>
                <a:gd name="connsiteX38" fmla="*/ 69609 w 86091"/>
                <a:gd name="connsiteY38" fmla="*/ 82562 h 99005"/>
                <a:gd name="connsiteX39" fmla="*/ 67457 w 86091"/>
                <a:gd name="connsiteY39" fmla="*/ 82562 h 99005"/>
                <a:gd name="connsiteX40" fmla="*/ 67457 w 86091"/>
                <a:gd name="connsiteY40" fmla="*/ 86866 h 99005"/>
                <a:gd name="connsiteX41" fmla="*/ 63152 w 86091"/>
                <a:gd name="connsiteY41" fmla="*/ 86866 h 99005"/>
                <a:gd name="connsiteX42" fmla="*/ 63152 w 86091"/>
                <a:gd name="connsiteY42" fmla="*/ 89019 h 99005"/>
                <a:gd name="connsiteX43" fmla="*/ 58848 w 86091"/>
                <a:gd name="connsiteY43" fmla="*/ 89019 h 99005"/>
                <a:gd name="connsiteX44" fmla="*/ 58848 w 86091"/>
                <a:gd name="connsiteY44" fmla="*/ 86866 h 99005"/>
                <a:gd name="connsiteX45" fmla="*/ 61000 w 86091"/>
                <a:gd name="connsiteY45" fmla="*/ 86866 h 99005"/>
                <a:gd name="connsiteX46" fmla="*/ 61000 w 86091"/>
                <a:gd name="connsiteY46" fmla="*/ 80410 h 99005"/>
                <a:gd name="connsiteX47" fmla="*/ 63152 w 86091"/>
                <a:gd name="connsiteY47" fmla="*/ 80410 h 99005"/>
                <a:gd name="connsiteX48" fmla="*/ 63152 w 86091"/>
                <a:gd name="connsiteY48" fmla="*/ 84714 h 99005"/>
                <a:gd name="connsiteX49" fmla="*/ 65305 w 86091"/>
                <a:gd name="connsiteY49" fmla="*/ 84714 h 99005"/>
                <a:gd name="connsiteX50" fmla="*/ 65305 w 86091"/>
                <a:gd name="connsiteY50" fmla="*/ 78257 h 99005"/>
                <a:gd name="connsiteX51" fmla="*/ 69609 w 86091"/>
                <a:gd name="connsiteY51" fmla="*/ 78257 h 99005"/>
                <a:gd name="connsiteX52" fmla="*/ 69609 w 86091"/>
                <a:gd name="connsiteY52" fmla="*/ 71800 h 99005"/>
                <a:gd name="connsiteX53" fmla="*/ 73914 w 86091"/>
                <a:gd name="connsiteY53" fmla="*/ 71800 h 99005"/>
                <a:gd name="connsiteX54" fmla="*/ 73914 w 86091"/>
                <a:gd name="connsiteY54" fmla="*/ 65344 h 99005"/>
                <a:gd name="connsiteX55" fmla="*/ 76066 w 86091"/>
                <a:gd name="connsiteY55" fmla="*/ 65344 h 99005"/>
                <a:gd name="connsiteX56" fmla="*/ 76066 w 86091"/>
                <a:gd name="connsiteY56" fmla="*/ 45973 h 99005"/>
                <a:gd name="connsiteX57" fmla="*/ 65305 w 86091"/>
                <a:gd name="connsiteY57" fmla="*/ 45973 h 99005"/>
                <a:gd name="connsiteX58" fmla="*/ 65305 w 86091"/>
                <a:gd name="connsiteY58" fmla="*/ 48125 h 99005"/>
                <a:gd name="connsiteX59" fmla="*/ 33020 w 86091"/>
                <a:gd name="connsiteY59" fmla="*/ 48125 h 99005"/>
                <a:gd name="connsiteX60" fmla="*/ 33020 w 86091"/>
                <a:gd name="connsiteY60" fmla="*/ 50278 h 99005"/>
                <a:gd name="connsiteX61" fmla="*/ 30868 w 86091"/>
                <a:gd name="connsiteY61" fmla="*/ 50278 h 99005"/>
                <a:gd name="connsiteX62" fmla="*/ 30868 w 86091"/>
                <a:gd name="connsiteY62" fmla="*/ 54582 h 99005"/>
                <a:gd name="connsiteX63" fmla="*/ 28716 w 86091"/>
                <a:gd name="connsiteY63" fmla="*/ 54582 h 99005"/>
                <a:gd name="connsiteX64" fmla="*/ 28716 w 86091"/>
                <a:gd name="connsiteY64" fmla="*/ 52430 h 99005"/>
                <a:gd name="connsiteX65" fmla="*/ 26563 w 86091"/>
                <a:gd name="connsiteY65" fmla="*/ 52430 h 99005"/>
                <a:gd name="connsiteX66" fmla="*/ 26563 w 86091"/>
                <a:gd name="connsiteY66" fmla="*/ 54582 h 99005"/>
                <a:gd name="connsiteX67" fmla="*/ 24411 w 86091"/>
                <a:gd name="connsiteY67" fmla="*/ 54582 h 99005"/>
                <a:gd name="connsiteX68" fmla="*/ 24411 w 86091"/>
                <a:gd name="connsiteY68" fmla="*/ 56734 h 99005"/>
                <a:gd name="connsiteX69" fmla="*/ 22259 w 86091"/>
                <a:gd name="connsiteY69" fmla="*/ 56734 h 99005"/>
                <a:gd name="connsiteX70" fmla="*/ 22259 w 86091"/>
                <a:gd name="connsiteY70" fmla="*/ 58887 h 99005"/>
                <a:gd name="connsiteX71" fmla="*/ 20107 w 86091"/>
                <a:gd name="connsiteY71" fmla="*/ 58887 h 99005"/>
                <a:gd name="connsiteX72" fmla="*/ 20107 w 86091"/>
                <a:gd name="connsiteY72" fmla="*/ 73953 h 99005"/>
                <a:gd name="connsiteX73" fmla="*/ 17954 w 86091"/>
                <a:gd name="connsiteY73" fmla="*/ 73953 h 99005"/>
                <a:gd name="connsiteX74" fmla="*/ 17954 w 86091"/>
                <a:gd name="connsiteY74" fmla="*/ 76105 h 99005"/>
                <a:gd name="connsiteX75" fmla="*/ 20107 w 86091"/>
                <a:gd name="connsiteY75" fmla="*/ 76105 h 99005"/>
                <a:gd name="connsiteX76" fmla="*/ 20107 w 86091"/>
                <a:gd name="connsiteY76" fmla="*/ 82562 h 99005"/>
                <a:gd name="connsiteX77" fmla="*/ 17954 w 86091"/>
                <a:gd name="connsiteY77" fmla="*/ 82562 h 99005"/>
                <a:gd name="connsiteX78" fmla="*/ 17954 w 86091"/>
                <a:gd name="connsiteY78" fmla="*/ 86866 h 99005"/>
                <a:gd name="connsiteX79" fmla="*/ 15802 w 86091"/>
                <a:gd name="connsiteY79" fmla="*/ 86866 h 99005"/>
                <a:gd name="connsiteX80" fmla="*/ 15802 w 86091"/>
                <a:gd name="connsiteY80" fmla="*/ 89019 h 99005"/>
                <a:gd name="connsiteX81" fmla="*/ 13650 w 86091"/>
                <a:gd name="connsiteY81" fmla="*/ 89019 h 99005"/>
                <a:gd name="connsiteX82" fmla="*/ 13650 w 86091"/>
                <a:gd name="connsiteY82" fmla="*/ 91171 h 99005"/>
                <a:gd name="connsiteX83" fmla="*/ 11497 w 86091"/>
                <a:gd name="connsiteY83" fmla="*/ 91171 h 99005"/>
                <a:gd name="connsiteX84" fmla="*/ 11497 w 86091"/>
                <a:gd name="connsiteY84" fmla="*/ 95476 h 99005"/>
                <a:gd name="connsiteX85" fmla="*/ 41629 w 86091"/>
                <a:gd name="connsiteY85" fmla="*/ 95476 h 99005"/>
                <a:gd name="connsiteX86" fmla="*/ 41629 w 86091"/>
                <a:gd name="connsiteY86" fmla="*/ 97628 h 99005"/>
                <a:gd name="connsiteX87" fmla="*/ 33020 w 86091"/>
                <a:gd name="connsiteY87" fmla="*/ 97628 h 99005"/>
                <a:gd name="connsiteX88" fmla="*/ 33020 w 86091"/>
                <a:gd name="connsiteY88" fmla="*/ 99780 h 99005"/>
                <a:gd name="connsiteX89" fmla="*/ 736 w 86091"/>
                <a:gd name="connsiteY89" fmla="*/ 99780 h 99005"/>
                <a:gd name="connsiteX90" fmla="*/ 736 w 86091"/>
                <a:gd name="connsiteY90" fmla="*/ 93323 h 99005"/>
                <a:gd name="connsiteX91" fmla="*/ 2888 w 86091"/>
                <a:gd name="connsiteY91" fmla="*/ 93323 h 99005"/>
                <a:gd name="connsiteX92" fmla="*/ 2888 w 86091"/>
                <a:gd name="connsiteY92" fmla="*/ 89019 h 99005"/>
                <a:gd name="connsiteX93" fmla="*/ 5041 w 86091"/>
                <a:gd name="connsiteY93" fmla="*/ 89019 h 99005"/>
                <a:gd name="connsiteX94" fmla="*/ 5041 w 86091"/>
                <a:gd name="connsiteY94" fmla="*/ 84714 h 99005"/>
                <a:gd name="connsiteX95" fmla="*/ 7193 w 86091"/>
                <a:gd name="connsiteY95" fmla="*/ 84714 h 99005"/>
                <a:gd name="connsiteX96" fmla="*/ 7193 w 86091"/>
                <a:gd name="connsiteY96" fmla="*/ 82562 h 99005"/>
                <a:gd name="connsiteX97" fmla="*/ 9345 w 86091"/>
                <a:gd name="connsiteY97" fmla="*/ 82562 h 99005"/>
                <a:gd name="connsiteX98" fmla="*/ 9345 w 86091"/>
                <a:gd name="connsiteY98" fmla="*/ 76105 h 99005"/>
                <a:gd name="connsiteX99" fmla="*/ 11497 w 86091"/>
                <a:gd name="connsiteY99" fmla="*/ 76105 h 99005"/>
                <a:gd name="connsiteX100" fmla="*/ 11497 w 86091"/>
                <a:gd name="connsiteY100" fmla="*/ 63191 h 99005"/>
                <a:gd name="connsiteX101" fmla="*/ 13650 w 86091"/>
                <a:gd name="connsiteY101" fmla="*/ 63191 h 99005"/>
                <a:gd name="connsiteX102" fmla="*/ 13650 w 86091"/>
                <a:gd name="connsiteY102" fmla="*/ 33059 h 99005"/>
                <a:gd name="connsiteX103" fmla="*/ 15802 w 86091"/>
                <a:gd name="connsiteY103" fmla="*/ 33059 h 99005"/>
                <a:gd name="connsiteX104" fmla="*/ 15802 w 86091"/>
                <a:gd name="connsiteY104" fmla="*/ 48125 h 99005"/>
                <a:gd name="connsiteX105" fmla="*/ 24411 w 86091"/>
                <a:gd name="connsiteY105" fmla="*/ 48125 h 99005"/>
                <a:gd name="connsiteX106" fmla="*/ 24411 w 86091"/>
                <a:gd name="connsiteY106" fmla="*/ 45973 h 99005"/>
                <a:gd name="connsiteX107" fmla="*/ 33020 w 86091"/>
                <a:gd name="connsiteY107" fmla="*/ 45973 h 99005"/>
                <a:gd name="connsiteX108" fmla="*/ 33020 w 86091"/>
                <a:gd name="connsiteY108" fmla="*/ 43821 h 99005"/>
                <a:gd name="connsiteX109" fmla="*/ 45934 w 86091"/>
                <a:gd name="connsiteY109" fmla="*/ 43821 h 99005"/>
                <a:gd name="connsiteX110" fmla="*/ 45934 w 86091"/>
                <a:gd name="connsiteY110" fmla="*/ 33059 h 99005"/>
                <a:gd name="connsiteX111" fmla="*/ 43782 w 86091"/>
                <a:gd name="connsiteY111" fmla="*/ 33059 h 99005"/>
                <a:gd name="connsiteX112" fmla="*/ 43782 w 86091"/>
                <a:gd name="connsiteY112" fmla="*/ 26602 h 99005"/>
                <a:gd name="connsiteX113" fmla="*/ 41629 w 86091"/>
                <a:gd name="connsiteY113" fmla="*/ 26602 h 99005"/>
                <a:gd name="connsiteX114" fmla="*/ 41629 w 86091"/>
                <a:gd name="connsiteY114" fmla="*/ 22298 h 99005"/>
                <a:gd name="connsiteX115" fmla="*/ 39477 w 86091"/>
                <a:gd name="connsiteY115" fmla="*/ 22298 h 99005"/>
                <a:gd name="connsiteX116" fmla="*/ 39477 w 86091"/>
                <a:gd name="connsiteY116" fmla="*/ 17993 h 99005"/>
                <a:gd name="connsiteX117" fmla="*/ 37325 w 86091"/>
                <a:gd name="connsiteY117" fmla="*/ 17993 h 99005"/>
                <a:gd name="connsiteX118" fmla="*/ 37325 w 86091"/>
                <a:gd name="connsiteY118" fmla="*/ 13689 h 99005"/>
                <a:gd name="connsiteX119" fmla="*/ 35173 w 86091"/>
                <a:gd name="connsiteY119" fmla="*/ 13689 h 99005"/>
                <a:gd name="connsiteX120" fmla="*/ 35173 w 86091"/>
                <a:gd name="connsiteY120" fmla="*/ 11536 h 99005"/>
                <a:gd name="connsiteX121" fmla="*/ 33020 w 86091"/>
                <a:gd name="connsiteY121" fmla="*/ 11536 h 99005"/>
                <a:gd name="connsiteX122" fmla="*/ 33020 w 86091"/>
                <a:gd name="connsiteY122" fmla="*/ 9384 h 99005"/>
                <a:gd name="connsiteX123" fmla="*/ 30868 w 86091"/>
                <a:gd name="connsiteY123" fmla="*/ 9384 h 99005"/>
                <a:gd name="connsiteX124" fmla="*/ 30868 w 86091"/>
                <a:gd name="connsiteY124" fmla="*/ 2927 h 99005"/>
                <a:gd name="connsiteX125" fmla="*/ 28716 w 86091"/>
                <a:gd name="connsiteY125" fmla="*/ 2927 h 9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86091" h="99005">
                  <a:moveTo>
                    <a:pt x="28716" y="775"/>
                  </a:moveTo>
                  <a:lnTo>
                    <a:pt x="35173" y="775"/>
                  </a:lnTo>
                  <a:lnTo>
                    <a:pt x="35173" y="2927"/>
                  </a:lnTo>
                  <a:lnTo>
                    <a:pt x="37325" y="2927"/>
                  </a:lnTo>
                  <a:lnTo>
                    <a:pt x="37325" y="7232"/>
                  </a:lnTo>
                  <a:lnTo>
                    <a:pt x="39477" y="7232"/>
                  </a:lnTo>
                  <a:lnTo>
                    <a:pt x="39477" y="9384"/>
                  </a:lnTo>
                  <a:lnTo>
                    <a:pt x="41629" y="9384"/>
                  </a:lnTo>
                  <a:lnTo>
                    <a:pt x="41629" y="11536"/>
                  </a:lnTo>
                  <a:lnTo>
                    <a:pt x="43782" y="11536"/>
                  </a:lnTo>
                  <a:lnTo>
                    <a:pt x="43782" y="15841"/>
                  </a:lnTo>
                  <a:lnTo>
                    <a:pt x="45934" y="15841"/>
                  </a:lnTo>
                  <a:lnTo>
                    <a:pt x="45934" y="22298"/>
                  </a:lnTo>
                  <a:lnTo>
                    <a:pt x="48086" y="22298"/>
                  </a:lnTo>
                  <a:lnTo>
                    <a:pt x="48086" y="26602"/>
                  </a:lnTo>
                  <a:lnTo>
                    <a:pt x="50239" y="26602"/>
                  </a:lnTo>
                  <a:lnTo>
                    <a:pt x="50239" y="41668"/>
                  </a:lnTo>
                  <a:lnTo>
                    <a:pt x="76066" y="41668"/>
                  </a:lnTo>
                  <a:lnTo>
                    <a:pt x="76066" y="39516"/>
                  </a:lnTo>
                  <a:lnTo>
                    <a:pt x="84675" y="39516"/>
                  </a:lnTo>
                  <a:lnTo>
                    <a:pt x="84675" y="30907"/>
                  </a:lnTo>
                  <a:lnTo>
                    <a:pt x="86827" y="30907"/>
                  </a:lnTo>
                  <a:lnTo>
                    <a:pt x="86827" y="54582"/>
                  </a:lnTo>
                  <a:lnTo>
                    <a:pt x="84675" y="54582"/>
                  </a:lnTo>
                  <a:lnTo>
                    <a:pt x="84675" y="63191"/>
                  </a:lnTo>
                  <a:lnTo>
                    <a:pt x="82523" y="63191"/>
                  </a:lnTo>
                  <a:lnTo>
                    <a:pt x="82523" y="67496"/>
                  </a:lnTo>
                  <a:lnTo>
                    <a:pt x="80371" y="67496"/>
                  </a:lnTo>
                  <a:lnTo>
                    <a:pt x="80371" y="71800"/>
                  </a:lnTo>
                  <a:lnTo>
                    <a:pt x="78218" y="71800"/>
                  </a:lnTo>
                  <a:lnTo>
                    <a:pt x="78218" y="73953"/>
                  </a:lnTo>
                  <a:lnTo>
                    <a:pt x="76066" y="73953"/>
                  </a:lnTo>
                  <a:lnTo>
                    <a:pt x="76066" y="76105"/>
                  </a:lnTo>
                  <a:lnTo>
                    <a:pt x="73914" y="76105"/>
                  </a:lnTo>
                  <a:lnTo>
                    <a:pt x="73914" y="78257"/>
                  </a:lnTo>
                  <a:lnTo>
                    <a:pt x="71761" y="78257"/>
                  </a:lnTo>
                  <a:lnTo>
                    <a:pt x="71761" y="80410"/>
                  </a:lnTo>
                  <a:lnTo>
                    <a:pt x="69609" y="80410"/>
                  </a:lnTo>
                  <a:lnTo>
                    <a:pt x="69609" y="82562"/>
                  </a:lnTo>
                  <a:lnTo>
                    <a:pt x="67457" y="82562"/>
                  </a:lnTo>
                  <a:lnTo>
                    <a:pt x="67457" y="86866"/>
                  </a:lnTo>
                  <a:lnTo>
                    <a:pt x="63152" y="86866"/>
                  </a:lnTo>
                  <a:lnTo>
                    <a:pt x="63152" y="89019"/>
                  </a:lnTo>
                  <a:lnTo>
                    <a:pt x="58848" y="89019"/>
                  </a:lnTo>
                  <a:lnTo>
                    <a:pt x="58848" y="86866"/>
                  </a:lnTo>
                  <a:lnTo>
                    <a:pt x="61000" y="86866"/>
                  </a:lnTo>
                  <a:lnTo>
                    <a:pt x="61000" y="80410"/>
                  </a:lnTo>
                  <a:lnTo>
                    <a:pt x="63152" y="80410"/>
                  </a:lnTo>
                  <a:lnTo>
                    <a:pt x="63152" y="84714"/>
                  </a:lnTo>
                  <a:lnTo>
                    <a:pt x="65305" y="84714"/>
                  </a:lnTo>
                  <a:lnTo>
                    <a:pt x="65305" y="78257"/>
                  </a:lnTo>
                  <a:lnTo>
                    <a:pt x="69609" y="78257"/>
                  </a:lnTo>
                  <a:lnTo>
                    <a:pt x="69609" y="71800"/>
                  </a:lnTo>
                  <a:lnTo>
                    <a:pt x="73914" y="71800"/>
                  </a:lnTo>
                  <a:lnTo>
                    <a:pt x="73914" y="65344"/>
                  </a:lnTo>
                  <a:lnTo>
                    <a:pt x="76066" y="65344"/>
                  </a:lnTo>
                  <a:lnTo>
                    <a:pt x="76066" y="45973"/>
                  </a:lnTo>
                  <a:lnTo>
                    <a:pt x="65305" y="45973"/>
                  </a:lnTo>
                  <a:lnTo>
                    <a:pt x="65305" y="48125"/>
                  </a:lnTo>
                  <a:lnTo>
                    <a:pt x="33020" y="48125"/>
                  </a:lnTo>
                  <a:lnTo>
                    <a:pt x="33020" y="50278"/>
                  </a:lnTo>
                  <a:lnTo>
                    <a:pt x="30868" y="50278"/>
                  </a:lnTo>
                  <a:lnTo>
                    <a:pt x="30868" y="54582"/>
                  </a:lnTo>
                  <a:lnTo>
                    <a:pt x="28716" y="54582"/>
                  </a:lnTo>
                  <a:lnTo>
                    <a:pt x="28716" y="52430"/>
                  </a:lnTo>
                  <a:lnTo>
                    <a:pt x="26563" y="52430"/>
                  </a:lnTo>
                  <a:lnTo>
                    <a:pt x="26563" y="54582"/>
                  </a:lnTo>
                  <a:lnTo>
                    <a:pt x="24411" y="54582"/>
                  </a:lnTo>
                  <a:lnTo>
                    <a:pt x="24411" y="56734"/>
                  </a:lnTo>
                  <a:lnTo>
                    <a:pt x="22259" y="56734"/>
                  </a:lnTo>
                  <a:lnTo>
                    <a:pt x="22259" y="58887"/>
                  </a:lnTo>
                  <a:lnTo>
                    <a:pt x="20107" y="58887"/>
                  </a:lnTo>
                  <a:lnTo>
                    <a:pt x="20107" y="73953"/>
                  </a:lnTo>
                  <a:lnTo>
                    <a:pt x="17954" y="73953"/>
                  </a:lnTo>
                  <a:lnTo>
                    <a:pt x="17954" y="76105"/>
                  </a:lnTo>
                  <a:lnTo>
                    <a:pt x="20107" y="76105"/>
                  </a:lnTo>
                  <a:lnTo>
                    <a:pt x="20107" y="82562"/>
                  </a:lnTo>
                  <a:lnTo>
                    <a:pt x="17954" y="82562"/>
                  </a:lnTo>
                  <a:lnTo>
                    <a:pt x="17954" y="86866"/>
                  </a:lnTo>
                  <a:lnTo>
                    <a:pt x="15802" y="86866"/>
                  </a:lnTo>
                  <a:lnTo>
                    <a:pt x="15802" y="89019"/>
                  </a:lnTo>
                  <a:lnTo>
                    <a:pt x="13650" y="89019"/>
                  </a:lnTo>
                  <a:lnTo>
                    <a:pt x="13650" y="91171"/>
                  </a:lnTo>
                  <a:lnTo>
                    <a:pt x="11497" y="91171"/>
                  </a:lnTo>
                  <a:lnTo>
                    <a:pt x="11497" y="95476"/>
                  </a:lnTo>
                  <a:lnTo>
                    <a:pt x="41629" y="95476"/>
                  </a:lnTo>
                  <a:lnTo>
                    <a:pt x="41629" y="97628"/>
                  </a:lnTo>
                  <a:lnTo>
                    <a:pt x="33020" y="97628"/>
                  </a:lnTo>
                  <a:lnTo>
                    <a:pt x="33020" y="99780"/>
                  </a:lnTo>
                  <a:lnTo>
                    <a:pt x="736" y="99780"/>
                  </a:lnTo>
                  <a:lnTo>
                    <a:pt x="736" y="93323"/>
                  </a:lnTo>
                  <a:lnTo>
                    <a:pt x="2888" y="93323"/>
                  </a:lnTo>
                  <a:lnTo>
                    <a:pt x="2888" y="89019"/>
                  </a:lnTo>
                  <a:lnTo>
                    <a:pt x="5041" y="89019"/>
                  </a:lnTo>
                  <a:lnTo>
                    <a:pt x="5041" y="84714"/>
                  </a:lnTo>
                  <a:lnTo>
                    <a:pt x="7193" y="84714"/>
                  </a:lnTo>
                  <a:lnTo>
                    <a:pt x="7193" y="82562"/>
                  </a:lnTo>
                  <a:lnTo>
                    <a:pt x="9345" y="82562"/>
                  </a:lnTo>
                  <a:lnTo>
                    <a:pt x="9345" y="76105"/>
                  </a:lnTo>
                  <a:lnTo>
                    <a:pt x="11497" y="76105"/>
                  </a:lnTo>
                  <a:lnTo>
                    <a:pt x="11497" y="63191"/>
                  </a:lnTo>
                  <a:lnTo>
                    <a:pt x="13650" y="63191"/>
                  </a:lnTo>
                  <a:lnTo>
                    <a:pt x="13650" y="33059"/>
                  </a:lnTo>
                  <a:lnTo>
                    <a:pt x="15802" y="33059"/>
                  </a:lnTo>
                  <a:lnTo>
                    <a:pt x="15802" y="48125"/>
                  </a:lnTo>
                  <a:lnTo>
                    <a:pt x="24411" y="48125"/>
                  </a:lnTo>
                  <a:lnTo>
                    <a:pt x="24411" y="45973"/>
                  </a:lnTo>
                  <a:lnTo>
                    <a:pt x="33020" y="45973"/>
                  </a:lnTo>
                  <a:lnTo>
                    <a:pt x="33020" y="43821"/>
                  </a:lnTo>
                  <a:lnTo>
                    <a:pt x="45934" y="43821"/>
                  </a:lnTo>
                  <a:lnTo>
                    <a:pt x="45934" y="33059"/>
                  </a:lnTo>
                  <a:lnTo>
                    <a:pt x="43782" y="33059"/>
                  </a:lnTo>
                  <a:lnTo>
                    <a:pt x="43782" y="26602"/>
                  </a:lnTo>
                  <a:lnTo>
                    <a:pt x="41629" y="26602"/>
                  </a:lnTo>
                  <a:lnTo>
                    <a:pt x="41629" y="22298"/>
                  </a:lnTo>
                  <a:lnTo>
                    <a:pt x="39477" y="22298"/>
                  </a:lnTo>
                  <a:lnTo>
                    <a:pt x="39477" y="17993"/>
                  </a:lnTo>
                  <a:lnTo>
                    <a:pt x="37325" y="17993"/>
                  </a:lnTo>
                  <a:lnTo>
                    <a:pt x="37325" y="13689"/>
                  </a:lnTo>
                  <a:lnTo>
                    <a:pt x="35173" y="13689"/>
                  </a:lnTo>
                  <a:lnTo>
                    <a:pt x="35173" y="11536"/>
                  </a:lnTo>
                  <a:lnTo>
                    <a:pt x="33020" y="11536"/>
                  </a:lnTo>
                  <a:lnTo>
                    <a:pt x="33020" y="9384"/>
                  </a:lnTo>
                  <a:lnTo>
                    <a:pt x="30868" y="9384"/>
                  </a:lnTo>
                  <a:lnTo>
                    <a:pt x="30868" y="2927"/>
                  </a:lnTo>
                  <a:lnTo>
                    <a:pt x="28716" y="2927"/>
                  </a:lnTo>
                  <a:close/>
                </a:path>
              </a:pathLst>
            </a:custGeom>
            <a:solidFill>
              <a:srgbClr val="86899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ACEEC721-D740-CE59-19A2-3166906C2CCB}"/>
                </a:ext>
              </a:extLst>
            </p:cNvPr>
            <p:cNvSpPr/>
            <p:nvPr/>
          </p:nvSpPr>
          <p:spPr>
            <a:xfrm>
              <a:off x="12812600" y="7912830"/>
              <a:ext cx="90396" cy="45198"/>
            </a:xfrm>
            <a:custGeom>
              <a:avLst/>
              <a:gdLst>
                <a:gd name="connsiteX0" fmla="*/ 78196 w 90396"/>
                <a:gd name="connsiteY0" fmla="*/ 214 h 45198"/>
                <a:gd name="connsiteX1" fmla="*/ 86805 w 90396"/>
                <a:gd name="connsiteY1" fmla="*/ 214 h 45198"/>
                <a:gd name="connsiteX2" fmla="*/ 86805 w 90396"/>
                <a:gd name="connsiteY2" fmla="*/ 2366 h 45198"/>
                <a:gd name="connsiteX3" fmla="*/ 91110 w 90396"/>
                <a:gd name="connsiteY3" fmla="*/ 2366 h 45198"/>
                <a:gd name="connsiteX4" fmla="*/ 91110 w 90396"/>
                <a:gd name="connsiteY4" fmla="*/ 4519 h 45198"/>
                <a:gd name="connsiteX5" fmla="*/ 88958 w 90396"/>
                <a:gd name="connsiteY5" fmla="*/ 4519 h 45198"/>
                <a:gd name="connsiteX6" fmla="*/ 88958 w 90396"/>
                <a:gd name="connsiteY6" fmla="*/ 8823 h 45198"/>
                <a:gd name="connsiteX7" fmla="*/ 86805 w 90396"/>
                <a:gd name="connsiteY7" fmla="*/ 8823 h 45198"/>
                <a:gd name="connsiteX8" fmla="*/ 86805 w 90396"/>
                <a:gd name="connsiteY8" fmla="*/ 17432 h 45198"/>
                <a:gd name="connsiteX9" fmla="*/ 84653 w 90396"/>
                <a:gd name="connsiteY9" fmla="*/ 17432 h 45198"/>
                <a:gd name="connsiteX10" fmla="*/ 84653 w 90396"/>
                <a:gd name="connsiteY10" fmla="*/ 19585 h 45198"/>
                <a:gd name="connsiteX11" fmla="*/ 82501 w 90396"/>
                <a:gd name="connsiteY11" fmla="*/ 19585 h 45198"/>
                <a:gd name="connsiteX12" fmla="*/ 82501 w 90396"/>
                <a:gd name="connsiteY12" fmla="*/ 21737 h 45198"/>
                <a:gd name="connsiteX13" fmla="*/ 76044 w 90396"/>
                <a:gd name="connsiteY13" fmla="*/ 21737 h 45198"/>
                <a:gd name="connsiteX14" fmla="*/ 76044 w 90396"/>
                <a:gd name="connsiteY14" fmla="*/ 23889 h 45198"/>
                <a:gd name="connsiteX15" fmla="*/ 67435 w 90396"/>
                <a:gd name="connsiteY15" fmla="*/ 23889 h 45198"/>
                <a:gd name="connsiteX16" fmla="*/ 67435 w 90396"/>
                <a:gd name="connsiteY16" fmla="*/ 26041 h 45198"/>
                <a:gd name="connsiteX17" fmla="*/ 65283 w 90396"/>
                <a:gd name="connsiteY17" fmla="*/ 26041 h 45198"/>
                <a:gd name="connsiteX18" fmla="*/ 65283 w 90396"/>
                <a:gd name="connsiteY18" fmla="*/ 28194 h 45198"/>
                <a:gd name="connsiteX19" fmla="*/ 63130 w 90396"/>
                <a:gd name="connsiteY19" fmla="*/ 28194 h 45198"/>
                <a:gd name="connsiteX20" fmla="*/ 63130 w 90396"/>
                <a:gd name="connsiteY20" fmla="*/ 30346 h 45198"/>
                <a:gd name="connsiteX21" fmla="*/ 54521 w 90396"/>
                <a:gd name="connsiteY21" fmla="*/ 30346 h 45198"/>
                <a:gd name="connsiteX22" fmla="*/ 54521 w 90396"/>
                <a:gd name="connsiteY22" fmla="*/ 32498 h 45198"/>
                <a:gd name="connsiteX23" fmla="*/ 52369 w 90396"/>
                <a:gd name="connsiteY23" fmla="*/ 32498 h 45198"/>
                <a:gd name="connsiteX24" fmla="*/ 52369 w 90396"/>
                <a:gd name="connsiteY24" fmla="*/ 34651 h 45198"/>
                <a:gd name="connsiteX25" fmla="*/ 45912 w 90396"/>
                <a:gd name="connsiteY25" fmla="*/ 34651 h 45198"/>
                <a:gd name="connsiteX26" fmla="*/ 45912 w 90396"/>
                <a:gd name="connsiteY26" fmla="*/ 36803 h 45198"/>
                <a:gd name="connsiteX27" fmla="*/ 39455 w 90396"/>
                <a:gd name="connsiteY27" fmla="*/ 36803 h 45198"/>
                <a:gd name="connsiteX28" fmla="*/ 39455 w 90396"/>
                <a:gd name="connsiteY28" fmla="*/ 38955 h 45198"/>
                <a:gd name="connsiteX29" fmla="*/ 35151 w 90396"/>
                <a:gd name="connsiteY29" fmla="*/ 38955 h 45198"/>
                <a:gd name="connsiteX30" fmla="*/ 35151 w 90396"/>
                <a:gd name="connsiteY30" fmla="*/ 41107 h 45198"/>
                <a:gd name="connsiteX31" fmla="*/ 30846 w 90396"/>
                <a:gd name="connsiteY31" fmla="*/ 41107 h 45198"/>
                <a:gd name="connsiteX32" fmla="*/ 30846 w 90396"/>
                <a:gd name="connsiteY32" fmla="*/ 43260 h 45198"/>
                <a:gd name="connsiteX33" fmla="*/ 26541 w 90396"/>
                <a:gd name="connsiteY33" fmla="*/ 43260 h 45198"/>
                <a:gd name="connsiteX34" fmla="*/ 26541 w 90396"/>
                <a:gd name="connsiteY34" fmla="*/ 45412 h 45198"/>
                <a:gd name="connsiteX35" fmla="*/ 22237 w 90396"/>
                <a:gd name="connsiteY35" fmla="*/ 45412 h 45198"/>
                <a:gd name="connsiteX36" fmla="*/ 22237 w 90396"/>
                <a:gd name="connsiteY36" fmla="*/ 41107 h 45198"/>
                <a:gd name="connsiteX37" fmla="*/ 13628 w 90396"/>
                <a:gd name="connsiteY37" fmla="*/ 41107 h 45198"/>
                <a:gd name="connsiteX38" fmla="*/ 13628 w 90396"/>
                <a:gd name="connsiteY38" fmla="*/ 36803 h 45198"/>
                <a:gd name="connsiteX39" fmla="*/ 5019 w 90396"/>
                <a:gd name="connsiteY39" fmla="*/ 36803 h 45198"/>
                <a:gd name="connsiteX40" fmla="*/ 5019 w 90396"/>
                <a:gd name="connsiteY40" fmla="*/ 38955 h 45198"/>
                <a:gd name="connsiteX41" fmla="*/ 714 w 90396"/>
                <a:gd name="connsiteY41" fmla="*/ 38955 h 45198"/>
                <a:gd name="connsiteX42" fmla="*/ 714 w 90396"/>
                <a:gd name="connsiteY42" fmla="*/ 34651 h 45198"/>
                <a:gd name="connsiteX43" fmla="*/ 11475 w 90396"/>
                <a:gd name="connsiteY43" fmla="*/ 34651 h 45198"/>
                <a:gd name="connsiteX44" fmla="*/ 11475 w 90396"/>
                <a:gd name="connsiteY44" fmla="*/ 32498 h 45198"/>
                <a:gd name="connsiteX45" fmla="*/ 13628 w 90396"/>
                <a:gd name="connsiteY45" fmla="*/ 32498 h 45198"/>
                <a:gd name="connsiteX46" fmla="*/ 13628 w 90396"/>
                <a:gd name="connsiteY46" fmla="*/ 28194 h 45198"/>
                <a:gd name="connsiteX47" fmla="*/ 17932 w 90396"/>
                <a:gd name="connsiteY47" fmla="*/ 28194 h 45198"/>
                <a:gd name="connsiteX48" fmla="*/ 17932 w 90396"/>
                <a:gd name="connsiteY48" fmla="*/ 26041 h 45198"/>
                <a:gd name="connsiteX49" fmla="*/ 20085 w 90396"/>
                <a:gd name="connsiteY49" fmla="*/ 26041 h 45198"/>
                <a:gd name="connsiteX50" fmla="*/ 20085 w 90396"/>
                <a:gd name="connsiteY50" fmla="*/ 23889 h 45198"/>
                <a:gd name="connsiteX51" fmla="*/ 22237 w 90396"/>
                <a:gd name="connsiteY51" fmla="*/ 23889 h 45198"/>
                <a:gd name="connsiteX52" fmla="*/ 22237 w 90396"/>
                <a:gd name="connsiteY52" fmla="*/ 21737 h 45198"/>
                <a:gd name="connsiteX53" fmla="*/ 26541 w 90396"/>
                <a:gd name="connsiteY53" fmla="*/ 21737 h 45198"/>
                <a:gd name="connsiteX54" fmla="*/ 26541 w 90396"/>
                <a:gd name="connsiteY54" fmla="*/ 19585 h 45198"/>
                <a:gd name="connsiteX55" fmla="*/ 32998 w 90396"/>
                <a:gd name="connsiteY55" fmla="*/ 19585 h 45198"/>
                <a:gd name="connsiteX56" fmla="*/ 32998 w 90396"/>
                <a:gd name="connsiteY56" fmla="*/ 17432 h 45198"/>
                <a:gd name="connsiteX57" fmla="*/ 39455 w 90396"/>
                <a:gd name="connsiteY57" fmla="*/ 17432 h 45198"/>
                <a:gd name="connsiteX58" fmla="*/ 39455 w 90396"/>
                <a:gd name="connsiteY58" fmla="*/ 15280 h 45198"/>
                <a:gd name="connsiteX59" fmla="*/ 43760 w 90396"/>
                <a:gd name="connsiteY59" fmla="*/ 15280 h 45198"/>
                <a:gd name="connsiteX60" fmla="*/ 43760 w 90396"/>
                <a:gd name="connsiteY60" fmla="*/ 13128 h 45198"/>
                <a:gd name="connsiteX61" fmla="*/ 48064 w 90396"/>
                <a:gd name="connsiteY61" fmla="*/ 13128 h 45198"/>
                <a:gd name="connsiteX62" fmla="*/ 48064 w 90396"/>
                <a:gd name="connsiteY62" fmla="*/ 10975 h 45198"/>
                <a:gd name="connsiteX63" fmla="*/ 50217 w 90396"/>
                <a:gd name="connsiteY63" fmla="*/ 10975 h 45198"/>
                <a:gd name="connsiteX64" fmla="*/ 50217 w 90396"/>
                <a:gd name="connsiteY64" fmla="*/ 8823 h 45198"/>
                <a:gd name="connsiteX65" fmla="*/ 56673 w 90396"/>
                <a:gd name="connsiteY65" fmla="*/ 8823 h 45198"/>
                <a:gd name="connsiteX66" fmla="*/ 56673 w 90396"/>
                <a:gd name="connsiteY66" fmla="*/ 6671 h 45198"/>
                <a:gd name="connsiteX67" fmla="*/ 65283 w 90396"/>
                <a:gd name="connsiteY67" fmla="*/ 6671 h 45198"/>
                <a:gd name="connsiteX68" fmla="*/ 65283 w 90396"/>
                <a:gd name="connsiteY68" fmla="*/ 4519 h 45198"/>
                <a:gd name="connsiteX69" fmla="*/ 69587 w 90396"/>
                <a:gd name="connsiteY69" fmla="*/ 4519 h 45198"/>
                <a:gd name="connsiteX70" fmla="*/ 69587 w 90396"/>
                <a:gd name="connsiteY70" fmla="*/ 2366 h 45198"/>
                <a:gd name="connsiteX71" fmla="*/ 78196 w 90396"/>
                <a:gd name="connsiteY71" fmla="*/ 2366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0396" h="45198">
                  <a:moveTo>
                    <a:pt x="78196" y="214"/>
                  </a:moveTo>
                  <a:lnTo>
                    <a:pt x="86805" y="214"/>
                  </a:lnTo>
                  <a:lnTo>
                    <a:pt x="86805" y="2366"/>
                  </a:lnTo>
                  <a:lnTo>
                    <a:pt x="91110" y="2366"/>
                  </a:lnTo>
                  <a:lnTo>
                    <a:pt x="91110" y="4519"/>
                  </a:lnTo>
                  <a:lnTo>
                    <a:pt x="88958" y="4519"/>
                  </a:lnTo>
                  <a:lnTo>
                    <a:pt x="88958" y="8823"/>
                  </a:lnTo>
                  <a:lnTo>
                    <a:pt x="86805" y="8823"/>
                  </a:lnTo>
                  <a:lnTo>
                    <a:pt x="86805" y="17432"/>
                  </a:lnTo>
                  <a:lnTo>
                    <a:pt x="84653" y="17432"/>
                  </a:lnTo>
                  <a:lnTo>
                    <a:pt x="84653" y="19585"/>
                  </a:lnTo>
                  <a:lnTo>
                    <a:pt x="82501" y="19585"/>
                  </a:lnTo>
                  <a:lnTo>
                    <a:pt x="82501" y="21737"/>
                  </a:lnTo>
                  <a:lnTo>
                    <a:pt x="76044" y="21737"/>
                  </a:lnTo>
                  <a:lnTo>
                    <a:pt x="76044" y="23889"/>
                  </a:lnTo>
                  <a:lnTo>
                    <a:pt x="67435" y="23889"/>
                  </a:lnTo>
                  <a:lnTo>
                    <a:pt x="67435" y="26041"/>
                  </a:lnTo>
                  <a:lnTo>
                    <a:pt x="65283" y="26041"/>
                  </a:lnTo>
                  <a:lnTo>
                    <a:pt x="65283" y="28194"/>
                  </a:lnTo>
                  <a:lnTo>
                    <a:pt x="63130" y="28194"/>
                  </a:lnTo>
                  <a:lnTo>
                    <a:pt x="63130" y="30346"/>
                  </a:lnTo>
                  <a:lnTo>
                    <a:pt x="54521" y="30346"/>
                  </a:lnTo>
                  <a:lnTo>
                    <a:pt x="54521" y="32498"/>
                  </a:lnTo>
                  <a:lnTo>
                    <a:pt x="52369" y="32498"/>
                  </a:lnTo>
                  <a:lnTo>
                    <a:pt x="52369" y="34651"/>
                  </a:lnTo>
                  <a:lnTo>
                    <a:pt x="45912" y="34651"/>
                  </a:lnTo>
                  <a:lnTo>
                    <a:pt x="45912" y="36803"/>
                  </a:lnTo>
                  <a:lnTo>
                    <a:pt x="39455" y="36803"/>
                  </a:lnTo>
                  <a:lnTo>
                    <a:pt x="39455" y="38955"/>
                  </a:lnTo>
                  <a:lnTo>
                    <a:pt x="35151" y="38955"/>
                  </a:lnTo>
                  <a:lnTo>
                    <a:pt x="35151" y="41107"/>
                  </a:lnTo>
                  <a:lnTo>
                    <a:pt x="30846" y="41107"/>
                  </a:lnTo>
                  <a:lnTo>
                    <a:pt x="30846" y="43260"/>
                  </a:lnTo>
                  <a:lnTo>
                    <a:pt x="26541" y="43260"/>
                  </a:lnTo>
                  <a:lnTo>
                    <a:pt x="26541" y="45412"/>
                  </a:lnTo>
                  <a:lnTo>
                    <a:pt x="22237" y="45412"/>
                  </a:lnTo>
                  <a:lnTo>
                    <a:pt x="22237" y="41107"/>
                  </a:lnTo>
                  <a:lnTo>
                    <a:pt x="13628" y="41107"/>
                  </a:lnTo>
                  <a:lnTo>
                    <a:pt x="13628" y="36803"/>
                  </a:lnTo>
                  <a:lnTo>
                    <a:pt x="5019" y="36803"/>
                  </a:lnTo>
                  <a:lnTo>
                    <a:pt x="5019" y="38955"/>
                  </a:lnTo>
                  <a:lnTo>
                    <a:pt x="714" y="38955"/>
                  </a:lnTo>
                  <a:lnTo>
                    <a:pt x="714" y="34651"/>
                  </a:lnTo>
                  <a:lnTo>
                    <a:pt x="11475" y="34651"/>
                  </a:lnTo>
                  <a:lnTo>
                    <a:pt x="11475" y="32498"/>
                  </a:lnTo>
                  <a:lnTo>
                    <a:pt x="13628" y="32498"/>
                  </a:lnTo>
                  <a:lnTo>
                    <a:pt x="13628" y="28194"/>
                  </a:lnTo>
                  <a:lnTo>
                    <a:pt x="17932" y="28194"/>
                  </a:lnTo>
                  <a:lnTo>
                    <a:pt x="17932" y="26041"/>
                  </a:lnTo>
                  <a:lnTo>
                    <a:pt x="20085" y="26041"/>
                  </a:lnTo>
                  <a:lnTo>
                    <a:pt x="20085" y="23889"/>
                  </a:lnTo>
                  <a:lnTo>
                    <a:pt x="22237" y="23889"/>
                  </a:lnTo>
                  <a:lnTo>
                    <a:pt x="22237" y="21737"/>
                  </a:lnTo>
                  <a:lnTo>
                    <a:pt x="26541" y="21737"/>
                  </a:lnTo>
                  <a:lnTo>
                    <a:pt x="26541" y="19585"/>
                  </a:lnTo>
                  <a:lnTo>
                    <a:pt x="32998" y="19585"/>
                  </a:lnTo>
                  <a:lnTo>
                    <a:pt x="32998" y="17432"/>
                  </a:lnTo>
                  <a:lnTo>
                    <a:pt x="39455" y="17432"/>
                  </a:lnTo>
                  <a:lnTo>
                    <a:pt x="39455" y="15280"/>
                  </a:lnTo>
                  <a:lnTo>
                    <a:pt x="43760" y="15280"/>
                  </a:lnTo>
                  <a:lnTo>
                    <a:pt x="43760" y="13128"/>
                  </a:lnTo>
                  <a:lnTo>
                    <a:pt x="48064" y="13128"/>
                  </a:lnTo>
                  <a:lnTo>
                    <a:pt x="48064" y="10975"/>
                  </a:lnTo>
                  <a:lnTo>
                    <a:pt x="50217" y="10975"/>
                  </a:lnTo>
                  <a:lnTo>
                    <a:pt x="50217" y="8823"/>
                  </a:lnTo>
                  <a:lnTo>
                    <a:pt x="56673" y="8823"/>
                  </a:lnTo>
                  <a:lnTo>
                    <a:pt x="56673" y="6671"/>
                  </a:lnTo>
                  <a:lnTo>
                    <a:pt x="65283" y="6671"/>
                  </a:lnTo>
                  <a:lnTo>
                    <a:pt x="65283" y="4519"/>
                  </a:lnTo>
                  <a:lnTo>
                    <a:pt x="69587" y="4519"/>
                  </a:lnTo>
                  <a:lnTo>
                    <a:pt x="69587" y="2366"/>
                  </a:lnTo>
                  <a:lnTo>
                    <a:pt x="78196" y="2366"/>
                  </a:lnTo>
                  <a:close/>
                </a:path>
              </a:pathLst>
            </a:custGeom>
            <a:solidFill>
              <a:srgbClr val="DDB48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BC01BD9-EC64-9409-05D7-B0E7AD99F5B1}"/>
                </a:ext>
              </a:extLst>
            </p:cNvPr>
            <p:cNvSpPr/>
            <p:nvPr/>
          </p:nvSpPr>
          <p:spPr>
            <a:xfrm>
              <a:off x="12145392" y="8870597"/>
              <a:ext cx="45198" cy="47350"/>
            </a:xfrm>
            <a:custGeom>
              <a:avLst/>
              <a:gdLst>
                <a:gd name="connsiteX0" fmla="*/ 17594 w 45198"/>
                <a:gd name="connsiteY0" fmla="*/ 659 h 47350"/>
                <a:gd name="connsiteX1" fmla="*/ 28356 w 45198"/>
                <a:gd name="connsiteY1" fmla="*/ 659 h 47350"/>
                <a:gd name="connsiteX2" fmla="*/ 28356 w 45198"/>
                <a:gd name="connsiteY2" fmla="*/ 2811 h 47350"/>
                <a:gd name="connsiteX3" fmla="*/ 32660 w 45198"/>
                <a:gd name="connsiteY3" fmla="*/ 2811 h 47350"/>
                <a:gd name="connsiteX4" fmla="*/ 32660 w 45198"/>
                <a:gd name="connsiteY4" fmla="*/ 4964 h 47350"/>
                <a:gd name="connsiteX5" fmla="*/ 34813 w 45198"/>
                <a:gd name="connsiteY5" fmla="*/ 4964 h 47350"/>
                <a:gd name="connsiteX6" fmla="*/ 34813 w 45198"/>
                <a:gd name="connsiteY6" fmla="*/ 7116 h 47350"/>
                <a:gd name="connsiteX7" fmla="*/ 36965 w 45198"/>
                <a:gd name="connsiteY7" fmla="*/ 7116 h 47350"/>
                <a:gd name="connsiteX8" fmla="*/ 36965 w 45198"/>
                <a:gd name="connsiteY8" fmla="*/ 9268 h 47350"/>
                <a:gd name="connsiteX9" fmla="*/ 39117 w 45198"/>
                <a:gd name="connsiteY9" fmla="*/ 9268 h 47350"/>
                <a:gd name="connsiteX10" fmla="*/ 39117 w 45198"/>
                <a:gd name="connsiteY10" fmla="*/ 11420 h 47350"/>
                <a:gd name="connsiteX11" fmla="*/ 41269 w 45198"/>
                <a:gd name="connsiteY11" fmla="*/ 11420 h 47350"/>
                <a:gd name="connsiteX12" fmla="*/ 41269 w 45198"/>
                <a:gd name="connsiteY12" fmla="*/ 13573 h 47350"/>
                <a:gd name="connsiteX13" fmla="*/ 43422 w 45198"/>
                <a:gd name="connsiteY13" fmla="*/ 13573 h 47350"/>
                <a:gd name="connsiteX14" fmla="*/ 43422 w 45198"/>
                <a:gd name="connsiteY14" fmla="*/ 17877 h 47350"/>
                <a:gd name="connsiteX15" fmla="*/ 45574 w 45198"/>
                <a:gd name="connsiteY15" fmla="*/ 17877 h 47350"/>
                <a:gd name="connsiteX16" fmla="*/ 45574 w 45198"/>
                <a:gd name="connsiteY16" fmla="*/ 28639 h 47350"/>
                <a:gd name="connsiteX17" fmla="*/ 43422 w 45198"/>
                <a:gd name="connsiteY17" fmla="*/ 28639 h 47350"/>
                <a:gd name="connsiteX18" fmla="*/ 43422 w 45198"/>
                <a:gd name="connsiteY18" fmla="*/ 32943 h 47350"/>
                <a:gd name="connsiteX19" fmla="*/ 41269 w 45198"/>
                <a:gd name="connsiteY19" fmla="*/ 32943 h 47350"/>
                <a:gd name="connsiteX20" fmla="*/ 41269 w 45198"/>
                <a:gd name="connsiteY20" fmla="*/ 37248 h 47350"/>
                <a:gd name="connsiteX21" fmla="*/ 39117 w 45198"/>
                <a:gd name="connsiteY21" fmla="*/ 37248 h 47350"/>
                <a:gd name="connsiteX22" fmla="*/ 39117 w 45198"/>
                <a:gd name="connsiteY22" fmla="*/ 39400 h 47350"/>
                <a:gd name="connsiteX23" fmla="*/ 36965 w 45198"/>
                <a:gd name="connsiteY23" fmla="*/ 39400 h 47350"/>
                <a:gd name="connsiteX24" fmla="*/ 36965 w 45198"/>
                <a:gd name="connsiteY24" fmla="*/ 41552 h 47350"/>
                <a:gd name="connsiteX25" fmla="*/ 34813 w 45198"/>
                <a:gd name="connsiteY25" fmla="*/ 41552 h 47350"/>
                <a:gd name="connsiteX26" fmla="*/ 34813 w 45198"/>
                <a:gd name="connsiteY26" fmla="*/ 43705 h 47350"/>
                <a:gd name="connsiteX27" fmla="*/ 32660 w 45198"/>
                <a:gd name="connsiteY27" fmla="*/ 43705 h 47350"/>
                <a:gd name="connsiteX28" fmla="*/ 32660 w 45198"/>
                <a:gd name="connsiteY28" fmla="*/ 45857 h 47350"/>
                <a:gd name="connsiteX29" fmla="*/ 28356 w 45198"/>
                <a:gd name="connsiteY29" fmla="*/ 45857 h 47350"/>
                <a:gd name="connsiteX30" fmla="*/ 28356 w 45198"/>
                <a:gd name="connsiteY30" fmla="*/ 48009 h 47350"/>
                <a:gd name="connsiteX31" fmla="*/ 13290 w 45198"/>
                <a:gd name="connsiteY31" fmla="*/ 48009 h 47350"/>
                <a:gd name="connsiteX32" fmla="*/ 13290 w 45198"/>
                <a:gd name="connsiteY32" fmla="*/ 45857 h 47350"/>
                <a:gd name="connsiteX33" fmla="*/ 11137 w 45198"/>
                <a:gd name="connsiteY33" fmla="*/ 45857 h 47350"/>
                <a:gd name="connsiteX34" fmla="*/ 11137 w 45198"/>
                <a:gd name="connsiteY34" fmla="*/ 43705 h 47350"/>
                <a:gd name="connsiteX35" fmla="*/ 8985 w 45198"/>
                <a:gd name="connsiteY35" fmla="*/ 43705 h 47350"/>
                <a:gd name="connsiteX36" fmla="*/ 8985 w 45198"/>
                <a:gd name="connsiteY36" fmla="*/ 41552 h 47350"/>
                <a:gd name="connsiteX37" fmla="*/ 6833 w 45198"/>
                <a:gd name="connsiteY37" fmla="*/ 41552 h 47350"/>
                <a:gd name="connsiteX38" fmla="*/ 6833 w 45198"/>
                <a:gd name="connsiteY38" fmla="*/ 39400 h 47350"/>
                <a:gd name="connsiteX39" fmla="*/ 4681 w 45198"/>
                <a:gd name="connsiteY39" fmla="*/ 39400 h 47350"/>
                <a:gd name="connsiteX40" fmla="*/ 4681 w 45198"/>
                <a:gd name="connsiteY40" fmla="*/ 35096 h 47350"/>
                <a:gd name="connsiteX41" fmla="*/ 376 w 45198"/>
                <a:gd name="connsiteY41" fmla="*/ 35096 h 47350"/>
                <a:gd name="connsiteX42" fmla="*/ 376 w 45198"/>
                <a:gd name="connsiteY42" fmla="*/ 17877 h 47350"/>
                <a:gd name="connsiteX43" fmla="*/ 2528 w 45198"/>
                <a:gd name="connsiteY43" fmla="*/ 17877 h 47350"/>
                <a:gd name="connsiteX44" fmla="*/ 2528 w 45198"/>
                <a:gd name="connsiteY44" fmla="*/ 15725 h 47350"/>
                <a:gd name="connsiteX45" fmla="*/ 4681 w 45198"/>
                <a:gd name="connsiteY45" fmla="*/ 15725 h 47350"/>
                <a:gd name="connsiteX46" fmla="*/ 4681 w 45198"/>
                <a:gd name="connsiteY46" fmla="*/ 11420 h 47350"/>
                <a:gd name="connsiteX47" fmla="*/ 6833 w 45198"/>
                <a:gd name="connsiteY47" fmla="*/ 11420 h 47350"/>
                <a:gd name="connsiteX48" fmla="*/ 6833 w 45198"/>
                <a:gd name="connsiteY48" fmla="*/ 9268 h 47350"/>
                <a:gd name="connsiteX49" fmla="*/ 8985 w 45198"/>
                <a:gd name="connsiteY49" fmla="*/ 9268 h 47350"/>
                <a:gd name="connsiteX50" fmla="*/ 8985 w 45198"/>
                <a:gd name="connsiteY50" fmla="*/ 7116 h 47350"/>
                <a:gd name="connsiteX51" fmla="*/ 11137 w 45198"/>
                <a:gd name="connsiteY51" fmla="*/ 7116 h 47350"/>
                <a:gd name="connsiteX52" fmla="*/ 11137 w 45198"/>
                <a:gd name="connsiteY52" fmla="*/ 4964 h 47350"/>
                <a:gd name="connsiteX53" fmla="*/ 13290 w 45198"/>
                <a:gd name="connsiteY53" fmla="*/ 4964 h 47350"/>
                <a:gd name="connsiteX54" fmla="*/ 13290 w 45198"/>
                <a:gd name="connsiteY54" fmla="*/ 2811 h 47350"/>
                <a:gd name="connsiteX55" fmla="*/ 17594 w 45198"/>
                <a:gd name="connsiteY55" fmla="*/ 2811 h 4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5198" h="47350">
                  <a:moveTo>
                    <a:pt x="17594" y="659"/>
                  </a:moveTo>
                  <a:lnTo>
                    <a:pt x="28356" y="659"/>
                  </a:lnTo>
                  <a:lnTo>
                    <a:pt x="28356" y="2811"/>
                  </a:lnTo>
                  <a:lnTo>
                    <a:pt x="32660" y="2811"/>
                  </a:lnTo>
                  <a:lnTo>
                    <a:pt x="32660" y="4964"/>
                  </a:lnTo>
                  <a:lnTo>
                    <a:pt x="34813" y="4964"/>
                  </a:lnTo>
                  <a:lnTo>
                    <a:pt x="34813" y="7116"/>
                  </a:lnTo>
                  <a:lnTo>
                    <a:pt x="36965" y="7116"/>
                  </a:lnTo>
                  <a:lnTo>
                    <a:pt x="36965" y="9268"/>
                  </a:lnTo>
                  <a:lnTo>
                    <a:pt x="39117" y="9268"/>
                  </a:lnTo>
                  <a:lnTo>
                    <a:pt x="39117" y="11420"/>
                  </a:lnTo>
                  <a:lnTo>
                    <a:pt x="41269" y="11420"/>
                  </a:lnTo>
                  <a:lnTo>
                    <a:pt x="41269" y="13573"/>
                  </a:lnTo>
                  <a:lnTo>
                    <a:pt x="43422" y="13573"/>
                  </a:lnTo>
                  <a:lnTo>
                    <a:pt x="43422" y="17877"/>
                  </a:lnTo>
                  <a:lnTo>
                    <a:pt x="45574" y="17877"/>
                  </a:lnTo>
                  <a:lnTo>
                    <a:pt x="45574" y="28639"/>
                  </a:lnTo>
                  <a:lnTo>
                    <a:pt x="43422" y="28639"/>
                  </a:lnTo>
                  <a:lnTo>
                    <a:pt x="43422" y="32943"/>
                  </a:lnTo>
                  <a:lnTo>
                    <a:pt x="41269" y="32943"/>
                  </a:lnTo>
                  <a:lnTo>
                    <a:pt x="41269" y="37248"/>
                  </a:lnTo>
                  <a:lnTo>
                    <a:pt x="39117" y="37248"/>
                  </a:lnTo>
                  <a:lnTo>
                    <a:pt x="39117" y="39400"/>
                  </a:lnTo>
                  <a:lnTo>
                    <a:pt x="36965" y="39400"/>
                  </a:lnTo>
                  <a:lnTo>
                    <a:pt x="36965" y="41552"/>
                  </a:lnTo>
                  <a:lnTo>
                    <a:pt x="34813" y="41552"/>
                  </a:lnTo>
                  <a:lnTo>
                    <a:pt x="34813" y="43705"/>
                  </a:lnTo>
                  <a:lnTo>
                    <a:pt x="32660" y="43705"/>
                  </a:lnTo>
                  <a:lnTo>
                    <a:pt x="32660" y="45857"/>
                  </a:lnTo>
                  <a:lnTo>
                    <a:pt x="28356" y="45857"/>
                  </a:lnTo>
                  <a:lnTo>
                    <a:pt x="28356" y="48009"/>
                  </a:lnTo>
                  <a:lnTo>
                    <a:pt x="13290" y="48009"/>
                  </a:lnTo>
                  <a:lnTo>
                    <a:pt x="13290" y="45857"/>
                  </a:lnTo>
                  <a:lnTo>
                    <a:pt x="11137" y="45857"/>
                  </a:lnTo>
                  <a:lnTo>
                    <a:pt x="11137" y="43705"/>
                  </a:lnTo>
                  <a:lnTo>
                    <a:pt x="8985" y="43705"/>
                  </a:lnTo>
                  <a:lnTo>
                    <a:pt x="8985" y="41552"/>
                  </a:lnTo>
                  <a:lnTo>
                    <a:pt x="6833" y="41552"/>
                  </a:lnTo>
                  <a:lnTo>
                    <a:pt x="6833" y="39400"/>
                  </a:lnTo>
                  <a:lnTo>
                    <a:pt x="4681" y="39400"/>
                  </a:lnTo>
                  <a:lnTo>
                    <a:pt x="4681" y="35096"/>
                  </a:lnTo>
                  <a:lnTo>
                    <a:pt x="376" y="35096"/>
                  </a:lnTo>
                  <a:lnTo>
                    <a:pt x="376" y="17877"/>
                  </a:lnTo>
                  <a:lnTo>
                    <a:pt x="2528" y="17877"/>
                  </a:lnTo>
                  <a:lnTo>
                    <a:pt x="2528" y="15725"/>
                  </a:lnTo>
                  <a:lnTo>
                    <a:pt x="4681" y="15725"/>
                  </a:lnTo>
                  <a:lnTo>
                    <a:pt x="4681" y="11420"/>
                  </a:lnTo>
                  <a:lnTo>
                    <a:pt x="6833" y="11420"/>
                  </a:lnTo>
                  <a:lnTo>
                    <a:pt x="6833" y="9268"/>
                  </a:lnTo>
                  <a:lnTo>
                    <a:pt x="8985" y="9268"/>
                  </a:lnTo>
                  <a:lnTo>
                    <a:pt x="8985" y="7116"/>
                  </a:lnTo>
                  <a:lnTo>
                    <a:pt x="11137" y="7116"/>
                  </a:lnTo>
                  <a:lnTo>
                    <a:pt x="11137" y="4964"/>
                  </a:lnTo>
                  <a:lnTo>
                    <a:pt x="13290" y="4964"/>
                  </a:lnTo>
                  <a:lnTo>
                    <a:pt x="13290" y="2811"/>
                  </a:lnTo>
                  <a:lnTo>
                    <a:pt x="17594" y="2811"/>
                  </a:lnTo>
                  <a:close/>
                </a:path>
              </a:pathLst>
            </a:custGeom>
            <a:solidFill>
              <a:srgbClr val="1B152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2E869AE-FD66-82FF-63DC-A031CDD47919}"/>
                </a:ext>
              </a:extLst>
            </p:cNvPr>
            <p:cNvSpPr/>
            <p:nvPr/>
          </p:nvSpPr>
          <p:spPr>
            <a:xfrm>
              <a:off x="11973209" y="8291632"/>
              <a:ext cx="81786" cy="77482"/>
            </a:xfrm>
            <a:custGeom>
              <a:avLst/>
              <a:gdLst>
                <a:gd name="connsiteX0" fmla="*/ 79960 w 81786"/>
                <a:gd name="connsiteY0" fmla="*/ 390 h 77482"/>
                <a:gd name="connsiteX1" fmla="*/ 82112 w 81786"/>
                <a:gd name="connsiteY1" fmla="*/ 390 h 77482"/>
                <a:gd name="connsiteX2" fmla="*/ 82112 w 81786"/>
                <a:gd name="connsiteY2" fmla="*/ 11151 h 77482"/>
                <a:gd name="connsiteX3" fmla="*/ 79960 w 81786"/>
                <a:gd name="connsiteY3" fmla="*/ 11151 h 77482"/>
                <a:gd name="connsiteX4" fmla="*/ 79960 w 81786"/>
                <a:gd name="connsiteY4" fmla="*/ 13304 h 77482"/>
                <a:gd name="connsiteX5" fmla="*/ 77807 w 81786"/>
                <a:gd name="connsiteY5" fmla="*/ 13304 h 77482"/>
                <a:gd name="connsiteX6" fmla="*/ 77807 w 81786"/>
                <a:gd name="connsiteY6" fmla="*/ 19761 h 77482"/>
                <a:gd name="connsiteX7" fmla="*/ 75655 w 81786"/>
                <a:gd name="connsiteY7" fmla="*/ 19761 h 77482"/>
                <a:gd name="connsiteX8" fmla="*/ 75655 w 81786"/>
                <a:gd name="connsiteY8" fmla="*/ 21913 h 77482"/>
                <a:gd name="connsiteX9" fmla="*/ 73503 w 81786"/>
                <a:gd name="connsiteY9" fmla="*/ 21913 h 77482"/>
                <a:gd name="connsiteX10" fmla="*/ 73503 w 81786"/>
                <a:gd name="connsiteY10" fmla="*/ 24065 h 77482"/>
                <a:gd name="connsiteX11" fmla="*/ 71350 w 81786"/>
                <a:gd name="connsiteY11" fmla="*/ 24065 h 77482"/>
                <a:gd name="connsiteX12" fmla="*/ 71350 w 81786"/>
                <a:gd name="connsiteY12" fmla="*/ 26217 h 77482"/>
                <a:gd name="connsiteX13" fmla="*/ 69198 w 81786"/>
                <a:gd name="connsiteY13" fmla="*/ 26217 h 77482"/>
                <a:gd name="connsiteX14" fmla="*/ 69198 w 81786"/>
                <a:gd name="connsiteY14" fmla="*/ 28370 h 77482"/>
                <a:gd name="connsiteX15" fmla="*/ 67046 w 81786"/>
                <a:gd name="connsiteY15" fmla="*/ 28370 h 77482"/>
                <a:gd name="connsiteX16" fmla="*/ 67046 w 81786"/>
                <a:gd name="connsiteY16" fmla="*/ 30522 h 77482"/>
                <a:gd name="connsiteX17" fmla="*/ 64894 w 81786"/>
                <a:gd name="connsiteY17" fmla="*/ 30522 h 77482"/>
                <a:gd name="connsiteX18" fmla="*/ 64894 w 81786"/>
                <a:gd name="connsiteY18" fmla="*/ 32674 h 77482"/>
                <a:gd name="connsiteX19" fmla="*/ 62741 w 81786"/>
                <a:gd name="connsiteY19" fmla="*/ 32674 h 77482"/>
                <a:gd name="connsiteX20" fmla="*/ 62741 w 81786"/>
                <a:gd name="connsiteY20" fmla="*/ 34827 h 77482"/>
                <a:gd name="connsiteX21" fmla="*/ 60589 w 81786"/>
                <a:gd name="connsiteY21" fmla="*/ 34827 h 77482"/>
                <a:gd name="connsiteX22" fmla="*/ 60589 w 81786"/>
                <a:gd name="connsiteY22" fmla="*/ 36979 h 77482"/>
                <a:gd name="connsiteX23" fmla="*/ 56284 w 81786"/>
                <a:gd name="connsiteY23" fmla="*/ 36979 h 77482"/>
                <a:gd name="connsiteX24" fmla="*/ 56284 w 81786"/>
                <a:gd name="connsiteY24" fmla="*/ 39131 h 77482"/>
                <a:gd name="connsiteX25" fmla="*/ 54132 w 81786"/>
                <a:gd name="connsiteY25" fmla="*/ 39131 h 77482"/>
                <a:gd name="connsiteX26" fmla="*/ 54132 w 81786"/>
                <a:gd name="connsiteY26" fmla="*/ 41283 h 77482"/>
                <a:gd name="connsiteX27" fmla="*/ 51980 w 81786"/>
                <a:gd name="connsiteY27" fmla="*/ 41283 h 77482"/>
                <a:gd name="connsiteX28" fmla="*/ 51980 w 81786"/>
                <a:gd name="connsiteY28" fmla="*/ 43436 h 77482"/>
                <a:gd name="connsiteX29" fmla="*/ 49828 w 81786"/>
                <a:gd name="connsiteY29" fmla="*/ 43436 h 77482"/>
                <a:gd name="connsiteX30" fmla="*/ 49828 w 81786"/>
                <a:gd name="connsiteY30" fmla="*/ 45588 h 77482"/>
                <a:gd name="connsiteX31" fmla="*/ 47675 w 81786"/>
                <a:gd name="connsiteY31" fmla="*/ 45588 h 77482"/>
                <a:gd name="connsiteX32" fmla="*/ 47675 w 81786"/>
                <a:gd name="connsiteY32" fmla="*/ 47740 h 77482"/>
                <a:gd name="connsiteX33" fmla="*/ 45523 w 81786"/>
                <a:gd name="connsiteY33" fmla="*/ 47740 h 77482"/>
                <a:gd name="connsiteX34" fmla="*/ 45523 w 81786"/>
                <a:gd name="connsiteY34" fmla="*/ 49893 h 77482"/>
                <a:gd name="connsiteX35" fmla="*/ 43371 w 81786"/>
                <a:gd name="connsiteY35" fmla="*/ 49893 h 77482"/>
                <a:gd name="connsiteX36" fmla="*/ 43371 w 81786"/>
                <a:gd name="connsiteY36" fmla="*/ 52045 h 77482"/>
                <a:gd name="connsiteX37" fmla="*/ 41218 w 81786"/>
                <a:gd name="connsiteY37" fmla="*/ 52045 h 77482"/>
                <a:gd name="connsiteX38" fmla="*/ 41218 w 81786"/>
                <a:gd name="connsiteY38" fmla="*/ 54197 h 77482"/>
                <a:gd name="connsiteX39" fmla="*/ 39066 w 81786"/>
                <a:gd name="connsiteY39" fmla="*/ 54197 h 77482"/>
                <a:gd name="connsiteX40" fmla="*/ 39066 w 81786"/>
                <a:gd name="connsiteY40" fmla="*/ 56349 h 77482"/>
                <a:gd name="connsiteX41" fmla="*/ 34762 w 81786"/>
                <a:gd name="connsiteY41" fmla="*/ 56349 h 77482"/>
                <a:gd name="connsiteX42" fmla="*/ 34762 w 81786"/>
                <a:gd name="connsiteY42" fmla="*/ 58502 h 77482"/>
                <a:gd name="connsiteX43" fmla="*/ 32609 w 81786"/>
                <a:gd name="connsiteY43" fmla="*/ 58502 h 77482"/>
                <a:gd name="connsiteX44" fmla="*/ 32609 w 81786"/>
                <a:gd name="connsiteY44" fmla="*/ 60654 h 77482"/>
                <a:gd name="connsiteX45" fmla="*/ 30457 w 81786"/>
                <a:gd name="connsiteY45" fmla="*/ 60654 h 77482"/>
                <a:gd name="connsiteX46" fmla="*/ 30457 w 81786"/>
                <a:gd name="connsiteY46" fmla="*/ 62806 h 77482"/>
                <a:gd name="connsiteX47" fmla="*/ 28305 w 81786"/>
                <a:gd name="connsiteY47" fmla="*/ 62806 h 77482"/>
                <a:gd name="connsiteX48" fmla="*/ 28305 w 81786"/>
                <a:gd name="connsiteY48" fmla="*/ 64959 h 77482"/>
                <a:gd name="connsiteX49" fmla="*/ 26152 w 81786"/>
                <a:gd name="connsiteY49" fmla="*/ 64959 h 77482"/>
                <a:gd name="connsiteX50" fmla="*/ 26152 w 81786"/>
                <a:gd name="connsiteY50" fmla="*/ 67111 h 77482"/>
                <a:gd name="connsiteX51" fmla="*/ 21848 w 81786"/>
                <a:gd name="connsiteY51" fmla="*/ 67111 h 77482"/>
                <a:gd name="connsiteX52" fmla="*/ 21848 w 81786"/>
                <a:gd name="connsiteY52" fmla="*/ 69263 h 77482"/>
                <a:gd name="connsiteX53" fmla="*/ 17543 w 81786"/>
                <a:gd name="connsiteY53" fmla="*/ 69263 h 77482"/>
                <a:gd name="connsiteX54" fmla="*/ 17543 w 81786"/>
                <a:gd name="connsiteY54" fmla="*/ 71415 h 77482"/>
                <a:gd name="connsiteX55" fmla="*/ 13239 w 81786"/>
                <a:gd name="connsiteY55" fmla="*/ 71415 h 77482"/>
                <a:gd name="connsiteX56" fmla="*/ 13239 w 81786"/>
                <a:gd name="connsiteY56" fmla="*/ 73568 h 77482"/>
                <a:gd name="connsiteX57" fmla="*/ 11086 w 81786"/>
                <a:gd name="connsiteY57" fmla="*/ 73568 h 77482"/>
                <a:gd name="connsiteX58" fmla="*/ 11086 w 81786"/>
                <a:gd name="connsiteY58" fmla="*/ 75720 h 77482"/>
                <a:gd name="connsiteX59" fmla="*/ 2477 w 81786"/>
                <a:gd name="connsiteY59" fmla="*/ 75720 h 77482"/>
                <a:gd name="connsiteX60" fmla="*/ 2477 w 81786"/>
                <a:gd name="connsiteY60" fmla="*/ 77872 h 77482"/>
                <a:gd name="connsiteX61" fmla="*/ 325 w 81786"/>
                <a:gd name="connsiteY61" fmla="*/ 77872 h 77482"/>
                <a:gd name="connsiteX62" fmla="*/ 325 w 81786"/>
                <a:gd name="connsiteY62" fmla="*/ 71415 h 77482"/>
                <a:gd name="connsiteX63" fmla="*/ 2477 w 81786"/>
                <a:gd name="connsiteY63" fmla="*/ 71415 h 77482"/>
                <a:gd name="connsiteX64" fmla="*/ 2477 w 81786"/>
                <a:gd name="connsiteY64" fmla="*/ 67111 h 77482"/>
                <a:gd name="connsiteX65" fmla="*/ 4630 w 81786"/>
                <a:gd name="connsiteY65" fmla="*/ 67111 h 77482"/>
                <a:gd name="connsiteX66" fmla="*/ 4630 w 81786"/>
                <a:gd name="connsiteY66" fmla="*/ 64959 h 77482"/>
                <a:gd name="connsiteX67" fmla="*/ 6782 w 81786"/>
                <a:gd name="connsiteY67" fmla="*/ 64959 h 77482"/>
                <a:gd name="connsiteX68" fmla="*/ 6782 w 81786"/>
                <a:gd name="connsiteY68" fmla="*/ 62806 h 77482"/>
                <a:gd name="connsiteX69" fmla="*/ 8934 w 81786"/>
                <a:gd name="connsiteY69" fmla="*/ 62806 h 77482"/>
                <a:gd name="connsiteX70" fmla="*/ 8934 w 81786"/>
                <a:gd name="connsiteY70" fmla="*/ 60654 h 77482"/>
                <a:gd name="connsiteX71" fmla="*/ 11086 w 81786"/>
                <a:gd name="connsiteY71" fmla="*/ 60654 h 77482"/>
                <a:gd name="connsiteX72" fmla="*/ 11086 w 81786"/>
                <a:gd name="connsiteY72" fmla="*/ 56349 h 77482"/>
                <a:gd name="connsiteX73" fmla="*/ 13239 w 81786"/>
                <a:gd name="connsiteY73" fmla="*/ 56349 h 77482"/>
                <a:gd name="connsiteX74" fmla="*/ 13239 w 81786"/>
                <a:gd name="connsiteY74" fmla="*/ 54197 h 77482"/>
                <a:gd name="connsiteX75" fmla="*/ 15391 w 81786"/>
                <a:gd name="connsiteY75" fmla="*/ 54197 h 77482"/>
                <a:gd name="connsiteX76" fmla="*/ 15391 w 81786"/>
                <a:gd name="connsiteY76" fmla="*/ 52045 h 77482"/>
                <a:gd name="connsiteX77" fmla="*/ 17543 w 81786"/>
                <a:gd name="connsiteY77" fmla="*/ 52045 h 77482"/>
                <a:gd name="connsiteX78" fmla="*/ 17543 w 81786"/>
                <a:gd name="connsiteY78" fmla="*/ 49893 h 77482"/>
                <a:gd name="connsiteX79" fmla="*/ 19696 w 81786"/>
                <a:gd name="connsiteY79" fmla="*/ 49893 h 77482"/>
                <a:gd name="connsiteX80" fmla="*/ 19696 w 81786"/>
                <a:gd name="connsiteY80" fmla="*/ 47740 h 77482"/>
                <a:gd name="connsiteX81" fmla="*/ 21848 w 81786"/>
                <a:gd name="connsiteY81" fmla="*/ 47740 h 77482"/>
                <a:gd name="connsiteX82" fmla="*/ 21848 w 81786"/>
                <a:gd name="connsiteY82" fmla="*/ 45588 h 77482"/>
                <a:gd name="connsiteX83" fmla="*/ 24000 w 81786"/>
                <a:gd name="connsiteY83" fmla="*/ 45588 h 77482"/>
                <a:gd name="connsiteX84" fmla="*/ 24000 w 81786"/>
                <a:gd name="connsiteY84" fmla="*/ 43436 h 77482"/>
                <a:gd name="connsiteX85" fmla="*/ 26152 w 81786"/>
                <a:gd name="connsiteY85" fmla="*/ 43436 h 77482"/>
                <a:gd name="connsiteX86" fmla="*/ 26152 w 81786"/>
                <a:gd name="connsiteY86" fmla="*/ 41283 h 77482"/>
                <a:gd name="connsiteX87" fmla="*/ 28305 w 81786"/>
                <a:gd name="connsiteY87" fmla="*/ 41283 h 77482"/>
                <a:gd name="connsiteX88" fmla="*/ 28305 w 81786"/>
                <a:gd name="connsiteY88" fmla="*/ 39131 h 77482"/>
                <a:gd name="connsiteX89" fmla="*/ 30457 w 81786"/>
                <a:gd name="connsiteY89" fmla="*/ 39131 h 77482"/>
                <a:gd name="connsiteX90" fmla="*/ 30457 w 81786"/>
                <a:gd name="connsiteY90" fmla="*/ 36979 h 77482"/>
                <a:gd name="connsiteX91" fmla="*/ 32609 w 81786"/>
                <a:gd name="connsiteY91" fmla="*/ 36979 h 77482"/>
                <a:gd name="connsiteX92" fmla="*/ 32609 w 81786"/>
                <a:gd name="connsiteY92" fmla="*/ 34827 h 77482"/>
                <a:gd name="connsiteX93" fmla="*/ 34762 w 81786"/>
                <a:gd name="connsiteY93" fmla="*/ 34827 h 77482"/>
                <a:gd name="connsiteX94" fmla="*/ 34762 w 81786"/>
                <a:gd name="connsiteY94" fmla="*/ 32674 h 77482"/>
                <a:gd name="connsiteX95" fmla="*/ 36914 w 81786"/>
                <a:gd name="connsiteY95" fmla="*/ 32674 h 77482"/>
                <a:gd name="connsiteX96" fmla="*/ 36914 w 81786"/>
                <a:gd name="connsiteY96" fmla="*/ 30522 h 77482"/>
                <a:gd name="connsiteX97" fmla="*/ 39066 w 81786"/>
                <a:gd name="connsiteY97" fmla="*/ 30522 h 77482"/>
                <a:gd name="connsiteX98" fmla="*/ 39066 w 81786"/>
                <a:gd name="connsiteY98" fmla="*/ 28370 h 77482"/>
                <a:gd name="connsiteX99" fmla="*/ 43371 w 81786"/>
                <a:gd name="connsiteY99" fmla="*/ 28370 h 77482"/>
                <a:gd name="connsiteX100" fmla="*/ 43371 w 81786"/>
                <a:gd name="connsiteY100" fmla="*/ 26217 h 77482"/>
                <a:gd name="connsiteX101" fmla="*/ 45523 w 81786"/>
                <a:gd name="connsiteY101" fmla="*/ 26217 h 77482"/>
                <a:gd name="connsiteX102" fmla="*/ 45523 w 81786"/>
                <a:gd name="connsiteY102" fmla="*/ 24065 h 77482"/>
                <a:gd name="connsiteX103" fmla="*/ 47675 w 81786"/>
                <a:gd name="connsiteY103" fmla="*/ 24065 h 77482"/>
                <a:gd name="connsiteX104" fmla="*/ 47675 w 81786"/>
                <a:gd name="connsiteY104" fmla="*/ 21913 h 77482"/>
                <a:gd name="connsiteX105" fmla="*/ 51980 w 81786"/>
                <a:gd name="connsiteY105" fmla="*/ 21913 h 77482"/>
                <a:gd name="connsiteX106" fmla="*/ 51980 w 81786"/>
                <a:gd name="connsiteY106" fmla="*/ 19761 h 77482"/>
                <a:gd name="connsiteX107" fmla="*/ 54132 w 81786"/>
                <a:gd name="connsiteY107" fmla="*/ 19761 h 77482"/>
                <a:gd name="connsiteX108" fmla="*/ 54132 w 81786"/>
                <a:gd name="connsiteY108" fmla="*/ 17608 h 77482"/>
                <a:gd name="connsiteX109" fmla="*/ 56284 w 81786"/>
                <a:gd name="connsiteY109" fmla="*/ 17608 h 77482"/>
                <a:gd name="connsiteX110" fmla="*/ 56284 w 81786"/>
                <a:gd name="connsiteY110" fmla="*/ 15456 h 77482"/>
                <a:gd name="connsiteX111" fmla="*/ 58437 w 81786"/>
                <a:gd name="connsiteY111" fmla="*/ 15456 h 77482"/>
                <a:gd name="connsiteX112" fmla="*/ 58437 w 81786"/>
                <a:gd name="connsiteY112" fmla="*/ 13304 h 77482"/>
                <a:gd name="connsiteX113" fmla="*/ 62741 w 81786"/>
                <a:gd name="connsiteY113" fmla="*/ 13304 h 77482"/>
                <a:gd name="connsiteX114" fmla="*/ 62741 w 81786"/>
                <a:gd name="connsiteY114" fmla="*/ 11151 h 77482"/>
                <a:gd name="connsiteX115" fmla="*/ 64894 w 81786"/>
                <a:gd name="connsiteY115" fmla="*/ 11151 h 77482"/>
                <a:gd name="connsiteX116" fmla="*/ 64894 w 81786"/>
                <a:gd name="connsiteY116" fmla="*/ 8999 h 77482"/>
                <a:gd name="connsiteX117" fmla="*/ 67046 w 81786"/>
                <a:gd name="connsiteY117" fmla="*/ 8999 h 77482"/>
                <a:gd name="connsiteX118" fmla="*/ 67046 w 81786"/>
                <a:gd name="connsiteY118" fmla="*/ 6847 h 77482"/>
                <a:gd name="connsiteX119" fmla="*/ 71350 w 81786"/>
                <a:gd name="connsiteY119" fmla="*/ 6847 h 77482"/>
                <a:gd name="connsiteX120" fmla="*/ 71350 w 81786"/>
                <a:gd name="connsiteY120" fmla="*/ 4695 h 77482"/>
                <a:gd name="connsiteX121" fmla="*/ 77807 w 81786"/>
                <a:gd name="connsiteY121" fmla="*/ 4695 h 77482"/>
                <a:gd name="connsiteX122" fmla="*/ 77807 w 81786"/>
                <a:gd name="connsiteY122" fmla="*/ 2542 h 77482"/>
                <a:gd name="connsiteX123" fmla="*/ 79960 w 81786"/>
                <a:gd name="connsiteY123" fmla="*/ 2542 h 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81786" h="77482">
                  <a:moveTo>
                    <a:pt x="79960" y="390"/>
                  </a:moveTo>
                  <a:lnTo>
                    <a:pt x="82112" y="390"/>
                  </a:lnTo>
                  <a:lnTo>
                    <a:pt x="82112" y="11151"/>
                  </a:lnTo>
                  <a:lnTo>
                    <a:pt x="79960" y="11151"/>
                  </a:lnTo>
                  <a:lnTo>
                    <a:pt x="79960" y="13304"/>
                  </a:lnTo>
                  <a:lnTo>
                    <a:pt x="77807" y="13304"/>
                  </a:lnTo>
                  <a:lnTo>
                    <a:pt x="77807" y="19761"/>
                  </a:lnTo>
                  <a:lnTo>
                    <a:pt x="75655" y="19761"/>
                  </a:lnTo>
                  <a:lnTo>
                    <a:pt x="75655" y="21913"/>
                  </a:lnTo>
                  <a:lnTo>
                    <a:pt x="73503" y="21913"/>
                  </a:lnTo>
                  <a:lnTo>
                    <a:pt x="73503" y="24065"/>
                  </a:lnTo>
                  <a:lnTo>
                    <a:pt x="71350" y="24065"/>
                  </a:lnTo>
                  <a:lnTo>
                    <a:pt x="71350" y="26217"/>
                  </a:lnTo>
                  <a:lnTo>
                    <a:pt x="69198" y="26217"/>
                  </a:lnTo>
                  <a:lnTo>
                    <a:pt x="69198" y="28370"/>
                  </a:lnTo>
                  <a:lnTo>
                    <a:pt x="67046" y="28370"/>
                  </a:lnTo>
                  <a:lnTo>
                    <a:pt x="67046" y="30522"/>
                  </a:lnTo>
                  <a:lnTo>
                    <a:pt x="64894" y="30522"/>
                  </a:lnTo>
                  <a:lnTo>
                    <a:pt x="64894" y="32674"/>
                  </a:lnTo>
                  <a:lnTo>
                    <a:pt x="62741" y="32674"/>
                  </a:lnTo>
                  <a:lnTo>
                    <a:pt x="62741" y="34827"/>
                  </a:lnTo>
                  <a:lnTo>
                    <a:pt x="60589" y="34827"/>
                  </a:lnTo>
                  <a:lnTo>
                    <a:pt x="60589" y="36979"/>
                  </a:lnTo>
                  <a:lnTo>
                    <a:pt x="56284" y="36979"/>
                  </a:lnTo>
                  <a:lnTo>
                    <a:pt x="56284" y="39131"/>
                  </a:lnTo>
                  <a:lnTo>
                    <a:pt x="54132" y="39131"/>
                  </a:lnTo>
                  <a:lnTo>
                    <a:pt x="54132" y="41283"/>
                  </a:lnTo>
                  <a:lnTo>
                    <a:pt x="51980" y="41283"/>
                  </a:lnTo>
                  <a:lnTo>
                    <a:pt x="51980" y="43436"/>
                  </a:lnTo>
                  <a:lnTo>
                    <a:pt x="49828" y="43436"/>
                  </a:lnTo>
                  <a:lnTo>
                    <a:pt x="49828" y="45588"/>
                  </a:lnTo>
                  <a:lnTo>
                    <a:pt x="47675" y="45588"/>
                  </a:lnTo>
                  <a:lnTo>
                    <a:pt x="47675" y="47740"/>
                  </a:lnTo>
                  <a:lnTo>
                    <a:pt x="45523" y="47740"/>
                  </a:lnTo>
                  <a:lnTo>
                    <a:pt x="45523" y="49893"/>
                  </a:lnTo>
                  <a:lnTo>
                    <a:pt x="43371" y="49893"/>
                  </a:lnTo>
                  <a:lnTo>
                    <a:pt x="43371" y="52045"/>
                  </a:lnTo>
                  <a:lnTo>
                    <a:pt x="41218" y="52045"/>
                  </a:lnTo>
                  <a:lnTo>
                    <a:pt x="41218" y="54197"/>
                  </a:lnTo>
                  <a:lnTo>
                    <a:pt x="39066" y="54197"/>
                  </a:lnTo>
                  <a:lnTo>
                    <a:pt x="39066" y="56349"/>
                  </a:lnTo>
                  <a:lnTo>
                    <a:pt x="34762" y="56349"/>
                  </a:lnTo>
                  <a:lnTo>
                    <a:pt x="34762" y="58502"/>
                  </a:lnTo>
                  <a:lnTo>
                    <a:pt x="32609" y="58502"/>
                  </a:lnTo>
                  <a:lnTo>
                    <a:pt x="32609" y="60654"/>
                  </a:lnTo>
                  <a:lnTo>
                    <a:pt x="30457" y="60654"/>
                  </a:lnTo>
                  <a:lnTo>
                    <a:pt x="30457" y="62806"/>
                  </a:lnTo>
                  <a:lnTo>
                    <a:pt x="28305" y="62806"/>
                  </a:lnTo>
                  <a:lnTo>
                    <a:pt x="28305" y="64959"/>
                  </a:lnTo>
                  <a:lnTo>
                    <a:pt x="26152" y="64959"/>
                  </a:lnTo>
                  <a:lnTo>
                    <a:pt x="26152" y="67111"/>
                  </a:lnTo>
                  <a:lnTo>
                    <a:pt x="21848" y="67111"/>
                  </a:lnTo>
                  <a:lnTo>
                    <a:pt x="21848" y="69263"/>
                  </a:lnTo>
                  <a:lnTo>
                    <a:pt x="17543" y="69263"/>
                  </a:lnTo>
                  <a:lnTo>
                    <a:pt x="17543" y="71415"/>
                  </a:lnTo>
                  <a:lnTo>
                    <a:pt x="13239" y="71415"/>
                  </a:lnTo>
                  <a:lnTo>
                    <a:pt x="13239" y="73568"/>
                  </a:lnTo>
                  <a:lnTo>
                    <a:pt x="11086" y="73568"/>
                  </a:lnTo>
                  <a:lnTo>
                    <a:pt x="11086" y="75720"/>
                  </a:lnTo>
                  <a:lnTo>
                    <a:pt x="2477" y="75720"/>
                  </a:lnTo>
                  <a:lnTo>
                    <a:pt x="2477" y="77872"/>
                  </a:lnTo>
                  <a:lnTo>
                    <a:pt x="325" y="77872"/>
                  </a:lnTo>
                  <a:lnTo>
                    <a:pt x="325" y="71415"/>
                  </a:lnTo>
                  <a:lnTo>
                    <a:pt x="2477" y="71415"/>
                  </a:lnTo>
                  <a:lnTo>
                    <a:pt x="2477" y="67111"/>
                  </a:lnTo>
                  <a:lnTo>
                    <a:pt x="4630" y="67111"/>
                  </a:lnTo>
                  <a:lnTo>
                    <a:pt x="4630" y="64959"/>
                  </a:lnTo>
                  <a:lnTo>
                    <a:pt x="6782" y="64959"/>
                  </a:lnTo>
                  <a:lnTo>
                    <a:pt x="6782" y="62806"/>
                  </a:lnTo>
                  <a:lnTo>
                    <a:pt x="8934" y="62806"/>
                  </a:lnTo>
                  <a:lnTo>
                    <a:pt x="8934" y="60654"/>
                  </a:lnTo>
                  <a:lnTo>
                    <a:pt x="11086" y="60654"/>
                  </a:lnTo>
                  <a:lnTo>
                    <a:pt x="11086" y="56349"/>
                  </a:lnTo>
                  <a:lnTo>
                    <a:pt x="13239" y="56349"/>
                  </a:lnTo>
                  <a:lnTo>
                    <a:pt x="13239" y="54197"/>
                  </a:lnTo>
                  <a:lnTo>
                    <a:pt x="15391" y="54197"/>
                  </a:lnTo>
                  <a:lnTo>
                    <a:pt x="15391" y="52045"/>
                  </a:lnTo>
                  <a:lnTo>
                    <a:pt x="17543" y="52045"/>
                  </a:lnTo>
                  <a:lnTo>
                    <a:pt x="17543" y="49893"/>
                  </a:lnTo>
                  <a:lnTo>
                    <a:pt x="19696" y="49893"/>
                  </a:lnTo>
                  <a:lnTo>
                    <a:pt x="19696" y="47740"/>
                  </a:lnTo>
                  <a:lnTo>
                    <a:pt x="21848" y="47740"/>
                  </a:lnTo>
                  <a:lnTo>
                    <a:pt x="21848" y="45588"/>
                  </a:lnTo>
                  <a:lnTo>
                    <a:pt x="24000" y="45588"/>
                  </a:lnTo>
                  <a:lnTo>
                    <a:pt x="24000" y="43436"/>
                  </a:lnTo>
                  <a:lnTo>
                    <a:pt x="26152" y="43436"/>
                  </a:lnTo>
                  <a:lnTo>
                    <a:pt x="26152" y="41283"/>
                  </a:lnTo>
                  <a:lnTo>
                    <a:pt x="28305" y="41283"/>
                  </a:lnTo>
                  <a:lnTo>
                    <a:pt x="28305" y="39131"/>
                  </a:lnTo>
                  <a:lnTo>
                    <a:pt x="30457" y="39131"/>
                  </a:lnTo>
                  <a:lnTo>
                    <a:pt x="30457" y="36979"/>
                  </a:lnTo>
                  <a:lnTo>
                    <a:pt x="32609" y="36979"/>
                  </a:lnTo>
                  <a:lnTo>
                    <a:pt x="32609" y="34827"/>
                  </a:lnTo>
                  <a:lnTo>
                    <a:pt x="34762" y="34827"/>
                  </a:lnTo>
                  <a:lnTo>
                    <a:pt x="34762" y="32674"/>
                  </a:lnTo>
                  <a:lnTo>
                    <a:pt x="36914" y="32674"/>
                  </a:lnTo>
                  <a:lnTo>
                    <a:pt x="36914" y="30522"/>
                  </a:lnTo>
                  <a:lnTo>
                    <a:pt x="39066" y="30522"/>
                  </a:lnTo>
                  <a:lnTo>
                    <a:pt x="39066" y="28370"/>
                  </a:lnTo>
                  <a:lnTo>
                    <a:pt x="43371" y="28370"/>
                  </a:lnTo>
                  <a:lnTo>
                    <a:pt x="43371" y="26217"/>
                  </a:lnTo>
                  <a:lnTo>
                    <a:pt x="45523" y="26217"/>
                  </a:lnTo>
                  <a:lnTo>
                    <a:pt x="45523" y="24065"/>
                  </a:lnTo>
                  <a:lnTo>
                    <a:pt x="47675" y="24065"/>
                  </a:lnTo>
                  <a:lnTo>
                    <a:pt x="47675" y="21913"/>
                  </a:lnTo>
                  <a:lnTo>
                    <a:pt x="51980" y="21913"/>
                  </a:lnTo>
                  <a:lnTo>
                    <a:pt x="51980" y="19761"/>
                  </a:lnTo>
                  <a:lnTo>
                    <a:pt x="54132" y="19761"/>
                  </a:lnTo>
                  <a:lnTo>
                    <a:pt x="54132" y="17608"/>
                  </a:lnTo>
                  <a:lnTo>
                    <a:pt x="56284" y="17608"/>
                  </a:lnTo>
                  <a:lnTo>
                    <a:pt x="56284" y="15456"/>
                  </a:lnTo>
                  <a:lnTo>
                    <a:pt x="58437" y="15456"/>
                  </a:lnTo>
                  <a:lnTo>
                    <a:pt x="58437" y="13304"/>
                  </a:lnTo>
                  <a:lnTo>
                    <a:pt x="62741" y="13304"/>
                  </a:lnTo>
                  <a:lnTo>
                    <a:pt x="62741" y="11151"/>
                  </a:lnTo>
                  <a:lnTo>
                    <a:pt x="64894" y="11151"/>
                  </a:lnTo>
                  <a:lnTo>
                    <a:pt x="64894" y="8999"/>
                  </a:lnTo>
                  <a:lnTo>
                    <a:pt x="67046" y="8999"/>
                  </a:lnTo>
                  <a:lnTo>
                    <a:pt x="67046" y="6847"/>
                  </a:lnTo>
                  <a:lnTo>
                    <a:pt x="71350" y="6847"/>
                  </a:lnTo>
                  <a:lnTo>
                    <a:pt x="71350" y="4695"/>
                  </a:lnTo>
                  <a:lnTo>
                    <a:pt x="77807" y="4695"/>
                  </a:lnTo>
                  <a:lnTo>
                    <a:pt x="77807" y="2542"/>
                  </a:lnTo>
                  <a:lnTo>
                    <a:pt x="79960" y="2542"/>
                  </a:lnTo>
                  <a:close/>
                </a:path>
              </a:pathLst>
            </a:custGeom>
            <a:solidFill>
              <a:srgbClr val="F5F6F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78CBBB49-FC48-A254-4887-CD5875493D09}"/>
                </a:ext>
              </a:extLst>
            </p:cNvPr>
            <p:cNvSpPr/>
            <p:nvPr/>
          </p:nvSpPr>
          <p:spPr>
            <a:xfrm>
              <a:off x="12095889" y="8788810"/>
              <a:ext cx="62416" cy="58111"/>
            </a:xfrm>
            <a:custGeom>
              <a:avLst/>
              <a:gdLst>
                <a:gd name="connsiteX0" fmla="*/ 49871 w 62416"/>
                <a:gd name="connsiteY0" fmla="*/ 621 h 58111"/>
                <a:gd name="connsiteX1" fmla="*/ 52023 w 62416"/>
                <a:gd name="connsiteY1" fmla="*/ 621 h 58111"/>
                <a:gd name="connsiteX2" fmla="*/ 52023 w 62416"/>
                <a:gd name="connsiteY2" fmla="*/ 24296 h 58111"/>
                <a:gd name="connsiteX3" fmla="*/ 54175 w 62416"/>
                <a:gd name="connsiteY3" fmla="*/ 24296 h 58111"/>
                <a:gd name="connsiteX4" fmla="*/ 54175 w 62416"/>
                <a:gd name="connsiteY4" fmla="*/ 28601 h 58111"/>
                <a:gd name="connsiteX5" fmla="*/ 56327 w 62416"/>
                <a:gd name="connsiteY5" fmla="*/ 28601 h 58111"/>
                <a:gd name="connsiteX6" fmla="*/ 56327 w 62416"/>
                <a:gd name="connsiteY6" fmla="*/ 32905 h 58111"/>
                <a:gd name="connsiteX7" fmla="*/ 58480 w 62416"/>
                <a:gd name="connsiteY7" fmla="*/ 32905 h 58111"/>
                <a:gd name="connsiteX8" fmla="*/ 58480 w 62416"/>
                <a:gd name="connsiteY8" fmla="*/ 35058 h 58111"/>
                <a:gd name="connsiteX9" fmla="*/ 60632 w 62416"/>
                <a:gd name="connsiteY9" fmla="*/ 35058 h 58111"/>
                <a:gd name="connsiteX10" fmla="*/ 60632 w 62416"/>
                <a:gd name="connsiteY10" fmla="*/ 37210 h 58111"/>
                <a:gd name="connsiteX11" fmla="*/ 62784 w 62416"/>
                <a:gd name="connsiteY11" fmla="*/ 37210 h 58111"/>
                <a:gd name="connsiteX12" fmla="*/ 62784 w 62416"/>
                <a:gd name="connsiteY12" fmla="*/ 41514 h 58111"/>
                <a:gd name="connsiteX13" fmla="*/ 60632 w 62416"/>
                <a:gd name="connsiteY13" fmla="*/ 41514 h 58111"/>
                <a:gd name="connsiteX14" fmla="*/ 60632 w 62416"/>
                <a:gd name="connsiteY14" fmla="*/ 39362 h 58111"/>
                <a:gd name="connsiteX15" fmla="*/ 58480 w 62416"/>
                <a:gd name="connsiteY15" fmla="*/ 39362 h 58111"/>
                <a:gd name="connsiteX16" fmla="*/ 58480 w 62416"/>
                <a:gd name="connsiteY16" fmla="*/ 41514 h 58111"/>
                <a:gd name="connsiteX17" fmla="*/ 54175 w 62416"/>
                <a:gd name="connsiteY17" fmla="*/ 41514 h 58111"/>
                <a:gd name="connsiteX18" fmla="*/ 54175 w 62416"/>
                <a:gd name="connsiteY18" fmla="*/ 37210 h 58111"/>
                <a:gd name="connsiteX19" fmla="*/ 52023 w 62416"/>
                <a:gd name="connsiteY19" fmla="*/ 37210 h 58111"/>
                <a:gd name="connsiteX20" fmla="*/ 52023 w 62416"/>
                <a:gd name="connsiteY20" fmla="*/ 39362 h 58111"/>
                <a:gd name="connsiteX21" fmla="*/ 49871 w 62416"/>
                <a:gd name="connsiteY21" fmla="*/ 39362 h 58111"/>
                <a:gd name="connsiteX22" fmla="*/ 49871 w 62416"/>
                <a:gd name="connsiteY22" fmla="*/ 41514 h 58111"/>
                <a:gd name="connsiteX23" fmla="*/ 45566 w 62416"/>
                <a:gd name="connsiteY23" fmla="*/ 41514 h 58111"/>
                <a:gd name="connsiteX24" fmla="*/ 45566 w 62416"/>
                <a:gd name="connsiteY24" fmla="*/ 32905 h 58111"/>
                <a:gd name="connsiteX25" fmla="*/ 43414 w 62416"/>
                <a:gd name="connsiteY25" fmla="*/ 32905 h 58111"/>
                <a:gd name="connsiteX26" fmla="*/ 43414 w 62416"/>
                <a:gd name="connsiteY26" fmla="*/ 35058 h 58111"/>
                <a:gd name="connsiteX27" fmla="*/ 41261 w 62416"/>
                <a:gd name="connsiteY27" fmla="*/ 35058 h 58111"/>
                <a:gd name="connsiteX28" fmla="*/ 41261 w 62416"/>
                <a:gd name="connsiteY28" fmla="*/ 37210 h 58111"/>
                <a:gd name="connsiteX29" fmla="*/ 39109 w 62416"/>
                <a:gd name="connsiteY29" fmla="*/ 37210 h 58111"/>
                <a:gd name="connsiteX30" fmla="*/ 39109 w 62416"/>
                <a:gd name="connsiteY30" fmla="*/ 39362 h 58111"/>
                <a:gd name="connsiteX31" fmla="*/ 36957 w 62416"/>
                <a:gd name="connsiteY31" fmla="*/ 39362 h 58111"/>
                <a:gd name="connsiteX32" fmla="*/ 36957 w 62416"/>
                <a:gd name="connsiteY32" fmla="*/ 41514 h 58111"/>
                <a:gd name="connsiteX33" fmla="*/ 34805 w 62416"/>
                <a:gd name="connsiteY33" fmla="*/ 41514 h 58111"/>
                <a:gd name="connsiteX34" fmla="*/ 34805 w 62416"/>
                <a:gd name="connsiteY34" fmla="*/ 45819 h 58111"/>
                <a:gd name="connsiteX35" fmla="*/ 32652 w 62416"/>
                <a:gd name="connsiteY35" fmla="*/ 45819 h 58111"/>
                <a:gd name="connsiteX36" fmla="*/ 32652 w 62416"/>
                <a:gd name="connsiteY36" fmla="*/ 47971 h 58111"/>
                <a:gd name="connsiteX37" fmla="*/ 30500 w 62416"/>
                <a:gd name="connsiteY37" fmla="*/ 47971 h 58111"/>
                <a:gd name="connsiteX38" fmla="*/ 30500 w 62416"/>
                <a:gd name="connsiteY38" fmla="*/ 50124 h 58111"/>
                <a:gd name="connsiteX39" fmla="*/ 32652 w 62416"/>
                <a:gd name="connsiteY39" fmla="*/ 50124 h 58111"/>
                <a:gd name="connsiteX40" fmla="*/ 32652 w 62416"/>
                <a:gd name="connsiteY40" fmla="*/ 54428 h 58111"/>
                <a:gd name="connsiteX41" fmla="*/ 49871 w 62416"/>
                <a:gd name="connsiteY41" fmla="*/ 54428 h 58111"/>
                <a:gd name="connsiteX42" fmla="*/ 49871 w 62416"/>
                <a:gd name="connsiteY42" fmla="*/ 56580 h 58111"/>
                <a:gd name="connsiteX43" fmla="*/ 41261 w 62416"/>
                <a:gd name="connsiteY43" fmla="*/ 56580 h 58111"/>
                <a:gd name="connsiteX44" fmla="*/ 41261 w 62416"/>
                <a:gd name="connsiteY44" fmla="*/ 58733 h 58111"/>
                <a:gd name="connsiteX45" fmla="*/ 11129 w 62416"/>
                <a:gd name="connsiteY45" fmla="*/ 58733 h 58111"/>
                <a:gd name="connsiteX46" fmla="*/ 11129 w 62416"/>
                <a:gd name="connsiteY46" fmla="*/ 56580 h 58111"/>
                <a:gd name="connsiteX47" fmla="*/ 4673 w 62416"/>
                <a:gd name="connsiteY47" fmla="*/ 56580 h 58111"/>
                <a:gd name="connsiteX48" fmla="*/ 4673 w 62416"/>
                <a:gd name="connsiteY48" fmla="*/ 54428 h 58111"/>
                <a:gd name="connsiteX49" fmla="*/ 368 w 62416"/>
                <a:gd name="connsiteY49" fmla="*/ 54428 h 58111"/>
                <a:gd name="connsiteX50" fmla="*/ 368 w 62416"/>
                <a:gd name="connsiteY50" fmla="*/ 47971 h 58111"/>
                <a:gd name="connsiteX51" fmla="*/ 2520 w 62416"/>
                <a:gd name="connsiteY51" fmla="*/ 47971 h 58111"/>
                <a:gd name="connsiteX52" fmla="*/ 2520 w 62416"/>
                <a:gd name="connsiteY52" fmla="*/ 45819 h 58111"/>
                <a:gd name="connsiteX53" fmla="*/ 4673 w 62416"/>
                <a:gd name="connsiteY53" fmla="*/ 45819 h 58111"/>
                <a:gd name="connsiteX54" fmla="*/ 4673 w 62416"/>
                <a:gd name="connsiteY54" fmla="*/ 43667 h 58111"/>
                <a:gd name="connsiteX55" fmla="*/ 6825 w 62416"/>
                <a:gd name="connsiteY55" fmla="*/ 43667 h 58111"/>
                <a:gd name="connsiteX56" fmla="*/ 6825 w 62416"/>
                <a:gd name="connsiteY56" fmla="*/ 41514 h 58111"/>
                <a:gd name="connsiteX57" fmla="*/ 8977 w 62416"/>
                <a:gd name="connsiteY57" fmla="*/ 41514 h 58111"/>
                <a:gd name="connsiteX58" fmla="*/ 8977 w 62416"/>
                <a:gd name="connsiteY58" fmla="*/ 39362 h 58111"/>
                <a:gd name="connsiteX59" fmla="*/ 11129 w 62416"/>
                <a:gd name="connsiteY59" fmla="*/ 39362 h 58111"/>
                <a:gd name="connsiteX60" fmla="*/ 11129 w 62416"/>
                <a:gd name="connsiteY60" fmla="*/ 37210 h 58111"/>
                <a:gd name="connsiteX61" fmla="*/ 13282 w 62416"/>
                <a:gd name="connsiteY61" fmla="*/ 37210 h 58111"/>
                <a:gd name="connsiteX62" fmla="*/ 13282 w 62416"/>
                <a:gd name="connsiteY62" fmla="*/ 35058 h 58111"/>
                <a:gd name="connsiteX63" fmla="*/ 15434 w 62416"/>
                <a:gd name="connsiteY63" fmla="*/ 35058 h 58111"/>
                <a:gd name="connsiteX64" fmla="*/ 15434 w 62416"/>
                <a:gd name="connsiteY64" fmla="*/ 32905 h 58111"/>
                <a:gd name="connsiteX65" fmla="*/ 17586 w 62416"/>
                <a:gd name="connsiteY65" fmla="*/ 32905 h 58111"/>
                <a:gd name="connsiteX66" fmla="*/ 17586 w 62416"/>
                <a:gd name="connsiteY66" fmla="*/ 30753 h 58111"/>
                <a:gd name="connsiteX67" fmla="*/ 19739 w 62416"/>
                <a:gd name="connsiteY67" fmla="*/ 30753 h 58111"/>
                <a:gd name="connsiteX68" fmla="*/ 19739 w 62416"/>
                <a:gd name="connsiteY68" fmla="*/ 28601 h 58111"/>
                <a:gd name="connsiteX69" fmla="*/ 21891 w 62416"/>
                <a:gd name="connsiteY69" fmla="*/ 28601 h 58111"/>
                <a:gd name="connsiteX70" fmla="*/ 21891 w 62416"/>
                <a:gd name="connsiteY70" fmla="*/ 26448 h 58111"/>
                <a:gd name="connsiteX71" fmla="*/ 24043 w 62416"/>
                <a:gd name="connsiteY71" fmla="*/ 26448 h 58111"/>
                <a:gd name="connsiteX72" fmla="*/ 24043 w 62416"/>
                <a:gd name="connsiteY72" fmla="*/ 24296 h 58111"/>
                <a:gd name="connsiteX73" fmla="*/ 26195 w 62416"/>
                <a:gd name="connsiteY73" fmla="*/ 24296 h 58111"/>
                <a:gd name="connsiteX74" fmla="*/ 26195 w 62416"/>
                <a:gd name="connsiteY74" fmla="*/ 19992 h 58111"/>
                <a:gd name="connsiteX75" fmla="*/ 28348 w 62416"/>
                <a:gd name="connsiteY75" fmla="*/ 19992 h 58111"/>
                <a:gd name="connsiteX76" fmla="*/ 28348 w 62416"/>
                <a:gd name="connsiteY76" fmla="*/ 17839 h 58111"/>
                <a:gd name="connsiteX77" fmla="*/ 30500 w 62416"/>
                <a:gd name="connsiteY77" fmla="*/ 17839 h 58111"/>
                <a:gd name="connsiteX78" fmla="*/ 30500 w 62416"/>
                <a:gd name="connsiteY78" fmla="*/ 15687 h 58111"/>
                <a:gd name="connsiteX79" fmla="*/ 32652 w 62416"/>
                <a:gd name="connsiteY79" fmla="*/ 15687 h 58111"/>
                <a:gd name="connsiteX80" fmla="*/ 32652 w 62416"/>
                <a:gd name="connsiteY80" fmla="*/ 13535 h 58111"/>
                <a:gd name="connsiteX81" fmla="*/ 34805 w 62416"/>
                <a:gd name="connsiteY81" fmla="*/ 13535 h 58111"/>
                <a:gd name="connsiteX82" fmla="*/ 34805 w 62416"/>
                <a:gd name="connsiteY82" fmla="*/ 11382 h 58111"/>
                <a:gd name="connsiteX83" fmla="*/ 36957 w 62416"/>
                <a:gd name="connsiteY83" fmla="*/ 11382 h 58111"/>
                <a:gd name="connsiteX84" fmla="*/ 36957 w 62416"/>
                <a:gd name="connsiteY84" fmla="*/ 9230 h 58111"/>
                <a:gd name="connsiteX85" fmla="*/ 39109 w 62416"/>
                <a:gd name="connsiteY85" fmla="*/ 9230 h 58111"/>
                <a:gd name="connsiteX86" fmla="*/ 39109 w 62416"/>
                <a:gd name="connsiteY86" fmla="*/ 7078 h 58111"/>
                <a:gd name="connsiteX87" fmla="*/ 41261 w 62416"/>
                <a:gd name="connsiteY87" fmla="*/ 7078 h 58111"/>
                <a:gd name="connsiteX88" fmla="*/ 41261 w 62416"/>
                <a:gd name="connsiteY88" fmla="*/ 4926 h 58111"/>
                <a:gd name="connsiteX89" fmla="*/ 47718 w 62416"/>
                <a:gd name="connsiteY89" fmla="*/ 4926 h 58111"/>
                <a:gd name="connsiteX90" fmla="*/ 47718 w 62416"/>
                <a:gd name="connsiteY90" fmla="*/ 2773 h 58111"/>
                <a:gd name="connsiteX91" fmla="*/ 49871 w 62416"/>
                <a:gd name="connsiteY91" fmla="*/ 2773 h 5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2416" h="58111">
                  <a:moveTo>
                    <a:pt x="49871" y="621"/>
                  </a:moveTo>
                  <a:lnTo>
                    <a:pt x="52023" y="621"/>
                  </a:lnTo>
                  <a:lnTo>
                    <a:pt x="52023" y="24296"/>
                  </a:lnTo>
                  <a:lnTo>
                    <a:pt x="54175" y="24296"/>
                  </a:lnTo>
                  <a:lnTo>
                    <a:pt x="54175" y="28601"/>
                  </a:lnTo>
                  <a:lnTo>
                    <a:pt x="56327" y="28601"/>
                  </a:lnTo>
                  <a:lnTo>
                    <a:pt x="56327" y="32905"/>
                  </a:lnTo>
                  <a:lnTo>
                    <a:pt x="58480" y="32905"/>
                  </a:lnTo>
                  <a:lnTo>
                    <a:pt x="58480" y="35058"/>
                  </a:lnTo>
                  <a:lnTo>
                    <a:pt x="60632" y="35058"/>
                  </a:lnTo>
                  <a:lnTo>
                    <a:pt x="60632" y="37210"/>
                  </a:lnTo>
                  <a:lnTo>
                    <a:pt x="62784" y="37210"/>
                  </a:lnTo>
                  <a:lnTo>
                    <a:pt x="62784" y="41514"/>
                  </a:lnTo>
                  <a:lnTo>
                    <a:pt x="60632" y="41514"/>
                  </a:lnTo>
                  <a:lnTo>
                    <a:pt x="60632" y="39362"/>
                  </a:lnTo>
                  <a:lnTo>
                    <a:pt x="58480" y="39362"/>
                  </a:lnTo>
                  <a:lnTo>
                    <a:pt x="58480" y="41514"/>
                  </a:lnTo>
                  <a:lnTo>
                    <a:pt x="54175" y="41514"/>
                  </a:lnTo>
                  <a:lnTo>
                    <a:pt x="54175" y="37210"/>
                  </a:lnTo>
                  <a:lnTo>
                    <a:pt x="52023" y="37210"/>
                  </a:lnTo>
                  <a:lnTo>
                    <a:pt x="52023" y="39362"/>
                  </a:lnTo>
                  <a:lnTo>
                    <a:pt x="49871" y="39362"/>
                  </a:lnTo>
                  <a:lnTo>
                    <a:pt x="49871" y="41514"/>
                  </a:lnTo>
                  <a:lnTo>
                    <a:pt x="45566" y="41514"/>
                  </a:lnTo>
                  <a:lnTo>
                    <a:pt x="45566" y="32905"/>
                  </a:lnTo>
                  <a:lnTo>
                    <a:pt x="43414" y="32905"/>
                  </a:lnTo>
                  <a:lnTo>
                    <a:pt x="43414" y="35058"/>
                  </a:lnTo>
                  <a:lnTo>
                    <a:pt x="41261" y="35058"/>
                  </a:lnTo>
                  <a:lnTo>
                    <a:pt x="41261" y="37210"/>
                  </a:lnTo>
                  <a:lnTo>
                    <a:pt x="39109" y="37210"/>
                  </a:lnTo>
                  <a:lnTo>
                    <a:pt x="39109" y="39362"/>
                  </a:lnTo>
                  <a:lnTo>
                    <a:pt x="36957" y="39362"/>
                  </a:lnTo>
                  <a:lnTo>
                    <a:pt x="36957" y="41514"/>
                  </a:lnTo>
                  <a:lnTo>
                    <a:pt x="34805" y="41514"/>
                  </a:lnTo>
                  <a:lnTo>
                    <a:pt x="34805" y="45819"/>
                  </a:lnTo>
                  <a:lnTo>
                    <a:pt x="32652" y="45819"/>
                  </a:lnTo>
                  <a:lnTo>
                    <a:pt x="32652" y="47971"/>
                  </a:lnTo>
                  <a:lnTo>
                    <a:pt x="30500" y="47971"/>
                  </a:lnTo>
                  <a:lnTo>
                    <a:pt x="30500" y="50124"/>
                  </a:lnTo>
                  <a:lnTo>
                    <a:pt x="32652" y="50124"/>
                  </a:lnTo>
                  <a:lnTo>
                    <a:pt x="32652" y="54428"/>
                  </a:lnTo>
                  <a:lnTo>
                    <a:pt x="49871" y="54428"/>
                  </a:lnTo>
                  <a:lnTo>
                    <a:pt x="49871" y="56580"/>
                  </a:lnTo>
                  <a:lnTo>
                    <a:pt x="41261" y="56580"/>
                  </a:lnTo>
                  <a:lnTo>
                    <a:pt x="41261" y="58733"/>
                  </a:lnTo>
                  <a:lnTo>
                    <a:pt x="11129" y="58733"/>
                  </a:lnTo>
                  <a:lnTo>
                    <a:pt x="11129" y="56580"/>
                  </a:lnTo>
                  <a:lnTo>
                    <a:pt x="4673" y="56580"/>
                  </a:lnTo>
                  <a:lnTo>
                    <a:pt x="4673" y="54428"/>
                  </a:lnTo>
                  <a:lnTo>
                    <a:pt x="368" y="54428"/>
                  </a:lnTo>
                  <a:lnTo>
                    <a:pt x="368" y="47971"/>
                  </a:lnTo>
                  <a:lnTo>
                    <a:pt x="2520" y="47971"/>
                  </a:lnTo>
                  <a:lnTo>
                    <a:pt x="2520" y="45819"/>
                  </a:lnTo>
                  <a:lnTo>
                    <a:pt x="4673" y="45819"/>
                  </a:lnTo>
                  <a:lnTo>
                    <a:pt x="4673" y="43667"/>
                  </a:lnTo>
                  <a:lnTo>
                    <a:pt x="6825" y="43667"/>
                  </a:lnTo>
                  <a:lnTo>
                    <a:pt x="6825" y="41514"/>
                  </a:lnTo>
                  <a:lnTo>
                    <a:pt x="8977" y="41514"/>
                  </a:lnTo>
                  <a:lnTo>
                    <a:pt x="8977" y="39362"/>
                  </a:lnTo>
                  <a:lnTo>
                    <a:pt x="11129" y="39362"/>
                  </a:lnTo>
                  <a:lnTo>
                    <a:pt x="11129" y="37210"/>
                  </a:lnTo>
                  <a:lnTo>
                    <a:pt x="13282" y="37210"/>
                  </a:lnTo>
                  <a:lnTo>
                    <a:pt x="13282" y="35058"/>
                  </a:lnTo>
                  <a:lnTo>
                    <a:pt x="15434" y="35058"/>
                  </a:lnTo>
                  <a:lnTo>
                    <a:pt x="15434" y="32905"/>
                  </a:lnTo>
                  <a:lnTo>
                    <a:pt x="17586" y="32905"/>
                  </a:lnTo>
                  <a:lnTo>
                    <a:pt x="17586" y="30753"/>
                  </a:lnTo>
                  <a:lnTo>
                    <a:pt x="19739" y="30753"/>
                  </a:lnTo>
                  <a:lnTo>
                    <a:pt x="19739" y="28601"/>
                  </a:lnTo>
                  <a:lnTo>
                    <a:pt x="21891" y="28601"/>
                  </a:lnTo>
                  <a:lnTo>
                    <a:pt x="21891" y="26448"/>
                  </a:lnTo>
                  <a:lnTo>
                    <a:pt x="24043" y="26448"/>
                  </a:lnTo>
                  <a:lnTo>
                    <a:pt x="24043" y="24296"/>
                  </a:lnTo>
                  <a:lnTo>
                    <a:pt x="26195" y="24296"/>
                  </a:lnTo>
                  <a:lnTo>
                    <a:pt x="26195" y="19992"/>
                  </a:lnTo>
                  <a:lnTo>
                    <a:pt x="28348" y="19992"/>
                  </a:lnTo>
                  <a:lnTo>
                    <a:pt x="28348" y="17839"/>
                  </a:lnTo>
                  <a:lnTo>
                    <a:pt x="30500" y="17839"/>
                  </a:lnTo>
                  <a:lnTo>
                    <a:pt x="30500" y="15687"/>
                  </a:lnTo>
                  <a:lnTo>
                    <a:pt x="32652" y="15687"/>
                  </a:lnTo>
                  <a:lnTo>
                    <a:pt x="32652" y="13535"/>
                  </a:lnTo>
                  <a:lnTo>
                    <a:pt x="34805" y="13535"/>
                  </a:lnTo>
                  <a:lnTo>
                    <a:pt x="34805" y="11382"/>
                  </a:lnTo>
                  <a:lnTo>
                    <a:pt x="36957" y="11382"/>
                  </a:lnTo>
                  <a:lnTo>
                    <a:pt x="36957" y="9230"/>
                  </a:lnTo>
                  <a:lnTo>
                    <a:pt x="39109" y="9230"/>
                  </a:lnTo>
                  <a:lnTo>
                    <a:pt x="39109" y="7078"/>
                  </a:lnTo>
                  <a:lnTo>
                    <a:pt x="41261" y="7078"/>
                  </a:lnTo>
                  <a:lnTo>
                    <a:pt x="41261" y="4926"/>
                  </a:lnTo>
                  <a:lnTo>
                    <a:pt x="47718" y="4926"/>
                  </a:lnTo>
                  <a:lnTo>
                    <a:pt x="47718" y="2773"/>
                  </a:lnTo>
                  <a:lnTo>
                    <a:pt x="49871" y="2773"/>
                  </a:lnTo>
                  <a:close/>
                </a:path>
              </a:pathLst>
            </a:custGeom>
            <a:solidFill>
              <a:srgbClr val="E4C9A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62DB71E0-BDD3-40DF-5D36-91225CD598C1}"/>
                </a:ext>
              </a:extLst>
            </p:cNvPr>
            <p:cNvSpPr/>
            <p:nvPr/>
          </p:nvSpPr>
          <p:spPr>
            <a:xfrm>
              <a:off x="12018407" y="8203388"/>
              <a:ext cx="101157" cy="81786"/>
            </a:xfrm>
            <a:custGeom>
              <a:avLst/>
              <a:gdLst>
                <a:gd name="connsiteX0" fmla="*/ 99360 w 101157"/>
                <a:gd name="connsiteY0" fmla="*/ 349 h 81786"/>
                <a:gd name="connsiteX1" fmla="*/ 101512 w 101157"/>
                <a:gd name="connsiteY1" fmla="*/ 349 h 81786"/>
                <a:gd name="connsiteX2" fmla="*/ 101512 w 101157"/>
                <a:gd name="connsiteY2" fmla="*/ 6806 h 81786"/>
                <a:gd name="connsiteX3" fmla="*/ 99360 w 101157"/>
                <a:gd name="connsiteY3" fmla="*/ 6806 h 81786"/>
                <a:gd name="connsiteX4" fmla="*/ 99360 w 101157"/>
                <a:gd name="connsiteY4" fmla="*/ 8958 h 81786"/>
                <a:gd name="connsiteX5" fmla="*/ 97208 w 101157"/>
                <a:gd name="connsiteY5" fmla="*/ 8958 h 81786"/>
                <a:gd name="connsiteX6" fmla="*/ 97208 w 101157"/>
                <a:gd name="connsiteY6" fmla="*/ 11110 h 81786"/>
                <a:gd name="connsiteX7" fmla="*/ 92903 w 101157"/>
                <a:gd name="connsiteY7" fmla="*/ 11110 h 81786"/>
                <a:gd name="connsiteX8" fmla="*/ 92903 w 101157"/>
                <a:gd name="connsiteY8" fmla="*/ 13263 h 81786"/>
                <a:gd name="connsiteX9" fmla="*/ 90751 w 101157"/>
                <a:gd name="connsiteY9" fmla="*/ 13263 h 81786"/>
                <a:gd name="connsiteX10" fmla="*/ 90751 w 101157"/>
                <a:gd name="connsiteY10" fmla="*/ 15415 h 81786"/>
                <a:gd name="connsiteX11" fmla="*/ 86446 w 101157"/>
                <a:gd name="connsiteY11" fmla="*/ 15415 h 81786"/>
                <a:gd name="connsiteX12" fmla="*/ 86446 w 101157"/>
                <a:gd name="connsiteY12" fmla="*/ 17567 h 81786"/>
                <a:gd name="connsiteX13" fmla="*/ 84294 w 101157"/>
                <a:gd name="connsiteY13" fmla="*/ 17567 h 81786"/>
                <a:gd name="connsiteX14" fmla="*/ 84294 w 101157"/>
                <a:gd name="connsiteY14" fmla="*/ 19720 h 81786"/>
                <a:gd name="connsiteX15" fmla="*/ 82142 w 101157"/>
                <a:gd name="connsiteY15" fmla="*/ 19720 h 81786"/>
                <a:gd name="connsiteX16" fmla="*/ 82142 w 101157"/>
                <a:gd name="connsiteY16" fmla="*/ 21872 h 81786"/>
                <a:gd name="connsiteX17" fmla="*/ 77837 w 101157"/>
                <a:gd name="connsiteY17" fmla="*/ 21872 h 81786"/>
                <a:gd name="connsiteX18" fmla="*/ 77837 w 101157"/>
                <a:gd name="connsiteY18" fmla="*/ 24024 h 81786"/>
                <a:gd name="connsiteX19" fmla="*/ 75685 w 101157"/>
                <a:gd name="connsiteY19" fmla="*/ 24024 h 81786"/>
                <a:gd name="connsiteX20" fmla="*/ 75685 w 101157"/>
                <a:gd name="connsiteY20" fmla="*/ 26176 h 81786"/>
                <a:gd name="connsiteX21" fmla="*/ 73533 w 101157"/>
                <a:gd name="connsiteY21" fmla="*/ 26176 h 81786"/>
                <a:gd name="connsiteX22" fmla="*/ 73533 w 101157"/>
                <a:gd name="connsiteY22" fmla="*/ 28329 h 81786"/>
                <a:gd name="connsiteX23" fmla="*/ 69228 w 101157"/>
                <a:gd name="connsiteY23" fmla="*/ 28329 h 81786"/>
                <a:gd name="connsiteX24" fmla="*/ 69228 w 101157"/>
                <a:gd name="connsiteY24" fmla="*/ 30481 h 81786"/>
                <a:gd name="connsiteX25" fmla="*/ 67076 w 101157"/>
                <a:gd name="connsiteY25" fmla="*/ 30481 h 81786"/>
                <a:gd name="connsiteX26" fmla="*/ 67076 w 101157"/>
                <a:gd name="connsiteY26" fmla="*/ 32633 h 81786"/>
                <a:gd name="connsiteX27" fmla="*/ 64924 w 101157"/>
                <a:gd name="connsiteY27" fmla="*/ 32633 h 81786"/>
                <a:gd name="connsiteX28" fmla="*/ 64924 w 101157"/>
                <a:gd name="connsiteY28" fmla="*/ 34786 h 81786"/>
                <a:gd name="connsiteX29" fmla="*/ 60619 w 101157"/>
                <a:gd name="connsiteY29" fmla="*/ 34786 h 81786"/>
                <a:gd name="connsiteX30" fmla="*/ 60619 w 101157"/>
                <a:gd name="connsiteY30" fmla="*/ 36938 h 81786"/>
                <a:gd name="connsiteX31" fmla="*/ 58467 w 101157"/>
                <a:gd name="connsiteY31" fmla="*/ 36938 h 81786"/>
                <a:gd name="connsiteX32" fmla="*/ 58467 w 101157"/>
                <a:gd name="connsiteY32" fmla="*/ 39090 h 81786"/>
                <a:gd name="connsiteX33" fmla="*/ 56314 w 101157"/>
                <a:gd name="connsiteY33" fmla="*/ 39090 h 81786"/>
                <a:gd name="connsiteX34" fmla="*/ 56314 w 101157"/>
                <a:gd name="connsiteY34" fmla="*/ 41242 h 81786"/>
                <a:gd name="connsiteX35" fmla="*/ 52010 w 101157"/>
                <a:gd name="connsiteY35" fmla="*/ 41242 h 81786"/>
                <a:gd name="connsiteX36" fmla="*/ 52010 w 101157"/>
                <a:gd name="connsiteY36" fmla="*/ 43395 h 81786"/>
                <a:gd name="connsiteX37" fmla="*/ 49858 w 101157"/>
                <a:gd name="connsiteY37" fmla="*/ 43395 h 81786"/>
                <a:gd name="connsiteX38" fmla="*/ 49858 w 101157"/>
                <a:gd name="connsiteY38" fmla="*/ 45547 h 81786"/>
                <a:gd name="connsiteX39" fmla="*/ 47705 w 101157"/>
                <a:gd name="connsiteY39" fmla="*/ 45547 h 81786"/>
                <a:gd name="connsiteX40" fmla="*/ 47705 w 101157"/>
                <a:gd name="connsiteY40" fmla="*/ 47699 h 81786"/>
                <a:gd name="connsiteX41" fmla="*/ 43401 w 101157"/>
                <a:gd name="connsiteY41" fmla="*/ 47699 h 81786"/>
                <a:gd name="connsiteX42" fmla="*/ 43401 w 101157"/>
                <a:gd name="connsiteY42" fmla="*/ 49852 h 81786"/>
                <a:gd name="connsiteX43" fmla="*/ 41248 w 101157"/>
                <a:gd name="connsiteY43" fmla="*/ 49852 h 81786"/>
                <a:gd name="connsiteX44" fmla="*/ 41248 w 101157"/>
                <a:gd name="connsiteY44" fmla="*/ 54156 h 81786"/>
                <a:gd name="connsiteX45" fmla="*/ 36944 w 101157"/>
                <a:gd name="connsiteY45" fmla="*/ 54156 h 81786"/>
                <a:gd name="connsiteX46" fmla="*/ 36944 w 101157"/>
                <a:gd name="connsiteY46" fmla="*/ 56308 h 81786"/>
                <a:gd name="connsiteX47" fmla="*/ 32639 w 101157"/>
                <a:gd name="connsiteY47" fmla="*/ 56308 h 81786"/>
                <a:gd name="connsiteX48" fmla="*/ 32639 w 101157"/>
                <a:gd name="connsiteY48" fmla="*/ 58461 h 81786"/>
                <a:gd name="connsiteX49" fmla="*/ 28335 w 101157"/>
                <a:gd name="connsiteY49" fmla="*/ 58461 h 81786"/>
                <a:gd name="connsiteX50" fmla="*/ 28335 w 101157"/>
                <a:gd name="connsiteY50" fmla="*/ 60613 h 81786"/>
                <a:gd name="connsiteX51" fmla="*/ 24030 w 101157"/>
                <a:gd name="connsiteY51" fmla="*/ 60613 h 81786"/>
                <a:gd name="connsiteX52" fmla="*/ 24030 w 101157"/>
                <a:gd name="connsiteY52" fmla="*/ 62765 h 81786"/>
                <a:gd name="connsiteX53" fmla="*/ 21878 w 101157"/>
                <a:gd name="connsiteY53" fmla="*/ 62765 h 81786"/>
                <a:gd name="connsiteX54" fmla="*/ 21878 w 101157"/>
                <a:gd name="connsiteY54" fmla="*/ 64918 h 81786"/>
                <a:gd name="connsiteX55" fmla="*/ 19726 w 101157"/>
                <a:gd name="connsiteY55" fmla="*/ 64918 h 81786"/>
                <a:gd name="connsiteX56" fmla="*/ 19726 w 101157"/>
                <a:gd name="connsiteY56" fmla="*/ 67070 h 81786"/>
                <a:gd name="connsiteX57" fmla="*/ 17573 w 101157"/>
                <a:gd name="connsiteY57" fmla="*/ 67070 h 81786"/>
                <a:gd name="connsiteX58" fmla="*/ 17573 w 101157"/>
                <a:gd name="connsiteY58" fmla="*/ 69222 h 81786"/>
                <a:gd name="connsiteX59" fmla="*/ 15421 w 101157"/>
                <a:gd name="connsiteY59" fmla="*/ 69222 h 81786"/>
                <a:gd name="connsiteX60" fmla="*/ 15421 w 101157"/>
                <a:gd name="connsiteY60" fmla="*/ 71374 h 81786"/>
                <a:gd name="connsiteX61" fmla="*/ 11116 w 101157"/>
                <a:gd name="connsiteY61" fmla="*/ 71374 h 81786"/>
                <a:gd name="connsiteX62" fmla="*/ 11116 w 101157"/>
                <a:gd name="connsiteY62" fmla="*/ 73527 h 81786"/>
                <a:gd name="connsiteX63" fmla="*/ 6812 w 101157"/>
                <a:gd name="connsiteY63" fmla="*/ 73527 h 81786"/>
                <a:gd name="connsiteX64" fmla="*/ 6812 w 101157"/>
                <a:gd name="connsiteY64" fmla="*/ 79984 h 81786"/>
                <a:gd name="connsiteX65" fmla="*/ 4660 w 101157"/>
                <a:gd name="connsiteY65" fmla="*/ 79984 h 81786"/>
                <a:gd name="connsiteX66" fmla="*/ 4660 w 101157"/>
                <a:gd name="connsiteY66" fmla="*/ 82136 h 81786"/>
                <a:gd name="connsiteX67" fmla="*/ 355 w 101157"/>
                <a:gd name="connsiteY67" fmla="*/ 82136 h 81786"/>
                <a:gd name="connsiteX68" fmla="*/ 355 w 101157"/>
                <a:gd name="connsiteY68" fmla="*/ 75679 h 81786"/>
                <a:gd name="connsiteX69" fmla="*/ 2507 w 101157"/>
                <a:gd name="connsiteY69" fmla="*/ 75679 h 81786"/>
                <a:gd name="connsiteX70" fmla="*/ 2507 w 101157"/>
                <a:gd name="connsiteY70" fmla="*/ 71374 h 81786"/>
                <a:gd name="connsiteX71" fmla="*/ 4660 w 101157"/>
                <a:gd name="connsiteY71" fmla="*/ 71374 h 81786"/>
                <a:gd name="connsiteX72" fmla="*/ 4660 w 101157"/>
                <a:gd name="connsiteY72" fmla="*/ 69222 h 81786"/>
                <a:gd name="connsiteX73" fmla="*/ 6812 w 101157"/>
                <a:gd name="connsiteY73" fmla="*/ 69222 h 81786"/>
                <a:gd name="connsiteX74" fmla="*/ 6812 w 101157"/>
                <a:gd name="connsiteY74" fmla="*/ 64918 h 81786"/>
                <a:gd name="connsiteX75" fmla="*/ 8964 w 101157"/>
                <a:gd name="connsiteY75" fmla="*/ 64918 h 81786"/>
                <a:gd name="connsiteX76" fmla="*/ 8964 w 101157"/>
                <a:gd name="connsiteY76" fmla="*/ 62765 h 81786"/>
                <a:gd name="connsiteX77" fmla="*/ 11116 w 101157"/>
                <a:gd name="connsiteY77" fmla="*/ 62765 h 81786"/>
                <a:gd name="connsiteX78" fmla="*/ 11116 w 101157"/>
                <a:gd name="connsiteY78" fmla="*/ 60613 h 81786"/>
                <a:gd name="connsiteX79" fmla="*/ 13269 w 101157"/>
                <a:gd name="connsiteY79" fmla="*/ 60613 h 81786"/>
                <a:gd name="connsiteX80" fmla="*/ 13269 w 101157"/>
                <a:gd name="connsiteY80" fmla="*/ 56308 h 81786"/>
                <a:gd name="connsiteX81" fmla="*/ 15421 w 101157"/>
                <a:gd name="connsiteY81" fmla="*/ 56308 h 81786"/>
                <a:gd name="connsiteX82" fmla="*/ 15421 w 101157"/>
                <a:gd name="connsiteY82" fmla="*/ 54156 h 81786"/>
                <a:gd name="connsiteX83" fmla="*/ 17573 w 101157"/>
                <a:gd name="connsiteY83" fmla="*/ 54156 h 81786"/>
                <a:gd name="connsiteX84" fmla="*/ 17573 w 101157"/>
                <a:gd name="connsiteY84" fmla="*/ 52004 h 81786"/>
                <a:gd name="connsiteX85" fmla="*/ 19726 w 101157"/>
                <a:gd name="connsiteY85" fmla="*/ 52004 h 81786"/>
                <a:gd name="connsiteX86" fmla="*/ 19726 w 101157"/>
                <a:gd name="connsiteY86" fmla="*/ 49852 h 81786"/>
                <a:gd name="connsiteX87" fmla="*/ 21878 w 101157"/>
                <a:gd name="connsiteY87" fmla="*/ 49852 h 81786"/>
                <a:gd name="connsiteX88" fmla="*/ 21878 w 101157"/>
                <a:gd name="connsiteY88" fmla="*/ 47699 h 81786"/>
                <a:gd name="connsiteX89" fmla="*/ 24030 w 101157"/>
                <a:gd name="connsiteY89" fmla="*/ 47699 h 81786"/>
                <a:gd name="connsiteX90" fmla="*/ 24030 w 101157"/>
                <a:gd name="connsiteY90" fmla="*/ 45547 h 81786"/>
                <a:gd name="connsiteX91" fmla="*/ 26182 w 101157"/>
                <a:gd name="connsiteY91" fmla="*/ 45547 h 81786"/>
                <a:gd name="connsiteX92" fmla="*/ 26182 w 101157"/>
                <a:gd name="connsiteY92" fmla="*/ 43395 h 81786"/>
                <a:gd name="connsiteX93" fmla="*/ 28335 w 101157"/>
                <a:gd name="connsiteY93" fmla="*/ 43395 h 81786"/>
                <a:gd name="connsiteX94" fmla="*/ 28335 w 101157"/>
                <a:gd name="connsiteY94" fmla="*/ 41242 h 81786"/>
                <a:gd name="connsiteX95" fmla="*/ 30487 w 101157"/>
                <a:gd name="connsiteY95" fmla="*/ 41242 h 81786"/>
                <a:gd name="connsiteX96" fmla="*/ 30487 w 101157"/>
                <a:gd name="connsiteY96" fmla="*/ 39090 h 81786"/>
                <a:gd name="connsiteX97" fmla="*/ 32639 w 101157"/>
                <a:gd name="connsiteY97" fmla="*/ 39090 h 81786"/>
                <a:gd name="connsiteX98" fmla="*/ 32639 w 101157"/>
                <a:gd name="connsiteY98" fmla="*/ 36938 h 81786"/>
                <a:gd name="connsiteX99" fmla="*/ 34792 w 101157"/>
                <a:gd name="connsiteY99" fmla="*/ 36938 h 81786"/>
                <a:gd name="connsiteX100" fmla="*/ 34792 w 101157"/>
                <a:gd name="connsiteY100" fmla="*/ 34786 h 81786"/>
                <a:gd name="connsiteX101" fmla="*/ 36944 w 101157"/>
                <a:gd name="connsiteY101" fmla="*/ 34786 h 81786"/>
                <a:gd name="connsiteX102" fmla="*/ 36944 w 101157"/>
                <a:gd name="connsiteY102" fmla="*/ 32633 h 81786"/>
                <a:gd name="connsiteX103" fmla="*/ 39096 w 101157"/>
                <a:gd name="connsiteY103" fmla="*/ 32633 h 81786"/>
                <a:gd name="connsiteX104" fmla="*/ 39096 w 101157"/>
                <a:gd name="connsiteY104" fmla="*/ 30481 h 81786"/>
                <a:gd name="connsiteX105" fmla="*/ 43401 w 101157"/>
                <a:gd name="connsiteY105" fmla="*/ 30481 h 81786"/>
                <a:gd name="connsiteX106" fmla="*/ 43401 w 101157"/>
                <a:gd name="connsiteY106" fmla="*/ 28329 h 81786"/>
                <a:gd name="connsiteX107" fmla="*/ 45553 w 101157"/>
                <a:gd name="connsiteY107" fmla="*/ 28329 h 81786"/>
                <a:gd name="connsiteX108" fmla="*/ 45553 w 101157"/>
                <a:gd name="connsiteY108" fmla="*/ 26176 h 81786"/>
                <a:gd name="connsiteX109" fmla="*/ 47705 w 101157"/>
                <a:gd name="connsiteY109" fmla="*/ 26176 h 81786"/>
                <a:gd name="connsiteX110" fmla="*/ 47705 w 101157"/>
                <a:gd name="connsiteY110" fmla="*/ 24024 h 81786"/>
                <a:gd name="connsiteX111" fmla="*/ 52010 w 101157"/>
                <a:gd name="connsiteY111" fmla="*/ 24024 h 81786"/>
                <a:gd name="connsiteX112" fmla="*/ 52010 w 101157"/>
                <a:gd name="connsiteY112" fmla="*/ 21872 h 81786"/>
                <a:gd name="connsiteX113" fmla="*/ 54162 w 101157"/>
                <a:gd name="connsiteY113" fmla="*/ 21872 h 81786"/>
                <a:gd name="connsiteX114" fmla="*/ 54162 w 101157"/>
                <a:gd name="connsiteY114" fmla="*/ 19720 h 81786"/>
                <a:gd name="connsiteX115" fmla="*/ 58467 w 101157"/>
                <a:gd name="connsiteY115" fmla="*/ 19720 h 81786"/>
                <a:gd name="connsiteX116" fmla="*/ 58467 w 101157"/>
                <a:gd name="connsiteY116" fmla="*/ 17567 h 81786"/>
                <a:gd name="connsiteX117" fmla="*/ 60619 w 101157"/>
                <a:gd name="connsiteY117" fmla="*/ 17567 h 81786"/>
                <a:gd name="connsiteX118" fmla="*/ 60619 w 101157"/>
                <a:gd name="connsiteY118" fmla="*/ 15415 h 81786"/>
                <a:gd name="connsiteX119" fmla="*/ 64924 w 101157"/>
                <a:gd name="connsiteY119" fmla="*/ 15415 h 81786"/>
                <a:gd name="connsiteX120" fmla="*/ 64924 w 101157"/>
                <a:gd name="connsiteY120" fmla="*/ 13263 h 81786"/>
                <a:gd name="connsiteX121" fmla="*/ 69228 w 101157"/>
                <a:gd name="connsiteY121" fmla="*/ 13263 h 81786"/>
                <a:gd name="connsiteX122" fmla="*/ 69228 w 101157"/>
                <a:gd name="connsiteY122" fmla="*/ 11110 h 81786"/>
                <a:gd name="connsiteX123" fmla="*/ 73533 w 101157"/>
                <a:gd name="connsiteY123" fmla="*/ 11110 h 81786"/>
                <a:gd name="connsiteX124" fmla="*/ 73533 w 101157"/>
                <a:gd name="connsiteY124" fmla="*/ 8958 h 81786"/>
                <a:gd name="connsiteX125" fmla="*/ 77837 w 101157"/>
                <a:gd name="connsiteY125" fmla="*/ 8958 h 81786"/>
                <a:gd name="connsiteX126" fmla="*/ 77837 w 101157"/>
                <a:gd name="connsiteY126" fmla="*/ 6806 h 81786"/>
                <a:gd name="connsiteX127" fmla="*/ 82142 w 101157"/>
                <a:gd name="connsiteY127" fmla="*/ 6806 h 81786"/>
                <a:gd name="connsiteX128" fmla="*/ 82142 w 101157"/>
                <a:gd name="connsiteY128" fmla="*/ 4654 h 81786"/>
                <a:gd name="connsiteX129" fmla="*/ 86446 w 101157"/>
                <a:gd name="connsiteY129" fmla="*/ 4654 h 81786"/>
                <a:gd name="connsiteX130" fmla="*/ 86446 w 101157"/>
                <a:gd name="connsiteY130" fmla="*/ 2501 h 81786"/>
                <a:gd name="connsiteX131" fmla="*/ 99360 w 101157"/>
                <a:gd name="connsiteY131" fmla="*/ 2501 h 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01157" h="81786">
                  <a:moveTo>
                    <a:pt x="99360" y="349"/>
                  </a:moveTo>
                  <a:lnTo>
                    <a:pt x="101512" y="349"/>
                  </a:lnTo>
                  <a:lnTo>
                    <a:pt x="101512" y="6806"/>
                  </a:lnTo>
                  <a:lnTo>
                    <a:pt x="99360" y="6806"/>
                  </a:lnTo>
                  <a:lnTo>
                    <a:pt x="99360" y="8958"/>
                  </a:lnTo>
                  <a:lnTo>
                    <a:pt x="97208" y="8958"/>
                  </a:lnTo>
                  <a:lnTo>
                    <a:pt x="97208" y="11110"/>
                  </a:lnTo>
                  <a:lnTo>
                    <a:pt x="92903" y="11110"/>
                  </a:lnTo>
                  <a:lnTo>
                    <a:pt x="92903" y="13263"/>
                  </a:lnTo>
                  <a:lnTo>
                    <a:pt x="90751" y="13263"/>
                  </a:lnTo>
                  <a:lnTo>
                    <a:pt x="90751" y="15415"/>
                  </a:lnTo>
                  <a:lnTo>
                    <a:pt x="86446" y="15415"/>
                  </a:lnTo>
                  <a:lnTo>
                    <a:pt x="86446" y="17567"/>
                  </a:lnTo>
                  <a:lnTo>
                    <a:pt x="84294" y="17567"/>
                  </a:lnTo>
                  <a:lnTo>
                    <a:pt x="84294" y="19720"/>
                  </a:lnTo>
                  <a:lnTo>
                    <a:pt x="82142" y="19720"/>
                  </a:lnTo>
                  <a:lnTo>
                    <a:pt x="82142" y="21872"/>
                  </a:lnTo>
                  <a:lnTo>
                    <a:pt x="77837" y="21872"/>
                  </a:lnTo>
                  <a:lnTo>
                    <a:pt x="77837" y="24024"/>
                  </a:lnTo>
                  <a:lnTo>
                    <a:pt x="75685" y="24024"/>
                  </a:lnTo>
                  <a:lnTo>
                    <a:pt x="75685" y="26176"/>
                  </a:lnTo>
                  <a:lnTo>
                    <a:pt x="73533" y="26176"/>
                  </a:lnTo>
                  <a:lnTo>
                    <a:pt x="73533" y="28329"/>
                  </a:lnTo>
                  <a:lnTo>
                    <a:pt x="69228" y="28329"/>
                  </a:lnTo>
                  <a:lnTo>
                    <a:pt x="69228" y="30481"/>
                  </a:lnTo>
                  <a:lnTo>
                    <a:pt x="67076" y="30481"/>
                  </a:lnTo>
                  <a:lnTo>
                    <a:pt x="67076" y="32633"/>
                  </a:lnTo>
                  <a:lnTo>
                    <a:pt x="64924" y="32633"/>
                  </a:lnTo>
                  <a:lnTo>
                    <a:pt x="64924" y="34786"/>
                  </a:lnTo>
                  <a:lnTo>
                    <a:pt x="60619" y="34786"/>
                  </a:lnTo>
                  <a:lnTo>
                    <a:pt x="60619" y="36938"/>
                  </a:lnTo>
                  <a:lnTo>
                    <a:pt x="58467" y="36938"/>
                  </a:lnTo>
                  <a:lnTo>
                    <a:pt x="58467" y="39090"/>
                  </a:lnTo>
                  <a:lnTo>
                    <a:pt x="56314" y="39090"/>
                  </a:lnTo>
                  <a:lnTo>
                    <a:pt x="56314" y="41242"/>
                  </a:lnTo>
                  <a:lnTo>
                    <a:pt x="52010" y="41242"/>
                  </a:lnTo>
                  <a:lnTo>
                    <a:pt x="52010" y="43395"/>
                  </a:lnTo>
                  <a:lnTo>
                    <a:pt x="49858" y="43395"/>
                  </a:lnTo>
                  <a:lnTo>
                    <a:pt x="49858" y="45547"/>
                  </a:lnTo>
                  <a:lnTo>
                    <a:pt x="47705" y="45547"/>
                  </a:lnTo>
                  <a:lnTo>
                    <a:pt x="47705" y="47699"/>
                  </a:lnTo>
                  <a:lnTo>
                    <a:pt x="43401" y="47699"/>
                  </a:lnTo>
                  <a:lnTo>
                    <a:pt x="43401" y="49852"/>
                  </a:lnTo>
                  <a:lnTo>
                    <a:pt x="41248" y="49852"/>
                  </a:lnTo>
                  <a:lnTo>
                    <a:pt x="41248" y="54156"/>
                  </a:lnTo>
                  <a:lnTo>
                    <a:pt x="36944" y="54156"/>
                  </a:lnTo>
                  <a:lnTo>
                    <a:pt x="36944" y="56308"/>
                  </a:lnTo>
                  <a:lnTo>
                    <a:pt x="32639" y="56308"/>
                  </a:lnTo>
                  <a:lnTo>
                    <a:pt x="32639" y="58461"/>
                  </a:lnTo>
                  <a:lnTo>
                    <a:pt x="28335" y="58461"/>
                  </a:lnTo>
                  <a:lnTo>
                    <a:pt x="28335" y="60613"/>
                  </a:lnTo>
                  <a:lnTo>
                    <a:pt x="24030" y="60613"/>
                  </a:lnTo>
                  <a:lnTo>
                    <a:pt x="24030" y="62765"/>
                  </a:lnTo>
                  <a:lnTo>
                    <a:pt x="21878" y="62765"/>
                  </a:lnTo>
                  <a:lnTo>
                    <a:pt x="21878" y="64918"/>
                  </a:lnTo>
                  <a:lnTo>
                    <a:pt x="19726" y="64918"/>
                  </a:lnTo>
                  <a:lnTo>
                    <a:pt x="19726" y="67070"/>
                  </a:lnTo>
                  <a:lnTo>
                    <a:pt x="17573" y="67070"/>
                  </a:lnTo>
                  <a:lnTo>
                    <a:pt x="17573" y="69222"/>
                  </a:lnTo>
                  <a:lnTo>
                    <a:pt x="15421" y="69222"/>
                  </a:lnTo>
                  <a:lnTo>
                    <a:pt x="15421" y="71374"/>
                  </a:lnTo>
                  <a:lnTo>
                    <a:pt x="11116" y="71374"/>
                  </a:lnTo>
                  <a:lnTo>
                    <a:pt x="11116" y="73527"/>
                  </a:lnTo>
                  <a:lnTo>
                    <a:pt x="6812" y="73527"/>
                  </a:lnTo>
                  <a:lnTo>
                    <a:pt x="6812" y="79984"/>
                  </a:lnTo>
                  <a:lnTo>
                    <a:pt x="4660" y="79984"/>
                  </a:lnTo>
                  <a:lnTo>
                    <a:pt x="4660" y="82136"/>
                  </a:lnTo>
                  <a:lnTo>
                    <a:pt x="355" y="82136"/>
                  </a:lnTo>
                  <a:lnTo>
                    <a:pt x="355" y="75679"/>
                  </a:lnTo>
                  <a:lnTo>
                    <a:pt x="2507" y="75679"/>
                  </a:lnTo>
                  <a:lnTo>
                    <a:pt x="2507" y="71374"/>
                  </a:lnTo>
                  <a:lnTo>
                    <a:pt x="4660" y="71374"/>
                  </a:lnTo>
                  <a:lnTo>
                    <a:pt x="4660" y="69222"/>
                  </a:lnTo>
                  <a:lnTo>
                    <a:pt x="6812" y="69222"/>
                  </a:lnTo>
                  <a:lnTo>
                    <a:pt x="6812" y="64918"/>
                  </a:lnTo>
                  <a:lnTo>
                    <a:pt x="8964" y="64918"/>
                  </a:lnTo>
                  <a:lnTo>
                    <a:pt x="8964" y="62765"/>
                  </a:lnTo>
                  <a:lnTo>
                    <a:pt x="11116" y="62765"/>
                  </a:lnTo>
                  <a:lnTo>
                    <a:pt x="11116" y="60613"/>
                  </a:lnTo>
                  <a:lnTo>
                    <a:pt x="13269" y="60613"/>
                  </a:lnTo>
                  <a:lnTo>
                    <a:pt x="13269" y="56308"/>
                  </a:lnTo>
                  <a:lnTo>
                    <a:pt x="15421" y="56308"/>
                  </a:lnTo>
                  <a:lnTo>
                    <a:pt x="15421" y="54156"/>
                  </a:lnTo>
                  <a:lnTo>
                    <a:pt x="17573" y="54156"/>
                  </a:lnTo>
                  <a:lnTo>
                    <a:pt x="17573" y="52004"/>
                  </a:lnTo>
                  <a:lnTo>
                    <a:pt x="19726" y="52004"/>
                  </a:lnTo>
                  <a:lnTo>
                    <a:pt x="19726" y="49852"/>
                  </a:lnTo>
                  <a:lnTo>
                    <a:pt x="21878" y="49852"/>
                  </a:lnTo>
                  <a:lnTo>
                    <a:pt x="21878" y="47699"/>
                  </a:lnTo>
                  <a:lnTo>
                    <a:pt x="24030" y="47699"/>
                  </a:lnTo>
                  <a:lnTo>
                    <a:pt x="24030" y="45547"/>
                  </a:lnTo>
                  <a:lnTo>
                    <a:pt x="26182" y="45547"/>
                  </a:lnTo>
                  <a:lnTo>
                    <a:pt x="26182" y="43395"/>
                  </a:lnTo>
                  <a:lnTo>
                    <a:pt x="28335" y="43395"/>
                  </a:lnTo>
                  <a:lnTo>
                    <a:pt x="28335" y="41242"/>
                  </a:lnTo>
                  <a:lnTo>
                    <a:pt x="30487" y="41242"/>
                  </a:lnTo>
                  <a:lnTo>
                    <a:pt x="30487" y="39090"/>
                  </a:lnTo>
                  <a:lnTo>
                    <a:pt x="32639" y="39090"/>
                  </a:lnTo>
                  <a:lnTo>
                    <a:pt x="32639" y="36938"/>
                  </a:lnTo>
                  <a:lnTo>
                    <a:pt x="34792" y="36938"/>
                  </a:lnTo>
                  <a:lnTo>
                    <a:pt x="34792" y="34786"/>
                  </a:lnTo>
                  <a:lnTo>
                    <a:pt x="36944" y="34786"/>
                  </a:lnTo>
                  <a:lnTo>
                    <a:pt x="36944" y="32633"/>
                  </a:lnTo>
                  <a:lnTo>
                    <a:pt x="39096" y="32633"/>
                  </a:lnTo>
                  <a:lnTo>
                    <a:pt x="39096" y="30481"/>
                  </a:lnTo>
                  <a:lnTo>
                    <a:pt x="43401" y="30481"/>
                  </a:lnTo>
                  <a:lnTo>
                    <a:pt x="43401" y="28329"/>
                  </a:lnTo>
                  <a:lnTo>
                    <a:pt x="45553" y="28329"/>
                  </a:lnTo>
                  <a:lnTo>
                    <a:pt x="45553" y="26176"/>
                  </a:lnTo>
                  <a:lnTo>
                    <a:pt x="47705" y="26176"/>
                  </a:lnTo>
                  <a:lnTo>
                    <a:pt x="47705" y="24024"/>
                  </a:lnTo>
                  <a:lnTo>
                    <a:pt x="52010" y="24024"/>
                  </a:lnTo>
                  <a:lnTo>
                    <a:pt x="52010" y="21872"/>
                  </a:lnTo>
                  <a:lnTo>
                    <a:pt x="54162" y="21872"/>
                  </a:lnTo>
                  <a:lnTo>
                    <a:pt x="54162" y="19720"/>
                  </a:lnTo>
                  <a:lnTo>
                    <a:pt x="58467" y="19720"/>
                  </a:lnTo>
                  <a:lnTo>
                    <a:pt x="58467" y="17567"/>
                  </a:lnTo>
                  <a:lnTo>
                    <a:pt x="60619" y="17567"/>
                  </a:lnTo>
                  <a:lnTo>
                    <a:pt x="60619" y="15415"/>
                  </a:lnTo>
                  <a:lnTo>
                    <a:pt x="64924" y="15415"/>
                  </a:lnTo>
                  <a:lnTo>
                    <a:pt x="64924" y="13263"/>
                  </a:lnTo>
                  <a:lnTo>
                    <a:pt x="69228" y="13263"/>
                  </a:lnTo>
                  <a:lnTo>
                    <a:pt x="69228" y="11110"/>
                  </a:lnTo>
                  <a:lnTo>
                    <a:pt x="73533" y="11110"/>
                  </a:lnTo>
                  <a:lnTo>
                    <a:pt x="73533" y="8958"/>
                  </a:lnTo>
                  <a:lnTo>
                    <a:pt x="77837" y="8958"/>
                  </a:lnTo>
                  <a:lnTo>
                    <a:pt x="77837" y="6806"/>
                  </a:lnTo>
                  <a:lnTo>
                    <a:pt x="82142" y="6806"/>
                  </a:lnTo>
                  <a:lnTo>
                    <a:pt x="82142" y="4654"/>
                  </a:lnTo>
                  <a:lnTo>
                    <a:pt x="86446" y="4654"/>
                  </a:lnTo>
                  <a:lnTo>
                    <a:pt x="86446" y="2501"/>
                  </a:lnTo>
                  <a:lnTo>
                    <a:pt x="99360" y="2501"/>
                  </a:lnTo>
                  <a:close/>
                </a:path>
              </a:pathLst>
            </a:custGeom>
            <a:solidFill>
              <a:srgbClr val="F1F1E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B817469-5B08-741A-A0B3-4DCA0BCD968A}"/>
                </a:ext>
              </a:extLst>
            </p:cNvPr>
            <p:cNvSpPr/>
            <p:nvPr/>
          </p:nvSpPr>
          <p:spPr>
            <a:xfrm>
              <a:off x="12108803" y="8059185"/>
              <a:ext cx="118375" cy="45198"/>
            </a:xfrm>
            <a:custGeom>
              <a:avLst/>
              <a:gdLst>
                <a:gd name="connsiteX0" fmla="*/ 97249 w 118375"/>
                <a:gd name="connsiteY0" fmla="*/ 282 h 45198"/>
                <a:gd name="connsiteX1" fmla="*/ 99401 w 118375"/>
                <a:gd name="connsiteY1" fmla="*/ 282 h 45198"/>
                <a:gd name="connsiteX2" fmla="*/ 99401 w 118375"/>
                <a:gd name="connsiteY2" fmla="*/ 4587 h 45198"/>
                <a:gd name="connsiteX3" fmla="*/ 97249 w 118375"/>
                <a:gd name="connsiteY3" fmla="*/ 4587 h 45198"/>
                <a:gd name="connsiteX4" fmla="*/ 97249 w 118375"/>
                <a:gd name="connsiteY4" fmla="*/ 17500 h 45198"/>
                <a:gd name="connsiteX5" fmla="*/ 95097 w 118375"/>
                <a:gd name="connsiteY5" fmla="*/ 17500 h 45198"/>
                <a:gd name="connsiteX6" fmla="*/ 95097 w 118375"/>
                <a:gd name="connsiteY6" fmla="*/ 19653 h 45198"/>
                <a:gd name="connsiteX7" fmla="*/ 92944 w 118375"/>
                <a:gd name="connsiteY7" fmla="*/ 19653 h 45198"/>
                <a:gd name="connsiteX8" fmla="*/ 92944 w 118375"/>
                <a:gd name="connsiteY8" fmla="*/ 23957 h 45198"/>
                <a:gd name="connsiteX9" fmla="*/ 97249 w 118375"/>
                <a:gd name="connsiteY9" fmla="*/ 23957 h 45198"/>
                <a:gd name="connsiteX10" fmla="*/ 97249 w 118375"/>
                <a:gd name="connsiteY10" fmla="*/ 19653 h 45198"/>
                <a:gd name="connsiteX11" fmla="*/ 105858 w 118375"/>
                <a:gd name="connsiteY11" fmla="*/ 19653 h 45198"/>
                <a:gd name="connsiteX12" fmla="*/ 105858 w 118375"/>
                <a:gd name="connsiteY12" fmla="*/ 15348 h 45198"/>
                <a:gd name="connsiteX13" fmla="*/ 112315 w 118375"/>
                <a:gd name="connsiteY13" fmla="*/ 15348 h 45198"/>
                <a:gd name="connsiteX14" fmla="*/ 112315 w 118375"/>
                <a:gd name="connsiteY14" fmla="*/ 11043 h 45198"/>
                <a:gd name="connsiteX15" fmla="*/ 118772 w 118375"/>
                <a:gd name="connsiteY15" fmla="*/ 11043 h 45198"/>
                <a:gd name="connsiteX16" fmla="*/ 118772 w 118375"/>
                <a:gd name="connsiteY16" fmla="*/ 13196 h 45198"/>
                <a:gd name="connsiteX17" fmla="*/ 116619 w 118375"/>
                <a:gd name="connsiteY17" fmla="*/ 13196 h 45198"/>
                <a:gd name="connsiteX18" fmla="*/ 116619 w 118375"/>
                <a:gd name="connsiteY18" fmla="*/ 15348 h 45198"/>
                <a:gd name="connsiteX19" fmla="*/ 114467 w 118375"/>
                <a:gd name="connsiteY19" fmla="*/ 15348 h 45198"/>
                <a:gd name="connsiteX20" fmla="*/ 114467 w 118375"/>
                <a:gd name="connsiteY20" fmla="*/ 17500 h 45198"/>
                <a:gd name="connsiteX21" fmla="*/ 110163 w 118375"/>
                <a:gd name="connsiteY21" fmla="*/ 17500 h 45198"/>
                <a:gd name="connsiteX22" fmla="*/ 110163 w 118375"/>
                <a:gd name="connsiteY22" fmla="*/ 19653 h 45198"/>
                <a:gd name="connsiteX23" fmla="*/ 108010 w 118375"/>
                <a:gd name="connsiteY23" fmla="*/ 19653 h 45198"/>
                <a:gd name="connsiteX24" fmla="*/ 108010 w 118375"/>
                <a:gd name="connsiteY24" fmla="*/ 21805 h 45198"/>
                <a:gd name="connsiteX25" fmla="*/ 103706 w 118375"/>
                <a:gd name="connsiteY25" fmla="*/ 21805 h 45198"/>
                <a:gd name="connsiteX26" fmla="*/ 103706 w 118375"/>
                <a:gd name="connsiteY26" fmla="*/ 26109 h 45198"/>
                <a:gd name="connsiteX27" fmla="*/ 101553 w 118375"/>
                <a:gd name="connsiteY27" fmla="*/ 26109 h 45198"/>
                <a:gd name="connsiteX28" fmla="*/ 101553 w 118375"/>
                <a:gd name="connsiteY28" fmla="*/ 28262 h 45198"/>
                <a:gd name="connsiteX29" fmla="*/ 99401 w 118375"/>
                <a:gd name="connsiteY29" fmla="*/ 28262 h 45198"/>
                <a:gd name="connsiteX30" fmla="*/ 99401 w 118375"/>
                <a:gd name="connsiteY30" fmla="*/ 32566 h 45198"/>
                <a:gd name="connsiteX31" fmla="*/ 97249 w 118375"/>
                <a:gd name="connsiteY31" fmla="*/ 32566 h 45198"/>
                <a:gd name="connsiteX32" fmla="*/ 97249 w 118375"/>
                <a:gd name="connsiteY32" fmla="*/ 34719 h 45198"/>
                <a:gd name="connsiteX33" fmla="*/ 90792 w 118375"/>
                <a:gd name="connsiteY33" fmla="*/ 34719 h 45198"/>
                <a:gd name="connsiteX34" fmla="*/ 90792 w 118375"/>
                <a:gd name="connsiteY34" fmla="*/ 36871 h 45198"/>
                <a:gd name="connsiteX35" fmla="*/ 88640 w 118375"/>
                <a:gd name="connsiteY35" fmla="*/ 36871 h 45198"/>
                <a:gd name="connsiteX36" fmla="*/ 88640 w 118375"/>
                <a:gd name="connsiteY36" fmla="*/ 39023 h 45198"/>
                <a:gd name="connsiteX37" fmla="*/ 75726 w 118375"/>
                <a:gd name="connsiteY37" fmla="*/ 39023 h 45198"/>
                <a:gd name="connsiteX38" fmla="*/ 75726 w 118375"/>
                <a:gd name="connsiteY38" fmla="*/ 41175 h 45198"/>
                <a:gd name="connsiteX39" fmla="*/ 67117 w 118375"/>
                <a:gd name="connsiteY39" fmla="*/ 41175 h 45198"/>
                <a:gd name="connsiteX40" fmla="*/ 67117 w 118375"/>
                <a:gd name="connsiteY40" fmla="*/ 43328 h 45198"/>
                <a:gd name="connsiteX41" fmla="*/ 58508 w 118375"/>
                <a:gd name="connsiteY41" fmla="*/ 43328 h 45198"/>
                <a:gd name="connsiteX42" fmla="*/ 58508 w 118375"/>
                <a:gd name="connsiteY42" fmla="*/ 45480 h 45198"/>
                <a:gd name="connsiteX43" fmla="*/ 396 w 118375"/>
                <a:gd name="connsiteY43" fmla="*/ 45480 h 45198"/>
                <a:gd name="connsiteX44" fmla="*/ 396 w 118375"/>
                <a:gd name="connsiteY44" fmla="*/ 41175 h 45198"/>
                <a:gd name="connsiteX45" fmla="*/ 11157 w 118375"/>
                <a:gd name="connsiteY45" fmla="*/ 41175 h 45198"/>
                <a:gd name="connsiteX46" fmla="*/ 11157 w 118375"/>
                <a:gd name="connsiteY46" fmla="*/ 36871 h 45198"/>
                <a:gd name="connsiteX47" fmla="*/ 17614 w 118375"/>
                <a:gd name="connsiteY47" fmla="*/ 36871 h 45198"/>
                <a:gd name="connsiteX48" fmla="*/ 17614 w 118375"/>
                <a:gd name="connsiteY48" fmla="*/ 34719 h 45198"/>
                <a:gd name="connsiteX49" fmla="*/ 28376 w 118375"/>
                <a:gd name="connsiteY49" fmla="*/ 34719 h 45198"/>
                <a:gd name="connsiteX50" fmla="*/ 28376 w 118375"/>
                <a:gd name="connsiteY50" fmla="*/ 32566 h 45198"/>
                <a:gd name="connsiteX51" fmla="*/ 41289 w 118375"/>
                <a:gd name="connsiteY51" fmla="*/ 32566 h 45198"/>
                <a:gd name="connsiteX52" fmla="*/ 41289 w 118375"/>
                <a:gd name="connsiteY52" fmla="*/ 30414 h 45198"/>
                <a:gd name="connsiteX53" fmla="*/ 45594 w 118375"/>
                <a:gd name="connsiteY53" fmla="*/ 30414 h 45198"/>
                <a:gd name="connsiteX54" fmla="*/ 45594 w 118375"/>
                <a:gd name="connsiteY54" fmla="*/ 28262 h 45198"/>
                <a:gd name="connsiteX55" fmla="*/ 54203 w 118375"/>
                <a:gd name="connsiteY55" fmla="*/ 28262 h 45198"/>
                <a:gd name="connsiteX56" fmla="*/ 54203 w 118375"/>
                <a:gd name="connsiteY56" fmla="*/ 26109 h 45198"/>
                <a:gd name="connsiteX57" fmla="*/ 58508 w 118375"/>
                <a:gd name="connsiteY57" fmla="*/ 26109 h 45198"/>
                <a:gd name="connsiteX58" fmla="*/ 58508 w 118375"/>
                <a:gd name="connsiteY58" fmla="*/ 23957 h 45198"/>
                <a:gd name="connsiteX59" fmla="*/ 64965 w 118375"/>
                <a:gd name="connsiteY59" fmla="*/ 23957 h 45198"/>
                <a:gd name="connsiteX60" fmla="*/ 64965 w 118375"/>
                <a:gd name="connsiteY60" fmla="*/ 21805 h 45198"/>
                <a:gd name="connsiteX61" fmla="*/ 75726 w 118375"/>
                <a:gd name="connsiteY61" fmla="*/ 21805 h 45198"/>
                <a:gd name="connsiteX62" fmla="*/ 75726 w 118375"/>
                <a:gd name="connsiteY62" fmla="*/ 19653 h 45198"/>
                <a:gd name="connsiteX63" fmla="*/ 90792 w 118375"/>
                <a:gd name="connsiteY63" fmla="*/ 19653 h 45198"/>
                <a:gd name="connsiteX64" fmla="*/ 90792 w 118375"/>
                <a:gd name="connsiteY64" fmla="*/ 17500 h 45198"/>
                <a:gd name="connsiteX65" fmla="*/ 92944 w 118375"/>
                <a:gd name="connsiteY65" fmla="*/ 17500 h 45198"/>
                <a:gd name="connsiteX66" fmla="*/ 92944 w 118375"/>
                <a:gd name="connsiteY66" fmla="*/ 6739 h 45198"/>
                <a:gd name="connsiteX67" fmla="*/ 95097 w 118375"/>
                <a:gd name="connsiteY67" fmla="*/ 6739 h 45198"/>
                <a:gd name="connsiteX68" fmla="*/ 95097 w 118375"/>
                <a:gd name="connsiteY68" fmla="*/ 2434 h 45198"/>
                <a:gd name="connsiteX69" fmla="*/ 97249 w 118375"/>
                <a:gd name="connsiteY69" fmla="*/ 2434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18375" h="45198">
                  <a:moveTo>
                    <a:pt x="97249" y="282"/>
                  </a:moveTo>
                  <a:lnTo>
                    <a:pt x="99401" y="282"/>
                  </a:lnTo>
                  <a:lnTo>
                    <a:pt x="99401" y="4587"/>
                  </a:lnTo>
                  <a:lnTo>
                    <a:pt x="97249" y="4587"/>
                  </a:lnTo>
                  <a:lnTo>
                    <a:pt x="97249" y="17500"/>
                  </a:lnTo>
                  <a:lnTo>
                    <a:pt x="95097" y="17500"/>
                  </a:lnTo>
                  <a:lnTo>
                    <a:pt x="95097" y="19653"/>
                  </a:lnTo>
                  <a:lnTo>
                    <a:pt x="92944" y="19653"/>
                  </a:lnTo>
                  <a:lnTo>
                    <a:pt x="92944" y="23957"/>
                  </a:lnTo>
                  <a:lnTo>
                    <a:pt x="97249" y="23957"/>
                  </a:lnTo>
                  <a:lnTo>
                    <a:pt x="97249" y="19653"/>
                  </a:lnTo>
                  <a:lnTo>
                    <a:pt x="105858" y="19653"/>
                  </a:lnTo>
                  <a:lnTo>
                    <a:pt x="105858" y="15348"/>
                  </a:lnTo>
                  <a:lnTo>
                    <a:pt x="112315" y="15348"/>
                  </a:lnTo>
                  <a:lnTo>
                    <a:pt x="112315" y="11043"/>
                  </a:lnTo>
                  <a:lnTo>
                    <a:pt x="118772" y="11043"/>
                  </a:lnTo>
                  <a:lnTo>
                    <a:pt x="118772" y="13196"/>
                  </a:lnTo>
                  <a:lnTo>
                    <a:pt x="116619" y="13196"/>
                  </a:lnTo>
                  <a:lnTo>
                    <a:pt x="116619" y="15348"/>
                  </a:lnTo>
                  <a:lnTo>
                    <a:pt x="114467" y="15348"/>
                  </a:lnTo>
                  <a:lnTo>
                    <a:pt x="114467" y="17500"/>
                  </a:lnTo>
                  <a:lnTo>
                    <a:pt x="110163" y="17500"/>
                  </a:lnTo>
                  <a:lnTo>
                    <a:pt x="110163" y="19653"/>
                  </a:lnTo>
                  <a:lnTo>
                    <a:pt x="108010" y="19653"/>
                  </a:lnTo>
                  <a:lnTo>
                    <a:pt x="108010" y="21805"/>
                  </a:lnTo>
                  <a:lnTo>
                    <a:pt x="103706" y="21805"/>
                  </a:lnTo>
                  <a:lnTo>
                    <a:pt x="103706" y="26109"/>
                  </a:lnTo>
                  <a:lnTo>
                    <a:pt x="101553" y="26109"/>
                  </a:lnTo>
                  <a:lnTo>
                    <a:pt x="101553" y="28262"/>
                  </a:lnTo>
                  <a:lnTo>
                    <a:pt x="99401" y="28262"/>
                  </a:lnTo>
                  <a:lnTo>
                    <a:pt x="99401" y="32566"/>
                  </a:lnTo>
                  <a:lnTo>
                    <a:pt x="97249" y="32566"/>
                  </a:lnTo>
                  <a:lnTo>
                    <a:pt x="97249" y="34719"/>
                  </a:lnTo>
                  <a:lnTo>
                    <a:pt x="90792" y="34719"/>
                  </a:lnTo>
                  <a:lnTo>
                    <a:pt x="90792" y="36871"/>
                  </a:lnTo>
                  <a:lnTo>
                    <a:pt x="88640" y="36871"/>
                  </a:lnTo>
                  <a:lnTo>
                    <a:pt x="88640" y="39023"/>
                  </a:lnTo>
                  <a:lnTo>
                    <a:pt x="75726" y="39023"/>
                  </a:lnTo>
                  <a:lnTo>
                    <a:pt x="75726" y="41175"/>
                  </a:lnTo>
                  <a:lnTo>
                    <a:pt x="67117" y="41175"/>
                  </a:lnTo>
                  <a:lnTo>
                    <a:pt x="67117" y="43328"/>
                  </a:lnTo>
                  <a:lnTo>
                    <a:pt x="58508" y="43328"/>
                  </a:lnTo>
                  <a:lnTo>
                    <a:pt x="58508" y="45480"/>
                  </a:lnTo>
                  <a:lnTo>
                    <a:pt x="396" y="45480"/>
                  </a:lnTo>
                  <a:lnTo>
                    <a:pt x="396" y="41175"/>
                  </a:lnTo>
                  <a:lnTo>
                    <a:pt x="11157" y="41175"/>
                  </a:lnTo>
                  <a:lnTo>
                    <a:pt x="11157" y="36871"/>
                  </a:lnTo>
                  <a:lnTo>
                    <a:pt x="17614" y="36871"/>
                  </a:lnTo>
                  <a:lnTo>
                    <a:pt x="17614" y="34719"/>
                  </a:lnTo>
                  <a:lnTo>
                    <a:pt x="28376" y="34719"/>
                  </a:lnTo>
                  <a:lnTo>
                    <a:pt x="28376" y="32566"/>
                  </a:lnTo>
                  <a:lnTo>
                    <a:pt x="41289" y="32566"/>
                  </a:lnTo>
                  <a:lnTo>
                    <a:pt x="41289" y="30414"/>
                  </a:lnTo>
                  <a:lnTo>
                    <a:pt x="45594" y="30414"/>
                  </a:lnTo>
                  <a:lnTo>
                    <a:pt x="45594" y="28262"/>
                  </a:lnTo>
                  <a:lnTo>
                    <a:pt x="54203" y="28262"/>
                  </a:lnTo>
                  <a:lnTo>
                    <a:pt x="54203" y="26109"/>
                  </a:lnTo>
                  <a:lnTo>
                    <a:pt x="58508" y="26109"/>
                  </a:lnTo>
                  <a:lnTo>
                    <a:pt x="58508" y="23957"/>
                  </a:lnTo>
                  <a:lnTo>
                    <a:pt x="64965" y="23957"/>
                  </a:lnTo>
                  <a:lnTo>
                    <a:pt x="64965" y="21805"/>
                  </a:lnTo>
                  <a:lnTo>
                    <a:pt x="75726" y="21805"/>
                  </a:lnTo>
                  <a:lnTo>
                    <a:pt x="75726" y="19653"/>
                  </a:lnTo>
                  <a:lnTo>
                    <a:pt x="90792" y="19653"/>
                  </a:lnTo>
                  <a:lnTo>
                    <a:pt x="90792" y="17500"/>
                  </a:lnTo>
                  <a:lnTo>
                    <a:pt x="92944" y="17500"/>
                  </a:lnTo>
                  <a:lnTo>
                    <a:pt x="92944" y="6739"/>
                  </a:lnTo>
                  <a:lnTo>
                    <a:pt x="95097" y="6739"/>
                  </a:lnTo>
                  <a:lnTo>
                    <a:pt x="95097" y="2434"/>
                  </a:lnTo>
                  <a:lnTo>
                    <a:pt x="97249" y="2434"/>
                  </a:lnTo>
                  <a:close/>
                </a:path>
              </a:pathLst>
            </a:custGeom>
            <a:solidFill>
              <a:srgbClr val="F6F5E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ECCD1A76-ED9B-373C-0DB6-5439EDAFB9CF}"/>
                </a:ext>
              </a:extLst>
            </p:cNvPr>
            <p:cNvSpPr/>
            <p:nvPr/>
          </p:nvSpPr>
          <p:spPr>
            <a:xfrm>
              <a:off x="12050691" y="7912830"/>
              <a:ext cx="73177" cy="51654"/>
            </a:xfrm>
            <a:custGeom>
              <a:avLst/>
              <a:gdLst>
                <a:gd name="connsiteX0" fmla="*/ 2477 w 73177"/>
                <a:gd name="connsiteY0" fmla="*/ 214 h 51654"/>
                <a:gd name="connsiteX1" fmla="*/ 8934 w 73177"/>
                <a:gd name="connsiteY1" fmla="*/ 214 h 51654"/>
                <a:gd name="connsiteX2" fmla="*/ 8934 w 73177"/>
                <a:gd name="connsiteY2" fmla="*/ 2366 h 51654"/>
                <a:gd name="connsiteX3" fmla="*/ 13239 w 73177"/>
                <a:gd name="connsiteY3" fmla="*/ 2366 h 51654"/>
                <a:gd name="connsiteX4" fmla="*/ 13239 w 73177"/>
                <a:gd name="connsiteY4" fmla="*/ 4519 h 51654"/>
                <a:gd name="connsiteX5" fmla="*/ 19696 w 73177"/>
                <a:gd name="connsiteY5" fmla="*/ 4519 h 51654"/>
                <a:gd name="connsiteX6" fmla="*/ 19696 w 73177"/>
                <a:gd name="connsiteY6" fmla="*/ 6671 h 51654"/>
                <a:gd name="connsiteX7" fmla="*/ 24000 w 73177"/>
                <a:gd name="connsiteY7" fmla="*/ 6671 h 51654"/>
                <a:gd name="connsiteX8" fmla="*/ 24000 w 73177"/>
                <a:gd name="connsiteY8" fmla="*/ 8823 h 51654"/>
                <a:gd name="connsiteX9" fmla="*/ 34762 w 73177"/>
                <a:gd name="connsiteY9" fmla="*/ 8823 h 51654"/>
                <a:gd name="connsiteX10" fmla="*/ 34762 w 73177"/>
                <a:gd name="connsiteY10" fmla="*/ 10975 h 51654"/>
                <a:gd name="connsiteX11" fmla="*/ 36914 w 73177"/>
                <a:gd name="connsiteY11" fmla="*/ 10975 h 51654"/>
                <a:gd name="connsiteX12" fmla="*/ 36914 w 73177"/>
                <a:gd name="connsiteY12" fmla="*/ 13128 h 51654"/>
                <a:gd name="connsiteX13" fmla="*/ 43371 w 73177"/>
                <a:gd name="connsiteY13" fmla="*/ 13128 h 51654"/>
                <a:gd name="connsiteX14" fmla="*/ 43371 w 73177"/>
                <a:gd name="connsiteY14" fmla="*/ 15280 h 51654"/>
                <a:gd name="connsiteX15" fmla="*/ 49828 w 73177"/>
                <a:gd name="connsiteY15" fmla="*/ 15280 h 51654"/>
                <a:gd name="connsiteX16" fmla="*/ 49828 w 73177"/>
                <a:gd name="connsiteY16" fmla="*/ 17432 h 51654"/>
                <a:gd name="connsiteX17" fmla="*/ 56284 w 73177"/>
                <a:gd name="connsiteY17" fmla="*/ 17432 h 51654"/>
                <a:gd name="connsiteX18" fmla="*/ 56284 w 73177"/>
                <a:gd name="connsiteY18" fmla="*/ 19585 h 51654"/>
                <a:gd name="connsiteX19" fmla="*/ 60589 w 73177"/>
                <a:gd name="connsiteY19" fmla="*/ 19585 h 51654"/>
                <a:gd name="connsiteX20" fmla="*/ 60589 w 73177"/>
                <a:gd name="connsiteY20" fmla="*/ 21737 h 51654"/>
                <a:gd name="connsiteX21" fmla="*/ 64894 w 73177"/>
                <a:gd name="connsiteY21" fmla="*/ 21737 h 51654"/>
                <a:gd name="connsiteX22" fmla="*/ 64894 w 73177"/>
                <a:gd name="connsiteY22" fmla="*/ 28194 h 51654"/>
                <a:gd name="connsiteX23" fmla="*/ 71350 w 73177"/>
                <a:gd name="connsiteY23" fmla="*/ 28194 h 51654"/>
                <a:gd name="connsiteX24" fmla="*/ 71350 w 73177"/>
                <a:gd name="connsiteY24" fmla="*/ 30346 h 51654"/>
                <a:gd name="connsiteX25" fmla="*/ 73503 w 73177"/>
                <a:gd name="connsiteY25" fmla="*/ 30346 h 51654"/>
                <a:gd name="connsiteX26" fmla="*/ 73503 w 73177"/>
                <a:gd name="connsiteY26" fmla="*/ 32498 h 51654"/>
                <a:gd name="connsiteX27" fmla="*/ 71350 w 73177"/>
                <a:gd name="connsiteY27" fmla="*/ 32498 h 51654"/>
                <a:gd name="connsiteX28" fmla="*/ 71350 w 73177"/>
                <a:gd name="connsiteY28" fmla="*/ 34651 h 51654"/>
                <a:gd name="connsiteX29" fmla="*/ 69198 w 73177"/>
                <a:gd name="connsiteY29" fmla="*/ 34651 h 51654"/>
                <a:gd name="connsiteX30" fmla="*/ 69198 w 73177"/>
                <a:gd name="connsiteY30" fmla="*/ 36803 h 51654"/>
                <a:gd name="connsiteX31" fmla="*/ 67046 w 73177"/>
                <a:gd name="connsiteY31" fmla="*/ 36803 h 51654"/>
                <a:gd name="connsiteX32" fmla="*/ 67046 w 73177"/>
                <a:gd name="connsiteY32" fmla="*/ 43260 h 51654"/>
                <a:gd name="connsiteX33" fmla="*/ 69198 w 73177"/>
                <a:gd name="connsiteY33" fmla="*/ 43260 h 51654"/>
                <a:gd name="connsiteX34" fmla="*/ 69198 w 73177"/>
                <a:gd name="connsiteY34" fmla="*/ 47564 h 51654"/>
                <a:gd name="connsiteX35" fmla="*/ 73503 w 73177"/>
                <a:gd name="connsiteY35" fmla="*/ 47564 h 51654"/>
                <a:gd name="connsiteX36" fmla="*/ 73503 w 73177"/>
                <a:gd name="connsiteY36" fmla="*/ 51869 h 51654"/>
                <a:gd name="connsiteX37" fmla="*/ 69198 w 73177"/>
                <a:gd name="connsiteY37" fmla="*/ 51869 h 51654"/>
                <a:gd name="connsiteX38" fmla="*/ 69198 w 73177"/>
                <a:gd name="connsiteY38" fmla="*/ 49717 h 51654"/>
                <a:gd name="connsiteX39" fmla="*/ 64894 w 73177"/>
                <a:gd name="connsiteY39" fmla="*/ 49717 h 51654"/>
                <a:gd name="connsiteX40" fmla="*/ 64894 w 73177"/>
                <a:gd name="connsiteY40" fmla="*/ 47564 h 51654"/>
                <a:gd name="connsiteX41" fmla="*/ 60589 w 73177"/>
                <a:gd name="connsiteY41" fmla="*/ 47564 h 51654"/>
                <a:gd name="connsiteX42" fmla="*/ 60589 w 73177"/>
                <a:gd name="connsiteY42" fmla="*/ 45412 h 51654"/>
                <a:gd name="connsiteX43" fmla="*/ 56284 w 73177"/>
                <a:gd name="connsiteY43" fmla="*/ 45412 h 51654"/>
                <a:gd name="connsiteX44" fmla="*/ 56284 w 73177"/>
                <a:gd name="connsiteY44" fmla="*/ 43260 h 51654"/>
                <a:gd name="connsiteX45" fmla="*/ 51980 w 73177"/>
                <a:gd name="connsiteY45" fmla="*/ 43260 h 51654"/>
                <a:gd name="connsiteX46" fmla="*/ 51980 w 73177"/>
                <a:gd name="connsiteY46" fmla="*/ 41107 h 51654"/>
                <a:gd name="connsiteX47" fmla="*/ 47675 w 73177"/>
                <a:gd name="connsiteY47" fmla="*/ 41107 h 51654"/>
                <a:gd name="connsiteX48" fmla="*/ 47675 w 73177"/>
                <a:gd name="connsiteY48" fmla="*/ 38955 h 51654"/>
                <a:gd name="connsiteX49" fmla="*/ 43371 w 73177"/>
                <a:gd name="connsiteY49" fmla="*/ 38955 h 51654"/>
                <a:gd name="connsiteX50" fmla="*/ 43371 w 73177"/>
                <a:gd name="connsiteY50" fmla="*/ 36803 h 51654"/>
                <a:gd name="connsiteX51" fmla="*/ 41218 w 73177"/>
                <a:gd name="connsiteY51" fmla="*/ 36803 h 51654"/>
                <a:gd name="connsiteX52" fmla="*/ 41218 w 73177"/>
                <a:gd name="connsiteY52" fmla="*/ 34651 h 51654"/>
                <a:gd name="connsiteX53" fmla="*/ 34762 w 73177"/>
                <a:gd name="connsiteY53" fmla="*/ 34651 h 51654"/>
                <a:gd name="connsiteX54" fmla="*/ 34762 w 73177"/>
                <a:gd name="connsiteY54" fmla="*/ 32498 h 51654"/>
                <a:gd name="connsiteX55" fmla="*/ 28305 w 73177"/>
                <a:gd name="connsiteY55" fmla="*/ 32498 h 51654"/>
                <a:gd name="connsiteX56" fmla="*/ 28305 w 73177"/>
                <a:gd name="connsiteY56" fmla="*/ 30346 h 51654"/>
                <a:gd name="connsiteX57" fmla="*/ 24000 w 73177"/>
                <a:gd name="connsiteY57" fmla="*/ 30346 h 51654"/>
                <a:gd name="connsiteX58" fmla="*/ 24000 w 73177"/>
                <a:gd name="connsiteY58" fmla="*/ 28194 h 51654"/>
                <a:gd name="connsiteX59" fmla="*/ 21848 w 73177"/>
                <a:gd name="connsiteY59" fmla="*/ 28194 h 51654"/>
                <a:gd name="connsiteX60" fmla="*/ 21848 w 73177"/>
                <a:gd name="connsiteY60" fmla="*/ 26041 h 51654"/>
                <a:gd name="connsiteX61" fmla="*/ 13239 w 73177"/>
                <a:gd name="connsiteY61" fmla="*/ 26041 h 51654"/>
                <a:gd name="connsiteX62" fmla="*/ 13239 w 73177"/>
                <a:gd name="connsiteY62" fmla="*/ 23889 h 51654"/>
                <a:gd name="connsiteX63" fmla="*/ 11086 w 73177"/>
                <a:gd name="connsiteY63" fmla="*/ 23889 h 51654"/>
                <a:gd name="connsiteX64" fmla="*/ 11086 w 73177"/>
                <a:gd name="connsiteY64" fmla="*/ 21737 h 51654"/>
                <a:gd name="connsiteX65" fmla="*/ 4630 w 73177"/>
                <a:gd name="connsiteY65" fmla="*/ 21737 h 51654"/>
                <a:gd name="connsiteX66" fmla="*/ 4630 w 73177"/>
                <a:gd name="connsiteY66" fmla="*/ 19585 h 51654"/>
                <a:gd name="connsiteX67" fmla="*/ 325 w 73177"/>
                <a:gd name="connsiteY67" fmla="*/ 19585 h 51654"/>
                <a:gd name="connsiteX68" fmla="*/ 325 w 73177"/>
                <a:gd name="connsiteY68" fmla="*/ 4519 h 51654"/>
                <a:gd name="connsiteX69" fmla="*/ 2477 w 73177"/>
                <a:gd name="connsiteY69" fmla="*/ 4519 h 5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3177" h="51654">
                  <a:moveTo>
                    <a:pt x="2477" y="214"/>
                  </a:moveTo>
                  <a:lnTo>
                    <a:pt x="8934" y="214"/>
                  </a:lnTo>
                  <a:lnTo>
                    <a:pt x="8934" y="2366"/>
                  </a:lnTo>
                  <a:lnTo>
                    <a:pt x="13239" y="2366"/>
                  </a:lnTo>
                  <a:lnTo>
                    <a:pt x="13239" y="4519"/>
                  </a:lnTo>
                  <a:lnTo>
                    <a:pt x="19696" y="4519"/>
                  </a:lnTo>
                  <a:lnTo>
                    <a:pt x="19696" y="6671"/>
                  </a:lnTo>
                  <a:lnTo>
                    <a:pt x="24000" y="6671"/>
                  </a:lnTo>
                  <a:lnTo>
                    <a:pt x="24000" y="8823"/>
                  </a:lnTo>
                  <a:lnTo>
                    <a:pt x="34762" y="8823"/>
                  </a:lnTo>
                  <a:lnTo>
                    <a:pt x="34762" y="10975"/>
                  </a:lnTo>
                  <a:lnTo>
                    <a:pt x="36914" y="10975"/>
                  </a:lnTo>
                  <a:lnTo>
                    <a:pt x="36914" y="13128"/>
                  </a:lnTo>
                  <a:lnTo>
                    <a:pt x="43371" y="13128"/>
                  </a:lnTo>
                  <a:lnTo>
                    <a:pt x="43371" y="15280"/>
                  </a:lnTo>
                  <a:lnTo>
                    <a:pt x="49828" y="15280"/>
                  </a:lnTo>
                  <a:lnTo>
                    <a:pt x="49828" y="17432"/>
                  </a:lnTo>
                  <a:lnTo>
                    <a:pt x="56284" y="17432"/>
                  </a:lnTo>
                  <a:lnTo>
                    <a:pt x="56284" y="19585"/>
                  </a:lnTo>
                  <a:lnTo>
                    <a:pt x="60589" y="19585"/>
                  </a:lnTo>
                  <a:lnTo>
                    <a:pt x="60589" y="21737"/>
                  </a:lnTo>
                  <a:lnTo>
                    <a:pt x="64894" y="21737"/>
                  </a:lnTo>
                  <a:lnTo>
                    <a:pt x="64894" y="28194"/>
                  </a:lnTo>
                  <a:lnTo>
                    <a:pt x="71350" y="28194"/>
                  </a:lnTo>
                  <a:lnTo>
                    <a:pt x="71350" y="30346"/>
                  </a:lnTo>
                  <a:lnTo>
                    <a:pt x="73503" y="30346"/>
                  </a:lnTo>
                  <a:lnTo>
                    <a:pt x="73503" y="32498"/>
                  </a:lnTo>
                  <a:lnTo>
                    <a:pt x="71350" y="32498"/>
                  </a:lnTo>
                  <a:lnTo>
                    <a:pt x="71350" y="34651"/>
                  </a:lnTo>
                  <a:lnTo>
                    <a:pt x="69198" y="34651"/>
                  </a:lnTo>
                  <a:lnTo>
                    <a:pt x="69198" y="36803"/>
                  </a:lnTo>
                  <a:lnTo>
                    <a:pt x="67046" y="36803"/>
                  </a:lnTo>
                  <a:lnTo>
                    <a:pt x="67046" y="43260"/>
                  </a:lnTo>
                  <a:lnTo>
                    <a:pt x="69198" y="43260"/>
                  </a:lnTo>
                  <a:lnTo>
                    <a:pt x="69198" y="47564"/>
                  </a:lnTo>
                  <a:lnTo>
                    <a:pt x="73503" y="47564"/>
                  </a:lnTo>
                  <a:lnTo>
                    <a:pt x="73503" y="51869"/>
                  </a:lnTo>
                  <a:lnTo>
                    <a:pt x="69198" y="51869"/>
                  </a:lnTo>
                  <a:lnTo>
                    <a:pt x="69198" y="49717"/>
                  </a:lnTo>
                  <a:lnTo>
                    <a:pt x="64894" y="49717"/>
                  </a:lnTo>
                  <a:lnTo>
                    <a:pt x="64894" y="47564"/>
                  </a:lnTo>
                  <a:lnTo>
                    <a:pt x="60589" y="47564"/>
                  </a:lnTo>
                  <a:lnTo>
                    <a:pt x="60589" y="45412"/>
                  </a:lnTo>
                  <a:lnTo>
                    <a:pt x="56284" y="45412"/>
                  </a:lnTo>
                  <a:lnTo>
                    <a:pt x="56284" y="43260"/>
                  </a:lnTo>
                  <a:lnTo>
                    <a:pt x="51980" y="43260"/>
                  </a:lnTo>
                  <a:lnTo>
                    <a:pt x="51980" y="41107"/>
                  </a:lnTo>
                  <a:lnTo>
                    <a:pt x="47675" y="41107"/>
                  </a:lnTo>
                  <a:lnTo>
                    <a:pt x="47675" y="38955"/>
                  </a:lnTo>
                  <a:lnTo>
                    <a:pt x="43371" y="38955"/>
                  </a:lnTo>
                  <a:lnTo>
                    <a:pt x="43371" y="36803"/>
                  </a:lnTo>
                  <a:lnTo>
                    <a:pt x="41218" y="36803"/>
                  </a:lnTo>
                  <a:lnTo>
                    <a:pt x="41218" y="34651"/>
                  </a:lnTo>
                  <a:lnTo>
                    <a:pt x="34762" y="34651"/>
                  </a:lnTo>
                  <a:lnTo>
                    <a:pt x="34762" y="32498"/>
                  </a:lnTo>
                  <a:lnTo>
                    <a:pt x="28305" y="32498"/>
                  </a:lnTo>
                  <a:lnTo>
                    <a:pt x="28305" y="30346"/>
                  </a:lnTo>
                  <a:lnTo>
                    <a:pt x="24000" y="30346"/>
                  </a:lnTo>
                  <a:lnTo>
                    <a:pt x="24000" y="28194"/>
                  </a:lnTo>
                  <a:lnTo>
                    <a:pt x="21848" y="28194"/>
                  </a:lnTo>
                  <a:lnTo>
                    <a:pt x="21848" y="26041"/>
                  </a:lnTo>
                  <a:lnTo>
                    <a:pt x="13239" y="26041"/>
                  </a:lnTo>
                  <a:lnTo>
                    <a:pt x="13239" y="23889"/>
                  </a:lnTo>
                  <a:lnTo>
                    <a:pt x="11086" y="23889"/>
                  </a:lnTo>
                  <a:lnTo>
                    <a:pt x="11086" y="21737"/>
                  </a:lnTo>
                  <a:lnTo>
                    <a:pt x="4630" y="21737"/>
                  </a:lnTo>
                  <a:lnTo>
                    <a:pt x="4630" y="19585"/>
                  </a:lnTo>
                  <a:lnTo>
                    <a:pt x="325" y="19585"/>
                  </a:lnTo>
                  <a:lnTo>
                    <a:pt x="325" y="4519"/>
                  </a:lnTo>
                  <a:lnTo>
                    <a:pt x="2477" y="4519"/>
                  </a:lnTo>
                  <a:close/>
                </a:path>
              </a:pathLst>
            </a:custGeom>
            <a:solidFill>
              <a:srgbClr val="E6BD8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3261D36F-BCE9-3733-1B9C-5C1FE8AC6999}"/>
                </a:ext>
              </a:extLst>
            </p:cNvPr>
            <p:cNvSpPr/>
            <p:nvPr/>
          </p:nvSpPr>
          <p:spPr>
            <a:xfrm>
              <a:off x="12773859" y="8528384"/>
              <a:ext cx="45198" cy="43045"/>
            </a:xfrm>
            <a:custGeom>
              <a:avLst/>
              <a:gdLst>
                <a:gd name="connsiteX0" fmla="*/ 15733 w 45198"/>
                <a:gd name="connsiteY0" fmla="*/ 500 h 43045"/>
                <a:gd name="connsiteX1" fmla="*/ 32951 w 45198"/>
                <a:gd name="connsiteY1" fmla="*/ 500 h 43045"/>
                <a:gd name="connsiteX2" fmla="*/ 32951 w 45198"/>
                <a:gd name="connsiteY2" fmla="*/ 2652 h 43045"/>
                <a:gd name="connsiteX3" fmla="*/ 35104 w 45198"/>
                <a:gd name="connsiteY3" fmla="*/ 2652 h 43045"/>
                <a:gd name="connsiteX4" fmla="*/ 35104 w 45198"/>
                <a:gd name="connsiteY4" fmla="*/ 4805 h 43045"/>
                <a:gd name="connsiteX5" fmla="*/ 39408 w 45198"/>
                <a:gd name="connsiteY5" fmla="*/ 4805 h 43045"/>
                <a:gd name="connsiteX6" fmla="*/ 39408 w 45198"/>
                <a:gd name="connsiteY6" fmla="*/ 6957 h 43045"/>
                <a:gd name="connsiteX7" fmla="*/ 41560 w 45198"/>
                <a:gd name="connsiteY7" fmla="*/ 6957 h 43045"/>
                <a:gd name="connsiteX8" fmla="*/ 41560 w 45198"/>
                <a:gd name="connsiteY8" fmla="*/ 11261 h 43045"/>
                <a:gd name="connsiteX9" fmla="*/ 43713 w 45198"/>
                <a:gd name="connsiteY9" fmla="*/ 11261 h 43045"/>
                <a:gd name="connsiteX10" fmla="*/ 43713 w 45198"/>
                <a:gd name="connsiteY10" fmla="*/ 13414 h 43045"/>
                <a:gd name="connsiteX11" fmla="*/ 45865 w 45198"/>
                <a:gd name="connsiteY11" fmla="*/ 13414 h 43045"/>
                <a:gd name="connsiteX12" fmla="*/ 45865 w 45198"/>
                <a:gd name="connsiteY12" fmla="*/ 30632 h 43045"/>
                <a:gd name="connsiteX13" fmla="*/ 43713 w 45198"/>
                <a:gd name="connsiteY13" fmla="*/ 30632 h 43045"/>
                <a:gd name="connsiteX14" fmla="*/ 43713 w 45198"/>
                <a:gd name="connsiteY14" fmla="*/ 34937 h 43045"/>
                <a:gd name="connsiteX15" fmla="*/ 41560 w 45198"/>
                <a:gd name="connsiteY15" fmla="*/ 34937 h 43045"/>
                <a:gd name="connsiteX16" fmla="*/ 41560 w 45198"/>
                <a:gd name="connsiteY16" fmla="*/ 37089 h 43045"/>
                <a:gd name="connsiteX17" fmla="*/ 39408 w 45198"/>
                <a:gd name="connsiteY17" fmla="*/ 37089 h 43045"/>
                <a:gd name="connsiteX18" fmla="*/ 39408 w 45198"/>
                <a:gd name="connsiteY18" fmla="*/ 39241 h 43045"/>
                <a:gd name="connsiteX19" fmla="*/ 37256 w 45198"/>
                <a:gd name="connsiteY19" fmla="*/ 39241 h 43045"/>
                <a:gd name="connsiteX20" fmla="*/ 37256 w 45198"/>
                <a:gd name="connsiteY20" fmla="*/ 41393 h 43045"/>
                <a:gd name="connsiteX21" fmla="*/ 35104 w 45198"/>
                <a:gd name="connsiteY21" fmla="*/ 41393 h 43045"/>
                <a:gd name="connsiteX22" fmla="*/ 35104 w 45198"/>
                <a:gd name="connsiteY22" fmla="*/ 43546 h 43045"/>
                <a:gd name="connsiteX23" fmla="*/ 13581 w 45198"/>
                <a:gd name="connsiteY23" fmla="*/ 43546 h 43045"/>
                <a:gd name="connsiteX24" fmla="*/ 13581 w 45198"/>
                <a:gd name="connsiteY24" fmla="*/ 41393 h 43045"/>
                <a:gd name="connsiteX25" fmla="*/ 9276 w 45198"/>
                <a:gd name="connsiteY25" fmla="*/ 41393 h 43045"/>
                <a:gd name="connsiteX26" fmla="*/ 9276 w 45198"/>
                <a:gd name="connsiteY26" fmla="*/ 39241 h 43045"/>
                <a:gd name="connsiteX27" fmla="*/ 7124 w 45198"/>
                <a:gd name="connsiteY27" fmla="*/ 39241 h 43045"/>
                <a:gd name="connsiteX28" fmla="*/ 7124 w 45198"/>
                <a:gd name="connsiteY28" fmla="*/ 34937 h 43045"/>
                <a:gd name="connsiteX29" fmla="*/ 4972 w 45198"/>
                <a:gd name="connsiteY29" fmla="*/ 34937 h 43045"/>
                <a:gd name="connsiteX30" fmla="*/ 4972 w 45198"/>
                <a:gd name="connsiteY30" fmla="*/ 32784 h 43045"/>
                <a:gd name="connsiteX31" fmla="*/ 2819 w 45198"/>
                <a:gd name="connsiteY31" fmla="*/ 32784 h 43045"/>
                <a:gd name="connsiteX32" fmla="*/ 2819 w 45198"/>
                <a:gd name="connsiteY32" fmla="*/ 28480 h 43045"/>
                <a:gd name="connsiteX33" fmla="*/ 667 w 45198"/>
                <a:gd name="connsiteY33" fmla="*/ 28480 h 43045"/>
                <a:gd name="connsiteX34" fmla="*/ 667 w 45198"/>
                <a:gd name="connsiteY34" fmla="*/ 15566 h 43045"/>
                <a:gd name="connsiteX35" fmla="*/ 2819 w 45198"/>
                <a:gd name="connsiteY35" fmla="*/ 15566 h 43045"/>
                <a:gd name="connsiteX36" fmla="*/ 2819 w 45198"/>
                <a:gd name="connsiteY36" fmla="*/ 13414 h 43045"/>
                <a:gd name="connsiteX37" fmla="*/ 4972 w 45198"/>
                <a:gd name="connsiteY37" fmla="*/ 13414 h 43045"/>
                <a:gd name="connsiteX38" fmla="*/ 4972 w 45198"/>
                <a:gd name="connsiteY38" fmla="*/ 9109 h 43045"/>
                <a:gd name="connsiteX39" fmla="*/ 7124 w 45198"/>
                <a:gd name="connsiteY39" fmla="*/ 9109 h 43045"/>
                <a:gd name="connsiteX40" fmla="*/ 7124 w 45198"/>
                <a:gd name="connsiteY40" fmla="*/ 6957 h 43045"/>
                <a:gd name="connsiteX41" fmla="*/ 9276 w 45198"/>
                <a:gd name="connsiteY41" fmla="*/ 6957 h 43045"/>
                <a:gd name="connsiteX42" fmla="*/ 9276 w 45198"/>
                <a:gd name="connsiteY42" fmla="*/ 4805 h 43045"/>
                <a:gd name="connsiteX43" fmla="*/ 13581 w 45198"/>
                <a:gd name="connsiteY43" fmla="*/ 4805 h 43045"/>
                <a:gd name="connsiteX44" fmla="*/ 13581 w 45198"/>
                <a:gd name="connsiteY44" fmla="*/ 2652 h 43045"/>
                <a:gd name="connsiteX45" fmla="*/ 15733 w 45198"/>
                <a:gd name="connsiteY45" fmla="*/ 2652 h 4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198" h="43045">
                  <a:moveTo>
                    <a:pt x="15733" y="500"/>
                  </a:moveTo>
                  <a:lnTo>
                    <a:pt x="32951" y="500"/>
                  </a:lnTo>
                  <a:lnTo>
                    <a:pt x="32951" y="2652"/>
                  </a:lnTo>
                  <a:lnTo>
                    <a:pt x="35104" y="2652"/>
                  </a:lnTo>
                  <a:lnTo>
                    <a:pt x="35104" y="4805"/>
                  </a:lnTo>
                  <a:lnTo>
                    <a:pt x="39408" y="4805"/>
                  </a:lnTo>
                  <a:lnTo>
                    <a:pt x="39408" y="6957"/>
                  </a:lnTo>
                  <a:lnTo>
                    <a:pt x="41560" y="6957"/>
                  </a:lnTo>
                  <a:lnTo>
                    <a:pt x="41560" y="11261"/>
                  </a:lnTo>
                  <a:lnTo>
                    <a:pt x="43713" y="11261"/>
                  </a:lnTo>
                  <a:lnTo>
                    <a:pt x="43713" y="13414"/>
                  </a:lnTo>
                  <a:lnTo>
                    <a:pt x="45865" y="13414"/>
                  </a:lnTo>
                  <a:lnTo>
                    <a:pt x="45865" y="30632"/>
                  </a:lnTo>
                  <a:lnTo>
                    <a:pt x="43713" y="30632"/>
                  </a:lnTo>
                  <a:lnTo>
                    <a:pt x="43713" y="34937"/>
                  </a:lnTo>
                  <a:lnTo>
                    <a:pt x="41560" y="34937"/>
                  </a:lnTo>
                  <a:lnTo>
                    <a:pt x="41560" y="37089"/>
                  </a:lnTo>
                  <a:lnTo>
                    <a:pt x="39408" y="37089"/>
                  </a:lnTo>
                  <a:lnTo>
                    <a:pt x="39408" y="39241"/>
                  </a:lnTo>
                  <a:lnTo>
                    <a:pt x="37256" y="39241"/>
                  </a:lnTo>
                  <a:lnTo>
                    <a:pt x="37256" y="41393"/>
                  </a:lnTo>
                  <a:lnTo>
                    <a:pt x="35104" y="41393"/>
                  </a:lnTo>
                  <a:lnTo>
                    <a:pt x="35104" y="43546"/>
                  </a:lnTo>
                  <a:lnTo>
                    <a:pt x="13581" y="43546"/>
                  </a:lnTo>
                  <a:lnTo>
                    <a:pt x="13581" y="41393"/>
                  </a:lnTo>
                  <a:lnTo>
                    <a:pt x="9276" y="41393"/>
                  </a:lnTo>
                  <a:lnTo>
                    <a:pt x="9276" y="39241"/>
                  </a:lnTo>
                  <a:lnTo>
                    <a:pt x="7124" y="39241"/>
                  </a:lnTo>
                  <a:lnTo>
                    <a:pt x="7124" y="34937"/>
                  </a:lnTo>
                  <a:lnTo>
                    <a:pt x="4972" y="34937"/>
                  </a:lnTo>
                  <a:lnTo>
                    <a:pt x="4972" y="32784"/>
                  </a:lnTo>
                  <a:lnTo>
                    <a:pt x="2819" y="32784"/>
                  </a:lnTo>
                  <a:lnTo>
                    <a:pt x="2819" y="28480"/>
                  </a:lnTo>
                  <a:lnTo>
                    <a:pt x="667" y="28480"/>
                  </a:lnTo>
                  <a:lnTo>
                    <a:pt x="667" y="15566"/>
                  </a:lnTo>
                  <a:lnTo>
                    <a:pt x="2819" y="15566"/>
                  </a:lnTo>
                  <a:lnTo>
                    <a:pt x="2819" y="13414"/>
                  </a:lnTo>
                  <a:lnTo>
                    <a:pt x="4972" y="13414"/>
                  </a:lnTo>
                  <a:lnTo>
                    <a:pt x="4972" y="9109"/>
                  </a:lnTo>
                  <a:lnTo>
                    <a:pt x="7124" y="9109"/>
                  </a:lnTo>
                  <a:lnTo>
                    <a:pt x="7124" y="6957"/>
                  </a:lnTo>
                  <a:lnTo>
                    <a:pt x="9276" y="6957"/>
                  </a:lnTo>
                  <a:lnTo>
                    <a:pt x="9276" y="4805"/>
                  </a:lnTo>
                  <a:lnTo>
                    <a:pt x="13581" y="4805"/>
                  </a:lnTo>
                  <a:lnTo>
                    <a:pt x="13581" y="2652"/>
                  </a:lnTo>
                  <a:lnTo>
                    <a:pt x="15733" y="2652"/>
                  </a:lnTo>
                  <a:close/>
                </a:path>
              </a:pathLst>
            </a:custGeom>
            <a:solidFill>
              <a:srgbClr val="1D151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C32AD67B-CD51-2A72-F308-1A2345CBBA52}"/>
                </a:ext>
              </a:extLst>
            </p:cNvPr>
            <p:cNvSpPr/>
            <p:nvPr/>
          </p:nvSpPr>
          <p:spPr>
            <a:xfrm>
              <a:off x="11964600" y="8377724"/>
              <a:ext cx="66720" cy="90396"/>
            </a:xfrm>
            <a:custGeom>
              <a:avLst/>
              <a:gdLst>
                <a:gd name="connsiteX0" fmla="*/ 60576 w 66720"/>
                <a:gd name="connsiteY0" fmla="*/ 430 h 90396"/>
                <a:gd name="connsiteX1" fmla="*/ 67033 w 66720"/>
                <a:gd name="connsiteY1" fmla="*/ 430 h 90396"/>
                <a:gd name="connsiteX2" fmla="*/ 67033 w 66720"/>
                <a:gd name="connsiteY2" fmla="*/ 13344 h 90396"/>
                <a:gd name="connsiteX3" fmla="*/ 64881 w 66720"/>
                <a:gd name="connsiteY3" fmla="*/ 13344 h 90396"/>
                <a:gd name="connsiteX4" fmla="*/ 64881 w 66720"/>
                <a:gd name="connsiteY4" fmla="*/ 15496 h 90396"/>
                <a:gd name="connsiteX5" fmla="*/ 62728 w 66720"/>
                <a:gd name="connsiteY5" fmla="*/ 15496 h 90396"/>
                <a:gd name="connsiteX6" fmla="*/ 62728 w 66720"/>
                <a:gd name="connsiteY6" fmla="*/ 17648 h 90396"/>
                <a:gd name="connsiteX7" fmla="*/ 60576 w 66720"/>
                <a:gd name="connsiteY7" fmla="*/ 17648 h 90396"/>
                <a:gd name="connsiteX8" fmla="*/ 60576 w 66720"/>
                <a:gd name="connsiteY8" fmla="*/ 21953 h 90396"/>
                <a:gd name="connsiteX9" fmla="*/ 58424 w 66720"/>
                <a:gd name="connsiteY9" fmla="*/ 21953 h 90396"/>
                <a:gd name="connsiteX10" fmla="*/ 58424 w 66720"/>
                <a:gd name="connsiteY10" fmla="*/ 26257 h 90396"/>
                <a:gd name="connsiteX11" fmla="*/ 56271 w 66720"/>
                <a:gd name="connsiteY11" fmla="*/ 26257 h 90396"/>
                <a:gd name="connsiteX12" fmla="*/ 56271 w 66720"/>
                <a:gd name="connsiteY12" fmla="*/ 28410 h 90396"/>
                <a:gd name="connsiteX13" fmla="*/ 54119 w 66720"/>
                <a:gd name="connsiteY13" fmla="*/ 28410 h 90396"/>
                <a:gd name="connsiteX14" fmla="*/ 54119 w 66720"/>
                <a:gd name="connsiteY14" fmla="*/ 32714 h 90396"/>
                <a:gd name="connsiteX15" fmla="*/ 51967 w 66720"/>
                <a:gd name="connsiteY15" fmla="*/ 32714 h 90396"/>
                <a:gd name="connsiteX16" fmla="*/ 51967 w 66720"/>
                <a:gd name="connsiteY16" fmla="*/ 34867 h 90396"/>
                <a:gd name="connsiteX17" fmla="*/ 49815 w 66720"/>
                <a:gd name="connsiteY17" fmla="*/ 34867 h 90396"/>
                <a:gd name="connsiteX18" fmla="*/ 49815 w 66720"/>
                <a:gd name="connsiteY18" fmla="*/ 37019 h 90396"/>
                <a:gd name="connsiteX19" fmla="*/ 47662 w 66720"/>
                <a:gd name="connsiteY19" fmla="*/ 37019 h 90396"/>
                <a:gd name="connsiteX20" fmla="*/ 47662 w 66720"/>
                <a:gd name="connsiteY20" fmla="*/ 39171 h 90396"/>
                <a:gd name="connsiteX21" fmla="*/ 45510 w 66720"/>
                <a:gd name="connsiteY21" fmla="*/ 39171 h 90396"/>
                <a:gd name="connsiteX22" fmla="*/ 45510 w 66720"/>
                <a:gd name="connsiteY22" fmla="*/ 41323 h 90396"/>
                <a:gd name="connsiteX23" fmla="*/ 43358 w 66720"/>
                <a:gd name="connsiteY23" fmla="*/ 41323 h 90396"/>
                <a:gd name="connsiteX24" fmla="*/ 43358 w 66720"/>
                <a:gd name="connsiteY24" fmla="*/ 45628 h 90396"/>
                <a:gd name="connsiteX25" fmla="*/ 41205 w 66720"/>
                <a:gd name="connsiteY25" fmla="*/ 45628 h 90396"/>
                <a:gd name="connsiteX26" fmla="*/ 41205 w 66720"/>
                <a:gd name="connsiteY26" fmla="*/ 47780 h 90396"/>
                <a:gd name="connsiteX27" fmla="*/ 39053 w 66720"/>
                <a:gd name="connsiteY27" fmla="*/ 47780 h 90396"/>
                <a:gd name="connsiteX28" fmla="*/ 39053 w 66720"/>
                <a:gd name="connsiteY28" fmla="*/ 52085 h 90396"/>
                <a:gd name="connsiteX29" fmla="*/ 36901 w 66720"/>
                <a:gd name="connsiteY29" fmla="*/ 52085 h 90396"/>
                <a:gd name="connsiteX30" fmla="*/ 36901 w 66720"/>
                <a:gd name="connsiteY30" fmla="*/ 54237 h 90396"/>
                <a:gd name="connsiteX31" fmla="*/ 34749 w 66720"/>
                <a:gd name="connsiteY31" fmla="*/ 54237 h 90396"/>
                <a:gd name="connsiteX32" fmla="*/ 34749 w 66720"/>
                <a:gd name="connsiteY32" fmla="*/ 56389 h 90396"/>
                <a:gd name="connsiteX33" fmla="*/ 32596 w 66720"/>
                <a:gd name="connsiteY33" fmla="*/ 56389 h 90396"/>
                <a:gd name="connsiteX34" fmla="*/ 32596 w 66720"/>
                <a:gd name="connsiteY34" fmla="*/ 58542 h 90396"/>
                <a:gd name="connsiteX35" fmla="*/ 30444 w 66720"/>
                <a:gd name="connsiteY35" fmla="*/ 58542 h 90396"/>
                <a:gd name="connsiteX36" fmla="*/ 30444 w 66720"/>
                <a:gd name="connsiteY36" fmla="*/ 62846 h 90396"/>
                <a:gd name="connsiteX37" fmla="*/ 28292 w 66720"/>
                <a:gd name="connsiteY37" fmla="*/ 62846 h 90396"/>
                <a:gd name="connsiteX38" fmla="*/ 28292 w 66720"/>
                <a:gd name="connsiteY38" fmla="*/ 64999 h 90396"/>
                <a:gd name="connsiteX39" fmla="*/ 26139 w 66720"/>
                <a:gd name="connsiteY39" fmla="*/ 64999 h 90396"/>
                <a:gd name="connsiteX40" fmla="*/ 26139 w 66720"/>
                <a:gd name="connsiteY40" fmla="*/ 67151 h 90396"/>
                <a:gd name="connsiteX41" fmla="*/ 23987 w 66720"/>
                <a:gd name="connsiteY41" fmla="*/ 67151 h 90396"/>
                <a:gd name="connsiteX42" fmla="*/ 23987 w 66720"/>
                <a:gd name="connsiteY42" fmla="*/ 71455 h 90396"/>
                <a:gd name="connsiteX43" fmla="*/ 21835 w 66720"/>
                <a:gd name="connsiteY43" fmla="*/ 71455 h 90396"/>
                <a:gd name="connsiteX44" fmla="*/ 21835 w 66720"/>
                <a:gd name="connsiteY44" fmla="*/ 73608 h 90396"/>
                <a:gd name="connsiteX45" fmla="*/ 19683 w 66720"/>
                <a:gd name="connsiteY45" fmla="*/ 73608 h 90396"/>
                <a:gd name="connsiteX46" fmla="*/ 19683 w 66720"/>
                <a:gd name="connsiteY46" fmla="*/ 75760 h 90396"/>
                <a:gd name="connsiteX47" fmla="*/ 17530 w 66720"/>
                <a:gd name="connsiteY47" fmla="*/ 75760 h 90396"/>
                <a:gd name="connsiteX48" fmla="*/ 17530 w 66720"/>
                <a:gd name="connsiteY48" fmla="*/ 80065 h 90396"/>
                <a:gd name="connsiteX49" fmla="*/ 15378 w 66720"/>
                <a:gd name="connsiteY49" fmla="*/ 80065 h 90396"/>
                <a:gd name="connsiteX50" fmla="*/ 15378 w 66720"/>
                <a:gd name="connsiteY50" fmla="*/ 82217 h 90396"/>
                <a:gd name="connsiteX51" fmla="*/ 13226 w 66720"/>
                <a:gd name="connsiteY51" fmla="*/ 82217 h 90396"/>
                <a:gd name="connsiteX52" fmla="*/ 13226 w 66720"/>
                <a:gd name="connsiteY52" fmla="*/ 86521 h 90396"/>
                <a:gd name="connsiteX53" fmla="*/ 11073 w 66720"/>
                <a:gd name="connsiteY53" fmla="*/ 86521 h 90396"/>
                <a:gd name="connsiteX54" fmla="*/ 11073 w 66720"/>
                <a:gd name="connsiteY54" fmla="*/ 88674 h 90396"/>
                <a:gd name="connsiteX55" fmla="*/ 8921 w 66720"/>
                <a:gd name="connsiteY55" fmla="*/ 88674 h 90396"/>
                <a:gd name="connsiteX56" fmla="*/ 8921 w 66720"/>
                <a:gd name="connsiteY56" fmla="*/ 90826 h 90396"/>
                <a:gd name="connsiteX57" fmla="*/ 312 w 66720"/>
                <a:gd name="connsiteY57" fmla="*/ 90826 h 90396"/>
                <a:gd name="connsiteX58" fmla="*/ 312 w 66720"/>
                <a:gd name="connsiteY58" fmla="*/ 77912 h 90396"/>
                <a:gd name="connsiteX59" fmla="*/ 2464 w 66720"/>
                <a:gd name="connsiteY59" fmla="*/ 77912 h 90396"/>
                <a:gd name="connsiteX60" fmla="*/ 2464 w 66720"/>
                <a:gd name="connsiteY60" fmla="*/ 73608 h 90396"/>
                <a:gd name="connsiteX61" fmla="*/ 4617 w 66720"/>
                <a:gd name="connsiteY61" fmla="*/ 73608 h 90396"/>
                <a:gd name="connsiteX62" fmla="*/ 4617 w 66720"/>
                <a:gd name="connsiteY62" fmla="*/ 69303 h 90396"/>
                <a:gd name="connsiteX63" fmla="*/ 6769 w 66720"/>
                <a:gd name="connsiteY63" fmla="*/ 69303 h 90396"/>
                <a:gd name="connsiteX64" fmla="*/ 6769 w 66720"/>
                <a:gd name="connsiteY64" fmla="*/ 64999 h 90396"/>
                <a:gd name="connsiteX65" fmla="*/ 8921 w 66720"/>
                <a:gd name="connsiteY65" fmla="*/ 64999 h 90396"/>
                <a:gd name="connsiteX66" fmla="*/ 8921 w 66720"/>
                <a:gd name="connsiteY66" fmla="*/ 60694 h 90396"/>
                <a:gd name="connsiteX67" fmla="*/ 11073 w 66720"/>
                <a:gd name="connsiteY67" fmla="*/ 60694 h 90396"/>
                <a:gd name="connsiteX68" fmla="*/ 11073 w 66720"/>
                <a:gd name="connsiteY68" fmla="*/ 58542 h 90396"/>
                <a:gd name="connsiteX69" fmla="*/ 13226 w 66720"/>
                <a:gd name="connsiteY69" fmla="*/ 58542 h 90396"/>
                <a:gd name="connsiteX70" fmla="*/ 13226 w 66720"/>
                <a:gd name="connsiteY70" fmla="*/ 54237 h 90396"/>
                <a:gd name="connsiteX71" fmla="*/ 15378 w 66720"/>
                <a:gd name="connsiteY71" fmla="*/ 54237 h 90396"/>
                <a:gd name="connsiteX72" fmla="*/ 15378 w 66720"/>
                <a:gd name="connsiteY72" fmla="*/ 49933 h 90396"/>
                <a:gd name="connsiteX73" fmla="*/ 17530 w 66720"/>
                <a:gd name="connsiteY73" fmla="*/ 49933 h 90396"/>
                <a:gd name="connsiteX74" fmla="*/ 17530 w 66720"/>
                <a:gd name="connsiteY74" fmla="*/ 47780 h 90396"/>
                <a:gd name="connsiteX75" fmla="*/ 19683 w 66720"/>
                <a:gd name="connsiteY75" fmla="*/ 47780 h 90396"/>
                <a:gd name="connsiteX76" fmla="*/ 19683 w 66720"/>
                <a:gd name="connsiteY76" fmla="*/ 43476 h 90396"/>
                <a:gd name="connsiteX77" fmla="*/ 21835 w 66720"/>
                <a:gd name="connsiteY77" fmla="*/ 43476 h 90396"/>
                <a:gd name="connsiteX78" fmla="*/ 21835 w 66720"/>
                <a:gd name="connsiteY78" fmla="*/ 41323 h 90396"/>
                <a:gd name="connsiteX79" fmla="*/ 23987 w 66720"/>
                <a:gd name="connsiteY79" fmla="*/ 41323 h 90396"/>
                <a:gd name="connsiteX80" fmla="*/ 23987 w 66720"/>
                <a:gd name="connsiteY80" fmla="*/ 39171 h 90396"/>
                <a:gd name="connsiteX81" fmla="*/ 26139 w 66720"/>
                <a:gd name="connsiteY81" fmla="*/ 39171 h 90396"/>
                <a:gd name="connsiteX82" fmla="*/ 26139 w 66720"/>
                <a:gd name="connsiteY82" fmla="*/ 37019 h 90396"/>
                <a:gd name="connsiteX83" fmla="*/ 28292 w 66720"/>
                <a:gd name="connsiteY83" fmla="*/ 37019 h 90396"/>
                <a:gd name="connsiteX84" fmla="*/ 28292 w 66720"/>
                <a:gd name="connsiteY84" fmla="*/ 34867 h 90396"/>
                <a:gd name="connsiteX85" fmla="*/ 30444 w 66720"/>
                <a:gd name="connsiteY85" fmla="*/ 34867 h 90396"/>
                <a:gd name="connsiteX86" fmla="*/ 30444 w 66720"/>
                <a:gd name="connsiteY86" fmla="*/ 32714 h 90396"/>
                <a:gd name="connsiteX87" fmla="*/ 32596 w 66720"/>
                <a:gd name="connsiteY87" fmla="*/ 32714 h 90396"/>
                <a:gd name="connsiteX88" fmla="*/ 32596 w 66720"/>
                <a:gd name="connsiteY88" fmla="*/ 30562 h 90396"/>
                <a:gd name="connsiteX89" fmla="*/ 34749 w 66720"/>
                <a:gd name="connsiteY89" fmla="*/ 30562 h 90396"/>
                <a:gd name="connsiteX90" fmla="*/ 34749 w 66720"/>
                <a:gd name="connsiteY90" fmla="*/ 28410 h 90396"/>
                <a:gd name="connsiteX91" fmla="*/ 36901 w 66720"/>
                <a:gd name="connsiteY91" fmla="*/ 28410 h 90396"/>
                <a:gd name="connsiteX92" fmla="*/ 36901 w 66720"/>
                <a:gd name="connsiteY92" fmla="*/ 26257 h 90396"/>
                <a:gd name="connsiteX93" fmla="*/ 39053 w 66720"/>
                <a:gd name="connsiteY93" fmla="*/ 26257 h 90396"/>
                <a:gd name="connsiteX94" fmla="*/ 39053 w 66720"/>
                <a:gd name="connsiteY94" fmla="*/ 24105 h 90396"/>
                <a:gd name="connsiteX95" fmla="*/ 41205 w 66720"/>
                <a:gd name="connsiteY95" fmla="*/ 24105 h 90396"/>
                <a:gd name="connsiteX96" fmla="*/ 41205 w 66720"/>
                <a:gd name="connsiteY96" fmla="*/ 21953 h 90396"/>
                <a:gd name="connsiteX97" fmla="*/ 43358 w 66720"/>
                <a:gd name="connsiteY97" fmla="*/ 21953 h 90396"/>
                <a:gd name="connsiteX98" fmla="*/ 43358 w 66720"/>
                <a:gd name="connsiteY98" fmla="*/ 19801 h 90396"/>
                <a:gd name="connsiteX99" fmla="*/ 45510 w 66720"/>
                <a:gd name="connsiteY99" fmla="*/ 19801 h 90396"/>
                <a:gd name="connsiteX100" fmla="*/ 45510 w 66720"/>
                <a:gd name="connsiteY100" fmla="*/ 17648 h 90396"/>
                <a:gd name="connsiteX101" fmla="*/ 47662 w 66720"/>
                <a:gd name="connsiteY101" fmla="*/ 17648 h 90396"/>
                <a:gd name="connsiteX102" fmla="*/ 47662 w 66720"/>
                <a:gd name="connsiteY102" fmla="*/ 15496 h 90396"/>
                <a:gd name="connsiteX103" fmla="*/ 49815 w 66720"/>
                <a:gd name="connsiteY103" fmla="*/ 15496 h 90396"/>
                <a:gd name="connsiteX104" fmla="*/ 49815 w 66720"/>
                <a:gd name="connsiteY104" fmla="*/ 13344 h 90396"/>
                <a:gd name="connsiteX105" fmla="*/ 51967 w 66720"/>
                <a:gd name="connsiteY105" fmla="*/ 13344 h 90396"/>
                <a:gd name="connsiteX106" fmla="*/ 51967 w 66720"/>
                <a:gd name="connsiteY106" fmla="*/ 11191 h 90396"/>
                <a:gd name="connsiteX107" fmla="*/ 54119 w 66720"/>
                <a:gd name="connsiteY107" fmla="*/ 11191 h 90396"/>
                <a:gd name="connsiteX108" fmla="*/ 54119 w 66720"/>
                <a:gd name="connsiteY108" fmla="*/ 6887 h 90396"/>
                <a:gd name="connsiteX109" fmla="*/ 56271 w 66720"/>
                <a:gd name="connsiteY109" fmla="*/ 6887 h 90396"/>
                <a:gd name="connsiteX110" fmla="*/ 56271 w 66720"/>
                <a:gd name="connsiteY110" fmla="*/ 4735 h 90396"/>
                <a:gd name="connsiteX111" fmla="*/ 58424 w 66720"/>
                <a:gd name="connsiteY111" fmla="*/ 4735 h 90396"/>
                <a:gd name="connsiteX112" fmla="*/ 58424 w 66720"/>
                <a:gd name="connsiteY112" fmla="*/ 2582 h 90396"/>
                <a:gd name="connsiteX113" fmla="*/ 60576 w 66720"/>
                <a:gd name="connsiteY113" fmla="*/ 2582 h 9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6720" h="90396">
                  <a:moveTo>
                    <a:pt x="60576" y="430"/>
                  </a:moveTo>
                  <a:lnTo>
                    <a:pt x="67033" y="430"/>
                  </a:lnTo>
                  <a:lnTo>
                    <a:pt x="67033" y="13344"/>
                  </a:lnTo>
                  <a:lnTo>
                    <a:pt x="64881" y="13344"/>
                  </a:lnTo>
                  <a:lnTo>
                    <a:pt x="64881" y="15496"/>
                  </a:lnTo>
                  <a:lnTo>
                    <a:pt x="62728" y="15496"/>
                  </a:lnTo>
                  <a:lnTo>
                    <a:pt x="62728" y="17648"/>
                  </a:lnTo>
                  <a:lnTo>
                    <a:pt x="60576" y="17648"/>
                  </a:lnTo>
                  <a:lnTo>
                    <a:pt x="60576" y="21953"/>
                  </a:lnTo>
                  <a:lnTo>
                    <a:pt x="58424" y="21953"/>
                  </a:lnTo>
                  <a:lnTo>
                    <a:pt x="58424" y="26257"/>
                  </a:lnTo>
                  <a:lnTo>
                    <a:pt x="56271" y="26257"/>
                  </a:lnTo>
                  <a:lnTo>
                    <a:pt x="56271" y="28410"/>
                  </a:lnTo>
                  <a:lnTo>
                    <a:pt x="54119" y="28410"/>
                  </a:lnTo>
                  <a:lnTo>
                    <a:pt x="54119" y="32714"/>
                  </a:lnTo>
                  <a:lnTo>
                    <a:pt x="51967" y="32714"/>
                  </a:lnTo>
                  <a:lnTo>
                    <a:pt x="51967" y="34867"/>
                  </a:lnTo>
                  <a:lnTo>
                    <a:pt x="49815" y="34867"/>
                  </a:lnTo>
                  <a:lnTo>
                    <a:pt x="49815" y="37019"/>
                  </a:lnTo>
                  <a:lnTo>
                    <a:pt x="47662" y="37019"/>
                  </a:lnTo>
                  <a:lnTo>
                    <a:pt x="47662" y="39171"/>
                  </a:lnTo>
                  <a:lnTo>
                    <a:pt x="45510" y="39171"/>
                  </a:lnTo>
                  <a:lnTo>
                    <a:pt x="45510" y="41323"/>
                  </a:lnTo>
                  <a:lnTo>
                    <a:pt x="43358" y="41323"/>
                  </a:lnTo>
                  <a:lnTo>
                    <a:pt x="43358" y="45628"/>
                  </a:lnTo>
                  <a:lnTo>
                    <a:pt x="41205" y="45628"/>
                  </a:lnTo>
                  <a:lnTo>
                    <a:pt x="41205" y="47780"/>
                  </a:lnTo>
                  <a:lnTo>
                    <a:pt x="39053" y="47780"/>
                  </a:lnTo>
                  <a:lnTo>
                    <a:pt x="39053" y="52085"/>
                  </a:lnTo>
                  <a:lnTo>
                    <a:pt x="36901" y="52085"/>
                  </a:lnTo>
                  <a:lnTo>
                    <a:pt x="36901" y="54237"/>
                  </a:lnTo>
                  <a:lnTo>
                    <a:pt x="34749" y="54237"/>
                  </a:lnTo>
                  <a:lnTo>
                    <a:pt x="34749" y="56389"/>
                  </a:lnTo>
                  <a:lnTo>
                    <a:pt x="32596" y="56389"/>
                  </a:lnTo>
                  <a:lnTo>
                    <a:pt x="32596" y="58542"/>
                  </a:lnTo>
                  <a:lnTo>
                    <a:pt x="30444" y="58542"/>
                  </a:lnTo>
                  <a:lnTo>
                    <a:pt x="30444" y="62846"/>
                  </a:lnTo>
                  <a:lnTo>
                    <a:pt x="28292" y="62846"/>
                  </a:lnTo>
                  <a:lnTo>
                    <a:pt x="28292" y="64999"/>
                  </a:lnTo>
                  <a:lnTo>
                    <a:pt x="26139" y="64999"/>
                  </a:lnTo>
                  <a:lnTo>
                    <a:pt x="26139" y="67151"/>
                  </a:lnTo>
                  <a:lnTo>
                    <a:pt x="23987" y="67151"/>
                  </a:lnTo>
                  <a:lnTo>
                    <a:pt x="23987" y="71455"/>
                  </a:lnTo>
                  <a:lnTo>
                    <a:pt x="21835" y="71455"/>
                  </a:lnTo>
                  <a:lnTo>
                    <a:pt x="21835" y="73608"/>
                  </a:lnTo>
                  <a:lnTo>
                    <a:pt x="19683" y="73608"/>
                  </a:lnTo>
                  <a:lnTo>
                    <a:pt x="19683" y="75760"/>
                  </a:lnTo>
                  <a:lnTo>
                    <a:pt x="17530" y="75760"/>
                  </a:lnTo>
                  <a:lnTo>
                    <a:pt x="17530" y="80065"/>
                  </a:lnTo>
                  <a:lnTo>
                    <a:pt x="15378" y="80065"/>
                  </a:lnTo>
                  <a:lnTo>
                    <a:pt x="15378" y="82217"/>
                  </a:lnTo>
                  <a:lnTo>
                    <a:pt x="13226" y="82217"/>
                  </a:lnTo>
                  <a:lnTo>
                    <a:pt x="13226" y="86521"/>
                  </a:lnTo>
                  <a:lnTo>
                    <a:pt x="11073" y="86521"/>
                  </a:lnTo>
                  <a:lnTo>
                    <a:pt x="11073" y="88674"/>
                  </a:lnTo>
                  <a:lnTo>
                    <a:pt x="8921" y="88674"/>
                  </a:lnTo>
                  <a:lnTo>
                    <a:pt x="8921" y="90826"/>
                  </a:lnTo>
                  <a:lnTo>
                    <a:pt x="312" y="90826"/>
                  </a:lnTo>
                  <a:lnTo>
                    <a:pt x="312" y="77912"/>
                  </a:lnTo>
                  <a:lnTo>
                    <a:pt x="2464" y="77912"/>
                  </a:lnTo>
                  <a:lnTo>
                    <a:pt x="2464" y="73608"/>
                  </a:lnTo>
                  <a:lnTo>
                    <a:pt x="4617" y="73608"/>
                  </a:lnTo>
                  <a:lnTo>
                    <a:pt x="4617" y="69303"/>
                  </a:lnTo>
                  <a:lnTo>
                    <a:pt x="6769" y="69303"/>
                  </a:lnTo>
                  <a:lnTo>
                    <a:pt x="6769" y="64999"/>
                  </a:lnTo>
                  <a:lnTo>
                    <a:pt x="8921" y="64999"/>
                  </a:lnTo>
                  <a:lnTo>
                    <a:pt x="8921" y="60694"/>
                  </a:lnTo>
                  <a:lnTo>
                    <a:pt x="11073" y="60694"/>
                  </a:lnTo>
                  <a:lnTo>
                    <a:pt x="11073" y="58542"/>
                  </a:lnTo>
                  <a:lnTo>
                    <a:pt x="13226" y="58542"/>
                  </a:lnTo>
                  <a:lnTo>
                    <a:pt x="13226" y="54237"/>
                  </a:lnTo>
                  <a:lnTo>
                    <a:pt x="15378" y="54237"/>
                  </a:lnTo>
                  <a:lnTo>
                    <a:pt x="15378" y="49933"/>
                  </a:lnTo>
                  <a:lnTo>
                    <a:pt x="17530" y="49933"/>
                  </a:lnTo>
                  <a:lnTo>
                    <a:pt x="17530" y="47780"/>
                  </a:lnTo>
                  <a:lnTo>
                    <a:pt x="19683" y="47780"/>
                  </a:lnTo>
                  <a:lnTo>
                    <a:pt x="19683" y="43476"/>
                  </a:lnTo>
                  <a:lnTo>
                    <a:pt x="21835" y="43476"/>
                  </a:lnTo>
                  <a:lnTo>
                    <a:pt x="21835" y="41323"/>
                  </a:lnTo>
                  <a:lnTo>
                    <a:pt x="23987" y="41323"/>
                  </a:lnTo>
                  <a:lnTo>
                    <a:pt x="23987" y="39171"/>
                  </a:lnTo>
                  <a:lnTo>
                    <a:pt x="26139" y="39171"/>
                  </a:lnTo>
                  <a:lnTo>
                    <a:pt x="26139" y="37019"/>
                  </a:lnTo>
                  <a:lnTo>
                    <a:pt x="28292" y="37019"/>
                  </a:lnTo>
                  <a:lnTo>
                    <a:pt x="28292" y="34867"/>
                  </a:lnTo>
                  <a:lnTo>
                    <a:pt x="30444" y="34867"/>
                  </a:lnTo>
                  <a:lnTo>
                    <a:pt x="30444" y="32714"/>
                  </a:lnTo>
                  <a:lnTo>
                    <a:pt x="32596" y="32714"/>
                  </a:lnTo>
                  <a:lnTo>
                    <a:pt x="32596" y="30562"/>
                  </a:lnTo>
                  <a:lnTo>
                    <a:pt x="34749" y="30562"/>
                  </a:lnTo>
                  <a:lnTo>
                    <a:pt x="34749" y="28410"/>
                  </a:lnTo>
                  <a:lnTo>
                    <a:pt x="36901" y="28410"/>
                  </a:lnTo>
                  <a:lnTo>
                    <a:pt x="36901" y="26257"/>
                  </a:lnTo>
                  <a:lnTo>
                    <a:pt x="39053" y="26257"/>
                  </a:lnTo>
                  <a:lnTo>
                    <a:pt x="39053" y="24105"/>
                  </a:lnTo>
                  <a:lnTo>
                    <a:pt x="41205" y="24105"/>
                  </a:lnTo>
                  <a:lnTo>
                    <a:pt x="41205" y="21953"/>
                  </a:lnTo>
                  <a:lnTo>
                    <a:pt x="43358" y="21953"/>
                  </a:lnTo>
                  <a:lnTo>
                    <a:pt x="43358" y="19801"/>
                  </a:lnTo>
                  <a:lnTo>
                    <a:pt x="45510" y="19801"/>
                  </a:lnTo>
                  <a:lnTo>
                    <a:pt x="45510" y="17648"/>
                  </a:lnTo>
                  <a:lnTo>
                    <a:pt x="47662" y="17648"/>
                  </a:lnTo>
                  <a:lnTo>
                    <a:pt x="47662" y="15496"/>
                  </a:lnTo>
                  <a:lnTo>
                    <a:pt x="49815" y="15496"/>
                  </a:lnTo>
                  <a:lnTo>
                    <a:pt x="49815" y="13344"/>
                  </a:lnTo>
                  <a:lnTo>
                    <a:pt x="51967" y="13344"/>
                  </a:lnTo>
                  <a:lnTo>
                    <a:pt x="51967" y="11191"/>
                  </a:lnTo>
                  <a:lnTo>
                    <a:pt x="54119" y="11191"/>
                  </a:lnTo>
                  <a:lnTo>
                    <a:pt x="54119" y="6887"/>
                  </a:lnTo>
                  <a:lnTo>
                    <a:pt x="56271" y="6887"/>
                  </a:lnTo>
                  <a:lnTo>
                    <a:pt x="56271" y="4735"/>
                  </a:lnTo>
                  <a:lnTo>
                    <a:pt x="58424" y="4735"/>
                  </a:lnTo>
                  <a:lnTo>
                    <a:pt x="58424" y="2582"/>
                  </a:lnTo>
                  <a:lnTo>
                    <a:pt x="60576" y="2582"/>
                  </a:lnTo>
                  <a:close/>
                </a:path>
              </a:pathLst>
            </a:custGeom>
            <a:solidFill>
              <a:srgbClr val="F2F4F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87D2F626-D4A9-EAE7-1971-4BCF06EC03D5}"/>
                </a:ext>
              </a:extLst>
            </p:cNvPr>
            <p:cNvSpPr/>
            <p:nvPr/>
          </p:nvSpPr>
          <p:spPr>
            <a:xfrm>
              <a:off x="12855646" y="8489642"/>
              <a:ext cx="43045" cy="47350"/>
            </a:xfrm>
            <a:custGeom>
              <a:avLst/>
              <a:gdLst>
                <a:gd name="connsiteX0" fmla="*/ 15771 w 43045"/>
                <a:gd name="connsiteY0" fmla="*/ 482 h 47350"/>
                <a:gd name="connsiteX1" fmla="*/ 26532 w 43045"/>
                <a:gd name="connsiteY1" fmla="*/ 482 h 47350"/>
                <a:gd name="connsiteX2" fmla="*/ 26532 w 43045"/>
                <a:gd name="connsiteY2" fmla="*/ 2634 h 47350"/>
                <a:gd name="connsiteX3" fmla="*/ 30837 w 43045"/>
                <a:gd name="connsiteY3" fmla="*/ 2634 h 47350"/>
                <a:gd name="connsiteX4" fmla="*/ 30837 w 43045"/>
                <a:gd name="connsiteY4" fmla="*/ 4787 h 47350"/>
                <a:gd name="connsiteX5" fmla="*/ 32989 w 43045"/>
                <a:gd name="connsiteY5" fmla="*/ 4787 h 47350"/>
                <a:gd name="connsiteX6" fmla="*/ 32989 w 43045"/>
                <a:gd name="connsiteY6" fmla="*/ 6939 h 47350"/>
                <a:gd name="connsiteX7" fmla="*/ 37294 w 43045"/>
                <a:gd name="connsiteY7" fmla="*/ 6939 h 47350"/>
                <a:gd name="connsiteX8" fmla="*/ 37294 w 43045"/>
                <a:gd name="connsiteY8" fmla="*/ 9091 h 47350"/>
                <a:gd name="connsiteX9" fmla="*/ 39446 w 43045"/>
                <a:gd name="connsiteY9" fmla="*/ 9091 h 47350"/>
                <a:gd name="connsiteX10" fmla="*/ 39446 w 43045"/>
                <a:gd name="connsiteY10" fmla="*/ 13396 h 47350"/>
                <a:gd name="connsiteX11" fmla="*/ 41598 w 43045"/>
                <a:gd name="connsiteY11" fmla="*/ 13396 h 47350"/>
                <a:gd name="connsiteX12" fmla="*/ 41598 w 43045"/>
                <a:gd name="connsiteY12" fmla="*/ 17700 h 47350"/>
                <a:gd name="connsiteX13" fmla="*/ 43751 w 43045"/>
                <a:gd name="connsiteY13" fmla="*/ 17700 h 47350"/>
                <a:gd name="connsiteX14" fmla="*/ 43751 w 43045"/>
                <a:gd name="connsiteY14" fmla="*/ 30614 h 47350"/>
                <a:gd name="connsiteX15" fmla="*/ 41598 w 43045"/>
                <a:gd name="connsiteY15" fmla="*/ 30614 h 47350"/>
                <a:gd name="connsiteX16" fmla="*/ 41598 w 43045"/>
                <a:gd name="connsiteY16" fmla="*/ 34919 h 47350"/>
                <a:gd name="connsiteX17" fmla="*/ 39446 w 43045"/>
                <a:gd name="connsiteY17" fmla="*/ 34919 h 47350"/>
                <a:gd name="connsiteX18" fmla="*/ 39446 w 43045"/>
                <a:gd name="connsiteY18" fmla="*/ 37071 h 47350"/>
                <a:gd name="connsiteX19" fmla="*/ 37294 w 43045"/>
                <a:gd name="connsiteY19" fmla="*/ 37071 h 47350"/>
                <a:gd name="connsiteX20" fmla="*/ 37294 w 43045"/>
                <a:gd name="connsiteY20" fmla="*/ 41375 h 47350"/>
                <a:gd name="connsiteX21" fmla="*/ 32989 w 43045"/>
                <a:gd name="connsiteY21" fmla="*/ 41375 h 47350"/>
                <a:gd name="connsiteX22" fmla="*/ 32989 w 43045"/>
                <a:gd name="connsiteY22" fmla="*/ 43528 h 47350"/>
                <a:gd name="connsiteX23" fmla="*/ 28685 w 43045"/>
                <a:gd name="connsiteY23" fmla="*/ 43528 h 47350"/>
                <a:gd name="connsiteX24" fmla="*/ 28685 w 43045"/>
                <a:gd name="connsiteY24" fmla="*/ 47832 h 47350"/>
                <a:gd name="connsiteX25" fmla="*/ 13619 w 43045"/>
                <a:gd name="connsiteY25" fmla="*/ 47832 h 47350"/>
                <a:gd name="connsiteX26" fmla="*/ 13619 w 43045"/>
                <a:gd name="connsiteY26" fmla="*/ 45680 h 47350"/>
                <a:gd name="connsiteX27" fmla="*/ 11466 w 43045"/>
                <a:gd name="connsiteY27" fmla="*/ 45680 h 47350"/>
                <a:gd name="connsiteX28" fmla="*/ 11466 w 43045"/>
                <a:gd name="connsiteY28" fmla="*/ 43528 h 47350"/>
                <a:gd name="connsiteX29" fmla="*/ 9314 w 43045"/>
                <a:gd name="connsiteY29" fmla="*/ 43528 h 47350"/>
                <a:gd name="connsiteX30" fmla="*/ 9314 w 43045"/>
                <a:gd name="connsiteY30" fmla="*/ 41375 h 47350"/>
                <a:gd name="connsiteX31" fmla="*/ 7162 w 43045"/>
                <a:gd name="connsiteY31" fmla="*/ 41375 h 47350"/>
                <a:gd name="connsiteX32" fmla="*/ 7162 w 43045"/>
                <a:gd name="connsiteY32" fmla="*/ 39223 h 47350"/>
                <a:gd name="connsiteX33" fmla="*/ 5010 w 43045"/>
                <a:gd name="connsiteY33" fmla="*/ 39223 h 47350"/>
                <a:gd name="connsiteX34" fmla="*/ 5010 w 43045"/>
                <a:gd name="connsiteY34" fmla="*/ 37071 h 47350"/>
                <a:gd name="connsiteX35" fmla="*/ 2857 w 43045"/>
                <a:gd name="connsiteY35" fmla="*/ 37071 h 47350"/>
                <a:gd name="connsiteX36" fmla="*/ 2857 w 43045"/>
                <a:gd name="connsiteY36" fmla="*/ 30614 h 47350"/>
                <a:gd name="connsiteX37" fmla="*/ 705 w 43045"/>
                <a:gd name="connsiteY37" fmla="*/ 30614 h 47350"/>
                <a:gd name="connsiteX38" fmla="*/ 705 w 43045"/>
                <a:gd name="connsiteY38" fmla="*/ 13396 h 47350"/>
                <a:gd name="connsiteX39" fmla="*/ 2857 w 43045"/>
                <a:gd name="connsiteY39" fmla="*/ 13396 h 47350"/>
                <a:gd name="connsiteX40" fmla="*/ 2857 w 43045"/>
                <a:gd name="connsiteY40" fmla="*/ 11243 h 47350"/>
                <a:gd name="connsiteX41" fmla="*/ 5010 w 43045"/>
                <a:gd name="connsiteY41" fmla="*/ 11243 h 47350"/>
                <a:gd name="connsiteX42" fmla="*/ 5010 w 43045"/>
                <a:gd name="connsiteY42" fmla="*/ 9091 h 47350"/>
                <a:gd name="connsiteX43" fmla="*/ 7162 w 43045"/>
                <a:gd name="connsiteY43" fmla="*/ 9091 h 47350"/>
                <a:gd name="connsiteX44" fmla="*/ 7162 w 43045"/>
                <a:gd name="connsiteY44" fmla="*/ 6939 h 47350"/>
                <a:gd name="connsiteX45" fmla="*/ 9314 w 43045"/>
                <a:gd name="connsiteY45" fmla="*/ 6939 h 47350"/>
                <a:gd name="connsiteX46" fmla="*/ 9314 w 43045"/>
                <a:gd name="connsiteY46" fmla="*/ 4787 h 47350"/>
                <a:gd name="connsiteX47" fmla="*/ 11466 w 43045"/>
                <a:gd name="connsiteY47" fmla="*/ 4787 h 47350"/>
                <a:gd name="connsiteX48" fmla="*/ 11466 w 43045"/>
                <a:gd name="connsiteY48" fmla="*/ 2634 h 47350"/>
                <a:gd name="connsiteX49" fmla="*/ 15771 w 43045"/>
                <a:gd name="connsiteY49" fmla="*/ 2634 h 4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45" h="47350">
                  <a:moveTo>
                    <a:pt x="15771" y="482"/>
                  </a:moveTo>
                  <a:lnTo>
                    <a:pt x="26532" y="482"/>
                  </a:lnTo>
                  <a:lnTo>
                    <a:pt x="26532" y="2634"/>
                  </a:lnTo>
                  <a:lnTo>
                    <a:pt x="30837" y="2634"/>
                  </a:lnTo>
                  <a:lnTo>
                    <a:pt x="30837" y="4787"/>
                  </a:lnTo>
                  <a:lnTo>
                    <a:pt x="32989" y="4787"/>
                  </a:lnTo>
                  <a:lnTo>
                    <a:pt x="32989" y="6939"/>
                  </a:lnTo>
                  <a:lnTo>
                    <a:pt x="37294" y="6939"/>
                  </a:lnTo>
                  <a:lnTo>
                    <a:pt x="37294" y="9091"/>
                  </a:lnTo>
                  <a:lnTo>
                    <a:pt x="39446" y="9091"/>
                  </a:lnTo>
                  <a:lnTo>
                    <a:pt x="39446" y="13396"/>
                  </a:lnTo>
                  <a:lnTo>
                    <a:pt x="41598" y="13396"/>
                  </a:lnTo>
                  <a:lnTo>
                    <a:pt x="41598" y="17700"/>
                  </a:lnTo>
                  <a:lnTo>
                    <a:pt x="43751" y="17700"/>
                  </a:lnTo>
                  <a:lnTo>
                    <a:pt x="43751" y="30614"/>
                  </a:lnTo>
                  <a:lnTo>
                    <a:pt x="41598" y="30614"/>
                  </a:lnTo>
                  <a:lnTo>
                    <a:pt x="41598" y="34919"/>
                  </a:lnTo>
                  <a:lnTo>
                    <a:pt x="39446" y="34919"/>
                  </a:lnTo>
                  <a:lnTo>
                    <a:pt x="39446" y="37071"/>
                  </a:lnTo>
                  <a:lnTo>
                    <a:pt x="37294" y="37071"/>
                  </a:lnTo>
                  <a:lnTo>
                    <a:pt x="37294" y="41375"/>
                  </a:lnTo>
                  <a:lnTo>
                    <a:pt x="32989" y="41375"/>
                  </a:lnTo>
                  <a:lnTo>
                    <a:pt x="32989" y="43528"/>
                  </a:lnTo>
                  <a:lnTo>
                    <a:pt x="28685" y="43528"/>
                  </a:lnTo>
                  <a:lnTo>
                    <a:pt x="28685" y="47832"/>
                  </a:lnTo>
                  <a:lnTo>
                    <a:pt x="13619" y="47832"/>
                  </a:lnTo>
                  <a:lnTo>
                    <a:pt x="13619" y="45680"/>
                  </a:lnTo>
                  <a:lnTo>
                    <a:pt x="11466" y="45680"/>
                  </a:lnTo>
                  <a:lnTo>
                    <a:pt x="11466" y="43528"/>
                  </a:lnTo>
                  <a:lnTo>
                    <a:pt x="9314" y="43528"/>
                  </a:lnTo>
                  <a:lnTo>
                    <a:pt x="9314" y="41375"/>
                  </a:lnTo>
                  <a:lnTo>
                    <a:pt x="7162" y="41375"/>
                  </a:lnTo>
                  <a:lnTo>
                    <a:pt x="7162" y="39223"/>
                  </a:lnTo>
                  <a:lnTo>
                    <a:pt x="5010" y="39223"/>
                  </a:lnTo>
                  <a:lnTo>
                    <a:pt x="5010" y="37071"/>
                  </a:lnTo>
                  <a:lnTo>
                    <a:pt x="2857" y="37071"/>
                  </a:lnTo>
                  <a:lnTo>
                    <a:pt x="2857" y="30614"/>
                  </a:lnTo>
                  <a:lnTo>
                    <a:pt x="705" y="30614"/>
                  </a:lnTo>
                  <a:lnTo>
                    <a:pt x="705" y="13396"/>
                  </a:lnTo>
                  <a:lnTo>
                    <a:pt x="2857" y="13396"/>
                  </a:lnTo>
                  <a:lnTo>
                    <a:pt x="2857" y="11243"/>
                  </a:lnTo>
                  <a:lnTo>
                    <a:pt x="5010" y="11243"/>
                  </a:lnTo>
                  <a:lnTo>
                    <a:pt x="5010" y="9091"/>
                  </a:lnTo>
                  <a:lnTo>
                    <a:pt x="7162" y="9091"/>
                  </a:lnTo>
                  <a:lnTo>
                    <a:pt x="7162" y="6939"/>
                  </a:lnTo>
                  <a:lnTo>
                    <a:pt x="9314" y="6939"/>
                  </a:lnTo>
                  <a:lnTo>
                    <a:pt x="9314" y="4787"/>
                  </a:lnTo>
                  <a:lnTo>
                    <a:pt x="11466" y="4787"/>
                  </a:lnTo>
                  <a:lnTo>
                    <a:pt x="11466" y="2634"/>
                  </a:lnTo>
                  <a:lnTo>
                    <a:pt x="15771" y="2634"/>
                  </a:lnTo>
                  <a:close/>
                </a:path>
              </a:pathLst>
            </a:custGeom>
            <a:solidFill>
              <a:srgbClr val="1B152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5152A25B-105F-3101-72AF-15A63206B612}"/>
                </a:ext>
              </a:extLst>
            </p:cNvPr>
            <p:cNvSpPr/>
            <p:nvPr/>
          </p:nvSpPr>
          <p:spPr>
            <a:xfrm>
              <a:off x="12093737" y="8003226"/>
              <a:ext cx="109766" cy="53807"/>
            </a:xfrm>
            <a:custGeom>
              <a:avLst/>
              <a:gdLst>
                <a:gd name="connsiteX0" fmla="*/ 344 w 109766"/>
                <a:gd name="connsiteY0" fmla="*/ 256 h 53807"/>
                <a:gd name="connsiteX1" fmla="*/ 8953 w 109766"/>
                <a:gd name="connsiteY1" fmla="*/ 256 h 53807"/>
                <a:gd name="connsiteX2" fmla="*/ 8953 w 109766"/>
                <a:gd name="connsiteY2" fmla="*/ 2408 h 53807"/>
                <a:gd name="connsiteX3" fmla="*/ 15410 w 109766"/>
                <a:gd name="connsiteY3" fmla="*/ 2408 h 53807"/>
                <a:gd name="connsiteX4" fmla="*/ 15410 w 109766"/>
                <a:gd name="connsiteY4" fmla="*/ 4561 h 53807"/>
                <a:gd name="connsiteX5" fmla="*/ 13258 w 109766"/>
                <a:gd name="connsiteY5" fmla="*/ 4561 h 53807"/>
                <a:gd name="connsiteX6" fmla="*/ 13258 w 109766"/>
                <a:gd name="connsiteY6" fmla="*/ 6713 h 53807"/>
                <a:gd name="connsiteX7" fmla="*/ 15410 w 109766"/>
                <a:gd name="connsiteY7" fmla="*/ 6713 h 53807"/>
                <a:gd name="connsiteX8" fmla="*/ 15410 w 109766"/>
                <a:gd name="connsiteY8" fmla="*/ 8865 h 53807"/>
                <a:gd name="connsiteX9" fmla="*/ 19715 w 109766"/>
                <a:gd name="connsiteY9" fmla="*/ 8865 h 53807"/>
                <a:gd name="connsiteX10" fmla="*/ 19715 w 109766"/>
                <a:gd name="connsiteY10" fmla="*/ 11017 h 53807"/>
                <a:gd name="connsiteX11" fmla="*/ 24019 w 109766"/>
                <a:gd name="connsiteY11" fmla="*/ 11017 h 53807"/>
                <a:gd name="connsiteX12" fmla="*/ 24019 w 109766"/>
                <a:gd name="connsiteY12" fmla="*/ 15322 h 53807"/>
                <a:gd name="connsiteX13" fmla="*/ 26171 w 109766"/>
                <a:gd name="connsiteY13" fmla="*/ 15322 h 53807"/>
                <a:gd name="connsiteX14" fmla="*/ 26171 w 109766"/>
                <a:gd name="connsiteY14" fmla="*/ 17474 h 53807"/>
                <a:gd name="connsiteX15" fmla="*/ 30476 w 109766"/>
                <a:gd name="connsiteY15" fmla="*/ 17474 h 53807"/>
                <a:gd name="connsiteX16" fmla="*/ 30476 w 109766"/>
                <a:gd name="connsiteY16" fmla="*/ 19627 h 53807"/>
                <a:gd name="connsiteX17" fmla="*/ 32628 w 109766"/>
                <a:gd name="connsiteY17" fmla="*/ 19627 h 53807"/>
                <a:gd name="connsiteX18" fmla="*/ 32628 w 109766"/>
                <a:gd name="connsiteY18" fmla="*/ 23931 h 53807"/>
                <a:gd name="connsiteX19" fmla="*/ 34781 w 109766"/>
                <a:gd name="connsiteY19" fmla="*/ 23931 h 53807"/>
                <a:gd name="connsiteX20" fmla="*/ 34781 w 109766"/>
                <a:gd name="connsiteY20" fmla="*/ 17474 h 53807"/>
                <a:gd name="connsiteX21" fmla="*/ 39085 w 109766"/>
                <a:gd name="connsiteY21" fmla="*/ 17474 h 53807"/>
                <a:gd name="connsiteX22" fmla="*/ 39085 w 109766"/>
                <a:gd name="connsiteY22" fmla="*/ 13170 h 53807"/>
                <a:gd name="connsiteX23" fmla="*/ 41237 w 109766"/>
                <a:gd name="connsiteY23" fmla="*/ 13170 h 53807"/>
                <a:gd name="connsiteX24" fmla="*/ 41237 w 109766"/>
                <a:gd name="connsiteY24" fmla="*/ 11017 h 53807"/>
                <a:gd name="connsiteX25" fmla="*/ 43390 w 109766"/>
                <a:gd name="connsiteY25" fmla="*/ 11017 h 53807"/>
                <a:gd name="connsiteX26" fmla="*/ 43390 w 109766"/>
                <a:gd name="connsiteY26" fmla="*/ 13170 h 53807"/>
                <a:gd name="connsiteX27" fmla="*/ 49847 w 109766"/>
                <a:gd name="connsiteY27" fmla="*/ 13170 h 53807"/>
                <a:gd name="connsiteX28" fmla="*/ 49847 w 109766"/>
                <a:gd name="connsiteY28" fmla="*/ 8865 h 53807"/>
                <a:gd name="connsiteX29" fmla="*/ 47694 w 109766"/>
                <a:gd name="connsiteY29" fmla="*/ 8865 h 53807"/>
                <a:gd name="connsiteX30" fmla="*/ 47694 w 109766"/>
                <a:gd name="connsiteY30" fmla="*/ 4561 h 53807"/>
                <a:gd name="connsiteX31" fmla="*/ 45542 w 109766"/>
                <a:gd name="connsiteY31" fmla="*/ 4561 h 53807"/>
                <a:gd name="connsiteX32" fmla="*/ 45542 w 109766"/>
                <a:gd name="connsiteY32" fmla="*/ 256 h 53807"/>
                <a:gd name="connsiteX33" fmla="*/ 47694 w 109766"/>
                <a:gd name="connsiteY33" fmla="*/ 256 h 53807"/>
                <a:gd name="connsiteX34" fmla="*/ 47694 w 109766"/>
                <a:gd name="connsiteY34" fmla="*/ 2408 h 53807"/>
                <a:gd name="connsiteX35" fmla="*/ 49847 w 109766"/>
                <a:gd name="connsiteY35" fmla="*/ 2408 h 53807"/>
                <a:gd name="connsiteX36" fmla="*/ 49847 w 109766"/>
                <a:gd name="connsiteY36" fmla="*/ 4561 h 53807"/>
                <a:gd name="connsiteX37" fmla="*/ 51999 w 109766"/>
                <a:gd name="connsiteY37" fmla="*/ 4561 h 53807"/>
                <a:gd name="connsiteX38" fmla="*/ 51999 w 109766"/>
                <a:gd name="connsiteY38" fmla="*/ 6713 h 53807"/>
                <a:gd name="connsiteX39" fmla="*/ 54151 w 109766"/>
                <a:gd name="connsiteY39" fmla="*/ 6713 h 53807"/>
                <a:gd name="connsiteX40" fmla="*/ 54151 w 109766"/>
                <a:gd name="connsiteY40" fmla="*/ 8865 h 53807"/>
                <a:gd name="connsiteX41" fmla="*/ 56303 w 109766"/>
                <a:gd name="connsiteY41" fmla="*/ 8865 h 53807"/>
                <a:gd name="connsiteX42" fmla="*/ 56303 w 109766"/>
                <a:gd name="connsiteY42" fmla="*/ 11017 h 53807"/>
                <a:gd name="connsiteX43" fmla="*/ 58456 w 109766"/>
                <a:gd name="connsiteY43" fmla="*/ 11017 h 53807"/>
                <a:gd name="connsiteX44" fmla="*/ 58456 w 109766"/>
                <a:gd name="connsiteY44" fmla="*/ 13170 h 53807"/>
                <a:gd name="connsiteX45" fmla="*/ 60608 w 109766"/>
                <a:gd name="connsiteY45" fmla="*/ 13170 h 53807"/>
                <a:gd name="connsiteX46" fmla="*/ 60608 w 109766"/>
                <a:gd name="connsiteY46" fmla="*/ 15322 h 53807"/>
                <a:gd name="connsiteX47" fmla="*/ 62760 w 109766"/>
                <a:gd name="connsiteY47" fmla="*/ 15322 h 53807"/>
                <a:gd name="connsiteX48" fmla="*/ 62760 w 109766"/>
                <a:gd name="connsiteY48" fmla="*/ 17474 h 53807"/>
                <a:gd name="connsiteX49" fmla="*/ 64913 w 109766"/>
                <a:gd name="connsiteY49" fmla="*/ 17474 h 53807"/>
                <a:gd name="connsiteX50" fmla="*/ 64913 w 109766"/>
                <a:gd name="connsiteY50" fmla="*/ 19627 h 53807"/>
                <a:gd name="connsiteX51" fmla="*/ 67065 w 109766"/>
                <a:gd name="connsiteY51" fmla="*/ 19627 h 53807"/>
                <a:gd name="connsiteX52" fmla="*/ 67065 w 109766"/>
                <a:gd name="connsiteY52" fmla="*/ 21779 h 53807"/>
                <a:gd name="connsiteX53" fmla="*/ 69217 w 109766"/>
                <a:gd name="connsiteY53" fmla="*/ 21779 h 53807"/>
                <a:gd name="connsiteX54" fmla="*/ 69217 w 109766"/>
                <a:gd name="connsiteY54" fmla="*/ 23931 h 53807"/>
                <a:gd name="connsiteX55" fmla="*/ 71369 w 109766"/>
                <a:gd name="connsiteY55" fmla="*/ 23931 h 53807"/>
                <a:gd name="connsiteX56" fmla="*/ 71369 w 109766"/>
                <a:gd name="connsiteY56" fmla="*/ 28236 h 53807"/>
                <a:gd name="connsiteX57" fmla="*/ 73522 w 109766"/>
                <a:gd name="connsiteY57" fmla="*/ 28236 h 53807"/>
                <a:gd name="connsiteX58" fmla="*/ 73522 w 109766"/>
                <a:gd name="connsiteY58" fmla="*/ 30388 h 53807"/>
                <a:gd name="connsiteX59" fmla="*/ 75674 w 109766"/>
                <a:gd name="connsiteY59" fmla="*/ 30388 h 53807"/>
                <a:gd name="connsiteX60" fmla="*/ 75674 w 109766"/>
                <a:gd name="connsiteY60" fmla="*/ 32540 h 53807"/>
                <a:gd name="connsiteX61" fmla="*/ 77826 w 109766"/>
                <a:gd name="connsiteY61" fmla="*/ 32540 h 53807"/>
                <a:gd name="connsiteX62" fmla="*/ 77826 w 109766"/>
                <a:gd name="connsiteY62" fmla="*/ 34693 h 53807"/>
                <a:gd name="connsiteX63" fmla="*/ 79979 w 109766"/>
                <a:gd name="connsiteY63" fmla="*/ 34693 h 53807"/>
                <a:gd name="connsiteX64" fmla="*/ 79979 w 109766"/>
                <a:gd name="connsiteY64" fmla="*/ 38997 h 53807"/>
                <a:gd name="connsiteX65" fmla="*/ 82131 w 109766"/>
                <a:gd name="connsiteY65" fmla="*/ 38997 h 53807"/>
                <a:gd name="connsiteX66" fmla="*/ 82131 w 109766"/>
                <a:gd name="connsiteY66" fmla="*/ 41149 h 53807"/>
                <a:gd name="connsiteX67" fmla="*/ 84283 w 109766"/>
                <a:gd name="connsiteY67" fmla="*/ 41149 h 53807"/>
                <a:gd name="connsiteX68" fmla="*/ 84283 w 109766"/>
                <a:gd name="connsiteY68" fmla="*/ 45454 h 53807"/>
                <a:gd name="connsiteX69" fmla="*/ 86435 w 109766"/>
                <a:gd name="connsiteY69" fmla="*/ 45454 h 53807"/>
                <a:gd name="connsiteX70" fmla="*/ 86435 w 109766"/>
                <a:gd name="connsiteY70" fmla="*/ 47606 h 53807"/>
                <a:gd name="connsiteX71" fmla="*/ 90740 w 109766"/>
                <a:gd name="connsiteY71" fmla="*/ 47606 h 53807"/>
                <a:gd name="connsiteX72" fmla="*/ 90740 w 109766"/>
                <a:gd name="connsiteY72" fmla="*/ 45454 h 53807"/>
                <a:gd name="connsiteX73" fmla="*/ 92892 w 109766"/>
                <a:gd name="connsiteY73" fmla="*/ 45454 h 53807"/>
                <a:gd name="connsiteX74" fmla="*/ 92892 w 109766"/>
                <a:gd name="connsiteY74" fmla="*/ 43302 h 53807"/>
                <a:gd name="connsiteX75" fmla="*/ 95045 w 109766"/>
                <a:gd name="connsiteY75" fmla="*/ 43302 h 53807"/>
                <a:gd name="connsiteX76" fmla="*/ 95045 w 109766"/>
                <a:gd name="connsiteY76" fmla="*/ 41149 h 53807"/>
                <a:gd name="connsiteX77" fmla="*/ 97197 w 109766"/>
                <a:gd name="connsiteY77" fmla="*/ 41149 h 53807"/>
                <a:gd name="connsiteX78" fmla="*/ 97197 w 109766"/>
                <a:gd name="connsiteY78" fmla="*/ 38997 h 53807"/>
                <a:gd name="connsiteX79" fmla="*/ 101501 w 109766"/>
                <a:gd name="connsiteY79" fmla="*/ 38997 h 53807"/>
                <a:gd name="connsiteX80" fmla="*/ 101501 w 109766"/>
                <a:gd name="connsiteY80" fmla="*/ 36845 h 53807"/>
                <a:gd name="connsiteX81" fmla="*/ 103654 w 109766"/>
                <a:gd name="connsiteY81" fmla="*/ 36845 h 53807"/>
                <a:gd name="connsiteX82" fmla="*/ 103654 w 109766"/>
                <a:gd name="connsiteY82" fmla="*/ 32540 h 53807"/>
                <a:gd name="connsiteX83" fmla="*/ 107958 w 109766"/>
                <a:gd name="connsiteY83" fmla="*/ 32540 h 53807"/>
                <a:gd name="connsiteX84" fmla="*/ 107958 w 109766"/>
                <a:gd name="connsiteY84" fmla="*/ 30388 h 53807"/>
                <a:gd name="connsiteX85" fmla="*/ 110111 w 109766"/>
                <a:gd name="connsiteY85" fmla="*/ 30388 h 53807"/>
                <a:gd name="connsiteX86" fmla="*/ 110111 w 109766"/>
                <a:gd name="connsiteY86" fmla="*/ 41149 h 53807"/>
                <a:gd name="connsiteX87" fmla="*/ 107958 w 109766"/>
                <a:gd name="connsiteY87" fmla="*/ 41149 h 53807"/>
                <a:gd name="connsiteX88" fmla="*/ 107958 w 109766"/>
                <a:gd name="connsiteY88" fmla="*/ 43302 h 53807"/>
                <a:gd name="connsiteX89" fmla="*/ 105806 w 109766"/>
                <a:gd name="connsiteY89" fmla="*/ 43302 h 53807"/>
                <a:gd name="connsiteX90" fmla="*/ 105806 w 109766"/>
                <a:gd name="connsiteY90" fmla="*/ 45454 h 53807"/>
                <a:gd name="connsiteX91" fmla="*/ 103654 w 109766"/>
                <a:gd name="connsiteY91" fmla="*/ 45454 h 53807"/>
                <a:gd name="connsiteX92" fmla="*/ 103654 w 109766"/>
                <a:gd name="connsiteY92" fmla="*/ 49759 h 53807"/>
                <a:gd name="connsiteX93" fmla="*/ 101501 w 109766"/>
                <a:gd name="connsiteY93" fmla="*/ 49759 h 53807"/>
                <a:gd name="connsiteX94" fmla="*/ 101501 w 109766"/>
                <a:gd name="connsiteY94" fmla="*/ 51911 h 53807"/>
                <a:gd name="connsiteX95" fmla="*/ 86435 w 109766"/>
                <a:gd name="connsiteY95" fmla="*/ 51911 h 53807"/>
                <a:gd name="connsiteX96" fmla="*/ 86435 w 109766"/>
                <a:gd name="connsiteY96" fmla="*/ 54063 h 53807"/>
                <a:gd name="connsiteX97" fmla="*/ 84283 w 109766"/>
                <a:gd name="connsiteY97" fmla="*/ 54063 h 53807"/>
                <a:gd name="connsiteX98" fmla="*/ 84283 w 109766"/>
                <a:gd name="connsiteY98" fmla="*/ 49759 h 53807"/>
                <a:gd name="connsiteX99" fmla="*/ 79979 w 109766"/>
                <a:gd name="connsiteY99" fmla="*/ 49759 h 53807"/>
                <a:gd name="connsiteX100" fmla="*/ 79979 w 109766"/>
                <a:gd name="connsiteY100" fmla="*/ 45454 h 53807"/>
                <a:gd name="connsiteX101" fmla="*/ 77826 w 109766"/>
                <a:gd name="connsiteY101" fmla="*/ 45454 h 53807"/>
                <a:gd name="connsiteX102" fmla="*/ 77826 w 109766"/>
                <a:gd name="connsiteY102" fmla="*/ 41149 h 53807"/>
                <a:gd name="connsiteX103" fmla="*/ 73522 w 109766"/>
                <a:gd name="connsiteY103" fmla="*/ 41149 h 53807"/>
                <a:gd name="connsiteX104" fmla="*/ 73522 w 109766"/>
                <a:gd name="connsiteY104" fmla="*/ 36845 h 53807"/>
                <a:gd name="connsiteX105" fmla="*/ 71369 w 109766"/>
                <a:gd name="connsiteY105" fmla="*/ 36845 h 53807"/>
                <a:gd name="connsiteX106" fmla="*/ 71369 w 109766"/>
                <a:gd name="connsiteY106" fmla="*/ 34693 h 53807"/>
                <a:gd name="connsiteX107" fmla="*/ 69217 w 109766"/>
                <a:gd name="connsiteY107" fmla="*/ 34693 h 53807"/>
                <a:gd name="connsiteX108" fmla="*/ 69217 w 109766"/>
                <a:gd name="connsiteY108" fmla="*/ 28236 h 53807"/>
                <a:gd name="connsiteX109" fmla="*/ 67065 w 109766"/>
                <a:gd name="connsiteY109" fmla="*/ 28236 h 53807"/>
                <a:gd name="connsiteX110" fmla="*/ 67065 w 109766"/>
                <a:gd name="connsiteY110" fmla="*/ 30388 h 53807"/>
                <a:gd name="connsiteX111" fmla="*/ 64913 w 109766"/>
                <a:gd name="connsiteY111" fmla="*/ 30388 h 53807"/>
                <a:gd name="connsiteX112" fmla="*/ 64913 w 109766"/>
                <a:gd name="connsiteY112" fmla="*/ 32540 h 53807"/>
                <a:gd name="connsiteX113" fmla="*/ 62760 w 109766"/>
                <a:gd name="connsiteY113" fmla="*/ 32540 h 53807"/>
                <a:gd name="connsiteX114" fmla="*/ 62760 w 109766"/>
                <a:gd name="connsiteY114" fmla="*/ 34693 h 53807"/>
                <a:gd name="connsiteX115" fmla="*/ 60608 w 109766"/>
                <a:gd name="connsiteY115" fmla="*/ 34693 h 53807"/>
                <a:gd name="connsiteX116" fmla="*/ 60608 w 109766"/>
                <a:gd name="connsiteY116" fmla="*/ 47606 h 53807"/>
                <a:gd name="connsiteX117" fmla="*/ 58456 w 109766"/>
                <a:gd name="connsiteY117" fmla="*/ 47606 h 53807"/>
                <a:gd name="connsiteX118" fmla="*/ 58456 w 109766"/>
                <a:gd name="connsiteY118" fmla="*/ 49759 h 53807"/>
                <a:gd name="connsiteX119" fmla="*/ 56303 w 109766"/>
                <a:gd name="connsiteY119" fmla="*/ 49759 h 53807"/>
                <a:gd name="connsiteX120" fmla="*/ 56303 w 109766"/>
                <a:gd name="connsiteY120" fmla="*/ 47606 h 53807"/>
                <a:gd name="connsiteX121" fmla="*/ 49847 w 109766"/>
                <a:gd name="connsiteY121" fmla="*/ 47606 h 53807"/>
                <a:gd name="connsiteX122" fmla="*/ 49847 w 109766"/>
                <a:gd name="connsiteY122" fmla="*/ 45454 h 53807"/>
                <a:gd name="connsiteX123" fmla="*/ 47694 w 109766"/>
                <a:gd name="connsiteY123" fmla="*/ 45454 h 53807"/>
                <a:gd name="connsiteX124" fmla="*/ 47694 w 109766"/>
                <a:gd name="connsiteY124" fmla="*/ 43302 h 53807"/>
                <a:gd name="connsiteX125" fmla="*/ 45542 w 109766"/>
                <a:gd name="connsiteY125" fmla="*/ 43302 h 53807"/>
                <a:gd name="connsiteX126" fmla="*/ 45542 w 109766"/>
                <a:gd name="connsiteY126" fmla="*/ 41149 h 53807"/>
                <a:gd name="connsiteX127" fmla="*/ 43390 w 109766"/>
                <a:gd name="connsiteY127" fmla="*/ 41149 h 53807"/>
                <a:gd name="connsiteX128" fmla="*/ 43390 w 109766"/>
                <a:gd name="connsiteY128" fmla="*/ 38997 h 53807"/>
                <a:gd name="connsiteX129" fmla="*/ 41237 w 109766"/>
                <a:gd name="connsiteY129" fmla="*/ 38997 h 53807"/>
                <a:gd name="connsiteX130" fmla="*/ 41237 w 109766"/>
                <a:gd name="connsiteY130" fmla="*/ 36845 h 53807"/>
                <a:gd name="connsiteX131" fmla="*/ 39085 w 109766"/>
                <a:gd name="connsiteY131" fmla="*/ 36845 h 53807"/>
                <a:gd name="connsiteX132" fmla="*/ 39085 w 109766"/>
                <a:gd name="connsiteY132" fmla="*/ 34693 h 53807"/>
                <a:gd name="connsiteX133" fmla="*/ 36933 w 109766"/>
                <a:gd name="connsiteY133" fmla="*/ 34693 h 53807"/>
                <a:gd name="connsiteX134" fmla="*/ 36933 w 109766"/>
                <a:gd name="connsiteY134" fmla="*/ 32540 h 53807"/>
                <a:gd name="connsiteX135" fmla="*/ 34781 w 109766"/>
                <a:gd name="connsiteY135" fmla="*/ 32540 h 53807"/>
                <a:gd name="connsiteX136" fmla="*/ 34781 w 109766"/>
                <a:gd name="connsiteY136" fmla="*/ 30388 h 53807"/>
                <a:gd name="connsiteX137" fmla="*/ 32628 w 109766"/>
                <a:gd name="connsiteY137" fmla="*/ 30388 h 53807"/>
                <a:gd name="connsiteX138" fmla="*/ 32628 w 109766"/>
                <a:gd name="connsiteY138" fmla="*/ 28236 h 53807"/>
                <a:gd name="connsiteX139" fmla="*/ 30476 w 109766"/>
                <a:gd name="connsiteY139" fmla="*/ 28236 h 53807"/>
                <a:gd name="connsiteX140" fmla="*/ 30476 w 109766"/>
                <a:gd name="connsiteY140" fmla="*/ 26083 h 53807"/>
                <a:gd name="connsiteX141" fmla="*/ 28324 w 109766"/>
                <a:gd name="connsiteY141" fmla="*/ 26083 h 53807"/>
                <a:gd name="connsiteX142" fmla="*/ 28324 w 109766"/>
                <a:gd name="connsiteY142" fmla="*/ 23931 h 53807"/>
                <a:gd name="connsiteX143" fmla="*/ 26171 w 109766"/>
                <a:gd name="connsiteY143" fmla="*/ 23931 h 53807"/>
                <a:gd name="connsiteX144" fmla="*/ 26171 w 109766"/>
                <a:gd name="connsiteY144" fmla="*/ 21779 h 53807"/>
                <a:gd name="connsiteX145" fmla="*/ 24019 w 109766"/>
                <a:gd name="connsiteY145" fmla="*/ 21779 h 53807"/>
                <a:gd name="connsiteX146" fmla="*/ 24019 w 109766"/>
                <a:gd name="connsiteY146" fmla="*/ 19627 h 53807"/>
                <a:gd name="connsiteX147" fmla="*/ 21867 w 109766"/>
                <a:gd name="connsiteY147" fmla="*/ 19627 h 53807"/>
                <a:gd name="connsiteX148" fmla="*/ 21867 w 109766"/>
                <a:gd name="connsiteY148" fmla="*/ 17474 h 53807"/>
                <a:gd name="connsiteX149" fmla="*/ 19715 w 109766"/>
                <a:gd name="connsiteY149" fmla="*/ 17474 h 53807"/>
                <a:gd name="connsiteX150" fmla="*/ 19715 w 109766"/>
                <a:gd name="connsiteY150" fmla="*/ 15322 h 53807"/>
                <a:gd name="connsiteX151" fmla="*/ 17562 w 109766"/>
                <a:gd name="connsiteY151" fmla="*/ 15322 h 53807"/>
                <a:gd name="connsiteX152" fmla="*/ 17562 w 109766"/>
                <a:gd name="connsiteY152" fmla="*/ 13170 h 53807"/>
                <a:gd name="connsiteX153" fmla="*/ 13258 w 109766"/>
                <a:gd name="connsiteY153" fmla="*/ 13170 h 53807"/>
                <a:gd name="connsiteX154" fmla="*/ 13258 w 109766"/>
                <a:gd name="connsiteY154" fmla="*/ 11017 h 53807"/>
                <a:gd name="connsiteX155" fmla="*/ 11105 w 109766"/>
                <a:gd name="connsiteY155" fmla="*/ 11017 h 53807"/>
                <a:gd name="connsiteX156" fmla="*/ 11105 w 109766"/>
                <a:gd name="connsiteY156" fmla="*/ 8865 h 53807"/>
                <a:gd name="connsiteX157" fmla="*/ 8953 w 109766"/>
                <a:gd name="connsiteY157" fmla="*/ 8865 h 53807"/>
                <a:gd name="connsiteX158" fmla="*/ 8953 w 109766"/>
                <a:gd name="connsiteY158" fmla="*/ 6713 h 53807"/>
                <a:gd name="connsiteX159" fmla="*/ 6801 w 109766"/>
                <a:gd name="connsiteY159" fmla="*/ 6713 h 53807"/>
                <a:gd name="connsiteX160" fmla="*/ 6801 w 109766"/>
                <a:gd name="connsiteY160" fmla="*/ 4561 h 53807"/>
                <a:gd name="connsiteX161" fmla="*/ 2496 w 109766"/>
                <a:gd name="connsiteY161" fmla="*/ 4561 h 53807"/>
                <a:gd name="connsiteX162" fmla="*/ 2496 w 109766"/>
                <a:gd name="connsiteY162" fmla="*/ 2408 h 53807"/>
                <a:gd name="connsiteX163" fmla="*/ 344 w 109766"/>
                <a:gd name="connsiteY163" fmla="*/ 2408 h 5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09766" h="53807">
                  <a:moveTo>
                    <a:pt x="344" y="256"/>
                  </a:moveTo>
                  <a:lnTo>
                    <a:pt x="8953" y="256"/>
                  </a:lnTo>
                  <a:lnTo>
                    <a:pt x="8953" y="2408"/>
                  </a:lnTo>
                  <a:lnTo>
                    <a:pt x="15410" y="2408"/>
                  </a:lnTo>
                  <a:lnTo>
                    <a:pt x="15410" y="4561"/>
                  </a:lnTo>
                  <a:lnTo>
                    <a:pt x="13258" y="4561"/>
                  </a:lnTo>
                  <a:lnTo>
                    <a:pt x="13258" y="6713"/>
                  </a:lnTo>
                  <a:lnTo>
                    <a:pt x="15410" y="6713"/>
                  </a:lnTo>
                  <a:lnTo>
                    <a:pt x="15410" y="8865"/>
                  </a:lnTo>
                  <a:lnTo>
                    <a:pt x="19715" y="8865"/>
                  </a:lnTo>
                  <a:lnTo>
                    <a:pt x="19715" y="11017"/>
                  </a:lnTo>
                  <a:lnTo>
                    <a:pt x="24019" y="11017"/>
                  </a:lnTo>
                  <a:lnTo>
                    <a:pt x="24019" y="15322"/>
                  </a:lnTo>
                  <a:lnTo>
                    <a:pt x="26171" y="15322"/>
                  </a:lnTo>
                  <a:lnTo>
                    <a:pt x="26171" y="17474"/>
                  </a:lnTo>
                  <a:lnTo>
                    <a:pt x="30476" y="17474"/>
                  </a:lnTo>
                  <a:lnTo>
                    <a:pt x="30476" y="19627"/>
                  </a:lnTo>
                  <a:lnTo>
                    <a:pt x="32628" y="19627"/>
                  </a:lnTo>
                  <a:lnTo>
                    <a:pt x="32628" y="23931"/>
                  </a:lnTo>
                  <a:lnTo>
                    <a:pt x="34781" y="23931"/>
                  </a:lnTo>
                  <a:lnTo>
                    <a:pt x="34781" y="17474"/>
                  </a:lnTo>
                  <a:lnTo>
                    <a:pt x="39085" y="17474"/>
                  </a:lnTo>
                  <a:lnTo>
                    <a:pt x="39085" y="13170"/>
                  </a:lnTo>
                  <a:lnTo>
                    <a:pt x="41237" y="13170"/>
                  </a:lnTo>
                  <a:lnTo>
                    <a:pt x="41237" y="11017"/>
                  </a:lnTo>
                  <a:lnTo>
                    <a:pt x="43390" y="11017"/>
                  </a:lnTo>
                  <a:lnTo>
                    <a:pt x="43390" y="13170"/>
                  </a:lnTo>
                  <a:lnTo>
                    <a:pt x="49847" y="13170"/>
                  </a:lnTo>
                  <a:lnTo>
                    <a:pt x="49847" y="8865"/>
                  </a:lnTo>
                  <a:lnTo>
                    <a:pt x="47694" y="8865"/>
                  </a:lnTo>
                  <a:lnTo>
                    <a:pt x="47694" y="4561"/>
                  </a:lnTo>
                  <a:lnTo>
                    <a:pt x="45542" y="4561"/>
                  </a:lnTo>
                  <a:lnTo>
                    <a:pt x="45542" y="256"/>
                  </a:lnTo>
                  <a:lnTo>
                    <a:pt x="47694" y="256"/>
                  </a:lnTo>
                  <a:lnTo>
                    <a:pt x="47694" y="2408"/>
                  </a:lnTo>
                  <a:lnTo>
                    <a:pt x="49847" y="2408"/>
                  </a:lnTo>
                  <a:lnTo>
                    <a:pt x="49847" y="4561"/>
                  </a:lnTo>
                  <a:lnTo>
                    <a:pt x="51999" y="4561"/>
                  </a:lnTo>
                  <a:lnTo>
                    <a:pt x="51999" y="6713"/>
                  </a:lnTo>
                  <a:lnTo>
                    <a:pt x="54151" y="6713"/>
                  </a:lnTo>
                  <a:lnTo>
                    <a:pt x="54151" y="8865"/>
                  </a:lnTo>
                  <a:lnTo>
                    <a:pt x="56303" y="8865"/>
                  </a:lnTo>
                  <a:lnTo>
                    <a:pt x="56303" y="11017"/>
                  </a:lnTo>
                  <a:lnTo>
                    <a:pt x="58456" y="11017"/>
                  </a:lnTo>
                  <a:lnTo>
                    <a:pt x="58456" y="13170"/>
                  </a:lnTo>
                  <a:lnTo>
                    <a:pt x="60608" y="13170"/>
                  </a:lnTo>
                  <a:lnTo>
                    <a:pt x="60608" y="15322"/>
                  </a:lnTo>
                  <a:lnTo>
                    <a:pt x="62760" y="15322"/>
                  </a:lnTo>
                  <a:lnTo>
                    <a:pt x="62760" y="17474"/>
                  </a:lnTo>
                  <a:lnTo>
                    <a:pt x="64913" y="17474"/>
                  </a:lnTo>
                  <a:lnTo>
                    <a:pt x="64913" y="19627"/>
                  </a:lnTo>
                  <a:lnTo>
                    <a:pt x="67065" y="19627"/>
                  </a:lnTo>
                  <a:lnTo>
                    <a:pt x="67065" y="21779"/>
                  </a:lnTo>
                  <a:lnTo>
                    <a:pt x="69217" y="21779"/>
                  </a:lnTo>
                  <a:lnTo>
                    <a:pt x="69217" y="23931"/>
                  </a:lnTo>
                  <a:lnTo>
                    <a:pt x="71369" y="23931"/>
                  </a:lnTo>
                  <a:lnTo>
                    <a:pt x="71369" y="28236"/>
                  </a:lnTo>
                  <a:lnTo>
                    <a:pt x="73522" y="28236"/>
                  </a:lnTo>
                  <a:lnTo>
                    <a:pt x="73522" y="30388"/>
                  </a:lnTo>
                  <a:lnTo>
                    <a:pt x="75674" y="30388"/>
                  </a:lnTo>
                  <a:lnTo>
                    <a:pt x="75674" y="32540"/>
                  </a:lnTo>
                  <a:lnTo>
                    <a:pt x="77826" y="32540"/>
                  </a:lnTo>
                  <a:lnTo>
                    <a:pt x="77826" y="34693"/>
                  </a:lnTo>
                  <a:lnTo>
                    <a:pt x="79979" y="34693"/>
                  </a:lnTo>
                  <a:lnTo>
                    <a:pt x="79979" y="38997"/>
                  </a:lnTo>
                  <a:lnTo>
                    <a:pt x="82131" y="38997"/>
                  </a:lnTo>
                  <a:lnTo>
                    <a:pt x="82131" y="41149"/>
                  </a:lnTo>
                  <a:lnTo>
                    <a:pt x="84283" y="41149"/>
                  </a:lnTo>
                  <a:lnTo>
                    <a:pt x="84283" y="45454"/>
                  </a:lnTo>
                  <a:lnTo>
                    <a:pt x="86435" y="45454"/>
                  </a:lnTo>
                  <a:lnTo>
                    <a:pt x="86435" y="47606"/>
                  </a:lnTo>
                  <a:lnTo>
                    <a:pt x="90740" y="47606"/>
                  </a:lnTo>
                  <a:lnTo>
                    <a:pt x="90740" y="45454"/>
                  </a:lnTo>
                  <a:lnTo>
                    <a:pt x="92892" y="45454"/>
                  </a:lnTo>
                  <a:lnTo>
                    <a:pt x="92892" y="43302"/>
                  </a:lnTo>
                  <a:lnTo>
                    <a:pt x="95045" y="43302"/>
                  </a:lnTo>
                  <a:lnTo>
                    <a:pt x="95045" y="41149"/>
                  </a:lnTo>
                  <a:lnTo>
                    <a:pt x="97197" y="41149"/>
                  </a:lnTo>
                  <a:lnTo>
                    <a:pt x="97197" y="38997"/>
                  </a:lnTo>
                  <a:lnTo>
                    <a:pt x="101501" y="38997"/>
                  </a:lnTo>
                  <a:lnTo>
                    <a:pt x="101501" y="36845"/>
                  </a:lnTo>
                  <a:lnTo>
                    <a:pt x="103654" y="36845"/>
                  </a:lnTo>
                  <a:lnTo>
                    <a:pt x="103654" y="32540"/>
                  </a:lnTo>
                  <a:lnTo>
                    <a:pt x="107958" y="32540"/>
                  </a:lnTo>
                  <a:lnTo>
                    <a:pt x="107958" y="30388"/>
                  </a:lnTo>
                  <a:lnTo>
                    <a:pt x="110111" y="30388"/>
                  </a:lnTo>
                  <a:lnTo>
                    <a:pt x="110111" y="41149"/>
                  </a:lnTo>
                  <a:lnTo>
                    <a:pt x="107958" y="41149"/>
                  </a:lnTo>
                  <a:lnTo>
                    <a:pt x="107958" y="43302"/>
                  </a:lnTo>
                  <a:lnTo>
                    <a:pt x="105806" y="43302"/>
                  </a:lnTo>
                  <a:lnTo>
                    <a:pt x="105806" y="45454"/>
                  </a:lnTo>
                  <a:lnTo>
                    <a:pt x="103654" y="45454"/>
                  </a:lnTo>
                  <a:lnTo>
                    <a:pt x="103654" y="49759"/>
                  </a:lnTo>
                  <a:lnTo>
                    <a:pt x="101501" y="49759"/>
                  </a:lnTo>
                  <a:lnTo>
                    <a:pt x="101501" y="51911"/>
                  </a:lnTo>
                  <a:lnTo>
                    <a:pt x="86435" y="51911"/>
                  </a:lnTo>
                  <a:lnTo>
                    <a:pt x="86435" y="54063"/>
                  </a:lnTo>
                  <a:lnTo>
                    <a:pt x="84283" y="54063"/>
                  </a:lnTo>
                  <a:lnTo>
                    <a:pt x="84283" y="49759"/>
                  </a:lnTo>
                  <a:lnTo>
                    <a:pt x="79979" y="49759"/>
                  </a:lnTo>
                  <a:lnTo>
                    <a:pt x="79979" y="45454"/>
                  </a:lnTo>
                  <a:lnTo>
                    <a:pt x="77826" y="45454"/>
                  </a:lnTo>
                  <a:lnTo>
                    <a:pt x="77826" y="41149"/>
                  </a:lnTo>
                  <a:lnTo>
                    <a:pt x="73522" y="41149"/>
                  </a:lnTo>
                  <a:lnTo>
                    <a:pt x="73522" y="36845"/>
                  </a:lnTo>
                  <a:lnTo>
                    <a:pt x="71369" y="36845"/>
                  </a:lnTo>
                  <a:lnTo>
                    <a:pt x="71369" y="34693"/>
                  </a:lnTo>
                  <a:lnTo>
                    <a:pt x="69217" y="34693"/>
                  </a:lnTo>
                  <a:lnTo>
                    <a:pt x="69217" y="28236"/>
                  </a:lnTo>
                  <a:lnTo>
                    <a:pt x="67065" y="28236"/>
                  </a:lnTo>
                  <a:lnTo>
                    <a:pt x="67065" y="30388"/>
                  </a:lnTo>
                  <a:lnTo>
                    <a:pt x="64913" y="30388"/>
                  </a:lnTo>
                  <a:lnTo>
                    <a:pt x="64913" y="32540"/>
                  </a:lnTo>
                  <a:lnTo>
                    <a:pt x="62760" y="32540"/>
                  </a:lnTo>
                  <a:lnTo>
                    <a:pt x="62760" y="34693"/>
                  </a:lnTo>
                  <a:lnTo>
                    <a:pt x="60608" y="34693"/>
                  </a:lnTo>
                  <a:lnTo>
                    <a:pt x="60608" y="47606"/>
                  </a:lnTo>
                  <a:lnTo>
                    <a:pt x="58456" y="47606"/>
                  </a:lnTo>
                  <a:lnTo>
                    <a:pt x="58456" y="49759"/>
                  </a:lnTo>
                  <a:lnTo>
                    <a:pt x="56303" y="49759"/>
                  </a:lnTo>
                  <a:lnTo>
                    <a:pt x="56303" y="47606"/>
                  </a:lnTo>
                  <a:lnTo>
                    <a:pt x="49847" y="47606"/>
                  </a:lnTo>
                  <a:lnTo>
                    <a:pt x="49847" y="45454"/>
                  </a:lnTo>
                  <a:lnTo>
                    <a:pt x="47694" y="45454"/>
                  </a:lnTo>
                  <a:lnTo>
                    <a:pt x="47694" y="43302"/>
                  </a:lnTo>
                  <a:lnTo>
                    <a:pt x="45542" y="43302"/>
                  </a:lnTo>
                  <a:lnTo>
                    <a:pt x="45542" y="41149"/>
                  </a:lnTo>
                  <a:lnTo>
                    <a:pt x="43390" y="41149"/>
                  </a:lnTo>
                  <a:lnTo>
                    <a:pt x="43390" y="38997"/>
                  </a:lnTo>
                  <a:lnTo>
                    <a:pt x="41237" y="38997"/>
                  </a:lnTo>
                  <a:lnTo>
                    <a:pt x="41237" y="36845"/>
                  </a:lnTo>
                  <a:lnTo>
                    <a:pt x="39085" y="36845"/>
                  </a:lnTo>
                  <a:lnTo>
                    <a:pt x="39085" y="34693"/>
                  </a:lnTo>
                  <a:lnTo>
                    <a:pt x="36933" y="34693"/>
                  </a:lnTo>
                  <a:lnTo>
                    <a:pt x="36933" y="32540"/>
                  </a:lnTo>
                  <a:lnTo>
                    <a:pt x="34781" y="32540"/>
                  </a:lnTo>
                  <a:lnTo>
                    <a:pt x="34781" y="30388"/>
                  </a:lnTo>
                  <a:lnTo>
                    <a:pt x="32628" y="30388"/>
                  </a:lnTo>
                  <a:lnTo>
                    <a:pt x="32628" y="28236"/>
                  </a:lnTo>
                  <a:lnTo>
                    <a:pt x="30476" y="28236"/>
                  </a:lnTo>
                  <a:lnTo>
                    <a:pt x="30476" y="26083"/>
                  </a:lnTo>
                  <a:lnTo>
                    <a:pt x="28324" y="26083"/>
                  </a:lnTo>
                  <a:lnTo>
                    <a:pt x="28324" y="23931"/>
                  </a:lnTo>
                  <a:lnTo>
                    <a:pt x="26171" y="23931"/>
                  </a:lnTo>
                  <a:lnTo>
                    <a:pt x="26171" y="21779"/>
                  </a:lnTo>
                  <a:lnTo>
                    <a:pt x="24019" y="21779"/>
                  </a:lnTo>
                  <a:lnTo>
                    <a:pt x="24019" y="19627"/>
                  </a:lnTo>
                  <a:lnTo>
                    <a:pt x="21867" y="19627"/>
                  </a:lnTo>
                  <a:lnTo>
                    <a:pt x="21867" y="17474"/>
                  </a:lnTo>
                  <a:lnTo>
                    <a:pt x="19715" y="17474"/>
                  </a:lnTo>
                  <a:lnTo>
                    <a:pt x="19715" y="15322"/>
                  </a:lnTo>
                  <a:lnTo>
                    <a:pt x="17562" y="15322"/>
                  </a:lnTo>
                  <a:lnTo>
                    <a:pt x="17562" y="13170"/>
                  </a:lnTo>
                  <a:lnTo>
                    <a:pt x="13258" y="13170"/>
                  </a:lnTo>
                  <a:lnTo>
                    <a:pt x="13258" y="11017"/>
                  </a:lnTo>
                  <a:lnTo>
                    <a:pt x="11105" y="11017"/>
                  </a:lnTo>
                  <a:lnTo>
                    <a:pt x="11105" y="8865"/>
                  </a:lnTo>
                  <a:lnTo>
                    <a:pt x="8953" y="8865"/>
                  </a:lnTo>
                  <a:lnTo>
                    <a:pt x="8953" y="6713"/>
                  </a:lnTo>
                  <a:lnTo>
                    <a:pt x="6801" y="6713"/>
                  </a:lnTo>
                  <a:lnTo>
                    <a:pt x="6801" y="4561"/>
                  </a:lnTo>
                  <a:lnTo>
                    <a:pt x="2496" y="4561"/>
                  </a:lnTo>
                  <a:lnTo>
                    <a:pt x="2496" y="2408"/>
                  </a:lnTo>
                  <a:lnTo>
                    <a:pt x="344" y="2408"/>
                  </a:lnTo>
                  <a:close/>
                </a:path>
              </a:pathLst>
            </a:custGeom>
            <a:solidFill>
              <a:srgbClr val="160B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EE20D389-AD59-AD58-C5DF-BF78A5A47A9F}"/>
                </a:ext>
              </a:extLst>
            </p:cNvPr>
            <p:cNvSpPr/>
            <p:nvPr/>
          </p:nvSpPr>
          <p:spPr>
            <a:xfrm>
              <a:off x="12420884" y="8489642"/>
              <a:ext cx="107614" cy="21522"/>
            </a:xfrm>
            <a:custGeom>
              <a:avLst/>
              <a:gdLst>
                <a:gd name="connsiteX0" fmla="*/ 34949 w 107614"/>
                <a:gd name="connsiteY0" fmla="*/ 482 h 21522"/>
                <a:gd name="connsiteX1" fmla="*/ 77994 w 107614"/>
                <a:gd name="connsiteY1" fmla="*/ 482 h 21522"/>
                <a:gd name="connsiteX2" fmla="*/ 77994 w 107614"/>
                <a:gd name="connsiteY2" fmla="*/ 2634 h 21522"/>
                <a:gd name="connsiteX3" fmla="*/ 88756 w 107614"/>
                <a:gd name="connsiteY3" fmla="*/ 2634 h 21522"/>
                <a:gd name="connsiteX4" fmla="*/ 88756 w 107614"/>
                <a:gd name="connsiteY4" fmla="*/ 4787 h 21522"/>
                <a:gd name="connsiteX5" fmla="*/ 97365 w 107614"/>
                <a:gd name="connsiteY5" fmla="*/ 4787 h 21522"/>
                <a:gd name="connsiteX6" fmla="*/ 97365 w 107614"/>
                <a:gd name="connsiteY6" fmla="*/ 6939 h 21522"/>
                <a:gd name="connsiteX7" fmla="*/ 99517 w 107614"/>
                <a:gd name="connsiteY7" fmla="*/ 6939 h 21522"/>
                <a:gd name="connsiteX8" fmla="*/ 99517 w 107614"/>
                <a:gd name="connsiteY8" fmla="*/ 9091 h 21522"/>
                <a:gd name="connsiteX9" fmla="*/ 101669 w 107614"/>
                <a:gd name="connsiteY9" fmla="*/ 9091 h 21522"/>
                <a:gd name="connsiteX10" fmla="*/ 101669 w 107614"/>
                <a:gd name="connsiteY10" fmla="*/ 11243 h 21522"/>
                <a:gd name="connsiteX11" fmla="*/ 105974 w 107614"/>
                <a:gd name="connsiteY11" fmla="*/ 11243 h 21522"/>
                <a:gd name="connsiteX12" fmla="*/ 105974 w 107614"/>
                <a:gd name="connsiteY12" fmla="*/ 13396 h 21522"/>
                <a:gd name="connsiteX13" fmla="*/ 108126 w 107614"/>
                <a:gd name="connsiteY13" fmla="*/ 13396 h 21522"/>
                <a:gd name="connsiteX14" fmla="*/ 108126 w 107614"/>
                <a:gd name="connsiteY14" fmla="*/ 22005 h 21522"/>
                <a:gd name="connsiteX15" fmla="*/ 105974 w 107614"/>
                <a:gd name="connsiteY15" fmla="*/ 22005 h 21522"/>
                <a:gd name="connsiteX16" fmla="*/ 105974 w 107614"/>
                <a:gd name="connsiteY16" fmla="*/ 17700 h 21522"/>
                <a:gd name="connsiteX17" fmla="*/ 95213 w 107614"/>
                <a:gd name="connsiteY17" fmla="*/ 17700 h 21522"/>
                <a:gd name="connsiteX18" fmla="*/ 95213 w 107614"/>
                <a:gd name="connsiteY18" fmla="*/ 15548 h 21522"/>
                <a:gd name="connsiteX19" fmla="*/ 77994 w 107614"/>
                <a:gd name="connsiteY19" fmla="*/ 15548 h 21522"/>
                <a:gd name="connsiteX20" fmla="*/ 77994 w 107614"/>
                <a:gd name="connsiteY20" fmla="*/ 17700 h 21522"/>
                <a:gd name="connsiteX21" fmla="*/ 65081 w 107614"/>
                <a:gd name="connsiteY21" fmla="*/ 17700 h 21522"/>
                <a:gd name="connsiteX22" fmla="*/ 65081 w 107614"/>
                <a:gd name="connsiteY22" fmla="*/ 19853 h 21522"/>
                <a:gd name="connsiteX23" fmla="*/ 43558 w 107614"/>
                <a:gd name="connsiteY23" fmla="*/ 19853 h 21522"/>
                <a:gd name="connsiteX24" fmla="*/ 43558 w 107614"/>
                <a:gd name="connsiteY24" fmla="*/ 17700 h 21522"/>
                <a:gd name="connsiteX25" fmla="*/ 2664 w 107614"/>
                <a:gd name="connsiteY25" fmla="*/ 17700 h 21522"/>
                <a:gd name="connsiteX26" fmla="*/ 2664 w 107614"/>
                <a:gd name="connsiteY26" fmla="*/ 19853 h 21522"/>
                <a:gd name="connsiteX27" fmla="*/ 512 w 107614"/>
                <a:gd name="connsiteY27" fmla="*/ 19853 h 21522"/>
                <a:gd name="connsiteX28" fmla="*/ 512 w 107614"/>
                <a:gd name="connsiteY28" fmla="*/ 13396 h 21522"/>
                <a:gd name="connsiteX29" fmla="*/ 2664 w 107614"/>
                <a:gd name="connsiteY29" fmla="*/ 13396 h 21522"/>
                <a:gd name="connsiteX30" fmla="*/ 2664 w 107614"/>
                <a:gd name="connsiteY30" fmla="*/ 11243 h 21522"/>
                <a:gd name="connsiteX31" fmla="*/ 4817 w 107614"/>
                <a:gd name="connsiteY31" fmla="*/ 11243 h 21522"/>
                <a:gd name="connsiteX32" fmla="*/ 4817 w 107614"/>
                <a:gd name="connsiteY32" fmla="*/ 9091 h 21522"/>
                <a:gd name="connsiteX33" fmla="*/ 9121 w 107614"/>
                <a:gd name="connsiteY33" fmla="*/ 9091 h 21522"/>
                <a:gd name="connsiteX34" fmla="*/ 9121 w 107614"/>
                <a:gd name="connsiteY34" fmla="*/ 6939 h 21522"/>
                <a:gd name="connsiteX35" fmla="*/ 13426 w 107614"/>
                <a:gd name="connsiteY35" fmla="*/ 6939 h 21522"/>
                <a:gd name="connsiteX36" fmla="*/ 13426 w 107614"/>
                <a:gd name="connsiteY36" fmla="*/ 4787 h 21522"/>
                <a:gd name="connsiteX37" fmla="*/ 22035 w 107614"/>
                <a:gd name="connsiteY37" fmla="*/ 4787 h 21522"/>
                <a:gd name="connsiteX38" fmla="*/ 22035 w 107614"/>
                <a:gd name="connsiteY38" fmla="*/ 2634 h 21522"/>
                <a:gd name="connsiteX39" fmla="*/ 34949 w 107614"/>
                <a:gd name="connsiteY39" fmla="*/ 2634 h 2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7614" h="21522">
                  <a:moveTo>
                    <a:pt x="34949" y="482"/>
                  </a:moveTo>
                  <a:lnTo>
                    <a:pt x="77994" y="482"/>
                  </a:lnTo>
                  <a:lnTo>
                    <a:pt x="77994" y="2634"/>
                  </a:lnTo>
                  <a:lnTo>
                    <a:pt x="88756" y="2634"/>
                  </a:lnTo>
                  <a:lnTo>
                    <a:pt x="88756" y="4787"/>
                  </a:lnTo>
                  <a:lnTo>
                    <a:pt x="97365" y="4787"/>
                  </a:lnTo>
                  <a:lnTo>
                    <a:pt x="97365" y="6939"/>
                  </a:lnTo>
                  <a:lnTo>
                    <a:pt x="99517" y="6939"/>
                  </a:lnTo>
                  <a:lnTo>
                    <a:pt x="99517" y="9091"/>
                  </a:lnTo>
                  <a:lnTo>
                    <a:pt x="101669" y="9091"/>
                  </a:lnTo>
                  <a:lnTo>
                    <a:pt x="101669" y="11243"/>
                  </a:lnTo>
                  <a:lnTo>
                    <a:pt x="105974" y="11243"/>
                  </a:lnTo>
                  <a:lnTo>
                    <a:pt x="105974" y="13396"/>
                  </a:lnTo>
                  <a:lnTo>
                    <a:pt x="108126" y="13396"/>
                  </a:lnTo>
                  <a:lnTo>
                    <a:pt x="108126" y="22005"/>
                  </a:lnTo>
                  <a:lnTo>
                    <a:pt x="105974" y="22005"/>
                  </a:lnTo>
                  <a:lnTo>
                    <a:pt x="105974" y="17700"/>
                  </a:lnTo>
                  <a:lnTo>
                    <a:pt x="95213" y="17700"/>
                  </a:lnTo>
                  <a:lnTo>
                    <a:pt x="95213" y="15548"/>
                  </a:lnTo>
                  <a:lnTo>
                    <a:pt x="77994" y="15548"/>
                  </a:lnTo>
                  <a:lnTo>
                    <a:pt x="77994" y="17700"/>
                  </a:lnTo>
                  <a:lnTo>
                    <a:pt x="65081" y="17700"/>
                  </a:lnTo>
                  <a:lnTo>
                    <a:pt x="65081" y="19853"/>
                  </a:lnTo>
                  <a:lnTo>
                    <a:pt x="43558" y="19853"/>
                  </a:lnTo>
                  <a:lnTo>
                    <a:pt x="43558" y="17700"/>
                  </a:lnTo>
                  <a:lnTo>
                    <a:pt x="2664" y="17700"/>
                  </a:lnTo>
                  <a:lnTo>
                    <a:pt x="2664" y="19853"/>
                  </a:lnTo>
                  <a:lnTo>
                    <a:pt x="512" y="19853"/>
                  </a:lnTo>
                  <a:lnTo>
                    <a:pt x="512" y="13396"/>
                  </a:lnTo>
                  <a:lnTo>
                    <a:pt x="2664" y="13396"/>
                  </a:lnTo>
                  <a:lnTo>
                    <a:pt x="2664" y="11243"/>
                  </a:lnTo>
                  <a:lnTo>
                    <a:pt x="4817" y="11243"/>
                  </a:lnTo>
                  <a:lnTo>
                    <a:pt x="4817" y="9091"/>
                  </a:lnTo>
                  <a:lnTo>
                    <a:pt x="9121" y="9091"/>
                  </a:lnTo>
                  <a:lnTo>
                    <a:pt x="9121" y="6939"/>
                  </a:lnTo>
                  <a:lnTo>
                    <a:pt x="13426" y="6939"/>
                  </a:lnTo>
                  <a:lnTo>
                    <a:pt x="13426" y="4787"/>
                  </a:lnTo>
                  <a:lnTo>
                    <a:pt x="22035" y="4787"/>
                  </a:lnTo>
                  <a:lnTo>
                    <a:pt x="22035" y="2634"/>
                  </a:lnTo>
                  <a:lnTo>
                    <a:pt x="34949" y="2634"/>
                  </a:lnTo>
                  <a:close/>
                </a:path>
              </a:pathLst>
            </a:custGeom>
            <a:solidFill>
              <a:srgbClr val="EFE1E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C7F4F94E-7A2C-4302-0556-84F2FC4C616D}"/>
                </a:ext>
              </a:extLst>
            </p:cNvPr>
            <p:cNvSpPr/>
            <p:nvPr/>
          </p:nvSpPr>
          <p:spPr>
            <a:xfrm>
              <a:off x="11971057" y="8119449"/>
              <a:ext cx="68873" cy="81786"/>
            </a:xfrm>
            <a:custGeom>
              <a:avLst/>
              <a:gdLst>
                <a:gd name="connsiteX0" fmla="*/ 287 w 68873"/>
                <a:gd name="connsiteY0" fmla="*/ 310 h 81786"/>
                <a:gd name="connsiteX1" fmla="*/ 2439 w 68873"/>
                <a:gd name="connsiteY1" fmla="*/ 310 h 81786"/>
                <a:gd name="connsiteX2" fmla="*/ 2439 w 68873"/>
                <a:gd name="connsiteY2" fmla="*/ 4615 h 81786"/>
                <a:gd name="connsiteX3" fmla="*/ 4592 w 68873"/>
                <a:gd name="connsiteY3" fmla="*/ 4615 h 81786"/>
                <a:gd name="connsiteX4" fmla="*/ 4592 w 68873"/>
                <a:gd name="connsiteY4" fmla="*/ 23985 h 81786"/>
                <a:gd name="connsiteX5" fmla="*/ 8896 w 68873"/>
                <a:gd name="connsiteY5" fmla="*/ 23985 h 81786"/>
                <a:gd name="connsiteX6" fmla="*/ 8896 w 68873"/>
                <a:gd name="connsiteY6" fmla="*/ 26137 h 81786"/>
                <a:gd name="connsiteX7" fmla="*/ 11048 w 68873"/>
                <a:gd name="connsiteY7" fmla="*/ 26137 h 81786"/>
                <a:gd name="connsiteX8" fmla="*/ 11048 w 68873"/>
                <a:gd name="connsiteY8" fmla="*/ 30442 h 81786"/>
                <a:gd name="connsiteX9" fmla="*/ 13201 w 68873"/>
                <a:gd name="connsiteY9" fmla="*/ 30442 h 81786"/>
                <a:gd name="connsiteX10" fmla="*/ 13201 w 68873"/>
                <a:gd name="connsiteY10" fmla="*/ 32594 h 81786"/>
                <a:gd name="connsiteX11" fmla="*/ 15353 w 68873"/>
                <a:gd name="connsiteY11" fmla="*/ 32594 h 81786"/>
                <a:gd name="connsiteX12" fmla="*/ 15353 w 68873"/>
                <a:gd name="connsiteY12" fmla="*/ 34747 h 81786"/>
                <a:gd name="connsiteX13" fmla="*/ 17505 w 68873"/>
                <a:gd name="connsiteY13" fmla="*/ 34747 h 81786"/>
                <a:gd name="connsiteX14" fmla="*/ 17505 w 68873"/>
                <a:gd name="connsiteY14" fmla="*/ 36899 h 81786"/>
                <a:gd name="connsiteX15" fmla="*/ 19658 w 68873"/>
                <a:gd name="connsiteY15" fmla="*/ 36899 h 81786"/>
                <a:gd name="connsiteX16" fmla="*/ 19658 w 68873"/>
                <a:gd name="connsiteY16" fmla="*/ 43356 h 81786"/>
                <a:gd name="connsiteX17" fmla="*/ 34724 w 68873"/>
                <a:gd name="connsiteY17" fmla="*/ 43356 h 81786"/>
                <a:gd name="connsiteX18" fmla="*/ 34724 w 68873"/>
                <a:gd name="connsiteY18" fmla="*/ 41203 h 81786"/>
                <a:gd name="connsiteX19" fmla="*/ 36876 w 68873"/>
                <a:gd name="connsiteY19" fmla="*/ 41203 h 81786"/>
                <a:gd name="connsiteX20" fmla="*/ 36876 w 68873"/>
                <a:gd name="connsiteY20" fmla="*/ 36899 h 81786"/>
                <a:gd name="connsiteX21" fmla="*/ 39028 w 68873"/>
                <a:gd name="connsiteY21" fmla="*/ 36899 h 81786"/>
                <a:gd name="connsiteX22" fmla="*/ 39028 w 68873"/>
                <a:gd name="connsiteY22" fmla="*/ 39051 h 81786"/>
                <a:gd name="connsiteX23" fmla="*/ 43333 w 68873"/>
                <a:gd name="connsiteY23" fmla="*/ 39051 h 81786"/>
                <a:gd name="connsiteX24" fmla="*/ 43333 w 68873"/>
                <a:gd name="connsiteY24" fmla="*/ 49813 h 81786"/>
                <a:gd name="connsiteX25" fmla="*/ 45485 w 68873"/>
                <a:gd name="connsiteY25" fmla="*/ 49813 h 81786"/>
                <a:gd name="connsiteX26" fmla="*/ 45485 w 68873"/>
                <a:gd name="connsiteY26" fmla="*/ 54117 h 81786"/>
                <a:gd name="connsiteX27" fmla="*/ 47637 w 68873"/>
                <a:gd name="connsiteY27" fmla="*/ 54117 h 81786"/>
                <a:gd name="connsiteX28" fmla="*/ 47637 w 68873"/>
                <a:gd name="connsiteY28" fmla="*/ 56269 h 81786"/>
                <a:gd name="connsiteX29" fmla="*/ 49790 w 68873"/>
                <a:gd name="connsiteY29" fmla="*/ 56269 h 81786"/>
                <a:gd name="connsiteX30" fmla="*/ 49790 w 68873"/>
                <a:gd name="connsiteY30" fmla="*/ 60574 h 81786"/>
                <a:gd name="connsiteX31" fmla="*/ 51942 w 68873"/>
                <a:gd name="connsiteY31" fmla="*/ 60574 h 81786"/>
                <a:gd name="connsiteX32" fmla="*/ 51942 w 68873"/>
                <a:gd name="connsiteY32" fmla="*/ 62726 h 81786"/>
                <a:gd name="connsiteX33" fmla="*/ 62703 w 68873"/>
                <a:gd name="connsiteY33" fmla="*/ 62726 h 81786"/>
                <a:gd name="connsiteX34" fmla="*/ 62703 w 68873"/>
                <a:gd name="connsiteY34" fmla="*/ 67031 h 81786"/>
                <a:gd name="connsiteX35" fmla="*/ 67008 w 68873"/>
                <a:gd name="connsiteY35" fmla="*/ 67031 h 81786"/>
                <a:gd name="connsiteX36" fmla="*/ 67008 w 68873"/>
                <a:gd name="connsiteY36" fmla="*/ 69183 h 81786"/>
                <a:gd name="connsiteX37" fmla="*/ 69160 w 68873"/>
                <a:gd name="connsiteY37" fmla="*/ 69183 h 81786"/>
                <a:gd name="connsiteX38" fmla="*/ 69160 w 68873"/>
                <a:gd name="connsiteY38" fmla="*/ 71335 h 81786"/>
                <a:gd name="connsiteX39" fmla="*/ 64856 w 68873"/>
                <a:gd name="connsiteY39" fmla="*/ 71335 h 81786"/>
                <a:gd name="connsiteX40" fmla="*/ 64856 w 68873"/>
                <a:gd name="connsiteY40" fmla="*/ 73488 h 81786"/>
                <a:gd name="connsiteX41" fmla="*/ 67008 w 68873"/>
                <a:gd name="connsiteY41" fmla="*/ 73488 h 81786"/>
                <a:gd name="connsiteX42" fmla="*/ 67008 w 68873"/>
                <a:gd name="connsiteY42" fmla="*/ 82097 h 81786"/>
                <a:gd name="connsiteX43" fmla="*/ 56246 w 68873"/>
                <a:gd name="connsiteY43" fmla="*/ 82097 h 81786"/>
                <a:gd name="connsiteX44" fmla="*/ 56246 w 68873"/>
                <a:gd name="connsiteY44" fmla="*/ 79945 h 81786"/>
                <a:gd name="connsiteX45" fmla="*/ 49790 w 68873"/>
                <a:gd name="connsiteY45" fmla="*/ 79945 h 81786"/>
                <a:gd name="connsiteX46" fmla="*/ 49790 w 68873"/>
                <a:gd name="connsiteY46" fmla="*/ 77792 h 81786"/>
                <a:gd name="connsiteX47" fmla="*/ 45485 w 68873"/>
                <a:gd name="connsiteY47" fmla="*/ 77792 h 81786"/>
                <a:gd name="connsiteX48" fmla="*/ 45485 w 68873"/>
                <a:gd name="connsiteY48" fmla="*/ 75640 h 81786"/>
                <a:gd name="connsiteX49" fmla="*/ 41180 w 68873"/>
                <a:gd name="connsiteY49" fmla="*/ 75640 h 81786"/>
                <a:gd name="connsiteX50" fmla="*/ 41180 w 68873"/>
                <a:gd name="connsiteY50" fmla="*/ 73488 h 81786"/>
                <a:gd name="connsiteX51" fmla="*/ 36876 w 68873"/>
                <a:gd name="connsiteY51" fmla="*/ 73488 h 81786"/>
                <a:gd name="connsiteX52" fmla="*/ 36876 w 68873"/>
                <a:gd name="connsiteY52" fmla="*/ 69183 h 81786"/>
                <a:gd name="connsiteX53" fmla="*/ 34724 w 68873"/>
                <a:gd name="connsiteY53" fmla="*/ 69183 h 81786"/>
                <a:gd name="connsiteX54" fmla="*/ 34724 w 68873"/>
                <a:gd name="connsiteY54" fmla="*/ 67031 h 81786"/>
                <a:gd name="connsiteX55" fmla="*/ 30419 w 68873"/>
                <a:gd name="connsiteY55" fmla="*/ 67031 h 81786"/>
                <a:gd name="connsiteX56" fmla="*/ 30419 w 68873"/>
                <a:gd name="connsiteY56" fmla="*/ 73488 h 81786"/>
                <a:gd name="connsiteX57" fmla="*/ 28267 w 68873"/>
                <a:gd name="connsiteY57" fmla="*/ 73488 h 81786"/>
                <a:gd name="connsiteX58" fmla="*/ 28267 w 68873"/>
                <a:gd name="connsiteY58" fmla="*/ 69183 h 81786"/>
                <a:gd name="connsiteX59" fmla="*/ 23962 w 68873"/>
                <a:gd name="connsiteY59" fmla="*/ 69183 h 81786"/>
                <a:gd name="connsiteX60" fmla="*/ 23962 w 68873"/>
                <a:gd name="connsiteY60" fmla="*/ 67031 h 81786"/>
                <a:gd name="connsiteX61" fmla="*/ 21810 w 68873"/>
                <a:gd name="connsiteY61" fmla="*/ 67031 h 81786"/>
                <a:gd name="connsiteX62" fmla="*/ 21810 w 68873"/>
                <a:gd name="connsiteY62" fmla="*/ 64879 h 81786"/>
                <a:gd name="connsiteX63" fmla="*/ 17505 w 68873"/>
                <a:gd name="connsiteY63" fmla="*/ 64879 h 81786"/>
                <a:gd name="connsiteX64" fmla="*/ 17505 w 68873"/>
                <a:gd name="connsiteY64" fmla="*/ 62726 h 81786"/>
                <a:gd name="connsiteX65" fmla="*/ 15353 w 68873"/>
                <a:gd name="connsiteY65" fmla="*/ 62726 h 81786"/>
                <a:gd name="connsiteX66" fmla="*/ 15353 w 68873"/>
                <a:gd name="connsiteY66" fmla="*/ 58422 h 81786"/>
                <a:gd name="connsiteX67" fmla="*/ 13201 w 68873"/>
                <a:gd name="connsiteY67" fmla="*/ 58422 h 81786"/>
                <a:gd name="connsiteX68" fmla="*/ 13201 w 68873"/>
                <a:gd name="connsiteY68" fmla="*/ 51965 h 81786"/>
                <a:gd name="connsiteX69" fmla="*/ 11048 w 68873"/>
                <a:gd name="connsiteY69" fmla="*/ 51965 h 81786"/>
                <a:gd name="connsiteX70" fmla="*/ 11048 w 68873"/>
                <a:gd name="connsiteY70" fmla="*/ 45508 h 81786"/>
                <a:gd name="connsiteX71" fmla="*/ 8896 w 68873"/>
                <a:gd name="connsiteY71" fmla="*/ 45508 h 81786"/>
                <a:gd name="connsiteX72" fmla="*/ 8896 w 68873"/>
                <a:gd name="connsiteY72" fmla="*/ 41203 h 81786"/>
                <a:gd name="connsiteX73" fmla="*/ 6744 w 68873"/>
                <a:gd name="connsiteY73" fmla="*/ 41203 h 81786"/>
                <a:gd name="connsiteX74" fmla="*/ 6744 w 68873"/>
                <a:gd name="connsiteY74" fmla="*/ 32594 h 81786"/>
                <a:gd name="connsiteX75" fmla="*/ 4592 w 68873"/>
                <a:gd name="connsiteY75" fmla="*/ 32594 h 81786"/>
                <a:gd name="connsiteX76" fmla="*/ 4592 w 68873"/>
                <a:gd name="connsiteY76" fmla="*/ 26137 h 81786"/>
                <a:gd name="connsiteX77" fmla="*/ 2439 w 68873"/>
                <a:gd name="connsiteY77" fmla="*/ 26137 h 81786"/>
                <a:gd name="connsiteX78" fmla="*/ 2439 w 68873"/>
                <a:gd name="connsiteY78" fmla="*/ 17528 h 81786"/>
                <a:gd name="connsiteX79" fmla="*/ 287 w 68873"/>
                <a:gd name="connsiteY79" fmla="*/ 17528 h 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68873" h="81786">
                  <a:moveTo>
                    <a:pt x="287" y="310"/>
                  </a:moveTo>
                  <a:lnTo>
                    <a:pt x="2439" y="310"/>
                  </a:lnTo>
                  <a:lnTo>
                    <a:pt x="2439" y="4615"/>
                  </a:lnTo>
                  <a:lnTo>
                    <a:pt x="4592" y="4615"/>
                  </a:lnTo>
                  <a:lnTo>
                    <a:pt x="4592" y="23985"/>
                  </a:lnTo>
                  <a:lnTo>
                    <a:pt x="8896" y="23985"/>
                  </a:lnTo>
                  <a:lnTo>
                    <a:pt x="8896" y="26137"/>
                  </a:lnTo>
                  <a:lnTo>
                    <a:pt x="11048" y="26137"/>
                  </a:lnTo>
                  <a:lnTo>
                    <a:pt x="11048" y="30442"/>
                  </a:lnTo>
                  <a:lnTo>
                    <a:pt x="13201" y="30442"/>
                  </a:lnTo>
                  <a:lnTo>
                    <a:pt x="13201" y="32594"/>
                  </a:lnTo>
                  <a:lnTo>
                    <a:pt x="15353" y="32594"/>
                  </a:lnTo>
                  <a:lnTo>
                    <a:pt x="15353" y="34747"/>
                  </a:lnTo>
                  <a:lnTo>
                    <a:pt x="17505" y="34747"/>
                  </a:lnTo>
                  <a:lnTo>
                    <a:pt x="17505" y="36899"/>
                  </a:lnTo>
                  <a:lnTo>
                    <a:pt x="19658" y="36899"/>
                  </a:lnTo>
                  <a:lnTo>
                    <a:pt x="19658" y="43356"/>
                  </a:lnTo>
                  <a:lnTo>
                    <a:pt x="34724" y="43356"/>
                  </a:lnTo>
                  <a:lnTo>
                    <a:pt x="34724" y="41203"/>
                  </a:lnTo>
                  <a:lnTo>
                    <a:pt x="36876" y="41203"/>
                  </a:lnTo>
                  <a:lnTo>
                    <a:pt x="36876" y="36899"/>
                  </a:lnTo>
                  <a:lnTo>
                    <a:pt x="39028" y="36899"/>
                  </a:lnTo>
                  <a:lnTo>
                    <a:pt x="39028" y="39051"/>
                  </a:lnTo>
                  <a:lnTo>
                    <a:pt x="43333" y="39051"/>
                  </a:lnTo>
                  <a:lnTo>
                    <a:pt x="43333" y="49813"/>
                  </a:lnTo>
                  <a:lnTo>
                    <a:pt x="45485" y="49813"/>
                  </a:lnTo>
                  <a:lnTo>
                    <a:pt x="45485" y="54117"/>
                  </a:lnTo>
                  <a:lnTo>
                    <a:pt x="47637" y="54117"/>
                  </a:lnTo>
                  <a:lnTo>
                    <a:pt x="47637" y="56269"/>
                  </a:lnTo>
                  <a:lnTo>
                    <a:pt x="49790" y="56269"/>
                  </a:lnTo>
                  <a:lnTo>
                    <a:pt x="49790" y="60574"/>
                  </a:lnTo>
                  <a:lnTo>
                    <a:pt x="51942" y="60574"/>
                  </a:lnTo>
                  <a:lnTo>
                    <a:pt x="51942" y="62726"/>
                  </a:lnTo>
                  <a:lnTo>
                    <a:pt x="62703" y="62726"/>
                  </a:lnTo>
                  <a:lnTo>
                    <a:pt x="62703" y="67031"/>
                  </a:lnTo>
                  <a:lnTo>
                    <a:pt x="67008" y="67031"/>
                  </a:lnTo>
                  <a:lnTo>
                    <a:pt x="67008" y="69183"/>
                  </a:lnTo>
                  <a:lnTo>
                    <a:pt x="69160" y="69183"/>
                  </a:lnTo>
                  <a:lnTo>
                    <a:pt x="69160" y="71335"/>
                  </a:lnTo>
                  <a:lnTo>
                    <a:pt x="64856" y="71335"/>
                  </a:lnTo>
                  <a:lnTo>
                    <a:pt x="64856" y="73488"/>
                  </a:lnTo>
                  <a:lnTo>
                    <a:pt x="67008" y="73488"/>
                  </a:lnTo>
                  <a:lnTo>
                    <a:pt x="67008" y="82097"/>
                  </a:lnTo>
                  <a:lnTo>
                    <a:pt x="56246" y="82097"/>
                  </a:lnTo>
                  <a:lnTo>
                    <a:pt x="56246" y="79945"/>
                  </a:lnTo>
                  <a:lnTo>
                    <a:pt x="49790" y="79945"/>
                  </a:lnTo>
                  <a:lnTo>
                    <a:pt x="49790" y="77792"/>
                  </a:lnTo>
                  <a:lnTo>
                    <a:pt x="45485" y="77792"/>
                  </a:lnTo>
                  <a:lnTo>
                    <a:pt x="45485" y="75640"/>
                  </a:lnTo>
                  <a:lnTo>
                    <a:pt x="41180" y="75640"/>
                  </a:lnTo>
                  <a:lnTo>
                    <a:pt x="41180" y="73488"/>
                  </a:lnTo>
                  <a:lnTo>
                    <a:pt x="36876" y="73488"/>
                  </a:lnTo>
                  <a:lnTo>
                    <a:pt x="36876" y="69183"/>
                  </a:lnTo>
                  <a:lnTo>
                    <a:pt x="34724" y="69183"/>
                  </a:lnTo>
                  <a:lnTo>
                    <a:pt x="34724" y="67031"/>
                  </a:lnTo>
                  <a:lnTo>
                    <a:pt x="30419" y="67031"/>
                  </a:lnTo>
                  <a:lnTo>
                    <a:pt x="30419" y="73488"/>
                  </a:lnTo>
                  <a:lnTo>
                    <a:pt x="28267" y="73488"/>
                  </a:lnTo>
                  <a:lnTo>
                    <a:pt x="28267" y="69183"/>
                  </a:lnTo>
                  <a:lnTo>
                    <a:pt x="23962" y="69183"/>
                  </a:lnTo>
                  <a:lnTo>
                    <a:pt x="23962" y="67031"/>
                  </a:lnTo>
                  <a:lnTo>
                    <a:pt x="21810" y="67031"/>
                  </a:lnTo>
                  <a:lnTo>
                    <a:pt x="21810" y="64879"/>
                  </a:lnTo>
                  <a:lnTo>
                    <a:pt x="17505" y="64879"/>
                  </a:lnTo>
                  <a:lnTo>
                    <a:pt x="17505" y="62726"/>
                  </a:lnTo>
                  <a:lnTo>
                    <a:pt x="15353" y="62726"/>
                  </a:lnTo>
                  <a:lnTo>
                    <a:pt x="15353" y="58422"/>
                  </a:lnTo>
                  <a:lnTo>
                    <a:pt x="13201" y="58422"/>
                  </a:lnTo>
                  <a:lnTo>
                    <a:pt x="13201" y="51965"/>
                  </a:lnTo>
                  <a:lnTo>
                    <a:pt x="11048" y="51965"/>
                  </a:lnTo>
                  <a:lnTo>
                    <a:pt x="11048" y="45508"/>
                  </a:lnTo>
                  <a:lnTo>
                    <a:pt x="8896" y="45508"/>
                  </a:lnTo>
                  <a:lnTo>
                    <a:pt x="8896" y="41203"/>
                  </a:lnTo>
                  <a:lnTo>
                    <a:pt x="6744" y="41203"/>
                  </a:lnTo>
                  <a:lnTo>
                    <a:pt x="6744" y="32594"/>
                  </a:lnTo>
                  <a:lnTo>
                    <a:pt x="4592" y="32594"/>
                  </a:lnTo>
                  <a:lnTo>
                    <a:pt x="4592" y="26137"/>
                  </a:lnTo>
                  <a:lnTo>
                    <a:pt x="2439" y="26137"/>
                  </a:lnTo>
                  <a:lnTo>
                    <a:pt x="2439" y="17528"/>
                  </a:lnTo>
                  <a:lnTo>
                    <a:pt x="287" y="17528"/>
                  </a:lnTo>
                  <a:close/>
                </a:path>
              </a:pathLst>
            </a:custGeom>
            <a:solidFill>
              <a:srgbClr val="F77A8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0C6C6FEC-04C0-3483-C374-03B5519CD8B6}"/>
                </a:ext>
              </a:extLst>
            </p:cNvPr>
            <p:cNvSpPr/>
            <p:nvPr/>
          </p:nvSpPr>
          <p:spPr>
            <a:xfrm>
              <a:off x="12059300" y="8143124"/>
              <a:ext cx="99005" cy="30132"/>
            </a:xfrm>
            <a:custGeom>
              <a:avLst/>
              <a:gdLst>
                <a:gd name="connsiteX0" fmla="*/ 86459 w 99005"/>
                <a:gd name="connsiteY0" fmla="*/ 321 h 30132"/>
                <a:gd name="connsiteX1" fmla="*/ 99373 w 99005"/>
                <a:gd name="connsiteY1" fmla="*/ 321 h 30132"/>
                <a:gd name="connsiteX2" fmla="*/ 99373 w 99005"/>
                <a:gd name="connsiteY2" fmla="*/ 8930 h 30132"/>
                <a:gd name="connsiteX3" fmla="*/ 97221 w 99005"/>
                <a:gd name="connsiteY3" fmla="*/ 8930 h 30132"/>
                <a:gd name="connsiteX4" fmla="*/ 97221 w 99005"/>
                <a:gd name="connsiteY4" fmla="*/ 11082 h 30132"/>
                <a:gd name="connsiteX5" fmla="*/ 90764 w 99005"/>
                <a:gd name="connsiteY5" fmla="*/ 11082 h 30132"/>
                <a:gd name="connsiteX6" fmla="*/ 90764 w 99005"/>
                <a:gd name="connsiteY6" fmla="*/ 13235 h 30132"/>
                <a:gd name="connsiteX7" fmla="*/ 88612 w 99005"/>
                <a:gd name="connsiteY7" fmla="*/ 13235 h 30132"/>
                <a:gd name="connsiteX8" fmla="*/ 88612 w 99005"/>
                <a:gd name="connsiteY8" fmla="*/ 15387 h 30132"/>
                <a:gd name="connsiteX9" fmla="*/ 75698 w 99005"/>
                <a:gd name="connsiteY9" fmla="*/ 15387 h 30132"/>
                <a:gd name="connsiteX10" fmla="*/ 75698 w 99005"/>
                <a:gd name="connsiteY10" fmla="*/ 17539 h 30132"/>
                <a:gd name="connsiteX11" fmla="*/ 73546 w 99005"/>
                <a:gd name="connsiteY11" fmla="*/ 17539 h 30132"/>
                <a:gd name="connsiteX12" fmla="*/ 73546 w 99005"/>
                <a:gd name="connsiteY12" fmla="*/ 19692 h 30132"/>
                <a:gd name="connsiteX13" fmla="*/ 69241 w 99005"/>
                <a:gd name="connsiteY13" fmla="*/ 19692 h 30132"/>
                <a:gd name="connsiteX14" fmla="*/ 69241 w 99005"/>
                <a:gd name="connsiteY14" fmla="*/ 21844 h 30132"/>
                <a:gd name="connsiteX15" fmla="*/ 60632 w 99005"/>
                <a:gd name="connsiteY15" fmla="*/ 21844 h 30132"/>
                <a:gd name="connsiteX16" fmla="*/ 60632 w 99005"/>
                <a:gd name="connsiteY16" fmla="*/ 23996 h 30132"/>
                <a:gd name="connsiteX17" fmla="*/ 52023 w 99005"/>
                <a:gd name="connsiteY17" fmla="*/ 23996 h 30132"/>
                <a:gd name="connsiteX18" fmla="*/ 52023 w 99005"/>
                <a:gd name="connsiteY18" fmla="*/ 26148 h 30132"/>
                <a:gd name="connsiteX19" fmla="*/ 43414 w 99005"/>
                <a:gd name="connsiteY19" fmla="*/ 26148 h 30132"/>
                <a:gd name="connsiteX20" fmla="*/ 43414 w 99005"/>
                <a:gd name="connsiteY20" fmla="*/ 28301 h 30132"/>
                <a:gd name="connsiteX21" fmla="*/ 34805 w 99005"/>
                <a:gd name="connsiteY21" fmla="*/ 28301 h 30132"/>
                <a:gd name="connsiteX22" fmla="*/ 34805 w 99005"/>
                <a:gd name="connsiteY22" fmla="*/ 30453 h 30132"/>
                <a:gd name="connsiteX23" fmla="*/ 15434 w 99005"/>
                <a:gd name="connsiteY23" fmla="*/ 30453 h 30132"/>
                <a:gd name="connsiteX24" fmla="*/ 15434 w 99005"/>
                <a:gd name="connsiteY24" fmla="*/ 28301 h 30132"/>
                <a:gd name="connsiteX25" fmla="*/ 4673 w 99005"/>
                <a:gd name="connsiteY25" fmla="*/ 28301 h 30132"/>
                <a:gd name="connsiteX26" fmla="*/ 4673 w 99005"/>
                <a:gd name="connsiteY26" fmla="*/ 26148 h 30132"/>
                <a:gd name="connsiteX27" fmla="*/ 2520 w 99005"/>
                <a:gd name="connsiteY27" fmla="*/ 26148 h 30132"/>
                <a:gd name="connsiteX28" fmla="*/ 2520 w 99005"/>
                <a:gd name="connsiteY28" fmla="*/ 23996 h 30132"/>
                <a:gd name="connsiteX29" fmla="*/ 368 w 99005"/>
                <a:gd name="connsiteY29" fmla="*/ 23996 h 30132"/>
                <a:gd name="connsiteX30" fmla="*/ 368 w 99005"/>
                <a:gd name="connsiteY30" fmla="*/ 19692 h 30132"/>
                <a:gd name="connsiteX31" fmla="*/ 6825 w 99005"/>
                <a:gd name="connsiteY31" fmla="*/ 19692 h 30132"/>
                <a:gd name="connsiteX32" fmla="*/ 6825 w 99005"/>
                <a:gd name="connsiteY32" fmla="*/ 17539 h 30132"/>
                <a:gd name="connsiteX33" fmla="*/ 15434 w 99005"/>
                <a:gd name="connsiteY33" fmla="*/ 17539 h 30132"/>
                <a:gd name="connsiteX34" fmla="*/ 15434 w 99005"/>
                <a:gd name="connsiteY34" fmla="*/ 15387 h 30132"/>
                <a:gd name="connsiteX35" fmla="*/ 19739 w 99005"/>
                <a:gd name="connsiteY35" fmla="*/ 15387 h 30132"/>
                <a:gd name="connsiteX36" fmla="*/ 19739 w 99005"/>
                <a:gd name="connsiteY36" fmla="*/ 13235 h 30132"/>
                <a:gd name="connsiteX37" fmla="*/ 30500 w 99005"/>
                <a:gd name="connsiteY37" fmla="*/ 13235 h 30132"/>
                <a:gd name="connsiteX38" fmla="*/ 30500 w 99005"/>
                <a:gd name="connsiteY38" fmla="*/ 11082 h 30132"/>
                <a:gd name="connsiteX39" fmla="*/ 34805 w 99005"/>
                <a:gd name="connsiteY39" fmla="*/ 11082 h 30132"/>
                <a:gd name="connsiteX40" fmla="*/ 34805 w 99005"/>
                <a:gd name="connsiteY40" fmla="*/ 8930 h 30132"/>
                <a:gd name="connsiteX41" fmla="*/ 43414 w 99005"/>
                <a:gd name="connsiteY41" fmla="*/ 8930 h 30132"/>
                <a:gd name="connsiteX42" fmla="*/ 43414 w 99005"/>
                <a:gd name="connsiteY42" fmla="*/ 6778 h 30132"/>
                <a:gd name="connsiteX43" fmla="*/ 52023 w 99005"/>
                <a:gd name="connsiteY43" fmla="*/ 6778 h 30132"/>
                <a:gd name="connsiteX44" fmla="*/ 52023 w 99005"/>
                <a:gd name="connsiteY44" fmla="*/ 4626 h 30132"/>
                <a:gd name="connsiteX45" fmla="*/ 60632 w 99005"/>
                <a:gd name="connsiteY45" fmla="*/ 4626 h 30132"/>
                <a:gd name="connsiteX46" fmla="*/ 60632 w 99005"/>
                <a:gd name="connsiteY46" fmla="*/ 2473 h 30132"/>
                <a:gd name="connsiteX47" fmla="*/ 86459 w 99005"/>
                <a:gd name="connsiteY47" fmla="*/ 2473 h 3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99005" h="30132">
                  <a:moveTo>
                    <a:pt x="86459" y="321"/>
                  </a:moveTo>
                  <a:lnTo>
                    <a:pt x="99373" y="321"/>
                  </a:lnTo>
                  <a:lnTo>
                    <a:pt x="99373" y="8930"/>
                  </a:lnTo>
                  <a:lnTo>
                    <a:pt x="97221" y="8930"/>
                  </a:lnTo>
                  <a:lnTo>
                    <a:pt x="97221" y="11082"/>
                  </a:lnTo>
                  <a:lnTo>
                    <a:pt x="90764" y="11082"/>
                  </a:lnTo>
                  <a:lnTo>
                    <a:pt x="90764" y="13235"/>
                  </a:lnTo>
                  <a:lnTo>
                    <a:pt x="88612" y="13235"/>
                  </a:lnTo>
                  <a:lnTo>
                    <a:pt x="88612" y="15387"/>
                  </a:lnTo>
                  <a:lnTo>
                    <a:pt x="75698" y="15387"/>
                  </a:lnTo>
                  <a:lnTo>
                    <a:pt x="75698" y="17539"/>
                  </a:lnTo>
                  <a:lnTo>
                    <a:pt x="73546" y="17539"/>
                  </a:lnTo>
                  <a:lnTo>
                    <a:pt x="73546" y="19692"/>
                  </a:lnTo>
                  <a:lnTo>
                    <a:pt x="69241" y="19692"/>
                  </a:lnTo>
                  <a:lnTo>
                    <a:pt x="69241" y="21844"/>
                  </a:lnTo>
                  <a:lnTo>
                    <a:pt x="60632" y="21844"/>
                  </a:lnTo>
                  <a:lnTo>
                    <a:pt x="60632" y="23996"/>
                  </a:lnTo>
                  <a:lnTo>
                    <a:pt x="52023" y="23996"/>
                  </a:lnTo>
                  <a:lnTo>
                    <a:pt x="52023" y="26148"/>
                  </a:lnTo>
                  <a:lnTo>
                    <a:pt x="43414" y="26148"/>
                  </a:lnTo>
                  <a:lnTo>
                    <a:pt x="43414" y="28301"/>
                  </a:lnTo>
                  <a:lnTo>
                    <a:pt x="34805" y="28301"/>
                  </a:lnTo>
                  <a:lnTo>
                    <a:pt x="34805" y="30453"/>
                  </a:lnTo>
                  <a:lnTo>
                    <a:pt x="15434" y="30453"/>
                  </a:lnTo>
                  <a:lnTo>
                    <a:pt x="15434" y="28301"/>
                  </a:lnTo>
                  <a:lnTo>
                    <a:pt x="4673" y="28301"/>
                  </a:lnTo>
                  <a:lnTo>
                    <a:pt x="4673" y="26148"/>
                  </a:lnTo>
                  <a:lnTo>
                    <a:pt x="2520" y="26148"/>
                  </a:lnTo>
                  <a:lnTo>
                    <a:pt x="2520" y="23996"/>
                  </a:lnTo>
                  <a:lnTo>
                    <a:pt x="368" y="23996"/>
                  </a:lnTo>
                  <a:lnTo>
                    <a:pt x="368" y="19692"/>
                  </a:lnTo>
                  <a:lnTo>
                    <a:pt x="6825" y="19692"/>
                  </a:lnTo>
                  <a:lnTo>
                    <a:pt x="6825" y="17539"/>
                  </a:lnTo>
                  <a:lnTo>
                    <a:pt x="15434" y="17539"/>
                  </a:lnTo>
                  <a:lnTo>
                    <a:pt x="15434" y="15387"/>
                  </a:lnTo>
                  <a:lnTo>
                    <a:pt x="19739" y="15387"/>
                  </a:lnTo>
                  <a:lnTo>
                    <a:pt x="19739" y="13235"/>
                  </a:lnTo>
                  <a:lnTo>
                    <a:pt x="30500" y="13235"/>
                  </a:lnTo>
                  <a:lnTo>
                    <a:pt x="30500" y="11082"/>
                  </a:lnTo>
                  <a:lnTo>
                    <a:pt x="34805" y="11082"/>
                  </a:lnTo>
                  <a:lnTo>
                    <a:pt x="34805" y="8930"/>
                  </a:lnTo>
                  <a:lnTo>
                    <a:pt x="43414" y="8930"/>
                  </a:lnTo>
                  <a:lnTo>
                    <a:pt x="43414" y="6778"/>
                  </a:lnTo>
                  <a:lnTo>
                    <a:pt x="52023" y="6778"/>
                  </a:lnTo>
                  <a:lnTo>
                    <a:pt x="52023" y="4626"/>
                  </a:lnTo>
                  <a:lnTo>
                    <a:pt x="60632" y="4626"/>
                  </a:lnTo>
                  <a:lnTo>
                    <a:pt x="60632" y="2473"/>
                  </a:lnTo>
                  <a:lnTo>
                    <a:pt x="86459" y="2473"/>
                  </a:lnTo>
                  <a:close/>
                </a:path>
              </a:pathLst>
            </a:custGeom>
            <a:solidFill>
              <a:srgbClr val="F5F4E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57DFDF35-8D82-11CC-4A81-89F960B59A65}"/>
                </a:ext>
              </a:extLst>
            </p:cNvPr>
            <p:cNvSpPr/>
            <p:nvPr/>
          </p:nvSpPr>
          <p:spPr>
            <a:xfrm>
              <a:off x="12782468" y="8140972"/>
              <a:ext cx="103309" cy="32284"/>
            </a:xfrm>
            <a:custGeom>
              <a:avLst/>
              <a:gdLst>
                <a:gd name="connsiteX0" fmla="*/ 2817 w 103309"/>
                <a:gd name="connsiteY0" fmla="*/ 320 h 32284"/>
                <a:gd name="connsiteX1" fmla="*/ 11426 w 103309"/>
                <a:gd name="connsiteY1" fmla="*/ 320 h 32284"/>
                <a:gd name="connsiteX2" fmla="*/ 11426 w 103309"/>
                <a:gd name="connsiteY2" fmla="*/ 2472 h 32284"/>
                <a:gd name="connsiteX3" fmla="*/ 26492 w 103309"/>
                <a:gd name="connsiteY3" fmla="*/ 2472 h 32284"/>
                <a:gd name="connsiteX4" fmla="*/ 26492 w 103309"/>
                <a:gd name="connsiteY4" fmla="*/ 4625 h 32284"/>
                <a:gd name="connsiteX5" fmla="*/ 43711 w 103309"/>
                <a:gd name="connsiteY5" fmla="*/ 4625 h 32284"/>
                <a:gd name="connsiteX6" fmla="*/ 43711 w 103309"/>
                <a:gd name="connsiteY6" fmla="*/ 6777 h 32284"/>
                <a:gd name="connsiteX7" fmla="*/ 52320 w 103309"/>
                <a:gd name="connsiteY7" fmla="*/ 6777 h 32284"/>
                <a:gd name="connsiteX8" fmla="*/ 52320 w 103309"/>
                <a:gd name="connsiteY8" fmla="*/ 8929 h 32284"/>
                <a:gd name="connsiteX9" fmla="*/ 63081 w 103309"/>
                <a:gd name="connsiteY9" fmla="*/ 8929 h 32284"/>
                <a:gd name="connsiteX10" fmla="*/ 63081 w 103309"/>
                <a:gd name="connsiteY10" fmla="*/ 11081 h 32284"/>
                <a:gd name="connsiteX11" fmla="*/ 67386 w 103309"/>
                <a:gd name="connsiteY11" fmla="*/ 11081 h 32284"/>
                <a:gd name="connsiteX12" fmla="*/ 67386 w 103309"/>
                <a:gd name="connsiteY12" fmla="*/ 13234 h 32284"/>
                <a:gd name="connsiteX13" fmla="*/ 75995 w 103309"/>
                <a:gd name="connsiteY13" fmla="*/ 13234 h 32284"/>
                <a:gd name="connsiteX14" fmla="*/ 75995 w 103309"/>
                <a:gd name="connsiteY14" fmla="*/ 15386 h 32284"/>
                <a:gd name="connsiteX15" fmla="*/ 82452 w 103309"/>
                <a:gd name="connsiteY15" fmla="*/ 15386 h 32284"/>
                <a:gd name="connsiteX16" fmla="*/ 82452 w 103309"/>
                <a:gd name="connsiteY16" fmla="*/ 17538 h 32284"/>
                <a:gd name="connsiteX17" fmla="*/ 93213 w 103309"/>
                <a:gd name="connsiteY17" fmla="*/ 17538 h 32284"/>
                <a:gd name="connsiteX18" fmla="*/ 93213 w 103309"/>
                <a:gd name="connsiteY18" fmla="*/ 19691 h 32284"/>
                <a:gd name="connsiteX19" fmla="*/ 99670 w 103309"/>
                <a:gd name="connsiteY19" fmla="*/ 19691 h 32284"/>
                <a:gd name="connsiteX20" fmla="*/ 99670 w 103309"/>
                <a:gd name="connsiteY20" fmla="*/ 21843 h 32284"/>
                <a:gd name="connsiteX21" fmla="*/ 101822 w 103309"/>
                <a:gd name="connsiteY21" fmla="*/ 21843 h 32284"/>
                <a:gd name="connsiteX22" fmla="*/ 101822 w 103309"/>
                <a:gd name="connsiteY22" fmla="*/ 23995 h 32284"/>
                <a:gd name="connsiteX23" fmla="*/ 103975 w 103309"/>
                <a:gd name="connsiteY23" fmla="*/ 23995 h 32284"/>
                <a:gd name="connsiteX24" fmla="*/ 103975 w 103309"/>
                <a:gd name="connsiteY24" fmla="*/ 28300 h 32284"/>
                <a:gd name="connsiteX25" fmla="*/ 101822 w 103309"/>
                <a:gd name="connsiteY25" fmla="*/ 28300 h 32284"/>
                <a:gd name="connsiteX26" fmla="*/ 101822 w 103309"/>
                <a:gd name="connsiteY26" fmla="*/ 30452 h 32284"/>
                <a:gd name="connsiteX27" fmla="*/ 97518 w 103309"/>
                <a:gd name="connsiteY27" fmla="*/ 30452 h 32284"/>
                <a:gd name="connsiteX28" fmla="*/ 97518 w 103309"/>
                <a:gd name="connsiteY28" fmla="*/ 32604 h 32284"/>
                <a:gd name="connsiteX29" fmla="*/ 78147 w 103309"/>
                <a:gd name="connsiteY29" fmla="*/ 32604 h 32284"/>
                <a:gd name="connsiteX30" fmla="*/ 78147 w 103309"/>
                <a:gd name="connsiteY30" fmla="*/ 30452 h 32284"/>
                <a:gd name="connsiteX31" fmla="*/ 65234 w 103309"/>
                <a:gd name="connsiteY31" fmla="*/ 30452 h 32284"/>
                <a:gd name="connsiteX32" fmla="*/ 65234 w 103309"/>
                <a:gd name="connsiteY32" fmla="*/ 28300 h 32284"/>
                <a:gd name="connsiteX33" fmla="*/ 56624 w 103309"/>
                <a:gd name="connsiteY33" fmla="*/ 28300 h 32284"/>
                <a:gd name="connsiteX34" fmla="*/ 56624 w 103309"/>
                <a:gd name="connsiteY34" fmla="*/ 26147 h 32284"/>
                <a:gd name="connsiteX35" fmla="*/ 48015 w 103309"/>
                <a:gd name="connsiteY35" fmla="*/ 26147 h 32284"/>
                <a:gd name="connsiteX36" fmla="*/ 48015 w 103309"/>
                <a:gd name="connsiteY36" fmla="*/ 23995 h 32284"/>
                <a:gd name="connsiteX37" fmla="*/ 41558 w 103309"/>
                <a:gd name="connsiteY37" fmla="*/ 23995 h 32284"/>
                <a:gd name="connsiteX38" fmla="*/ 41558 w 103309"/>
                <a:gd name="connsiteY38" fmla="*/ 21843 h 32284"/>
                <a:gd name="connsiteX39" fmla="*/ 35102 w 103309"/>
                <a:gd name="connsiteY39" fmla="*/ 21843 h 32284"/>
                <a:gd name="connsiteX40" fmla="*/ 35102 w 103309"/>
                <a:gd name="connsiteY40" fmla="*/ 19691 h 32284"/>
                <a:gd name="connsiteX41" fmla="*/ 28645 w 103309"/>
                <a:gd name="connsiteY41" fmla="*/ 19691 h 32284"/>
                <a:gd name="connsiteX42" fmla="*/ 28645 w 103309"/>
                <a:gd name="connsiteY42" fmla="*/ 17538 h 32284"/>
                <a:gd name="connsiteX43" fmla="*/ 22188 w 103309"/>
                <a:gd name="connsiteY43" fmla="*/ 17538 h 32284"/>
                <a:gd name="connsiteX44" fmla="*/ 22188 w 103309"/>
                <a:gd name="connsiteY44" fmla="*/ 15386 h 32284"/>
                <a:gd name="connsiteX45" fmla="*/ 17883 w 103309"/>
                <a:gd name="connsiteY45" fmla="*/ 15386 h 32284"/>
                <a:gd name="connsiteX46" fmla="*/ 17883 w 103309"/>
                <a:gd name="connsiteY46" fmla="*/ 13234 h 32284"/>
                <a:gd name="connsiteX47" fmla="*/ 11426 w 103309"/>
                <a:gd name="connsiteY47" fmla="*/ 13234 h 32284"/>
                <a:gd name="connsiteX48" fmla="*/ 11426 w 103309"/>
                <a:gd name="connsiteY48" fmla="*/ 11081 h 32284"/>
                <a:gd name="connsiteX49" fmla="*/ 7122 w 103309"/>
                <a:gd name="connsiteY49" fmla="*/ 11081 h 32284"/>
                <a:gd name="connsiteX50" fmla="*/ 7122 w 103309"/>
                <a:gd name="connsiteY50" fmla="*/ 8929 h 32284"/>
                <a:gd name="connsiteX51" fmla="*/ 2817 w 103309"/>
                <a:gd name="connsiteY51" fmla="*/ 8929 h 32284"/>
                <a:gd name="connsiteX52" fmla="*/ 2817 w 103309"/>
                <a:gd name="connsiteY52" fmla="*/ 6777 h 32284"/>
                <a:gd name="connsiteX53" fmla="*/ 665 w 103309"/>
                <a:gd name="connsiteY53" fmla="*/ 6777 h 32284"/>
                <a:gd name="connsiteX54" fmla="*/ 665 w 103309"/>
                <a:gd name="connsiteY54" fmla="*/ 2472 h 32284"/>
                <a:gd name="connsiteX55" fmla="*/ 2817 w 103309"/>
                <a:gd name="connsiteY55" fmla="*/ 2472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3309" h="32284">
                  <a:moveTo>
                    <a:pt x="2817" y="320"/>
                  </a:moveTo>
                  <a:lnTo>
                    <a:pt x="11426" y="320"/>
                  </a:lnTo>
                  <a:lnTo>
                    <a:pt x="11426" y="2472"/>
                  </a:lnTo>
                  <a:lnTo>
                    <a:pt x="26492" y="2472"/>
                  </a:lnTo>
                  <a:lnTo>
                    <a:pt x="26492" y="4625"/>
                  </a:lnTo>
                  <a:lnTo>
                    <a:pt x="43711" y="4625"/>
                  </a:lnTo>
                  <a:lnTo>
                    <a:pt x="43711" y="6777"/>
                  </a:lnTo>
                  <a:lnTo>
                    <a:pt x="52320" y="6777"/>
                  </a:lnTo>
                  <a:lnTo>
                    <a:pt x="52320" y="8929"/>
                  </a:lnTo>
                  <a:lnTo>
                    <a:pt x="63081" y="8929"/>
                  </a:lnTo>
                  <a:lnTo>
                    <a:pt x="63081" y="11081"/>
                  </a:lnTo>
                  <a:lnTo>
                    <a:pt x="67386" y="11081"/>
                  </a:lnTo>
                  <a:lnTo>
                    <a:pt x="67386" y="13234"/>
                  </a:lnTo>
                  <a:lnTo>
                    <a:pt x="75995" y="13234"/>
                  </a:lnTo>
                  <a:lnTo>
                    <a:pt x="75995" y="15386"/>
                  </a:lnTo>
                  <a:lnTo>
                    <a:pt x="82452" y="15386"/>
                  </a:lnTo>
                  <a:lnTo>
                    <a:pt x="82452" y="17538"/>
                  </a:lnTo>
                  <a:lnTo>
                    <a:pt x="93213" y="17538"/>
                  </a:lnTo>
                  <a:lnTo>
                    <a:pt x="93213" y="19691"/>
                  </a:lnTo>
                  <a:lnTo>
                    <a:pt x="99670" y="19691"/>
                  </a:lnTo>
                  <a:lnTo>
                    <a:pt x="99670" y="21843"/>
                  </a:lnTo>
                  <a:lnTo>
                    <a:pt x="101822" y="21843"/>
                  </a:lnTo>
                  <a:lnTo>
                    <a:pt x="101822" y="23995"/>
                  </a:lnTo>
                  <a:lnTo>
                    <a:pt x="103975" y="23995"/>
                  </a:lnTo>
                  <a:lnTo>
                    <a:pt x="103975" y="28300"/>
                  </a:lnTo>
                  <a:lnTo>
                    <a:pt x="101822" y="28300"/>
                  </a:lnTo>
                  <a:lnTo>
                    <a:pt x="101822" y="30452"/>
                  </a:lnTo>
                  <a:lnTo>
                    <a:pt x="97518" y="30452"/>
                  </a:lnTo>
                  <a:lnTo>
                    <a:pt x="97518" y="32604"/>
                  </a:lnTo>
                  <a:lnTo>
                    <a:pt x="78147" y="32604"/>
                  </a:lnTo>
                  <a:lnTo>
                    <a:pt x="78147" y="30452"/>
                  </a:lnTo>
                  <a:lnTo>
                    <a:pt x="65234" y="30452"/>
                  </a:lnTo>
                  <a:lnTo>
                    <a:pt x="65234" y="28300"/>
                  </a:lnTo>
                  <a:lnTo>
                    <a:pt x="56624" y="28300"/>
                  </a:lnTo>
                  <a:lnTo>
                    <a:pt x="56624" y="26147"/>
                  </a:lnTo>
                  <a:lnTo>
                    <a:pt x="48015" y="26147"/>
                  </a:lnTo>
                  <a:lnTo>
                    <a:pt x="48015" y="23995"/>
                  </a:lnTo>
                  <a:lnTo>
                    <a:pt x="41558" y="23995"/>
                  </a:lnTo>
                  <a:lnTo>
                    <a:pt x="41558" y="21843"/>
                  </a:lnTo>
                  <a:lnTo>
                    <a:pt x="35102" y="21843"/>
                  </a:lnTo>
                  <a:lnTo>
                    <a:pt x="35102" y="19691"/>
                  </a:lnTo>
                  <a:lnTo>
                    <a:pt x="28645" y="19691"/>
                  </a:lnTo>
                  <a:lnTo>
                    <a:pt x="28645" y="17538"/>
                  </a:lnTo>
                  <a:lnTo>
                    <a:pt x="22188" y="17538"/>
                  </a:lnTo>
                  <a:lnTo>
                    <a:pt x="22188" y="15386"/>
                  </a:lnTo>
                  <a:lnTo>
                    <a:pt x="17883" y="15386"/>
                  </a:lnTo>
                  <a:lnTo>
                    <a:pt x="17883" y="13234"/>
                  </a:lnTo>
                  <a:lnTo>
                    <a:pt x="11426" y="13234"/>
                  </a:lnTo>
                  <a:lnTo>
                    <a:pt x="11426" y="11081"/>
                  </a:lnTo>
                  <a:lnTo>
                    <a:pt x="7122" y="11081"/>
                  </a:lnTo>
                  <a:lnTo>
                    <a:pt x="7122" y="8929"/>
                  </a:lnTo>
                  <a:lnTo>
                    <a:pt x="2817" y="8929"/>
                  </a:lnTo>
                  <a:lnTo>
                    <a:pt x="2817" y="6777"/>
                  </a:lnTo>
                  <a:lnTo>
                    <a:pt x="665" y="6777"/>
                  </a:lnTo>
                  <a:lnTo>
                    <a:pt x="665" y="2472"/>
                  </a:lnTo>
                  <a:lnTo>
                    <a:pt x="2817" y="2472"/>
                  </a:lnTo>
                  <a:close/>
                </a:path>
              </a:pathLst>
            </a:custGeom>
            <a:solidFill>
              <a:srgbClr val="F6F5E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51E2F98-BBAA-7CDB-0042-710386242629}"/>
                </a:ext>
              </a:extLst>
            </p:cNvPr>
            <p:cNvSpPr/>
            <p:nvPr/>
          </p:nvSpPr>
          <p:spPr>
            <a:xfrm>
              <a:off x="12130326" y="8528384"/>
              <a:ext cx="43045" cy="43045"/>
            </a:xfrm>
            <a:custGeom>
              <a:avLst/>
              <a:gdLst>
                <a:gd name="connsiteX0" fmla="*/ 13281 w 43045"/>
                <a:gd name="connsiteY0" fmla="*/ 500 h 43045"/>
                <a:gd name="connsiteX1" fmla="*/ 30499 w 43045"/>
                <a:gd name="connsiteY1" fmla="*/ 500 h 43045"/>
                <a:gd name="connsiteX2" fmla="*/ 30499 w 43045"/>
                <a:gd name="connsiteY2" fmla="*/ 2652 h 43045"/>
                <a:gd name="connsiteX3" fmla="*/ 32651 w 43045"/>
                <a:gd name="connsiteY3" fmla="*/ 2652 h 43045"/>
                <a:gd name="connsiteX4" fmla="*/ 32651 w 43045"/>
                <a:gd name="connsiteY4" fmla="*/ 4805 h 43045"/>
                <a:gd name="connsiteX5" fmla="*/ 34804 w 43045"/>
                <a:gd name="connsiteY5" fmla="*/ 4805 h 43045"/>
                <a:gd name="connsiteX6" fmla="*/ 34804 w 43045"/>
                <a:gd name="connsiteY6" fmla="*/ 6957 h 43045"/>
                <a:gd name="connsiteX7" fmla="*/ 39108 w 43045"/>
                <a:gd name="connsiteY7" fmla="*/ 6957 h 43045"/>
                <a:gd name="connsiteX8" fmla="*/ 39108 w 43045"/>
                <a:gd name="connsiteY8" fmla="*/ 11261 h 43045"/>
                <a:gd name="connsiteX9" fmla="*/ 41260 w 43045"/>
                <a:gd name="connsiteY9" fmla="*/ 11261 h 43045"/>
                <a:gd name="connsiteX10" fmla="*/ 41260 w 43045"/>
                <a:gd name="connsiteY10" fmla="*/ 13414 h 43045"/>
                <a:gd name="connsiteX11" fmla="*/ 43413 w 43045"/>
                <a:gd name="connsiteY11" fmla="*/ 13414 h 43045"/>
                <a:gd name="connsiteX12" fmla="*/ 43413 w 43045"/>
                <a:gd name="connsiteY12" fmla="*/ 30632 h 43045"/>
                <a:gd name="connsiteX13" fmla="*/ 41260 w 43045"/>
                <a:gd name="connsiteY13" fmla="*/ 30632 h 43045"/>
                <a:gd name="connsiteX14" fmla="*/ 41260 w 43045"/>
                <a:gd name="connsiteY14" fmla="*/ 34937 h 43045"/>
                <a:gd name="connsiteX15" fmla="*/ 39108 w 43045"/>
                <a:gd name="connsiteY15" fmla="*/ 34937 h 43045"/>
                <a:gd name="connsiteX16" fmla="*/ 39108 w 43045"/>
                <a:gd name="connsiteY16" fmla="*/ 37089 h 43045"/>
                <a:gd name="connsiteX17" fmla="*/ 36956 w 43045"/>
                <a:gd name="connsiteY17" fmla="*/ 37089 h 43045"/>
                <a:gd name="connsiteX18" fmla="*/ 36956 w 43045"/>
                <a:gd name="connsiteY18" fmla="*/ 39241 h 43045"/>
                <a:gd name="connsiteX19" fmla="*/ 34804 w 43045"/>
                <a:gd name="connsiteY19" fmla="*/ 39241 h 43045"/>
                <a:gd name="connsiteX20" fmla="*/ 34804 w 43045"/>
                <a:gd name="connsiteY20" fmla="*/ 41393 h 43045"/>
                <a:gd name="connsiteX21" fmla="*/ 30499 w 43045"/>
                <a:gd name="connsiteY21" fmla="*/ 41393 h 43045"/>
                <a:gd name="connsiteX22" fmla="*/ 30499 w 43045"/>
                <a:gd name="connsiteY22" fmla="*/ 43546 h 43045"/>
                <a:gd name="connsiteX23" fmla="*/ 15433 w 43045"/>
                <a:gd name="connsiteY23" fmla="*/ 43546 h 43045"/>
                <a:gd name="connsiteX24" fmla="*/ 15433 w 43045"/>
                <a:gd name="connsiteY24" fmla="*/ 41393 h 43045"/>
                <a:gd name="connsiteX25" fmla="*/ 8976 w 43045"/>
                <a:gd name="connsiteY25" fmla="*/ 41393 h 43045"/>
                <a:gd name="connsiteX26" fmla="*/ 8976 w 43045"/>
                <a:gd name="connsiteY26" fmla="*/ 39241 h 43045"/>
                <a:gd name="connsiteX27" fmla="*/ 6824 w 43045"/>
                <a:gd name="connsiteY27" fmla="*/ 39241 h 43045"/>
                <a:gd name="connsiteX28" fmla="*/ 6824 w 43045"/>
                <a:gd name="connsiteY28" fmla="*/ 37089 h 43045"/>
                <a:gd name="connsiteX29" fmla="*/ 4672 w 43045"/>
                <a:gd name="connsiteY29" fmla="*/ 37089 h 43045"/>
                <a:gd name="connsiteX30" fmla="*/ 4672 w 43045"/>
                <a:gd name="connsiteY30" fmla="*/ 32784 h 43045"/>
                <a:gd name="connsiteX31" fmla="*/ 2519 w 43045"/>
                <a:gd name="connsiteY31" fmla="*/ 32784 h 43045"/>
                <a:gd name="connsiteX32" fmla="*/ 2519 w 43045"/>
                <a:gd name="connsiteY32" fmla="*/ 30632 h 43045"/>
                <a:gd name="connsiteX33" fmla="*/ 367 w 43045"/>
                <a:gd name="connsiteY33" fmla="*/ 30632 h 43045"/>
                <a:gd name="connsiteX34" fmla="*/ 367 w 43045"/>
                <a:gd name="connsiteY34" fmla="*/ 13414 h 43045"/>
                <a:gd name="connsiteX35" fmla="*/ 2519 w 43045"/>
                <a:gd name="connsiteY35" fmla="*/ 13414 h 43045"/>
                <a:gd name="connsiteX36" fmla="*/ 2519 w 43045"/>
                <a:gd name="connsiteY36" fmla="*/ 11261 h 43045"/>
                <a:gd name="connsiteX37" fmla="*/ 4672 w 43045"/>
                <a:gd name="connsiteY37" fmla="*/ 11261 h 43045"/>
                <a:gd name="connsiteX38" fmla="*/ 4672 w 43045"/>
                <a:gd name="connsiteY38" fmla="*/ 9109 h 43045"/>
                <a:gd name="connsiteX39" fmla="*/ 6824 w 43045"/>
                <a:gd name="connsiteY39" fmla="*/ 9109 h 43045"/>
                <a:gd name="connsiteX40" fmla="*/ 6824 w 43045"/>
                <a:gd name="connsiteY40" fmla="*/ 6957 h 43045"/>
                <a:gd name="connsiteX41" fmla="*/ 8976 w 43045"/>
                <a:gd name="connsiteY41" fmla="*/ 6957 h 43045"/>
                <a:gd name="connsiteX42" fmla="*/ 8976 w 43045"/>
                <a:gd name="connsiteY42" fmla="*/ 4805 h 43045"/>
                <a:gd name="connsiteX43" fmla="*/ 11128 w 43045"/>
                <a:gd name="connsiteY43" fmla="*/ 4805 h 43045"/>
                <a:gd name="connsiteX44" fmla="*/ 11128 w 43045"/>
                <a:gd name="connsiteY44" fmla="*/ 2652 h 43045"/>
                <a:gd name="connsiteX45" fmla="*/ 13281 w 43045"/>
                <a:gd name="connsiteY45" fmla="*/ 2652 h 4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3045" h="43045">
                  <a:moveTo>
                    <a:pt x="13281" y="500"/>
                  </a:moveTo>
                  <a:lnTo>
                    <a:pt x="30499" y="500"/>
                  </a:lnTo>
                  <a:lnTo>
                    <a:pt x="30499" y="2652"/>
                  </a:lnTo>
                  <a:lnTo>
                    <a:pt x="32651" y="2652"/>
                  </a:lnTo>
                  <a:lnTo>
                    <a:pt x="32651" y="4805"/>
                  </a:lnTo>
                  <a:lnTo>
                    <a:pt x="34804" y="4805"/>
                  </a:lnTo>
                  <a:lnTo>
                    <a:pt x="34804" y="6957"/>
                  </a:lnTo>
                  <a:lnTo>
                    <a:pt x="39108" y="6957"/>
                  </a:lnTo>
                  <a:lnTo>
                    <a:pt x="39108" y="11261"/>
                  </a:lnTo>
                  <a:lnTo>
                    <a:pt x="41260" y="11261"/>
                  </a:lnTo>
                  <a:lnTo>
                    <a:pt x="41260" y="13414"/>
                  </a:lnTo>
                  <a:lnTo>
                    <a:pt x="43413" y="13414"/>
                  </a:lnTo>
                  <a:lnTo>
                    <a:pt x="43413" y="30632"/>
                  </a:lnTo>
                  <a:lnTo>
                    <a:pt x="41260" y="30632"/>
                  </a:lnTo>
                  <a:lnTo>
                    <a:pt x="41260" y="34937"/>
                  </a:lnTo>
                  <a:lnTo>
                    <a:pt x="39108" y="34937"/>
                  </a:lnTo>
                  <a:lnTo>
                    <a:pt x="39108" y="37089"/>
                  </a:lnTo>
                  <a:lnTo>
                    <a:pt x="36956" y="37089"/>
                  </a:lnTo>
                  <a:lnTo>
                    <a:pt x="36956" y="39241"/>
                  </a:lnTo>
                  <a:lnTo>
                    <a:pt x="34804" y="39241"/>
                  </a:lnTo>
                  <a:lnTo>
                    <a:pt x="34804" y="41393"/>
                  </a:lnTo>
                  <a:lnTo>
                    <a:pt x="30499" y="41393"/>
                  </a:lnTo>
                  <a:lnTo>
                    <a:pt x="30499" y="43546"/>
                  </a:lnTo>
                  <a:lnTo>
                    <a:pt x="15433" y="43546"/>
                  </a:lnTo>
                  <a:lnTo>
                    <a:pt x="15433" y="41393"/>
                  </a:lnTo>
                  <a:lnTo>
                    <a:pt x="8976" y="41393"/>
                  </a:lnTo>
                  <a:lnTo>
                    <a:pt x="8976" y="39241"/>
                  </a:lnTo>
                  <a:lnTo>
                    <a:pt x="6824" y="39241"/>
                  </a:lnTo>
                  <a:lnTo>
                    <a:pt x="6824" y="37089"/>
                  </a:lnTo>
                  <a:lnTo>
                    <a:pt x="4672" y="37089"/>
                  </a:lnTo>
                  <a:lnTo>
                    <a:pt x="4672" y="32784"/>
                  </a:lnTo>
                  <a:lnTo>
                    <a:pt x="2519" y="32784"/>
                  </a:lnTo>
                  <a:lnTo>
                    <a:pt x="2519" y="30632"/>
                  </a:lnTo>
                  <a:lnTo>
                    <a:pt x="367" y="30632"/>
                  </a:lnTo>
                  <a:lnTo>
                    <a:pt x="367" y="13414"/>
                  </a:lnTo>
                  <a:lnTo>
                    <a:pt x="2519" y="13414"/>
                  </a:lnTo>
                  <a:lnTo>
                    <a:pt x="2519" y="11261"/>
                  </a:lnTo>
                  <a:lnTo>
                    <a:pt x="4672" y="11261"/>
                  </a:lnTo>
                  <a:lnTo>
                    <a:pt x="4672" y="9109"/>
                  </a:lnTo>
                  <a:lnTo>
                    <a:pt x="6824" y="9109"/>
                  </a:lnTo>
                  <a:lnTo>
                    <a:pt x="6824" y="6957"/>
                  </a:lnTo>
                  <a:lnTo>
                    <a:pt x="8976" y="6957"/>
                  </a:lnTo>
                  <a:lnTo>
                    <a:pt x="8976" y="4805"/>
                  </a:lnTo>
                  <a:lnTo>
                    <a:pt x="11128" y="4805"/>
                  </a:lnTo>
                  <a:lnTo>
                    <a:pt x="11128" y="2652"/>
                  </a:lnTo>
                  <a:lnTo>
                    <a:pt x="13281" y="2652"/>
                  </a:lnTo>
                  <a:close/>
                </a:path>
              </a:pathLst>
            </a:custGeom>
            <a:solidFill>
              <a:srgbClr val="1D151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FF81F207-FFA2-9603-3212-8676847949B5}"/>
                </a:ext>
              </a:extLst>
            </p:cNvPr>
            <p:cNvSpPr/>
            <p:nvPr/>
          </p:nvSpPr>
          <p:spPr>
            <a:xfrm>
              <a:off x="12750184" y="8870597"/>
              <a:ext cx="40893" cy="45198"/>
            </a:xfrm>
            <a:custGeom>
              <a:avLst/>
              <a:gdLst>
                <a:gd name="connsiteX0" fmla="*/ 9262 w 40893"/>
                <a:gd name="connsiteY0" fmla="*/ 659 h 45198"/>
                <a:gd name="connsiteX1" fmla="*/ 24328 w 40893"/>
                <a:gd name="connsiteY1" fmla="*/ 659 h 45198"/>
                <a:gd name="connsiteX2" fmla="*/ 24328 w 40893"/>
                <a:gd name="connsiteY2" fmla="*/ 2811 h 45198"/>
                <a:gd name="connsiteX3" fmla="*/ 30785 w 40893"/>
                <a:gd name="connsiteY3" fmla="*/ 2811 h 45198"/>
                <a:gd name="connsiteX4" fmla="*/ 30785 w 40893"/>
                <a:gd name="connsiteY4" fmla="*/ 4964 h 45198"/>
                <a:gd name="connsiteX5" fmla="*/ 32937 w 40893"/>
                <a:gd name="connsiteY5" fmla="*/ 4964 h 45198"/>
                <a:gd name="connsiteX6" fmla="*/ 32937 w 40893"/>
                <a:gd name="connsiteY6" fmla="*/ 7116 h 45198"/>
                <a:gd name="connsiteX7" fmla="*/ 35090 w 40893"/>
                <a:gd name="connsiteY7" fmla="*/ 7116 h 45198"/>
                <a:gd name="connsiteX8" fmla="*/ 35090 w 40893"/>
                <a:gd name="connsiteY8" fmla="*/ 9268 h 45198"/>
                <a:gd name="connsiteX9" fmla="*/ 37242 w 40893"/>
                <a:gd name="connsiteY9" fmla="*/ 9268 h 45198"/>
                <a:gd name="connsiteX10" fmla="*/ 37242 w 40893"/>
                <a:gd name="connsiteY10" fmla="*/ 11420 h 45198"/>
                <a:gd name="connsiteX11" fmla="*/ 39394 w 40893"/>
                <a:gd name="connsiteY11" fmla="*/ 11420 h 45198"/>
                <a:gd name="connsiteX12" fmla="*/ 39394 w 40893"/>
                <a:gd name="connsiteY12" fmla="*/ 15725 h 45198"/>
                <a:gd name="connsiteX13" fmla="*/ 41546 w 40893"/>
                <a:gd name="connsiteY13" fmla="*/ 15725 h 45198"/>
                <a:gd name="connsiteX14" fmla="*/ 41546 w 40893"/>
                <a:gd name="connsiteY14" fmla="*/ 28639 h 45198"/>
                <a:gd name="connsiteX15" fmla="*/ 39394 w 40893"/>
                <a:gd name="connsiteY15" fmla="*/ 28639 h 45198"/>
                <a:gd name="connsiteX16" fmla="*/ 39394 w 40893"/>
                <a:gd name="connsiteY16" fmla="*/ 32943 h 45198"/>
                <a:gd name="connsiteX17" fmla="*/ 37242 w 40893"/>
                <a:gd name="connsiteY17" fmla="*/ 32943 h 45198"/>
                <a:gd name="connsiteX18" fmla="*/ 37242 w 40893"/>
                <a:gd name="connsiteY18" fmla="*/ 37248 h 45198"/>
                <a:gd name="connsiteX19" fmla="*/ 35090 w 40893"/>
                <a:gd name="connsiteY19" fmla="*/ 37248 h 45198"/>
                <a:gd name="connsiteX20" fmla="*/ 35090 w 40893"/>
                <a:gd name="connsiteY20" fmla="*/ 39400 h 45198"/>
                <a:gd name="connsiteX21" fmla="*/ 32937 w 40893"/>
                <a:gd name="connsiteY21" fmla="*/ 39400 h 45198"/>
                <a:gd name="connsiteX22" fmla="*/ 32937 w 40893"/>
                <a:gd name="connsiteY22" fmla="*/ 41552 h 45198"/>
                <a:gd name="connsiteX23" fmla="*/ 30785 w 40893"/>
                <a:gd name="connsiteY23" fmla="*/ 41552 h 45198"/>
                <a:gd name="connsiteX24" fmla="*/ 30785 w 40893"/>
                <a:gd name="connsiteY24" fmla="*/ 43705 h 45198"/>
                <a:gd name="connsiteX25" fmla="*/ 28633 w 40893"/>
                <a:gd name="connsiteY25" fmla="*/ 43705 h 45198"/>
                <a:gd name="connsiteX26" fmla="*/ 28633 w 40893"/>
                <a:gd name="connsiteY26" fmla="*/ 45857 h 45198"/>
                <a:gd name="connsiteX27" fmla="*/ 11414 w 40893"/>
                <a:gd name="connsiteY27" fmla="*/ 45857 h 45198"/>
                <a:gd name="connsiteX28" fmla="*/ 11414 w 40893"/>
                <a:gd name="connsiteY28" fmla="*/ 43705 h 45198"/>
                <a:gd name="connsiteX29" fmla="*/ 9262 w 40893"/>
                <a:gd name="connsiteY29" fmla="*/ 43705 h 45198"/>
                <a:gd name="connsiteX30" fmla="*/ 9262 w 40893"/>
                <a:gd name="connsiteY30" fmla="*/ 41552 h 45198"/>
                <a:gd name="connsiteX31" fmla="*/ 7110 w 40893"/>
                <a:gd name="connsiteY31" fmla="*/ 41552 h 45198"/>
                <a:gd name="connsiteX32" fmla="*/ 7110 w 40893"/>
                <a:gd name="connsiteY32" fmla="*/ 39400 h 45198"/>
                <a:gd name="connsiteX33" fmla="*/ 4958 w 40893"/>
                <a:gd name="connsiteY33" fmla="*/ 39400 h 45198"/>
                <a:gd name="connsiteX34" fmla="*/ 4958 w 40893"/>
                <a:gd name="connsiteY34" fmla="*/ 35096 h 45198"/>
                <a:gd name="connsiteX35" fmla="*/ 2805 w 40893"/>
                <a:gd name="connsiteY35" fmla="*/ 35096 h 45198"/>
                <a:gd name="connsiteX36" fmla="*/ 2805 w 40893"/>
                <a:gd name="connsiteY36" fmla="*/ 30791 h 45198"/>
                <a:gd name="connsiteX37" fmla="*/ 653 w 40893"/>
                <a:gd name="connsiteY37" fmla="*/ 30791 h 45198"/>
                <a:gd name="connsiteX38" fmla="*/ 653 w 40893"/>
                <a:gd name="connsiteY38" fmla="*/ 11420 h 45198"/>
                <a:gd name="connsiteX39" fmla="*/ 2805 w 40893"/>
                <a:gd name="connsiteY39" fmla="*/ 11420 h 45198"/>
                <a:gd name="connsiteX40" fmla="*/ 2805 w 40893"/>
                <a:gd name="connsiteY40" fmla="*/ 7116 h 45198"/>
                <a:gd name="connsiteX41" fmla="*/ 4958 w 40893"/>
                <a:gd name="connsiteY41" fmla="*/ 7116 h 45198"/>
                <a:gd name="connsiteX42" fmla="*/ 4958 w 40893"/>
                <a:gd name="connsiteY42" fmla="*/ 4964 h 45198"/>
                <a:gd name="connsiteX43" fmla="*/ 7110 w 40893"/>
                <a:gd name="connsiteY43" fmla="*/ 4964 h 45198"/>
                <a:gd name="connsiteX44" fmla="*/ 7110 w 40893"/>
                <a:gd name="connsiteY44" fmla="*/ 2811 h 45198"/>
                <a:gd name="connsiteX45" fmla="*/ 9262 w 40893"/>
                <a:gd name="connsiteY45" fmla="*/ 2811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893" h="45198">
                  <a:moveTo>
                    <a:pt x="9262" y="659"/>
                  </a:moveTo>
                  <a:lnTo>
                    <a:pt x="24328" y="659"/>
                  </a:lnTo>
                  <a:lnTo>
                    <a:pt x="24328" y="2811"/>
                  </a:lnTo>
                  <a:lnTo>
                    <a:pt x="30785" y="2811"/>
                  </a:lnTo>
                  <a:lnTo>
                    <a:pt x="30785" y="4964"/>
                  </a:lnTo>
                  <a:lnTo>
                    <a:pt x="32937" y="4964"/>
                  </a:lnTo>
                  <a:lnTo>
                    <a:pt x="32937" y="7116"/>
                  </a:lnTo>
                  <a:lnTo>
                    <a:pt x="35090" y="7116"/>
                  </a:lnTo>
                  <a:lnTo>
                    <a:pt x="35090" y="9268"/>
                  </a:lnTo>
                  <a:lnTo>
                    <a:pt x="37242" y="9268"/>
                  </a:lnTo>
                  <a:lnTo>
                    <a:pt x="37242" y="11420"/>
                  </a:lnTo>
                  <a:lnTo>
                    <a:pt x="39394" y="11420"/>
                  </a:lnTo>
                  <a:lnTo>
                    <a:pt x="39394" y="15725"/>
                  </a:lnTo>
                  <a:lnTo>
                    <a:pt x="41546" y="15725"/>
                  </a:lnTo>
                  <a:lnTo>
                    <a:pt x="41546" y="28639"/>
                  </a:lnTo>
                  <a:lnTo>
                    <a:pt x="39394" y="28639"/>
                  </a:lnTo>
                  <a:lnTo>
                    <a:pt x="39394" y="32943"/>
                  </a:lnTo>
                  <a:lnTo>
                    <a:pt x="37242" y="32943"/>
                  </a:lnTo>
                  <a:lnTo>
                    <a:pt x="37242" y="37248"/>
                  </a:lnTo>
                  <a:lnTo>
                    <a:pt x="35090" y="37248"/>
                  </a:lnTo>
                  <a:lnTo>
                    <a:pt x="35090" y="39400"/>
                  </a:lnTo>
                  <a:lnTo>
                    <a:pt x="32937" y="39400"/>
                  </a:lnTo>
                  <a:lnTo>
                    <a:pt x="32937" y="41552"/>
                  </a:lnTo>
                  <a:lnTo>
                    <a:pt x="30785" y="41552"/>
                  </a:lnTo>
                  <a:lnTo>
                    <a:pt x="30785" y="43705"/>
                  </a:lnTo>
                  <a:lnTo>
                    <a:pt x="28633" y="43705"/>
                  </a:lnTo>
                  <a:lnTo>
                    <a:pt x="28633" y="45857"/>
                  </a:lnTo>
                  <a:lnTo>
                    <a:pt x="11414" y="45857"/>
                  </a:lnTo>
                  <a:lnTo>
                    <a:pt x="11414" y="43705"/>
                  </a:lnTo>
                  <a:lnTo>
                    <a:pt x="9262" y="43705"/>
                  </a:lnTo>
                  <a:lnTo>
                    <a:pt x="9262" y="41552"/>
                  </a:lnTo>
                  <a:lnTo>
                    <a:pt x="7110" y="41552"/>
                  </a:lnTo>
                  <a:lnTo>
                    <a:pt x="7110" y="39400"/>
                  </a:lnTo>
                  <a:lnTo>
                    <a:pt x="4958" y="39400"/>
                  </a:lnTo>
                  <a:lnTo>
                    <a:pt x="4958" y="35096"/>
                  </a:lnTo>
                  <a:lnTo>
                    <a:pt x="2805" y="35096"/>
                  </a:lnTo>
                  <a:lnTo>
                    <a:pt x="2805" y="30791"/>
                  </a:lnTo>
                  <a:lnTo>
                    <a:pt x="653" y="30791"/>
                  </a:lnTo>
                  <a:lnTo>
                    <a:pt x="653" y="11420"/>
                  </a:lnTo>
                  <a:lnTo>
                    <a:pt x="2805" y="11420"/>
                  </a:lnTo>
                  <a:lnTo>
                    <a:pt x="2805" y="7116"/>
                  </a:lnTo>
                  <a:lnTo>
                    <a:pt x="4958" y="7116"/>
                  </a:lnTo>
                  <a:lnTo>
                    <a:pt x="4958" y="4964"/>
                  </a:lnTo>
                  <a:lnTo>
                    <a:pt x="7110" y="4964"/>
                  </a:lnTo>
                  <a:lnTo>
                    <a:pt x="7110" y="2811"/>
                  </a:lnTo>
                  <a:lnTo>
                    <a:pt x="9262" y="2811"/>
                  </a:lnTo>
                  <a:close/>
                </a:path>
              </a:pathLst>
            </a:custGeom>
            <a:solidFill>
              <a:srgbClr val="1C13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22FF72B-0F86-5B70-2B2A-E097D956B1D7}"/>
                </a:ext>
              </a:extLst>
            </p:cNvPr>
            <p:cNvSpPr/>
            <p:nvPr/>
          </p:nvSpPr>
          <p:spPr>
            <a:xfrm>
              <a:off x="12825514" y="8205541"/>
              <a:ext cx="92548" cy="71025"/>
            </a:xfrm>
            <a:custGeom>
              <a:avLst/>
              <a:gdLst>
                <a:gd name="connsiteX0" fmla="*/ 684 w 92548"/>
                <a:gd name="connsiteY0" fmla="*/ 350 h 71025"/>
                <a:gd name="connsiteX1" fmla="*/ 9293 w 92548"/>
                <a:gd name="connsiteY1" fmla="*/ 350 h 71025"/>
                <a:gd name="connsiteX2" fmla="*/ 9293 w 92548"/>
                <a:gd name="connsiteY2" fmla="*/ 2502 h 71025"/>
                <a:gd name="connsiteX3" fmla="*/ 15750 w 92548"/>
                <a:gd name="connsiteY3" fmla="*/ 2502 h 71025"/>
                <a:gd name="connsiteX4" fmla="*/ 15750 w 92548"/>
                <a:gd name="connsiteY4" fmla="*/ 4655 h 71025"/>
                <a:gd name="connsiteX5" fmla="*/ 24359 w 92548"/>
                <a:gd name="connsiteY5" fmla="*/ 4655 h 71025"/>
                <a:gd name="connsiteX6" fmla="*/ 24359 w 92548"/>
                <a:gd name="connsiteY6" fmla="*/ 6807 h 71025"/>
                <a:gd name="connsiteX7" fmla="*/ 28664 w 92548"/>
                <a:gd name="connsiteY7" fmla="*/ 6807 h 71025"/>
                <a:gd name="connsiteX8" fmla="*/ 28664 w 92548"/>
                <a:gd name="connsiteY8" fmla="*/ 8959 h 71025"/>
                <a:gd name="connsiteX9" fmla="*/ 32968 w 92548"/>
                <a:gd name="connsiteY9" fmla="*/ 8959 h 71025"/>
                <a:gd name="connsiteX10" fmla="*/ 32968 w 92548"/>
                <a:gd name="connsiteY10" fmla="*/ 11111 h 71025"/>
                <a:gd name="connsiteX11" fmla="*/ 37273 w 92548"/>
                <a:gd name="connsiteY11" fmla="*/ 11111 h 71025"/>
                <a:gd name="connsiteX12" fmla="*/ 37273 w 92548"/>
                <a:gd name="connsiteY12" fmla="*/ 13264 h 71025"/>
                <a:gd name="connsiteX13" fmla="*/ 41577 w 92548"/>
                <a:gd name="connsiteY13" fmla="*/ 13264 h 71025"/>
                <a:gd name="connsiteX14" fmla="*/ 41577 w 92548"/>
                <a:gd name="connsiteY14" fmla="*/ 15416 h 71025"/>
                <a:gd name="connsiteX15" fmla="*/ 45882 w 92548"/>
                <a:gd name="connsiteY15" fmla="*/ 15416 h 71025"/>
                <a:gd name="connsiteX16" fmla="*/ 45882 w 92548"/>
                <a:gd name="connsiteY16" fmla="*/ 17568 h 71025"/>
                <a:gd name="connsiteX17" fmla="*/ 48034 w 92548"/>
                <a:gd name="connsiteY17" fmla="*/ 17568 h 71025"/>
                <a:gd name="connsiteX18" fmla="*/ 48034 w 92548"/>
                <a:gd name="connsiteY18" fmla="*/ 19721 h 71025"/>
                <a:gd name="connsiteX19" fmla="*/ 52339 w 92548"/>
                <a:gd name="connsiteY19" fmla="*/ 19721 h 71025"/>
                <a:gd name="connsiteX20" fmla="*/ 52339 w 92548"/>
                <a:gd name="connsiteY20" fmla="*/ 21873 h 71025"/>
                <a:gd name="connsiteX21" fmla="*/ 54491 w 92548"/>
                <a:gd name="connsiteY21" fmla="*/ 21873 h 71025"/>
                <a:gd name="connsiteX22" fmla="*/ 54491 w 92548"/>
                <a:gd name="connsiteY22" fmla="*/ 24025 h 71025"/>
                <a:gd name="connsiteX23" fmla="*/ 56643 w 92548"/>
                <a:gd name="connsiteY23" fmla="*/ 24025 h 71025"/>
                <a:gd name="connsiteX24" fmla="*/ 56643 w 92548"/>
                <a:gd name="connsiteY24" fmla="*/ 26177 h 71025"/>
                <a:gd name="connsiteX25" fmla="*/ 60948 w 92548"/>
                <a:gd name="connsiteY25" fmla="*/ 26177 h 71025"/>
                <a:gd name="connsiteX26" fmla="*/ 60948 w 92548"/>
                <a:gd name="connsiteY26" fmla="*/ 28330 h 71025"/>
                <a:gd name="connsiteX27" fmla="*/ 63100 w 92548"/>
                <a:gd name="connsiteY27" fmla="*/ 28330 h 71025"/>
                <a:gd name="connsiteX28" fmla="*/ 63100 w 92548"/>
                <a:gd name="connsiteY28" fmla="*/ 30482 h 71025"/>
                <a:gd name="connsiteX29" fmla="*/ 65253 w 92548"/>
                <a:gd name="connsiteY29" fmla="*/ 30482 h 71025"/>
                <a:gd name="connsiteX30" fmla="*/ 65253 w 92548"/>
                <a:gd name="connsiteY30" fmla="*/ 32634 h 71025"/>
                <a:gd name="connsiteX31" fmla="*/ 67405 w 92548"/>
                <a:gd name="connsiteY31" fmla="*/ 32634 h 71025"/>
                <a:gd name="connsiteX32" fmla="*/ 67405 w 92548"/>
                <a:gd name="connsiteY32" fmla="*/ 34787 h 71025"/>
                <a:gd name="connsiteX33" fmla="*/ 69557 w 92548"/>
                <a:gd name="connsiteY33" fmla="*/ 34787 h 71025"/>
                <a:gd name="connsiteX34" fmla="*/ 69557 w 92548"/>
                <a:gd name="connsiteY34" fmla="*/ 36939 h 71025"/>
                <a:gd name="connsiteX35" fmla="*/ 71709 w 92548"/>
                <a:gd name="connsiteY35" fmla="*/ 36939 h 71025"/>
                <a:gd name="connsiteX36" fmla="*/ 71709 w 92548"/>
                <a:gd name="connsiteY36" fmla="*/ 39091 h 71025"/>
                <a:gd name="connsiteX37" fmla="*/ 73862 w 92548"/>
                <a:gd name="connsiteY37" fmla="*/ 39091 h 71025"/>
                <a:gd name="connsiteX38" fmla="*/ 73862 w 92548"/>
                <a:gd name="connsiteY38" fmla="*/ 41243 h 71025"/>
                <a:gd name="connsiteX39" fmla="*/ 76014 w 92548"/>
                <a:gd name="connsiteY39" fmla="*/ 41243 h 71025"/>
                <a:gd name="connsiteX40" fmla="*/ 76014 w 92548"/>
                <a:gd name="connsiteY40" fmla="*/ 43396 h 71025"/>
                <a:gd name="connsiteX41" fmla="*/ 78166 w 92548"/>
                <a:gd name="connsiteY41" fmla="*/ 43396 h 71025"/>
                <a:gd name="connsiteX42" fmla="*/ 78166 w 92548"/>
                <a:gd name="connsiteY42" fmla="*/ 45548 h 71025"/>
                <a:gd name="connsiteX43" fmla="*/ 80319 w 92548"/>
                <a:gd name="connsiteY43" fmla="*/ 45548 h 71025"/>
                <a:gd name="connsiteX44" fmla="*/ 80319 w 92548"/>
                <a:gd name="connsiteY44" fmla="*/ 47700 h 71025"/>
                <a:gd name="connsiteX45" fmla="*/ 82471 w 92548"/>
                <a:gd name="connsiteY45" fmla="*/ 47700 h 71025"/>
                <a:gd name="connsiteX46" fmla="*/ 82471 w 92548"/>
                <a:gd name="connsiteY46" fmla="*/ 49853 h 71025"/>
                <a:gd name="connsiteX47" fmla="*/ 84623 w 92548"/>
                <a:gd name="connsiteY47" fmla="*/ 49853 h 71025"/>
                <a:gd name="connsiteX48" fmla="*/ 84623 w 92548"/>
                <a:gd name="connsiteY48" fmla="*/ 54157 h 71025"/>
                <a:gd name="connsiteX49" fmla="*/ 86775 w 92548"/>
                <a:gd name="connsiteY49" fmla="*/ 54157 h 71025"/>
                <a:gd name="connsiteX50" fmla="*/ 86775 w 92548"/>
                <a:gd name="connsiteY50" fmla="*/ 56309 h 71025"/>
                <a:gd name="connsiteX51" fmla="*/ 88928 w 92548"/>
                <a:gd name="connsiteY51" fmla="*/ 56309 h 71025"/>
                <a:gd name="connsiteX52" fmla="*/ 88928 w 92548"/>
                <a:gd name="connsiteY52" fmla="*/ 60614 h 71025"/>
                <a:gd name="connsiteX53" fmla="*/ 91080 w 92548"/>
                <a:gd name="connsiteY53" fmla="*/ 60614 h 71025"/>
                <a:gd name="connsiteX54" fmla="*/ 91080 w 92548"/>
                <a:gd name="connsiteY54" fmla="*/ 62766 h 71025"/>
                <a:gd name="connsiteX55" fmla="*/ 93232 w 92548"/>
                <a:gd name="connsiteY55" fmla="*/ 62766 h 71025"/>
                <a:gd name="connsiteX56" fmla="*/ 93232 w 92548"/>
                <a:gd name="connsiteY56" fmla="*/ 71375 h 71025"/>
                <a:gd name="connsiteX57" fmla="*/ 88928 w 92548"/>
                <a:gd name="connsiteY57" fmla="*/ 71375 h 71025"/>
                <a:gd name="connsiteX58" fmla="*/ 88928 w 92548"/>
                <a:gd name="connsiteY58" fmla="*/ 69223 h 71025"/>
                <a:gd name="connsiteX59" fmla="*/ 82471 w 92548"/>
                <a:gd name="connsiteY59" fmla="*/ 69223 h 71025"/>
                <a:gd name="connsiteX60" fmla="*/ 82471 w 92548"/>
                <a:gd name="connsiteY60" fmla="*/ 67071 h 71025"/>
                <a:gd name="connsiteX61" fmla="*/ 80319 w 92548"/>
                <a:gd name="connsiteY61" fmla="*/ 67071 h 71025"/>
                <a:gd name="connsiteX62" fmla="*/ 80319 w 92548"/>
                <a:gd name="connsiteY62" fmla="*/ 64919 h 71025"/>
                <a:gd name="connsiteX63" fmla="*/ 78166 w 92548"/>
                <a:gd name="connsiteY63" fmla="*/ 64919 h 71025"/>
                <a:gd name="connsiteX64" fmla="*/ 78166 w 92548"/>
                <a:gd name="connsiteY64" fmla="*/ 62766 h 71025"/>
                <a:gd name="connsiteX65" fmla="*/ 76014 w 92548"/>
                <a:gd name="connsiteY65" fmla="*/ 62766 h 71025"/>
                <a:gd name="connsiteX66" fmla="*/ 76014 w 92548"/>
                <a:gd name="connsiteY66" fmla="*/ 60614 h 71025"/>
                <a:gd name="connsiteX67" fmla="*/ 73862 w 92548"/>
                <a:gd name="connsiteY67" fmla="*/ 60614 h 71025"/>
                <a:gd name="connsiteX68" fmla="*/ 73862 w 92548"/>
                <a:gd name="connsiteY68" fmla="*/ 58462 h 71025"/>
                <a:gd name="connsiteX69" fmla="*/ 71709 w 92548"/>
                <a:gd name="connsiteY69" fmla="*/ 58462 h 71025"/>
                <a:gd name="connsiteX70" fmla="*/ 71709 w 92548"/>
                <a:gd name="connsiteY70" fmla="*/ 56309 h 71025"/>
                <a:gd name="connsiteX71" fmla="*/ 69557 w 92548"/>
                <a:gd name="connsiteY71" fmla="*/ 56309 h 71025"/>
                <a:gd name="connsiteX72" fmla="*/ 69557 w 92548"/>
                <a:gd name="connsiteY72" fmla="*/ 54157 h 71025"/>
                <a:gd name="connsiteX73" fmla="*/ 67405 w 92548"/>
                <a:gd name="connsiteY73" fmla="*/ 54157 h 71025"/>
                <a:gd name="connsiteX74" fmla="*/ 67405 w 92548"/>
                <a:gd name="connsiteY74" fmla="*/ 52005 h 71025"/>
                <a:gd name="connsiteX75" fmla="*/ 63100 w 92548"/>
                <a:gd name="connsiteY75" fmla="*/ 52005 h 71025"/>
                <a:gd name="connsiteX76" fmla="*/ 63100 w 92548"/>
                <a:gd name="connsiteY76" fmla="*/ 49853 h 71025"/>
                <a:gd name="connsiteX77" fmla="*/ 60948 w 92548"/>
                <a:gd name="connsiteY77" fmla="*/ 49853 h 71025"/>
                <a:gd name="connsiteX78" fmla="*/ 60948 w 92548"/>
                <a:gd name="connsiteY78" fmla="*/ 47700 h 71025"/>
                <a:gd name="connsiteX79" fmla="*/ 58796 w 92548"/>
                <a:gd name="connsiteY79" fmla="*/ 47700 h 71025"/>
                <a:gd name="connsiteX80" fmla="*/ 58796 w 92548"/>
                <a:gd name="connsiteY80" fmla="*/ 45548 h 71025"/>
                <a:gd name="connsiteX81" fmla="*/ 56643 w 92548"/>
                <a:gd name="connsiteY81" fmla="*/ 45548 h 71025"/>
                <a:gd name="connsiteX82" fmla="*/ 56643 w 92548"/>
                <a:gd name="connsiteY82" fmla="*/ 43396 h 71025"/>
                <a:gd name="connsiteX83" fmla="*/ 54491 w 92548"/>
                <a:gd name="connsiteY83" fmla="*/ 43396 h 71025"/>
                <a:gd name="connsiteX84" fmla="*/ 54491 w 92548"/>
                <a:gd name="connsiteY84" fmla="*/ 41243 h 71025"/>
                <a:gd name="connsiteX85" fmla="*/ 50187 w 92548"/>
                <a:gd name="connsiteY85" fmla="*/ 41243 h 71025"/>
                <a:gd name="connsiteX86" fmla="*/ 50187 w 92548"/>
                <a:gd name="connsiteY86" fmla="*/ 39091 h 71025"/>
                <a:gd name="connsiteX87" fmla="*/ 48034 w 92548"/>
                <a:gd name="connsiteY87" fmla="*/ 39091 h 71025"/>
                <a:gd name="connsiteX88" fmla="*/ 48034 w 92548"/>
                <a:gd name="connsiteY88" fmla="*/ 36939 h 71025"/>
                <a:gd name="connsiteX89" fmla="*/ 45882 w 92548"/>
                <a:gd name="connsiteY89" fmla="*/ 36939 h 71025"/>
                <a:gd name="connsiteX90" fmla="*/ 45882 w 92548"/>
                <a:gd name="connsiteY90" fmla="*/ 34787 h 71025"/>
                <a:gd name="connsiteX91" fmla="*/ 43730 w 92548"/>
                <a:gd name="connsiteY91" fmla="*/ 34787 h 71025"/>
                <a:gd name="connsiteX92" fmla="*/ 43730 w 92548"/>
                <a:gd name="connsiteY92" fmla="*/ 32634 h 71025"/>
                <a:gd name="connsiteX93" fmla="*/ 39425 w 92548"/>
                <a:gd name="connsiteY93" fmla="*/ 32634 h 71025"/>
                <a:gd name="connsiteX94" fmla="*/ 39425 w 92548"/>
                <a:gd name="connsiteY94" fmla="*/ 30482 h 71025"/>
                <a:gd name="connsiteX95" fmla="*/ 37273 w 92548"/>
                <a:gd name="connsiteY95" fmla="*/ 30482 h 71025"/>
                <a:gd name="connsiteX96" fmla="*/ 37273 w 92548"/>
                <a:gd name="connsiteY96" fmla="*/ 28330 h 71025"/>
                <a:gd name="connsiteX97" fmla="*/ 32968 w 92548"/>
                <a:gd name="connsiteY97" fmla="*/ 28330 h 71025"/>
                <a:gd name="connsiteX98" fmla="*/ 32968 w 92548"/>
                <a:gd name="connsiteY98" fmla="*/ 26177 h 71025"/>
                <a:gd name="connsiteX99" fmla="*/ 30816 w 92548"/>
                <a:gd name="connsiteY99" fmla="*/ 26177 h 71025"/>
                <a:gd name="connsiteX100" fmla="*/ 30816 w 92548"/>
                <a:gd name="connsiteY100" fmla="*/ 24025 h 71025"/>
                <a:gd name="connsiteX101" fmla="*/ 28664 w 92548"/>
                <a:gd name="connsiteY101" fmla="*/ 24025 h 71025"/>
                <a:gd name="connsiteX102" fmla="*/ 28664 w 92548"/>
                <a:gd name="connsiteY102" fmla="*/ 21873 h 71025"/>
                <a:gd name="connsiteX103" fmla="*/ 24359 w 92548"/>
                <a:gd name="connsiteY103" fmla="*/ 21873 h 71025"/>
                <a:gd name="connsiteX104" fmla="*/ 24359 w 92548"/>
                <a:gd name="connsiteY104" fmla="*/ 19721 h 71025"/>
                <a:gd name="connsiteX105" fmla="*/ 22207 w 92548"/>
                <a:gd name="connsiteY105" fmla="*/ 19721 h 71025"/>
                <a:gd name="connsiteX106" fmla="*/ 22207 w 92548"/>
                <a:gd name="connsiteY106" fmla="*/ 17568 h 71025"/>
                <a:gd name="connsiteX107" fmla="*/ 17902 w 92548"/>
                <a:gd name="connsiteY107" fmla="*/ 17568 h 71025"/>
                <a:gd name="connsiteX108" fmla="*/ 17902 w 92548"/>
                <a:gd name="connsiteY108" fmla="*/ 15416 h 71025"/>
                <a:gd name="connsiteX109" fmla="*/ 13598 w 92548"/>
                <a:gd name="connsiteY109" fmla="*/ 15416 h 71025"/>
                <a:gd name="connsiteX110" fmla="*/ 13598 w 92548"/>
                <a:gd name="connsiteY110" fmla="*/ 13264 h 71025"/>
                <a:gd name="connsiteX111" fmla="*/ 11445 w 92548"/>
                <a:gd name="connsiteY111" fmla="*/ 13264 h 71025"/>
                <a:gd name="connsiteX112" fmla="*/ 11445 w 92548"/>
                <a:gd name="connsiteY112" fmla="*/ 11111 h 71025"/>
                <a:gd name="connsiteX113" fmla="*/ 7141 w 92548"/>
                <a:gd name="connsiteY113" fmla="*/ 11111 h 71025"/>
                <a:gd name="connsiteX114" fmla="*/ 7141 w 92548"/>
                <a:gd name="connsiteY114" fmla="*/ 8959 h 71025"/>
                <a:gd name="connsiteX115" fmla="*/ 2836 w 92548"/>
                <a:gd name="connsiteY115" fmla="*/ 8959 h 71025"/>
                <a:gd name="connsiteX116" fmla="*/ 2836 w 92548"/>
                <a:gd name="connsiteY116" fmla="*/ 6807 h 71025"/>
                <a:gd name="connsiteX117" fmla="*/ 684 w 92548"/>
                <a:gd name="connsiteY117" fmla="*/ 6807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92548" h="71025">
                  <a:moveTo>
                    <a:pt x="684" y="350"/>
                  </a:moveTo>
                  <a:lnTo>
                    <a:pt x="9293" y="350"/>
                  </a:lnTo>
                  <a:lnTo>
                    <a:pt x="9293" y="2502"/>
                  </a:lnTo>
                  <a:lnTo>
                    <a:pt x="15750" y="2502"/>
                  </a:lnTo>
                  <a:lnTo>
                    <a:pt x="15750" y="4655"/>
                  </a:lnTo>
                  <a:lnTo>
                    <a:pt x="24359" y="4655"/>
                  </a:lnTo>
                  <a:lnTo>
                    <a:pt x="24359" y="6807"/>
                  </a:lnTo>
                  <a:lnTo>
                    <a:pt x="28664" y="6807"/>
                  </a:lnTo>
                  <a:lnTo>
                    <a:pt x="28664" y="8959"/>
                  </a:lnTo>
                  <a:lnTo>
                    <a:pt x="32968" y="8959"/>
                  </a:lnTo>
                  <a:lnTo>
                    <a:pt x="32968" y="11111"/>
                  </a:lnTo>
                  <a:lnTo>
                    <a:pt x="37273" y="11111"/>
                  </a:lnTo>
                  <a:lnTo>
                    <a:pt x="37273" y="13264"/>
                  </a:lnTo>
                  <a:lnTo>
                    <a:pt x="41577" y="13264"/>
                  </a:lnTo>
                  <a:lnTo>
                    <a:pt x="41577" y="15416"/>
                  </a:lnTo>
                  <a:lnTo>
                    <a:pt x="45882" y="15416"/>
                  </a:lnTo>
                  <a:lnTo>
                    <a:pt x="45882" y="17568"/>
                  </a:lnTo>
                  <a:lnTo>
                    <a:pt x="48034" y="17568"/>
                  </a:lnTo>
                  <a:lnTo>
                    <a:pt x="48034" y="19721"/>
                  </a:lnTo>
                  <a:lnTo>
                    <a:pt x="52339" y="19721"/>
                  </a:lnTo>
                  <a:lnTo>
                    <a:pt x="52339" y="21873"/>
                  </a:lnTo>
                  <a:lnTo>
                    <a:pt x="54491" y="21873"/>
                  </a:lnTo>
                  <a:lnTo>
                    <a:pt x="54491" y="24025"/>
                  </a:lnTo>
                  <a:lnTo>
                    <a:pt x="56643" y="24025"/>
                  </a:lnTo>
                  <a:lnTo>
                    <a:pt x="56643" y="26177"/>
                  </a:lnTo>
                  <a:lnTo>
                    <a:pt x="60948" y="26177"/>
                  </a:lnTo>
                  <a:lnTo>
                    <a:pt x="60948" y="28330"/>
                  </a:lnTo>
                  <a:lnTo>
                    <a:pt x="63100" y="28330"/>
                  </a:lnTo>
                  <a:lnTo>
                    <a:pt x="63100" y="30482"/>
                  </a:lnTo>
                  <a:lnTo>
                    <a:pt x="65253" y="30482"/>
                  </a:lnTo>
                  <a:lnTo>
                    <a:pt x="65253" y="32634"/>
                  </a:lnTo>
                  <a:lnTo>
                    <a:pt x="67405" y="32634"/>
                  </a:lnTo>
                  <a:lnTo>
                    <a:pt x="67405" y="34787"/>
                  </a:lnTo>
                  <a:lnTo>
                    <a:pt x="69557" y="34787"/>
                  </a:lnTo>
                  <a:lnTo>
                    <a:pt x="69557" y="36939"/>
                  </a:lnTo>
                  <a:lnTo>
                    <a:pt x="71709" y="36939"/>
                  </a:lnTo>
                  <a:lnTo>
                    <a:pt x="71709" y="39091"/>
                  </a:lnTo>
                  <a:lnTo>
                    <a:pt x="73862" y="39091"/>
                  </a:lnTo>
                  <a:lnTo>
                    <a:pt x="73862" y="41243"/>
                  </a:lnTo>
                  <a:lnTo>
                    <a:pt x="76014" y="41243"/>
                  </a:lnTo>
                  <a:lnTo>
                    <a:pt x="76014" y="43396"/>
                  </a:lnTo>
                  <a:lnTo>
                    <a:pt x="78166" y="43396"/>
                  </a:lnTo>
                  <a:lnTo>
                    <a:pt x="78166" y="45548"/>
                  </a:lnTo>
                  <a:lnTo>
                    <a:pt x="80319" y="45548"/>
                  </a:lnTo>
                  <a:lnTo>
                    <a:pt x="80319" y="47700"/>
                  </a:lnTo>
                  <a:lnTo>
                    <a:pt x="82471" y="47700"/>
                  </a:lnTo>
                  <a:lnTo>
                    <a:pt x="82471" y="49853"/>
                  </a:lnTo>
                  <a:lnTo>
                    <a:pt x="84623" y="49853"/>
                  </a:lnTo>
                  <a:lnTo>
                    <a:pt x="84623" y="54157"/>
                  </a:lnTo>
                  <a:lnTo>
                    <a:pt x="86775" y="54157"/>
                  </a:lnTo>
                  <a:lnTo>
                    <a:pt x="86775" y="56309"/>
                  </a:lnTo>
                  <a:lnTo>
                    <a:pt x="88928" y="56309"/>
                  </a:lnTo>
                  <a:lnTo>
                    <a:pt x="88928" y="60614"/>
                  </a:lnTo>
                  <a:lnTo>
                    <a:pt x="91080" y="60614"/>
                  </a:lnTo>
                  <a:lnTo>
                    <a:pt x="91080" y="62766"/>
                  </a:lnTo>
                  <a:lnTo>
                    <a:pt x="93232" y="62766"/>
                  </a:lnTo>
                  <a:lnTo>
                    <a:pt x="93232" y="71375"/>
                  </a:lnTo>
                  <a:lnTo>
                    <a:pt x="88928" y="71375"/>
                  </a:lnTo>
                  <a:lnTo>
                    <a:pt x="88928" y="69223"/>
                  </a:lnTo>
                  <a:lnTo>
                    <a:pt x="82471" y="69223"/>
                  </a:lnTo>
                  <a:lnTo>
                    <a:pt x="82471" y="67071"/>
                  </a:lnTo>
                  <a:lnTo>
                    <a:pt x="80319" y="67071"/>
                  </a:lnTo>
                  <a:lnTo>
                    <a:pt x="80319" y="64919"/>
                  </a:lnTo>
                  <a:lnTo>
                    <a:pt x="78166" y="64919"/>
                  </a:lnTo>
                  <a:lnTo>
                    <a:pt x="78166" y="62766"/>
                  </a:lnTo>
                  <a:lnTo>
                    <a:pt x="76014" y="62766"/>
                  </a:lnTo>
                  <a:lnTo>
                    <a:pt x="76014" y="60614"/>
                  </a:lnTo>
                  <a:lnTo>
                    <a:pt x="73862" y="60614"/>
                  </a:lnTo>
                  <a:lnTo>
                    <a:pt x="73862" y="58462"/>
                  </a:lnTo>
                  <a:lnTo>
                    <a:pt x="71709" y="58462"/>
                  </a:lnTo>
                  <a:lnTo>
                    <a:pt x="71709" y="56309"/>
                  </a:lnTo>
                  <a:lnTo>
                    <a:pt x="69557" y="56309"/>
                  </a:lnTo>
                  <a:lnTo>
                    <a:pt x="69557" y="54157"/>
                  </a:lnTo>
                  <a:lnTo>
                    <a:pt x="67405" y="54157"/>
                  </a:lnTo>
                  <a:lnTo>
                    <a:pt x="67405" y="52005"/>
                  </a:lnTo>
                  <a:lnTo>
                    <a:pt x="63100" y="52005"/>
                  </a:lnTo>
                  <a:lnTo>
                    <a:pt x="63100" y="49853"/>
                  </a:lnTo>
                  <a:lnTo>
                    <a:pt x="60948" y="49853"/>
                  </a:lnTo>
                  <a:lnTo>
                    <a:pt x="60948" y="47700"/>
                  </a:lnTo>
                  <a:lnTo>
                    <a:pt x="58796" y="47700"/>
                  </a:lnTo>
                  <a:lnTo>
                    <a:pt x="58796" y="45548"/>
                  </a:lnTo>
                  <a:lnTo>
                    <a:pt x="56643" y="45548"/>
                  </a:lnTo>
                  <a:lnTo>
                    <a:pt x="56643" y="43396"/>
                  </a:lnTo>
                  <a:lnTo>
                    <a:pt x="54491" y="43396"/>
                  </a:lnTo>
                  <a:lnTo>
                    <a:pt x="54491" y="41243"/>
                  </a:lnTo>
                  <a:lnTo>
                    <a:pt x="50187" y="41243"/>
                  </a:lnTo>
                  <a:lnTo>
                    <a:pt x="50187" y="39091"/>
                  </a:lnTo>
                  <a:lnTo>
                    <a:pt x="48034" y="39091"/>
                  </a:lnTo>
                  <a:lnTo>
                    <a:pt x="48034" y="36939"/>
                  </a:lnTo>
                  <a:lnTo>
                    <a:pt x="45882" y="36939"/>
                  </a:lnTo>
                  <a:lnTo>
                    <a:pt x="45882" y="34787"/>
                  </a:lnTo>
                  <a:lnTo>
                    <a:pt x="43730" y="34787"/>
                  </a:lnTo>
                  <a:lnTo>
                    <a:pt x="43730" y="32634"/>
                  </a:lnTo>
                  <a:lnTo>
                    <a:pt x="39425" y="32634"/>
                  </a:lnTo>
                  <a:lnTo>
                    <a:pt x="39425" y="30482"/>
                  </a:lnTo>
                  <a:lnTo>
                    <a:pt x="37273" y="30482"/>
                  </a:lnTo>
                  <a:lnTo>
                    <a:pt x="37273" y="28330"/>
                  </a:lnTo>
                  <a:lnTo>
                    <a:pt x="32968" y="28330"/>
                  </a:lnTo>
                  <a:lnTo>
                    <a:pt x="32968" y="26177"/>
                  </a:lnTo>
                  <a:lnTo>
                    <a:pt x="30816" y="26177"/>
                  </a:lnTo>
                  <a:lnTo>
                    <a:pt x="30816" y="24025"/>
                  </a:lnTo>
                  <a:lnTo>
                    <a:pt x="28664" y="24025"/>
                  </a:lnTo>
                  <a:lnTo>
                    <a:pt x="28664" y="21873"/>
                  </a:lnTo>
                  <a:lnTo>
                    <a:pt x="24359" y="21873"/>
                  </a:lnTo>
                  <a:lnTo>
                    <a:pt x="24359" y="19721"/>
                  </a:lnTo>
                  <a:lnTo>
                    <a:pt x="22207" y="19721"/>
                  </a:lnTo>
                  <a:lnTo>
                    <a:pt x="22207" y="17568"/>
                  </a:lnTo>
                  <a:lnTo>
                    <a:pt x="17902" y="17568"/>
                  </a:lnTo>
                  <a:lnTo>
                    <a:pt x="17902" y="15416"/>
                  </a:lnTo>
                  <a:lnTo>
                    <a:pt x="13598" y="15416"/>
                  </a:lnTo>
                  <a:lnTo>
                    <a:pt x="13598" y="13264"/>
                  </a:lnTo>
                  <a:lnTo>
                    <a:pt x="11445" y="13264"/>
                  </a:lnTo>
                  <a:lnTo>
                    <a:pt x="11445" y="11111"/>
                  </a:lnTo>
                  <a:lnTo>
                    <a:pt x="7141" y="11111"/>
                  </a:lnTo>
                  <a:lnTo>
                    <a:pt x="7141" y="8959"/>
                  </a:lnTo>
                  <a:lnTo>
                    <a:pt x="2836" y="8959"/>
                  </a:lnTo>
                  <a:lnTo>
                    <a:pt x="2836" y="6807"/>
                  </a:lnTo>
                  <a:lnTo>
                    <a:pt x="684" y="6807"/>
                  </a:lnTo>
                  <a:close/>
                </a:path>
              </a:pathLst>
            </a:custGeom>
            <a:solidFill>
              <a:srgbClr val="F4F3E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8B01872C-237F-A741-34C3-809B27198E6B}"/>
                </a:ext>
              </a:extLst>
            </p:cNvPr>
            <p:cNvSpPr/>
            <p:nvPr/>
          </p:nvSpPr>
          <p:spPr>
            <a:xfrm>
              <a:off x="12911606" y="8375571"/>
              <a:ext cx="75330" cy="99005"/>
            </a:xfrm>
            <a:custGeom>
              <a:avLst/>
              <a:gdLst>
                <a:gd name="connsiteX0" fmla="*/ 724 w 75330"/>
                <a:gd name="connsiteY0" fmla="*/ 429 h 99005"/>
                <a:gd name="connsiteX1" fmla="*/ 5029 w 75330"/>
                <a:gd name="connsiteY1" fmla="*/ 429 h 99005"/>
                <a:gd name="connsiteX2" fmla="*/ 5029 w 75330"/>
                <a:gd name="connsiteY2" fmla="*/ 2581 h 99005"/>
                <a:gd name="connsiteX3" fmla="*/ 7181 w 75330"/>
                <a:gd name="connsiteY3" fmla="*/ 2581 h 99005"/>
                <a:gd name="connsiteX4" fmla="*/ 7181 w 75330"/>
                <a:gd name="connsiteY4" fmla="*/ 4734 h 99005"/>
                <a:gd name="connsiteX5" fmla="*/ 9333 w 75330"/>
                <a:gd name="connsiteY5" fmla="*/ 4734 h 99005"/>
                <a:gd name="connsiteX6" fmla="*/ 9333 w 75330"/>
                <a:gd name="connsiteY6" fmla="*/ 6886 h 99005"/>
                <a:gd name="connsiteX7" fmla="*/ 11485 w 75330"/>
                <a:gd name="connsiteY7" fmla="*/ 6886 h 99005"/>
                <a:gd name="connsiteX8" fmla="*/ 11485 w 75330"/>
                <a:gd name="connsiteY8" fmla="*/ 9038 h 99005"/>
                <a:gd name="connsiteX9" fmla="*/ 13638 w 75330"/>
                <a:gd name="connsiteY9" fmla="*/ 9038 h 99005"/>
                <a:gd name="connsiteX10" fmla="*/ 13638 w 75330"/>
                <a:gd name="connsiteY10" fmla="*/ 11190 h 99005"/>
                <a:gd name="connsiteX11" fmla="*/ 15790 w 75330"/>
                <a:gd name="connsiteY11" fmla="*/ 11190 h 99005"/>
                <a:gd name="connsiteX12" fmla="*/ 15790 w 75330"/>
                <a:gd name="connsiteY12" fmla="*/ 13343 h 99005"/>
                <a:gd name="connsiteX13" fmla="*/ 20095 w 75330"/>
                <a:gd name="connsiteY13" fmla="*/ 13343 h 99005"/>
                <a:gd name="connsiteX14" fmla="*/ 20095 w 75330"/>
                <a:gd name="connsiteY14" fmla="*/ 15495 h 99005"/>
                <a:gd name="connsiteX15" fmla="*/ 22247 w 75330"/>
                <a:gd name="connsiteY15" fmla="*/ 15495 h 99005"/>
                <a:gd name="connsiteX16" fmla="*/ 22247 w 75330"/>
                <a:gd name="connsiteY16" fmla="*/ 17647 h 99005"/>
                <a:gd name="connsiteX17" fmla="*/ 24399 w 75330"/>
                <a:gd name="connsiteY17" fmla="*/ 17647 h 99005"/>
                <a:gd name="connsiteX18" fmla="*/ 24399 w 75330"/>
                <a:gd name="connsiteY18" fmla="*/ 19800 h 99005"/>
                <a:gd name="connsiteX19" fmla="*/ 26551 w 75330"/>
                <a:gd name="connsiteY19" fmla="*/ 19800 h 99005"/>
                <a:gd name="connsiteX20" fmla="*/ 26551 w 75330"/>
                <a:gd name="connsiteY20" fmla="*/ 21952 h 99005"/>
                <a:gd name="connsiteX21" fmla="*/ 28704 w 75330"/>
                <a:gd name="connsiteY21" fmla="*/ 21952 h 99005"/>
                <a:gd name="connsiteX22" fmla="*/ 28704 w 75330"/>
                <a:gd name="connsiteY22" fmla="*/ 24104 h 99005"/>
                <a:gd name="connsiteX23" fmla="*/ 30856 w 75330"/>
                <a:gd name="connsiteY23" fmla="*/ 24104 h 99005"/>
                <a:gd name="connsiteX24" fmla="*/ 30856 w 75330"/>
                <a:gd name="connsiteY24" fmla="*/ 26256 h 99005"/>
                <a:gd name="connsiteX25" fmla="*/ 33008 w 75330"/>
                <a:gd name="connsiteY25" fmla="*/ 26256 h 99005"/>
                <a:gd name="connsiteX26" fmla="*/ 33008 w 75330"/>
                <a:gd name="connsiteY26" fmla="*/ 28409 h 99005"/>
                <a:gd name="connsiteX27" fmla="*/ 35161 w 75330"/>
                <a:gd name="connsiteY27" fmla="*/ 28409 h 99005"/>
                <a:gd name="connsiteX28" fmla="*/ 35161 w 75330"/>
                <a:gd name="connsiteY28" fmla="*/ 30561 h 99005"/>
                <a:gd name="connsiteX29" fmla="*/ 37313 w 75330"/>
                <a:gd name="connsiteY29" fmla="*/ 30561 h 99005"/>
                <a:gd name="connsiteX30" fmla="*/ 37313 w 75330"/>
                <a:gd name="connsiteY30" fmla="*/ 32713 h 99005"/>
                <a:gd name="connsiteX31" fmla="*/ 39465 w 75330"/>
                <a:gd name="connsiteY31" fmla="*/ 32713 h 99005"/>
                <a:gd name="connsiteX32" fmla="*/ 39465 w 75330"/>
                <a:gd name="connsiteY32" fmla="*/ 34866 h 99005"/>
                <a:gd name="connsiteX33" fmla="*/ 41617 w 75330"/>
                <a:gd name="connsiteY33" fmla="*/ 34866 h 99005"/>
                <a:gd name="connsiteX34" fmla="*/ 41617 w 75330"/>
                <a:gd name="connsiteY34" fmla="*/ 37018 h 99005"/>
                <a:gd name="connsiteX35" fmla="*/ 43770 w 75330"/>
                <a:gd name="connsiteY35" fmla="*/ 37018 h 99005"/>
                <a:gd name="connsiteX36" fmla="*/ 43770 w 75330"/>
                <a:gd name="connsiteY36" fmla="*/ 39170 h 99005"/>
                <a:gd name="connsiteX37" fmla="*/ 45922 w 75330"/>
                <a:gd name="connsiteY37" fmla="*/ 39170 h 99005"/>
                <a:gd name="connsiteX38" fmla="*/ 45922 w 75330"/>
                <a:gd name="connsiteY38" fmla="*/ 41322 h 99005"/>
                <a:gd name="connsiteX39" fmla="*/ 48074 w 75330"/>
                <a:gd name="connsiteY39" fmla="*/ 41322 h 99005"/>
                <a:gd name="connsiteX40" fmla="*/ 48074 w 75330"/>
                <a:gd name="connsiteY40" fmla="*/ 43475 h 99005"/>
                <a:gd name="connsiteX41" fmla="*/ 50227 w 75330"/>
                <a:gd name="connsiteY41" fmla="*/ 43475 h 99005"/>
                <a:gd name="connsiteX42" fmla="*/ 50227 w 75330"/>
                <a:gd name="connsiteY42" fmla="*/ 45627 h 99005"/>
                <a:gd name="connsiteX43" fmla="*/ 52379 w 75330"/>
                <a:gd name="connsiteY43" fmla="*/ 45627 h 99005"/>
                <a:gd name="connsiteX44" fmla="*/ 52379 w 75330"/>
                <a:gd name="connsiteY44" fmla="*/ 47779 h 99005"/>
                <a:gd name="connsiteX45" fmla="*/ 54531 w 75330"/>
                <a:gd name="connsiteY45" fmla="*/ 47779 h 99005"/>
                <a:gd name="connsiteX46" fmla="*/ 54531 w 75330"/>
                <a:gd name="connsiteY46" fmla="*/ 52084 h 99005"/>
                <a:gd name="connsiteX47" fmla="*/ 56683 w 75330"/>
                <a:gd name="connsiteY47" fmla="*/ 52084 h 99005"/>
                <a:gd name="connsiteX48" fmla="*/ 56683 w 75330"/>
                <a:gd name="connsiteY48" fmla="*/ 56388 h 99005"/>
                <a:gd name="connsiteX49" fmla="*/ 58836 w 75330"/>
                <a:gd name="connsiteY49" fmla="*/ 56388 h 99005"/>
                <a:gd name="connsiteX50" fmla="*/ 58836 w 75330"/>
                <a:gd name="connsiteY50" fmla="*/ 58541 h 99005"/>
                <a:gd name="connsiteX51" fmla="*/ 60988 w 75330"/>
                <a:gd name="connsiteY51" fmla="*/ 58541 h 99005"/>
                <a:gd name="connsiteX52" fmla="*/ 60988 w 75330"/>
                <a:gd name="connsiteY52" fmla="*/ 62845 h 99005"/>
                <a:gd name="connsiteX53" fmla="*/ 63140 w 75330"/>
                <a:gd name="connsiteY53" fmla="*/ 62845 h 99005"/>
                <a:gd name="connsiteX54" fmla="*/ 63140 w 75330"/>
                <a:gd name="connsiteY54" fmla="*/ 67150 h 99005"/>
                <a:gd name="connsiteX55" fmla="*/ 65293 w 75330"/>
                <a:gd name="connsiteY55" fmla="*/ 67150 h 99005"/>
                <a:gd name="connsiteX56" fmla="*/ 65293 w 75330"/>
                <a:gd name="connsiteY56" fmla="*/ 71454 h 99005"/>
                <a:gd name="connsiteX57" fmla="*/ 67445 w 75330"/>
                <a:gd name="connsiteY57" fmla="*/ 71454 h 99005"/>
                <a:gd name="connsiteX58" fmla="*/ 67445 w 75330"/>
                <a:gd name="connsiteY58" fmla="*/ 75759 h 99005"/>
                <a:gd name="connsiteX59" fmla="*/ 69597 w 75330"/>
                <a:gd name="connsiteY59" fmla="*/ 75759 h 99005"/>
                <a:gd name="connsiteX60" fmla="*/ 69597 w 75330"/>
                <a:gd name="connsiteY60" fmla="*/ 80064 h 99005"/>
                <a:gd name="connsiteX61" fmla="*/ 71749 w 75330"/>
                <a:gd name="connsiteY61" fmla="*/ 80064 h 99005"/>
                <a:gd name="connsiteX62" fmla="*/ 71749 w 75330"/>
                <a:gd name="connsiteY62" fmla="*/ 82216 h 99005"/>
                <a:gd name="connsiteX63" fmla="*/ 73902 w 75330"/>
                <a:gd name="connsiteY63" fmla="*/ 82216 h 99005"/>
                <a:gd name="connsiteX64" fmla="*/ 73902 w 75330"/>
                <a:gd name="connsiteY64" fmla="*/ 88673 h 99005"/>
                <a:gd name="connsiteX65" fmla="*/ 76054 w 75330"/>
                <a:gd name="connsiteY65" fmla="*/ 88673 h 99005"/>
                <a:gd name="connsiteX66" fmla="*/ 76054 w 75330"/>
                <a:gd name="connsiteY66" fmla="*/ 99434 h 99005"/>
                <a:gd name="connsiteX67" fmla="*/ 73902 w 75330"/>
                <a:gd name="connsiteY67" fmla="*/ 99434 h 99005"/>
                <a:gd name="connsiteX68" fmla="*/ 73902 w 75330"/>
                <a:gd name="connsiteY68" fmla="*/ 97282 h 99005"/>
                <a:gd name="connsiteX69" fmla="*/ 69597 w 75330"/>
                <a:gd name="connsiteY69" fmla="*/ 97282 h 99005"/>
                <a:gd name="connsiteX70" fmla="*/ 69597 w 75330"/>
                <a:gd name="connsiteY70" fmla="*/ 95130 h 99005"/>
                <a:gd name="connsiteX71" fmla="*/ 67445 w 75330"/>
                <a:gd name="connsiteY71" fmla="*/ 95130 h 99005"/>
                <a:gd name="connsiteX72" fmla="*/ 67445 w 75330"/>
                <a:gd name="connsiteY72" fmla="*/ 92977 h 99005"/>
                <a:gd name="connsiteX73" fmla="*/ 63140 w 75330"/>
                <a:gd name="connsiteY73" fmla="*/ 92977 h 99005"/>
                <a:gd name="connsiteX74" fmla="*/ 63140 w 75330"/>
                <a:gd name="connsiteY74" fmla="*/ 88673 h 99005"/>
                <a:gd name="connsiteX75" fmla="*/ 60988 w 75330"/>
                <a:gd name="connsiteY75" fmla="*/ 88673 h 99005"/>
                <a:gd name="connsiteX76" fmla="*/ 60988 w 75330"/>
                <a:gd name="connsiteY76" fmla="*/ 84368 h 99005"/>
                <a:gd name="connsiteX77" fmla="*/ 58836 w 75330"/>
                <a:gd name="connsiteY77" fmla="*/ 84368 h 99005"/>
                <a:gd name="connsiteX78" fmla="*/ 58836 w 75330"/>
                <a:gd name="connsiteY78" fmla="*/ 82216 h 99005"/>
                <a:gd name="connsiteX79" fmla="*/ 56683 w 75330"/>
                <a:gd name="connsiteY79" fmla="*/ 82216 h 99005"/>
                <a:gd name="connsiteX80" fmla="*/ 56683 w 75330"/>
                <a:gd name="connsiteY80" fmla="*/ 80064 h 99005"/>
                <a:gd name="connsiteX81" fmla="*/ 54531 w 75330"/>
                <a:gd name="connsiteY81" fmla="*/ 80064 h 99005"/>
                <a:gd name="connsiteX82" fmla="*/ 54531 w 75330"/>
                <a:gd name="connsiteY82" fmla="*/ 75759 h 99005"/>
                <a:gd name="connsiteX83" fmla="*/ 52379 w 75330"/>
                <a:gd name="connsiteY83" fmla="*/ 75759 h 99005"/>
                <a:gd name="connsiteX84" fmla="*/ 52379 w 75330"/>
                <a:gd name="connsiteY84" fmla="*/ 71454 h 99005"/>
                <a:gd name="connsiteX85" fmla="*/ 50227 w 75330"/>
                <a:gd name="connsiteY85" fmla="*/ 71454 h 99005"/>
                <a:gd name="connsiteX86" fmla="*/ 50227 w 75330"/>
                <a:gd name="connsiteY86" fmla="*/ 69302 h 99005"/>
                <a:gd name="connsiteX87" fmla="*/ 48074 w 75330"/>
                <a:gd name="connsiteY87" fmla="*/ 69302 h 99005"/>
                <a:gd name="connsiteX88" fmla="*/ 48074 w 75330"/>
                <a:gd name="connsiteY88" fmla="*/ 67150 h 99005"/>
                <a:gd name="connsiteX89" fmla="*/ 45922 w 75330"/>
                <a:gd name="connsiteY89" fmla="*/ 67150 h 99005"/>
                <a:gd name="connsiteX90" fmla="*/ 45922 w 75330"/>
                <a:gd name="connsiteY90" fmla="*/ 64998 h 99005"/>
                <a:gd name="connsiteX91" fmla="*/ 43770 w 75330"/>
                <a:gd name="connsiteY91" fmla="*/ 64998 h 99005"/>
                <a:gd name="connsiteX92" fmla="*/ 43770 w 75330"/>
                <a:gd name="connsiteY92" fmla="*/ 58541 h 99005"/>
                <a:gd name="connsiteX93" fmla="*/ 39465 w 75330"/>
                <a:gd name="connsiteY93" fmla="*/ 58541 h 99005"/>
                <a:gd name="connsiteX94" fmla="*/ 39465 w 75330"/>
                <a:gd name="connsiteY94" fmla="*/ 54236 h 99005"/>
                <a:gd name="connsiteX95" fmla="*/ 37313 w 75330"/>
                <a:gd name="connsiteY95" fmla="*/ 54236 h 99005"/>
                <a:gd name="connsiteX96" fmla="*/ 37313 w 75330"/>
                <a:gd name="connsiteY96" fmla="*/ 52084 h 99005"/>
                <a:gd name="connsiteX97" fmla="*/ 35161 w 75330"/>
                <a:gd name="connsiteY97" fmla="*/ 52084 h 99005"/>
                <a:gd name="connsiteX98" fmla="*/ 35161 w 75330"/>
                <a:gd name="connsiteY98" fmla="*/ 49932 h 99005"/>
                <a:gd name="connsiteX99" fmla="*/ 33008 w 75330"/>
                <a:gd name="connsiteY99" fmla="*/ 49932 h 99005"/>
                <a:gd name="connsiteX100" fmla="*/ 33008 w 75330"/>
                <a:gd name="connsiteY100" fmla="*/ 45627 h 99005"/>
                <a:gd name="connsiteX101" fmla="*/ 30856 w 75330"/>
                <a:gd name="connsiteY101" fmla="*/ 45627 h 99005"/>
                <a:gd name="connsiteX102" fmla="*/ 30856 w 75330"/>
                <a:gd name="connsiteY102" fmla="*/ 43475 h 99005"/>
                <a:gd name="connsiteX103" fmla="*/ 28704 w 75330"/>
                <a:gd name="connsiteY103" fmla="*/ 43475 h 99005"/>
                <a:gd name="connsiteX104" fmla="*/ 28704 w 75330"/>
                <a:gd name="connsiteY104" fmla="*/ 41322 h 99005"/>
                <a:gd name="connsiteX105" fmla="*/ 26551 w 75330"/>
                <a:gd name="connsiteY105" fmla="*/ 41322 h 99005"/>
                <a:gd name="connsiteX106" fmla="*/ 26551 w 75330"/>
                <a:gd name="connsiteY106" fmla="*/ 39170 h 99005"/>
                <a:gd name="connsiteX107" fmla="*/ 24399 w 75330"/>
                <a:gd name="connsiteY107" fmla="*/ 39170 h 99005"/>
                <a:gd name="connsiteX108" fmla="*/ 24399 w 75330"/>
                <a:gd name="connsiteY108" fmla="*/ 34866 h 99005"/>
                <a:gd name="connsiteX109" fmla="*/ 22247 w 75330"/>
                <a:gd name="connsiteY109" fmla="*/ 34866 h 99005"/>
                <a:gd name="connsiteX110" fmla="*/ 22247 w 75330"/>
                <a:gd name="connsiteY110" fmla="*/ 32713 h 99005"/>
                <a:gd name="connsiteX111" fmla="*/ 20095 w 75330"/>
                <a:gd name="connsiteY111" fmla="*/ 32713 h 99005"/>
                <a:gd name="connsiteX112" fmla="*/ 20095 w 75330"/>
                <a:gd name="connsiteY112" fmla="*/ 30561 h 99005"/>
                <a:gd name="connsiteX113" fmla="*/ 17942 w 75330"/>
                <a:gd name="connsiteY113" fmla="*/ 30561 h 99005"/>
                <a:gd name="connsiteX114" fmla="*/ 17942 w 75330"/>
                <a:gd name="connsiteY114" fmla="*/ 26256 h 99005"/>
                <a:gd name="connsiteX115" fmla="*/ 15790 w 75330"/>
                <a:gd name="connsiteY115" fmla="*/ 26256 h 99005"/>
                <a:gd name="connsiteX116" fmla="*/ 15790 w 75330"/>
                <a:gd name="connsiteY116" fmla="*/ 24104 h 99005"/>
                <a:gd name="connsiteX117" fmla="*/ 13638 w 75330"/>
                <a:gd name="connsiteY117" fmla="*/ 24104 h 99005"/>
                <a:gd name="connsiteX118" fmla="*/ 13638 w 75330"/>
                <a:gd name="connsiteY118" fmla="*/ 21952 h 99005"/>
                <a:gd name="connsiteX119" fmla="*/ 11485 w 75330"/>
                <a:gd name="connsiteY119" fmla="*/ 21952 h 99005"/>
                <a:gd name="connsiteX120" fmla="*/ 11485 w 75330"/>
                <a:gd name="connsiteY120" fmla="*/ 19800 h 99005"/>
                <a:gd name="connsiteX121" fmla="*/ 9333 w 75330"/>
                <a:gd name="connsiteY121" fmla="*/ 19800 h 99005"/>
                <a:gd name="connsiteX122" fmla="*/ 9333 w 75330"/>
                <a:gd name="connsiteY122" fmla="*/ 17647 h 99005"/>
                <a:gd name="connsiteX123" fmla="*/ 7181 w 75330"/>
                <a:gd name="connsiteY123" fmla="*/ 17647 h 99005"/>
                <a:gd name="connsiteX124" fmla="*/ 7181 w 75330"/>
                <a:gd name="connsiteY124" fmla="*/ 15495 h 99005"/>
                <a:gd name="connsiteX125" fmla="*/ 5029 w 75330"/>
                <a:gd name="connsiteY125" fmla="*/ 15495 h 99005"/>
                <a:gd name="connsiteX126" fmla="*/ 5029 w 75330"/>
                <a:gd name="connsiteY126" fmla="*/ 13343 h 99005"/>
                <a:gd name="connsiteX127" fmla="*/ 2876 w 75330"/>
                <a:gd name="connsiteY127" fmla="*/ 13343 h 99005"/>
                <a:gd name="connsiteX128" fmla="*/ 2876 w 75330"/>
                <a:gd name="connsiteY128" fmla="*/ 9038 h 99005"/>
                <a:gd name="connsiteX129" fmla="*/ 724 w 75330"/>
                <a:gd name="connsiteY129" fmla="*/ 9038 h 9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75330" h="99005">
                  <a:moveTo>
                    <a:pt x="724" y="429"/>
                  </a:moveTo>
                  <a:lnTo>
                    <a:pt x="5029" y="429"/>
                  </a:lnTo>
                  <a:lnTo>
                    <a:pt x="5029" y="2581"/>
                  </a:lnTo>
                  <a:lnTo>
                    <a:pt x="7181" y="2581"/>
                  </a:lnTo>
                  <a:lnTo>
                    <a:pt x="7181" y="4734"/>
                  </a:lnTo>
                  <a:lnTo>
                    <a:pt x="9333" y="4734"/>
                  </a:lnTo>
                  <a:lnTo>
                    <a:pt x="9333" y="6886"/>
                  </a:lnTo>
                  <a:lnTo>
                    <a:pt x="11485" y="6886"/>
                  </a:lnTo>
                  <a:lnTo>
                    <a:pt x="11485" y="9038"/>
                  </a:lnTo>
                  <a:lnTo>
                    <a:pt x="13638" y="9038"/>
                  </a:lnTo>
                  <a:lnTo>
                    <a:pt x="13638" y="11190"/>
                  </a:lnTo>
                  <a:lnTo>
                    <a:pt x="15790" y="11190"/>
                  </a:lnTo>
                  <a:lnTo>
                    <a:pt x="15790" y="13343"/>
                  </a:lnTo>
                  <a:lnTo>
                    <a:pt x="20095" y="13343"/>
                  </a:lnTo>
                  <a:lnTo>
                    <a:pt x="20095" y="15495"/>
                  </a:lnTo>
                  <a:lnTo>
                    <a:pt x="22247" y="15495"/>
                  </a:lnTo>
                  <a:lnTo>
                    <a:pt x="22247" y="17647"/>
                  </a:lnTo>
                  <a:lnTo>
                    <a:pt x="24399" y="17647"/>
                  </a:lnTo>
                  <a:lnTo>
                    <a:pt x="24399" y="19800"/>
                  </a:lnTo>
                  <a:lnTo>
                    <a:pt x="26551" y="19800"/>
                  </a:lnTo>
                  <a:lnTo>
                    <a:pt x="26551" y="21952"/>
                  </a:lnTo>
                  <a:lnTo>
                    <a:pt x="28704" y="21952"/>
                  </a:lnTo>
                  <a:lnTo>
                    <a:pt x="28704" y="24104"/>
                  </a:lnTo>
                  <a:lnTo>
                    <a:pt x="30856" y="24104"/>
                  </a:lnTo>
                  <a:lnTo>
                    <a:pt x="30856" y="26256"/>
                  </a:lnTo>
                  <a:lnTo>
                    <a:pt x="33008" y="26256"/>
                  </a:lnTo>
                  <a:lnTo>
                    <a:pt x="33008" y="28409"/>
                  </a:lnTo>
                  <a:lnTo>
                    <a:pt x="35161" y="28409"/>
                  </a:lnTo>
                  <a:lnTo>
                    <a:pt x="35161" y="30561"/>
                  </a:lnTo>
                  <a:lnTo>
                    <a:pt x="37313" y="30561"/>
                  </a:lnTo>
                  <a:lnTo>
                    <a:pt x="37313" y="32713"/>
                  </a:lnTo>
                  <a:lnTo>
                    <a:pt x="39465" y="32713"/>
                  </a:lnTo>
                  <a:lnTo>
                    <a:pt x="39465" y="34866"/>
                  </a:lnTo>
                  <a:lnTo>
                    <a:pt x="41617" y="34866"/>
                  </a:lnTo>
                  <a:lnTo>
                    <a:pt x="41617" y="37018"/>
                  </a:lnTo>
                  <a:lnTo>
                    <a:pt x="43770" y="37018"/>
                  </a:lnTo>
                  <a:lnTo>
                    <a:pt x="43770" y="39170"/>
                  </a:lnTo>
                  <a:lnTo>
                    <a:pt x="45922" y="39170"/>
                  </a:lnTo>
                  <a:lnTo>
                    <a:pt x="45922" y="41322"/>
                  </a:lnTo>
                  <a:lnTo>
                    <a:pt x="48074" y="41322"/>
                  </a:lnTo>
                  <a:lnTo>
                    <a:pt x="48074" y="43475"/>
                  </a:lnTo>
                  <a:lnTo>
                    <a:pt x="50227" y="43475"/>
                  </a:lnTo>
                  <a:lnTo>
                    <a:pt x="50227" y="45627"/>
                  </a:lnTo>
                  <a:lnTo>
                    <a:pt x="52379" y="45627"/>
                  </a:lnTo>
                  <a:lnTo>
                    <a:pt x="52379" y="47779"/>
                  </a:lnTo>
                  <a:lnTo>
                    <a:pt x="54531" y="47779"/>
                  </a:lnTo>
                  <a:lnTo>
                    <a:pt x="54531" y="52084"/>
                  </a:lnTo>
                  <a:lnTo>
                    <a:pt x="56683" y="52084"/>
                  </a:lnTo>
                  <a:lnTo>
                    <a:pt x="56683" y="56388"/>
                  </a:lnTo>
                  <a:lnTo>
                    <a:pt x="58836" y="56388"/>
                  </a:lnTo>
                  <a:lnTo>
                    <a:pt x="58836" y="58541"/>
                  </a:lnTo>
                  <a:lnTo>
                    <a:pt x="60988" y="58541"/>
                  </a:lnTo>
                  <a:lnTo>
                    <a:pt x="60988" y="62845"/>
                  </a:lnTo>
                  <a:lnTo>
                    <a:pt x="63140" y="62845"/>
                  </a:lnTo>
                  <a:lnTo>
                    <a:pt x="63140" y="67150"/>
                  </a:lnTo>
                  <a:lnTo>
                    <a:pt x="65293" y="67150"/>
                  </a:lnTo>
                  <a:lnTo>
                    <a:pt x="65293" y="71454"/>
                  </a:lnTo>
                  <a:lnTo>
                    <a:pt x="67445" y="71454"/>
                  </a:lnTo>
                  <a:lnTo>
                    <a:pt x="67445" y="75759"/>
                  </a:lnTo>
                  <a:lnTo>
                    <a:pt x="69597" y="75759"/>
                  </a:lnTo>
                  <a:lnTo>
                    <a:pt x="69597" y="80064"/>
                  </a:lnTo>
                  <a:lnTo>
                    <a:pt x="71749" y="80064"/>
                  </a:lnTo>
                  <a:lnTo>
                    <a:pt x="71749" y="82216"/>
                  </a:lnTo>
                  <a:lnTo>
                    <a:pt x="73902" y="82216"/>
                  </a:lnTo>
                  <a:lnTo>
                    <a:pt x="73902" y="88673"/>
                  </a:lnTo>
                  <a:lnTo>
                    <a:pt x="76054" y="88673"/>
                  </a:lnTo>
                  <a:lnTo>
                    <a:pt x="76054" y="99434"/>
                  </a:lnTo>
                  <a:lnTo>
                    <a:pt x="73902" y="99434"/>
                  </a:lnTo>
                  <a:lnTo>
                    <a:pt x="73902" y="97282"/>
                  </a:lnTo>
                  <a:lnTo>
                    <a:pt x="69597" y="97282"/>
                  </a:lnTo>
                  <a:lnTo>
                    <a:pt x="69597" y="95130"/>
                  </a:lnTo>
                  <a:lnTo>
                    <a:pt x="67445" y="95130"/>
                  </a:lnTo>
                  <a:lnTo>
                    <a:pt x="67445" y="92977"/>
                  </a:lnTo>
                  <a:lnTo>
                    <a:pt x="63140" y="92977"/>
                  </a:lnTo>
                  <a:lnTo>
                    <a:pt x="63140" y="88673"/>
                  </a:lnTo>
                  <a:lnTo>
                    <a:pt x="60988" y="88673"/>
                  </a:lnTo>
                  <a:lnTo>
                    <a:pt x="60988" y="84368"/>
                  </a:lnTo>
                  <a:lnTo>
                    <a:pt x="58836" y="84368"/>
                  </a:lnTo>
                  <a:lnTo>
                    <a:pt x="58836" y="82216"/>
                  </a:lnTo>
                  <a:lnTo>
                    <a:pt x="56683" y="82216"/>
                  </a:lnTo>
                  <a:lnTo>
                    <a:pt x="56683" y="80064"/>
                  </a:lnTo>
                  <a:lnTo>
                    <a:pt x="54531" y="80064"/>
                  </a:lnTo>
                  <a:lnTo>
                    <a:pt x="54531" y="75759"/>
                  </a:lnTo>
                  <a:lnTo>
                    <a:pt x="52379" y="75759"/>
                  </a:lnTo>
                  <a:lnTo>
                    <a:pt x="52379" y="71454"/>
                  </a:lnTo>
                  <a:lnTo>
                    <a:pt x="50227" y="71454"/>
                  </a:lnTo>
                  <a:lnTo>
                    <a:pt x="50227" y="69302"/>
                  </a:lnTo>
                  <a:lnTo>
                    <a:pt x="48074" y="69302"/>
                  </a:lnTo>
                  <a:lnTo>
                    <a:pt x="48074" y="67150"/>
                  </a:lnTo>
                  <a:lnTo>
                    <a:pt x="45922" y="67150"/>
                  </a:lnTo>
                  <a:lnTo>
                    <a:pt x="45922" y="64998"/>
                  </a:lnTo>
                  <a:lnTo>
                    <a:pt x="43770" y="64998"/>
                  </a:lnTo>
                  <a:lnTo>
                    <a:pt x="43770" y="58541"/>
                  </a:lnTo>
                  <a:lnTo>
                    <a:pt x="39465" y="58541"/>
                  </a:lnTo>
                  <a:lnTo>
                    <a:pt x="39465" y="54236"/>
                  </a:lnTo>
                  <a:lnTo>
                    <a:pt x="37313" y="54236"/>
                  </a:lnTo>
                  <a:lnTo>
                    <a:pt x="37313" y="52084"/>
                  </a:lnTo>
                  <a:lnTo>
                    <a:pt x="35161" y="52084"/>
                  </a:lnTo>
                  <a:lnTo>
                    <a:pt x="35161" y="49932"/>
                  </a:lnTo>
                  <a:lnTo>
                    <a:pt x="33008" y="49932"/>
                  </a:lnTo>
                  <a:lnTo>
                    <a:pt x="33008" y="45627"/>
                  </a:lnTo>
                  <a:lnTo>
                    <a:pt x="30856" y="45627"/>
                  </a:lnTo>
                  <a:lnTo>
                    <a:pt x="30856" y="43475"/>
                  </a:lnTo>
                  <a:lnTo>
                    <a:pt x="28704" y="43475"/>
                  </a:lnTo>
                  <a:lnTo>
                    <a:pt x="28704" y="41322"/>
                  </a:lnTo>
                  <a:lnTo>
                    <a:pt x="26551" y="41322"/>
                  </a:lnTo>
                  <a:lnTo>
                    <a:pt x="26551" y="39170"/>
                  </a:lnTo>
                  <a:lnTo>
                    <a:pt x="24399" y="39170"/>
                  </a:lnTo>
                  <a:lnTo>
                    <a:pt x="24399" y="34866"/>
                  </a:lnTo>
                  <a:lnTo>
                    <a:pt x="22247" y="34866"/>
                  </a:lnTo>
                  <a:lnTo>
                    <a:pt x="22247" y="32713"/>
                  </a:lnTo>
                  <a:lnTo>
                    <a:pt x="20095" y="32713"/>
                  </a:lnTo>
                  <a:lnTo>
                    <a:pt x="20095" y="30561"/>
                  </a:lnTo>
                  <a:lnTo>
                    <a:pt x="17942" y="30561"/>
                  </a:lnTo>
                  <a:lnTo>
                    <a:pt x="17942" y="26256"/>
                  </a:lnTo>
                  <a:lnTo>
                    <a:pt x="15790" y="26256"/>
                  </a:lnTo>
                  <a:lnTo>
                    <a:pt x="15790" y="24104"/>
                  </a:lnTo>
                  <a:lnTo>
                    <a:pt x="13638" y="24104"/>
                  </a:lnTo>
                  <a:lnTo>
                    <a:pt x="13638" y="21952"/>
                  </a:lnTo>
                  <a:lnTo>
                    <a:pt x="11485" y="21952"/>
                  </a:lnTo>
                  <a:lnTo>
                    <a:pt x="11485" y="19800"/>
                  </a:lnTo>
                  <a:lnTo>
                    <a:pt x="9333" y="19800"/>
                  </a:lnTo>
                  <a:lnTo>
                    <a:pt x="9333" y="17647"/>
                  </a:lnTo>
                  <a:lnTo>
                    <a:pt x="7181" y="17647"/>
                  </a:lnTo>
                  <a:lnTo>
                    <a:pt x="7181" y="15495"/>
                  </a:lnTo>
                  <a:lnTo>
                    <a:pt x="5029" y="15495"/>
                  </a:lnTo>
                  <a:lnTo>
                    <a:pt x="5029" y="13343"/>
                  </a:lnTo>
                  <a:lnTo>
                    <a:pt x="2876" y="13343"/>
                  </a:lnTo>
                  <a:lnTo>
                    <a:pt x="2876" y="9038"/>
                  </a:lnTo>
                  <a:lnTo>
                    <a:pt x="724" y="9038"/>
                  </a:lnTo>
                  <a:close/>
                </a:path>
              </a:pathLst>
            </a:custGeom>
            <a:solidFill>
              <a:srgbClr val="F6F4F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10FB5EAB-DA00-5898-F1C6-C37BE0A4DB19}"/>
                </a:ext>
              </a:extLst>
            </p:cNvPr>
            <p:cNvSpPr/>
            <p:nvPr/>
          </p:nvSpPr>
          <p:spPr>
            <a:xfrm>
              <a:off x="12050691" y="8491795"/>
              <a:ext cx="40893" cy="43045"/>
            </a:xfrm>
            <a:custGeom>
              <a:avLst/>
              <a:gdLst>
                <a:gd name="connsiteX0" fmla="*/ 13244 w 40893"/>
                <a:gd name="connsiteY0" fmla="*/ 483 h 43045"/>
                <a:gd name="connsiteX1" fmla="*/ 28310 w 40893"/>
                <a:gd name="connsiteY1" fmla="*/ 483 h 43045"/>
                <a:gd name="connsiteX2" fmla="*/ 28310 w 40893"/>
                <a:gd name="connsiteY2" fmla="*/ 2635 h 43045"/>
                <a:gd name="connsiteX3" fmla="*/ 32614 w 40893"/>
                <a:gd name="connsiteY3" fmla="*/ 2635 h 43045"/>
                <a:gd name="connsiteX4" fmla="*/ 32614 w 40893"/>
                <a:gd name="connsiteY4" fmla="*/ 4788 h 43045"/>
                <a:gd name="connsiteX5" fmla="*/ 34767 w 40893"/>
                <a:gd name="connsiteY5" fmla="*/ 4788 h 43045"/>
                <a:gd name="connsiteX6" fmla="*/ 34767 w 40893"/>
                <a:gd name="connsiteY6" fmla="*/ 6940 h 43045"/>
                <a:gd name="connsiteX7" fmla="*/ 36919 w 40893"/>
                <a:gd name="connsiteY7" fmla="*/ 6940 h 43045"/>
                <a:gd name="connsiteX8" fmla="*/ 36919 w 40893"/>
                <a:gd name="connsiteY8" fmla="*/ 9092 h 43045"/>
                <a:gd name="connsiteX9" fmla="*/ 39071 w 40893"/>
                <a:gd name="connsiteY9" fmla="*/ 9092 h 43045"/>
                <a:gd name="connsiteX10" fmla="*/ 39071 w 40893"/>
                <a:gd name="connsiteY10" fmla="*/ 13397 h 43045"/>
                <a:gd name="connsiteX11" fmla="*/ 41223 w 40893"/>
                <a:gd name="connsiteY11" fmla="*/ 13397 h 43045"/>
                <a:gd name="connsiteX12" fmla="*/ 41223 w 40893"/>
                <a:gd name="connsiteY12" fmla="*/ 28463 h 43045"/>
                <a:gd name="connsiteX13" fmla="*/ 39071 w 40893"/>
                <a:gd name="connsiteY13" fmla="*/ 28463 h 43045"/>
                <a:gd name="connsiteX14" fmla="*/ 39071 w 40893"/>
                <a:gd name="connsiteY14" fmla="*/ 34920 h 43045"/>
                <a:gd name="connsiteX15" fmla="*/ 36919 w 40893"/>
                <a:gd name="connsiteY15" fmla="*/ 34920 h 43045"/>
                <a:gd name="connsiteX16" fmla="*/ 36919 w 40893"/>
                <a:gd name="connsiteY16" fmla="*/ 37072 h 43045"/>
                <a:gd name="connsiteX17" fmla="*/ 34767 w 40893"/>
                <a:gd name="connsiteY17" fmla="*/ 37072 h 43045"/>
                <a:gd name="connsiteX18" fmla="*/ 34767 w 40893"/>
                <a:gd name="connsiteY18" fmla="*/ 39224 h 43045"/>
                <a:gd name="connsiteX19" fmla="*/ 32614 w 40893"/>
                <a:gd name="connsiteY19" fmla="*/ 39224 h 43045"/>
                <a:gd name="connsiteX20" fmla="*/ 32614 w 40893"/>
                <a:gd name="connsiteY20" fmla="*/ 41376 h 43045"/>
                <a:gd name="connsiteX21" fmla="*/ 30462 w 40893"/>
                <a:gd name="connsiteY21" fmla="*/ 41376 h 43045"/>
                <a:gd name="connsiteX22" fmla="*/ 30462 w 40893"/>
                <a:gd name="connsiteY22" fmla="*/ 43529 h 43045"/>
                <a:gd name="connsiteX23" fmla="*/ 11091 w 40893"/>
                <a:gd name="connsiteY23" fmla="*/ 43529 h 43045"/>
                <a:gd name="connsiteX24" fmla="*/ 11091 w 40893"/>
                <a:gd name="connsiteY24" fmla="*/ 41376 h 43045"/>
                <a:gd name="connsiteX25" fmla="*/ 8939 w 40893"/>
                <a:gd name="connsiteY25" fmla="*/ 41376 h 43045"/>
                <a:gd name="connsiteX26" fmla="*/ 8939 w 40893"/>
                <a:gd name="connsiteY26" fmla="*/ 39224 h 43045"/>
                <a:gd name="connsiteX27" fmla="*/ 6787 w 40893"/>
                <a:gd name="connsiteY27" fmla="*/ 39224 h 43045"/>
                <a:gd name="connsiteX28" fmla="*/ 6787 w 40893"/>
                <a:gd name="connsiteY28" fmla="*/ 37072 h 43045"/>
                <a:gd name="connsiteX29" fmla="*/ 4635 w 40893"/>
                <a:gd name="connsiteY29" fmla="*/ 37072 h 43045"/>
                <a:gd name="connsiteX30" fmla="*/ 4635 w 40893"/>
                <a:gd name="connsiteY30" fmla="*/ 34920 h 43045"/>
                <a:gd name="connsiteX31" fmla="*/ 2482 w 40893"/>
                <a:gd name="connsiteY31" fmla="*/ 34920 h 43045"/>
                <a:gd name="connsiteX32" fmla="*/ 2482 w 40893"/>
                <a:gd name="connsiteY32" fmla="*/ 32767 h 43045"/>
                <a:gd name="connsiteX33" fmla="*/ 330 w 40893"/>
                <a:gd name="connsiteY33" fmla="*/ 32767 h 43045"/>
                <a:gd name="connsiteX34" fmla="*/ 330 w 40893"/>
                <a:gd name="connsiteY34" fmla="*/ 11244 h 43045"/>
                <a:gd name="connsiteX35" fmla="*/ 2482 w 40893"/>
                <a:gd name="connsiteY35" fmla="*/ 11244 h 43045"/>
                <a:gd name="connsiteX36" fmla="*/ 2482 w 40893"/>
                <a:gd name="connsiteY36" fmla="*/ 9092 h 43045"/>
                <a:gd name="connsiteX37" fmla="*/ 4635 w 40893"/>
                <a:gd name="connsiteY37" fmla="*/ 9092 h 43045"/>
                <a:gd name="connsiteX38" fmla="*/ 4635 w 40893"/>
                <a:gd name="connsiteY38" fmla="*/ 6940 h 43045"/>
                <a:gd name="connsiteX39" fmla="*/ 6787 w 40893"/>
                <a:gd name="connsiteY39" fmla="*/ 6940 h 43045"/>
                <a:gd name="connsiteX40" fmla="*/ 6787 w 40893"/>
                <a:gd name="connsiteY40" fmla="*/ 4788 h 43045"/>
                <a:gd name="connsiteX41" fmla="*/ 8939 w 40893"/>
                <a:gd name="connsiteY41" fmla="*/ 4788 h 43045"/>
                <a:gd name="connsiteX42" fmla="*/ 8939 w 40893"/>
                <a:gd name="connsiteY42" fmla="*/ 2635 h 43045"/>
                <a:gd name="connsiteX43" fmla="*/ 13244 w 40893"/>
                <a:gd name="connsiteY43" fmla="*/ 2635 h 4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893" h="43045">
                  <a:moveTo>
                    <a:pt x="13244" y="483"/>
                  </a:moveTo>
                  <a:lnTo>
                    <a:pt x="28310" y="483"/>
                  </a:lnTo>
                  <a:lnTo>
                    <a:pt x="28310" y="2635"/>
                  </a:lnTo>
                  <a:lnTo>
                    <a:pt x="32614" y="2635"/>
                  </a:lnTo>
                  <a:lnTo>
                    <a:pt x="32614" y="4788"/>
                  </a:lnTo>
                  <a:lnTo>
                    <a:pt x="34767" y="4788"/>
                  </a:lnTo>
                  <a:lnTo>
                    <a:pt x="34767" y="6940"/>
                  </a:lnTo>
                  <a:lnTo>
                    <a:pt x="36919" y="6940"/>
                  </a:lnTo>
                  <a:lnTo>
                    <a:pt x="36919" y="9092"/>
                  </a:lnTo>
                  <a:lnTo>
                    <a:pt x="39071" y="9092"/>
                  </a:lnTo>
                  <a:lnTo>
                    <a:pt x="39071" y="13397"/>
                  </a:lnTo>
                  <a:lnTo>
                    <a:pt x="41223" y="13397"/>
                  </a:lnTo>
                  <a:lnTo>
                    <a:pt x="41223" y="28463"/>
                  </a:lnTo>
                  <a:lnTo>
                    <a:pt x="39071" y="28463"/>
                  </a:lnTo>
                  <a:lnTo>
                    <a:pt x="39071" y="34920"/>
                  </a:lnTo>
                  <a:lnTo>
                    <a:pt x="36919" y="34920"/>
                  </a:lnTo>
                  <a:lnTo>
                    <a:pt x="36919" y="37072"/>
                  </a:lnTo>
                  <a:lnTo>
                    <a:pt x="34767" y="37072"/>
                  </a:lnTo>
                  <a:lnTo>
                    <a:pt x="34767" y="39224"/>
                  </a:lnTo>
                  <a:lnTo>
                    <a:pt x="32614" y="39224"/>
                  </a:lnTo>
                  <a:lnTo>
                    <a:pt x="32614" y="41376"/>
                  </a:lnTo>
                  <a:lnTo>
                    <a:pt x="30462" y="41376"/>
                  </a:lnTo>
                  <a:lnTo>
                    <a:pt x="30462" y="43529"/>
                  </a:lnTo>
                  <a:lnTo>
                    <a:pt x="11091" y="43529"/>
                  </a:lnTo>
                  <a:lnTo>
                    <a:pt x="11091" y="41376"/>
                  </a:lnTo>
                  <a:lnTo>
                    <a:pt x="8939" y="41376"/>
                  </a:lnTo>
                  <a:lnTo>
                    <a:pt x="8939" y="39224"/>
                  </a:lnTo>
                  <a:lnTo>
                    <a:pt x="6787" y="39224"/>
                  </a:lnTo>
                  <a:lnTo>
                    <a:pt x="6787" y="37072"/>
                  </a:lnTo>
                  <a:lnTo>
                    <a:pt x="4635" y="37072"/>
                  </a:lnTo>
                  <a:lnTo>
                    <a:pt x="4635" y="34920"/>
                  </a:lnTo>
                  <a:lnTo>
                    <a:pt x="2482" y="34920"/>
                  </a:lnTo>
                  <a:lnTo>
                    <a:pt x="2482" y="32767"/>
                  </a:lnTo>
                  <a:lnTo>
                    <a:pt x="330" y="32767"/>
                  </a:lnTo>
                  <a:lnTo>
                    <a:pt x="330" y="11244"/>
                  </a:lnTo>
                  <a:lnTo>
                    <a:pt x="2482" y="11244"/>
                  </a:lnTo>
                  <a:lnTo>
                    <a:pt x="2482" y="9092"/>
                  </a:lnTo>
                  <a:lnTo>
                    <a:pt x="4635" y="9092"/>
                  </a:lnTo>
                  <a:lnTo>
                    <a:pt x="4635" y="6940"/>
                  </a:lnTo>
                  <a:lnTo>
                    <a:pt x="6787" y="6940"/>
                  </a:lnTo>
                  <a:lnTo>
                    <a:pt x="6787" y="4788"/>
                  </a:lnTo>
                  <a:lnTo>
                    <a:pt x="8939" y="4788"/>
                  </a:lnTo>
                  <a:lnTo>
                    <a:pt x="8939" y="2635"/>
                  </a:lnTo>
                  <a:lnTo>
                    <a:pt x="13244" y="2635"/>
                  </a:lnTo>
                  <a:close/>
                </a:path>
              </a:pathLst>
            </a:custGeom>
            <a:solidFill>
              <a:srgbClr val="20141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63A4E205-49D7-5612-B883-4283B2AD2D7A}"/>
                </a:ext>
              </a:extLst>
            </p:cNvPr>
            <p:cNvSpPr/>
            <p:nvPr/>
          </p:nvSpPr>
          <p:spPr>
            <a:xfrm>
              <a:off x="12683463" y="8978211"/>
              <a:ext cx="43045" cy="40893"/>
            </a:xfrm>
            <a:custGeom>
              <a:avLst/>
              <a:gdLst>
                <a:gd name="connsiteX0" fmla="*/ 13538 w 43045"/>
                <a:gd name="connsiteY0" fmla="*/ 709 h 40893"/>
                <a:gd name="connsiteX1" fmla="*/ 32908 w 43045"/>
                <a:gd name="connsiteY1" fmla="*/ 709 h 40893"/>
                <a:gd name="connsiteX2" fmla="*/ 32908 w 43045"/>
                <a:gd name="connsiteY2" fmla="*/ 2861 h 40893"/>
                <a:gd name="connsiteX3" fmla="*/ 35061 w 43045"/>
                <a:gd name="connsiteY3" fmla="*/ 2861 h 40893"/>
                <a:gd name="connsiteX4" fmla="*/ 35061 w 43045"/>
                <a:gd name="connsiteY4" fmla="*/ 5014 h 40893"/>
                <a:gd name="connsiteX5" fmla="*/ 39365 w 43045"/>
                <a:gd name="connsiteY5" fmla="*/ 5014 h 40893"/>
                <a:gd name="connsiteX6" fmla="*/ 39365 w 43045"/>
                <a:gd name="connsiteY6" fmla="*/ 7166 h 40893"/>
                <a:gd name="connsiteX7" fmla="*/ 41517 w 43045"/>
                <a:gd name="connsiteY7" fmla="*/ 7166 h 40893"/>
                <a:gd name="connsiteX8" fmla="*/ 41517 w 43045"/>
                <a:gd name="connsiteY8" fmla="*/ 11470 h 40893"/>
                <a:gd name="connsiteX9" fmla="*/ 43670 w 43045"/>
                <a:gd name="connsiteY9" fmla="*/ 11470 h 40893"/>
                <a:gd name="connsiteX10" fmla="*/ 43670 w 43045"/>
                <a:gd name="connsiteY10" fmla="*/ 28689 h 40893"/>
                <a:gd name="connsiteX11" fmla="*/ 41517 w 43045"/>
                <a:gd name="connsiteY11" fmla="*/ 28689 h 40893"/>
                <a:gd name="connsiteX12" fmla="*/ 41517 w 43045"/>
                <a:gd name="connsiteY12" fmla="*/ 32993 h 40893"/>
                <a:gd name="connsiteX13" fmla="*/ 39365 w 43045"/>
                <a:gd name="connsiteY13" fmla="*/ 32993 h 40893"/>
                <a:gd name="connsiteX14" fmla="*/ 39365 w 43045"/>
                <a:gd name="connsiteY14" fmla="*/ 37298 h 40893"/>
                <a:gd name="connsiteX15" fmla="*/ 35061 w 43045"/>
                <a:gd name="connsiteY15" fmla="*/ 37298 h 40893"/>
                <a:gd name="connsiteX16" fmla="*/ 35061 w 43045"/>
                <a:gd name="connsiteY16" fmla="*/ 39450 h 40893"/>
                <a:gd name="connsiteX17" fmla="*/ 30756 w 43045"/>
                <a:gd name="connsiteY17" fmla="*/ 39450 h 40893"/>
                <a:gd name="connsiteX18" fmla="*/ 30756 w 43045"/>
                <a:gd name="connsiteY18" fmla="*/ 41602 h 40893"/>
                <a:gd name="connsiteX19" fmla="*/ 11385 w 43045"/>
                <a:gd name="connsiteY19" fmla="*/ 41602 h 40893"/>
                <a:gd name="connsiteX20" fmla="*/ 11385 w 43045"/>
                <a:gd name="connsiteY20" fmla="*/ 39450 h 40893"/>
                <a:gd name="connsiteX21" fmla="*/ 9233 w 43045"/>
                <a:gd name="connsiteY21" fmla="*/ 39450 h 40893"/>
                <a:gd name="connsiteX22" fmla="*/ 9233 w 43045"/>
                <a:gd name="connsiteY22" fmla="*/ 37298 h 40893"/>
                <a:gd name="connsiteX23" fmla="*/ 7081 w 43045"/>
                <a:gd name="connsiteY23" fmla="*/ 37298 h 40893"/>
                <a:gd name="connsiteX24" fmla="*/ 7081 w 43045"/>
                <a:gd name="connsiteY24" fmla="*/ 35146 h 40893"/>
                <a:gd name="connsiteX25" fmla="*/ 4929 w 43045"/>
                <a:gd name="connsiteY25" fmla="*/ 35146 h 40893"/>
                <a:gd name="connsiteX26" fmla="*/ 4929 w 43045"/>
                <a:gd name="connsiteY26" fmla="*/ 30841 h 40893"/>
                <a:gd name="connsiteX27" fmla="*/ 2776 w 43045"/>
                <a:gd name="connsiteY27" fmla="*/ 30841 h 40893"/>
                <a:gd name="connsiteX28" fmla="*/ 2776 w 43045"/>
                <a:gd name="connsiteY28" fmla="*/ 26536 h 40893"/>
                <a:gd name="connsiteX29" fmla="*/ 624 w 43045"/>
                <a:gd name="connsiteY29" fmla="*/ 26536 h 40893"/>
                <a:gd name="connsiteX30" fmla="*/ 624 w 43045"/>
                <a:gd name="connsiteY30" fmla="*/ 15775 h 40893"/>
                <a:gd name="connsiteX31" fmla="*/ 2776 w 43045"/>
                <a:gd name="connsiteY31" fmla="*/ 15775 h 40893"/>
                <a:gd name="connsiteX32" fmla="*/ 2776 w 43045"/>
                <a:gd name="connsiteY32" fmla="*/ 11470 h 40893"/>
                <a:gd name="connsiteX33" fmla="*/ 4929 w 43045"/>
                <a:gd name="connsiteY33" fmla="*/ 11470 h 40893"/>
                <a:gd name="connsiteX34" fmla="*/ 4929 w 43045"/>
                <a:gd name="connsiteY34" fmla="*/ 7166 h 40893"/>
                <a:gd name="connsiteX35" fmla="*/ 7081 w 43045"/>
                <a:gd name="connsiteY35" fmla="*/ 7166 h 40893"/>
                <a:gd name="connsiteX36" fmla="*/ 7081 w 43045"/>
                <a:gd name="connsiteY36" fmla="*/ 5014 h 40893"/>
                <a:gd name="connsiteX37" fmla="*/ 11385 w 43045"/>
                <a:gd name="connsiteY37" fmla="*/ 5014 h 40893"/>
                <a:gd name="connsiteX38" fmla="*/ 11385 w 43045"/>
                <a:gd name="connsiteY38" fmla="*/ 2861 h 40893"/>
                <a:gd name="connsiteX39" fmla="*/ 13538 w 43045"/>
                <a:gd name="connsiteY39" fmla="*/ 2861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045" h="40893">
                  <a:moveTo>
                    <a:pt x="13538" y="709"/>
                  </a:moveTo>
                  <a:lnTo>
                    <a:pt x="32908" y="709"/>
                  </a:lnTo>
                  <a:lnTo>
                    <a:pt x="32908" y="2861"/>
                  </a:lnTo>
                  <a:lnTo>
                    <a:pt x="35061" y="2861"/>
                  </a:lnTo>
                  <a:lnTo>
                    <a:pt x="35061" y="5014"/>
                  </a:lnTo>
                  <a:lnTo>
                    <a:pt x="39365" y="5014"/>
                  </a:lnTo>
                  <a:lnTo>
                    <a:pt x="39365" y="7166"/>
                  </a:lnTo>
                  <a:lnTo>
                    <a:pt x="41517" y="7166"/>
                  </a:lnTo>
                  <a:lnTo>
                    <a:pt x="41517" y="11470"/>
                  </a:lnTo>
                  <a:lnTo>
                    <a:pt x="43670" y="11470"/>
                  </a:lnTo>
                  <a:lnTo>
                    <a:pt x="43670" y="28689"/>
                  </a:lnTo>
                  <a:lnTo>
                    <a:pt x="41517" y="28689"/>
                  </a:lnTo>
                  <a:lnTo>
                    <a:pt x="41517" y="32993"/>
                  </a:lnTo>
                  <a:lnTo>
                    <a:pt x="39365" y="32993"/>
                  </a:lnTo>
                  <a:lnTo>
                    <a:pt x="39365" y="37298"/>
                  </a:lnTo>
                  <a:lnTo>
                    <a:pt x="35061" y="37298"/>
                  </a:lnTo>
                  <a:lnTo>
                    <a:pt x="35061" y="39450"/>
                  </a:lnTo>
                  <a:lnTo>
                    <a:pt x="30756" y="39450"/>
                  </a:lnTo>
                  <a:lnTo>
                    <a:pt x="30756" y="41602"/>
                  </a:lnTo>
                  <a:lnTo>
                    <a:pt x="11385" y="41602"/>
                  </a:lnTo>
                  <a:lnTo>
                    <a:pt x="11385" y="39450"/>
                  </a:lnTo>
                  <a:lnTo>
                    <a:pt x="9233" y="39450"/>
                  </a:lnTo>
                  <a:lnTo>
                    <a:pt x="9233" y="37298"/>
                  </a:lnTo>
                  <a:lnTo>
                    <a:pt x="7081" y="37298"/>
                  </a:lnTo>
                  <a:lnTo>
                    <a:pt x="7081" y="35146"/>
                  </a:lnTo>
                  <a:lnTo>
                    <a:pt x="4929" y="35146"/>
                  </a:lnTo>
                  <a:lnTo>
                    <a:pt x="4929" y="30841"/>
                  </a:lnTo>
                  <a:lnTo>
                    <a:pt x="2776" y="30841"/>
                  </a:lnTo>
                  <a:lnTo>
                    <a:pt x="2776" y="26536"/>
                  </a:lnTo>
                  <a:lnTo>
                    <a:pt x="624" y="26536"/>
                  </a:lnTo>
                  <a:lnTo>
                    <a:pt x="624" y="15775"/>
                  </a:lnTo>
                  <a:lnTo>
                    <a:pt x="2776" y="15775"/>
                  </a:lnTo>
                  <a:lnTo>
                    <a:pt x="2776" y="11470"/>
                  </a:lnTo>
                  <a:lnTo>
                    <a:pt x="4929" y="11470"/>
                  </a:lnTo>
                  <a:lnTo>
                    <a:pt x="4929" y="7166"/>
                  </a:lnTo>
                  <a:lnTo>
                    <a:pt x="7081" y="7166"/>
                  </a:lnTo>
                  <a:lnTo>
                    <a:pt x="7081" y="5014"/>
                  </a:lnTo>
                  <a:lnTo>
                    <a:pt x="11385" y="5014"/>
                  </a:lnTo>
                  <a:lnTo>
                    <a:pt x="11385" y="2861"/>
                  </a:lnTo>
                  <a:lnTo>
                    <a:pt x="13538" y="2861"/>
                  </a:lnTo>
                  <a:close/>
                </a:path>
              </a:pathLst>
            </a:custGeom>
            <a:solidFill>
              <a:srgbClr val="1B141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23A978C7-4FC3-439A-E80D-6FB003355919}"/>
                </a:ext>
              </a:extLst>
            </p:cNvPr>
            <p:cNvSpPr/>
            <p:nvPr/>
          </p:nvSpPr>
          <p:spPr>
            <a:xfrm>
              <a:off x="12892235" y="8291632"/>
              <a:ext cx="83939" cy="79634"/>
            </a:xfrm>
            <a:custGeom>
              <a:avLst/>
              <a:gdLst>
                <a:gd name="connsiteX0" fmla="*/ 715 w 83939"/>
                <a:gd name="connsiteY0" fmla="*/ 390 h 79634"/>
                <a:gd name="connsiteX1" fmla="*/ 5020 w 83939"/>
                <a:gd name="connsiteY1" fmla="*/ 390 h 79634"/>
                <a:gd name="connsiteX2" fmla="*/ 5020 w 83939"/>
                <a:gd name="connsiteY2" fmla="*/ 2542 h 79634"/>
                <a:gd name="connsiteX3" fmla="*/ 9324 w 83939"/>
                <a:gd name="connsiteY3" fmla="*/ 2542 h 79634"/>
                <a:gd name="connsiteX4" fmla="*/ 9324 w 83939"/>
                <a:gd name="connsiteY4" fmla="*/ 4695 h 79634"/>
                <a:gd name="connsiteX5" fmla="*/ 11476 w 83939"/>
                <a:gd name="connsiteY5" fmla="*/ 4695 h 79634"/>
                <a:gd name="connsiteX6" fmla="*/ 11476 w 83939"/>
                <a:gd name="connsiteY6" fmla="*/ 6847 h 79634"/>
                <a:gd name="connsiteX7" fmla="*/ 13629 w 83939"/>
                <a:gd name="connsiteY7" fmla="*/ 6847 h 79634"/>
                <a:gd name="connsiteX8" fmla="*/ 13629 w 83939"/>
                <a:gd name="connsiteY8" fmla="*/ 8999 h 79634"/>
                <a:gd name="connsiteX9" fmla="*/ 17933 w 83939"/>
                <a:gd name="connsiteY9" fmla="*/ 8999 h 79634"/>
                <a:gd name="connsiteX10" fmla="*/ 17933 w 83939"/>
                <a:gd name="connsiteY10" fmla="*/ 11151 h 79634"/>
                <a:gd name="connsiteX11" fmla="*/ 20086 w 83939"/>
                <a:gd name="connsiteY11" fmla="*/ 11151 h 79634"/>
                <a:gd name="connsiteX12" fmla="*/ 20086 w 83939"/>
                <a:gd name="connsiteY12" fmla="*/ 13304 h 79634"/>
                <a:gd name="connsiteX13" fmla="*/ 22238 w 83939"/>
                <a:gd name="connsiteY13" fmla="*/ 13304 h 79634"/>
                <a:gd name="connsiteX14" fmla="*/ 22238 w 83939"/>
                <a:gd name="connsiteY14" fmla="*/ 15456 h 79634"/>
                <a:gd name="connsiteX15" fmla="*/ 26542 w 83939"/>
                <a:gd name="connsiteY15" fmla="*/ 15456 h 79634"/>
                <a:gd name="connsiteX16" fmla="*/ 26542 w 83939"/>
                <a:gd name="connsiteY16" fmla="*/ 17608 h 79634"/>
                <a:gd name="connsiteX17" fmla="*/ 28695 w 83939"/>
                <a:gd name="connsiteY17" fmla="*/ 17608 h 79634"/>
                <a:gd name="connsiteX18" fmla="*/ 28695 w 83939"/>
                <a:gd name="connsiteY18" fmla="*/ 19761 h 79634"/>
                <a:gd name="connsiteX19" fmla="*/ 30847 w 83939"/>
                <a:gd name="connsiteY19" fmla="*/ 19761 h 79634"/>
                <a:gd name="connsiteX20" fmla="*/ 30847 w 83939"/>
                <a:gd name="connsiteY20" fmla="*/ 21913 h 79634"/>
                <a:gd name="connsiteX21" fmla="*/ 35152 w 83939"/>
                <a:gd name="connsiteY21" fmla="*/ 21913 h 79634"/>
                <a:gd name="connsiteX22" fmla="*/ 35152 w 83939"/>
                <a:gd name="connsiteY22" fmla="*/ 24065 h 79634"/>
                <a:gd name="connsiteX23" fmla="*/ 37304 w 83939"/>
                <a:gd name="connsiteY23" fmla="*/ 24065 h 79634"/>
                <a:gd name="connsiteX24" fmla="*/ 37304 w 83939"/>
                <a:gd name="connsiteY24" fmla="*/ 26217 h 79634"/>
                <a:gd name="connsiteX25" fmla="*/ 39456 w 83939"/>
                <a:gd name="connsiteY25" fmla="*/ 26217 h 79634"/>
                <a:gd name="connsiteX26" fmla="*/ 39456 w 83939"/>
                <a:gd name="connsiteY26" fmla="*/ 28370 h 79634"/>
                <a:gd name="connsiteX27" fmla="*/ 41608 w 83939"/>
                <a:gd name="connsiteY27" fmla="*/ 28370 h 79634"/>
                <a:gd name="connsiteX28" fmla="*/ 41608 w 83939"/>
                <a:gd name="connsiteY28" fmla="*/ 30522 h 79634"/>
                <a:gd name="connsiteX29" fmla="*/ 43761 w 83939"/>
                <a:gd name="connsiteY29" fmla="*/ 30522 h 79634"/>
                <a:gd name="connsiteX30" fmla="*/ 43761 w 83939"/>
                <a:gd name="connsiteY30" fmla="*/ 32674 h 79634"/>
                <a:gd name="connsiteX31" fmla="*/ 45913 w 83939"/>
                <a:gd name="connsiteY31" fmla="*/ 32674 h 79634"/>
                <a:gd name="connsiteX32" fmla="*/ 45913 w 83939"/>
                <a:gd name="connsiteY32" fmla="*/ 34827 h 79634"/>
                <a:gd name="connsiteX33" fmla="*/ 48065 w 83939"/>
                <a:gd name="connsiteY33" fmla="*/ 34827 h 79634"/>
                <a:gd name="connsiteX34" fmla="*/ 48065 w 83939"/>
                <a:gd name="connsiteY34" fmla="*/ 36979 h 79634"/>
                <a:gd name="connsiteX35" fmla="*/ 50218 w 83939"/>
                <a:gd name="connsiteY35" fmla="*/ 36979 h 79634"/>
                <a:gd name="connsiteX36" fmla="*/ 50218 w 83939"/>
                <a:gd name="connsiteY36" fmla="*/ 39131 h 79634"/>
                <a:gd name="connsiteX37" fmla="*/ 52370 w 83939"/>
                <a:gd name="connsiteY37" fmla="*/ 39131 h 79634"/>
                <a:gd name="connsiteX38" fmla="*/ 52370 w 83939"/>
                <a:gd name="connsiteY38" fmla="*/ 41283 h 79634"/>
                <a:gd name="connsiteX39" fmla="*/ 54522 w 83939"/>
                <a:gd name="connsiteY39" fmla="*/ 41283 h 79634"/>
                <a:gd name="connsiteX40" fmla="*/ 54522 w 83939"/>
                <a:gd name="connsiteY40" fmla="*/ 43436 h 79634"/>
                <a:gd name="connsiteX41" fmla="*/ 56674 w 83939"/>
                <a:gd name="connsiteY41" fmla="*/ 43436 h 79634"/>
                <a:gd name="connsiteX42" fmla="*/ 56674 w 83939"/>
                <a:gd name="connsiteY42" fmla="*/ 45588 h 79634"/>
                <a:gd name="connsiteX43" fmla="*/ 58827 w 83939"/>
                <a:gd name="connsiteY43" fmla="*/ 45588 h 79634"/>
                <a:gd name="connsiteX44" fmla="*/ 58827 w 83939"/>
                <a:gd name="connsiteY44" fmla="*/ 47740 h 79634"/>
                <a:gd name="connsiteX45" fmla="*/ 60979 w 83939"/>
                <a:gd name="connsiteY45" fmla="*/ 47740 h 79634"/>
                <a:gd name="connsiteX46" fmla="*/ 60979 w 83939"/>
                <a:gd name="connsiteY46" fmla="*/ 49893 h 79634"/>
                <a:gd name="connsiteX47" fmla="*/ 63131 w 83939"/>
                <a:gd name="connsiteY47" fmla="*/ 49893 h 79634"/>
                <a:gd name="connsiteX48" fmla="*/ 63131 w 83939"/>
                <a:gd name="connsiteY48" fmla="*/ 52045 h 79634"/>
                <a:gd name="connsiteX49" fmla="*/ 65284 w 83939"/>
                <a:gd name="connsiteY49" fmla="*/ 52045 h 79634"/>
                <a:gd name="connsiteX50" fmla="*/ 65284 w 83939"/>
                <a:gd name="connsiteY50" fmla="*/ 54197 h 79634"/>
                <a:gd name="connsiteX51" fmla="*/ 67436 w 83939"/>
                <a:gd name="connsiteY51" fmla="*/ 54197 h 79634"/>
                <a:gd name="connsiteX52" fmla="*/ 67436 w 83939"/>
                <a:gd name="connsiteY52" fmla="*/ 56349 h 79634"/>
                <a:gd name="connsiteX53" fmla="*/ 69588 w 83939"/>
                <a:gd name="connsiteY53" fmla="*/ 56349 h 79634"/>
                <a:gd name="connsiteX54" fmla="*/ 69588 w 83939"/>
                <a:gd name="connsiteY54" fmla="*/ 60654 h 79634"/>
                <a:gd name="connsiteX55" fmla="*/ 71740 w 83939"/>
                <a:gd name="connsiteY55" fmla="*/ 60654 h 79634"/>
                <a:gd name="connsiteX56" fmla="*/ 71740 w 83939"/>
                <a:gd name="connsiteY56" fmla="*/ 62806 h 79634"/>
                <a:gd name="connsiteX57" fmla="*/ 73893 w 83939"/>
                <a:gd name="connsiteY57" fmla="*/ 62806 h 79634"/>
                <a:gd name="connsiteX58" fmla="*/ 73893 w 83939"/>
                <a:gd name="connsiteY58" fmla="*/ 64959 h 79634"/>
                <a:gd name="connsiteX59" fmla="*/ 76045 w 83939"/>
                <a:gd name="connsiteY59" fmla="*/ 64959 h 79634"/>
                <a:gd name="connsiteX60" fmla="*/ 76045 w 83939"/>
                <a:gd name="connsiteY60" fmla="*/ 67111 h 79634"/>
                <a:gd name="connsiteX61" fmla="*/ 78197 w 83939"/>
                <a:gd name="connsiteY61" fmla="*/ 67111 h 79634"/>
                <a:gd name="connsiteX62" fmla="*/ 78197 w 83939"/>
                <a:gd name="connsiteY62" fmla="*/ 69263 h 79634"/>
                <a:gd name="connsiteX63" fmla="*/ 80350 w 83939"/>
                <a:gd name="connsiteY63" fmla="*/ 69263 h 79634"/>
                <a:gd name="connsiteX64" fmla="*/ 80350 w 83939"/>
                <a:gd name="connsiteY64" fmla="*/ 71415 h 79634"/>
                <a:gd name="connsiteX65" fmla="*/ 82502 w 83939"/>
                <a:gd name="connsiteY65" fmla="*/ 71415 h 79634"/>
                <a:gd name="connsiteX66" fmla="*/ 82502 w 83939"/>
                <a:gd name="connsiteY66" fmla="*/ 73568 h 79634"/>
                <a:gd name="connsiteX67" fmla="*/ 84654 w 83939"/>
                <a:gd name="connsiteY67" fmla="*/ 73568 h 79634"/>
                <a:gd name="connsiteX68" fmla="*/ 84654 w 83939"/>
                <a:gd name="connsiteY68" fmla="*/ 80025 h 79634"/>
                <a:gd name="connsiteX69" fmla="*/ 80350 w 83939"/>
                <a:gd name="connsiteY69" fmla="*/ 80025 h 79634"/>
                <a:gd name="connsiteX70" fmla="*/ 80350 w 83939"/>
                <a:gd name="connsiteY70" fmla="*/ 77872 h 79634"/>
                <a:gd name="connsiteX71" fmla="*/ 76045 w 83939"/>
                <a:gd name="connsiteY71" fmla="*/ 77872 h 79634"/>
                <a:gd name="connsiteX72" fmla="*/ 76045 w 83939"/>
                <a:gd name="connsiteY72" fmla="*/ 75720 h 79634"/>
                <a:gd name="connsiteX73" fmla="*/ 71740 w 83939"/>
                <a:gd name="connsiteY73" fmla="*/ 75720 h 79634"/>
                <a:gd name="connsiteX74" fmla="*/ 71740 w 83939"/>
                <a:gd name="connsiteY74" fmla="*/ 73568 h 79634"/>
                <a:gd name="connsiteX75" fmla="*/ 67436 w 83939"/>
                <a:gd name="connsiteY75" fmla="*/ 73568 h 79634"/>
                <a:gd name="connsiteX76" fmla="*/ 67436 w 83939"/>
                <a:gd name="connsiteY76" fmla="*/ 71415 h 79634"/>
                <a:gd name="connsiteX77" fmla="*/ 63131 w 83939"/>
                <a:gd name="connsiteY77" fmla="*/ 71415 h 79634"/>
                <a:gd name="connsiteX78" fmla="*/ 63131 w 83939"/>
                <a:gd name="connsiteY78" fmla="*/ 69263 h 79634"/>
                <a:gd name="connsiteX79" fmla="*/ 60979 w 83939"/>
                <a:gd name="connsiteY79" fmla="*/ 69263 h 79634"/>
                <a:gd name="connsiteX80" fmla="*/ 60979 w 83939"/>
                <a:gd name="connsiteY80" fmla="*/ 67111 h 79634"/>
                <a:gd name="connsiteX81" fmla="*/ 56674 w 83939"/>
                <a:gd name="connsiteY81" fmla="*/ 67111 h 79634"/>
                <a:gd name="connsiteX82" fmla="*/ 56674 w 83939"/>
                <a:gd name="connsiteY82" fmla="*/ 64959 h 79634"/>
                <a:gd name="connsiteX83" fmla="*/ 54522 w 83939"/>
                <a:gd name="connsiteY83" fmla="*/ 64959 h 79634"/>
                <a:gd name="connsiteX84" fmla="*/ 54522 w 83939"/>
                <a:gd name="connsiteY84" fmla="*/ 62806 h 79634"/>
                <a:gd name="connsiteX85" fmla="*/ 52370 w 83939"/>
                <a:gd name="connsiteY85" fmla="*/ 62806 h 79634"/>
                <a:gd name="connsiteX86" fmla="*/ 52370 w 83939"/>
                <a:gd name="connsiteY86" fmla="*/ 60654 h 79634"/>
                <a:gd name="connsiteX87" fmla="*/ 50218 w 83939"/>
                <a:gd name="connsiteY87" fmla="*/ 60654 h 79634"/>
                <a:gd name="connsiteX88" fmla="*/ 50218 w 83939"/>
                <a:gd name="connsiteY88" fmla="*/ 58502 h 79634"/>
                <a:gd name="connsiteX89" fmla="*/ 48065 w 83939"/>
                <a:gd name="connsiteY89" fmla="*/ 58502 h 79634"/>
                <a:gd name="connsiteX90" fmla="*/ 48065 w 83939"/>
                <a:gd name="connsiteY90" fmla="*/ 56349 h 79634"/>
                <a:gd name="connsiteX91" fmla="*/ 45913 w 83939"/>
                <a:gd name="connsiteY91" fmla="*/ 56349 h 79634"/>
                <a:gd name="connsiteX92" fmla="*/ 45913 w 83939"/>
                <a:gd name="connsiteY92" fmla="*/ 54197 h 79634"/>
                <a:gd name="connsiteX93" fmla="*/ 43761 w 83939"/>
                <a:gd name="connsiteY93" fmla="*/ 54197 h 79634"/>
                <a:gd name="connsiteX94" fmla="*/ 43761 w 83939"/>
                <a:gd name="connsiteY94" fmla="*/ 52045 h 79634"/>
                <a:gd name="connsiteX95" fmla="*/ 41608 w 83939"/>
                <a:gd name="connsiteY95" fmla="*/ 52045 h 79634"/>
                <a:gd name="connsiteX96" fmla="*/ 41608 w 83939"/>
                <a:gd name="connsiteY96" fmla="*/ 49893 h 79634"/>
                <a:gd name="connsiteX97" fmla="*/ 39456 w 83939"/>
                <a:gd name="connsiteY97" fmla="*/ 49893 h 79634"/>
                <a:gd name="connsiteX98" fmla="*/ 39456 w 83939"/>
                <a:gd name="connsiteY98" fmla="*/ 47740 h 79634"/>
                <a:gd name="connsiteX99" fmla="*/ 37304 w 83939"/>
                <a:gd name="connsiteY99" fmla="*/ 47740 h 79634"/>
                <a:gd name="connsiteX100" fmla="*/ 37304 w 83939"/>
                <a:gd name="connsiteY100" fmla="*/ 45588 h 79634"/>
                <a:gd name="connsiteX101" fmla="*/ 35152 w 83939"/>
                <a:gd name="connsiteY101" fmla="*/ 45588 h 79634"/>
                <a:gd name="connsiteX102" fmla="*/ 35152 w 83939"/>
                <a:gd name="connsiteY102" fmla="*/ 43436 h 79634"/>
                <a:gd name="connsiteX103" fmla="*/ 30847 w 83939"/>
                <a:gd name="connsiteY103" fmla="*/ 43436 h 79634"/>
                <a:gd name="connsiteX104" fmla="*/ 30847 w 83939"/>
                <a:gd name="connsiteY104" fmla="*/ 41283 h 79634"/>
                <a:gd name="connsiteX105" fmla="*/ 28695 w 83939"/>
                <a:gd name="connsiteY105" fmla="*/ 41283 h 79634"/>
                <a:gd name="connsiteX106" fmla="*/ 28695 w 83939"/>
                <a:gd name="connsiteY106" fmla="*/ 39131 h 79634"/>
                <a:gd name="connsiteX107" fmla="*/ 26542 w 83939"/>
                <a:gd name="connsiteY107" fmla="*/ 39131 h 79634"/>
                <a:gd name="connsiteX108" fmla="*/ 26542 w 83939"/>
                <a:gd name="connsiteY108" fmla="*/ 36979 h 79634"/>
                <a:gd name="connsiteX109" fmla="*/ 24390 w 83939"/>
                <a:gd name="connsiteY109" fmla="*/ 36979 h 79634"/>
                <a:gd name="connsiteX110" fmla="*/ 24390 w 83939"/>
                <a:gd name="connsiteY110" fmla="*/ 34827 h 79634"/>
                <a:gd name="connsiteX111" fmla="*/ 22238 w 83939"/>
                <a:gd name="connsiteY111" fmla="*/ 34827 h 79634"/>
                <a:gd name="connsiteX112" fmla="*/ 22238 w 83939"/>
                <a:gd name="connsiteY112" fmla="*/ 32674 h 79634"/>
                <a:gd name="connsiteX113" fmla="*/ 20086 w 83939"/>
                <a:gd name="connsiteY113" fmla="*/ 32674 h 79634"/>
                <a:gd name="connsiteX114" fmla="*/ 20086 w 83939"/>
                <a:gd name="connsiteY114" fmla="*/ 30522 h 79634"/>
                <a:gd name="connsiteX115" fmla="*/ 17933 w 83939"/>
                <a:gd name="connsiteY115" fmla="*/ 30522 h 79634"/>
                <a:gd name="connsiteX116" fmla="*/ 17933 w 83939"/>
                <a:gd name="connsiteY116" fmla="*/ 28370 h 79634"/>
                <a:gd name="connsiteX117" fmla="*/ 15781 w 83939"/>
                <a:gd name="connsiteY117" fmla="*/ 28370 h 79634"/>
                <a:gd name="connsiteX118" fmla="*/ 15781 w 83939"/>
                <a:gd name="connsiteY118" fmla="*/ 26217 h 79634"/>
                <a:gd name="connsiteX119" fmla="*/ 13629 w 83939"/>
                <a:gd name="connsiteY119" fmla="*/ 26217 h 79634"/>
                <a:gd name="connsiteX120" fmla="*/ 13629 w 83939"/>
                <a:gd name="connsiteY120" fmla="*/ 21913 h 79634"/>
                <a:gd name="connsiteX121" fmla="*/ 11476 w 83939"/>
                <a:gd name="connsiteY121" fmla="*/ 21913 h 79634"/>
                <a:gd name="connsiteX122" fmla="*/ 11476 w 83939"/>
                <a:gd name="connsiteY122" fmla="*/ 19761 h 79634"/>
                <a:gd name="connsiteX123" fmla="*/ 9324 w 83939"/>
                <a:gd name="connsiteY123" fmla="*/ 19761 h 79634"/>
                <a:gd name="connsiteX124" fmla="*/ 9324 w 83939"/>
                <a:gd name="connsiteY124" fmla="*/ 17608 h 79634"/>
                <a:gd name="connsiteX125" fmla="*/ 7172 w 83939"/>
                <a:gd name="connsiteY125" fmla="*/ 17608 h 79634"/>
                <a:gd name="connsiteX126" fmla="*/ 7172 w 83939"/>
                <a:gd name="connsiteY126" fmla="*/ 13304 h 79634"/>
                <a:gd name="connsiteX127" fmla="*/ 5020 w 83939"/>
                <a:gd name="connsiteY127" fmla="*/ 13304 h 79634"/>
                <a:gd name="connsiteX128" fmla="*/ 5020 w 83939"/>
                <a:gd name="connsiteY128" fmla="*/ 11151 h 79634"/>
                <a:gd name="connsiteX129" fmla="*/ 2867 w 83939"/>
                <a:gd name="connsiteY129" fmla="*/ 11151 h 79634"/>
                <a:gd name="connsiteX130" fmla="*/ 2867 w 83939"/>
                <a:gd name="connsiteY130" fmla="*/ 4695 h 79634"/>
                <a:gd name="connsiteX131" fmla="*/ 715 w 83939"/>
                <a:gd name="connsiteY131" fmla="*/ 4695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83939" h="79634">
                  <a:moveTo>
                    <a:pt x="715" y="390"/>
                  </a:moveTo>
                  <a:lnTo>
                    <a:pt x="5020" y="390"/>
                  </a:lnTo>
                  <a:lnTo>
                    <a:pt x="5020" y="2542"/>
                  </a:lnTo>
                  <a:lnTo>
                    <a:pt x="9324" y="2542"/>
                  </a:lnTo>
                  <a:lnTo>
                    <a:pt x="9324" y="4695"/>
                  </a:lnTo>
                  <a:lnTo>
                    <a:pt x="11476" y="4695"/>
                  </a:lnTo>
                  <a:lnTo>
                    <a:pt x="11476" y="6847"/>
                  </a:lnTo>
                  <a:lnTo>
                    <a:pt x="13629" y="6847"/>
                  </a:lnTo>
                  <a:lnTo>
                    <a:pt x="13629" y="8999"/>
                  </a:lnTo>
                  <a:lnTo>
                    <a:pt x="17933" y="8999"/>
                  </a:lnTo>
                  <a:lnTo>
                    <a:pt x="17933" y="11151"/>
                  </a:lnTo>
                  <a:lnTo>
                    <a:pt x="20086" y="11151"/>
                  </a:lnTo>
                  <a:lnTo>
                    <a:pt x="20086" y="13304"/>
                  </a:lnTo>
                  <a:lnTo>
                    <a:pt x="22238" y="13304"/>
                  </a:lnTo>
                  <a:lnTo>
                    <a:pt x="22238" y="15456"/>
                  </a:lnTo>
                  <a:lnTo>
                    <a:pt x="26542" y="15456"/>
                  </a:lnTo>
                  <a:lnTo>
                    <a:pt x="26542" y="17608"/>
                  </a:lnTo>
                  <a:lnTo>
                    <a:pt x="28695" y="17608"/>
                  </a:lnTo>
                  <a:lnTo>
                    <a:pt x="28695" y="19761"/>
                  </a:lnTo>
                  <a:lnTo>
                    <a:pt x="30847" y="19761"/>
                  </a:lnTo>
                  <a:lnTo>
                    <a:pt x="30847" y="21913"/>
                  </a:lnTo>
                  <a:lnTo>
                    <a:pt x="35152" y="21913"/>
                  </a:lnTo>
                  <a:lnTo>
                    <a:pt x="35152" y="24065"/>
                  </a:lnTo>
                  <a:lnTo>
                    <a:pt x="37304" y="24065"/>
                  </a:lnTo>
                  <a:lnTo>
                    <a:pt x="37304" y="26217"/>
                  </a:lnTo>
                  <a:lnTo>
                    <a:pt x="39456" y="26217"/>
                  </a:lnTo>
                  <a:lnTo>
                    <a:pt x="39456" y="28370"/>
                  </a:lnTo>
                  <a:lnTo>
                    <a:pt x="41608" y="28370"/>
                  </a:lnTo>
                  <a:lnTo>
                    <a:pt x="41608" y="30522"/>
                  </a:lnTo>
                  <a:lnTo>
                    <a:pt x="43761" y="30522"/>
                  </a:lnTo>
                  <a:lnTo>
                    <a:pt x="43761" y="32674"/>
                  </a:lnTo>
                  <a:lnTo>
                    <a:pt x="45913" y="32674"/>
                  </a:lnTo>
                  <a:lnTo>
                    <a:pt x="45913" y="34827"/>
                  </a:lnTo>
                  <a:lnTo>
                    <a:pt x="48065" y="34827"/>
                  </a:lnTo>
                  <a:lnTo>
                    <a:pt x="48065" y="36979"/>
                  </a:lnTo>
                  <a:lnTo>
                    <a:pt x="50218" y="36979"/>
                  </a:lnTo>
                  <a:lnTo>
                    <a:pt x="50218" y="39131"/>
                  </a:lnTo>
                  <a:lnTo>
                    <a:pt x="52370" y="39131"/>
                  </a:lnTo>
                  <a:lnTo>
                    <a:pt x="52370" y="41283"/>
                  </a:lnTo>
                  <a:lnTo>
                    <a:pt x="54522" y="41283"/>
                  </a:lnTo>
                  <a:lnTo>
                    <a:pt x="54522" y="43436"/>
                  </a:lnTo>
                  <a:lnTo>
                    <a:pt x="56674" y="43436"/>
                  </a:lnTo>
                  <a:lnTo>
                    <a:pt x="56674" y="45588"/>
                  </a:lnTo>
                  <a:lnTo>
                    <a:pt x="58827" y="45588"/>
                  </a:lnTo>
                  <a:lnTo>
                    <a:pt x="58827" y="47740"/>
                  </a:lnTo>
                  <a:lnTo>
                    <a:pt x="60979" y="47740"/>
                  </a:lnTo>
                  <a:lnTo>
                    <a:pt x="60979" y="49893"/>
                  </a:lnTo>
                  <a:lnTo>
                    <a:pt x="63131" y="49893"/>
                  </a:lnTo>
                  <a:lnTo>
                    <a:pt x="63131" y="52045"/>
                  </a:lnTo>
                  <a:lnTo>
                    <a:pt x="65284" y="52045"/>
                  </a:lnTo>
                  <a:lnTo>
                    <a:pt x="65284" y="54197"/>
                  </a:lnTo>
                  <a:lnTo>
                    <a:pt x="67436" y="54197"/>
                  </a:lnTo>
                  <a:lnTo>
                    <a:pt x="67436" y="56349"/>
                  </a:lnTo>
                  <a:lnTo>
                    <a:pt x="69588" y="56349"/>
                  </a:lnTo>
                  <a:lnTo>
                    <a:pt x="69588" y="60654"/>
                  </a:lnTo>
                  <a:lnTo>
                    <a:pt x="71740" y="60654"/>
                  </a:lnTo>
                  <a:lnTo>
                    <a:pt x="71740" y="62806"/>
                  </a:lnTo>
                  <a:lnTo>
                    <a:pt x="73893" y="62806"/>
                  </a:lnTo>
                  <a:lnTo>
                    <a:pt x="73893" y="64959"/>
                  </a:lnTo>
                  <a:lnTo>
                    <a:pt x="76045" y="64959"/>
                  </a:lnTo>
                  <a:lnTo>
                    <a:pt x="76045" y="67111"/>
                  </a:lnTo>
                  <a:lnTo>
                    <a:pt x="78197" y="67111"/>
                  </a:lnTo>
                  <a:lnTo>
                    <a:pt x="78197" y="69263"/>
                  </a:lnTo>
                  <a:lnTo>
                    <a:pt x="80350" y="69263"/>
                  </a:lnTo>
                  <a:lnTo>
                    <a:pt x="80350" y="71415"/>
                  </a:lnTo>
                  <a:lnTo>
                    <a:pt x="82502" y="71415"/>
                  </a:lnTo>
                  <a:lnTo>
                    <a:pt x="82502" y="73568"/>
                  </a:lnTo>
                  <a:lnTo>
                    <a:pt x="84654" y="73568"/>
                  </a:lnTo>
                  <a:lnTo>
                    <a:pt x="84654" y="80025"/>
                  </a:lnTo>
                  <a:lnTo>
                    <a:pt x="80350" y="80025"/>
                  </a:lnTo>
                  <a:lnTo>
                    <a:pt x="80350" y="77872"/>
                  </a:lnTo>
                  <a:lnTo>
                    <a:pt x="76045" y="77872"/>
                  </a:lnTo>
                  <a:lnTo>
                    <a:pt x="76045" y="75720"/>
                  </a:lnTo>
                  <a:lnTo>
                    <a:pt x="71740" y="75720"/>
                  </a:lnTo>
                  <a:lnTo>
                    <a:pt x="71740" y="73568"/>
                  </a:lnTo>
                  <a:lnTo>
                    <a:pt x="67436" y="73568"/>
                  </a:lnTo>
                  <a:lnTo>
                    <a:pt x="67436" y="71415"/>
                  </a:lnTo>
                  <a:lnTo>
                    <a:pt x="63131" y="71415"/>
                  </a:lnTo>
                  <a:lnTo>
                    <a:pt x="63131" y="69263"/>
                  </a:lnTo>
                  <a:lnTo>
                    <a:pt x="60979" y="69263"/>
                  </a:lnTo>
                  <a:lnTo>
                    <a:pt x="60979" y="67111"/>
                  </a:lnTo>
                  <a:lnTo>
                    <a:pt x="56674" y="67111"/>
                  </a:lnTo>
                  <a:lnTo>
                    <a:pt x="56674" y="64959"/>
                  </a:lnTo>
                  <a:lnTo>
                    <a:pt x="54522" y="64959"/>
                  </a:lnTo>
                  <a:lnTo>
                    <a:pt x="54522" y="62806"/>
                  </a:lnTo>
                  <a:lnTo>
                    <a:pt x="52370" y="62806"/>
                  </a:lnTo>
                  <a:lnTo>
                    <a:pt x="52370" y="60654"/>
                  </a:lnTo>
                  <a:lnTo>
                    <a:pt x="50218" y="60654"/>
                  </a:lnTo>
                  <a:lnTo>
                    <a:pt x="50218" y="58502"/>
                  </a:lnTo>
                  <a:lnTo>
                    <a:pt x="48065" y="58502"/>
                  </a:lnTo>
                  <a:lnTo>
                    <a:pt x="48065" y="56349"/>
                  </a:lnTo>
                  <a:lnTo>
                    <a:pt x="45913" y="56349"/>
                  </a:lnTo>
                  <a:lnTo>
                    <a:pt x="45913" y="54197"/>
                  </a:lnTo>
                  <a:lnTo>
                    <a:pt x="43761" y="54197"/>
                  </a:lnTo>
                  <a:lnTo>
                    <a:pt x="43761" y="52045"/>
                  </a:lnTo>
                  <a:lnTo>
                    <a:pt x="41608" y="52045"/>
                  </a:lnTo>
                  <a:lnTo>
                    <a:pt x="41608" y="49893"/>
                  </a:lnTo>
                  <a:lnTo>
                    <a:pt x="39456" y="49893"/>
                  </a:lnTo>
                  <a:lnTo>
                    <a:pt x="39456" y="47740"/>
                  </a:lnTo>
                  <a:lnTo>
                    <a:pt x="37304" y="47740"/>
                  </a:lnTo>
                  <a:lnTo>
                    <a:pt x="37304" y="45588"/>
                  </a:lnTo>
                  <a:lnTo>
                    <a:pt x="35152" y="45588"/>
                  </a:lnTo>
                  <a:lnTo>
                    <a:pt x="35152" y="43436"/>
                  </a:lnTo>
                  <a:lnTo>
                    <a:pt x="30847" y="43436"/>
                  </a:lnTo>
                  <a:lnTo>
                    <a:pt x="30847" y="41283"/>
                  </a:lnTo>
                  <a:lnTo>
                    <a:pt x="28695" y="41283"/>
                  </a:lnTo>
                  <a:lnTo>
                    <a:pt x="28695" y="39131"/>
                  </a:lnTo>
                  <a:lnTo>
                    <a:pt x="26542" y="39131"/>
                  </a:lnTo>
                  <a:lnTo>
                    <a:pt x="26542" y="36979"/>
                  </a:lnTo>
                  <a:lnTo>
                    <a:pt x="24390" y="36979"/>
                  </a:lnTo>
                  <a:lnTo>
                    <a:pt x="24390" y="34827"/>
                  </a:lnTo>
                  <a:lnTo>
                    <a:pt x="22238" y="34827"/>
                  </a:lnTo>
                  <a:lnTo>
                    <a:pt x="22238" y="32674"/>
                  </a:lnTo>
                  <a:lnTo>
                    <a:pt x="20086" y="32674"/>
                  </a:lnTo>
                  <a:lnTo>
                    <a:pt x="20086" y="30522"/>
                  </a:lnTo>
                  <a:lnTo>
                    <a:pt x="17933" y="30522"/>
                  </a:lnTo>
                  <a:lnTo>
                    <a:pt x="17933" y="28370"/>
                  </a:lnTo>
                  <a:lnTo>
                    <a:pt x="15781" y="28370"/>
                  </a:lnTo>
                  <a:lnTo>
                    <a:pt x="15781" y="26217"/>
                  </a:lnTo>
                  <a:lnTo>
                    <a:pt x="13629" y="26217"/>
                  </a:lnTo>
                  <a:lnTo>
                    <a:pt x="13629" y="21913"/>
                  </a:lnTo>
                  <a:lnTo>
                    <a:pt x="11476" y="21913"/>
                  </a:lnTo>
                  <a:lnTo>
                    <a:pt x="11476" y="19761"/>
                  </a:lnTo>
                  <a:lnTo>
                    <a:pt x="9324" y="19761"/>
                  </a:lnTo>
                  <a:lnTo>
                    <a:pt x="9324" y="17608"/>
                  </a:lnTo>
                  <a:lnTo>
                    <a:pt x="7172" y="17608"/>
                  </a:lnTo>
                  <a:lnTo>
                    <a:pt x="7172" y="13304"/>
                  </a:lnTo>
                  <a:lnTo>
                    <a:pt x="5020" y="13304"/>
                  </a:lnTo>
                  <a:lnTo>
                    <a:pt x="5020" y="11151"/>
                  </a:lnTo>
                  <a:lnTo>
                    <a:pt x="2867" y="11151"/>
                  </a:lnTo>
                  <a:lnTo>
                    <a:pt x="2867" y="4695"/>
                  </a:lnTo>
                  <a:lnTo>
                    <a:pt x="715" y="4695"/>
                  </a:lnTo>
                  <a:close/>
                </a:path>
              </a:pathLst>
            </a:custGeom>
            <a:solidFill>
              <a:srgbClr val="F7F4F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4924D3FE-914F-F88F-A191-3DBB468B5BB3}"/>
                </a:ext>
              </a:extLst>
            </p:cNvPr>
            <p:cNvSpPr/>
            <p:nvPr/>
          </p:nvSpPr>
          <p:spPr>
            <a:xfrm>
              <a:off x="12885778" y="7938657"/>
              <a:ext cx="71025" cy="38741"/>
            </a:xfrm>
            <a:custGeom>
              <a:avLst/>
              <a:gdLst>
                <a:gd name="connsiteX0" fmla="*/ 52391 w 71025"/>
                <a:gd name="connsiteY0" fmla="*/ 226 h 38741"/>
                <a:gd name="connsiteX1" fmla="*/ 65305 w 71025"/>
                <a:gd name="connsiteY1" fmla="*/ 226 h 38741"/>
                <a:gd name="connsiteX2" fmla="*/ 65305 w 71025"/>
                <a:gd name="connsiteY2" fmla="*/ 2378 h 38741"/>
                <a:gd name="connsiteX3" fmla="*/ 71761 w 71025"/>
                <a:gd name="connsiteY3" fmla="*/ 2378 h 38741"/>
                <a:gd name="connsiteX4" fmla="*/ 71761 w 71025"/>
                <a:gd name="connsiteY4" fmla="*/ 4531 h 38741"/>
                <a:gd name="connsiteX5" fmla="*/ 69609 w 71025"/>
                <a:gd name="connsiteY5" fmla="*/ 4531 h 38741"/>
                <a:gd name="connsiteX6" fmla="*/ 69609 w 71025"/>
                <a:gd name="connsiteY6" fmla="*/ 8835 h 38741"/>
                <a:gd name="connsiteX7" fmla="*/ 71761 w 71025"/>
                <a:gd name="connsiteY7" fmla="*/ 8835 h 38741"/>
                <a:gd name="connsiteX8" fmla="*/ 71761 w 71025"/>
                <a:gd name="connsiteY8" fmla="*/ 10987 h 38741"/>
                <a:gd name="connsiteX9" fmla="*/ 69609 w 71025"/>
                <a:gd name="connsiteY9" fmla="*/ 10987 h 38741"/>
                <a:gd name="connsiteX10" fmla="*/ 69609 w 71025"/>
                <a:gd name="connsiteY10" fmla="*/ 13140 h 38741"/>
                <a:gd name="connsiteX11" fmla="*/ 71761 w 71025"/>
                <a:gd name="connsiteY11" fmla="*/ 13140 h 38741"/>
                <a:gd name="connsiteX12" fmla="*/ 71761 w 71025"/>
                <a:gd name="connsiteY12" fmla="*/ 15292 h 38741"/>
                <a:gd name="connsiteX13" fmla="*/ 69609 w 71025"/>
                <a:gd name="connsiteY13" fmla="*/ 15292 h 38741"/>
                <a:gd name="connsiteX14" fmla="*/ 69609 w 71025"/>
                <a:gd name="connsiteY14" fmla="*/ 17444 h 38741"/>
                <a:gd name="connsiteX15" fmla="*/ 67457 w 71025"/>
                <a:gd name="connsiteY15" fmla="*/ 17444 h 38741"/>
                <a:gd name="connsiteX16" fmla="*/ 67457 w 71025"/>
                <a:gd name="connsiteY16" fmla="*/ 23901 h 38741"/>
                <a:gd name="connsiteX17" fmla="*/ 65305 w 71025"/>
                <a:gd name="connsiteY17" fmla="*/ 23901 h 38741"/>
                <a:gd name="connsiteX18" fmla="*/ 65305 w 71025"/>
                <a:gd name="connsiteY18" fmla="*/ 17444 h 38741"/>
                <a:gd name="connsiteX19" fmla="*/ 63152 w 71025"/>
                <a:gd name="connsiteY19" fmla="*/ 17444 h 38741"/>
                <a:gd name="connsiteX20" fmla="*/ 63152 w 71025"/>
                <a:gd name="connsiteY20" fmla="*/ 15292 h 38741"/>
                <a:gd name="connsiteX21" fmla="*/ 61000 w 71025"/>
                <a:gd name="connsiteY21" fmla="*/ 15292 h 38741"/>
                <a:gd name="connsiteX22" fmla="*/ 61000 w 71025"/>
                <a:gd name="connsiteY22" fmla="*/ 17444 h 38741"/>
                <a:gd name="connsiteX23" fmla="*/ 54543 w 71025"/>
                <a:gd name="connsiteY23" fmla="*/ 17444 h 38741"/>
                <a:gd name="connsiteX24" fmla="*/ 54543 w 71025"/>
                <a:gd name="connsiteY24" fmla="*/ 19597 h 38741"/>
                <a:gd name="connsiteX25" fmla="*/ 52391 w 71025"/>
                <a:gd name="connsiteY25" fmla="*/ 19597 h 38741"/>
                <a:gd name="connsiteX26" fmla="*/ 52391 w 71025"/>
                <a:gd name="connsiteY26" fmla="*/ 21749 h 38741"/>
                <a:gd name="connsiteX27" fmla="*/ 50239 w 71025"/>
                <a:gd name="connsiteY27" fmla="*/ 21749 h 38741"/>
                <a:gd name="connsiteX28" fmla="*/ 50239 w 71025"/>
                <a:gd name="connsiteY28" fmla="*/ 23901 h 38741"/>
                <a:gd name="connsiteX29" fmla="*/ 45934 w 71025"/>
                <a:gd name="connsiteY29" fmla="*/ 23901 h 38741"/>
                <a:gd name="connsiteX30" fmla="*/ 45934 w 71025"/>
                <a:gd name="connsiteY30" fmla="*/ 26053 h 38741"/>
                <a:gd name="connsiteX31" fmla="*/ 39477 w 71025"/>
                <a:gd name="connsiteY31" fmla="*/ 26053 h 38741"/>
                <a:gd name="connsiteX32" fmla="*/ 39477 w 71025"/>
                <a:gd name="connsiteY32" fmla="*/ 28206 h 38741"/>
                <a:gd name="connsiteX33" fmla="*/ 35173 w 71025"/>
                <a:gd name="connsiteY33" fmla="*/ 28206 h 38741"/>
                <a:gd name="connsiteX34" fmla="*/ 35173 w 71025"/>
                <a:gd name="connsiteY34" fmla="*/ 30358 h 38741"/>
                <a:gd name="connsiteX35" fmla="*/ 28716 w 71025"/>
                <a:gd name="connsiteY35" fmla="*/ 30358 h 38741"/>
                <a:gd name="connsiteX36" fmla="*/ 28716 w 71025"/>
                <a:gd name="connsiteY36" fmla="*/ 32510 h 38741"/>
                <a:gd name="connsiteX37" fmla="*/ 24411 w 71025"/>
                <a:gd name="connsiteY37" fmla="*/ 32510 h 38741"/>
                <a:gd name="connsiteX38" fmla="*/ 24411 w 71025"/>
                <a:gd name="connsiteY38" fmla="*/ 34663 h 38741"/>
                <a:gd name="connsiteX39" fmla="*/ 17954 w 71025"/>
                <a:gd name="connsiteY39" fmla="*/ 34663 h 38741"/>
                <a:gd name="connsiteX40" fmla="*/ 17954 w 71025"/>
                <a:gd name="connsiteY40" fmla="*/ 36815 h 38741"/>
                <a:gd name="connsiteX41" fmla="*/ 7193 w 71025"/>
                <a:gd name="connsiteY41" fmla="*/ 36815 h 38741"/>
                <a:gd name="connsiteX42" fmla="*/ 7193 w 71025"/>
                <a:gd name="connsiteY42" fmla="*/ 38967 h 38741"/>
                <a:gd name="connsiteX43" fmla="*/ 736 w 71025"/>
                <a:gd name="connsiteY43" fmla="*/ 38967 h 38741"/>
                <a:gd name="connsiteX44" fmla="*/ 736 w 71025"/>
                <a:gd name="connsiteY44" fmla="*/ 26053 h 38741"/>
                <a:gd name="connsiteX45" fmla="*/ 2888 w 71025"/>
                <a:gd name="connsiteY45" fmla="*/ 26053 h 38741"/>
                <a:gd name="connsiteX46" fmla="*/ 2888 w 71025"/>
                <a:gd name="connsiteY46" fmla="*/ 23901 h 38741"/>
                <a:gd name="connsiteX47" fmla="*/ 5041 w 71025"/>
                <a:gd name="connsiteY47" fmla="*/ 23901 h 38741"/>
                <a:gd name="connsiteX48" fmla="*/ 5041 w 71025"/>
                <a:gd name="connsiteY48" fmla="*/ 21749 h 38741"/>
                <a:gd name="connsiteX49" fmla="*/ 7193 w 71025"/>
                <a:gd name="connsiteY49" fmla="*/ 21749 h 38741"/>
                <a:gd name="connsiteX50" fmla="*/ 7193 w 71025"/>
                <a:gd name="connsiteY50" fmla="*/ 19597 h 38741"/>
                <a:gd name="connsiteX51" fmla="*/ 9345 w 71025"/>
                <a:gd name="connsiteY51" fmla="*/ 19597 h 38741"/>
                <a:gd name="connsiteX52" fmla="*/ 9345 w 71025"/>
                <a:gd name="connsiteY52" fmla="*/ 17444 h 38741"/>
                <a:gd name="connsiteX53" fmla="*/ 11497 w 71025"/>
                <a:gd name="connsiteY53" fmla="*/ 17444 h 38741"/>
                <a:gd name="connsiteX54" fmla="*/ 11497 w 71025"/>
                <a:gd name="connsiteY54" fmla="*/ 15292 h 38741"/>
                <a:gd name="connsiteX55" fmla="*/ 13650 w 71025"/>
                <a:gd name="connsiteY55" fmla="*/ 15292 h 38741"/>
                <a:gd name="connsiteX56" fmla="*/ 13650 w 71025"/>
                <a:gd name="connsiteY56" fmla="*/ 10987 h 38741"/>
                <a:gd name="connsiteX57" fmla="*/ 17954 w 71025"/>
                <a:gd name="connsiteY57" fmla="*/ 10987 h 38741"/>
                <a:gd name="connsiteX58" fmla="*/ 17954 w 71025"/>
                <a:gd name="connsiteY58" fmla="*/ 8835 h 38741"/>
                <a:gd name="connsiteX59" fmla="*/ 22259 w 71025"/>
                <a:gd name="connsiteY59" fmla="*/ 8835 h 38741"/>
                <a:gd name="connsiteX60" fmla="*/ 22259 w 71025"/>
                <a:gd name="connsiteY60" fmla="*/ 6683 h 38741"/>
                <a:gd name="connsiteX61" fmla="*/ 28716 w 71025"/>
                <a:gd name="connsiteY61" fmla="*/ 6683 h 38741"/>
                <a:gd name="connsiteX62" fmla="*/ 28716 w 71025"/>
                <a:gd name="connsiteY62" fmla="*/ 4531 h 38741"/>
                <a:gd name="connsiteX63" fmla="*/ 33020 w 71025"/>
                <a:gd name="connsiteY63" fmla="*/ 4531 h 38741"/>
                <a:gd name="connsiteX64" fmla="*/ 33020 w 71025"/>
                <a:gd name="connsiteY64" fmla="*/ 8835 h 38741"/>
                <a:gd name="connsiteX65" fmla="*/ 35173 w 71025"/>
                <a:gd name="connsiteY65" fmla="*/ 8835 h 38741"/>
                <a:gd name="connsiteX66" fmla="*/ 35173 w 71025"/>
                <a:gd name="connsiteY66" fmla="*/ 6683 h 38741"/>
                <a:gd name="connsiteX67" fmla="*/ 37325 w 71025"/>
                <a:gd name="connsiteY67" fmla="*/ 6683 h 38741"/>
                <a:gd name="connsiteX68" fmla="*/ 37325 w 71025"/>
                <a:gd name="connsiteY68" fmla="*/ 4531 h 38741"/>
                <a:gd name="connsiteX69" fmla="*/ 50239 w 71025"/>
                <a:gd name="connsiteY69" fmla="*/ 4531 h 38741"/>
                <a:gd name="connsiteX70" fmla="*/ 50239 w 71025"/>
                <a:gd name="connsiteY70" fmla="*/ 2378 h 38741"/>
                <a:gd name="connsiteX71" fmla="*/ 52391 w 71025"/>
                <a:gd name="connsiteY71" fmla="*/ 2378 h 3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71025" h="38741">
                  <a:moveTo>
                    <a:pt x="52391" y="226"/>
                  </a:moveTo>
                  <a:lnTo>
                    <a:pt x="65305" y="226"/>
                  </a:lnTo>
                  <a:lnTo>
                    <a:pt x="65305" y="2378"/>
                  </a:lnTo>
                  <a:lnTo>
                    <a:pt x="71761" y="2378"/>
                  </a:lnTo>
                  <a:lnTo>
                    <a:pt x="71761" y="4531"/>
                  </a:lnTo>
                  <a:lnTo>
                    <a:pt x="69609" y="4531"/>
                  </a:lnTo>
                  <a:lnTo>
                    <a:pt x="69609" y="8835"/>
                  </a:lnTo>
                  <a:lnTo>
                    <a:pt x="71761" y="8835"/>
                  </a:lnTo>
                  <a:lnTo>
                    <a:pt x="71761" y="10987"/>
                  </a:lnTo>
                  <a:lnTo>
                    <a:pt x="69609" y="10987"/>
                  </a:lnTo>
                  <a:lnTo>
                    <a:pt x="69609" y="13140"/>
                  </a:lnTo>
                  <a:lnTo>
                    <a:pt x="71761" y="13140"/>
                  </a:lnTo>
                  <a:lnTo>
                    <a:pt x="71761" y="15292"/>
                  </a:lnTo>
                  <a:lnTo>
                    <a:pt x="69609" y="15292"/>
                  </a:lnTo>
                  <a:lnTo>
                    <a:pt x="69609" y="17444"/>
                  </a:lnTo>
                  <a:lnTo>
                    <a:pt x="67457" y="17444"/>
                  </a:lnTo>
                  <a:lnTo>
                    <a:pt x="67457" y="23901"/>
                  </a:lnTo>
                  <a:lnTo>
                    <a:pt x="65305" y="23901"/>
                  </a:lnTo>
                  <a:lnTo>
                    <a:pt x="65305" y="17444"/>
                  </a:lnTo>
                  <a:lnTo>
                    <a:pt x="63152" y="17444"/>
                  </a:lnTo>
                  <a:lnTo>
                    <a:pt x="63152" y="15292"/>
                  </a:lnTo>
                  <a:lnTo>
                    <a:pt x="61000" y="15292"/>
                  </a:lnTo>
                  <a:lnTo>
                    <a:pt x="61000" y="17444"/>
                  </a:lnTo>
                  <a:lnTo>
                    <a:pt x="54543" y="17444"/>
                  </a:lnTo>
                  <a:lnTo>
                    <a:pt x="54543" y="19597"/>
                  </a:lnTo>
                  <a:lnTo>
                    <a:pt x="52391" y="19597"/>
                  </a:lnTo>
                  <a:lnTo>
                    <a:pt x="52391" y="21749"/>
                  </a:lnTo>
                  <a:lnTo>
                    <a:pt x="50239" y="21749"/>
                  </a:lnTo>
                  <a:lnTo>
                    <a:pt x="50239" y="23901"/>
                  </a:lnTo>
                  <a:lnTo>
                    <a:pt x="45934" y="23901"/>
                  </a:lnTo>
                  <a:lnTo>
                    <a:pt x="45934" y="26053"/>
                  </a:lnTo>
                  <a:lnTo>
                    <a:pt x="39477" y="26053"/>
                  </a:lnTo>
                  <a:lnTo>
                    <a:pt x="39477" y="28206"/>
                  </a:lnTo>
                  <a:lnTo>
                    <a:pt x="35173" y="28206"/>
                  </a:lnTo>
                  <a:lnTo>
                    <a:pt x="35173" y="30358"/>
                  </a:lnTo>
                  <a:lnTo>
                    <a:pt x="28716" y="30358"/>
                  </a:lnTo>
                  <a:lnTo>
                    <a:pt x="28716" y="32510"/>
                  </a:lnTo>
                  <a:lnTo>
                    <a:pt x="24411" y="32510"/>
                  </a:lnTo>
                  <a:lnTo>
                    <a:pt x="24411" y="34663"/>
                  </a:lnTo>
                  <a:lnTo>
                    <a:pt x="17954" y="34663"/>
                  </a:lnTo>
                  <a:lnTo>
                    <a:pt x="17954" y="36815"/>
                  </a:lnTo>
                  <a:lnTo>
                    <a:pt x="7193" y="36815"/>
                  </a:lnTo>
                  <a:lnTo>
                    <a:pt x="7193" y="38967"/>
                  </a:lnTo>
                  <a:lnTo>
                    <a:pt x="736" y="38967"/>
                  </a:lnTo>
                  <a:lnTo>
                    <a:pt x="736" y="26053"/>
                  </a:lnTo>
                  <a:lnTo>
                    <a:pt x="2888" y="26053"/>
                  </a:lnTo>
                  <a:lnTo>
                    <a:pt x="2888" y="23901"/>
                  </a:lnTo>
                  <a:lnTo>
                    <a:pt x="5041" y="23901"/>
                  </a:lnTo>
                  <a:lnTo>
                    <a:pt x="5041" y="21749"/>
                  </a:lnTo>
                  <a:lnTo>
                    <a:pt x="7193" y="21749"/>
                  </a:lnTo>
                  <a:lnTo>
                    <a:pt x="7193" y="19597"/>
                  </a:lnTo>
                  <a:lnTo>
                    <a:pt x="9345" y="19597"/>
                  </a:lnTo>
                  <a:lnTo>
                    <a:pt x="9345" y="17444"/>
                  </a:lnTo>
                  <a:lnTo>
                    <a:pt x="11497" y="17444"/>
                  </a:lnTo>
                  <a:lnTo>
                    <a:pt x="11497" y="15292"/>
                  </a:lnTo>
                  <a:lnTo>
                    <a:pt x="13650" y="15292"/>
                  </a:lnTo>
                  <a:lnTo>
                    <a:pt x="13650" y="10987"/>
                  </a:lnTo>
                  <a:lnTo>
                    <a:pt x="17954" y="10987"/>
                  </a:lnTo>
                  <a:lnTo>
                    <a:pt x="17954" y="8835"/>
                  </a:lnTo>
                  <a:lnTo>
                    <a:pt x="22259" y="8835"/>
                  </a:lnTo>
                  <a:lnTo>
                    <a:pt x="22259" y="6683"/>
                  </a:lnTo>
                  <a:lnTo>
                    <a:pt x="28716" y="6683"/>
                  </a:lnTo>
                  <a:lnTo>
                    <a:pt x="28716" y="4531"/>
                  </a:lnTo>
                  <a:lnTo>
                    <a:pt x="33020" y="4531"/>
                  </a:lnTo>
                  <a:lnTo>
                    <a:pt x="33020" y="8835"/>
                  </a:lnTo>
                  <a:lnTo>
                    <a:pt x="35173" y="8835"/>
                  </a:lnTo>
                  <a:lnTo>
                    <a:pt x="35173" y="6683"/>
                  </a:lnTo>
                  <a:lnTo>
                    <a:pt x="37325" y="6683"/>
                  </a:lnTo>
                  <a:lnTo>
                    <a:pt x="37325" y="4531"/>
                  </a:lnTo>
                  <a:lnTo>
                    <a:pt x="50239" y="4531"/>
                  </a:lnTo>
                  <a:lnTo>
                    <a:pt x="50239" y="2378"/>
                  </a:lnTo>
                  <a:lnTo>
                    <a:pt x="52391" y="2378"/>
                  </a:lnTo>
                  <a:close/>
                </a:path>
              </a:pathLst>
            </a:custGeom>
            <a:solidFill>
              <a:srgbClr val="02021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6CEFD6BF-9CF6-3C26-A744-EEBD0915DF0F}"/>
                </a:ext>
              </a:extLst>
            </p:cNvPr>
            <p:cNvSpPr/>
            <p:nvPr/>
          </p:nvSpPr>
          <p:spPr>
            <a:xfrm>
              <a:off x="12803991" y="8874902"/>
              <a:ext cx="58111" cy="103309"/>
            </a:xfrm>
            <a:custGeom>
              <a:avLst/>
              <a:gdLst>
                <a:gd name="connsiteX0" fmla="*/ 2827 w 58111"/>
                <a:gd name="connsiteY0" fmla="*/ 661 h 103309"/>
                <a:gd name="connsiteX1" fmla="*/ 4980 w 58111"/>
                <a:gd name="connsiteY1" fmla="*/ 661 h 103309"/>
                <a:gd name="connsiteX2" fmla="*/ 4980 w 58111"/>
                <a:gd name="connsiteY2" fmla="*/ 2813 h 103309"/>
                <a:gd name="connsiteX3" fmla="*/ 9284 w 58111"/>
                <a:gd name="connsiteY3" fmla="*/ 2813 h 103309"/>
                <a:gd name="connsiteX4" fmla="*/ 9284 w 58111"/>
                <a:gd name="connsiteY4" fmla="*/ 4966 h 103309"/>
                <a:gd name="connsiteX5" fmla="*/ 11436 w 58111"/>
                <a:gd name="connsiteY5" fmla="*/ 4966 h 103309"/>
                <a:gd name="connsiteX6" fmla="*/ 11436 w 58111"/>
                <a:gd name="connsiteY6" fmla="*/ 7118 h 103309"/>
                <a:gd name="connsiteX7" fmla="*/ 13589 w 58111"/>
                <a:gd name="connsiteY7" fmla="*/ 7118 h 103309"/>
                <a:gd name="connsiteX8" fmla="*/ 13589 w 58111"/>
                <a:gd name="connsiteY8" fmla="*/ 11422 h 103309"/>
                <a:gd name="connsiteX9" fmla="*/ 15741 w 58111"/>
                <a:gd name="connsiteY9" fmla="*/ 11422 h 103309"/>
                <a:gd name="connsiteX10" fmla="*/ 15741 w 58111"/>
                <a:gd name="connsiteY10" fmla="*/ 15727 h 103309"/>
                <a:gd name="connsiteX11" fmla="*/ 17893 w 58111"/>
                <a:gd name="connsiteY11" fmla="*/ 15727 h 103309"/>
                <a:gd name="connsiteX12" fmla="*/ 17893 w 58111"/>
                <a:gd name="connsiteY12" fmla="*/ 17879 h 103309"/>
                <a:gd name="connsiteX13" fmla="*/ 20046 w 58111"/>
                <a:gd name="connsiteY13" fmla="*/ 17879 h 103309"/>
                <a:gd name="connsiteX14" fmla="*/ 20046 w 58111"/>
                <a:gd name="connsiteY14" fmla="*/ 22184 h 103309"/>
                <a:gd name="connsiteX15" fmla="*/ 22198 w 58111"/>
                <a:gd name="connsiteY15" fmla="*/ 22184 h 103309"/>
                <a:gd name="connsiteX16" fmla="*/ 22198 w 58111"/>
                <a:gd name="connsiteY16" fmla="*/ 26488 h 103309"/>
                <a:gd name="connsiteX17" fmla="*/ 24350 w 58111"/>
                <a:gd name="connsiteY17" fmla="*/ 26488 h 103309"/>
                <a:gd name="connsiteX18" fmla="*/ 24350 w 58111"/>
                <a:gd name="connsiteY18" fmla="*/ 30793 h 103309"/>
                <a:gd name="connsiteX19" fmla="*/ 26502 w 58111"/>
                <a:gd name="connsiteY19" fmla="*/ 30793 h 103309"/>
                <a:gd name="connsiteX20" fmla="*/ 26502 w 58111"/>
                <a:gd name="connsiteY20" fmla="*/ 32945 h 103309"/>
                <a:gd name="connsiteX21" fmla="*/ 28655 w 58111"/>
                <a:gd name="connsiteY21" fmla="*/ 32945 h 103309"/>
                <a:gd name="connsiteX22" fmla="*/ 28655 w 58111"/>
                <a:gd name="connsiteY22" fmla="*/ 37250 h 103309"/>
                <a:gd name="connsiteX23" fmla="*/ 30807 w 58111"/>
                <a:gd name="connsiteY23" fmla="*/ 37250 h 103309"/>
                <a:gd name="connsiteX24" fmla="*/ 30807 w 58111"/>
                <a:gd name="connsiteY24" fmla="*/ 41554 h 103309"/>
                <a:gd name="connsiteX25" fmla="*/ 32959 w 58111"/>
                <a:gd name="connsiteY25" fmla="*/ 41554 h 103309"/>
                <a:gd name="connsiteX26" fmla="*/ 32959 w 58111"/>
                <a:gd name="connsiteY26" fmla="*/ 43707 h 103309"/>
                <a:gd name="connsiteX27" fmla="*/ 35112 w 58111"/>
                <a:gd name="connsiteY27" fmla="*/ 43707 h 103309"/>
                <a:gd name="connsiteX28" fmla="*/ 35112 w 58111"/>
                <a:gd name="connsiteY28" fmla="*/ 50164 h 103309"/>
                <a:gd name="connsiteX29" fmla="*/ 37264 w 58111"/>
                <a:gd name="connsiteY29" fmla="*/ 50164 h 103309"/>
                <a:gd name="connsiteX30" fmla="*/ 37264 w 58111"/>
                <a:gd name="connsiteY30" fmla="*/ 52316 h 103309"/>
                <a:gd name="connsiteX31" fmla="*/ 39416 w 58111"/>
                <a:gd name="connsiteY31" fmla="*/ 52316 h 103309"/>
                <a:gd name="connsiteX32" fmla="*/ 39416 w 58111"/>
                <a:gd name="connsiteY32" fmla="*/ 56620 h 103309"/>
                <a:gd name="connsiteX33" fmla="*/ 41568 w 58111"/>
                <a:gd name="connsiteY33" fmla="*/ 56620 h 103309"/>
                <a:gd name="connsiteX34" fmla="*/ 41568 w 58111"/>
                <a:gd name="connsiteY34" fmla="*/ 60925 h 103309"/>
                <a:gd name="connsiteX35" fmla="*/ 43721 w 58111"/>
                <a:gd name="connsiteY35" fmla="*/ 60925 h 103309"/>
                <a:gd name="connsiteX36" fmla="*/ 43721 w 58111"/>
                <a:gd name="connsiteY36" fmla="*/ 65230 h 103309"/>
                <a:gd name="connsiteX37" fmla="*/ 45873 w 58111"/>
                <a:gd name="connsiteY37" fmla="*/ 65230 h 103309"/>
                <a:gd name="connsiteX38" fmla="*/ 45873 w 58111"/>
                <a:gd name="connsiteY38" fmla="*/ 69534 h 103309"/>
                <a:gd name="connsiteX39" fmla="*/ 48025 w 58111"/>
                <a:gd name="connsiteY39" fmla="*/ 69534 h 103309"/>
                <a:gd name="connsiteX40" fmla="*/ 48025 w 58111"/>
                <a:gd name="connsiteY40" fmla="*/ 73839 h 103309"/>
                <a:gd name="connsiteX41" fmla="*/ 50178 w 58111"/>
                <a:gd name="connsiteY41" fmla="*/ 73839 h 103309"/>
                <a:gd name="connsiteX42" fmla="*/ 50178 w 58111"/>
                <a:gd name="connsiteY42" fmla="*/ 82448 h 103309"/>
                <a:gd name="connsiteX43" fmla="*/ 52330 w 58111"/>
                <a:gd name="connsiteY43" fmla="*/ 82448 h 103309"/>
                <a:gd name="connsiteX44" fmla="*/ 52330 w 58111"/>
                <a:gd name="connsiteY44" fmla="*/ 88905 h 103309"/>
                <a:gd name="connsiteX45" fmla="*/ 54482 w 58111"/>
                <a:gd name="connsiteY45" fmla="*/ 88905 h 103309"/>
                <a:gd name="connsiteX46" fmla="*/ 54482 w 58111"/>
                <a:gd name="connsiteY46" fmla="*/ 93209 h 103309"/>
                <a:gd name="connsiteX47" fmla="*/ 56634 w 58111"/>
                <a:gd name="connsiteY47" fmla="*/ 93209 h 103309"/>
                <a:gd name="connsiteX48" fmla="*/ 56634 w 58111"/>
                <a:gd name="connsiteY48" fmla="*/ 95362 h 103309"/>
                <a:gd name="connsiteX49" fmla="*/ 58787 w 58111"/>
                <a:gd name="connsiteY49" fmla="*/ 95362 h 103309"/>
                <a:gd name="connsiteX50" fmla="*/ 58787 w 58111"/>
                <a:gd name="connsiteY50" fmla="*/ 103971 h 103309"/>
                <a:gd name="connsiteX51" fmla="*/ 54482 w 58111"/>
                <a:gd name="connsiteY51" fmla="*/ 103971 h 103309"/>
                <a:gd name="connsiteX52" fmla="*/ 54482 w 58111"/>
                <a:gd name="connsiteY52" fmla="*/ 101818 h 103309"/>
                <a:gd name="connsiteX53" fmla="*/ 50178 w 58111"/>
                <a:gd name="connsiteY53" fmla="*/ 101818 h 103309"/>
                <a:gd name="connsiteX54" fmla="*/ 50178 w 58111"/>
                <a:gd name="connsiteY54" fmla="*/ 99666 h 103309"/>
                <a:gd name="connsiteX55" fmla="*/ 48025 w 58111"/>
                <a:gd name="connsiteY55" fmla="*/ 99666 h 103309"/>
                <a:gd name="connsiteX56" fmla="*/ 48025 w 58111"/>
                <a:gd name="connsiteY56" fmla="*/ 97514 h 103309"/>
                <a:gd name="connsiteX57" fmla="*/ 45873 w 58111"/>
                <a:gd name="connsiteY57" fmla="*/ 97514 h 103309"/>
                <a:gd name="connsiteX58" fmla="*/ 45873 w 58111"/>
                <a:gd name="connsiteY58" fmla="*/ 95362 h 103309"/>
                <a:gd name="connsiteX59" fmla="*/ 43721 w 58111"/>
                <a:gd name="connsiteY59" fmla="*/ 95362 h 103309"/>
                <a:gd name="connsiteX60" fmla="*/ 43721 w 58111"/>
                <a:gd name="connsiteY60" fmla="*/ 91057 h 103309"/>
                <a:gd name="connsiteX61" fmla="*/ 41568 w 58111"/>
                <a:gd name="connsiteY61" fmla="*/ 91057 h 103309"/>
                <a:gd name="connsiteX62" fmla="*/ 41568 w 58111"/>
                <a:gd name="connsiteY62" fmla="*/ 86752 h 103309"/>
                <a:gd name="connsiteX63" fmla="*/ 39416 w 58111"/>
                <a:gd name="connsiteY63" fmla="*/ 86752 h 103309"/>
                <a:gd name="connsiteX64" fmla="*/ 39416 w 58111"/>
                <a:gd name="connsiteY64" fmla="*/ 80296 h 103309"/>
                <a:gd name="connsiteX65" fmla="*/ 37264 w 58111"/>
                <a:gd name="connsiteY65" fmla="*/ 80296 h 103309"/>
                <a:gd name="connsiteX66" fmla="*/ 37264 w 58111"/>
                <a:gd name="connsiteY66" fmla="*/ 75991 h 103309"/>
                <a:gd name="connsiteX67" fmla="*/ 35112 w 58111"/>
                <a:gd name="connsiteY67" fmla="*/ 75991 h 103309"/>
                <a:gd name="connsiteX68" fmla="*/ 35112 w 58111"/>
                <a:gd name="connsiteY68" fmla="*/ 73839 h 103309"/>
                <a:gd name="connsiteX69" fmla="*/ 32959 w 58111"/>
                <a:gd name="connsiteY69" fmla="*/ 73839 h 103309"/>
                <a:gd name="connsiteX70" fmla="*/ 32959 w 58111"/>
                <a:gd name="connsiteY70" fmla="*/ 69534 h 103309"/>
                <a:gd name="connsiteX71" fmla="*/ 30807 w 58111"/>
                <a:gd name="connsiteY71" fmla="*/ 69534 h 103309"/>
                <a:gd name="connsiteX72" fmla="*/ 30807 w 58111"/>
                <a:gd name="connsiteY72" fmla="*/ 67382 h 103309"/>
                <a:gd name="connsiteX73" fmla="*/ 28655 w 58111"/>
                <a:gd name="connsiteY73" fmla="*/ 67382 h 103309"/>
                <a:gd name="connsiteX74" fmla="*/ 28655 w 58111"/>
                <a:gd name="connsiteY74" fmla="*/ 63077 h 103309"/>
                <a:gd name="connsiteX75" fmla="*/ 26502 w 58111"/>
                <a:gd name="connsiteY75" fmla="*/ 63077 h 103309"/>
                <a:gd name="connsiteX76" fmla="*/ 26502 w 58111"/>
                <a:gd name="connsiteY76" fmla="*/ 58773 h 103309"/>
                <a:gd name="connsiteX77" fmla="*/ 24350 w 58111"/>
                <a:gd name="connsiteY77" fmla="*/ 58773 h 103309"/>
                <a:gd name="connsiteX78" fmla="*/ 24350 w 58111"/>
                <a:gd name="connsiteY78" fmla="*/ 54468 h 103309"/>
                <a:gd name="connsiteX79" fmla="*/ 22198 w 58111"/>
                <a:gd name="connsiteY79" fmla="*/ 54468 h 103309"/>
                <a:gd name="connsiteX80" fmla="*/ 22198 w 58111"/>
                <a:gd name="connsiteY80" fmla="*/ 50164 h 103309"/>
                <a:gd name="connsiteX81" fmla="*/ 20046 w 58111"/>
                <a:gd name="connsiteY81" fmla="*/ 50164 h 103309"/>
                <a:gd name="connsiteX82" fmla="*/ 20046 w 58111"/>
                <a:gd name="connsiteY82" fmla="*/ 48011 h 103309"/>
                <a:gd name="connsiteX83" fmla="*/ 17893 w 58111"/>
                <a:gd name="connsiteY83" fmla="*/ 48011 h 103309"/>
                <a:gd name="connsiteX84" fmla="*/ 17893 w 58111"/>
                <a:gd name="connsiteY84" fmla="*/ 43707 h 103309"/>
                <a:gd name="connsiteX85" fmla="*/ 15741 w 58111"/>
                <a:gd name="connsiteY85" fmla="*/ 43707 h 103309"/>
                <a:gd name="connsiteX86" fmla="*/ 15741 w 58111"/>
                <a:gd name="connsiteY86" fmla="*/ 39402 h 103309"/>
                <a:gd name="connsiteX87" fmla="*/ 13589 w 58111"/>
                <a:gd name="connsiteY87" fmla="*/ 39402 h 103309"/>
                <a:gd name="connsiteX88" fmla="*/ 13589 w 58111"/>
                <a:gd name="connsiteY88" fmla="*/ 35098 h 103309"/>
                <a:gd name="connsiteX89" fmla="*/ 11436 w 58111"/>
                <a:gd name="connsiteY89" fmla="*/ 35098 h 103309"/>
                <a:gd name="connsiteX90" fmla="*/ 11436 w 58111"/>
                <a:gd name="connsiteY90" fmla="*/ 32945 h 103309"/>
                <a:gd name="connsiteX91" fmla="*/ 9284 w 58111"/>
                <a:gd name="connsiteY91" fmla="*/ 32945 h 103309"/>
                <a:gd name="connsiteX92" fmla="*/ 9284 w 58111"/>
                <a:gd name="connsiteY92" fmla="*/ 28641 h 103309"/>
                <a:gd name="connsiteX93" fmla="*/ 7132 w 58111"/>
                <a:gd name="connsiteY93" fmla="*/ 28641 h 103309"/>
                <a:gd name="connsiteX94" fmla="*/ 7132 w 58111"/>
                <a:gd name="connsiteY94" fmla="*/ 24336 h 103309"/>
                <a:gd name="connsiteX95" fmla="*/ 4980 w 58111"/>
                <a:gd name="connsiteY95" fmla="*/ 24336 h 103309"/>
                <a:gd name="connsiteX96" fmla="*/ 4980 w 58111"/>
                <a:gd name="connsiteY96" fmla="*/ 20032 h 103309"/>
                <a:gd name="connsiteX97" fmla="*/ 2827 w 58111"/>
                <a:gd name="connsiteY97" fmla="*/ 20032 h 103309"/>
                <a:gd name="connsiteX98" fmla="*/ 2827 w 58111"/>
                <a:gd name="connsiteY98" fmla="*/ 13575 h 103309"/>
                <a:gd name="connsiteX99" fmla="*/ 675 w 58111"/>
                <a:gd name="connsiteY99" fmla="*/ 13575 h 103309"/>
                <a:gd name="connsiteX100" fmla="*/ 675 w 58111"/>
                <a:gd name="connsiteY100" fmla="*/ 2813 h 103309"/>
                <a:gd name="connsiteX101" fmla="*/ 2827 w 58111"/>
                <a:gd name="connsiteY101" fmla="*/ 2813 h 10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111" h="103309">
                  <a:moveTo>
                    <a:pt x="2827" y="661"/>
                  </a:moveTo>
                  <a:lnTo>
                    <a:pt x="4980" y="661"/>
                  </a:lnTo>
                  <a:lnTo>
                    <a:pt x="4980" y="2813"/>
                  </a:lnTo>
                  <a:lnTo>
                    <a:pt x="9284" y="2813"/>
                  </a:lnTo>
                  <a:lnTo>
                    <a:pt x="9284" y="4966"/>
                  </a:lnTo>
                  <a:lnTo>
                    <a:pt x="11436" y="4966"/>
                  </a:lnTo>
                  <a:lnTo>
                    <a:pt x="11436" y="7118"/>
                  </a:lnTo>
                  <a:lnTo>
                    <a:pt x="13589" y="7118"/>
                  </a:lnTo>
                  <a:lnTo>
                    <a:pt x="13589" y="11422"/>
                  </a:lnTo>
                  <a:lnTo>
                    <a:pt x="15741" y="11422"/>
                  </a:lnTo>
                  <a:lnTo>
                    <a:pt x="15741" y="15727"/>
                  </a:lnTo>
                  <a:lnTo>
                    <a:pt x="17893" y="15727"/>
                  </a:lnTo>
                  <a:lnTo>
                    <a:pt x="17893" y="17879"/>
                  </a:lnTo>
                  <a:lnTo>
                    <a:pt x="20046" y="17879"/>
                  </a:lnTo>
                  <a:lnTo>
                    <a:pt x="20046" y="22184"/>
                  </a:lnTo>
                  <a:lnTo>
                    <a:pt x="22198" y="22184"/>
                  </a:lnTo>
                  <a:lnTo>
                    <a:pt x="22198" y="26488"/>
                  </a:lnTo>
                  <a:lnTo>
                    <a:pt x="24350" y="26488"/>
                  </a:lnTo>
                  <a:lnTo>
                    <a:pt x="24350" y="30793"/>
                  </a:lnTo>
                  <a:lnTo>
                    <a:pt x="26502" y="30793"/>
                  </a:lnTo>
                  <a:lnTo>
                    <a:pt x="26502" y="32945"/>
                  </a:lnTo>
                  <a:lnTo>
                    <a:pt x="28655" y="32945"/>
                  </a:lnTo>
                  <a:lnTo>
                    <a:pt x="28655" y="37250"/>
                  </a:lnTo>
                  <a:lnTo>
                    <a:pt x="30807" y="37250"/>
                  </a:lnTo>
                  <a:lnTo>
                    <a:pt x="30807" y="41554"/>
                  </a:lnTo>
                  <a:lnTo>
                    <a:pt x="32959" y="41554"/>
                  </a:lnTo>
                  <a:lnTo>
                    <a:pt x="32959" y="43707"/>
                  </a:lnTo>
                  <a:lnTo>
                    <a:pt x="35112" y="43707"/>
                  </a:lnTo>
                  <a:lnTo>
                    <a:pt x="35112" y="50164"/>
                  </a:lnTo>
                  <a:lnTo>
                    <a:pt x="37264" y="50164"/>
                  </a:lnTo>
                  <a:lnTo>
                    <a:pt x="37264" y="52316"/>
                  </a:lnTo>
                  <a:lnTo>
                    <a:pt x="39416" y="52316"/>
                  </a:lnTo>
                  <a:lnTo>
                    <a:pt x="39416" y="56620"/>
                  </a:lnTo>
                  <a:lnTo>
                    <a:pt x="41568" y="56620"/>
                  </a:lnTo>
                  <a:lnTo>
                    <a:pt x="41568" y="60925"/>
                  </a:lnTo>
                  <a:lnTo>
                    <a:pt x="43721" y="60925"/>
                  </a:lnTo>
                  <a:lnTo>
                    <a:pt x="43721" y="65230"/>
                  </a:lnTo>
                  <a:lnTo>
                    <a:pt x="45873" y="65230"/>
                  </a:lnTo>
                  <a:lnTo>
                    <a:pt x="45873" y="69534"/>
                  </a:lnTo>
                  <a:lnTo>
                    <a:pt x="48025" y="69534"/>
                  </a:lnTo>
                  <a:lnTo>
                    <a:pt x="48025" y="73839"/>
                  </a:lnTo>
                  <a:lnTo>
                    <a:pt x="50178" y="73839"/>
                  </a:lnTo>
                  <a:lnTo>
                    <a:pt x="50178" y="82448"/>
                  </a:lnTo>
                  <a:lnTo>
                    <a:pt x="52330" y="82448"/>
                  </a:lnTo>
                  <a:lnTo>
                    <a:pt x="52330" y="88905"/>
                  </a:lnTo>
                  <a:lnTo>
                    <a:pt x="54482" y="88905"/>
                  </a:lnTo>
                  <a:lnTo>
                    <a:pt x="54482" y="93209"/>
                  </a:lnTo>
                  <a:lnTo>
                    <a:pt x="56634" y="93209"/>
                  </a:lnTo>
                  <a:lnTo>
                    <a:pt x="56634" y="95362"/>
                  </a:lnTo>
                  <a:lnTo>
                    <a:pt x="58787" y="95362"/>
                  </a:lnTo>
                  <a:lnTo>
                    <a:pt x="58787" y="103971"/>
                  </a:lnTo>
                  <a:lnTo>
                    <a:pt x="54482" y="103971"/>
                  </a:lnTo>
                  <a:lnTo>
                    <a:pt x="54482" y="101818"/>
                  </a:lnTo>
                  <a:lnTo>
                    <a:pt x="50178" y="101818"/>
                  </a:lnTo>
                  <a:lnTo>
                    <a:pt x="50178" y="99666"/>
                  </a:lnTo>
                  <a:lnTo>
                    <a:pt x="48025" y="99666"/>
                  </a:lnTo>
                  <a:lnTo>
                    <a:pt x="48025" y="97514"/>
                  </a:lnTo>
                  <a:lnTo>
                    <a:pt x="45873" y="97514"/>
                  </a:lnTo>
                  <a:lnTo>
                    <a:pt x="45873" y="95362"/>
                  </a:lnTo>
                  <a:lnTo>
                    <a:pt x="43721" y="95362"/>
                  </a:lnTo>
                  <a:lnTo>
                    <a:pt x="43721" y="91057"/>
                  </a:lnTo>
                  <a:lnTo>
                    <a:pt x="41568" y="91057"/>
                  </a:lnTo>
                  <a:lnTo>
                    <a:pt x="41568" y="86752"/>
                  </a:lnTo>
                  <a:lnTo>
                    <a:pt x="39416" y="86752"/>
                  </a:lnTo>
                  <a:lnTo>
                    <a:pt x="39416" y="80296"/>
                  </a:lnTo>
                  <a:lnTo>
                    <a:pt x="37264" y="80296"/>
                  </a:lnTo>
                  <a:lnTo>
                    <a:pt x="37264" y="75991"/>
                  </a:lnTo>
                  <a:lnTo>
                    <a:pt x="35112" y="75991"/>
                  </a:lnTo>
                  <a:lnTo>
                    <a:pt x="35112" y="73839"/>
                  </a:lnTo>
                  <a:lnTo>
                    <a:pt x="32959" y="73839"/>
                  </a:lnTo>
                  <a:lnTo>
                    <a:pt x="32959" y="69534"/>
                  </a:lnTo>
                  <a:lnTo>
                    <a:pt x="30807" y="69534"/>
                  </a:lnTo>
                  <a:lnTo>
                    <a:pt x="30807" y="67382"/>
                  </a:lnTo>
                  <a:lnTo>
                    <a:pt x="28655" y="67382"/>
                  </a:lnTo>
                  <a:lnTo>
                    <a:pt x="28655" y="63077"/>
                  </a:lnTo>
                  <a:lnTo>
                    <a:pt x="26502" y="63077"/>
                  </a:lnTo>
                  <a:lnTo>
                    <a:pt x="26502" y="58773"/>
                  </a:lnTo>
                  <a:lnTo>
                    <a:pt x="24350" y="58773"/>
                  </a:lnTo>
                  <a:lnTo>
                    <a:pt x="24350" y="54468"/>
                  </a:lnTo>
                  <a:lnTo>
                    <a:pt x="22198" y="54468"/>
                  </a:lnTo>
                  <a:lnTo>
                    <a:pt x="22198" y="50164"/>
                  </a:lnTo>
                  <a:lnTo>
                    <a:pt x="20046" y="50164"/>
                  </a:lnTo>
                  <a:lnTo>
                    <a:pt x="20046" y="48011"/>
                  </a:lnTo>
                  <a:lnTo>
                    <a:pt x="17893" y="48011"/>
                  </a:lnTo>
                  <a:lnTo>
                    <a:pt x="17893" y="43707"/>
                  </a:lnTo>
                  <a:lnTo>
                    <a:pt x="15741" y="43707"/>
                  </a:lnTo>
                  <a:lnTo>
                    <a:pt x="15741" y="39402"/>
                  </a:lnTo>
                  <a:lnTo>
                    <a:pt x="13589" y="39402"/>
                  </a:lnTo>
                  <a:lnTo>
                    <a:pt x="13589" y="35098"/>
                  </a:lnTo>
                  <a:lnTo>
                    <a:pt x="11436" y="35098"/>
                  </a:lnTo>
                  <a:lnTo>
                    <a:pt x="11436" y="32945"/>
                  </a:lnTo>
                  <a:lnTo>
                    <a:pt x="9284" y="32945"/>
                  </a:lnTo>
                  <a:lnTo>
                    <a:pt x="9284" y="28641"/>
                  </a:lnTo>
                  <a:lnTo>
                    <a:pt x="7132" y="28641"/>
                  </a:lnTo>
                  <a:lnTo>
                    <a:pt x="7132" y="24336"/>
                  </a:lnTo>
                  <a:lnTo>
                    <a:pt x="4980" y="24336"/>
                  </a:lnTo>
                  <a:lnTo>
                    <a:pt x="4980" y="20032"/>
                  </a:lnTo>
                  <a:lnTo>
                    <a:pt x="2827" y="20032"/>
                  </a:lnTo>
                  <a:lnTo>
                    <a:pt x="2827" y="13575"/>
                  </a:lnTo>
                  <a:lnTo>
                    <a:pt x="675" y="13575"/>
                  </a:lnTo>
                  <a:lnTo>
                    <a:pt x="675" y="2813"/>
                  </a:lnTo>
                  <a:lnTo>
                    <a:pt x="2827" y="2813"/>
                  </a:lnTo>
                  <a:close/>
                </a:path>
              </a:pathLst>
            </a:custGeom>
            <a:solidFill>
              <a:srgbClr val="F1EBE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90428308-82D3-1F18-E366-2B42FA834BDF}"/>
                </a:ext>
              </a:extLst>
            </p:cNvPr>
            <p:cNvSpPr/>
            <p:nvPr/>
          </p:nvSpPr>
          <p:spPr>
            <a:xfrm>
              <a:off x="12207808" y="8976059"/>
              <a:ext cx="43045" cy="40893"/>
            </a:xfrm>
            <a:custGeom>
              <a:avLst/>
              <a:gdLst>
                <a:gd name="connsiteX0" fmla="*/ 11163 w 43045"/>
                <a:gd name="connsiteY0" fmla="*/ 708 h 40893"/>
                <a:gd name="connsiteX1" fmla="*/ 30534 w 43045"/>
                <a:gd name="connsiteY1" fmla="*/ 708 h 40893"/>
                <a:gd name="connsiteX2" fmla="*/ 30534 w 43045"/>
                <a:gd name="connsiteY2" fmla="*/ 2860 h 40893"/>
                <a:gd name="connsiteX3" fmla="*/ 32686 w 43045"/>
                <a:gd name="connsiteY3" fmla="*/ 2860 h 40893"/>
                <a:gd name="connsiteX4" fmla="*/ 32686 w 43045"/>
                <a:gd name="connsiteY4" fmla="*/ 5013 h 40893"/>
                <a:gd name="connsiteX5" fmla="*/ 36991 w 43045"/>
                <a:gd name="connsiteY5" fmla="*/ 5013 h 40893"/>
                <a:gd name="connsiteX6" fmla="*/ 36991 w 43045"/>
                <a:gd name="connsiteY6" fmla="*/ 7165 h 40893"/>
                <a:gd name="connsiteX7" fmla="*/ 39143 w 43045"/>
                <a:gd name="connsiteY7" fmla="*/ 7165 h 40893"/>
                <a:gd name="connsiteX8" fmla="*/ 39143 w 43045"/>
                <a:gd name="connsiteY8" fmla="*/ 9317 h 40893"/>
                <a:gd name="connsiteX9" fmla="*/ 41295 w 43045"/>
                <a:gd name="connsiteY9" fmla="*/ 9317 h 40893"/>
                <a:gd name="connsiteX10" fmla="*/ 41295 w 43045"/>
                <a:gd name="connsiteY10" fmla="*/ 13622 h 40893"/>
                <a:gd name="connsiteX11" fmla="*/ 43448 w 43045"/>
                <a:gd name="connsiteY11" fmla="*/ 13622 h 40893"/>
                <a:gd name="connsiteX12" fmla="*/ 43448 w 43045"/>
                <a:gd name="connsiteY12" fmla="*/ 26535 h 40893"/>
                <a:gd name="connsiteX13" fmla="*/ 41295 w 43045"/>
                <a:gd name="connsiteY13" fmla="*/ 26535 h 40893"/>
                <a:gd name="connsiteX14" fmla="*/ 41295 w 43045"/>
                <a:gd name="connsiteY14" fmla="*/ 30840 h 40893"/>
                <a:gd name="connsiteX15" fmla="*/ 39143 w 43045"/>
                <a:gd name="connsiteY15" fmla="*/ 30840 h 40893"/>
                <a:gd name="connsiteX16" fmla="*/ 39143 w 43045"/>
                <a:gd name="connsiteY16" fmla="*/ 32992 h 40893"/>
                <a:gd name="connsiteX17" fmla="*/ 36991 w 43045"/>
                <a:gd name="connsiteY17" fmla="*/ 32992 h 40893"/>
                <a:gd name="connsiteX18" fmla="*/ 36991 w 43045"/>
                <a:gd name="connsiteY18" fmla="*/ 35145 h 40893"/>
                <a:gd name="connsiteX19" fmla="*/ 34839 w 43045"/>
                <a:gd name="connsiteY19" fmla="*/ 35145 h 40893"/>
                <a:gd name="connsiteX20" fmla="*/ 34839 w 43045"/>
                <a:gd name="connsiteY20" fmla="*/ 37297 h 40893"/>
                <a:gd name="connsiteX21" fmla="*/ 32686 w 43045"/>
                <a:gd name="connsiteY21" fmla="*/ 37297 h 40893"/>
                <a:gd name="connsiteX22" fmla="*/ 32686 w 43045"/>
                <a:gd name="connsiteY22" fmla="*/ 39449 h 40893"/>
                <a:gd name="connsiteX23" fmla="*/ 28382 w 43045"/>
                <a:gd name="connsiteY23" fmla="*/ 39449 h 40893"/>
                <a:gd name="connsiteX24" fmla="*/ 28382 w 43045"/>
                <a:gd name="connsiteY24" fmla="*/ 41601 h 40893"/>
                <a:gd name="connsiteX25" fmla="*/ 11163 w 43045"/>
                <a:gd name="connsiteY25" fmla="*/ 41601 h 40893"/>
                <a:gd name="connsiteX26" fmla="*/ 11163 w 43045"/>
                <a:gd name="connsiteY26" fmla="*/ 39449 h 40893"/>
                <a:gd name="connsiteX27" fmla="*/ 9011 w 43045"/>
                <a:gd name="connsiteY27" fmla="*/ 39449 h 40893"/>
                <a:gd name="connsiteX28" fmla="*/ 9011 w 43045"/>
                <a:gd name="connsiteY28" fmla="*/ 37297 h 40893"/>
                <a:gd name="connsiteX29" fmla="*/ 6859 w 43045"/>
                <a:gd name="connsiteY29" fmla="*/ 37297 h 40893"/>
                <a:gd name="connsiteX30" fmla="*/ 6859 w 43045"/>
                <a:gd name="connsiteY30" fmla="*/ 35145 h 40893"/>
                <a:gd name="connsiteX31" fmla="*/ 4707 w 43045"/>
                <a:gd name="connsiteY31" fmla="*/ 35145 h 40893"/>
                <a:gd name="connsiteX32" fmla="*/ 4707 w 43045"/>
                <a:gd name="connsiteY32" fmla="*/ 32992 h 40893"/>
                <a:gd name="connsiteX33" fmla="*/ 2554 w 43045"/>
                <a:gd name="connsiteY33" fmla="*/ 32992 h 40893"/>
                <a:gd name="connsiteX34" fmla="*/ 2554 w 43045"/>
                <a:gd name="connsiteY34" fmla="*/ 28688 h 40893"/>
                <a:gd name="connsiteX35" fmla="*/ 402 w 43045"/>
                <a:gd name="connsiteY35" fmla="*/ 28688 h 40893"/>
                <a:gd name="connsiteX36" fmla="*/ 402 w 43045"/>
                <a:gd name="connsiteY36" fmla="*/ 11469 h 40893"/>
                <a:gd name="connsiteX37" fmla="*/ 2554 w 43045"/>
                <a:gd name="connsiteY37" fmla="*/ 11469 h 40893"/>
                <a:gd name="connsiteX38" fmla="*/ 2554 w 43045"/>
                <a:gd name="connsiteY38" fmla="*/ 9317 h 40893"/>
                <a:gd name="connsiteX39" fmla="*/ 4707 w 43045"/>
                <a:gd name="connsiteY39" fmla="*/ 9317 h 40893"/>
                <a:gd name="connsiteX40" fmla="*/ 4707 w 43045"/>
                <a:gd name="connsiteY40" fmla="*/ 7165 h 40893"/>
                <a:gd name="connsiteX41" fmla="*/ 6859 w 43045"/>
                <a:gd name="connsiteY41" fmla="*/ 7165 h 40893"/>
                <a:gd name="connsiteX42" fmla="*/ 6859 w 43045"/>
                <a:gd name="connsiteY42" fmla="*/ 5013 h 40893"/>
                <a:gd name="connsiteX43" fmla="*/ 9011 w 43045"/>
                <a:gd name="connsiteY43" fmla="*/ 5013 h 40893"/>
                <a:gd name="connsiteX44" fmla="*/ 9011 w 43045"/>
                <a:gd name="connsiteY44" fmla="*/ 2860 h 40893"/>
                <a:gd name="connsiteX45" fmla="*/ 11163 w 43045"/>
                <a:gd name="connsiteY45" fmla="*/ 2860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3045" h="40893">
                  <a:moveTo>
                    <a:pt x="11163" y="708"/>
                  </a:moveTo>
                  <a:lnTo>
                    <a:pt x="30534" y="708"/>
                  </a:lnTo>
                  <a:lnTo>
                    <a:pt x="30534" y="2860"/>
                  </a:lnTo>
                  <a:lnTo>
                    <a:pt x="32686" y="2860"/>
                  </a:lnTo>
                  <a:lnTo>
                    <a:pt x="32686" y="5013"/>
                  </a:lnTo>
                  <a:lnTo>
                    <a:pt x="36991" y="5013"/>
                  </a:lnTo>
                  <a:lnTo>
                    <a:pt x="36991" y="7165"/>
                  </a:lnTo>
                  <a:lnTo>
                    <a:pt x="39143" y="7165"/>
                  </a:lnTo>
                  <a:lnTo>
                    <a:pt x="39143" y="9317"/>
                  </a:lnTo>
                  <a:lnTo>
                    <a:pt x="41295" y="9317"/>
                  </a:lnTo>
                  <a:lnTo>
                    <a:pt x="41295" y="13622"/>
                  </a:lnTo>
                  <a:lnTo>
                    <a:pt x="43448" y="13622"/>
                  </a:lnTo>
                  <a:lnTo>
                    <a:pt x="43448" y="26535"/>
                  </a:lnTo>
                  <a:lnTo>
                    <a:pt x="41295" y="26535"/>
                  </a:lnTo>
                  <a:lnTo>
                    <a:pt x="41295" y="30840"/>
                  </a:lnTo>
                  <a:lnTo>
                    <a:pt x="39143" y="30840"/>
                  </a:lnTo>
                  <a:lnTo>
                    <a:pt x="39143" y="32992"/>
                  </a:lnTo>
                  <a:lnTo>
                    <a:pt x="36991" y="32992"/>
                  </a:lnTo>
                  <a:lnTo>
                    <a:pt x="36991" y="35145"/>
                  </a:lnTo>
                  <a:lnTo>
                    <a:pt x="34839" y="35145"/>
                  </a:lnTo>
                  <a:lnTo>
                    <a:pt x="34839" y="37297"/>
                  </a:lnTo>
                  <a:lnTo>
                    <a:pt x="32686" y="37297"/>
                  </a:lnTo>
                  <a:lnTo>
                    <a:pt x="32686" y="39449"/>
                  </a:lnTo>
                  <a:lnTo>
                    <a:pt x="28382" y="39449"/>
                  </a:lnTo>
                  <a:lnTo>
                    <a:pt x="28382" y="41601"/>
                  </a:lnTo>
                  <a:lnTo>
                    <a:pt x="11163" y="41601"/>
                  </a:lnTo>
                  <a:lnTo>
                    <a:pt x="11163" y="39449"/>
                  </a:lnTo>
                  <a:lnTo>
                    <a:pt x="9011" y="39449"/>
                  </a:lnTo>
                  <a:lnTo>
                    <a:pt x="9011" y="37297"/>
                  </a:lnTo>
                  <a:lnTo>
                    <a:pt x="6859" y="37297"/>
                  </a:lnTo>
                  <a:lnTo>
                    <a:pt x="6859" y="35145"/>
                  </a:lnTo>
                  <a:lnTo>
                    <a:pt x="4707" y="35145"/>
                  </a:lnTo>
                  <a:lnTo>
                    <a:pt x="4707" y="32992"/>
                  </a:lnTo>
                  <a:lnTo>
                    <a:pt x="2554" y="32992"/>
                  </a:lnTo>
                  <a:lnTo>
                    <a:pt x="2554" y="28688"/>
                  </a:lnTo>
                  <a:lnTo>
                    <a:pt x="402" y="28688"/>
                  </a:lnTo>
                  <a:lnTo>
                    <a:pt x="402" y="11469"/>
                  </a:lnTo>
                  <a:lnTo>
                    <a:pt x="2554" y="11469"/>
                  </a:lnTo>
                  <a:lnTo>
                    <a:pt x="2554" y="9317"/>
                  </a:lnTo>
                  <a:lnTo>
                    <a:pt x="4707" y="9317"/>
                  </a:lnTo>
                  <a:lnTo>
                    <a:pt x="4707" y="7165"/>
                  </a:lnTo>
                  <a:lnTo>
                    <a:pt x="6859" y="7165"/>
                  </a:lnTo>
                  <a:lnTo>
                    <a:pt x="6859" y="5013"/>
                  </a:lnTo>
                  <a:lnTo>
                    <a:pt x="9011" y="5013"/>
                  </a:lnTo>
                  <a:lnTo>
                    <a:pt x="9011" y="2860"/>
                  </a:lnTo>
                  <a:lnTo>
                    <a:pt x="11163" y="2860"/>
                  </a:lnTo>
                  <a:close/>
                </a:path>
              </a:pathLst>
            </a:custGeom>
            <a:solidFill>
              <a:srgbClr val="20151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DACC283C-075E-4484-9E9C-65B671AF7272}"/>
                </a:ext>
              </a:extLst>
            </p:cNvPr>
            <p:cNvSpPr/>
            <p:nvPr/>
          </p:nvSpPr>
          <p:spPr>
            <a:xfrm>
              <a:off x="12384296" y="9148242"/>
              <a:ext cx="45198" cy="68873"/>
            </a:xfrm>
            <a:custGeom>
              <a:avLst/>
              <a:gdLst>
                <a:gd name="connsiteX0" fmla="*/ 30625 w 45198"/>
                <a:gd name="connsiteY0" fmla="*/ 788 h 68873"/>
                <a:gd name="connsiteX1" fmla="*/ 32777 w 45198"/>
                <a:gd name="connsiteY1" fmla="*/ 788 h 68873"/>
                <a:gd name="connsiteX2" fmla="*/ 32777 w 45198"/>
                <a:gd name="connsiteY2" fmla="*/ 35225 h 68873"/>
                <a:gd name="connsiteX3" fmla="*/ 34930 w 45198"/>
                <a:gd name="connsiteY3" fmla="*/ 35225 h 68873"/>
                <a:gd name="connsiteX4" fmla="*/ 34930 w 45198"/>
                <a:gd name="connsiteY4" fmla="*/ 39529 h 68873"/>
                <a:gd name="connsiteX5" fmla="*/ 37082 w 45198"/>
                <a:gd name="connsiteY5" fmla="*/ 39529 h 68873"/>
                <a:gd name="connsiteX6" fmla="*/ 37082 w 45198"/>
                <a:gd name="connsiteY6" fmla="*/ 48138 h 68873"/>
                <a:gd name="connsiteX7" fmla="*/ 39234 w 45198"/>
                <a:gd name="connsiteY7" fmla="*/ 48138 h 68873"/>
                <a:gd name="connsiteX8" fmla="*/ 39234 w 45198"/>
                <a:gd name="connsiteY8" fmla="*/ 50291 h 68873"/>
                <a:gd name="connsiteX9" fmla="*/ 41386 w 45198"/>
                <a:gd name="connsiteY9" fmla="*/ 50291 h 68873"/>
                <a:gd name="connsiteX10" fmla="*/ 41386 w 45198"/>
                <a:gd name="connsiteY10" fmla="*/ 56747 h 68873"/>
                <a:gd name="connsiteX11" fmla="*/ 43539 w 45198"/>
                <a:gd name="connsiteY11" fmla="*/ 56747 h 68873"/>
                <a:gd name="connsiteX12" fmla="*/ 43539 w 45198"/>
                <a:gd name="connsiteY12" fmla="*/ 61052 h 68873"/>
                <a:gd name="connsiteX13" fmla="*/ 45691 w 45198"/>
                <a:gd name="connsiteY13" fmla="*/ 61052 h 68873"/>
                <a:gd name="connsiteX14" fmla="*/ 45691 w 45198"/>
                <a:gd name="connsiteY14" fmla="*/ 69661 h 68873"/>
                <a:gd name="connsiteX15" fmla="*/ 493 w 45198"/>
                <a:gd name="connsiteY15" fmla="*/ 69661 h 68873"/>
                <a:gd name="connsiteX16" fmla="*/ 493 w 45198"/>
                <a:gd name="connsiteY16" fmla="*/ 61052 h 68873"/>
                <a:gd name="connsiteX17" fmla="*/ 2645 w 45198"/>
                <a:gd name="connsiteY17" fmla="*/ 61052 h 68873"/>
                <a:gd name="connsiteX18" fmla="*/ 2645 w 45198"/>
                <a:gd name="connsiteY18" fmla="*/ 56747 h 68873"/>
                <a:gd name="connsiteX19" fmla="*/ 4798 w 45198"/>
                <a:gd name="connsiteY19" fmla="*/ 56747 h 68873"/>
                <a:gd name="connsiteX20" fmla="*/ 4798 w 45198"/>
                <a:gd name="connsiteY20" fmla="*/ 52443 h 68873"/>
                <a:gd name="connsiteX21" fmla="*/ 6950 w 45198"/>
                <a:gd name="connsiteY21" fmla="*/ 52443 h 68873"/>
                <a:gd name="connsiteX22" fmla="*/ 6950 w 45198"/>
                <a:gd name="connsiteY22" fmla="*/ 45986 h 68873"/>
                <a:gd name="connsiteX23" fmla="*/ 9102 w 45198"/>
                <a:gd name="connsiteY23" fmla="*/ 45986 h 68873"/>
                <a:gd name="connsiteX24" fmla="*/ 9102 w 45198"/>
                <a:gd name="connsiteY24" fmla="*/ 37377 h 68873"/>
                <a:gd name="connsiteX25" fmla="*/ 11254 w 45198"/>
                <a:gd name="connsiteY25" fmla="*/ 37377 h 68873"/>
                <a:gd name="connsiteX26" fmla="*/ 11254 w 45198"/>
                <a:gd name="connsiteY26" fmla="*/ 30920 h 68873"/>
                <a:gd name="connsiteX27" fmla="*/ 13407 w 45198"/>
                <a:gd name="connsiteY27" fmla="*/ 30920 h 68873"/>
                <a:gd name="connsiteX28" fmla="*/ 13407 w 45198"/>
                <a:gd name="connsiteY28" fmla="*/ 35225 h 68873"/>
                <a:gd name="connsiteX29" fmla="*/ 15559 w 45198"/>
                <a:gd name="connsiteY29" fmla="*/ 35225 h 68873"/>
                <a:gd name="connsiteX30" fmla="*/ 15559 w 45198"/>
                <a:gd name="connsiteY30" fmla="*/ 33072 h 68873"/>
                <a:gd name="connsiteX31" fmla="*/ 19864 w 45198"/>
                <a:gd name="connsiteY31" fmla="*/ 33072 h 68873"/>
                <a:gd name="connsiteX32" fmla="*/ 19864 w 45198"/>
                <a:gd name="connsiteY32" fmla="*/ 30920 h 68873"/>
                <a:gd name="connsiteX33" fmla="*/ 22016 w 45198"/>
                <a:gd name="connsiteY33" fmla="*/ 30920 h 68873"/>
                <a:gd name="connsiteX34" fmla="*/ 22016 w 45198"/>
                <a:gd name="connsiteY34" fmla="*/ 28768 h 68873"/>
                <a:gd name="connsiteX35" fmla="*/ 26320 w 45198"/>
                <a:gd name="connsiteY35" fmla="*/ 28768 h 68873"/>
                <a:gd name="connsiteX36" fmla="*/ 26320 w 45198"/>
                <a:gd name="connsiteY36" fmla="*/ 26615 h 68873"/>
                <a:gd name="connsiteX37" fmla="*/ 28473 w 45198"/>
                <a:gd name="connsiteY37" fmla="*/ 26615 h 68873"/>
                <a:gd name="connsiteX38" fmla="*/ 28473 w 45198"/>
                <a:gd name="connsiteY38" fmla="*/ 9397 h 68873"/>
                <a:gd name="connsiteX39" fmla="*/ 30625 w 45198"/>
                <a:gd name="connsiteY39" fmla="*/ 9397 h 6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5198" h="68873">
                  <a:moveTo>
                    <a:pt x="30625" y="788"/>
                  </a:moveTo>
                  <a:lnTo>
                    <a:pt x="32777" y="788"/>
                  </a:lnTo>
                  <a:lnTo>
                    <a:pt x="32777" y="35225"/>
                  </a:lnTo>
                  <a:lnTo>
                    <a:pt x="34930" y="35225"/>
                  </a:lnTo>
                  <a:lnTo>
                    <a:pt x="34930" y="39529"/>
                  </a:lnTo>
                  <a:lnTo>
                    <a:pt x="37082" y="39529"/>
                  </a:lnTo>
                  <a:lnTo>
                    <a:pt x="37082" y="48138"/>
                  </a:lnTo>
                  <a:lnTo>
                    <a:pt x="39234" y="48138"/>
                  </a:lnTo>
                  <a:lnTo>
                    <a:pt x="39234" y="50291"/>
                  </a:lnTo>
                  <a:lnTo>
                    <a:pt x="41386" y="50291"/>
                  </a:lnTo>
                  <a:lnTo>
                    <a:pt x="41386" y="56747"/>
                  </a:lnTo>
                  <a:lnTo>
                    <a:pt x="43539" y="56747"/>
                  </a:lnTo>
                  <a:lnTo>
                    <a:pt x="43539" y="61052"/>
                  </a:lnTo>
                  <a:lnTo>
                    <a:pt x="45691" y="61052"/>
                  </a:lnTo>
                  <a:lnTo>
                    <a:pt x="45691" y="69661"/>
                  </a:lnTo>
                  <a:lnTo>
                    <a:pt x="493" y="69661"/>
                  </a:lnTo>
                  <a:lnTo>
                    <a:pt x="493" y="61052"/>
                  </a:lnTo>
                  <a:lnTo>
                    <a:pt x="2645" y="61052"/>
                  </a:lnTo>
                  <a:lnTo>
                    <a:pt x="2645" y="56747"/>
                  </a:lnTo>
                  <a:lnTo>
                    <a:pt x="4798" y="56747"/>
                  </a:lnTo>
                  <a:lnTo>
                    <a:pt x="4798" y="52443"/>
                  </a:lnTo>
                  <a:lnTo>
                    <a:pt x="6950" y="52443"/>
                  </a:lnTo>
                  <a:lnTo>
                    <a:pt x="6950" y="45986"/>
                  </a:lnTo>
                  <a:lnTo>
                    <a:pt x="9102" y="45986"/>
                  </a:lnTo>
                  <a:lnTo>
                    <a:pt x="9102" y="37377"/>
                  </a:lnTo>
                  <a:lnTo>
                    <a:pt x="11254" y="37377"/>
                  </a:lnTo>
                  <a:lnTo>
                    <a:pt x="11254" y="30920"/>
                  </a:lnTo>
                  <a:lnTo>
                    <a:pt x="13407" y="30920"/>
                  </a:lnTo>
                  <a:lnTo>
                    <a:pt x="13407" y="35225"/>
                  </a:lnTo>
                  <a:lnTo>
                    <a:pt x="15559" y="35225"/>
                  </a:lnTo>
                  <a:lnTo>
                    <a:pt x="15559" y="33072"/>
                  </a:lnTo>
                  <a:lnTo>
                    <a:pt x="19864" y="33072"/>
                  </a:lnTo>
                  <a:lnTo>
                    <a:pt x="19864" y="30920"/>
                  </a:lnTo>
                  <a:lnTo>
                    <a:pt x="22016" y="30920"/>
                  </a:lnTo>
                  <a:lnTo>
                    <a:pt x="22016" y="28768"/>
                  </a:lnTo>
                  <a:lnTo>
                    <a:pt x="26320" y="28768"/>
                  </a:lnTo>
                  <a:lnTo>
                    <a:pt x="26320" y="26615"/>
                  </a:lnTo>
                  <a:lnTo>
                    <a:pt x="28473" y="26615"/>
                  </a:lnTo>
                  <a:lnTo>
                    <a:pt x="28473" y="9397"/>
                  </a:lnTo>
                  <a:lnTo>
                    <a:pt x="30625" y="9397"/>
                  </a:lnTo>
                  <a:close/>
                </a:path>
              </a:pathLst>
            </a:custGeom>
            <a:solidFill>
              <a:srgbClr val="817B9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4F7D0C5A-DFF2-B26E-472A-6BD9F437DB82}"/>
                </a:ext>
              </a:extLst>
            </p:cNvPr>
            <p:cNvSpPr/>
            <p:nvPr/>
          </p:nvSpPr>
          <p:spPr>
            <a:xfrm>
              <a:off x="12984783" y="8108688"/>
              <a:ext cx="34436" cy="94700"/>
            </a:xfrm>
            <a:custGeom>
              <a:avLst/>
              <a:gdLst>
                <a:gd name="connsiteX0" fmla="*/ 17984 w 34436"/>
                <a:gd name="connsiteY0" fmla="*/ 305 h 94700"/>
                <a:gd name="connsiteX1" fmla="*/ 20137 w 34436"/>
                <a:gd name="connsiteY1" fmla="*/ 305 h 94700"/>
                <a:gd name="connsiteX2" fmla="*/ 20137 w 34436"/>
                <a:gd name="connsiteY2" fmla="*/ 34742 h 94700"/>
                <a:gd name="connsiteX3" fmla="*/ 22289 w 34436"/>
                <a:gd name="connsiteY3" fmla="*/ 34742 h 94700"/>
                <a:gd name="connsiteX4" fmla="*/ 22289 w 34436"/>
                <a:gd name="connsiteY4" fmla="*/ 30437 h 94700"/>
                <a:gd name="connsiteX5" fmla="*/ 24441 w 34436"/>
                <a:gd name="connsiteY5" fmla="*/ 30437 h 94700"/>
                <a:gd name="connsiteX6" fmla="*/ 24441 w 34436"/>
                <a:gd name="connsiteY6" fmla="*/ 28285 h 94700"/>
                <a:gd name="connsiteX7" fmla="*/ 28746 w 34436"/>
                <a:gd name="connsiteY7" fmla="*/ 28285 h 94700"/>
                <a:gd name="connsiteX8" fmla="*/ 28746 w 34436"/>
                <a:gd name="connsiteY8" fmla="*/ 17523 h 94700"/>
                <a:gd name="connsiteX9" fmla="*/ 30898 w 34436"/>
                <a:gd name="connsiteY9" fmla="*/ 17523 h 94700"/>
                <a:gd name="connsiteX10" fmla="*/ 30898 w 34436"/>
                <a:gd name="connsiteY10" fmla="*/ 15371 h 94700"/>
                <a:gd name="connsiteX11" fmla="*/ 35203 w 34436"/>
                <a:gd name="connsiteY11" fmla="*/ 15371 h 94700"/>
                <a:gd name="connsiteX12" fmla="*/ 35203 w 34436"/>
                <a:gd name="connsiteY12" fmla="*/ 41198 h 94700"/>
                <a:gd name="connsiteX13" fmla="*/ 33050 w 34436"/>
                <a:gd name="connsiteY13" fmla="*/ 41198 h 94700"/>
                <a:gd name="connsiteX14" fmla="*/ 33050 w 34436"/>
                <a:gd name="connsiteY14" fmla="*/ 51960 h 94700"/>
                <a:gd name="connsiteX15" fmla="*/ 30898 w 34436"/>
                <a:gd name="connsiteY15" fmla="*/ 51960 h 94700"/>
                <a:gd name="connsiteX16" fmla="*/ 30898 w 34436"/>
                <a:gd name="connsiteY16" fmla="*/ 67026 h 94700"/>
                <a:gd name="connsiteX17" fmla="*/ 28746 w 34436"/>
                <a:gd name="connsiteY17" fmla="*/ 67026 h 94700"/>
                <a:gd name="connsiteX18" fmla="*/ 28746 w 34436"/>
                <a:gd name="connsiteY18" fmla="*/ 69178 h 94700"/>
                <a:gd name="connsiteX19" fmla="*/ 26593 w 34436"/>
                <a:gd name="connsiteY19" fmla="*/ 69178 h 94700"/>
                <a:gd name="connsiteX20" fmla="*/ 26593 w 34436"/>
                <a:gd name="connsiteY20" fmla="*/ 73483 h 94700"/>
                <a:gd name="connsiteX21" fmla="*/ 22289 w 34436"/>
                <a:gd name="connsiteY21" fmla="*/ 73483 h 94700"/>
                <a:gd name="connsiteX22" fmla="*/ 22289 w 34436"/>
                <a:gd name="connsiteY22" fmla="*/ 75635 h 94700"/>
                <a:gd name="connsiteX23" fmla="*/ 20137 w 34436"/>
                <a:gd name="connsiteY23" fmla="*/ 75635 h 94700"/>
                <a:gd name="connsiteX24" fmla="*/ 20137 w 34436"/>
                <a:gd name="connsiteY24" fmla="*/ 77787 h 94700"/>
                <a:gd name="connsiteX25" fmla="*/ 17984 w 34436"/>
                <a:gd name="connsiteY25" fmla="*/ 77787 h 94700"/>
                <a:gd name="connsiteX26" fmla="*/ 17984 w 34436"/>
                <a:gd name="connsiteY26" fmla="*/ 84244 h 94700"/>
                <a:gd name="connsiteX27" fmla="*/ 15832 w 34436"/>
                <a:gd name="connsiteY27" fmla="*/ 84244 h 94700"/>
                <a:gd name="connsiteX28" fmla="*/ 15832 w 34436"/>
                <a:gd name="connsiteY28" fmla="*/ 86396 h 94700"/>
                <a:gd name="connsiteX29" fmla="*/ 11527 w 34436"/>
                <a:gd name="connsiteY29" fmla="*/ 86396 h 94700"/>
                <a:gd name="connsiteX30" fmla="*/ 11527 w 34436"/>
                <a:gd name="connsiteY30" fmla="*/ 88549 h 94700"/>
                <a:gd name="connsiteX31" fmla="*/ 9375 w 34436"/>
                <a:gd name="connsiteY31" fmla="*/ 88549 h 94700"/>
                <a:gd name="connsiteX32" fmla="*/ 9375 w 34436"/>
                <a:gd name="connsiteY32" fmla="*/ 90701 h 94700"/>
                <a:gd name="connsiteX33" fmla="*/ 7223 w 34436"/>
                <a:gd name="connsiteY33" fmla="*/ 90701 h 94700"/>
                <a:gd name="connsiteX34" fmla="*/ 7223 w 34436"/>
                <a:gd name="connsiteY34" fmla="*/ 92853 h 94700"/>
                <a:gd name="connsiteX35" fmla="*/ 5071 w 34436"/>
                <a:gd name="connsiteY35" fmla="*/ 92853 h 94700"/>
                <a:gd name="connsiteX36" fmla="*/ 5071 w 34436"/>
                <a:gd name="connsiteY36" fmla="*/ 95006 h 94700"/>
                <a:gd name="connsiteX37" fmla="*/ 766 w 34436"/>
                <a:gd name="connsiteY37" fmla="*/ 95006 h 94700"/>
                <a:gd name="connsiteX38" fmla="*/ 766 w 34436"/>
                <a:gd name="connsiteY38" fmla="*/ 79940 h 94700"/>
                <a:gd name="connsiteX39" fmla="*/ 2918 w 34436"/>
                <a:gd name="connsiteY39" fmla="*/ 79940 h 94700"/>
                <a:gd name="connsiteX40" fmla="*/ 2918 w 34436"/>
                <a:gd name="connsiteY40" fmla="*/ 75635 h 94700"/>
                <a:gd name="connsiteX41" fmla="*/ 5071 w 34436"/>
                <a:gd name="connsiteY41" fmla="*/ 75635 h 94700"/>
                <a:gd name="connsiteX42" fmla="*/ 5071 w 34436"/>
                <a:gd name="connsiteY42" fmla="*/ 67026 h 94700"/>
                <a:gd name="connsiteX43" fmla="*/ 7223 w 34436"/>
                <a:gd name="connsiteY43" fmla="*/ 67026 h 94700"/>
                <a:gd name="connsiteX44" fmla="*/ 7223 w 34436"/>
                <a:gd name="connsiteY44" fmla="*/ 58417 h 94700"/>
                <a:gd name="connsiteX45" fmla="*/ 9375 w 34436"/>
                <a:gd name="connsiteY45" fmla="*/ 58417 h 94700"/>
                <a:gd name="connsiteX46" fmla="*/ 9375 w 34436"/>
                <a:gd name="connsiteY46" fmla="*/ 49808 h 94700"/>
                <a:gd name="connsiteX47" fmla="*/ 11527 w 34436"/>
                <a:gd name="connsiteY47" fmla="*/ 49808 h 94700"/>
                <a:gd name="connsiteX48" fmla="*/ 11527 w 34436"/>
                <a:gd name="connsiteY48" fmla="*/ 41198 h 94700"/>
                <a:gd name="connsiteX49" fmla="*/ 13680 w 34436"/>
                <a:gd name="connsiteY49" fmla="*/ 41198 h 94700"/>
                <a:gd name="connsiteX50" fmla="*/ 13680 w 34436"/>
                <a:gd name="connsiteY50" fmla="*/ 32589 h 94700"/>
                <a:gd name="connsiteX51" fmla="*/ 15832 w 34436"/>
                <a:gd name="connsiteY51" fmla="*/ 32589 h 94700"/>
                <a:gd name="connsiteX52" fmla="*/ 15832 w 34436"/>
                <a:gd name="connsiteY52" fmla="*/ 15371 h 94700"/>
                <a:gd name="connsiteX53" fmla="*/ 17984 w 34436"/>
                <a:gd name="connsiteY53" fmla="*/ 15371 h 9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436" h="94700">
                  <a:moveTo>
                    <a:pt x="17984" y="305"/>
                  </a:moveTo>
                  <a:lnTo>
                    <a:pt x="20137" y="305"/>
                  </a:lnTo>
                  <a:lnTo>
                    <a:pt x="20137" y="34742"/>
                  </a:lnTo>
                  <a:lnTo>
                    <a:pt x="22289" y="34742"/>
                  </a:lnTo>
                  <a:lnTo>
                    <a:pt x="22289" y="30437"/>
                  </a:lnTo>
                  <a:lnTo>
                    <a:pt x="24441" y="30437"/>
                  </a:lnTo>
                  <a:lnTo>
                    <a:pt x="24441" y="28285"/>
                  </a:lnTo>
                  <a:lnTo>
                    <a:pt x="28746" y="28285"/>
                  </a:lnTo>
                  <a:lnTo>
                    <a:pt x="28746" y="17523"/>
                  </a:lnTo>
                  <a:lnTo>
                    <a:pt x="30898" y="17523"/>
                  </a:lnTo>
                  <a:lnTo>
                    <a:pt x="30898" y="15371"/>
                  </a:lnTo>
                  <a:lnTo>
                    <a:pt x="35203" y="15371"/>
                  </a:lnTo>
                  <a:lnTo>
                    <a:pt x="35203" y="41198"/>
                  </a:lnTo>
                  <a:lnTo>
                    <a:pt x="33050" y="41198"/>
                  </a:lnTo>
                  <a:lnTo>
                    <a:pt x="33050" y="51960"/>
                  </a:lnTo>
                  <a:lnTo>
                    <a:pt x="30898" y="51960"/>
                  </a:lnTo>
                  <a:lnTo>
                    <a:pt x="30898" y="67026"/>
                  </a:lnTo>
                  <a:lnTo>
                    <a:pt x="28746" y="67026"/>
                  </a:lnTo>
                  <a:lnTo>
                    <a:pt x="28746" y="69178"/>
                  </a:lnTo>
                  <a:lnTo>
                    <a:pt x="26593" y="69178"/>
                  </a:lnTo>
                  <a:lnTo>
                    <a:pt x="26593" y="73483"/>
                  </a:lnTo>
                  <a:lnTo>
                    <a:pt x="22289" y="73483"/>
                  </a:lnTo>
                  <a:lnTo>
                    <a:pt x="22289" y="75635"/>
                  </a:lnTo>
                  <a:lnTo>
                    <a:pt x="20137" y="75635"/>
                  </a:lnTo>
                  <a:lnTo>
                    <a:pt x="20137" y="77787"/>
                  </a:lnTo>
                  <a:lnTo>
                    <a:pt x="17984" y="77787"/>
                  </a:lnTo>
                  <a:lnTo>
                    <a:pt x="17984" y="84244"/>
                  </a:lnTo>
                  <a:lnTo>
                    <a:pt x="15832" y="84244"/>
                  </a:lnTo>
                  <a:lnTo>
                    <a:pt x="15832" y="86396"/>
                  </a:lnTo>
                  <a:lnTo>
                    <a:pt x="11527" y="86396"/>
                  </a:lnTo>
                  <a:lnTo>
                    <a:pt x="11527" y="88549"/>
                  </a:lnTo>
                  <a:lnTo>
                    <a:pt x="9375" y="88549"/>
                  </a:lnTo>
                  <a:lnTo>
                    <a:pt x="9375" y="90701"/>
                  </a:lnTo>
                  <a:lnTo>
                    <a:pt x="7223" y="90701"/>
                  </a:lnTo>
                  <a:lnTo>
                    <a:pt x="7223" y="92853"/>
                  </a:lnTo>
                  <a:lnTo>
                    <a:pt x="5071" y="92853"/>
                  </a:lnTo>
                  <a:lnTo>
                    <a:pt x="5071" y="95006"/>
                  </a:lnTo>
                  <a:lnTo>
                    <a:pt x="766" y="95006"/>
                  </a:lnTo>
                  <a:lnTo>
                    <a:pt x="766" y="79940"/>
                  </a:lnTo>
                  <a:lnTo>
                    <a:pt x="2918" y="79940"/>
                  </a:lnTo>
                  <a:lnTo>
                    <a:pt x="2918" y="75635"/>
                  </a:lnTo>
                  <a:lnTo>
                    <a:pt x="5071" y="75635"/>
                  </a:lnTo>
                  <a:lnTo>
                    <a:pt x="5071" y="67026"/>
                  </a:lnTo>
                  <a:lnTo>
                    <a:pt x="7223" y="67026"/>
                  </a:lnTo>
                  <a:lnTo>
                    <a:pt x="7223" y="58417"/>
                  </a:lnTo>
                  <a:lnTo>
                    <a:pt x="9375" y="58417"/>
                  </a:lnTo>
                  <a:lnTo>
                    <a:pt x="9375" y="49808"/>
                  </a:lnTo>
                  <a:lnTo>
                    <a:pt x="11527" y="49808"/>
                  </a:lnTo>
                  <a:lnTo>
                    <a:pt x="11527" y="41198"/>
                  </a:lnTo>
                  <a:lnTo>
                    <a:pt x="13680" y="41198"/>
                  </a:lnTo>
                  <a:lnTo>
                    <a:pt x="13680" y="32589"/>
                  </a:lnTo>
                  <a:lnTo>
                    <a:pt x="15832" y="32589"/>
                  </a:lnTo>
                  <a:lnTo>
                    <a:pt x="15832" y="15371"/>
                  </a:lnTo>
                  <a:lnTo>
                    <a:pt x="17984" y="15371"/>
                  </a:lnTo>
                  <a:close/>
                </a:path>
              </a:pathLst>
            </a:custGeom>
            <a:solidFill>
              <a:srgbClr val="B47A6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958705DC-CF03-D2FE-D343-9FA3D6E582B8}"/>
                </a:ext>
              </a:extLst>
            </p:cNvPr>
            <p:cNvSpPr/>
            <p:nvPr/>
          </p:nvSpPr>
          <p:spPr>
            <a:xfrm>
              <a:off x="12909453" y="8468120"/>
              <a:ext cx="83939" cy="47350"/>
            </a:xfrm>
            <a:custGeom>
              <a:avLst/>
              <a:gdLst>
                <a:gd name="connsiteX0" fmla="*/ 78241 w 83939"/>
                <a:gd name="connsiteY0" fmla="*/ 472 h 47350"/>
                <a:gd name="connsiteX1" fmla="*/ 80394 w 83939"/>
                <a:gd name="connsiteY1" fmla="*/ 472 h 47350"/>
                <a:gd name="connsiteX2" fmla="*/ 80394 w 83939"/>
                <a:gd name="connsiteY2" fmla="*/ 4777 h 47350"/>
                <a:gd name="connsiteX3" fmla="*/ 82546 w 83939"/>
                <a:gd name="connsiteY3" fmla="*/ 4777 h 47350"/>
                <a:gd name="connsiteX4" fmla="*/ 82546 w 83939"/>
                <a:gd name="connsiteY4" fmla="*/ 9081 h 47350"/>
                <a:gd name="connsiteX5" fmla="*/ 84698 w 83939"/>
                <a:gd name="connsiteY5" fmla="*/ 9081 h 47350"/>
                <a:gd name="connsiteX6" fmla="*/ 84698 w 83939"/>
                <a:gd name="connsiteY6" fmla="*/ 21995 h 47350"/>
                <a:gd name="connsiteX7" fmla="*/ 82546 w 83939"/>
                <a:gd name="connsiteY7" fmla="*/ 21995 h 47350"/>
                <a:gd name="connsiteX8" fmla="*/ 82546 w 83939"/>
                <a:gd name="connsiteY8" fmla="*/ 24147 h 47350"/>
                <a:gd name="connsiteX9" fmla="*/ 78241 w 83939"/>
                <a:gd name="connsiteY9" fmla="*/ 24147 h 47350"/>
                <a:gd name="connsiteX10" fmla="*/ 78241 w 83939"/>
                <a:gd name="connsiteY10" fmla="*/ 26299 h 47350"/>
                <a:gd name="connsiteX11" fmla="*/ 76089 w 83939"/>
                <a:gd name="connsiteY11" fmla="*/ 26299 h 47350"/>
                <a:gd name="connsiteX12" fmla="*/ 76089 w 83939"/>
                <a:gd name="connsiteY12" fmla="*/ 28452 h 47350"/>
                <a:gd name="connsiteX13" fmla="*/ 69632 w 83939"/>
                <a:gd name="connsiteY13" fmla="*/ 28452 h 47350"/>
                <a:gd name="connsiteX14" fmla="*/ 69632 w 83939"/>
                <a:gd name="connsiteY14" fmla="*/ 30604 h 47350"/>
                <a:gd name="connsiteX15" fmla="*/ 63175 w 83939"/>
                <a:gd name="connsiteY15" fmla="*/ 30604 h 47350"/>
                <a:gd name="connsiteX16" fmla="*/ 63175 w 83939"/>
                <a:gd name="connsiteY16" fmla="*/ 32756 h 47350"/>
                <a:gd name="connsiteX17" fmla="*/ 58871 w 83939"/>
                <a:gd name="connsiteY17" fmla="*/ 32756 h 47350"/>
                <a:gd name="connsiteX18" fmla="*/ 58871 w 83939"/>
                <a:gd name="connsiteY18" fmla="*/ 34909 h 47350"/>
                <a:gd name="connsiteX19" fmla="*/ 50262 w 83939"/>
                <a:gd name="connsiteY19" fmla="*/ 34909 h 47350"/>
                <a:gd name="connsiteX20" fmla="*/ 50262 w 83939"/>
                <a:gd name="connsiteY20" fmla="*/ 37061 h 47350"/>
                <a:gd name="connsiteX21" fmla="*/ 45957 w 83939"/>
                <a:gd name="connsiteY21" fmla="*/ 37061 h 47350"/>
                <a:gd name="connsiteX22" fmla="*/ 45957 w 83939"/>
                <a:gd name="connsiteY22" fmla="*/ 39213 h 47350"/>
                <a:gd name="connsiteX23" fmla="*/ 20130 w 83939"/>
                <a:gd name="connsiteY23" fmla="*/ 39213 h 47350"/>
                <a:gd name="connsiteX24" fmla="*/ 20130 w 83939"/>
                <a:gd name="connsiteY24" fmla="*/ 37061 h 47350"/>
                <a:gd name="connsiteX25" fmla="*/ 15825 w 83939"/>
                <a:gd name="connsiteY25" fmla="*/ 37061 h 47350"/>
                <a:gd name="connsiteX26" fmla="*/ 15825 w 83939"/>
                <a:gd name="connsiteY26" fmla="*/ 34909 h 47350"/>
                <a:gd name="connsiteX27" fmla="*/ 13673 w 83939"/>
                <a:gd name="connsiteY27" fmla="*/ 34909 h 47350"/>
                <a:gd name="connsiteX28" fmla="*/ 13673 w 83939"/>
                <a:gd name="connsiteY28" fmla="*/ 32756 h 47350"/>
                <a:gd name="connsiteX29" fmla="*/ 7216 w 83939"/>
                <a:gd name="connsiteY29" fmla="*/ 32756 h 47350"/>
                <a:gd name="connsiteX30" fmla="*/ 7216 w 83939"/>
                <a:gd name="connsiteY30" fmla="*/ 30604 h 47350"/>
                <a:gd name="connsiteX31" fmla="*/ 2911 w 83939"/>
                <a:gd name="connsiteY31" fmla="*/ 30604 h 47350"/>
                <a:gd name="connsiteX32" fmla="*/ 2911 w 83939"/>
                <a:gd name="connsiteY32" fmla="*/ 37061 h 47350"/>
                <a:gd name="connsiteX33" fmla="*/ 5064 w 83939"/>
                <a:gd name="connsiteY33" fmla="*/ 37061 h 47350"/>
                <a:gd name="connsiteX34" fmla="*/ 5064 w 83939"/>
                <a:gd name="connsiteY34" fmla="*/ 39213 h 47350"/>
                <a:gd name="connsiteX35" fmla="*/ 7216 w 83939"/>
                <a:gd name="connsiteY35" fmla="*/ 39213 h 47350"/>
                <a:gd name="connsiteX36" fmla="*/ 7216 w 83939"/>
                <a:gd name="connsiteY36" fmla="*/ 43518 h 47350"/>
                <a:gd name="connsiteX37" fmla="*/ 9368 w 83939"/>
                <a:gd name="connsiteY37" fmla="*/ 43518 h 47350"/>
                <a:gd name="connsiteX38" fmla="*/ 9368 w 83939"/>
                <a:gd name="connsiteY38" fmla="*/ 47822 h 47350"/>
                <a:gd name="connsiteX39" fmla="*/ 5064 w 83939"/>
                <a:gd name="connsiteY39" fmla="*/ 47822 h 47350"/>
                <a:gd name="connsiteX40" fmla="*/ 5064 w 83939"/>
                <a:gd name="connsiteY40" fmla="*/ 45670 h 47350"/>
                <a:gd name="connsiteX41" fmla="*/ 2911 w 83939"/>
                <a:gd name="connsiteY41" fmla="*/ 45670 h 47350"/>
                <a:gd name="connsiteX42" fmla="*/ 2911 w 83939"/>
                <a:gd name="connsiteY42" fmla="*/ 43518 h 47350"/>
                <a:gd name="connsiteX43" fmla="*/ 759 w 83939"/>
                <a:gd name="connsiteY43" fmla="*/ 43518 h 47350"/>
                <a:gd name="connsiteX44" fmla="*/ 759 w 83939"/>
                <a:gd name="connsiteY44" fmla="*/ 28452 h 47350"/>
                <a:gd name="connsiteX45" fmla="*/ 28739 w 83939"/>
                <a:gd name="connsiteY45" fmla="*/ 28452 h 47350"/>
                <a:gd name="connsiteX46" fmla="*/ 28739 w 83939"/>
                <a:gd name="connsiteY46" fmla="*/ 26299 h 47350"/>
                <a:gd name="connsiteX47" fmla="*/ 33043 w 83939"/>
                <a:gd name="connsiteY47" fmla="*/ 26299 h 47350"/>
                <a:gd name="connsiteX48" fmla="*/ 33043 w 83939"/>
                <a:gd name="connsiteY48" fmla="*/ 24147 h 47350"/>
                <a:gd name="connsiteX49" fmla="*/ 37348 w 83939"/>
                <a:gd name="connsiteY49" fmla="*/ 24147 h 47350"/>
                <a:gd name="connsiteX50" fmla="*/ 37348 w 83939"/>
                <a:gd name="connsiteY50" fmla="*/ 21995 h 47350"/>
                <a:gd name="connsiteX51" fmla="*/ 45957 w 83939"/>
                <a:gd name="connsiteY51" fmla="*/ 21995 h 47350"/>
                <a:gd name="connsiteX52" fmla="*/ 45957 w 83939"/>
                <a:gd name="connsiteY52" fmla="*/ 19843 h 47350"/>
                <a:gd name="connsiteX53" fmla="*/ 50262 w 83939"/>
                <a:gd name="connsiteY53" fmla="*/ 19843 h 47350"/>
                <a:gd name="connsiteX54" fmla="*/ 50262 w 83939"/>
                <a:gd name="connsiteY54" fmla="*/ 17690 h 47350"/>
                <a:gd name="connsiteX55" fmla="*/ 52414 w 83939"/>
                <a:gd name="connsiteY55" fmla="*/ 17690 h 47350"/>
                <a:gd name="connsiteX56" fmla="*/ 52414 w 83939"/>
                <a:gd name="connsiteY56" fmla="*/ 15538 h 47350"/>
                <a:gd name="connsiteX57" fmla="*/ 54566 w 83939"/>
                <a:gd name="connsiteY57" fmla="*/ 15538 h 47350"/>
                <a:gd name="connsiteX58" fmla="*/ 54566 w 83939"/>
                <a:gd name="connsiteY58" fmla="*/ 11233 h 47350"/>
                <a:gd name="connsiteX59" fmla="*/ 58871 w 83939"/>
                <a:gd name="connsiteY59" fmla="*/ 11233 h 47350"/>
                <a:gd name="connsiteX60" fmla="*/ 58871 w 83939"/>
                <a:gd name="connsiteY60" fmla="*/ 9081 h 47350"/>
                <a:gd name="connsiteX61" fmla="*/ 61023 w 83939"/>
                <a:gd name="connsiteY61" fmla="*/ 9081 h 47350"/>
                <a:gd name="connsiteX62" fmla="*/ 61023 w 83939"/>
                <a:gd name="connsiteY62" fmla="*/ 6929 h 47350"/>
                <a:gd name="connsiteX63" fmla="*/ 63175 w 83939"/>
                <a:gd name="connsiteY63" fmla="*/ 6929 h 47350"/>
                <a:gd name="connsiteX64" fmla="*/ 63175 w 83939"/>
                <a:gd name="connsiteY64" fmla="*/ 4777 h 47350"/>
                <a:gd name="connsiteX65" fmla="*/ 65328 w 83939"/>
                <a:gd name="connsiteY65" fmla="*/ 4777 h 47350"/>
                <a:gd name="connsiteX66" fmla="*/ 65328 w 83939"/>
                <a:gd name="connsiteY66" fmla="*/ 2624 h 47350"/>
                <a:gd name="connsiteX67" fmla="*/ 71784 w 83939"/>
                <a:gd name="connsiteY67" fmla="*/ 2624 h 47350"/>
                <a:gd name="connsiteX68" fmla="*/ 71784 w 83939"/>
                <a:gd name="connsiteY68" fmla="*/ 4777 h 47350"/>
                <a:gd name="connsiteX69" fmla="*/ 76089 w 83939"/>
                <a:gd name="connsiteY69" fmla="*/ 4777 h 47350"/>
                <a:gd name="connsiteX70" fmla="*/ 76089 w 83939"/>
                <a:gd name="connsiteY70" fmla="*/ 6929 h 47350"/>
                <a:gd name="connsiteX71" fmla="*/ 78241 w 83939"/>
                <a:gd name="connsiteY71" fmla="*/ 6929 h 4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3939" h="47350">
                  <a:moveTo>
                    <a:pt x="78241" y="472"/>
                  </a:moveTo>
                  <a:lnTo>
                    <a:pt x="80394" y="472"/>
                  </a:lnTo>
                  <a:lnTo>
                    <a:pt x="80394" y="4777"/>
                  </a:lnTo>
                  <a:lnTo>
                    <a:pt x="82546" y="4777"/>
                  </a:lnTo>
                  <a:lnTo>
                    <a:pt x="82546" y="9081"/>
                  </a:lnTo>
                  <a:lnTo>
                    <a:pt x="84698" y="9081"/>
                  </a:lnTo>
                  <a:lnTo>
                    <a:pt x="84698" y="21995"/>
                  </a:lnTo>
                  <a:lnTo>
                    <a:pt x="82546" y="21995"/>
                  </a:lnTo>
                  <a:lnTo>
                    <a:pt x="82546" y="24147"/>
                  </a:lnTo>
                  <a:lnTo>
                    <a:pt x="78241" y="24147"/>
                  </a:lnTo>
                  <a:lnTo>
                    <a:pt x="78241" y="26299"/>
                  </a:lnTo>
                  <a:lnTo>
                    <a:pt x="76089" y="26299"/>
                  </a:lnTo>
                  <a:lnTo>
                    <a:pt x="76089" y="28452"/>
                  </a:lnTo>
                  <a:lnTo>
                    <a:pt x="69632" y="28452"/>
                  </a:lnTo>
                  <a:lnTo>
                    <a:pt x="69632" y="30604"/>
                  </a:lnTo>
                  <a:lnTo>
                    <a:pt x="63175" y="30604"/>
                  </a:lnTo>
                  <a:lnTo>
                    <a:pt x="63175" y="32756"/>
                  </a:lnTo>
                  <a:lnTo>
                    <a:pt x="58871" y="32756"/>
                  </a:lnTo>
                  <a:lnTo>
                    <a:pt x="58871" y="34909"/>
                  </a:lnTo>
                  <a:lnTo>
                    <a:pt x="50262" y="34909"/>
                  </a:lnTo>
                  <a:lnTo>
                    <a:pt x="50262" y="37061"/>
                  </a:lnTo>
                  <a:lnTo>
                    <a:pt x="45957" y="37061"/>
                  </a:lnTo>
                  <a:lnTo>
                    <a:pt x="45957" y="39213"/>
                  </a:lnTo>
                  <a:lnTo>
                    <a:pt x="20130" y="39213"/>
                  </a:lnTo>
                  <a:lnTo>
                    <a:pt x="20130" y="37061"/>
                  </a:lnTo>
                  <a:lnTo>
                    <a:pt x="15825" y="37061"/>
                  </a:lnTo>
                  <a:lnTo>
                    <a:pt x="15825" y="34909"/>
                  </a:lnTo>
                  <a:lnTo>
                    <a:pt x="13673" y="34909"/>
                  </a:lnTo>
                  <a:lnTo>
                    <a:pt x="13673" y="32756"/>
                  </a:lnTo>
                  <a:lnTo>
                    <a:pt x="7216" y="32756"/>
                  </a:lnTo>
                  <a:lnTo>
                    <a:pt x="7216" y="30604"/>
                  </a:lnTo>
                  <a:lnTo>
                    <a:pt x="2911" y="30604"/>
                  </a:lnTo>
                  <a:lnTo>
                    <a:pt x="2911" y="37061"/>
                  </a:lnTo>
                  <a:lnTo>
                    <a:pt x="5064" y="37061"/>
                  </a:lnTo>
                  <a:lnTo>
                    <a:pt x="5064" y="39213"/>
                  </a:lnTo>
                  <a:lnTo>
                    <a:pt x="7216" y="39213"/>
                  </a:lnTo>
                  <a:lnTo>
                    <a:pt x="7216" y="43518"/>
                  </a:lnTo>
                  <a:lnTo>
                    <a:pt x="9368" y="43518"/>
                  </a:lnTo>
                  <a:lnTo>
                    <a:pt x="9368" y="47822"/>
                  </a:lnTo>
                  <a:lnTo>
                    <a:pt x="5064" y="47822"/>
                  </a:lnTo>
                  <a:lnTo>
                    <a:pt x="5064" y="45670"/>
                  </a:lnTo>
                  <a:lnTo>
                    <a:pt x="2911" y="45670"/>
                  </a:lnTo>
                  <a:lnTo>
                    <a:pt x="2911" y="43518"/>
                  </a:lnTo>
                  <a:lnTo>
                    <a:pt x="759" y="43518"/>
                  </a:lnTo>
                  <a:lnTo>
                    <a:pt x="759" y="28452"/>
                  </a:lnTo>
                  <a:lnTo>
                    <a:pt x="28739" y="28452"/>
                  </a:lnTo>
                  <a:lnTo>
                    <a:pt x="28739" y="26299"/>
                  </a:lnTo>
                  <a:lnTo>
                    <a:pt x="33043" y="26299"/>
                  </a:lnTo>
                  <a:lnTo>
                    <a:pt x="33043" y="24147"/>
                  </a:lnTo>
                  <a:lnTo>
                    <a:pt x="37348" y="24147"/>
                  </a:lnTo>
                  <a:lnTo>
                    <a:pt x="37348" y="21995"/>
                  </a:lnTo>
                  <a:lnTo>
                    <a:pt x="45957" y="21995"/>
                  </a:lnTo>
                  <a:lnTo>
                    <a:pt x="45957" y="19843"/>
                  </a:lnTo>
                  <a:lnTo>
                    <a:pt x="50262" y="19843"/>
                  </a:lnTo>
                  <a:lnTo>
                    <a:pt x="50262" y="17690"/>
                  </a:lnTo>
                  <a:lnTo>
                    <a:pt x="52414" y="17690"/>
                  </a:lnTo>
                  <a:lnTo>
                    <a:pt x="52414" y="15538"/>
                  </a:lnTo>
                  <a:lnTo>
                    <a:pt x="54566" y="15538"/>
                  </a:lnTo>
                  <a:lnTo>
                    <a:pt x="54566" y="11233"/>
                  </a:lnTo>
                  <a:lnTo>
                    <a:pt x="58871" y="11233"/>
                  </a:lnTo>
                  <a:lnTo>
                    <a:pt x="58871" y="9081"/>
                  </a:lnTo>
                  <a:lnTo>
                    <a:pt x="61023" y="9081"/>
                  </a:lnTo>
                  <a:lnTo>
                    <a:pt x="61023" y="6929"/>
                  </a:lnTo>
                  <a:lnTo>
                    <a:pt x="63175" y="6929"/>
                  </a:lnTo>
                  <a:lnTo>
                    <a:pt x="63175" y="4777"/>
                  </a:lnTo>
                  <a:lnTo>
                    <a:pt x="65328" y="4777"/>
                  </a:lnTo>
                  <a:lnTo>
                    <a:pt x="65328" y="2624"/>
                  </a:lnTo>
                  <a:lnTo>
                    <a:pt x="71784" y="2624"/>
                  </a:lnTo>
                  <a:lnTo>
                    <a:pt x="71784" y="4777"/>
                  </a:lnTo>
                  <a:lnTo>
                    <a:pt x="76089" y="4777"/>
                  </a:lnTo>
                  <a:lnTo>
                    <a:pt x="76089" y="6929"/>
                  </a:lnTo>
                  <a:lnTo>
                    <a:pt x="78241" y="6929"/>
                  </a:lnTo>
                  <a:close/>
                </a:path>
              </a:pathLst>
            </a:custGeom>
            <a:solidFill>
              <a:srgbClr val="BE906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92037450-CCD4-F853-E815-6F7444B6C0BD}"/>
                </a:ext>
              </a:extLst>
            </p:cNvPr>
            <p:cNvSpPr/>
            <p:nvPr/>
          </p:nvSpPr>
          <p:spPr>
            <a:xfrm>
              <a:off x="12186285" y="8354048"/>
              <a:ext cx="43045" cy="40893"/>
            </a:xfrm>
            <a:custGeom>
              <a:avLst/>
              <a:gdLst>
                <a:gd name="connsiteX0" fmla="*/ 13307 w 43045"/>
                <a:gd name="connsiteY0" fmla="*/ 419 h 40893"/>
                <a:gd name="connsiteX1" fmla="*/ 28373 w 43045"/>
                <a:gd name="connsiteY1" fmla="*/ 419 h 40893"/>
                <a:gd name="connsiteX2" fmla="*/ 28373 w 43045"/>
                <a:gd name="connsiteY2" fmla="*/ 2571 h 40893"/>
                <a:gd name="connsiteX3" fmla="*/ 30525 w 43045"/>
                <a:gd name="connsiteY3" fmla="*/ 2571 h 40893"/>
                <a:gd name="connsiteX4" fmla="*/ 30525 w 43045"/>
                <a:gd name="connsiteY4" fmla="*/ 4724 h 40893"/>
                <a:gd name="connsiteX5" fmla="*/ 34830 w 43045"/>
                <a:gd name="connsiteY5" fmla="*/ 4724 h 40893"/>
                <a:gd name="connsiteX6" fmla="*/ 34830 w 43045"/>
                <a:gd name="connsiteY6" fmla="*/ 6876 h 40893"/>
                <a:gd name="connsiteX7" fmla="*/ 36982 w 43045"/>
                <a:gd name="connsiteY7" fmla="*/ 6876 h 40893"/>
                <a:gd name="connsiteX8" fmla="*/ 36982 w 43045"/>
                <a:gd name="connsiteY8" fmla="*/ 9028 h 40893"/>
                <a:gd name="connsiteX9" fmla="*/ 39134 w 43045"/>
                <a:gd name="connsiteY9" fmla="*/ 9028 h 40893"/>
                <a:gd name="connsiteX10" fmla="*/ 39134 w 43045"/>
                <a:gd name="connsiteY10" fmla="*/ 11180 h 40893"/>
                <a:gd name="connsiteX11" fmla="*/ 41286 w 43045"/>
                <a:gd name="connsiteY11" fmla="*/ 11180 h 40893"/>
                <a:gd name="connsiteX12" fmla="*/ 41286 w 43045"/>
                <a:gd name="connsiteY12" fmla="*/ 13333 h 40893"/>
                <a:gd name="connsiteX13" fmla="*/ 43439 w 43045"/>
                <a:gd name="connsiteY13" fmla="*/ 13333 h 40893"/>
                <a:gd name="connsiteX14" fmla="*/ 43439 w 43045"/>
                <a:gd name="connsiteY14" fmla="*/ 26246 h 40893"/>
                <a:gd name="connsiteX15" fmla="*/ 41286 w 43045"/>
                <a:gd name="connsiteY15" fmla="*/ 26246 h 40893"/>
                <a:gd name="connsiteX16" fmla="*/ 41286 w 43045"/>
                <a:gd name="connsiteY16" fmla="*/ 30551 h 40893"/>
                <a:gd name="connsiteX17" fmla="*/ 39134 w 43045"/>
                <a:gd name="connsiteY17" fmla="*/ 30551 h 40893"/>
                <a:gd name="connsiteX18" fmla="*/ 39134 w 43045"/>
                <a:gd name="connsiteY18" fmla="*/ 32703 h 40893"/>
                <a:gd name="connsiteX19" fmla="*/ 36982 w 43045"/>
                <a:gd name="connsiteY19" fmla="*/ 32703 h 40893"/>
                <a:gd name="connsiteX20" fmla="*/ 36982 w 43045"/>
                <a:gd name="connsiteY20" fmla="*/ 34856 h 40893"/>
                <a:gd name="connsiteX21" fmla="*/ 32677 w 43045"/>
                <a:gd name="connsiteY21" fmla="*/ 34856 h 40893"/>
                <a:gd name="connsiteX22" fmla="*/ 32677 w 43045"/>
                <a:gd name="connsiteY22" fmla="*/ 37008 h 40893"/>
                <a:gd name="connsiteX23" fmla="*/ 30525 w 43045"/>
                <a:gd name="connsiteY23" fmla="*/ 37008 h 40893"/>
                <a:gd name="connsiteX24" fmla="*/ 30525 w 43045"/>
                <a:gd name="connsiteY24" fmla="*/ 39160 h 40893"/>
                <a:gd name="connsiteX25" fmla="*/ 26220 w 43045"/>
                <a:gd name="connsiteY25" fmla="*/ 39160 h 40893"/>
                <a:gd name="connsiteX26" fmla="*/ 26220 w 43045"/>
                <a:gd name="connsiteY26" fmla="*/ 41312 h 40893"/>
                <a:gd name="connsiteX27" fmla="*/ 11154 w 43045"/>
                <a:gd name="connsiteY27" fmla="*/ 41312 h 40893"/>
                <a:gd name="connsiteX28" fmla="*/ 11154 w 43045"/>
                <a:gd name="connsiteY28" fmla="*/ 39160 h 40893"/>
                <a:gd name="connsiteX29" fmla="*/ 9002 w 43045"/>
                <a:gd name="connsiteY29" fmla="*/ 39160 h 40893"/>
                <a:gd name="connsiteX30" fmla="*/ 9002 w 43045"/>
                <a:gd name="connsiteY30" fmla="*/ 37008 h 40893"/>
                <a:gd name="connsiteX31" fmla="*/ 6850 w 43045"/>
                <a:gd name="connsiteY31" fmla="*/ 37008 h 40893"/>
                <a:gd name="connsiteX32" fmla="*/ 6850 w 43045"/>
                <a:gd name="connsiteY32" fmla="*/ 34856 h 40893"/>
                <a:gd name="connsiteX33" fmla="*/ 4698 w 43045"/>
                <a:gd name="connsiteY33" fmla="*/ 34856 h 40893"/>
                <a:gd name="connsiteX34" fmla="*/ 4698 w 43045"/>
                <a:gd name="connsiteY34" fmla="*/ 32703 h 40893"/>
                <a:gd name="connsiteX35" fmla="*/ 2545 w 43045"/>
                <a:gd name="connsiteY35" fmla="*/ 32703 h 40893"/>
                <a:gd name="connsiteX36" fmla="*/ 2545 w 43045"/>
                <a:gd name="connsiteY36" fmla="*/ 30551 h 40893"/>
                <a:gd name="connsiteX37" fmla="*/ 393 w 43045"/>
                <a:gd name="connsiteY37" fmla="*/ 30551 h 40893"/>
                <a:gd name="connsiteX38" fmla="*/ 393 w 43045"/>
                <a:gd name="connsiteY38" fmla="*/ 15485 h 40893"/>
                <a:gd name="connsiteX39" fmla="*/ 2545 w 43045"/>
                <a:gd name="connsiteY39" fmla="*/ 15485 h 40893"/>
                <a:gd name="connsiteX40" fmla="*/ 2545 w 43045"/>
                <a:gd name="connsiteY40" fmla="*/ 11180 h 40893"/>
                <a:gd name="connsiteX41" fmla="*/ 4698 w 43045"/>
                <a:gd name="connsiteY41" fmla="*/ 11180 h 40893"/>
                <a:gd name="connsiteX42" fmla="*/ 4698 w 43045"/>
                <a:gd name="connsiteY42" fmla="*/ 9028 h 40893"/>
                <a:gd name="connsiteX43" fmla="*/ 6850 w 43045"/>
                <a:gd name="connsiteY43" fmla="*/ 9028 h 40893"/>
                <a:gd name="connsiteX44" fmla="*/ 6850 w 43045"/>
                <a:gd name="connsiteY44" fmla="*/ 6876 h 40893"/>
                <a:gd name="connsiteX45" fmla="*/ 9002 w 43045"/>
                <a:gd name="connsiteY45" fmla="*/ 6876 h 40893"/>
                <a:gd name="connsiteX46" fmla="*/ 9002 w 43045"/>
                <a:gd name="connsiteY46" fmla="*/ 4724 h 40893"/>
                <a:gd name="connsiteX47" fmla="*/ 11154 w 43045"/>
                <a:gd name="connsiteY47" fmla="*/ 4724 h 40893"/>
                <a:gd name="connsiteX48" fmla="*/ 11154 w 43045"/>
                <a:gd name="connsiteY48" fmla="*/ 2571 h 40893"/>
                <a:gd name="connsiteX49" fmla="*/ 13307 w 43045"/>
                <a:gd name="connsiteY49" fmla="*/ 2571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45" h="40893">
                  <a:moveTo>
                    <a:pt x="13307" y="419"/>
                  </a:moveTo>
                  <a:lnTo>
                    <a:pt x="28373" y="419"/>
                  </a:lnTo>
                  <a:lnTo>
                    <a:pt x="28373" y="2571"/>
                  </a:lnTo>
                  <a:lnTo>
                    <a:pt x="30525" y="2571"/>
                  </a:lnTo>
                  <a:lnTo>
                    <a:pt x="30525" y="4724"/>
                  </a:lnTo>
                  <a:lnTo>
                    <a:pt x="34830" y="4724"/>
                  </a:lnTo>
                  <a:lnTo>
                    <a:pt x="34830" y="6876"/>
                  </a:lnTo>
                  <a:lnTo>
                    <a:pt x="36982" y="6876"/>
                  </a:lnTo>
                  <a:lnTo>
                    <a:pt x="36982" y="9028"/>
                  </a:lnTo>
                  <a:lnTo>
                    <a:pt x="39134" y="9028"/>
                  </a:lnTo>
                  <a:lnTo>
                    <a:pt x="39134" y="11180"/>
                  </a:lnTo>
                  <a:lnTo>
                    <a:pt x="41286" y="11180"/>
                  </a:lnTo>
                  <a:lnTo>
                    <a:pt x="41286" y="13333"/>
                  </a:lnTo>
                  <a:lnTo>
                    <a:pt x="43439" y="13333"/>
                  </a:lnTo>
                  <a:lnTo>
                    <a:pt x="43439" y="26246"/>
                  </a:lnTo>
                  <a:lnTo>
                    <a:pt x="41286" y="26246"/>
                  </a:lnTo>
                  <a:lnTo>
                    <a:pt x="41286" y="30551"/>
                  </a:lnTo>
                  <a:lnTo>
                    <a:pt x="39134" y="30551"/>
                  </a:lnTo>
                  <a:lnTo>
                    <a:pt x="39134" y="32703"/>
                  </a:lnTo>
                  <a:lnTo>
                    <a:pt x="36982" y="32703"/>
                  </a:lnTo>
                  <a:lnTo>
                    <a:pt x="36982" y="34856"/>
                  </a:lnTo>
                  <a:lnTo>
                    <a:pt x="32677" y="34856"/>
                  </a:lnTo>
                  <a:lnTo>
                    <a:pt x="32677" y="37008"/>
                  </a:lnTo>
                  <a:lnTo>
                    <a:pt x="30525" y="37008"/>
                  </a:lnTo>
                  <a:lnTo>
                    <a:pt x="30525" y="39160"/>
                  </a:lnTo>
                  <a:lnTo>
                    <a:pt x="26220" y="39160"/>
                  </a:lnTo>
                  <a:lnTo>
                    <a:pt x="26220" y="41312"/>
                  </a:lnTo>
                  <a:lnTo>
                    <a:pt x="11154" y="41312"/>
                  </a:lnTo>
                  <a:lnTo>
                    <a:pt x="11154" y="39160"/>
                  </a:lnTo>
                  <a:lnTo>
                    <a:pt x="9002" y="39160"/>
                  </a:lnTo>
                  <a:lnTo>
                    <a:pt x="9002" y="37008"/>
                  </a:lnTo>
                  <a:lnTo>
                    <a:pt x="6850" y="37008"/>
                  </a:lnTo>
                  <a:lnTo>
                    <a:pt x="6850" y="34856"/>
                  </a:lnTo>
                  <a:lnTo>
                    <a:pt x="4698" y="34856"/>
                  </a:lnTo>
                  <a:lnTo>
                    <a:pt x="4698" y="32703"/>
                  </a:lnTo>
                  <a:lnTo>
                    <a:pt x="2545" y="32703"/>
                  </a:lnTo>
                  <a:lnTo>
                    <a:pt x="2545" y="30551"/>
                  </a:lnTo>
                  <a:lnTo>
                    <a:pt x="393" y="30551"/>
                  </a:lnTo>
                  <a:lnTo>
                    <a:pt x="393" y="15485"/>
                  </a:lnTo>
                  <a:lnTo>
                    <a:pt x="2545" y="15485"/>
                  </a:lnTo>
                  <a:lnTo>
                    <a:pt x="2545" y="11180"/>
                  </a:lnTo>
                  <a:lnTo>
                    <a:pt x="4698" y="11180"/>
                  </a:lnTo>
                  <a:lnTo>
                    <a:pt x="4698" y="9028"/>
                  </a:lnTo>
                  <a:lnTo>
                    <a:pt x="6850" y="9028"/>
                  </a:lnTo>
                  <a:lnTo>
                    <a:pt x="6850" y="6876"/>
                  </a:lnTo>
                  <a:lnTo>
                    <a:pt x="9002" y="6876"/>
                  </a:lnTo>
                  <a:lnTo>
                    <a:pt x="9002" y="4724"/>
                  </a:lnTo>
                  <a:lnTo>
                    <a:pt x="11154" y="4724"/>
                  </a:lnTo>
                  <a:lnTo>
                    <a:pt x="11154" y="2571"/>
                  </a:lnTo>
                  <a:lnTo>
                    <a:pt x="13307" y="2571"/>
                  </a:lnTo>
                  <a:close/>
                </a:path>
              </a:pathLst>
            </a:custGeom>
            <a:solidFill>
              <a:srgbClr val="F0F3F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1D5503FB-E860-F3D4-B8A6-EA6A1950021D}"/>
                </a:ext>
              </a:extLst>
            </p:cNvPr>
            <p:cNvSpPr/>
            <p:nvPr/>
          </p:nvSpPr>
          <p:spPr>
            <a:xfrm>
              <a:off x="12857799" y="8080708"/>
              <a:ext cx="47350" cy="58111"/>
            </a:xfrm>
            <a:custGeom>
              <a:avLst/>
              <a:gdLst>
                <a:gd name="connsiteX0" fmla="*/ 26538 w 47350"/>
                <a:gd name="connsiteY0" fmla="*/ 292 h 58111"/>
                <a:gd name="connsiteX1" fmla="*/ 28691 w 47350"/>
                <a:gd name="connsiteY1" fmla="*/ 292 h 58111"/>
                <a:gd name="connsiteX2" fmla="*/ 28691 w 47350"/>
                <a:gd name="connsiteY2" fmla="*/ 2444 h 58111"/>
                <a:gd name="connsiteX3" fmla="*/ 35148 w 47350"/>
                <a:gd name="connsiteY3" fmla="*/ 2444 h 58111"/>
                <a:gd name="connsiteX4" fmla="*/ 35148 w 47350"/>
                <a:gd name="connsiteY4" fmla="*/ 6749 h 58111"/>
                <a:gd name="connsiteX5" fmla="*/ 37300 w 47350"/>
                <a:gd name="connsiteY5" fmla="*/ 6749 h 58111"/>
                <a:gd name="connsiteX6" fmla="*/ 37300 w 47350"/>
                <a:gd name="connsiteY6" fmla="*/ 8901 h 58111"/>
                <a:gd name="connsiteX7" fmla="*/ 39452 w 47350"/>
                <a:gd name="connsiteY7" fmla="*/ 8901 h 58111"/>
                <a:gd name="connsiteX8" fmla="*/ 39452 w 47350"/>
                <a:gd name="connsiteY8" fmla="*/ 11053 h 58111"/>
                <a:gd name="connsiteX9" fmla="*/ 41604 w 47350"/>
                <a:gd name="connsiteY9" fmla="*/ 11053 h 58111"/>
                <a:gd name="connsiteX10" fmla="*/ 41604 w 47350"/>
                <a:gd name="connsiteY10" fmla="*/ 15358 h 58111"/>
                <a:gd name="connsiteX11" fmla="*/ 43757 w 47350"/>
                <a:gd name="connsiteY11" fmla="*/ 15358 h 58111"/>
                <a:gd name="connsiteX12" fmla="*/ 43757 w 47350"/>
                <a:gd name="connsiteY12" fmla="*/ 19663 h 58111"/>
                <a:gd name="connsiteX13" fmla="*/ 45909 w 47350"/>
                <a:gd name="connsiteY13" fmla="*/ 19663 h 58111"/>
                <a:gd name="connsiteX14" fmla="*/ 45909 w 47350"/>
                <a:gd name="connsiteY14" fmla="*/ 36881 h 58111"/>
                <a:gd name="connsiteX15" fmla="*/ 41604 w 47350"/>
                <a:gd name="connsiteY15" fmla="*/ 36881 h 58111"/>
                <a:gd name="connsiteX16" fmla="*/ 41604 w 47350"/>
                <a:gd name="connsiteY16" fmla="*/ 51947 h 58111"/>
                <a:gd name="connsiteX17" fmla="*/ 43757 w 47350"/>
                <a:gd name="connsiteY17" fmla="*/ 51947 h 58111"/>
                <a:gd name="connsiteX18" fmla="*/ 43757 w 47350"/>
                <a:gd name="connsiteY18" fmla="*/ 56251 h 58111"/>
                <a:gd name="connsiteX19" fmla="*/ 48061 w 47350"/>
                <a:gd name="connsiteY19" fmla="*/ 56251 h 58111"/>
                <a:gd name="connsiteX20" fmla="*/ 48061 w 47350"/>
                <a:gd name="connsiteY20" fmla="*/ 58404 h 58111"/>
                <a:gd name="connsiteX21" fmla="*/ 39452 w 47350"/>
                <a:gd name="connsiteY21" fmla="*/ 58404 h 58111"/>
                <a:gd name="connsiteX22" fmla="*/ 39452 w 47350"/>
                <a:gd name="connsiteY22" fmla="*/ 56251 h 58111"/>
                <a:gd name="connsiteX23" fmla="*/ 35148 w 47350"/>
                <a:gd name="connsiteY23" fmla="*/ 56251 h 58111"/>
                <a:gd name="connsiteX24" fmla="*/ 35148 w 47350"/>
                <a:gd name="connsiteY24" fmla="*/ 54099 h 58111"/>
                <a:gd name="connsiteX25" fmla="*/ 28691 w 47350"/>
                <a:gd name="connsiteY25" fmla="*/ 54099 h 58111"/>
                <a:gd name="connsiteX26" fmla="*/ 28691 w 47350"/>
                <a:gd name="connsiteY26" fmla="*/ 51947 h 58111"/>
                <a:gd name="connsiteX27" fmla="*/ 17929 w 47350"/>
                <a:gd name="connsiteY27" fmla="*/ 51947 h 58111"/>
                <a:gd name="connsiteX28" fmla="*/ 17929 w 47350"/>
                <a:gd name="connsiteY28" fmla="*/ 49795 h 58111"/>
                <a:gd name="connsiteX29" fmla="*/ 11472 w 47350"/>
                <a:gd name="connsiteY29" fmla="*/ 49795 h 58111"/>
                <a:gd name="connsiteX30" fmla="*/ 11472 w 47350"/>
                <a:gd name="connsiteY30" fmla="*/ 47642 h 58111"/>
                <a:gd name="connsiteX31" fmla="*/ 2863 w 47350"/>
                <a:gd name="connsiteY31" fmla="*/ 47642 h 58111"/>
                <a:gd name="connsiteX32" fmla="*/ 2863 w 47350"/>
                <a:gd name="connsiteY32" fmla="*/ 45490 h 58111"/>
                <a:gd name="connsiteX33" fmla="*/ 711 w 47350"/>
                <a:gd name="connsiteY33" fmla="*/ 45490 h 58111"/>
                <a:gd name="connsiteX34" fmla="*/ 711 w 47350"/>
                <a:gd name="connsiteY34" fmla="*/ 43338 h 58111"/>
                <a:gd name="connsiteX35" fmla="*/ 2863 w 47350"/>
                <a:gd name="connsiteY35" fmla="*/ 43338 h 58111"/>
                <a:gd name="connsiteX36" fmla="*/ 2863 w 47350"/>
                <a:gd name="connsiteY36" fmla="*/ 41185 h 58111"/>
                <a:gd name="connsiteX37" fmla="*/ 5016 w 47350"/>
                <a:gd name="connsiteY37" fmla="*/ 41185 h 58111"/>
                <a:gd name="connsiteX38" fmla="*/ 5016 w 47350"/>
                <a:gd name="connsiteY38" fmla="*/ 39033 h 58111"/>
                <a:gd name="connsiteX39" fmla="*/ 7168 w 47350"/>
                <a:gd name="connsiteY39" fmla="*/ 39033 h 58111"/>
                <a:gd name="connsiteX40" fmla="*/ 7168 w 47350"/>
                <a:gd name="connsiteY40" fmla="*/ 36881 h 58111"/>
                <a:gd name="connsiteX41" fmla="*/ 9320 w 47350"/>
                <a:gd name="connsiteY41" fmla="*/ 36881 h 58111"/>
                <a:gd name="connsiteX42" fmla="*/ 9320 w 47350"/>
                <a:gd name="connsiteY42" fmla="*/ 34729 h 58111"/>
                <a:gd name="connsiteX43" fmla="*/ 11472 w 47350"/>
                <a:gd name="connsiteY43" fmla="*/ 34729 h 58111"/>
                <a:gd name="connsiteX44" fmla="*/ 11472 w 47350"/>
                <a:gd name="connsiteY44" fmla="*/ 32576 h 58111"/>
                <a:gd name="connsiteX45" fmla="*/ 13625 w 47350"/>
                <a:gd name="connsiteY45" fmla="*/ 32576 h 58111"/>
                <a:gd name="connsiteX46" fmla="*/ 13625 w 47350"/>
                <a:gd name="connsiteY46" fmla="*/ 30424 h 58111"/>
                <a:gd name="connsiteX47" fmla="*/ 15777 w 47350"/>
                <a:gd name="connsiteY47" fmla="*/ 30424 h 58111"/>
                <a:gd name="connsiteX48" fmla="*/ 15777 w 47350"/>
                <a:gd name="connsiteY48" fmla="*/ 28272 h 58111"/>
                <a:gd name="connsiteX49" fmla="*/ 17929 w 47350"/>
                <a:gd name="connsiteY49" fmla="*/ 28272 h 58111"/>
                <a:gd name="connsiteX50" fmla="*/ 17929 w 47350"/>
                <a:gd name="connsiteY50" fmla="*/ 26119 h 58111"/>
                <a:gd name="connsiteX51" fmla="*/ 20082 w 47350"/>
                <a:gd name="connsiteY51" fmla="*/ 26119 h 58111"/>
                <a:gd name="connsiteX52" fmla="*/ 20082 w 47350"/>
                <a:gd name="connsiteY52" fmla="*/ 21815 h 58111"/>
                <a:gd name="connsiteX53" fmla="*/ 22234 w 47350"/>
                <a:gd name="connsiteY53" fmla="*/ 21815 h 58111"/>
                <a:gd name="connsiteX54" fmla="*/ 22234 w 47350"/>
                <a:gd name="connsiteY54" fmla="*/ 17510 h 58111"/>
                <a:gd name="connsiteX55" fmla="*/ 24386 w 47350"/>
                <a:gd name="connsiteY55" fmla="*/ 17510 h 58111"/>
                <a:gd name="connsiteX56" fmla="*/ 24386 w 47350"/>
                <a:gd name="connsiteY56" fmla="*/ 11053 h 58111"/>
                <a:gd name="connsiteX57" fmla="*/ 26538 w 47350"/>
                <a:gd name="connsiteY57" fmla="*/ 11053 h 5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7350" h="58111">
                  <a:moveTo>
                    <a:pt x="26538" y="292"/>
                  </a:moveTo>
                  <a:lnTo>
                    <a:pt x="28691" y="292"/>
                  </a:lnTo>
                  <a:lnTo>
                    <a:pt x="28691" y="2444"/>
                  </a:lnTo>
                  <a:lnTo>
                    <a:pt x="35148" y="2444"/>
                  </a:lnTo>
                  <a:lnTo>
                    <a:pt x="35148" y="6749"/>
                  </a:lnTo>
                  <a:lnTo>
                    <a:pt x="37300" y="6749"/>
                  </a:lnTo>
                  <a:lnTo>
                    <a:pt x="37300" y="8901"/>
                  </a:lnTo>
                  <a:lnTo>
                    <a:pt x="39452" y="8901"/>
                  </a:lnTo>
                  <a:lnTo>
                    <a:pt x="39452" y="11053"/>
                  </a:lnTo>
                  <a:lnTo>
                    <a:pt x="41604" y="11053"/>
                  </a:lnTo>
                  <a:lnTo>
                    <a:pt x="41604" y="15358"/>
                  </a:lnTo>
                  <a:lnTo>
                    <a:pt x="43757" y="15358"/>
                  </a:lnTo>
                  <a:lnTo>
                    <a:pt x="43757" y="19663"/>
                  </a:lnTo>
                  <a:lnTo>
                    <a:pt x="45909" y="19663"/>
                  </a:lnTo>
                  <a:lnTo>
                    <a:pt x="45909" y="36881"/>
                  </a:lnTo>
                  <a:lnTo>
                    <a:pt x="41604" y="36881"/>
                  </a:lnTo>
                  <a:lnTo>
                    <a:pt x="41604" y="51947"/>
                  </a:lnTo>
                  <a:lnTo>
                    <a:pt x="43757" y="51947"/>
                  </a:lnTo>
                  <a:lnTo>
                    <a:pt x="43757" y="56251"/>
                  </a:lnTo>
                  <a:lnTo>
                    <a:pt x="48061" y="56251"/>
                  </a:lnTo>
                  <a:lnTo>
                    <a:pt x="48061" y="58404"/>
                  </a:lnTo>
                  <a:lnTo>
                    <a:pt x="39452" y="58404"/>
                  </a:lnTo>
                  <a:lnTo>
                    <a:pt x="39452" y="56251"/>
                  </a:lnTo>
                  <a:lnTo>
                    <a:pt x="35148" y="56251"/>
                  </a:lnTo>
                  <a:lnTo>
                    <a:pt x="35148" y="54099"/>
                  </a:lnTo>
                  <a:lnTo>
                    <a:pt x="28691" y="54099"/>
                  </a:lnTo>
                  <a:lnTo>
                    <a:pt x="28691" y="51947"/>
                  </a:lnTo>
                  <a:lnTo>
                    <a:pt x="17929" y="51947"/>
                  </a:lnTo>
                  <a:lnTo>
                    <a:pt x="17929" y="49795"/>
                  </a:lnTo>
                  <a:lnTo>
                    <a:pt x="11472" y="49795"/>
                  </a:lnTo>
                  <a:lnTo>
                    <a:pt x="11472" y="47642"/>
                  </a:lnTo>
                  <a:lnTo>
                    <a:pt x="2863" y="47642"/>
                  </a:lnTo>
                  <a:lnTo>
                    <a:pt x="2863" y="45490"/>
                  </a:lnTo>
                  <a:lnTo>
                    <a:pt x="711" y="45490"/>
                  </a:lnTo>
                  <a:lnTo>
                    <a:pt x="711" y="43338"/>
                  </a:lnTo>
                  <a:lnTo>
                    <a:pt x="2863" y="43338"/>
                  </a:lnTo>
                  <a:lnTo>
                    <a:pt x="2863" y="41185"/>
                  </a:lnTo>
                  <a:lnTo>
                    <a:pt x="5016" y="41185"/>
                  </a:lnTo>
                  <a:lnTo>
                    <a:pt x="5016" y="39033"/>
                  </a:lnTo>
                  <a:lnTo>
                    <a:pt x="7168" y="39033"/>
                  </a:lnTo>
                  <a:lnTo>
                    <a:pt x="7168" y="36881"/>
                  </a:lnTo>
                  <a:lnTo>
                    <a:pt x="9320" y="36881"/>
                  </a:lnTo>
                  <a:lnTo>
                    <a:pt x="9320" y="34729"/>
                  </a:lnTo>
                  <a:lnTo>
                    <a:pt x="11472" y="34729"/>
                  </a:lnTo>
                  <a:lnTo>
                    <a:pt x="11472" y="32576"/>
                  </a:lnTo>
                  <a:lnTo>
                    <a:pt x="13625" y="32576"/>
                  </a:lnTo>
                  <a:lnTo>
                    <a:pt x="13625" y="30424"/>
                  </a:lnTo>
                  <a:lnTo>
                    <a:pt x="15777" y="30424"/>
                  </a:lnTo>
                  <a:lnTo>
                    <a:pt x="15777" y="28272"/>
                  </a:lnTo>
                  <a:lnTo>
                    <a:pt x="17929" y="28272"/>
                  </a:lnTo>
                  <a:lnTo>
                    <a:pt x="17929" y="26119"/>
                  </a:lnTo>
                  <a:lnTo>
                    <a:pt x="20082" y="26119"/>
                  </a:lnTo>
                  <a:lnTo>
                    <a:pt x="20082" y="21815"/>
                  </a:lnTo>
                  <a:lnTo>
                    <a:pt x="22234" y="21815"/>
                  </a:lnTo>
                  <a:lnTo>
                    <a:pt x="22234" y="17510"/>
                  </a:lnTo>
                  <a:lnTo>
                    <a:pt x="24386" y="17510"/>
                  </a:lnTo>
                  <a:lnTo>
                    <a:pt x="24386" y="11053"/>
                  </a:lnTo>
                  <a:lnTo>
                    <a:pt x="26538" y="11053"/>
                  </a:lnTo>
                  <a:close/>
                </a:path>
              </a:pathLst>
            </a:custGeom>
            <a:solidFill>
              <a:srgbClr val="ED6F8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88BA6BF0-462A-90EF-AEC0-3B72EBF890A5}"/>
                </a:ext>
              </a:extLst>
            </p:cNvPr>
            <p:cNvSpPr/>
            <p:nvPr/>
          </p:nvSpPr>
          <p:spPr>
            <a:xfrm>
              <a:off x="11953838" y="8474576"/>
              <a:ext cx="86091" cy="32284"/>
            </a:xfrm>
            <a:custGeom>
              <a:avLst/>
              <a:gdLst>
                <a:gd name="connsiteX0" fmla="*/ 13199 w 86091"/>
                <a:gd name="connsiteY0" fmla="*/ 475 h 32284"/>
                <a:gd name="connsiteX1" fmla="*/ 17503 w 86091"/>
                <a:gd name="connsiteY1" fmla="*/ 475 h 32284"/>
                <a:gd name="connsiteX2" fmla="*/ 17503 w 86091"/>
                <a:gd name="connsiteY2" fmla="*/ 2627 h 32284"/>
                <a:gd name="connsiteX3" fmla="*/ 23960 w 86091"/>
                <a:gd name="connsiteY3" fmla="*/ 2627 h 32284"/>
                <a:gd name="connsiteX4" fmla="*/ 23960 w 86091"/>
                <a:gd name="connsiteY4" fmla="*/ 4780 h 32284"/>
                <a:gd name="connsiteX5" fmla="*/ 30417 w 86091"/>
                <a:gd name="connsiteY5" fmla="*/ 4780 h 32284"/>
                <a:gd name="connsiteX6" fmla="*/ 30417 w 86091"/>
                <a:gd name="connsiteY6" fmla="*/ 6932 h 32284"/>
                <a:gd name="connsiteX7" fmla="*/ 32569 w 86091"/>
                <a:gd name="connsiteY7" fmla="*/ 6932 h 32284"/>
                <a:gd name="connsiteX8" fmla="*/ 32569 w 86091"/>
                <a:gd name="connsiteY8" fmla="*/ 9084 h 32284"/>
                <a:gd name="connsiteX9" fmla="*/ 39026 w 86091"/>
                <a:gd name="connsiteY9" fmla="*/ 9084 h 32284"/>
                <a:gd name="connsiteX10" fmla="*/ 39026 w 86091"/>
                <a:gd name="connsiteY10" fmla="*/ 11236 h 32284"/>
                <a:gd name="connsiteX11" fmla="*/ 41178 w 86091"/>
                <a:gd name="connsiteY11" fmla="*/ 11236 h 32284"/>
                <a:gd name="connsiteX12" fmla="*/ 41178 w 86091"/>
                <a:gd name="connsiteY12" fmla="*/ 13389 h 32284"/>
                <a:gd name="connsiteX13" fmla="*/ 45483 w 86091"/>
                <a:gd name="connsiteY13" fmla="*/ 13389 h 32284"/>
                <a:gd name="connsiteX14" fmla="*/ 45483 w 86091"/>
                <a:gd name="connsiteY14" fmla="*/ 15541 h 32284"/>
                <a:gd name="connsiteX15" fmla="*/ 47635 w 86091"/>
                <a:gd name="connsiteY15" fmla="*/ 15541 h 32284"/>
                <a:gd name="connsiteX16" fmla="*/ 47635 w 86091"/>
                <a:gd name="connsiteY16" fmla="*/ 17693 h 32284"/>
                <a:gd name="connsiteX17" fmla="*/ 51940 w 86091"/>
                <a:gd name="connsiteY17" fmla="*/ 17693 h 32284"/>
                <a:gd name="connsiteX18" fmla="*/ 51940 w 86091"/>
                <a:gd name="connsiteY18" fmla="*/ 19846 h 32284"/>
                <a:gd name="connsiteX19" fmla="*/ 62701 w 86091"/>
                <a:gd name="connsiteY19" fmla="*/ 19846 h 32284"/>
                <a:gd name="connsiteX20" fmla="*/ 62701 w 86091"/>
                <a:gd name="connsiteY20" fmla="*/ 21998 h 32284"/>
                <a:gd name="connsiteX21" fmla="*/ 73463 w 86091"/>
                <a:gd name="connsiteY21" fmla="*/ 21998 h 32284"/>
                <a:gd name="connsiteX22" fmla="*/ 73463 w 86091"/>
                <a:gd name="connsiteY22" fmla="*/ 19846 h 32284"/>
                <a:gd name="connsiteX23" fmla="*/ 86376 w 86091"/>
                <a:gd name="connsiteY23" fmla="*/ 19846 h 32284"/>
                <a:gd name="connsiteX24" fmla="*/ 86376 w 86091"/>
                <a:gd name="connsiteY24" fmla="*/ 24150 h 32284"/>
                <a:gd name="connsiteX25" fmla="*/ 84224 w 86091"/>
                <a:gd name="connsiteY25" fmla="*/ 24150 h 32284"/>
                <a:gd name="connsiteX26" fmla="*/ 84224 w 86091"/>
                <a:gd name="connsiteY26" fmla="*/ 21998 h 32284"/>
                <a:gd name="connsiteX27" fmla="*/ 79920 w 86091"/>
                <a:gd name="connsiteY27" fmla="*/ 21998 h 32284"/>
                <a:gd name="connsiteX28" fmla="*/ 79920 w 86091"/>
                <a:gd name="connsiteY28" fmla="*/ 24150 h 32284"/>
                <a:gd name="connsiteX29" fmla="*/ 77767 w 86091"/>
                <a:gd name="connsiteY29" fmla="*/ 24150 h 32284"/>
                <a:gd name="connsiteX30" fmla="*/ 77767 w 86091"/>
                <a:gd name="connsiteY30" fmla="*/ 26302 h 32284"/>
                <a:gd name="connsiteX31" fmla="*/ 75615 w 86091"/>
                <a:gd name="connsiteY31" fmla="*/ 26302 h 32284"/>
                <a:gd name="connsiteX32" fmla="*/ 75615 w 86091"/>
                <a:gd name="connsiteY32" fmla="*/ 28455 h 32284"/>
                <a:gd name="connsiteX33" fmla="*/ 71310 w 86091"/>
                <a:gd name="connsiteY33" fmla="*/ 28455 h 32284"/>
                <a:gd name="connsiteX34" fmla="*/ 71310 w 86091"/>
                <a:gd name="connsiteY34" fmla="*/ 30607 h 32284"/>
                <a:gd name="connsiteX35" fmla="*/ 67006 w 86091"/>
                <a:gd name="connsiteY35" fmla="*/ 30607 h 32284"/>
                <a:gd name="connsiteX36" fmla="*/ 67006 w 86091"/>
                <a:gd name="connsiteY36" fmla="*/ 32759 h 32284"/>
                <a:gd name="connsiteX37" fmla="*/ 30417 w 86091"/>
                <a:gd name="connsiteY37" fmla="*/ 32759 h 32284"/>
                <a:gd name="connsiteX38" fmla="*/ 30417 w 86091"/>
                <a:gd name="connsiteY38" fmla="*/ 30607 h 32284"/>
                <a:gd name="connsiteX39" fmla="*/ 23960 w 86091"/>
                <a:gd name="connsiteY39" fmla="*/ 30607 h 32284"/>
                <a:gd name="connsiteX40" fmla="*/ 23960 w 86091"/>
                <a:gd name="connsiteY40" fmla="*/ 28455 h 32284"/>
                <a:gd name="connsiteX41" fmla="*/ 19656 w 86091"/>
                <a:gd name="connsiteY41" fmla="*/ 28455 h 32284"/>
                <a:gd name="connsiteX42" fmla="*/ 19656 w 86091"/>
                <a:gd name="connsiteY42" fmla="*/ 26302 h 32284"/>
                <a:gd name="connsiteX43" fmla="*/ 15351 w 86091"/>
                <a:gd name="connsiteY43" fmla="*/ 26302 h 32284"/>
                <a:gd name="connsiteX44" fmla="*/ 15351 w 86091"/>
                <a:gd name="connsiteY44" fmla="*/ 24150 h 32284"/>
                <a:gd name="connsiteX45" fmla="*/ 13199 w 86091"/>
                <a:gd name="connsiteY45" fmla="*/ 24150 h 32284"/>
                <a:gd name="connsiteX46" fmla="*/ 13199 w 86091"/>
                <a:gd name="connsiteY46" fmla="*/ 21998 h 32284"/>
                <a:gd name="connsiteX47" fmla="*/ 8894 w 86091"/>
                <a:gd name="connsiteY47" fmla="*/ 21998 h 32284"/>
                <a:gd name="connsiteX48" fmla="*/ 8894 w 86091"/>
                <a:gd name="connsiteY48" fmla="*/ 19846 h 32284"/>
                <a:gd name="connsiteX49" fmla="*/ 6742 w 86091"/>
                <a:gd name="connsiteY49" fmla="*/ 19846 h 32284"/>
                <a:gd name="connsiteX50" fmla="*/ 6742 w 86091"/>
                <a:gd name="connsiteY50" fmla="*/ 17693 h 32284"/>
                <a:gd name="connsiteX51" fmla="*/ 4590 w 86091"/>
                <a:gd name="connsiteY51" fmla="*/ 17693 h 32284"/>
                <a:gd name="connsiteX52" fmla="*/ 4590 w 86091"/>
                <a:gd name="connsiteY52" fmla="*/ 15541 h 32284"/>
                <a:gd name="connsiteX53" fmla="*/ 285 w 86091"/>
                <a:gd name="connsiteY53" fmla="*/ 15541 h 32284"/>
                <a:gd name="connsiteX54" fmla="*/ 285 w 86091"/>
                <a:gd name="connsiteY54" fmla="*/ 6932 h 32284"/>
                <a:gd name="connsiteX55" fmla="*/ 2437 w 86091"/>
                <a:gd name="connsiteY55" fmla="*/ 6932 h 32284"/>
                <a:gd name="connsiteX56" fmla="*/ 2437 w 86091"/>
                <a:gd name="connsiteY56" fmla="*/ 4780 h 32284"/>
                <a:gd name="connsiteX57" fmla="*/ 4590 w 86091"/>
                <a:gd name="connsiteY57" fmla="*/ 4780 h 32284"/>
                <a:gd name="connsiteX58" fmla="*/ 4590 w 86091"/>
                <a:gd name="connsiteY58" fmla="*/ 9084 h 32284"/>
                <a:gd name="connsiteX59" fmla="*/ 6742 w 86091"/>
                <a:gd name="connsiteY59" fmla="*/ 9084 h 32284"/>
                <a:gd name="connsiteX60" fmla="*/ 6742 w 86091"/>
                <a:gd name="connsiteY60" fmla="*/ 6932 h 32284"/>
                <a:gd name="connsiteX61" fmla="*/ 8894 w 86091"/>
                <a:gd name="connsiteY61" fmla="*/ 6932 h 32284"/>
                <a:gd name="connsiteX62" fmla="*/ 8894 w 86091"/>
                <a:gd name="connsiteY62" fmla="*/ 4780 h 32284"/>
                <a:gd name="connsiteX63" fmla="*/ 11046 w 86091"/>
                <a:gd name="connsiteY63" fmla="*/ 4780 h 32284"/>
                <a:gd name="connsiteX64" fmla="*/ 11046 w 86091"/>
                <a:gd name="connsiteY64" fmla="*/ 2627 h 32284"/>
                <a:gd name="connsiteX65" fmla="*/ 13199 w 86091"/>
                <a:gd name="connsiteY65" fmla="*/ 2627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6091" h="32284">
                  <a:moveTo>
                    <a:pt x="13199" y="475"/>
                  </a:moveTo>
                  <a:lnTo>
                    <a:pt x="17503" y="475"/>
                  </a:lnTo>
                  <a:lnTo>
                    <a:pt x="17503" y="2627"/>
                  </a:lnTo>
                  <a:lnTo>
                    <a:pt x="23960" y="2627"/>
                  </a:lnTo>
                  <a:lnTo>
                    <a:pt x="23960" y="4780"/>
                  </a:lnTo>
                  <a:lnTo>
                    <a:pt x="30417" y="4780"/>
                  </a:lnTo>
                  <a:lnTo>
                    <a:pt x="30417" y="6932"/>
                  </a:lnTo>
                  <a:lnTo>
                    <a:pt x="32569" y="6932"/>
                  </a:lnTo>
                  <a:lnTo>
                    <a:pt x="32569" y="9084"/>
                  </a:lnTo>
                  <a:lnTo>
                    <a:pt x="39026" y="9084"/>
                  </a:lnTo>
                  <a:lnTo>
                    <a:pt x="39026" y="11236"/>
                  </a:lnTo>
                  <a:lnTo>
                    <a:pt x="41178" y="11236"/>
                  </a:lnTo>
                  <a:lnTo>
                    <a:pt x="41178" y="13389"/>
                  </a:lnTo>
                  <a:lnTo>
                    <a:pt x="45483" y="13389"/>
                  </a:lnTo>
                  <a:lnTo>
                    <a:pt x="45483" y="15541"/>
                  </a:lnTo>
                  <a:lnTo>
                    <a:pt x="47635" y="15541"/>
                  </a:lnTo>
                  <a:lnTo>
                    <a:pt x="47635" y="17693"/>
                  </a:lnTo>
                  <a:lnTo>
                    <a:pt x="51940" y="17693"/>
                  </a:lnTo>
                  <a:lnTo>
                    <a:pt x="51940" y="19846"/>
                  </a:lnTo>
                  <a:lnTo>
                    <a:pt x="62701" y="19846"/>
                  </a:lnTo>
                  <a:lnTo>
                    <a:pt x="62701" y="21998"/>
                  </a:lnTo>
                  <a:lnTo>
                    <a:pt x="73463" y="21998"/>
                  </a:lnTo>
                  <a:lnTo>
                    <a:pt x="73463" y="19846"/>
                  </a:lnTo>
                  <a:lnTo>
                    <a:pt x="86376" y="19846"/>
                  </a:lnTo>
                  <a:lnTo>
                    <a:pt x="86376" y="24150"/>
                  </a:lnTo>
                  <a:lnTo>
                    <a:pt x="84224" y="24150"/>
                  </a:lnTo>
                  <a:lnTo>
                    <a:pt x="84224" y="21998"/>
                  </a:lnTo>
                  <a:lnTo>
                    <a:pt x="79920" y="21998"/>
                  </a:lnTo>
                  <a:lnTo>
                    <a:pt x="79920" y="24150"/>
                  </a:lnTo>
                  <a:lnTo>
                    <a:pt x="77767" y="24150"/>
                  </a:lnTo>
                  <a:lnTo>
                    <a:pt x="77767" y="26302"/>
                  </a:lnTo>
                  <a:lnTo>
                    <a:pt x="75615" y="26302"/>
                  </a:lnTo>
                  <a:lnTo>
                    <a:pt x="75615" y="28455"/>
                  </a:lnTo>
                  <a:lnTo>
                    <a:pt x="71310" y="28455"/>
                  </a:lnTo>
                  <a:lnTo>
                    <a:pt x="71310" y="30607"/>
                  </a:lnTo>
                  <a:lnTo>
                    <a:pt x="67006" y="30607"/>
                  </a:lnTo>
                  <a:lnTo>
                    <a:pt x="67006" y="32759"/>
                  </a:lnTo>
                  <a:lnTo>
                    <a:pt x="30417" y="32759"/>
                  </a:lnTo>
                  <a:lnTo>
                    <a:pt x="30417" y="30607"/>
                  </a:lnTo>
                  <a:lnTo>
                    <a:pt x="23960" y="30607"/>
                  </a:lnTo>
                  <a:lnTo>
                    <a:pt x="23960" y="28455"/>
                  </a:lnTo>
                  <a:lnTo>
                    <a:pt x="19656" y="28455"/>
                  </a:lnTo>
                  <a:lnTo>
                    <a:pt x="19656" y="26302"/>
                  </a:lnTo>
                  <a:lnTo>
                    <a:pt x="15351" y="26302"/>
                  </a:lnTo>
                  <a:lnTo>
                    <a:pt x="15351" y="24150"/>
                  </a:lnTo>
                  <a:lnTo>
                    <a:pt x="13199" y="24150"/>
                  </a:lnTo>
                  <a:lnTo>
                    <a:pt x="13199" y="21998"/>
                  </a:lnTo>
                  <a:lnTo>
                    <a:pt x="8894" y="21998"/>
                  </a:lnTo>
                  <a:lnTo>
                    <a:pt x="8894" y="19846"/>
                  </a:lnTo>
                  <a:lnTo>
                    <a:pt x="6742" y="19846"/>
                  </a:lnTo>
                  <a:lnTo>
                    <a:pt x="6742" y="17693"/>
                  </a:lnTo>
                  <a:lnTo>
                    <a:pt x="4590" y="17693"/>
                  </a:lnTo>
                  <a:lnTo>
                    <a:pt x="4590" y="15541"/>
                  </a:lnTo>
                  <a:lnTo>
                    <a:pt x="285" y="15541"/>
                  </a:lnTo>
                  <a:lnTo>
                    <a:pt x="285" y="6932"/>
                  </a:lnTo>
                  <a:lnTo>
                    <a:pt x="2437" y="6932"/>
                  </a:lnTo>
                  <a:lnTo>
                    <a:pt x="2437" y="4780"/>
                  </a:lnTo>
                  <a:lnTo>
                    <a:pt x="4590" y="4780"/>
                  </a:lnTo>
                  <a:lnTo>
                    <a:pt x="4590" y="9084"/>
                  </a:lnTo>
                  <a:lnTo>
                    <a:pt x="6742" y="9084"/>
                  </a:lnTo>
                  <a:lnTo>
                    <a:pt x="6742" y="6932"/>
                  </a:lnTo>
                  <a:lnTo>
                    <a:pt x="8894" y="6932"/>
                  </a:lnTo>
                  <a:lnTo>
                    <a:pt x="8894" y="4780"/>
                  </a:lnTo>
                  <a:lnTo>
                    <a:pt x="11046" y="4780"/>
                  </a:lnTo>
                  <a:lnTo>
                    <a:pt x="11046" y="2627"/>
                  </a:lnTo>
                  <a:lnTo>
                    <a:pt x="13199" y="2627"/>
                  </a:lnTo>
                  <a:close/>
                </a:path>
              </a:pathLst>
            </a:custGeom>
            <a:solidFill>
              <a:srgbClr val="CEA076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07EF6BCB-BC33-996B-A65A-AA5786024407}"/>
                </a:ext>
              </a:extLst>
            </p:cNvPr>
            <p:cNvSpPr/>
            <p:nvPr/>
          </p:nvSpPr>
          <p:spPr>
            <a:xfrm>
              <a:off x="12724357" y="8354048"/>
              <a:ext cx="40893" cy="40893"/>
            </a:xfrm>
            <a:custGeom>
              <a:avLst/>
              <a:gdLst>
                <a:gd name="connsiteX0" fmla="*/ 9250 w 40893"/>
                <a:gd name="connsiteY0" fmla="*/ 419 h 40893"/>
                <a:gd name="connsiteX1" fmla="*/ 22164 w 40893"/>
                <a:gd name="connsiteY1" fmla="*/ 419 h 40893"/>
                <a:gd name="connsiteX2" fmla="*/ 22164 w 40893"/>
                <a:gd name="connsiteY2" fmla="*/ 2571 h 40893"/>
                <a:gd name="connsiteX3" fmla="*/ 26468 w 40893"/>
                <a:gd name="connsiteY3" fmla="*/ 2571 h 40893"/>
                <a:gd name="connsiteX4" fmla="*/ 26468 w 40893"/>
                <a:gd name="connsiteY4" fmla="*/ 4724 h 40893"/>
                <a:gd name="connsiteX5" fmla="*/ 30773 w 40893"/>
                <a:gd name="connsiteY5" fmla="*/ 4724 h 40893"/>
                <a:gd name="connsiteX6" fmla="*/ 30773 w 40893"/>
                <a:gd name="connsiteY6" fmla="*/ 6876 h 40893"/>
                <a:gd name="connsiteX7" fmla="*/ 32925 w 40893"/>
                <a:gd name="connsiteY7" fmla="*/ 6876 h 40893"/>
                <a:gd name="connsiteX8" fmla="*/ 32925 w 40893"/>
                <a:gd name="connsiteY8" fmla="*/ 9028 h 40893"/>
                <a:gd name="connsiteX9" fmla="*/ 35078 w 40893"/>
                <a:gd name="connsiteY9" fmla="*/ 9028 h 40893"/>
                <a:gd name="connsiteX10" fmla="*/ 35078 w 40893"/>
                <a:gd name="connsiteY10" fmla="*/ 11180 h 40893"/>
                <a:gd name="connsiteX11" fmla="*/ 37230 w 40893"/>
                <a:gd name="connsiteY11" fmla="*/ 11180 h 40893"/>
                <a:gd name="connsiteX12" fmla="*/ 37230 w 40893"/>
                <a:gd name="connsiteY12" fmla="*/ 13333 h 40893"/>
                <a:gd name="connsiteX13" fmla="*/ 39382 w 40893"/>
                <a:gd name="connsiteY13" fmla="*/ 13333 h 40893"/>
                <a:gd name="connsiteX14" fmla="*/ 39382 w 40893"/>
                <a:gd name="connsiteY14" fmla="*/ 15485 h 40893"/>
                <a:gd name="connsiteX15" fmla="*/ 41534 w 40893"/>
                <a:gd name="connsiteY15" fmla="*/ 15485 h 40893"/>
                <a:gd name="connsiteX16" fmla="*/ 41534 w 40893"/>
                <a:gd name="connsiteY16" fmla="*/ 28399 h 40893"/>
                <a:gd name="connsiteX17" fmla="*/ 39382 w 40893"/>
                <a:gd name="connsiteY17" fmla="*/ 28399 h 40893"/>
                <a:gd name="connsiteX18" fmla="*/ 39382 w 40893"/>
                <a:gd name="connsiteY18" fmla="*/ 32703 h 40893"/>
                <a:gd name="connsiteX19" fmla="*/ 37230 w 40893"/>
                <a:gd name="connsiteY19" fmla="*/ 32703 h 40893"/>
                <a:gd name="connsiteX20" fmla="*/ 37230 w 40893"/>
                <a:gd name="connsiteY20" fmla="*/ 34856 h 40893"/>
                <a:gd name="connsiteX21" fmla="*/ 35078 w 40893"/>
                <a:gd name="connsiteY21" fmla="*/ 34856 h 40893"/>
                <a:gd name="connsiteX22" fmla="*/ 35078 w 40893"/>
                <a:gd name="connsiteY22" fmla="*/ 37008 h 40893"/>
                <a:gd name="connsiteX23" fmla="*/ 30773 w 40893"/>
                <a:gd name="connsiteY23" fmla="*/ 37008 h 40893"/>
                <a:gd name="connsiteX24" fmla="*/ 30773 w 40893"/>
                <a:gd name="connsiteY24" fmla="*/ 39160 h 40893"/>
                <a:gd name="connsiteX25" fmla="*/ 26468 w 40893"/>
                <a:gd name="connsiteY25" fmla="*/ 39160 h 40893"/>
                <a:gd name="connsiteX26" fmla="*/ 26468 w 40893"/>
                <a:gd name="connsiteY26" fmla="*/ 41312 h 40893"/>
                <a:gd name="connsiteX27" fmla="*/ 11402 w 40893"/>
                <a:gd name="connsiteY27" fmla="*/ 41312 h 40893"/>
                <a:gd name="connsiteX28" fmla="*/ 11402 w 40893"/>
                <a:gd name="connsiteY28" fmla="*/ 39160 h 40893"/>
                <a:gd name="connsiteX29" fmla="*/ 9250 w 40893"/>
                <a:gd name="connsiteY29" fmla="*/ 39160 h 40893"/>
                <a:gd name="connsiteX30" fmla="*/ 9250 w 40893"/>
                <a:gd name="connsiteY30" fmla="*/ 37008 h 40893"/>
                <a:gd name="connsiteX31" fmla="*/ 7098 w 40893"/>
                <a:gd name="connsiteY31" fmla="*/ 37008 h 40893"/>
                <a:gd name="connsiteX32" fmla="*/ 7098 w 40893"/>
                <a:gd name="connsiteY32" fmla="*/ 34856 h 40893"/>
                <a:gd name="connsiteX33" fmla="*/ 4946 w 40893"/>
                <a:gd name="connsiteY33" fmla="*/ 34856 h 40893"/>
                <a:gd name="connsiteX34" fmla="*/ 4946 w 40893"/>
                <a:gd name="connsiteY34" fmla="*/ 32703 h 40893"/>
                <a:gd name="connsiteX35" fmla="*/ 2793 w 40893"/>
                <a:gd name="connsiteY35" fmla="*/ 32703 h 40893"/>
                <a:gd name="connsiteX36" fmla="*/ 2793 w 40893"/>
                <a:gd name="connsiteY36" fmla="*/ 28399 h 40893"/>
                <a:gd name="connsiteX37" fmla="*/ 641 w 40893"/>
                <a:gd name="connsiteY37" fmla="*/ 28399 h 40893"/>
                <a:gd name="connsiteX38" fmla="*/ 641 w 40893"/>
                <a:gd name="connsiteY38" fmla="*/ 9028 h 40893"/>
                <a:gd name="connsiteX39" fmla="*/ 2793 w 40893"/>
                <a:gd name="connsiteY39" fmla="*/ 9028 h 40893"/>
                <a:gd name="connsiteX40" fmla="*/ 2793 w 40893"/>
                <a:gd name="connsiteY40" fmla="*/ 6876 h 40893"/>
                <a:gd name="connsiteX41" fmla="*/ 4946 w 40893"/>
                <a:gd name="connsiteY41" fmla="*/ 6876 h 40893"/>
                <a:gd name="connsiteX42" fmla="*/ 4946 w 40893"/>
                <a:gd name="connsiteY42" fmla="*/ 2571 h 40893"/>
                <a:gd name="connsiteX43" fmla="*/ 9250 w 40893"/>
                <a:gd name="connsiteY43" fmla="*/ 2571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893" h="40893">
                  <a:moveTo>
                    <a:pt x="9250" y="419"/>
                  </a:moveTo>
                  <a:lnTo>
                    <a:pt x="22164" y="419"/>
                  </a:lnTo>
                  <a:lnTo>
                    <a:pt x="22164" y="2571"/>
                  </a:lnTo>
                  <a:lnTo>
                    <a:pt x="26468" y="2571"/>
                  </a:lnTo>
                  <a:lnTo>
                    <a:pt x="26468" y="4724"/>
                  </a:lnTo>
                  <a:lnTo>
                    <a:pt x="30773" y="4724"/>
                  </a:lnTo>
                  <a:lnTo>
                    <a:pt x="30773" y="6876"/>
                  </a:lnTo>
                  <a:lnTo>
                    <a:pt x="32925" y="6876"/>
                  </a:lnTo>
                  <a:lnTo>
                    <a:pt x="32925" y="9028"/>
                  </a:lnTo>
                  <a:lnTo>
                    <a:pt x="35078" y="9028"/>
                  </a:lnTo>
                  <a:lnTo>
                    <a:pt x="35078" y="11180"/>
                  </a:lnTo>
                  <a:lnTo>
                    <a:pt x="37230" y="11180"/>
                  </a:lnTo>
                  <a:lnTo>
                    <a:pt x="37230" y="13333"/>
                  </a:lnTo>
                  <a:lnTo>
                    <a:pt x="39382" y="13333"/>
                  </a:lnTo>
                  <a:lnTo>
                    <a:pt x="39382" y="15485"/>
                  </a:lnTo>
                  <a:lnTo>
                    <a:pt x="41534" y="15485"/>
                  </a:lnTo>
                  <a:lnTo>
                    <a:pt x="41534" y="28399"/>
                  </a:lnTo>
                  <a:lnTo>
                    <a:pt x="39382" y="28399"/>
                  </a:lnTo>
                  <a:lnTo>
                    <a:pt x="39382" y="32703"/>
                  </a:lnTo>
                  <a:lnTo>
                    <a:pt x="37230" y="32703"/>
                  </a:lnTo>
                  <a:lnTo>
                    <a:pt x="37230" y="34856"/>
                  </a:lnTo>
                  <a:lnTo>
                    <a:pt x="35078" y="34856"/>
                  </a:lnTo>
                  <a:lnTo>
                    <a:pt x="35078" y="37008"/>
                  </a:lnTo>
                  <a:lnTo>
                    <a:pt x="30773" y="37008"/>
                  </a:lnTo>
                  <a:lnTo>
                    <a:pt x="30773" y="39160"/>
                  </a:lnTo>
                  <a:lnTo>
                    <a:pt x="26468" y="39160"/>
                  </a:lnTo>
                  <a:lnTo>
                    <a:pt x="26468" y="41312"/>
                  </a:lnTo>
                  <a:lnTo>
                    <a:pt x="11402" y="41312"/>
                  </a:lnTo>
                  <a:lnTo>
                    <a:pt x="11402" y="39160"/>
                  </a:lnTo>
                  <a:lnTo>
                    <a:pt x="9250" y="39160"/>
                  </a:lnTo>
                  <a:lnTo>
                    <a:pt x="9250" y="37008"/>
                  </a:lnTo>
                  <a:lnTo>
                    <a:pt x="7098" y="37008"/>
                  </a:lnTo>
                  <a:lnTo>
                    <a:pt x="7098" y="34856"/>
                  </a:lnTo>
                  <a:lnTo>
                    <a:pt x="4946" y="34856"/>
                  </a:lnTo>
                  <a:lnTo>
                    <a:pt x="4946" y="32703"/>
                  </a:lnTo>
                  <a:lnTo>
                    <a:pt x="2793" y="32703"/>
                  </a:lnTo>
                  <a:lnTo>
                    <a:pt x="2793" y="28399"/>
                  </a:lnTo>
                  <a:lnTo>
                    <a:pt x="641" y="28399"/>
                  </a:lnTo>
                  <a:lnTo>
                    <a:pt x="641" y="9028"/>
                  </a:lnTo>
                  <a:lnTo>
                    <a:pt x="2793" y="9028"/>
                  </a:lnTo>
                  <a:lnTo>
                    <a:pt x="2793" y="6876"/>
                  </a:lnTo>
                  <a:lnTo>
                    <a:pt x="4946" y="6876"/>
                  </a:lnTo>
                  <a:lnTo>
                    <a:pt x="4946" y="2571"/>
                  </a:lnTo>
                  <a:lnTo>
                    <a:pt x="9250" y="2571"/>
                  </a:lnTo>
                  <a:close/>
                </a:path>
              </a:pathLst>
            </a:custGeom>
            <a:solidFill>
              <a:srgbClr val="F4F6F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72B881D-337D-1B3E-3F1F-A6A2EA7D3CCC}"/>
                </a:ext>
              </a:extLst>
            </p:cNvPr>
            <p:cNvSpPr/>
            <p:nvPr/>
          </p:nvSpPr>
          <p:spPr>
            <a:xfrm>
              <a:off x="12791078" y="7934353"/>
              <a:ext cx="105462" cy="81786"/>
            </a:xfrm>
            <a:custGeom>
              <a:avLst/>
              <a:gdLst>
                <a:gd name="connsiteX0" fmla="*/ 97566 w 105462"/>
                <a:gd name="connsiteY0" fmla="*/ 224 h 81786"/>
                <a:gd name="connsiteX1" fmla="*/ 99718 w 105462"/>
                <a:gd name="connsiteY1" fmla="*/ 224 h 81786"/>
                <a:gd name="connsiteX2" fmla="*/ 99718 w 105462"/>
                <a:gd name="connsiteY2" fmla="*/ 4529 h 81786"/>
                <a:gd name="connsiteX3" fmla="*/ 106175 w 105462"/>
                <a:gd name="connsiteY3" fmla="*/ 4529 h 81786"/>
                <a:gd name="connsiteX4" fmla="*/ 106175 w 105462"/>
                <a:gd name="connsiteY4" fmla="*/ 10985 h 81786"/>
                <a:gd name="connsiteX5" fmla="*/ 99718 w 105462"/>
                <a:gd name="connsiteY5" fmla="*/ 10985 h 81786"/>
                <a:gd name="connsiteX6" fmla="*/ 99718 w 105462"/>
                <a:gd name="connsiteY6" fmla="*/ 13138 h 81786"/>
                <a:gd name="connsiteX7" fmla="*/ 91109 w 105462"/>
                <a:gd name="connsiteY7" fmla="*/ 13138 h 81786"/>
                <a:gd name="connsiteX8" fmla="*/ 91109 w 105462"/>
                <a:gd name="connsiteY8" fmla="*/ 10985 h 81786"/>
                <a:gd name="connsiteX9" fmla="*/ 84652 w 105462"/>
                <a:gd name="connsiteY9" fmla="*/ 10985 h 81786"/>
                <a:gd name="connsiteX10" fmla="*/ 84652 w 105462"/>
                <a:gd name="connsiteY10" fmla="*/ 13138 h 81786"/>
                <a:gd name="connsiteX11" fmla="*/ 82500 w 105462"/>
                <a:gd name="connsiteY11" fmla="*/ 13138 h 81786"/>
                <a:gd name="connsiteX12" fmla="*/ 82500 w 105462"/>
                <a:gd name="connsiteY12" fmla="*/ 15290 h 81786"/>
                <a:gd name="connsiteX13" fmla="*/ 76043 w 105462"/>
                <a:gd name="connsiteY13" fmla="*/ 15290 h 81786"/>
                <a:gd name="connsiteX14" fmla="*/ 76043 w 105462"/>
                <a:gd name="connsiteY14" fmla="*/ 19595 h 81786"/>
                <a:gd name="connsiteX15" fmla="*/ 73891 w 105462"/>
                <a:gd name="connsiteY15" fmla="*/ 19595 h 81786"/>
                <a:gd name="connsiteX16" fmla="*/ 73891 w 105462"/>
                <a:gd name="connsiteY16" fmla="*/ 21747 h 81786"/>
                <a:gd name="connsiteX17" fmla="*/ 67434 w 105462"/>
                <a:gd name="connsiteY17" fmla="*/ 21747 h 81786"/>
                <a:gd name="connsiteX18" fmla="*/ 67434 w 105462"/>
                <a:gd name="connsiteY18" fmla="*/ 23899 h 81786"/>
                <a:gd name="connsiteX19" fmla="*/ 60977 w 105462"/>
                <a:gd name="connsiteY19" fmla="*/ 23899 h 81786"/>
                <a:gd name="connsiteX20" fmla="*/ 60977 w 105462"/>
                <a:gd name="connsiteY20" fmla="*/ 32508 h 81786"/>
                <a:gd name="connsiteX21" fmla="*/ 54520 w 105462"/>
                <a:gd name="connsiteY21" fmla="*/ 32508 h 81786"/>
                <a:gd name="connsiteX22" fmla="*/ 54520 w 105462"/>
                <a:gd name="connsiteY22" fmla="*/ 30356 h 81786"/>
                <a:gd name="connsiteX23" fmla="*/ 48063 w 105462"/>
                <a:gd name="connsiteY23" fmla="*/ 30356 h 81786"/>
                <a:gd name="connsiteX24" fmla="*/ 48063 w 105462"/>
                <a:gd name="connsiteY24" fmla="*/ 32508 h 81786"/>
                <a:gd name="connsiteX25" fmla="*/ 45911 w 105462"/>
                <a:gd name="connsiteY25" fmla="*/ 32508 h 81786"/>
                <a:gd name="connsiteX26" fmla="*/ 45911 w 105462"/>
                <a:gd name="connsiteY26" fmla="*/ 34661 h 81786"/>
                <a:gd name="connsiteX27" fmla="*/ 41606 w 105462"/>
                <a:gd name="connsiteY27" fmla="*/ 34661 h 81786"/>
                <a:gd name="connsiteX28" fmla="*/ 41606 w 105462"/>
                <a:gd name="connsiteY28" fmla="*/ 36813 h 81786"/>
                <a:gd name="connsiteX29" fmla="*/ 39454 w 105462"/>
                <a:gd name="connsiteY29" fmla="*/ 36813 h 81786"/>
                <a:gd name="connsiteX30" fmla="*/ 39454 w 105462"/>
                <a:gd name="connsiteY30" fmla="*/ 41117 h 81786"/>
                <a:gd name="connsiteX31" fmla="*/ 37302 w 105462"/>
                <a:gd name="connsiteY31" fmla="*/ 41117 h 81786"/>
                <a:gd name="connsiteX32" fmla="*/ 37302 w 105462"/>
                <a:gd name="connsiteY32" fmla="*/ 43270 h 81786"/>
                <a:gd name="connsiteX33" fmla="*/ 35150 w 105462"/>
                <a:gd name="connsiteY33" fmla="*/ 43270 h 81786"/>
                <a:gd name="connsiteX34" fmla="*/ 35150 w 105462"/>
                <a:gd name="connsiteY34" fmla="*/ 49727 h 81786"/>
                <a:gd name="connsiteX35" fmla="*/ 30845 w 105462"/>
                <a:gd name="connsiteY35" fmla="*/ 49727 h 81786"/>
                <a:gd name="connsiteX36" fmla="*/ 30845 w 105462"/>
                <a:gd name="connsiteY36" fmla="*/ 54031 h 81786"/>
                <a:gd name="connsiteX37" fmla="*/ 26540 w 105462"/>
                <a:gd name="connsiteY37" fmla="*/ 54031 h 81786"/>
                <a:gd name="connsiteX38" fmla="*/ 26540 w 105462"/>
                <a:gd name="connsiteY38" fmla="*/ 60488 h 81786"/>
                <a:gd name="connsiteX39" fmla="*/ 20084 w 105462"/>
                <a:gd name="connsiteY39" fmla="*/ 60488 h 81786"/>
                <a:gd name="connsiteX40" fmla="*/ 20084 w 105462"/>
                <a:gd name="connsiteY40" fmla="*/ 62640 h 81786"/>
                <a:gd name="connsiteX41" fmla="*/ 22236 w 105462"/>
                <a:gd name="connsiteY41" fmla="*/ 62640 h 81786"/>
                <a:gd name="connsiteX42" fmla="*/ 22236 w 105462"/>
                <a:gd name="connsiteY42" fmla="*/ 66945 h 81786"/>
                <a:gd name="connsiteX43" fmla="*/ 20084 w 105462"/>
                <a:gd name="connsiteY43" fmla="*/ 66945 h 81786"/>
                <a:gd name="connsiteX44" fmla="*/ 20084 w 105462"/>
                <a:gd name="connsiteY44" fmla="*/ 69097 h 81786"/>
                <a:gd name="connsiteX45" fmla="*/ 17931 w 105462"/>
                <a:gd name="connsiteY45" fmla="*/ 69097 h 81786"/>
                <a:gd name="connsiteX46" fmla="*/ 17931 w 105462"/>
                <a:gd name="connsiteY46" fmla="*/ 73402 h 81786"/>
                <a:gd name="connsiteX47" fmla="*/ 13627 w 105462"/>
                <a:gd name="connsiteY47" fmla="*/ 73402 h 81786"/>
                <a:gd name="connsiteX48" fmla="*/ 13627 w 105462"/>
                <a:gd name="connsiteY48" fmla="*/ 75554 h 81786"/>
                <a:gd name="connsiteX49" fmla="*/ 11474 w 105462"/>
                <a:gd name="connsiteY49" fmla="*/ 75554 h 81786"/>
                <a:gd name="connsiteX50" fmla="*/ 11474 w 105462"/>
                <a:gd name="connsiteY50" fmla="*/ 77706 h 81786"/>
                <a:gd name="connsiteX51" fmla="*/ 9322 w 105462"/>
                <a:gd name="connsiteY51" fmla="*/ 77706 h 81786"/>
                <a:gd name="connsiteX52" fmla="*/ 9322 w 105462"/>
                <a:gd name="connsiteY52" fmla="*/ 79859 h 81786"/>
                <a:gd name="connsiteX53" fmla="*/ 7170 w 105462"/>
                <a:gd name="connsiteY53" fmla="*/ 79859 h 81786"/>
                <a:gd name="connsiteX54" fmla="*/ 7170 w 105462"/>
                <a:gd name="connsiteY54" fmla="*/ 82011 h 81786"/>
                <a:gd name="connsiteX55" fmla="*/ 5018 w 105462"/>
                <a:gd name="connsiteY55" fmla="*/ 82011 h 81786"/>
                <a:gd name="connsiteX56" fmla="*/ 5018 w 105462"/>
                <a:gd name="connsiteY56" fmla="*/ 77706 h 81786"/>
                <a:gd name="connsiteX57" fmla="*/ 2865 w 105462"/>
                <a:gd name="connsiteY57" fmla="*/ 77706 h 81786"/>
                <a:gd name="connsiteX58" fmla="*/ 2865 w 105462"/>
                <a:gd name="connsiteY58" fmla="*/ 75554 h 81786"/>
                <a:gd name="connsiteX59" fmla="*/ 9322 w 105462"/>
                <a:gd name="connsiteY59" fmla="*/ 75554 h 81786"/>
                <a:gd name="connsiteX60" fmla="*/ 9322 w 105462"/>
                <a:gd name="connsiteY60" fmla="*/ 71249 h 81786"/>
                <a:gd name="connsiteX61" fmla="*/ 11474 w 105462"/>
                <a:gd name="connsiteY61" fmla="*/ 71249 h 81786"/>
                <a:gd name="connsiteX62" fmla="*/ 11474 w 105462"/>
                <a:gd name="connsiteY62" fmla="*/ 69097 h 81786"/>
                <a:gd name="connsiteX63" fmla="*/ 15779 w 105462"/>
                <a:gd name="connsiteY63" fmla="*/ 69097 h 81786"/>
                <a:gd name="connsiteX64" fmla="*/ 15779 w 105462"/>
                <a:gd name="connsiteY64" fmla="*/ 64793 h 81786"/>
                <a:gd name="connsiteX65" fmla="*/ 13627 w 105462"/>
                <a:gd name="connsiteY65" fmla="*/ 64793 h 81786"/>
                <a:gd name="connsiteX66" fmla="*/ 13627 w 105462"/>
                <a:gd name="connsiteY66" fmla="*/ 62640 h 81786"/>
                <a:gd name="connsiteX67" fmla="*/ 9322 w 105462"/>
                <a:gd name="connsiteY67" fmla="*/ 62640 h 81786"/>
                <a:gd name="connsiteX68" fmla="*/ 9322 w 105462"/>
                <a:gd name="connsiteY68" fmla="*/ 56183 h 81786"/>
                <a:gd name="connsiteX69" fmla="*/ 7170 w 105462"/>
                <a:gd name="connsiteY69" fmla="*/ 56183 h 81786"/>
                <a:gd name="connsiteX70" fmla="*/ 7170 w 105462"/>
                <a:gd name="connsiteY70" fmla="*/ 58336 h 81786"/>
                <a:gd name="connsiteX71" fmla="*/ 713 w 105462"/>
                <a:gd name="connsiteY71" fmla="*/ 58336 h 81786"/>
                <a:gd name="connsiteX72" fmla="*/ 713 w 105462"/>
                <a:gd name="connsiteY72" fmla="*/ 54031 h 81786"/>
                <a:gd name="connsiteX73" fmla="*/ 2865 w 105462"/>
                <a:gd name="connsiteY73" fmla="*/ 54031 h 81786"/>
                <a:gd name="connsiteX74" fmla="*/ 2865 w 105462"/>
                <a:gd name="connsiteY74" fmla="*/ 51879 h 81786"/>
                <a:gd name="connsiteX75" fmla="*/ 5018 w 105462"/>
                <a:gd name="connsiteY75" fmla="*/ 51879 h 81786"/>
                <a:gd name="connsiteX76" fmla="*/ 5018 w 105462"/>
                <a:gd name="connsiteY76" fmla="*/ 49727 h 81786"/>
                <a:gd name="connsiteX77" fmla="*/ 9322 w 105462"/>
                <a:gd name="connsiteY77" fmla="*/ 49727 h 81786"/>
                <a:gd name="connsiteX78" fmla="*/ 9322 w 105462"/>
                <a:gd name="connsiteY78" fmla="*/ 47574 h 81786"/>
                <a:gd name="connsiteX79" fmla="*/ 11474 w 105462"/>
                <a:gd name="connsiteY79" fmla="*/ 47574 h 81786"/>
                <a:gd name="connsiteX80" fmla="*/ 11474 w 105462"/>
                <a:gd name="connsiteY80" fmla="*/ 45422 h 81786"/>
                <a:gd name="connsiteX81" fmla="*/ 13627 w 105462"/>
                <a:gd name="connsiteY81" fmla="*/ 45422 h 81786"/>
                <a:gd name="connsiteX82" fmla="*/ 13627 w 105462"/>
                <a:gd name="connsiteY82" fmla="*/ 43270 h 81786"/>
                <a:gd name="connsiteX83" fmla="*/ 17931 w 105462"/>
                <a:gd name="connsiteY83" fmla="*/ 43270 h 81786"/>
                <a:gd name="connsiteX84" fmla="*/ 17931 w 105462"/>
                <a:gd name="connsiteY84" fmla="*/ 41117 h 81786"/>
                <a:gd name="connsiteX85" fmla="*/ 20084 w 105462"/>
                <a:gd name="connsiteY85" fmla="*/ 41117 h 81786"/>
                <a:gd name="connsiteX86" fmla="*/ 20084 w 105462"/>
                <a:gd name="connsiteY86" fmla="*/ 38965 h 81786"/>
                <a:gd name="connsiteX87" fmla="*/ 24388 w 105462"/>
                <a:gd name="connsiteY87" fmla="*/ 38965 h 81786"/>
                <a:gd name="connsiteX88" fmla="*/ 24388 w 105462"/>
                <a:gd name="connsiteY88" fmla="*/ 36813 h 81786"/>
                <a:gd name="connsiteX89" fmla="*/ 26540 w 105462"/>
                <a:gd name="connsiteY89" fmla="*/ 36813 h 81786"/>
                <a:gd name="connsiteX90" fmla="*/ 26540 w 105462"/>
                <a:gd name="connsiteY90" fmla="*/ 34661 h 81786"/>
                <a:gd name="connsiteX91" fmla="*/ 30845 w 105462"/>
                <a:gd name="connsiteY91" fmla="*/ 34661 h 81786"/>
                <a:gd name="connsiteX92" fmla="*/ 30845 w 105462"/>
                <a:gd name="connsiteY92" fmla="*/ 32508 h 81786"/>
                <a:gd name="connsiteX93" fmla="*/ 35150 w 105462"/>
                <a:gd name="connsiteY93" fmla="*/ 32508 h 81786"/>
                <a:gd name="connsiteX94" fmla="*/ 35150 w 105462"/>
                <a:gd name="connsiteY94" fmla="*/ 30356 h 81786"/>
                <a:gd name="connsiteX95" fmla="*/ 37302 w 105462"/>
                <a:gd name="connsiteY95" fmla="*/ 30356 h 81786"/>
                <a:gd name="connsiteX96" fmla="*/ 37302 w 105462"/>
                <a:gd name="connsiteY96" fmla="*/ 28204 h 81786"/>
                <a:gd name="connsiteX97" fmla="*/ 41606 w 105462"/>
                <a:gd name="connsiteY97" fmla="*/ 28204 h 81786"/>
                <a:gd name="connsiteX98" fmla="*/ 41606 w 105462"/>
                <a:gd name="connsiteY98" fmla="*/ 26051 h 81786"/>
                <a:gd name="connsiteX99" fmla="*/ 43759 w 105462"/>
                <a:gd name="connsiteY99" fmla="*/ 26051 h 81786"/>
                <a:gd name="connsiteX100" fmla="*/ 43759 w 105462"/>
                <a:gd name="connsiteY100" fmla="*/ 23899 h 81786"/>
                <a:gd name="connsiteX101" fmla="*/ 48063 w 105462"/>
                <a:gd name="connsiteY101" fmla="*/ 23899 h 81786"/>
                <a:gd name="connsiteX102" fmla="*/ 48063 w 105462"/>
                <a:gd name="connsiteY102" fmla="*/ 21747 h 81786"/>
                <a:gd name="connsiteX103" fmla="*/ 52368 w 105462"/>
                <a:gd name="connsiteY103" fmla="*/ 21747 h 81786"/>
                <a:gd name="connsiteX104" fmla="*/ 52368 w 105462"/>
                <a:gd name="connsiteY104" fmla="*/ 19595 h 81786"/>
                <a:gd name="connsiteX105" fmla="*/ 56672 w 105462"/>
                <a:gd name="connsiteY105" fmla="*/ 19595 h 81786"/>
                <a:gd name="connsiteX106" fmla="*/ 56672 w 105462"/>
                <a:gd name="connsiteY106" fmla="*/ 17442 h 81786"/>
                <a:gd name="connsiteX107" fmla="*/ 60977 w 105462"/>
                <a:gd name="connsiteY107" fmla="*/ 17442 h 81786"/>
                <a:gd name="connsiteX108" fmla="*/ 60977 w 105462"/>
                <a:gd name="connsiteY108" fmla="*/ 15290 h 81786"/>
                <a:gd name="connsiteX109" fmla="*/ 67434 w 105462"/>
                <a:gd name="connsiteY109" fmla="*/ 15290 h 81786"/>
                <a:gd name="connsiteX110" fmla="*/ 67434 w 105462"/>
                <a:gd name="connsiteY110" fmla="*/ 13138 h 81786"/>
                <a:gd name="connsiteX111" fmla="*/ 73891 w 105462"/>
                <a:gd name="connsiteY111" fmla="*/ 13138 h 81786"/>
                <a:gd name="connsiteX112" fmla="*/ 73891 w 105462"/>
                <a:gd name="connsiteY112" fmla="*/ 10985 h 81786"/>
                <a:gd name="connsiteX113" fmla="*/ 76043 w 105462"/>
                <a:gd name="connsiteY113" fmla="*/ 10985 h 81786"/>
                <a:gd name="connsiteX114" fmla="*/ 76043 w 105462"/>
                <a:gd name="connsiteY114" fmla="*/ 8833 h 81786"/>
                <a:gd name="connsiteX115" fmla="*/ 84652 w 105462"/>
                <a:gd name="connsiteY115" fmla="*/ 8833 h 81786"/>
                <a:gd name="connsiteX116" fmla="*/ 84652 w 105462"/>
                <a:gd name="connsiteY116" fmla="*/ 6681 h 81786"/>
                <a:gd name="connsiteX117" fmla="*/ 86804 w 105462"/>
                <a:gd name="connsiteY117" fmla="*/ 6681 h 81786"/>
                <a:gd name="connsiteX118" fmla="*/ 86804 w 105462"/>
                <a:gd name="connsiteY118" fmla="*/ 4529 h 81786"/>
                <a:gd name="connsiteX119" fmla="*/ 88957 w 105462"/>
                <a:gd name="connsiteY119" fmla="*/ 4529 h 81786"/>
                <a:gd name="connsiteX120" fmla="*/ 88957 w 105462"/>
                <a:gd name="connsiteY120" fmla="*/ 2376 h 81786"/>
                <a:gd name="connsiteX121" fmla="*/ 97566 w 105462"/>
                <a:gd name="connsiteY121" fmla="*/ 2376 h 8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05462" h="81786">
                  <a:moveTo>
                    <a:pt x="97566" y="224"/>
                  </a:moveTo>
                  <a:lnTo>
                    <a:pt x="99718" y="224"/>
                  </a:lnTo>
                  <a:lnTo>
                    <a:pt x="99718" y="4529"/>
                  </a:lnTo>
                  <a:lnTo>
                    <a:pt x="106175" y="4529"/>
                  </a:lnTo>
                  <a:lnTo>
                    <a:pt x="106175" y="10985"/>
                  </a:lnTo>
                  <a:lnTo>
                    <a:pt x="99718" y="10985"/>
                  </a:lnTo>
                  <a:lnTo>
                    <a:pt x="99718" y="13138"/>
                  </a:lnTo>
                  <a:lnTo>
                    <a:pt x="91109" y="13138"/>
                  </a:lnTo>
                  <a:lnTo>
                    <a:pt x="91109" y="10985"/>
                  </a:lnTo>
                  <a:lnTo>
                    <a:pt x="84652" y="10985"/>
                  </a:lnTo>
                  <a:lnTo>
                    <a:pt x="84652" y="13138"/>
                  </a:lnTo>
                  <a:lnTo>
                    <a:pt x="82500" y="13138"/>
                  </a:lnTo>
                  <a:lnTo>
                    <a:pt x="82500" y="15290"/>
                  </a:lnTo>
                  <a:lnTo>
                    <a:pt x="76043" y="15290"/>
                  </a:lnTo>
                  <a:lnTo>
                    <a:pt x="76043" y="19595"/>
                  </a:lnTo>
                  <a:lnTo>
                    <a:pt x="73891" y="19595"/>
                  </a:lnTo>
                  <a:lnTo>
                    <a:pt x="73891" y="21747"/>
                  </a:lnTo>
                  <a:lnTo>
                    <a:pt x="67434" y="21747"/>
                  </a:lnTo>
                  <a:lnTo>
                    <a:pt x="67434" y="23899"/>
                  </a:lnTo>
                  <a:lnTo>
                    <a:pt x="60977" y="23899"/>
                  </a:lnTo>
                  <a:lnTo>
                    <a:pt x="60977" y="32508"/>
                  </a:lnTo>
                  <a:lnTo>
                    <a:pt x="54520" y="32508"/>
                  </a:lnTo>
                  <a:lnTo>
                    <a:pt x="54520" y="30356"/>
                  </a:lnTo>
                  <a:lnTo>
                    <a:pt x="48063" y="30356"/>
                  </a:lnTo>
                  <a:lnTo>
                    <a:pt x="48063" y="32508"/>
                  </a:lnTo>
                  <a:lnTo>
                    <a:pt x="45911" y="32508"/>
                  </a:lnTo>
                  <a:lnTo>
                    <a:pt x="45911" y="34661"/>
                  </a:lnTo>
                  <a:lnTo>
                    <a:pt x="41606" y="34661"/>
                  </a:lnTo>
                  <a:lnTo>
                    <a:pt x="41606" y="36813"/>
                  </a:lnTo>
                  <a:lnTo>
                    <a:pt x="39454" y="36813"/>
                  </a:lnTo>
                  <a:lnTo>
                    <a:pt x="39454" y="41117"/>
                  </a:lnTo>
                  <a:lnTo>
                    <a:pt x="37302" y="41117"/>
                  </a:lnTo>
                  <a:lnTo>
                    <a:pt x="37302" y="43270"/>
                  </a:lnTo>
                  <a:lnTo>
                    <a:pt x="35150" y="43270"/>
                  </a:lnTo>
                  <a:lnTo>
                    <a:pt x="35150" y="49727"/>
                  </a:lnTo>
                  <a:lnTo>
                    <a:pt x="30845" y="49727"/>
                  </a:lnTo>
                  <a:lnTo>
                    <a:pt x="30845" y="54031"/>
                  </a:lnTo>
                  <a:lnTo>
                    <a:pt x="26540" y="54031"/>
                  </a:lnTo>
                  <a:lnTo>
                    <a:pt x="26540" y="60488"/>
                  </a:lnTo>
                  <a:lnTo>
                    <a:pt x="20084" y="60488"/>
                  </a:lnTo>
                  <a:lnTo>
                    <a:pt x="20084" y="62640"/>
                  </a:lnTo>
                  <a:lnTo>
                    <a:pt x="22236" y="62640"/>
                  </a:lnTo>
                  <a:lnTo>
                    <a:pt x="22236" y="66945"/>
                  </a:lnTo>
                  <a:lnTo>
                    <a:pt x="20084" y="66945"/>
                  </a:lnTo>
                  <a:lnTo>
                    <a:pt x="20084" y="69097"/>
                  </a:lnTo>
                  <a:lnTo>
                    <a:pt x="17931" y="69097"/>
                  </a:lnTo>
                  <a:lnTo>
                    <a:pt x="17931" y="73402"/>
                  </a:lnTo>
                  <a:lnTo>
                    <a:pt x="13627" y="73402"/>
                  </a:lnTo>
                  <a:lnTo>
                    <a:pt x="13627" y="75554"/>
                  </a:lnTo>
                  <a:lnTo>
                    <a:pt x="11474" y="75554"/>
                  </a:lnTo>
                  <a:lnTo>
                    <a:pt x="11474" y="77706"/>
                  </a:lnTo>
                  <a:lnTo>
                    <a:pt x="9322" y="77706"/>
                  </a:lnTo>
                  <a:lnTo>
                    <a:pt x="9322" y="79859"/>
                  </a:lnTo>
                  <a:lnTo>
                    <a:pt x="7170" y="79859"/>
                  </a:lnTo>
                  <a:lnTo>
                    <a:pt x="7170" y="82011"/>
                  </a:lnTo>
                  <a:lnTo>
                    <a:pt x="5018" y="82011"/>
                  </a:lnTo>
                  <a:lnTo>
                    <a:pt x="5018" y="77706"/>
                  </a:lnTo>
                  <a:lnTo>
                    <a:pt x="2865" y="77706"/>
                  </a:lnTo>
                  <a:lnTo>
                    <a:pt x="2865" y="75554"/>
                  </a:lnTo>
                  <a:lnTo>
                    <a:pt x="9322" y="75554"/>
                  </a:lnTo>
                  <a:lnTo>
                    <a:pt x="9322" y="71249"/>
                  </a:lnTo>
                  <a:lnTo>
                    <a:pt x="11474" y="71249"/>
                  </a:lnTo>
                  <a:lnTo>
                    <a:pt x="11474" y="69097"/>
                  </a:lnTo>
                  <a:lnTo>
                    <a:pt x="15779" y="69097"/>
                  </a:lnTo>
                  <a:lnTo>
                    <a:pt x="15779" y="64793"/>
                  </a:lnTo>
                  <a:lnTo>
                    <a:pt x="13627" y="64793"/>
                  </a:lnTo>
                  <a:lnTo>
                    <a:pt x="13627" y="62640"/>
                  </a:lnTo>
                  <a:lnTo>
                    <a:pt x="9322" y="62640"/>
                  </a:lnTo>
                  <a:lnTo>
                    <a:pt x="9322" y="56183"/>
                  </a:lnTo>
                  <a:lnTo>
                    <a:pt x="7170" y="56183"/>
                  </a:lnTo>
                  <a:lnTo>
                    <a:pt x="7170" y="58336"/>
                  </a:lnTo>
                  <a:lnTo>
                    <a:pt x="713" y="58336"/>
                  </a:lnTo>
                  <a:lnTo>
                    <a:pt x="713" y="54031"/>
                  </a:lnTo>
                  <a:lnTo>
                    <a:pt x="2865" y="54031"/>
                  </a:lnTo>
                  <a:lnTo>
                    <a:pt x="2865" y="51879"/>
                  </a:lnTo>
                  <a:lnTo>
                    <a:pt x="5018" y="51879"/>
                  </a:lnTo>
                  <a:lnTo>
                    <a:pt x="5018" y="49727"/>
                  </a:lnTo>
                  <a:lnTo>
                    <a:pt x="9322" y="49727"/>
                  </a:lnTo>
                  <a:lnTo>
                    <a:pt x="9322" y="47574"/>
                  </a:lnTo>
                  <a:lnTo>
                    <a:pt x="11474" y="47574"/>
                  </a:lnTo>
                  <a:lnTo>
                    <a:pt x="11474" y="45422"/>
                  </a:lnTo>
                  <a:lnTo>
                    <a:pt x="13627" y="45422"/>
                  </a:lnTo>
                  <a:lnTo>
                    <a:pt x="13627" y="43270"/>
                  </a:lnTo>
                  <a:lnTo>
                    <a:pt x="17931" y="43270"/>
                  </a:lnTo>
                  <a:lnTo>
                    <a:pt x="17931" y="41117"/>
                  </a:lnTo>
                  <a:lnTo>
                    <a:pt x="20084" y="41117"/>
                  </a:lnTo>
                  <a:lnTo>
                    <a:pt x="20084" y="38965"/>
                  </a:lnTo>
                  <a:lnTo>
                    <a:pt x="24388" y="38965"/>
                  </a:lnTo>
                  <a:lnTo>
                    <a:pt x="24388" y="36813"/>
                  </a:lnTo>
                  <a:lnTo>
                    <a:pt x="26540" y="36813"/>
                  </a:lnTo>
                  <a:lnTo>
                    <a:pt x="26540" y="34661"/>
                  </a:lnTo>
                  <a:lnTo>
                    <a:pt x="30845" y="34661"/>
                  </a:lnTo>
                  <a:lnTo>
                    <a:pt x="30845" y="32508"/>
                  </a:lnTo>
                  <a:lnTo>
                    <a:pt x="35150" y="32508"/>
                  </a:lnTo>
                  <a:lnTo>
                    <a:pt x="35150" y="30356"/>
                  </a:lnTo>
                  <a:lnTo>
                    <a:pt x="37302" y="30356"/>
                  </a:lnTo>
                  <a:lnTo>
                    <a:pt x="37302" y="28204"/>
                  </a:lnTo>
                  <a:lnTo>
                    <a:pt x="41606" y="28204"/>
                  </a:lnTo>
                  <a:lnTo>
                    <a:pt x="41606" y="26051"/>
                  </a:lnTo>
                  <a:lnTo>
                    <a:pt x="43759" y="26051"/>
                  </a:lnTo>
                  <a:lnTo>
                    <a:pt x="43759" y="23899"/>
                  </a:lnTo>
                  <a:lnTo>
                    <a:pt x="48063" y="23899"/>
                  </a:lnTo>
                  <a:lnTo>
                    <a:pt x="48063" y="21747"/>
                  </a:lnTo>
                  <a:lnTo>
                    <a:pt x="52368" y="21747"/>
                  </a:lnTo>
                  <a:lnTo>
                    <a:pt x="52368" y="19595"/>
                  </a:lnTo>
                  <a:lnTo>
                    <a:pt x="56672" y="19595"/>
                  </a:lnTo>
                  <a:lnTo>
                    <a:pt x="56672" y="17442"/>
                  </a:lnTo>
                  <a:lnTo>
                    <a:pt x="60977" y="17442"/>
                  </a:lnTo>
                  <a:lnTo>
                    <a:pt x="60977" y="15290"/>
                  </a:lnTo>
                  <a:lnTo>
                    <a:pt x="67434" y="15290"/>
                  </a:lnTo>
                  <a:lnTo>
                    <a:pt x="67434" y="13138"/>
                  </a:lnTo>
                  <a:lnTo>
                    <a:pt x="73891" y="13138"/>
                  </a:lnTo>
                  <a:lnTo>
                    <a:pt x="73891" y="10985"/>
                  </a:lnTo>
                  <a:lnTo>
                    <a:pt x="76043" y="10985"/>
                  </a:lnTo>
                  <a:lnTo>
                    <a:pt x="76043" y="8833"/>
                  </a:lnTo>
                  <a:lnTo>
                    <a:pt x="84652" y="8833"/>
                  </a:lnTo>
                  <a:lnTo>
                    <a:pt x="84652" y="6681"/>
                  </a:lnTo>
                  <a:lnTo>
                    <a:pt x="86804" y="6681"/>
                  </a:lnTo>
                  <a:lnTo>
                    <a:pt x="86804" y="4529"/>
                  </a:lnTo>
                  <a:lnTo>
                    <a:pt x="88957" y="4529"/>
                  </a:lnTo>
                  <a:lnTo>
                    <a:pt x="88957" y="2376"/>
                  </a:lnTo>
                  <a:lnTo>
                    <a:pt x="97566" y="2376"/>
                  </a:lnTo>
                  <a:close/>
                </a:path>
              </a:pathLst>
            </a:custGeom>
            <a:solidFill>
              <a:srgbClr val="A0725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D46F68C4-AE1E-26C0-3FEC-2645E51A1D10}"/>
                </a:ext>
              </a:extLst>
            </p:cNvPr>
            <p:cNvSpPr/>
            <p:nvPr/>
          </p:nvSpPr>
          <p:spPr>
            <a:xfrm>
              <a:off x="12918063" y="9010496"/>
              <a:ext cx="49502" cy="60264"/>
            </a:xfrm>
            <a:custGeom>
              <a:avLst/>
              <a:gdLst>
                <a:gd name="connsiteX0" fmla="*/ 35180 w 49502"/>
                <a:gd name="connsiteY0" fmla="*/ 724 h 60264"/>
                <a:gd name="connsiteX1" fmla="*/ 37332 w 49502"/>
                <a:gd name="connsiteY1" fmla="*/ 724 h 60264"/>
                <a:gd name="connsiteX2" fmla="*/ 37332 w 49502"/>
                <a:gd name="connsiteY2" fmla="*/ 5029 h 60264"/>
                <a:gd name="connsiteX3" fmla="*/ 39484 w 49502"/>
                <a:gd name="connsiteY3" fmla="*/ 5029 h 60264"/>
                <a:gd name="connsiteX4" fmla="*/ 39484 w 49502"/>
                <a:gd name="connsiteY4" fmla="*/ 11485 h 60264"/>
                <a:gd name="connsiteX5" fmla="*/ 41636 w 49502"/>
                <a:gd name="connsiteY5" fmla="*/ 11485 h 60264"/>
                <a:gd name="connsiteX6" fmla="*/ 41636 w 49502"/>
                <a:gd name="connsiteY6" fmla="*/ 20095 h 60264"/>
                <a:gd name="connsiteX7" fmla="*/ 43789 w 49502"/>
                <a:gd name="connsiteY7" fmla="*/ 20095 h 60264"/>
                <a:gd name="connsiteX8" fmla="*/ 43789 w 49502"/>
                <a:gd name="connsiteY8" fmla="*/ 26551 h 60264"/>
                <a:gd name="connsiteX9" fmla="*/ 45941 w 49502"/>
                <a:gd name="connsiteY9" fmla="*/ 26551 h 60264"/>
                <a:gd name="connsiteX10" fmla="*/ 45941 w 49502"/>
                <a:gd name="connsiteY10" fmla="*/ 35161 h 60264"/>
                <a:gd name="connsiteX11" fmla="*/ 48093 w 49502"/>
                <a:gd name="connsiteY11" fmla="*/ 35161 h 60264"/>
                <a:gd name="connsiteX12" fmla="*/ 48093 w 49502"/>
                <a:gd name="connsiteY12" fmla="*/ 43770 h 60264"/>
                <a:gd name="connsiteX13" fmla="*/ 50246 w 49502"/>
                <a:gd name="connsiteY13" fmla="*/ 43770 h 60264"/>
                <a:gd name="connsiteX14" fmla="*/ 50246 w 49502"/>
                <a:gd name="connsiteY14" fmla="*/ 60988 h 60264"/>
                <a:gd name="connsiteX15" fmla="*/ 45941 w 49502"/>
                <a:gd name="connsiteY15" fmla="*/ 60988 h 60264"/>
                <a:gd name="connsiteX16" fmla="*/ 45941 w 49502"/>
                <a:gd name="connsiteY16" fmla="*/ 58836 h 60264"/>
                <a:gd name="connsiteX17" fmla="*/ 43789 w 49502"/>
                <a:gd name="connsiteY17" fmla="*/ 58836 h 60264"/>
                <a:gd name="connsiteX18" fmla="*/ 43789 w 49502"/>
                <a:gd name="connsiteY18" fmla="*/ 56683 h 60264"/>
                <a:gd name="connsiteX19" fmla="*/ 37332 w 49502"/>
                <a:gd name="connsiteY19" fmla="*/ 56683 h 60264"/>
                <a:gd name="connsiteX20" fmla="*/ 37332 w 49502"/>
                <a:gd name="connsiteY20" fmla="*/ 54531 h 60264"/>
                <a:gd name="connsiteX21" fmla="*/ 33027 w 49502"/>
                <a:gd name="connsiteY21" fmla="*/ 54531 h 60264"/>
                <a:gd name="connsiteX22" fmla="*/ 33027 w 49502"/>
                <a:gd name="connsiteY22" fmla="*/ 52379 h 60264"/>
                <a:gd name="connsiteX23" fmla="*/ 20114 w 49502"/>
                <a:gd name="connsiteY23" fmla="*/ 52379 h 60264"/>
                <a:gd name="connsiteX24" fmla="*/ 20114 w 49502"/>
                <a:gd name="connsiteY24" fmla="*/ 50227 h 60264"/>
                <a:gd name="connsiteX25" fmla="*/ 9352 w 49502"/>
                <a:gd name="connsiteY25" fmla="*/ 50227 h 60264"/>
                <a:gd name="connsiteX26" fmla="*/ 9352 w 49502"/>
                <a:gd name="connsiteY26" fmla="*/ 48074 h 60264"/>
                <a:gd name="connsiteX27" fmla="*/ 743 w 49502"/>
                <a:gd name="connsiteY27" fmla="*/ 48074 h 60264"/>
                <a:gd name="connsiteX28" fmla="*/ 743 w 49502"/>
                <a:gd name="connsiteY28" fmla="*/ 43770 h 60264"/>
                <a:gd name="connsiteX29" fmla="*/ 5048 w 49502"/>
                <a:gd name="connsiteY29" fmla="*/ 43770 h 60264"/>
                <a:gd name="connsiteX30" fmla="*/ 5048 w 49502"/>
                <a:gd name="connsiteY30" fmla="*/ 41617 h 60264"/>
                <a:gd name="connsiteX31" fmla="*/ 9352 w 49502"/>
                <a:gd name="connsiteY31" fmla="*/ 41617 h 60264"/>
                <a:gd name="connsiteX32" fmla="*/ 9352 w 49502"/>
                <a:gd name="connsiteY32" fmla="*/ 39465 h 60264"/>
                <a:gd name="connsiteX33" fmla="*/ 11504 w 49502"/>
                <a:gd name="connsiteY33" fmla="*/ 39465 h 60264"/>
                <a:gd name="connsiteX34" fmla="*/ 11504 w 49502"/>
                <a:gd name="connsiteY34" fmla="*/ 37313 h 60264"/>
                <a:gd name="connsiteX35" fmla="*/ 13657 w 49502"/>
                <a:gd name="connsiteY35" fmla="*/ 37313 h 60264"/>
                <a:gd name="connsiteX36" fmla="*/ 13657 w 49502"/>
                <a:gd name="connsiteY36" fmla="*/ 35161 h 60264"/>
                <a:gd name="connsiteX37" fmla="*/ 15809 w 49502"/>
                <a:gd name="connsiteY37" fmla="*/ 35161 h 60264"/>
                <a:gd name="connsiteX38" fmla="*/ 15809 w 49502"/>
                <a:gd name="connsiteY38" fmla="*/ 15790 h 60264"/>
                <a:gd name="connsiteX39" fmla="*/ 17961 w 49502"/>
                <a:gd name="connsiteY39" fmla="*/ 15790 h 60264"/>
                <a:gd name="connsiteX40" fmla="*/ 17961 w 49502"/>
                <a:gd name="connsiteY40" fmla="*/ 13638 h 60264"/>
                <a:gd name="connsiteX41" fmla="*/ 22266 w 49502"/>
                <a:gd name="connsiteY41" fmla="*/ 13638 h 60264"/>
                <a:gd name="connsiteX42" fmla="*/ 22266 w 49502"/>
                <a:gd name="connsiteY42" fmla="*/ 24399 h 60264"/>
                <a:gd name="connsiteX43" fmla="*/ 24418 w 49502"/>
                <a:gd name="connsiteY43" fmla="*/ 24399 h 60264"/>
                <a:gd name="connsiteX44" fmla="*/ 24418 w 49502"/>
                <a:gd name="connsiteY44" fmla="*/ 17942 h 60264"/>
                <a:gd name="connsiteX45" fmla="*/ 26570 w 49502"/>
                <a:gd name="connsiteY45" fmla="*/ 17942 h 60264"/>
                <a:gd name="connsiteX46" fmla="*/ 26570 w 49502"/>
                <a:gd name="connsiteY46" fmla="*/ 20095 h 60264"/>
                <a:gd name="connsiteX47" fmla="*/ 33027 w 49502"/>
                <a:gd name="connsiteY47" fmla="*/ 20095 h 60264"/>
                <a:gd name="connsiteX48" fmla="*/ 33027 w 49502"/>
                <a:gd name="connsiteY48" fmla="*/ 24399 h 60264"/>
                <a:gd name="connsiteX49" fmla="*/ 35180 w 49502"/>
                <a:gd name="connsiteY49" fmla="*/ 24399 h 60264"/>
                <a:gd name="connsiteX50" fmla="*/ 35180 w 49502"/>
                <a:gd name="connsiteY50" fmla="*/ 20095 h 60264"/>
                <a:gd name="connsiteX51" fmla="*/ 37332 w 49502"/>
                <a:gd name="connsiteY51" fmla="*/ 20095 h 60264"/>
                <a:gd name="connsiteX52" fmla="*/ 37332 w 49502"/>
                <a:gd name="connsiteY52" fmla="*/ 9333 h 60264"/>
                <a:gd name="connsiteX53" fmla="*/ 35180 w 49502"/>
                <a:gd name="connsiteY53" fmla="*/ 9333 h 6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9502" h="60264">
                  <a:moveTo>
                    <a:pt x="35180" y="724"/>
                  </a:moveTo>
                  <a:lnTo>
                    <a:pt x="37332" y="724"/>
                  </a:lnTo>
                  <a:lnTo>
                    <a:pt x="37332" y="5029"/>
                  </a:lnTo>
                  <a:lnTo>
                    <a:pt x="39484" y="5029"/>
                  </a:lnTo>
                  <a:lnTo>
                    <a:pt x="39484" y="11485"/>
                  </a:lnTo>
                  <a:lnTo>
                    <a:pt x="41636" y="11485"/>
                  </a:lnTo>
                  <a:lnTo>
                    <a:pt x="41636" y="20095"/>
                  </a:lnTo>
                  <a:lnTo>
                    <a:pt x="43789" y="20095"/>
                  </a:lnTo>
                  <a:lnTo>
                    <a:pt x="43789" y="26551"/>
                  </a:lnTo>
                  <a:lnTo>
                    <a:pt x="45941" y="26551"/>
                  </a:lnTo>
                  <a:lnTo>
                    <a:pt x="45941" y="35161"/>
                  </a:lnTo>
                  <a:lnTo>
                    <a:pt x="48093" y="35161"/>
                  </a:lnTo>
                  <a:lnTo>
                    <a:pt x="48093" y="43770"/>
                  </a:lnTo>
                  <a:lnTo>
                    <a:pt x="50246" y="43770"/>
                  </a:lnTo>
                  <a:lnTo>
                    <a:pt x="50246" y="60988"/>
                  </a:lnTo>
                  <a:lnTo>
                    <a:pt x="45941" y="60988"/>
                  </a:lnTo>
                  <a:lnTo>
                    <a:pt x="45941" y="58836"/>
                  </a:lnTo>
                  <a:lnTo>
                    <a:pt x="43789" y="58836"/>
                  </a:lnTo>
                  <a:lnTo>
                    <a:pt x="43789" y="56683"/>
                  </a:lnTo>
                  <a:lnTo>
                    <a:pt x="37332" y="56683"/>
                  </a:lnTo>
                  <a:lnTo>
                    <a:pt x="37332" y="54531"/>
                  </a:lnTo>
                  <a:lnTo>
                    <a:pt x="33027" y="54531"/>
                  </a:lnTo>
                  <a:lnTo>
                    <a:pt x="33027" y="52379"/>
                  </a:lnTo>
                  <a:lnTo>
                    <a:pt x="20114" y="52379"/>
                  </a:lnTo>
                  <a:lnTo>
                    <a:pt x="20114" y="50227"/>
                  </a:lnTo>
                  <a:lnTo>
                    <a:pt x="9352" y="50227"/>
                  </a:lnTo>
                  <a:lnTo>
                    <a:pt x="9352" y="48074"/>
                  </a:lnTo>
                  <a:lnTo>
                    <a:pt x="743" y="48074"/>
                  </a:lnTo>
                  <a:lnTo>
                    <a:pt x="743" y="43770"/>
                  </a:lnTo>
                  <a:lnTo>
                    <a:pt x="5048" y="43770"/>
                  </a:lnTo>
                  <a:lnTo>
                    <a:pt x="5048" y="41617"/>
                  </a:lnTo>
                  <a:lnTo>
                    <a:pt x="9352" y="41617"/>
                  </a:lnTo>
                  <a:lnTo>
                    <a:pt x="9352" y="39465"/>
                  </a:lnTo>
                  <a:lnTo>
                    <a:pt x="11504" y="39465"/>
                  </a:lnTo>
                  <a:lnTo>
                    <a:pt x="11504" y="37313"/>
                  </a:lnTo>
                  <a:lnTo>
                    <a:pt x="13657" y="37313"/>
                  </a:lnTo>
                  <a:lnTo>
                    <a:pt x="13657" y="35161"/>
                  </a:lnTo>
                  <a:lnTo>
                    <a:pt x="15809" y="35161"/>
                  </a:lnTo>
                  <a:lnTo>
                    <a:pt x="15809" y="15790"/>
                  </a:lnTo>
                  <a:lnTo>
                    <a:pt x="17961" y="15790"/>
                  </a:lnTo>
                  <a:lnTo>
                    <a:pt x="17961" y="13638"/>
                  </a:lnTo>
                  <a:lnTo>
                    <a:pt x="22266" y="13638"/>
                  </a:lnTo>
                  <a:lnTo>
                    <a:pt x="22266" y="24399"/>
                  </a:lnTo>
                  <a:lnTo>
                    <a:pt x="24418" y="24399"/>
                  </a:lnTo>
                  <a:lnTo>
                    <a:pt x="24418" y="17942"/>
                  </a:lnTo>
                  <a:lnTo>
                    <a:pt x="26570" y="17942"/>
                  </a:lnTo>
                  <a:lnTo>
                    <a:pt x="26570" y="20095"/>
                  </a:lnTo>
                  <a:lnTo>
                    <a:pt x="33027" y="20095"/>
                  </a:lnTo>
                  <a:lnTo>
                    <a:pt x="33027" y="24399"/>
                  </a:lnTo>
                  <a:lnTo>
                    <a:pt x="35180" y="24399"/>
                  </a:lnTo>
                  <a:lnTo>
                    <a:pt x="35180" y="20095"/>
                  </a:lnTo>
                  <a:lnTo>
                    <a:pt x="37332" y="20095"/>
                  </a:lnTo>
                  <a:lnTo>
                    <a:pt x="37332" y="9333"/>
                  </a:lnTo>
                  <a:lnTo>
                    <a:pt x="35180" y="9333"/>
                  </a:lnTo>
                  <a:close/>
                </a:path>
              </a:pathLst>
            </a:custGeom>
            <a:solidFill>
              <a:srgbClr val="EABF8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71478C0C-BFCA-73C5-31C2-C8056709C816}"/>
                </a:ext>
              </a:extLst>
            </p:cNvPr>
            <p:cNvSpPr/>
            <p:nvPr/>
          </p:nvSpPr>
          <p:spPr>
            <a:xfrm>
              <a:off x="12786773" y="8336830"/>
              <a:ext cx="27979" cy="79634"/>
            </a:xfrm>
            <a:custGeom>
              <a:avLst/>
              <a:gdLst>
                <a:gd name="connsiteX0" fmla="*/ 11432 w 27979"/>
                <a:gd name="connsiteY0" fmla="*/ 411 h 79634"/>
                <a:gd name="connsiteX1" fmla="*/ 13585 w 27979"/>
                <a:gd name="connsiteY1" fmla="*/ 411 h 79634"/>
                <a:gd name="connsiteX2" fmla="*/ 13585 w 27979"/>
                <a:gd name="connsiteY2" fmla="*/ 4716 h 79634"/>
                <a:gd name="connsiteX3" fmla="*/ 15737 w 27979"/>
                <a:gd name="connsiteY3" fmla="*/ 4716 h 79634"/>
                <a:gd name="connsiteX4" fmla="*/ 15737 w 27979"/>
                <a:gd name="connsiteY4" fmla="*/ 9020 h 79634"/>
                <a:gd name="connsiteX5" fmla="*/ 17889 w 27979"/>
                <a:gd name="connsiteY5" fmla="*/ 9020 h 79634"/>
                <a:gd name="connsiteX6" fmla="*/ 17889 w 27979"/>
                <a:gd name="connsiteY6" fmla="*/ 4716 h 79634"/>
                <a:gd name="connsiteX7" fmla="*/ 20042 w 27979"/>
                <a:gd name="connsiteY7" fmla="*/ 4716 h 79634"/>
                <a:gd name="connsiteX8" fmla="*/ 20042 w 27979"/>
                <a:gd name="connsiteY8" fmla="*/ 11172 h 79634"/>
                <a:gd name="connsiteX9" fmla="*/ 24346 w 27979"/>
                <a:gd name="connsiteY9" fmla="*/ 11172 h 79634"/>
                <a:gd name="connsiteX10" fmla="*/ 24346 w 27979"/>
                <a:gd name="connsiteY10" fmla="*/ 15477 h 79634"/>
                <a:gd name="connsiteX11" fmla="*/ 26498 w 27979"/>
                <a:gd name="connsiteY11" fmla="*/ 15477 h 79634"/>
                <a:gd name="connsiteX12" fmla="*/ 26498 w 27979"/>
                <a:gd name="connsiteY12" fmla="*/ 24086 h 79634"/>
                <a:gd name="connsiteX13" fmla="*/ 28651 w 27979"/>
                <a:gd name="connsiteY13" fmla="*/ 24086 h 79634"/>
                <a:gd name="connsiteX14" fmla="*/ 28651 w 27979"/>
                <a:gd name="connsiteY14" fmla="*/ 62827 h 79634"/>
                <a:gd name="connsiteX15" fmla="*/ 26498 w 27979"/>
                <a:gd name="connsiteY15" fmla="*/ 62827 h 79634"/>
                <a:gd name="connsiteX16" fmla="*/ 26498 w 27979"/>
                <a:gd name="connsiteY16" fmla="*/ 71436 h 79634"/>
                <a:gd name="connsiteX17" fmla="*/ 24346 w 27979"/>
                <a:gd name="connsiteY17" fmla="*/ 71436 h 79634"/>
                <a:gd name="connsiteX18" fmla="*/ 24346 w 27979"/>
                <a:gd name="connsiteY18" fmla="*/ 80046 h 79634"/>
                <a:gd name="connsiteX19" fmla="*/ 22194 w 27979"/>
                <a:gd name="connsiteY19" fmla="*/ 80046 h 79634"/>
                <a:gd name="connsiteX20" fmla="*/ 22194 w 27979"/>
                <a:gd name="connsiteY20" fmla="*/ 67132 h 79634"/>
                <a:gd name="connsiteX21" fmla="*/ 13585 w 27979"/>
                <a:gd name="connsiteY21" fmla="*/ 67132 h 79634"/>
                <a:gd name="connsiteX22" fmla="*/ 13585 w 27979"/>
                <a:gd name="connsiteY22" fmla="*/ 62827 h 79634"/>
                <a:gd name="connsiteX23" fmla="*/ 7128 w 27979"/>
                <a:gd name="connsiteY23" fmla="*/ 62827 h 79634"/>
                <a:gd name="connsiteX24" fmla="*/ 7128 w 27979"/>
                <a:gd name="connsiteY24" fmla="*/ 67132 h 79634"/>
                <a:gd name="connsiteX25" fmla="*/ 4976 w 27979"/>
                <a:gd name="connsiteY25" fmla="*/ 67132 h 79634"/>
                <a:gd name="connsiteX26" fmla="*/ 4976 w 27979"/>
                <a:gd name="connsiteY26" fmla="*/ 69284 h 79634"/>
                <a:gd name="connsiteX27" fmla="*/ 7128 w 27979"/>
                <a:gd name="connsiteY27" fmla="*/ 69284 h 79634"/>
                <a:gd name="connsiteX28" fmla="*/ 7128 w 27979"/>
                <a:gd name="connsiteY28" fmla="*/ 73589 h 79634"/>
                <a:gd name="connsiteX29" fmla="*/ 2823 w 27979"/>
                <a:gd name="connsiteY29" fmla="*/ 73589 h 79634"/>
                <a:gd name="connsiteX30" fmla="*/ 2823 w 27979"/>
                <a:gd name="connsiteY30" fmla="*/ 75741 h 79634"/>
                <a:gd name="connsiteX31" fmla="*/ 671 w 27979"/>
                <a:gd name="connsiteY31" fmla="*/ 75741 h 79634"/>
                <a:gd name="connsiteX32" fmla="*/ 671 w 27979"/>
                <a:gd name="connsiteY32" fmla="*/ 71436 h 79634"/>
                <a:gd name="connsiteX33" fmla="*/ 2823 w 27979"/>
                <a:gd name="connsiteY33" fmla="*/ 71436 h 79634"/>
                <a:gd name="connsiteX34" fmla="*/ 2823 w 27979"/>
                <a:gd name="connsiteY34" fmla="*/ 64980 h 79634"/>
                <a:gd name="connsiteX35" fmla="*/ 4976 w 27979"/>
                <a:gd name="connsiteY35" fmla="*/ 64980 h 79634"/>
                <a:gd name="connsiteX36" fmla="*/ 4976 w 27979"/>
                <a:gd name="connsiteY36" fmla="*/ 58523 h 79634"/>
                <a:gd name="connsiteX37" fmla="*/ 7128 w 27979"/>
                <a:gd name="connsiteY37" fmla="*/ 58523 h 79634"/>
                <a:gd name="connsiteX38" fmla="*/ 7128 w 27979"/>
                <a:gd name="connsiteY38" fmla="*/ 19782 h 79634"/>
                <a:gd name="connsiteX39" fmla="*/ 4976 w 27979"/>
                <a:gd name="connsiteY39" fmla="*/ 19782 h 79634"/>
                <a:gd name="connsiteX40" fmla="*/ 4976 w 27979"/>
                <a:gd name="connsiteY40" fmla="*/ 9020 h 79634"/>
                <a:gd name="connsiteX41" fmla="*/ 7128 w 27979"/>
                <a:gd name="connsiteY41" fmla="*/ 9020 h 79634"/>
                <a:gd name="connsiteX42" fmla="*/ 7128 w 27979"/>
                <a:gd name="connsiteY42" fmla="*/ 15477 h 79634"/>
                <a:gd name="connsiteX43" fmla="*/ 9280 w 27979"/>
                <a:gd name="connsiteY43" fmla="*/ 15477 h 79634"/>
                <a:gd name="connsiteX44" fmla="*/ 9280 w 27979"/>
                <a:gd name="connsiteY44" fmla="*/ 2563 h 79634"/>
                <a:gd name="connsiteX45" fmla="*/ 11432 w 27979"/>
                <a:gd name="connsiteY45" fmla="*/ 2563 h 7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979" h="79634">
                  <a:moveTo>
                    <a:pt x="11432" y="411"/>
                  </a:moveTo>
                  <a:lnTo>
                    <a:pt x="13585" y="411"/>
                  </a:lnTo>
                  <a:lnTo>
                    <a:pt x="13585" y="4716"/>
                  </a:lnTo>
                  <a:lnTo>
                    <a:pt x="15737" y="4716"/>
                  </a:lnTo>
                  <a:lnTo>
                    <a:pt x="15737" y="9020"/>
                  </a:lnTo>
                  <a:lnTo>
                    <a:pt x="17889" y="9020"/>
                  </a:lnTo>
                  <a:lnTo>
                    <a:pt x="17889" y="4716"/>
                  </a:lnTo>
                  <a:lnTo>
                    <a:pt x="20042" y="4716"/>
                  </a:lnTo>
                  <a:lnTo>
                    <a:pt x="20042" y="11172"/>
                  </a:lnTo>
                  <a:lnTo>
                    <a:pt x="24346" y="11172"/>
                  </a:lnTo>
                  <a:lnTo>
                    <a:pt x="24346" y="15477"/>
                  </a:lnTo>
                  <a:lnTo>
                    <a:pt x="26498" y="15477"/>
                  </a:lnTo>
                  <a:lnTo>
                    <a:pt x="26498" y="24086"/>
                  </a:lnTo>
                  <a:lnTo>
                    <a:pt x="28651" y="24086"/>
                  </a:lnTo>
                  <a:lnTo>
                    <a:pt x="28651" y="62827"/>
                  </a:lnTo>
                  <a:lnTo>
                    <a:pt x="26498" y="62827"/>
                  </a:lnTo>
                  <a:lnTo>
                    <a:pt x="26498" y="71436"/>
                  </a:lnTo>
                  <a:lnTo>
                    <a:pt x="24346" y="71436"/>
                  </a:lnTo>
                  <a:lnTo>
                    <a:pt x="24346" y="80046"/>
                  </a:lnTo>
                  <a:lnTo>
                    <a:pt x="22194" y="80046"/>
                  </a:lnTo>
                  <a:lnTo>
                    <a:pt x="22194" y="67132"/>
                  </a:lnTo>
                  <a:lnTo>
                    <a:pt x="13585" y="67132"/>
                  </a:lnTo>
                  <a:lnTo>
                    <a:pt x="13585" y="62827"/>
                  </a:lnTo>
                  <a:lnTo>
                    <a:pt x="7128" y="62827"/>
                  </a:lnTo>
                  <a:lnTo>
                    <a:pt x="7128" y="67132"/>
                  </a:lnTo>
                  <a:lnTo>
                    <a:pt x="4976" y="67132"/>
                  </a:lnTo>
                  <a:lnTo>
                    <a:pt x="4976" y="69284"/>
                  </a:lnTo>
                  <a:lnTo>
                    <a:pt x="7128" y="69284"/>
                  </a:lnTo>
                  <a:lnTo>
                    <a:pt x="7128" y="73589"/>
                  </a:lnTo>
                  <a:lnTo>
                    <a:pt x="2823" y="73589"/>
                  </a:lnTo>
                  <a:lnTo>
                    <a:pt x="2823" y="75741"/>
                  </a:lnTo>
                  <a:lnTo>
                    <a:pt x="671" y="75741"/>
                  </a:lnTo>
                  <a:lnTo>
                    <a:pt x="671" y="71436"/>
                  </a:lnTo>
                  <a:lnTo>
                    <a:pt x="2823" y="71436"/>
                  </a:lnTo>
                  <a:lnTo>
                    <a:pt x="2823" y="64980"/>
                  </a:lnTo>
                  <a:lnTo>
                    <a:pt x="4976" y="64980"/>
                  </a:lnTo>
                  <a:lnTo>
                    <a:pt x="4976" y="58523"/>
                  </a:lnTo>
                  <a:lnTo>
                    <a:pt x="7128" y="58523"/>
                  </a:lnTo>
                  <a:lnTo>
                    <a:pt x="7128" y="19782"/>
                  </a:lnTo>
                  <a:lnTo>
                    <a:pt x="4976" y="19782"/>
                  </a:lnTo>
                  <a:lnTo>
                    <a:pt x="4976" y="9020"/>
                  </a:lnTo>
                  <a:lnTo>
                    <a:pt x="7128" y="9020"/>
                  </a:lnTo>
                  <a:lnTo>
                    <a:pt x="7128" y="15477"/>
                  </a:lnTo>
                  <a:lnTo>
                    <a:pt x="9280" y="15477"/>
                  </a:lnTo>
                  <a:lnTo>
                    <a:pt x="9280" y="2563"/>
                  </a:lnTo>
                  <a:lnTo>
                    <a:pt x="11432" y="2563"/>
                  </a:lnTo>
                  <a:close/>
                </a:path>
              </a:pathLst>
            </a:custGeom>
            <a:solidFill>
              <a:srgbClr val="A9AEC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CAB7596-84C2-83D9-5D2B-3245A3DFA4A6}"/>
                </a:ext>
              </a:extLst>
            </p:cNvPr>
            <p:cNvSpPr/>
            <p:nvPr/>
          </p:nvSpPr>
          <p:spPr>
            <a:xfrm>
              <a:off x="11925859" y="7981703"/>
              <a:ext cx="23675" cy="118375"/>
            </a:xfrm>
            <a:custGeom>
              <a:avLst/>
              <a:gdLst>
                <a:gd name="connsiteX0" fmla="*/ 13186 w 23675"/>
                <a:gd name="connsiteY0" fmla="*/ 246 h 118375"/>
                <a:gd name="connsiteX1" fmla="*/ 15338 w 23675"/>
                <a:gd name="connsiteY1" fmla="*/ 246 h 118375"/>
                <a:gd name="connsiteX2" fmla="*/ 15338 w 23675"/>
                <a:gd name="connsiteY2" fmla="*/ 4551 h 118375"/>
                <a:gd name="connsiteX3" fmla="*/ 17490 w 23675"/>
                <a:gd name="connsiteY3" fmla="*/ 4551 h 118375"/>
                <a:gd name="connsiteX4" fmla="*/ 17490 w 23675"/>
                <a:gd name="connsiteY4" fmla="*/ 246 h 118375"/>
                <a:gd name="connsiteX5" fmla="*/ 21795 w 23675"/>
                <a:gd name="connsiteY5" fmla="*/ 246 h 118375"/>
                <a:gd name="connsiteX6" fmla="*/ 21795 w 23675"/>
                <a:gd name="connsiteY6" fmla="*/ 4551 h 118375"/>
                <a:gd name="connsiteX7" fmla="*/ 23947 w 23675"/>
                <a:gd name="connsiteY7" fmla="*/ 4551 h 118375"/>
                <a:gd name="connsiteX8" fmla="*/ 23947 w 23675"/>
                <a:gd name="connsiteY8" fmla="*/ 38987 h 118375"/>
                <a:gd name="connsiteX9" fmla="*/ 21795 w 23675"/>
                <a:gd name="connsiteY9" fmla="*/ 38987 h 118375"/>
                <a:gd name="connsiteX10" fmla="*/ 21795 w 23675"/>
                <a:gd name="connsiteY10" fmla="*/ 47596 h 118375"/>
                <a:gd name="connsiteX11" fmla="*/ 19643 w 23675"/>
                <a:gd name="connsiteY11" fmla="*/ 47596 h 118375"/>
                <a:gd name="connsiteX12" fmla="*/ 19643 w 23675"/>
                <a:gd name="connsiteY12" fmla="*/ 69119 h 118375"/>
                <a:gd name="connsiteX13" fmla="*/ 17490 w 23675"/>
                <a:gd name="connsiteY13" fmla="*/ 69119 h 118375"/>
                <a:gd name="connsiteX14" fmla="*/ 17490 w 23675"/>
                <a:gd name="connsiteY14" fmla="*/ 118622 h 118375"/>
                <a:gd name="connsiteX15" fmla="*/ 15338 w 23675"/>
                <a:gd name="connsiteY15" fmla="*/ 118622 h 118375"/>
                <a:gd name="connsiteX16" fmla="*/ 15338 w 23675"/>
                <a:gd name="connsiteY16" fmla="*/ 107860 h 118375"/>
                <a:gd name="connsiteX17" fmla="*/ 13186 w 23675"/>
                <a:gd name="connsiteY17" fmla="*/ 107860 h 118375"/>
                <a:gd name="connsiteX18" fmla="*/ 13186 w 23675"/>
                <a:gd name="connsiteY18" fmla="*/ 77728 h 118375"/>
                <a:gd name="connsiteX19" fmla="*/ 8881 w 23675"/>
                <a:gd name="connsiteY19" fmla="*/ 77728 h 118375"/>
                <a:gd name="connsiteX20" fmla="*/ 8881 w 23675"/>
                <a:gd name="connsiteY20" fmla="*/ 73424 h 118375"/>
                <a:gd name="connsiteX21" fmla="*/ 6729 w 23675"/>
                <a:gd name="connsiteY21" fmla="*/ 73424 h 118375"/>
                <a:gd name="connsiteX22" fmla="*/ 6729 w 23675"/>
                <a:gd name="connsiteY22" fmla="*/ 62662 h 118375"/>
                <a:gd name="connsiteX23" fmla="*/ 4577 w 23675"/>
                <a:gd name="connsiteY23" fmla="*/ 62662 h 118375"/>
                <a:gd name="connsiteX24" fmla="*/ 4577 w 23675"/>
                <a:gd name="connsiteY24" fmla="*/ 58358 h 118375"/>
                <a:gd name="connsiteX25" fmla="*/ 2424 w 23675"/>
                <a:gd name="connsiteY25" fmla="*/ 58358 h 118375"/>
                <a:gd name="connsiteX26" fmla="*/ 2424 w 23675"/>
                <a:gd name="connsiteY26" fmla="*/ 73424 h 118375"/>
                <a:gd name="connsiteX27" fmla="*/ 272 w 23675"/>
                <a:gd name="connsiteY27" fmla="*/ 73424 h 118375"/>
                <a:gd name="connsiteX28" fmla="*/ 272 w 23675"/>
                <a:gd name="connsiteY28" fmla="*/ 56205 h 118375"/>
                <a:gd name="connsiteX29" fmla="*/ 2424 w 23675"/>
                <a:gd name="connsiteY29" fmla="*/ 56205 h 118375"/>
                <a:gd name="connsiteX30" fmla="*/ 2424 w 23675"/>
                <a:gd name="connsiteY30" fmla="*/ 45444 h 118375"/>
                <a:gd name="connsiteX31" fmla="*/ 4577 w 23675"/>
                <a:gd name="connsiteY31" fmla="*/ 45444 h 118375"/>
                <a:gd name="connsiteX32" fmla="*/ 4577 w 23675"/>
                <a:gd name="connsiteY32" fmla="*/ 34683 h 118375"/>
                <a:gd name="connsiteX33" fmla="*/ 6729 w 23675"/>
                <a:gd name="connsiteY33" fmla="*/ 34683 h 118375"/>
                <a:gd name="connsiteX34" fmla="*/ 6729 w 23675"/>
                <a:gd name="connsiteY34" fmla="*/ 26073 h 118375"/>
                <a:gd name="connsiteX35" fmla="*/ 8881 w 23675"/>
                <a:gd name="connsiteY35" fmla="*/ 26073 h 118375"/>
                <a:gd name="connsiteX36" fmla="*/ 8881 w 23675"/>
                <a:gd name="connsiteY36" fmla="*/ 17464 h 118375"/>
                <a:gd name="connsiteX37" fmla="*/ 11033 w 23675"/>
                <a:gd name="connsiteY37" fmla="*/ 17464 h 118375"/>
                <a:gd name="connsiteX38" fmla="*/ 11033 w 23675"/>
                <a:gd name="connsiteY38" fmla="*/ 8855 h 118375"/>
                <a:gd name="connsiteX39" fmla="*/ 13186 w 23675"/>
                <a:gd name="connsiteY39" fmla="*/ 8855 h 11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3675" h="118375">
                  <a:moveTo>
                    <a:pt x="13186" y="246"/>
                  </a:moveTo>
                  <a:lnTo>
                    <a:pt x="15338" y="246"/>
                  </a:lnTo>
                  <a:lnTo>
                    <a:pt x="15338" y="4551"/>
                  </a:lnTo>
                  <a:lnTo>
                    <a:pt x="17490" y="4551"/>
                  </a:lnTo>
                  <a:lnTo>
                    <a:pt x="17490" y="246"/>
                  </a:lnTo>
                  <a:lnTo>
                    <a:pt x="21795" y="246"/>
                  </a:lnTo>
                  <a:lnTo>
                    <a:pt x="21795" y="4551"/>
                  </a:lnTo>
                  <a:lnTo>
                    <a:pt x="23947" y="4551"/>
                  </a:lnTo>
                  <a:lnTo>
                    <a:pt x="23947" y="38987"/>
                  </a:lnTo>
                  <a:lnTo>
                    <a:pt x="21795" y="38987"/>
                  </a:lnTo>
                  <a:lnTo>
                    <a:pt x="21795" y="47596"/>
                  </a:lnTo>
                  <a:lnTo>
                    <a:pt x="19643" y="47596"/>
                  </a:lnTo>
                  <a:lnTo>
                    <a:pt x="19643" y="69119"/>
                  </a:lnTo>
                  <a:lnTo>
                    <a:pt x="17490" y="69119"/>
                  </a:lnTo>
                  <a:lnTo>
                    <a:pt x="17490" y="118622"/>
                  </a:lnTo>
                  <a:lnTo>
                    <a:pt x="15338" y="118622"/>
                  </a:lnTo>
                  <a:lnTo>
                    <a:pt x="15338" y="107860"/>
                  </a:lnTo>
                  <a:lnTo>
                    <a:pt x="13186" y="107860"/>
                  </a:lnTo>
                  <a:lnTo>
                    <a:pt x="13186" y="77728"/>
                  </a:lnTo>
                  <a:lnTo>
                    <a:pt x="8881" y="77728"/>
                  </a:lnTo>
                  <a:lnTo>
                    <a:pt x="8881" y="73424"/>
                  </a:lnTo>
                  <a:lnTo>
                    <a:pt x="6729" y="73424"/>
                  </a:lnTo>
                  <a:lnTo>
                    <a:pt x="6729" y="62662"/>
                  </a:lnTo>
                  <a:lnTo>
                    <a:pt x="4577" y="62662"/>
                  </a:lnTo>
                  <a:lnTo>
                    <a:pt x="4577" y="58358"/>
                  </a:lnTo>
                  <a:lnTo>
                    <a:pt x="2424" y="58358"/>
                  </a:lnTo>
                  <a:lnTo>
                    <a:pt x="2424" y="73424"/>
                  </a:lnTo>
                  <a:lnTo>
                    <a:pt x="272" y="73424"/>
                  </a:lnTo>
                  <a:lnTo>
                    <a:pt x="272" y="56205"/>
                  </a:lnTo>
                  <a:lnTo>
                    <a:pt x="2424" y="56205"/>
                  </a:lnTo>
                  <a:lnTo>
                    <a:pt x="2424" y="45444"/>
                  </a:lnTo>
                  <a:lnTo>
                    <a:pt x="4577" y="45444"/>
                  </a:lnTo>
                  <a:lnTo>
                    <a:pt x="4577" y="34683"/>
                  </a:lnTo>
                  <a:lnTo>
                    <a:pt x="6729" y="34683"/>
                  </a:lnTo>
                  <a:lnTo>
                    <a:pt x="6729" y="26073"/>
                  </a:lnTo>
                  <a:lnTo>
                    <a:pt x="8881" y="26073"/>
                  </a:lnTo>
                  <a:lnTo>
                    <a:pt x="8881" y="17464"/>
                  </a:lnTo>
                  <a:lnTo>
                    <a:pt x="11033" y="17464"/>
                  </a:lnTo>
                  <a:lnTo>
                    <a:pt x="11033" y="8855"/>
                  </a:lnTo>
                  <a:lnTo>
                    <a:pt x="13186" y="8855"/>
                  </a:lnTo>
                  <a:close/>
                </a:path>
              </a:pathLst>
            </a:custGeom>
            <a:solidFill>
              <a:srgbClr val="906F6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73E9A9D6-236C-AD96-0FF8-A548D1131416}"/>
                </a:ext>
              </a:extLst>
            </p:cNvPr>
            <p:cNvSpPr/>
            <p:nvPr/>
          </p:nvSpPr>
          <p:spPr>
            <a:xfrm>
              <a:off x="12035625" y="8156038"/>
              <a:ext cx="55959" cy="62416"/>
            </a:xfrm>
            <a:custGeom>
              <a:avLst/>
              <a:gdLst>
                <a:gd name="connsiteX0" fmla="*/ 11083 w 55959"/>
                <a:gd name="connsiteY0" fmla="*/ 327 h 62416"/>
                <a:gd name="connsiteX1" fmla="*/ 15388 w 55959"/>
                <a:gd name="connsiteY1" fmla="*/ 327 h 62416"/>
                <a:gd name="connsiteX2" fmla="*/ 15388 w 55959"/>
                <a:gd name="connsiteY2" fmla="*/ 2479 h 62416"/>
                <a:gd name="connsiteX3" fmla="*/ 17540 w 55959"/>
                <a:gd name="connsiteY3" fmla="*/ 2479 h 62416"/>
                <a:gd name="connsiteX4" fmla="*/ 17540 w 55959"/>
                <a:gd name="connsiteY4" fmla="*/ 4632 h 62416"/>
                <a:gd name="connsiteX5" fmla="*/ 21845 w 55959"/>
                <a:gd name="connsiteY5" fmla="*/ 4632 h 62416"/>
                <a:gd name="connsiteX6" fmla="*/ 21845 w 55959"/>
                <a:gd name="connsiteY6" fmla="*/ 11088 h 62416"/>
                <a:gd name="connsiteX7" fmla="*/ 26149 w 55959"/>
                <a:gd name="connsiteY7" fmla="*/ 11088 h 62416"/>
                <a:gd name="connsiteX8" fmla="*/ 26149 w 55959"/>
                <a:gd name="connsiteY8" fmla="*/ 13241 h 62416"/>
                <a:gd name="connsiteX9" fmla="*/ 28302 w 55959"/>
                <a:gd name="connsiteY9" fmla="*/ 13241 h 62416"/>
                <a:gd name="connsiteX10" fmla="*/ 28302 w 55959"/>
                <a:gd name="connsiteY10" fmla="*/ 15393 h 62416"/>
                <a:gd name="connsiteX11" fmla="*/ 30454 w 55959"/>
                <a:gd name="connsiteY11" fmla="*/ 15393 h 62416"/>
                <a:gd name="connsiteX12" fmla="*/ 30454 w 55959"/>
                <a:gd name="connsiteY12" fmla="*/ 17545 h 62416"/>
                <a:gd name="connsiteX13" fmla="*/ 32606 w 55959"/>
                <a:gd name="connsiteY13" fmla="*/ 17545 h 62416"/>
                <a:gd name="connsiteX14" fmla="*/ 32606 w 55959"/>
                <a:gd name="connsiteY14" fmla="*/ 19698 h 62416"/>
                <a:gd name="connsiteX15" fmla="*/ 34759 w 55959"/>
                <a:gd name="connsiteY15" fmla="*/ 19698 h 62416"/>
                <a:gd name="connsiteX16" fmla="*/ 34759 w 55959"/>
                <a:gd name="connsiteY16" fmla="*/ 21850 h 62416"/>
                <a:gd name="connsiteX17" fmla="*/ 39063 w 55959"/>
                <a:gd name="connsiteY17" fmla="*/ 21850 h 62416"/>
                <a:gd name="connsiteX18" fmla="*/ 39063 w 55959"/>
                <a:gd name="connsiteY18" fmla="*/ 24002 h 62416"/>
                <a:gd name="connsiteX19" fmla="*/ 41215 w 55959"/>
                <a:gd name="connsiteY19" fmla="*/ 24002 h 62416"/>
                <a:gd name="connsiteX20" fmla="*/ 41215 w 55959"/>
                <a:gd name="connsiteY20" fmla="*/ 26154 h 62416"/>
                <a:gd name="connsiteX21" fmla="*/ 45520 w 55959"/>
                <a:gd name="connsiteY21" fmla="*/ 26154 h 62416"/>
                <a:gd name="connsiteX22" fmla="*/ 45520 w 55959"/>
                <a:gd name="connsiteY22" fmla="*/ 28307 h 62416"/>
                <a:gd name="connsiteX23" fmla="*/ 49825 w 55959"/>
                <a:gd name="connsiteY23" fmla="*/ 28307 h 62416"/>
                <a:gd name="connsiteX24" fmla="*/ 49825 w 55959"/>
                <a:gd name="connsiteY24" fmla="*/ 30459 h 62416"/>
                <a:gd name="connsiteX25" fmla="*/ 54129 w 55959"/>
                <a:gd name="connsiteY25" fmla="*/ 30459 h 62416"/>
                <a:gd name="connsiteX26" fmla="*/ 54129 w 55959"/>
                <a:gd name="connsiteY26" fmla="*/ 32611 h 62416"/>
                <a:gd name="connsiteX27" fmla="*/ 56281 w 55959"/>
                <a:gd name="connsiteY27" fmla="*/ 32611 h 62416"/>
                <a:gd name="connsiteX28" fmla="*/ 56281 w 55959"/>
                <a:gd name="connsiteY28" fmla="*/ 34764 h 62416"/>
                <a:gd name="connsiteX29" fmla="*/ 54129 w 55959"/>
                <a:gd name="connsiteY29" fmla="*/ 34764 h 62416"/>
                <a:gd name="connsiteX30" fmla="*/ 54129 w 55959"/>
                <a:gd name="connsiteY30" fmla="*/ 36916 h 62416"/>
                <a:gd name="connsiteX31" fmla="*/ 45520 w 55959"/>
                <a:gd name="connsiteY31" fmla="*/ 36916 h 62416"/>
                <a:gd name="connsiteX32" fmla="*/ 45520 w 55959"/>
                <a:gd name="connsiteY32" fmla="*/ 39068 h 62416"/>
                <a:gd name="connsiteX33" fmla="*/ 41215 w 55959"/>
                <a:gd name="connsiteY33" fmla="*/ 39068 h 62416"/>
                <a:gd name="connsiteX34" fmla="*/ 41215 w 55959"/>
                <a:gd name="connsiteY34" fmla="*/ 36916 h 62416"/>
                <a:gd name="connsiteX35" fmla="*/ 39063 w 55959"/>
                <a:gd name="connsiteY35" fmla="*/ 36916 h 62416"/>
                <a:gd name="connsiteX36" fmla="*/ 39063 w 55959"/>
                <a:gd name="connsiteY36" fmla="*/ 39068 h 62416"/>
                <a:gd name="connsiteX37" fmla="*/ 36911 w 55959"/>
                <a:gd name="connsiteY37" fmla="*/ 39068 h 62416"/>
                <a:gd name="connsiteX38" fmla="*/ 36911 w 55959"/>
                <a:gd name="connsiteY38" fmla="*/ 41220 h 62416"/>
                <a:gd name="connsiteX39" fmla="*/ 34759 w 55959"/>
                <a:gd name="connsiteY39" fmla="*/ 41220 h 62416"/>
                <a:gd name="connsiteX40" fmla="*/ 34759 w 55959"/>
                <a:gd name="connsiteY40" fmla="*/ 43373 h 62416"/>
                <a:gd name="connsiteX41" fmla="*/ 32606 w 55959"/>
                <a:gd name="connsiteY41" fmla="*/ 43373 h 62416"/>
                <a:gd name="connsiteX42" fmla="*/ 32606 w 55959"/>
                <a:gd name="connsiteY42" fmla="*/ 51982 h 62416"/>
                <a:gd name="connsiteX43" fmla="*/ 30454 w 55959"/>
                <a:gd name="connsiteY43" fmla="*/ 51982 h 62416"/>
                <a:gd name="connsiteX44" fmla="*/ 30454 w 55959"/>
                <a:gd name="connsiteY44" fmla="*/ 54134 h 62416"/>
                <a:gd name="connsiteX45" fmla="*/ 28302 w 55959"/>
                <a:gd name="connsiteY45" fmla="*/ 54134 h 62416"/>
                <a:gd name="connsiteX46" fmla="*/ 28302 w 55959"/>
                <a:gd name="connsiteY46" fmla="*/ 56286 h 62416"/>
                <a:gd name="connsiteX47" fmla="*/ 26149 w 55959"/>
                <a:gd name="connsiteY47" fmla="*/ 56286 h 62416"/>
                <a:gd name="connsiteX48" fmla="*/ 26149 w 55959"/>
                <a:gd name="connsiteY48" fmla="*/ 58439 h 62416"/>
                <a:gd name="connsiteX49" fmla="*/ 23997 w 55959"/>
                <a:gd name="connsiteY49" fmla="*/ 58439 h 62416"/>
                <a:gd name="connsiteX50" fmla="*/ 23997 w 55959"/>
                <a:gd name="connsiteY50" fmla="*/ 60591 h 62416"/>
                <a:gd name="connsiteX51" fmla="*/ 19693 w 55959"/>
                <a:gd name="connsiteY51" fmla="*/ 60591 h 62416"/>
                <a:gd name="connsiteX52" fmla="*/ 19693 w 55959"/>
                <a:gd name="connsiteY52" fmla="*/ 62743 h 62416"/>
                <a:gd name="connsiteX53" fmla="*/ 15388 w 55959"/>
                <a:gd name="connsiteY53" fmla="*/ 62743 h 62416"/>
                <a:gd name="connsiteX54" fmla="*/ 15388 w 55959"/>
                <a:gd name="connsiteY54" fmla="*/ 58439 h 62416"/>
                <a:gd name="connsiteX55" fmla="*/ 17540 w 55959"/>
                <a:gd name="connsiteY55" fmla="*/ 58439 h 62416"/>
                <a:gd name="connsiteX56" fmla="*/ 17540 w 55959"/>
                <a:gd name="connsiteY56" fmla="*/ 56286 h 62416"/>
                <a:gd name="connsiteX57" fmla="*/ 19693 w 55959"/>
                <a:gd name="connsiteY57" fmla="*/ 56286 h 62416"/>
                <a:gd name="connsiteX58" fmla="*/ 19693 w 55959"/>
                <a:gd name="connsiteY58" fmla="*/ 54134 h 62416"/>
                <a:gd name="connsiteX59" fmla="*/ 17540 w 55959"/>
                <a:gd name="connsiteY59" fmla="*/ 54134 h 62416"/>
                <a:gd name="connsiteX60" fmla="*/ 17540 w 55959"/>
                <a:gd name="connsiteY60" fmla="*/ 51982 h 62416"/>
                <a:gd name="connsiteX61" fmla="*/ 23997 w 55959"/>
                <a:gd name="connsiteY61" fmla="*/ 51982 h 62416"/>
                <a:gd name="connsiteX62" fmla="*/ 23997 w 55959"/>
                <a:gd name="connsiteY62" fmla="*/ 49830 h 62416"/>
                <a:gd name="connsiteX63" fmla="*/ 26149 w 55959"/>
                <a:gd name="connsiteY63" fmla="*/ 49830 h 62416"/>
                <a:gd name="connsiteX64" fmla="*/ 26149 w 55959"/>
                <a:gd name="connsiteY64" fmla="*/ 47677 h 62416"/>
                <a:gd name="connsiteX65" fmla="*/ 28302 w 55959"/>
                <a:gd name="connsiteY65" fmla="*/ 47677 h 62416"/>
                <a:gd name="connsiteX66" fmla="*/ 28302 w 55959"/>
                <a:gd name="connsiteY66" fmla="*/ 43373 h 62416"/>
                <a:gd name="connsiteX67" fmla="*/ 26149 w 55959"/>
                <a:gd name="connsiteY67" fmla="*/ 43373 h 62416"/>
                <a:gd name="connsiteX68" fmla="*/ 26149 w 55959"/>
                <a:gd name="connsiteY68" fmla="*/ 41220 h 62416"/>
                <a:gd name="connsiteX69" fmla="*/ 21845 w 55959"/>
                <a:gd name="connsiteY69" fmla="*/ 41220 h 62416"/>
                <a:gd name="connsiteX70" fmla="*/ 21845 w 55959"/>
                <a:gd name="connsiteY70" fmla="*/ 39068 h 62416"/>
                <a:gd name="connsiteX71" fmla="*/ 19693 w 55959"/>
                <a:gd name="connsiteY71" fmla="*/ 39068 h 62416"/>
                <a:gd name="connsiteX72" fmla="*/ 19693 w 55959"/>
                <a:gd name="connsiteY72" fmla="*/ 36916 h 62416"/>
                <a:gd name="connsiteX73" fmla="*/ 11083 w 55959"/>
                <a:gd name="connsiteY73" fmla="*/ 36916 h 62416"/>
                <a:gd name="connsiteX74" fmla="*/ 11083 w 55959"/>
                <a:gd name="connsiteY74" fmla="*/ 34764 h 62416"/>
                <a:gd name="connsiteX75" fmla="*/ 8931 w 55959"/>
                <a:gd name="connsiteY75" fmla="*/ 34764 h 62416"/>
                <a:gd name="connsiteX76" fmla="*/ 8931 w 55959"/>
                <a:gd name="connsiteY76" fmla="*/ 32611 h 62416"/>
                <a:gd name="connsiteX77" fmla="*/ 6779 w 55959"/>
                <a:gd name="connsiteY77" fmla="*/ 32611 h 62416"/>
                <a:gd name="connsiteX78" fmla="*/ 6779 w 55959"/>
                <a:gd name="connsiteY78" fmla="*/ 17545 h 62416"/>
                <a:gd name="connsiteX79" fmla="*/ 2474 w 55959"/>
                <a:gd name="connsiteY79" fmla="*/ 17545 h 62416"/>
                <a:gd name="connsiteX80" fmla="*/ 2474 w 55959"/>
                <a:gd name="connsiteY80" fmla="*/ 15393 h 62416"/>
                <a:gd name="connsiteX81" fmla="*/ 322 w 55959"/>
                <a:gd name="connsiteY81" fmla="*/ 15393 h 62416"/>
                <a:gd name="connsiteX82" fmla="*/ 322 w 55959"/>
                <a:gd name="connsiteY82" fmla="*/ 8936 h 62416"/>
                <a:gd name="connsiteX83" fmla="*/ 4627 w 55959"/>
                <a:gd name="connsiteY83" fmla="*/ 8936 h 62416"/>
                <a:gd name="connsiteX84" fmla="*/ 4627 w 55959"/>
                <a:gd name="connsiteY84" fmla="*/ 6784 h 62416"/>
                <a:gd name="connsiteX85" fmla="*/ 6779 w 55959"/>
                <a:gd name="connsiteY85" fmla="*/ 6784 h 62416"/>
                <a:gd name="connsiteX86" fmla="*/ 6779 w 55959"/>
                <a:gd name="connsiteY86" fmla="*/ 4632 h 62416"/>
                <a:gd name="connsiteX87" fmla="*/ 8931 w 55959"/>
                <a:gd name="connsiteY87" fmla="*/ 4632 h 62416"/>
                <a:gd name="connsiteX88" fmla="*/ 8931 w 55959"/>
                <a:gd name="connsiteY88" fmla="*/ 2479 h 62416"/>
                <a:gd name="connsiteX89" fmla="*/ 11083 w 55959"/>
                <a:gd name="connsiteY89" fmla="*/ 2479 h 6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5959" h="62416">
                  <a:moveTo>
                    <a:pt x="11083" y="327"/>
                  </a:moveTo>
                  <a:lnTo>
                    <a:pt x="15388" y="327"/>
                  </a:lnTo>
                  <a:lnTo>
                    <a:pt x="15388" y="2479"/>
                  </a:lnTo>
                  <a:lnTo>
                    <a:pt x="17540" y="2479"/>
                  </a:lnTo>
                  <a:lnTo>
                    <a:pt x="17540" y="4632"/>
                  </a:lnTo>
                  <a:lnTo>
                    <a:pt x="21845" y="4632"/>
                  </a:lnTo>
                  <a:lnTo>
                    <a:pt x="21845" y="11088"/>
                  </a:lnTo>
                  <a:lnTo>
                    <a:pt x="26149" y="11088"/>
                  </a:lnTo>
                  <a:lnTo>
                    <a:pt x="26149" y="13241"/>
                  </a:lnTo>
                  <a:lnTo>
                    <a:pt x="28302" y="13241"/>
                  </a:lnTo>
                  <a:lnTo>
                    <a:pt x="28302" y="15393"/>
                  </a:lnTo>
                  <a:lnTo>
                    <a:pt x="30454" y="15393"/>
                  </a:lnTo>
                  <a:lnTo>
                    <a:pt x="30454" y="17545"/>
                  </a:lnTo>
                  <a:lnTo>
                    <a:pt x="32606" y="17545"/>
                  </a:lnTo>
                  <a:lnTo>
                    <a:pt x="32606" y="19698"/>
                  </a:lnTo>
                  <a:lnTo>
                    <a:pt x="34759" y="19698"/>
                  </a:lnTo>
                  <a:lnTo>
                    <a:pt x="34759" y="21850"/>
                  </a:lnTo>
                  <a:lnTo>
                    <a:pt x="39063" y="21850"/>
                  </a:lnTo>
                  <a:lnTo>
                    <a:pt x="39063" y="24002"/>
                  </a:lnTo>
                  <a:lnTo>
                    <a:pt x="41215" y="24002"/>
                  </a:lnTo>
                  <a:lnTo>
                    <a:pt x="41215" y="26154"/>
                  </a:lnTo>
                  <a:lnTo>
                    <a:pt x="45520" y="26154"/>
                  </a:lnTo>
                  <a:lnTo>
                    <a:pt x="45520" y="28307"/>
                  </a:lnTo>
                  <a:lnTo>
                    <a:pt x="49825" y="28307"/>
                  </a:lnTo>
                  <a:lnTo>
                    <a:pt x="49825" y="30459"/>
                  </a:lnTo>
                  <a:lnTo>
                    <a:pt x="54129" y="30459"/>
                  </a:lnTo>
                  <a:lnTo>
                    <a:pt x="54129" y="32611"/>
                  </a:lnTo>
                  <a:lnTo>
                    <a:pt x="56281" y="32611"/>
                  </a:lnTo>
                  <a:lnTo>
                    <a:pt x="56281" y="34764"/>
                  </a:lnTo>
                  <a:lnTo>
                    <a:pt x="54129" y="34764"/>
                  </a:lnTo>
                  <a:lnTo>
                    <a:pt x="54129" y="36916"/>
                  </a:lnTo>
                  <a:lnTo>
                    <a:pt x="45520" y="36916"/>
                  </a:lnTo>
                  <a:lnTo>
                    <a:pt x="45520" y="39068"/>
                  </a:lnTo>
                  <a:lnTo>
                    <a:pt x="41215" y="39068"/>
                  </a:lnTo>
                  <a:lnTo>
                    <a:pt x="41215" y="36916"/>
                  </a:lnTo>
                  <a:lnTo>
                    <a:pt x="39063" y="36916"/>
                  </a:lnTo>
                  <a:lnTo>
                    <a:pt x="39063" y="39068"/>
                  </a:lnTo>
                  <a:lnTo>
                    <a:pt x="36911" y="39068"/>
                  </a:lnTo>
                  <a:lnTo>
                    <a:pt x="36911" y="41220"/>
                  </a:lnTo>
                  <a:lnTo>
                    <a:pt x="34759" y="41220"/>
                  </a:lnTo>
                  <a:lnTo>
                    <a:pt x="34759" y="43373"/>
                  </a:lnTo>
                  <a:lnTo>
                    <a:pt x="32606" y="43373"/>
                  </a:lnTo>
                  <a:lnTo>
                    <a:pt x="32606" y="51982"/>
                  </a:lnTo>
                  <a:lnTo>
                    <a:pt x="30454" y="51982"/>
                  </a:lnTo>
                  <a:lnTo>
                    <a:pt x="30454" y="54134"/>
                  </a:lnTo>
                  <a:lnTo>
                    <a:pt x="28302" y="54134"/>
                  </a:lnTo>
                  <a:lnTo>
                    <a:pt x="28302" y="56286"/>
                  </a:lnTo>
                  <a:lnTo>
                    <a:pt x="26149" y="56286"/>
                  </a:lnTo>
                  <a:lnTo>
                    <a:pt x="26149" y="58439"/>
                  </a:lnTo>
                  <a:lnTo>
                    <a:pt x="23997" y="58439"/>
                  </a:lnTo>
                  <a:lnTo>
                    <a:pt x="23997" y="60591"/>
                  </a:lnTo>
                  <a:lnTo>
                    <a:pt x="19693" y="60591"/>
                  </a:lnTo>
                  <a:lnTo>
                    <a:pt x="19693" y="62743"/>
                  </a:lnTo>
                  <a:lnTo>
                    <a:pt x="15388" y="62743"/>
                  </a:lnTo>
                  <a:lnTo>
                    <a:pt x="15388" y="58439"/>
                  </a:lnTo>
                  <a:lnTo>
                    <a:pt x="17540" y="58439"/>
                  </a:lnTo>
                  <a:lnTo>
                    <a:pt x="17540" y="56286"/>
                  </a:lnTo>
                  <a:lnTo>
                    <a:pt x="19693" y="56286"/>
                  </a:lnTo>
                  <a:lnTo>
                    <a:pt x="19693" y="54134"/>
                  </a:lnTo>
                  <a:lnTo>
                    <a:pt x="17540" y="54134"/>
                  </a:lnTo>
                  <a:lnTo>
                    <a:pt x="17540" y="51982"/>
                  </a:lnTo>
                  <a:lnTo>
                    <a:pt x="23997" y="51982"/>
                  </a:lnTo>
                  <a:lnTo>
                    <a:pt x="23997" y="49830"/>
                  </a:lnTo>
                  <a:lnTo>
                    <a:pt x="26149" y="49830"/>
                  </a:lnTo>
                  <a:lnTo>
                    <a:pt x="26149" y="47677"/>
                  </a:lnTo>
                  <a:lnTo>
                    <a:pt x="28302" y="47677"/>
                  </a:lnTo>
                  <a:lnTo>
                    <a:pt x="28302" y="43373"/>
                  </a:lnTo>
                  <a:lnTo>
                    <a:pt x="26149" y="43373"/>
                  </a:lnTo>
                  <a:lnTo>
                    <a:pt x="26149" y="41220"/>
                  </a:lnTo>
                  <a:lnTo>
                    <a:pt x="21845" y="41220"/>
                  </a:lnTo>
                  <a:lnTo>
                    <a:pt x="21845" y="39068"/>
                  </a:lnTo>
                  <a:lnTo>
                    <a:pt x="19693" y="39068"/>
                  </a:lnTo>
                  <a:lnTo>
                    <a:pt x="19693" y="36916"/>
                  </a:lnTo>
                  <a:lnTo>
                    <a:pt x="11083" y="36916"/>
                  </a:lnTo>
                  <a:lnTo>
                    <a:pt x="11083" y="34764"/>
                  </a:lnTo>
                  <a:lnTo>
                    <a:pt x="8931" y="34764"/>
                  </a:lnTo>
                  <a:lnTo>
                    <a:pt x="8931" y="32611"/>
                  </a:lnTo>
                  <a:lnTo>
                    <a:pt x="6779" y="32611"/>
                  </a:lnTo>
                  <a:lnTo>
                    <a:pt x="6779" y="17545"/>
                  </a:lnTo>
                  <a:lnTo>
                    <a:pt x="2474" y="17545"/>
                  </a:lnTo>
                  <a:lnTo>
                    <a:pt x="2474" y="15393"/>
                  </a:lnTo>
                  <a:lnTo>
                    <a:pt x="322" y="15393"/>
                  </a:lnTo>
                  <a:lnTo>
                    <a:pt x="322" y="8936"/>
                  </a:lnTo>
                  <a:lnTo>
                    <a:pt x="4627" y="8936"/>
                  </a:lnTo>
                  <a:lnTo>
                    <a:pt x="4627" y="6784"/>
                  </a:lnTo>
                  <a:lnTo>
                    <a:pt x="6779" y="6784"/>
                  </a:lnTo>
                  <a:lnTo>
                    <a:pt x="6779" y="4632"/>
                  </a:lnTo>
                  <a:lnTo>
                    <a:pt x="8931" y="4632"/>
                  </a:lnTo>
                  <a:lnTo>
                    <a:pt x="8931" y="2479"/>
                  </a:lnTo>
                  <a:lnTo>
                    <a:pt x="11083" y="2479"/>
                  </a:lnTo>
                  <a:close/>
                </a:path>
              </a:pathLst>
            </a:custGeom>
            <a:solidFill>
              <a:srgbClr val="05041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4C1746EC-A3B7-8196-659D-339B432A34CD}"/>
                </a:ext>
              </a:extLst>
            </p:cNvPr>
            <p:cNvSpPr/>
            <p:nvPr/>
          </p:nvSpPr>
          <p:spPr>
            <a:xfrm>
              <a:off x="12528499" y="8184018"/>
              <a:ext cx="40893" cy="38741"/>
            </a:xfrm>
            <a:custGeom>
              <a:avLst/>
              <a:gdLst>
                <a:gd name="connsiteX0" fmla="*/ 13466 w 40893"/>
                <a:gd name="connsiteY0" fmla="*/ 340 h 38741"/>
                <a:gd name="connsiteX1" fmla="*/ 30684 w 40893"/>
                <a:gd name="connsiteY1" fmla="*/ 340 h 38741"/>
                <a:gd name="connsiteX2" fmla="*/ 30684 w 40893"/>
                <a:gd name="connsiteY2" fmla="*/ 2492 h 38741"/>
                <a:gd name="connsiteX3" fmla="*/ 32836 w 40893"/>
                <a:gd name="connsiteY3" fmla="*/ 2492 h 38741"/>
                <a:gd name="connsiteX4" fmla="*/ 32836 w 40893"/>
                <a:gd name="connsiteY4" fmla="*/ 4645 h 38741"/>
                <a:gd name="connsiteX5" fmla="*/ 34989 w 40893"/>
                <a:gd name="connsiteY5" fmla="*/ 4645 h 38741"/>
                <a:gd name="connsiteX6" fmla="*/ 34989 w 40893"/>
                <a:gd name="connsiteY6" fmla="*/ 6797 h 38741"/>
                <a:gd name="connsiteX7" fmla="*/ 37141 w 40893"/>
                <a:gd name="connsiteY7" fmla="*/ 6797 h 38741"/>
                <a:gd name="connsiteX8" fmla="*/ 37141 w 40893"/>
                <a:gd name="connsiteY8" fmla="*/ 8949 h 38741"/>
                <a:gd name="connsiteX9" fmla="*/ 39293 w 40893"/>
                <a:gd name="connsiteY9" fmla="*/ 8949 h 38741"/>
                <a:gd name="connsiteX10" fmla="*/ 39293 w 40893"/>
                <a:gd name="connsiteY10" fmla="*/ 11101 h 38741"/>
                <a:gd name="connsiteX11" fmla="*/ 41445 w 40893"/>
                <a:gd name="connsiteY11" fmla="*/ 11101 h 38741"/>
                <a:gd name="connsiteX12" fmla="*/ 41445 w 40893"/>
                <a:gd name="connsiteY12" fmla="*/ 26167 h 38741"/>
                <a:gd name="connsiteX13" fmla="*/ 39293 w 40893"/>
                <a:gd name="connsiteY13" fmla="*/ 26167 h 38741"/>
                <a:gd name="connsiteX14" fmla="*/ 39293 w 40893"/>
                <a:gd name="connsiteY14" fmla="*/ 30472 h 38741"/>
                <a:gd name="connsiteX15" fmla="*/ 37141 w 40893"/>
                <a:gd name="connsiteY15" fmla="*/ 30472 h 38741"/>
                <a:gd name="connsiteX16" fmla="*/ 37141 w 40893"/>
                <a:gd name="connsiteY16" fmla="*/ 32624 h 38741"/>
                <a:gd name="connsiteX17" fmla="*/ 34989 w 40893"/>
                <a:gd name="connsiteY17" fmla="*/ 32624 h 38741"/>
                <a:gd name="connsiteX18" fmla="*/ 34989 w 40893"/>
                <a:gd name="connsiteY18" fmla="*/ 34777 h 38741"/>
                <a:gd name="connsiteX19" fmla="*/ 32836 w 40893"/>
                <a:gd name="connsiteY19" fmla="*/ 34777 h 38741"/>
                <a:gd name="connsiteX20" fmla="*/ 32836 w 40893"/>
                <a:gd name="connsiteY20" fmla="*/ 36929 h 38741"/>
                <a:gd name="connsiteX21" fmla="*/ 28532 w 40893"/>
                <a:gd name="connsiteY21" fmla="*/ 36929 h 38741"/>
                <a:gd name="connsiteX22" fmla="*/ 28532 w 40893"/>
                <a:gd name="connsiteY22" fmla="*/ 39081 h 38741"/>
                <a:gd name="connsiteX23" fmla="*/ 11313 w 40893"/>
                <a:gd name="connsiteY23" fmla="*/ 39081 h 38741"/>
                <a:gd name="connsiteX24" fmla="*/ 11313 w 40893"/>
                <a:gd name="connsiteY24" fmla="*/ 36929 h 38741"/>
                <a:gd name="connsiteX25" fmla="*/ 9161 w 40893"/>
                <a:gd name="connsiteY25" fmla="*/ 36929 h 38741"/>
                <a:gd name="connsiteX26" fmla="*/ 9161 w 40893"/>
                <a:gd name="connsiteY26" fmla="*/ 34777 h 38741"/>
                <a:gd name="connsiteX27" fmla="*/ 7009 w 40893"/>
                <a:gd name="connsiteY27" fmla="*/ 34777 h 38741"/>
                <a:gd name="connsiteX28" fmla="*/ 7009 w 40893"/>
                <a:gd name="connsiteY28" fmla="*/ 32624 h 38741"/>
                <a:gd name="connsiteX29" fmla="*/ 4857 w 40893"/>
                <a:gd name="connsiteY29" fmla="*/ 32624 h 38741"/>
                <a:gd name="connsiteX30" fmla="*/ 4857 w 40893"/>
                <a:gd name="connsiteY30" fmla="*/ 30472 h 38741"/>
                <a:gd name="connsiteX31" fmla="*/ 2704 w 40893"/>
                <a:gd name="connsiteY31" fmla="*/ 30472 h 38741"/>
                <a:gd name="connsiteX32" fmla="*/ 2704 w 40893"/>
                <a:gd name="connsiteY32" fmla="*/ 26167 h 38741"/>
                <a:gd name="connsiteX33" fmla="*/ 552 w 40893"/>
                <a:gd name="connsiteY33" fmla="*/ 26167 h 38741"/>
                <a:gd name="connsiteX34" fmla="*/ 552 w 40893"/>
                <a:gd name="connsiteY34" fmla="*/ 13254 h 38741"/>
                <a:gd name="connsiteX35" fmla="*/ 2704 w 40893"/>
                <a:gd name="connsiteY35" fmla="*/ 13254 h 38741"/>
                <a:gd name="connsiteX36" fmla="*/ 2704 w 40893"/>
                <a:gd name="connsiteY36" fmla="*/ 8949 h 38741"/>
                <a:gd name="connsiteX37" fmla="*/ 4857 w 40893"/>
                <a:gd name="connsiteY37" fmla="*/ 8949 h 38741"/>
                <a:gd name="connsiteX38" fmla="*/ 4857 w 40893"/>
                <a:gd name="connsiteY38" fmla="*/ 6797 h 38741"/>
                <a:gd name="connsiteX39" fmla="*/ 7009 w 40893"/>
                <a:gd name="connsiteY39" fmla="*/ 6797 h 38741"/>
                <a:gd name="connsiteX40" fmla="*/ 7009 w 40893"/>
                <a:gd name="connsiteY40" fmla="*/ 4645 h 38741"/>
                <a:gd name="connsiteX41" fmla="*/ 9161 w 40893"/>
                <a:gd name="connsiteY41" fmla="*/ 4645 h 38741"/>
                <a:gd name="connsiteX42" fmla="*/ 9161 w 40893"/>
                <a:gd name="connsiteY42" fmla="*/ 2492 h 38741"/>
                <a:gd name="connsiteX43" fmla="*/ 13466 w 40893"/>
                <a:gd name="connsiteY43" fmla="*/ 2492 h 3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893" h="38741">
                  <a:moveTo>
                    <a:pt x="13466" y="340"/>
                  </a:moveTo>
                  <a:lnTo>
                    <a:pt x="30684" y="340"/>
                  </a:lnTo>
                  <a:lnTo>
                    <a:pt x="30684" y="2492"/>
                  </a:lnTo>
                  <a:lnTo>
                    <a:pt x="32836" y="2492"/>
                  </a:lnTo>
                  <a:lnTo>
                    <a:pt x="32836" y="4645"/>
                  </a:lnTo>
                  <a:lnTo>
                    <a:pt x="34989" y="4645"/>
                  </a:lnTo>
                  <a:lnTo>
                    <a:pt x="34989" y="6797"/>
                  </a:lnTo>
                  <a:lnTo>
                    <a:pt x="37141" y="6797"/>
                  </a:lnTo>
                  <a:lnTo>
                    <a:pt x="37141" y="8949"/>
                  </a:lnTo>
                  <a:lnTo>
                    <a:pt x="39293" y="8949"/>
                  </a:lnTo>
                  <a:lnTo>
                    <a:pt x="39293" y="11101"/>
                  </a:lnTo>
                  <a:lnTo>
                    <a:pt x="41445" y="11101"/>
                  </a:lnTo>
                  <a:lnTo>
                    <a:pt x="41445" y="26167"/>
                  </a:lnTo>
                  <a:lnTo>
                    <a:pt x="39293" y="26167"/>
                  </a:lnTo>
                  <a:lnTo>
                    <a:pt x="39293" y="30472"/>
                  </a:lnTo>
                  <a:lnTo>
                    <a:pt x="37141" y="30472"/>
                  </a:lnTo>
                  <a:lnTo>
                    <a:pt x="37141" y="32624"/>
                  </a:lnTo>
                  <a:lnTo>
                    <a:pt x="34989" y="32624"/>
                  </a:lnTo>
                  <a:lnTo>
                    <a:pt x="34989" y="34777"/>
                  </a:lnTo>
                  <a:lnTo>
                    <a:pt x="32836" y="34777"/>
                  </a:lnTo>
                  <a:lnTo>
                    <a:pt x="32836" y="36929"/>
                  </a:lnTo>
                  <a:lnTo>
                    <a:pt x="28532" y="36929"/>
                  </a:lnTo>
                  <a:lnTo>
                    <a:pt x="28532" y="39081"/>
                  </a:lnTo>
                  <a:lnTo>
                    <a:pt x="11313" y="39081"/>
                  </a:lnTo>
                  <a:lnTo>
                    <a:pt x="11313" y="36929"/>
                  </a:lnTo>
                  <a:lnTo>
                    <a:pt x="9161" y="36929"/>
                  </a:lnTo>
                  <a:lnTo>
                    <a:pt x="9161" y="34777"/>
                  </a:lnTo>
                  <a:lnTo>
                    <a:pt x="7009" y="34777"/>
                  </a:lnTo>
                  <a:lnTo>
                    <a:pt x="7009" y="32624"/>
                  </a:lnTo>
                  <a:lnTo>
                    <a:pt x="4857" y="32624"/>
                  </a:lnTo>
                  <a:lnTo>
                    <a:pt x="4857" y="30472"/>
                  </a:lnTo>
                  <a:lnTo>
                    <a:pt x="2704" y="30472"/>
                  </a:lnTo>
                  <a:lnTo>
                    <a:pt x="2704" y="26167"/>
                  </a:lnTo>
                  <a:lnTo>
                    <a:pt x="552" y="26167"/>
                  </a:lnTo>
                  <a:lnTo>
                    <a:pt x="552" y="13254"/>
                  </a:lnTo>
                  <a:lnTo>
                    <a:pt x="2704" y="13254"/>
                  </a:lnTo>
                  <a:lnTo>
                    <a:pt x="2704" y="8949"/>
                  </a:lnTo>
                  <a:lnTo>
                    <a:pt x="4857" y="8949"/>
                  </a:lnTo>
                  <a:lnTo>
                    <a:pt x="4857" y="6797"/>
                  </a:lnTo>
                  <a:lnTo>
                    <a:pt x="7009" y="6797"/>
                  </a:lnTo>
                  <a:lnTo>
                    <a:pt x="7009" y="4645"/>
                  </a:lnTo>
                  <a:lnTo>
                    <a:pt x="9161" y="4645"/>
                  </a:lnTo>
                  <a:lnTo>
                    <a:pt x="9161" y="2492"/>
                  </a:lnTo>
                  <a:lnTo>
                    <a:pt x="13466" y="2492"/>
                  </a:lnTo>
                  <a:close/>
                </a:path>
              </a:pathLst>
            </a:custGeom>
            <a:solidFill>
              <a:srgbClr val="0C0A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59DF2AEE-C1EE-7E47-F1A8-3B9520E493A9}"/>
                </a:ext>
              </a:extLst>
            </p:cNvPr>
            <p:cNvSpPr/>
            <p:nvPr/>
          </p:nvSpPr>
          <p:spPr>
            <a:xfrm>
              <a:off x="12382143" y="8184018"/>
              <a:ext cx="36588" cy="40893"/>
            </a:xfrm>
            <a:custGeom>
              <a:avLst/>
              <a:gdLst>
                <a:gd name="connsiteX0" fmla="*/ 9091 w 36588"/>
                <a:gd name="connsiteY0" fmla="*/ 340 h 40893"/>
                <a:gd name="connsiteX1" fmla="*/ 26309 w 36588"/>
                <a:gd name="connsiteY1" fmla="*/ 340 h 40893"/>
                <a:gd name="connsiteX2" fmla="*/ 26309 w 36588"/>
                <a:gd name="connsiteY2" fmla="*/ 2492 h 40893"/>
                <a:gd name="connsiteX3" fmla="*/ 30614 w 36588"/>
                <a:gd name="connsiteY3" fmla="*/ 2492 h 40893"/>
                <a:gd name="connsiteX4" fmla="*/ 30614 w 36588"/>
                <a:gd name="connsiteY4" fmla="*/ 4645 h 40893"/>
                <a:gd name="connsiteX5" fmla="*/ 32766 w 36588"/>
                <a:gd name="connsiteY5" fmla="*/ 4645 h 40893"/>
                <a:gd name="connsiteX6" fmla="*/ 32766 w 36588"/>
                <a:gd name="connsiteY6" fmla="*/ 6797 h 40893"/>
                <a:gd name="connsiteX7" fmla="*/ 34919 w 36588"/>
                <a:gd name="connsiteY7" fmla="*/ 6797 h 40893"/>
                <a:gd name="connsiteX8" fmla="*/ 34919 w 36588"/>
                <a:gd name="connsiteY8" fmla="*/ 11101 h 40893"/>
                <a:gd name="connsiteX9" fmla="*/ 37071 w 36588"/>
                <a:gd name="connsiteY9" fmla="*/ 11101 h 40893"/>
                <a:gd name="connsiteX10" fmla="*/ 37071 w 36588"/>
                <a:gd name="connsiteY10" fmla="*/ 28320 h 40893"/>
                <a:gd name="connsiteX11" fmla="*/ 34919 w 36588"/>
                <a:gd name="connsiteY11" fmla="*/ 28320 h 40893"/>
                <a:gd name="connsiteX12" fmla="*/ 34919 w 36588"/>
                <a:gd name="connsiteY12" fmla="*/ 32624 h 40893"/>
                <a:gd name="connsiteX13" fmla="*/ 32766 w 36588"/>
                <a:gd name="connsiteY13" fmla="*/ 32624 h 40893"/>
                <a:gd name="connsiteX14" fmla="*/ 32766 w 36588"/>
                <a:gd name="connsiteY14" fmla="*/ 34777 h 40893"/>
                <a:gd name="connsiteX15" fmla="*/ 30614 w 36588"/>
                <a:gd name="connsiteY15" fmla="*/ 34777 h 40893"/>
                <a:gd name="connsiteX16" fmla="*/ 30614 w 36588"/>
                <a:gd name="connsiteY16" fmla="*/ 36929 h 40893"/>
                <a:gd name="connsiteX17" fmla="*/ 28462 w 36588"/>
                <a:gd name="connsiteY17" fmla="*/ 36929 h 40893"/>
                <a:gd name="connsiteX18" fmla="*/ 28462 w 36588"/>
                <a:gd name="connsiteY18" fmla="*/ 39081 h 40893"/>
                <a:gd name="connsiteX19" fmla="*/ 24157 w 36588"/>
                <a:gd name="connsiteY19" fmla="*/ 39081 h 40893"/>
                <a:gd name="connsiteX20" fmla="*/ 24157 w 36588"/>
                <a:gd name="connsiteY20" fmla="*/ 41233 h 40893"/>
                <a:gd name="connsiteX21" fmla="*/ 9091 w 36588"/>
                <a:gd name="connsiteY21" fmla="*/ 41233 h 40893"/>
                <a:gd name="connsiteX22" fmla="*/ 9091 w 36588"/>
                <a:gd name="connsiteY22" fmla="*/ 39081 h 40893"/>
                <a:gd name="connsiteX23" fmla="*/ 6939 w 36588"/>
                <a:gd name="connsiteY23" fmla="*/ 39081 h 40893"/>
                <a:gd name="connsiteX24" fmla="*/ 6939 w 36588"/>
                <a:gd name="connsiteY24" fmla="*/ 36929 h 40893"/>
                <a:gd name="connsiteX25" fmla="*/ 4787 w 36588"/>
                <a:gd name="connsiteY25" fmla="*/ 36929 h 40893"/>
                <a:gd name="connsiteX26" fmla="*/ 4787 w 36588"/>
                <a:gd name="connsiteY26" fmla="*/ 34777 h 40893"/>
                <a:gd name="connsiteX27" fmla="*/ 2634 w 36588"/>
                <a:gd name="connsiteY27" fmla="*/ 34777 h 40893"/>
                <a:gd name="connsiteX28" fmla="*/ 2634 w 36588"/>
                <a:gd name="connsiteY28" fmla="*/ 30472 h 40893"/>
                <a:gd name="connsiteX29" fmla="*/ 482 w 36588"/>
                <a:gd name="connsiteY29" fmla="*/ 30472 h 40893"/>
                <a:gd name="connsiteX30" fmla="*/ 482 w 36588"/>
                <a:gd name="connsiteY30" fmla="*/ 11101 h 40893"/>
                <a:gd name="connsiteX31" fmla="*/ 2634 w 36588"/>
                <a:gd name="connsiteY31" fmla="*/ 11101 h 40893"/>
                <a:gd name="connsiteX32" fmla="*/ 2634 w 36588"/>
                <a:gd name="connsiteY32" fmla="*/ 6797 h 40893"/>
                <a:gd name="connsiteX33" fmla="*/ 4787 w 36588"/>
                <a:gd name="connsiteY33" fmla="*/ 6797 h 40893"/>
                <a:gd name="connsiteX34" fmla="*/ 4787 w 36588"/>
                <a:gd name="connsiteY34" fmla="*/ 4645 h 40893"/>
                <a:gd name="connsiteX35" fmla="*/ 6939 w 36588"/>
                <a:gd name="connsiteY35" fmla="*/ 4645 h 40893"/>
                <a:gd name="connsiteX36" fmla="*/ 6939 w 36588"/>
                <a:gd name="connsiteY36" fmla="*/ 2492 h 40893"/>
                <a:gd name="connsiteX37" fmla="*/ 9091 w 36588"/>
                <a:gd name="connsiteY37" fmla="*/ 2492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6588" h="40893">
                  <a:moveTo>
                    <a:pt x="9091" y="340"/>
                  </a:moveTo>
                  <a:lnTo>
                    <a:pt x="26309" y="340"/>
                  </a:lnTo>
                  <a:lnTo>
                    <a:pt x="26309" y="2492"/>
                  </a:lnTo>
                  <a:lnTo>
                    <a:pt x="30614" y="2492"/>
                  </a:lnTo>
                  <a:lnTo>
                    <a:pt x="30614" y="4645"/>
                  </a:lnTo>
                  <a:lnTo>
                    <a:pt x="32766" y="4645"/>
                  </a:lnTo>
                  <a:lnTo>
                    <a:pt x="32766" y="6797"/>
                  </a:lnTo>
                  <a:lnTo>
                    <a:pt x="34919" y="6797"/>
                  </a:lnTo>
                  <a:lnTo>
                    <a:pt x="34919" y="11101"/>
                  </a:lnTo>
                  <a:lnTo>
                    <a:pt x="37071" y="11101"/>
                  </a:lnTo>
                  <a:lnTo>
                    <a:pt x="37071" y="28320"/>
                  </a:lnTo>
                  <a:lnTo>
                    <a:pt x="34919" y="28320"/>
                  </a:lnTo>
                  <a:lnTo>
                    <a:pt x="34919" y="32624"/>
                  </a:lnTo>
                  <a:lnTo>
                    <a:pt x="32766" y="32624"/>
                  </a:lnTo>
                  <a:lnTo>
                    <a:pt x="32766" y="34777"/>
                  </a:lnTo>
                  <a:lnTo>
                    <a:pt x="30614" y="34777"/>
                  </a:lnTo>
                  <a:lnTo>
                    <a:pt x="30614" y="36929"/>
                  </a:lnTo>
                  <a:lnTo>
                    <a:pt x="28462" y="36929"/>
                  </a:lnTo>
                  <a:lnTo>
                    <a:pt x="28462" y="39081"/>
                  </a:lnTo>
                  <a:lnTo>
                    <a:pt x="24157" y="39081"/>
                  </a:lnTo>
                  <a:lnTo>
                    <a:pt x="24157" y="41233"/>
                  </a:lnTo>
                  <a:lnTo>
                    <a:pt x="9091" y="41233"/>
                  </a:lnTo>
                  <a:lnTo>
                    <a:pt x="9091" y="39081"/>
                  </a:lnTo>
                  <a:lnTo>
                    <a:pt x="6939" y="39081"/>
                  </a:lnTo>
                  <a:lnTo>
                    <a:pt x="6939" y="36929"/>
                  </a:lnTo>
                  <a:lnTo>
                    <a:pt x="4787" y="36929"/>
                  </a:lnTo>
                  <a:lnTo>
                    <a:pt x="4787" y="34777"/>
                  </a:lnTo>
                  <a:lnTo>
                    <a:pt x="2634" y="34777"/>
                  </a:lnTo>
                  <a:lnTo>
                    <a:pt x="2634" y="30472"/>
                  </a:lnTo>
                  <a:lnTo>
                    <a:pt x="482" y="30472"/>
                  </a:lnTo>
                  <a:lnTo>
                    <a:pt x="482" y="11101"/>
                  </a:lnTo>
                  <a:lnTo>
                    <a:pt x="2634" y="11101"/>
                  </a:lnTo>
                  <a:lnTo>
                    <a:pt x="2634" y="6797"/>
                  </a:lnTo>
                  <a:lnTo>
                    <a:pt x="4787" y="6797"/>
                  </a:lnTo>
                  <a:lnTo>
                    <a:pt x="4787" y="4645"/>
                  </a:lnTo>
                  <a:lnTo>
                    <a:pt x="6939" y="4645"/>
                  </a:lnTo>
                  <a:lnTo>
                    <a:pt x="6939" y="2492"/>
                  </a:lnTo>
                  <a:lnTo>
                    <a:pt x="9091" y="2492"/>
                  </a:lnTo>
                  <a:close/>
                </a:path>
              </a:pathLst>
            </a:custGeom>
            <a:solidFill>
              <a:srgbClr val="16101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5A09F5D2-09C9-91BD-D2D5-DAAB899B7073}"/>
                </a:ext>
              </a:extLst>
            </p:cNvPr>
            <p:cNvSpPr/>
            <p:nvPr/>
          </p:nvSpPr>
          <p:spPr>
            <a:xfrm>
              <a:off x="12877169" y="8889968"/>
              <a:ext cx="38741" cy="40893"/>
            </a:xfrm>
            <a:custGeom>
              <a:avLst/>
              <a:gdLst>
                <a:gd name="connsiteX0" fmla="*/ 11474 w 38741"/>
                <a:gd name="connsiteY0" fmla="*/ 668 h 40893"/>
                <a:gd name="connsiteX1" fmla="*/ 22236 w 38741"/>
                <a:gd name="connsiteY1" fmla="*/ 668 h 40893"/>
                <a:gd name="connsiteX2" fmla="*/ 22236 w 38741"/>
                <a:gd name="connsiteY2" fmla="*/ 2820 h 40893"/>
                <a:gd name="connsiteX3" fmla="*/ 26540 w 38741"/>
                <a:gd name="connsiteY3" fmla="*/ 2820 h 40893"/>
                <a:gd name="connsiteX4" fmla="*/ 26540 w 38741"/>
                <a:gd name="connsiteY4" fmla="*/ 4973 h 40893"/>
                <a:gd name="connsiteX5" fmla="*/ 28693 w 38741"/>
                <a:gd name="connsiteY5" fmla="*/ 4973 h 40893"/>
                <a:gd name="connsiteX6" fmla="*/ 28693 w 38741"/>
                <a:gd name="connsiteY6" fmla="*/ 7125 h 40893"/>
                <a:gd name="connsiteX7" fmla="*/ 32997 w 38741"/>
                <a:gd name="connsiteY7" fmla="*/ 7125 h 40893"/>
                <a:gd name="connsiteX8" fmla="*/ 32997 w 38741"/>
                <a:gd name="connsiteY8" fmla="*/ 9277 h 40893"/>
                <a:gd name="connsiteX9" fmla="*/ 35150 w 38741"/>
                <a:gd name="connsiteY9" fmla="*/ 9277 h 40893"/>
                <a:gd name="connsiteX10" fmla="*/ 35150 w 38741"/>
                <a:gd name="connsiteY10" fmla="*/ 13582 h 40893"/>
                <a:gd name="connsiteX11" fmla="*/ 37302 w 38741"/>
                <a:gd name="connsiteY11" fmla="*/ 13582 h 40893"/>
                <a:gd name="connsiteX12" fmla="*/ 37302 w 38741"/>
                <a:gd name="connsiteY12" fmla="*/ 20039 h 40893"/>
                <a:gd name="connsiteX13" fmla="*/ 39454 w 38741"/>
                <a:gd name="connsiteY13" fmla="*/ 20039 h 40893"/>
                <a:gd name="connsiteX14" fmla="*/ 39454 w 38741"/>
                <a:gd name="connsiteY14" fmla="*/ 30800 h 40893"/>
                <a:gd name="connsiteX15" fmla="*/ 37302 w 38741"/>
                <a:gd name="connsiteY15" fmla="*/ 30800 h 40893"/>
                <a:gd name="connsiteX16" fmla="*/ 37302 w 38741"/>
                <a:gd name="connsiteY16" fmla="*/ 32952 h 40893"/>
                <a:gd name="connsiteX17" fmla="*/ 35150 w 38741"/>
                <a:gd name="connsiteY17" fmla="*/ 32952 h 40893"/>
                <a:gd name="connsiteX18" fmla="*/ 35150 w 38741"/>
                <a:gd name="connsiteY18" fmla="*/ 35105 h 40893"/>
                <a:gd name="connsiteX19" fmla="*/ 32997 w 38741"/>
                <a:gd name="connsiteY19" fmla="*/ 35105 h 40893"/>
                <a:gd name="connsiteX20" fmla="*/ 32997 w 38741"/>
                <a:gd name="connsiteY20" fmla="*/ 39409 h 40893"/>
                <a:gd name="connsiteX21" fmla="*/ 28693 w 38741"/>
                <a:gd name="connsiteY21" fmla="*/ 39409 h 40893"/>
                <a:gd name="connsiteX22" fmla="*/ 28693 w 38741"/>
                <a:gd name="connsiteY22" fmla="*/ 41561 h 40893"/>
                <a:gd name="connsiteX23" fmla="*/ 13627 w 38741"/>
                <a:gd name="connsiteY23" fmla="*/ 41561 h 40893"/>
                <a:gd name="connsiteX24" fmla="*/ 13627 w 38741"/>
                <a:gd name="connsiteY24" fmla="*/ 39409 h 40893"/>
                <a:gd name="connsiteX25" fmla="*/ 9322 w 38741"/>
                <a:gd name="connsiteY25" fmla="*/ 39409 h 40893"/>
                <a:gd name="connsiteX26" fmla="*/ 9322 w 38741"/>
                <a:gd name="connsiteY26" fmla="*/ 37257 h 40893"/>
                <a:gd name="connsiteX27" fmla="*/ 7170 w 38741"/>
                <a:gd name="connsiteY27" fmla="*/ 37257 h 40893"/>
                <a:gd name="connsiteX28" fmla="*/ 7170 w 38741"/>
                <a:gd name="connsiteY28" fmla="*/ 32952 h 40893"/>
                <a:gd name="connsiteX29" fmla="*/ 5018 w 38741"/>
                <a:gd name="connsiteY29" fmla="*/ 32952 h 40893"/>
                <a:gd name="connsiteX30" fmla="*/ 5018 w 38741"/>
                <a:gd name="connsiteY30" fmla="*/ 30800 h 40893"/>
                <a:gd name="connsiteX31" fmla="*/ 2865 w 38741"/>
                <a:gd name="connsiteY31" fmla="*/ 30800 h 40893"/>
                <a:gd name="connsiteX32" fmla="*/ 2865 w 38741"/>
                <a:gd name="connsiteY32" fmla="*/ 26495 h 40893"/>
                <a:gd name="connsiteX33" fmla="*/ 713 w 38741"/>
                <a:gd name="connsiteY33" fmla="*/ 26495 h 40893"/>
                <a:gd name="connsiteX34" fmla="*/ 713 w 38741"/>
                <a:gd name="connsiteY34" fmla="*/ 11429 h 40893"/>
                <a:gd name="connsiteX35" fmla="*/ 2865 w 38741"/>
                <a:gd name="connsiteY35" fmla="*/ 11429 h 40893"/>
                <a:gd name="connsiteX36" fmla="*/ 2865 w 38741"/>
                <a:gd name="connsiteY36" fmla="*/ 7125 h 40893"/>
                <a:gd name="connsiteX37" fmla="*/ 5018 w 38741"/>
                <a:gd name="connsiteY37" fmla="*/ 7125 h 40893"/>
                <a:gd name="connsiteX38" fmla="*/ 5018 w 38741"/>
                <a:gd name="connsiteY38" fmla="*/ 4973 h 40893"/>
                <a:gd name="connsiteX39" fmla="*/ 7170 w 38741"/>
                <a:gd name="connsiteY39" fmla="*/ 4973 h 40893"/>
                <a:gd name="connsiteX40" fmla="*/ 7170 w 38741"/>
                <a:gd name="connsiteY40" fmla="*/ 2820 h 40893"/>
                <a:gd name="connsiteX41" fmla="*/ 11474 w 38741"/>
                <a:gd name="connsiteY41" fmla="*/ 2820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8741" h="40893">
                  <a:moveTo>
                    <a:pt x="11474" y="668"/>
                  </a:moveTo>
                  <a:lnTo>
                    <a:pt x="22236" y="668"/>
                  </a:lnTo>
                  <a:lnTo>
                    <a:pt x="22236" y="2820"/>
                  </a:lnTo>
                  <a:lnTo>
                    <a:pt x="26540" y="2820"/>
                  </a:lnTo>
                  <a:lnTo>
                    <a:pt x="26540" y="4973"/>
                  </a:lnTo>
                  <a:lnTo>
                    <a:pt x="28693" y="4973"/>
                  </a:lnTo>
                  <a:lnTo>
                    <a:pt x="28693" y="7125"/>
                  </a:lnTo>
                  <a:lnTo>
                    <a:pt x="32997" y="7125"/>
                  </a:lnTo>
                  <a:lnTo>
                    <a:pt x="32997" y="9277"/>
                  </a:lnTo>
                  <a:lnTo>
                    <a:pt x="35150" y="9277"/>
                  </a:lnTo>
                  <a:lnTo>
                    <a:pt x="35150" y="13582"/>
                  </a:lnTo>
                  <a:lnTo>
                    <a:pt x="37302" y="13582"/>
                  </a:lnTo>
                  <a:lnTo>
                    <a:pt x="37302" y="20039"/>
                  </a:lnTo>
                  <a:lnTo>
                    <a:pt x="39454" y="20039"/>
                  </a:lnTo>
                  <a:lnTo>
                    <a:pt x="39454" y="30800"/>
                  </a:lnTo>
                  <a:lnTo>
                    <a:pt x="37302" y="30800"/>
                  </a:lnTo>
                  <a:lnTo>
                    <a:pt x="37302" y="32952"/>
                  </a:lnTo>
                  <a:lnTo>
                    <a:pt x="35150" y="32952"/>
                  </a:lnTo>
                  <a:lnTo>
                    <a:pt x="35150" y="35105"/>
                  </a:lnTo>
                  <a:lnTo>
                    <a:pt x="32997" y="35105"/>
                  </a:lnTo>
                  <a:lnTo>
                    <a:pt x="32997" y="39409"/>
                  </a:lnTo>
                  <a:lnTo>
                    <a:pt x="28693" y="39409"/>
                  </a:lnTo>
                  <a:lnTo>
                    <a:pt x="28693" y="41561"/>
                  </a:lnTo>
                  <a:lnTo>
                    <a:pt x="13627" y="41561"/>
                  </a:lnTo>
                  <a:lnTo>
                    <a:pt x="13627" y="39409"/>
                  </a:lnTo>
                  <a:lnTo>
                    <a:pt x="9322" y="39409"/>
                  </a:lnTo>
                  <a:lnTo>
                    <a:pt x="9322" y="37257"/>
                  </a:lnTo>
                  <a:lnTo>
                    <a:pt x="7170" y="37257"/>
                  </a:lnTo>
                  <a:lnTo>
                    <a:pt x="7170" y="32952"/>
                  </a:lnTo>
                  <a:lnTo>
                    <a:pt x="5018" y="32952"/>
                  </a:lnTo>
                  <a:lnTo>
                    <a:pt x="5018" y="30800"/>
                  </a:lnTo>
                  <a:lnTo>
                    <a:pt x="2865" y="30800"/>
                  </a:lnTo>
                  <a:lnTo>
                    <a:pt x="2865" y="26495"/>
                  </a:lnTo>
                  <a:lnTo>
                    <a:pt x="713" y="26495"/>
                  </a:lnTo>
                  <a:lnTo>
                    <a:pt x="713" y="11429"/>
                  </a:lnTo>
                  <a:lnTo>
                    <a:pt x="2865" y="11429"/>
                  </a:lnTo>
                  <a:lnTo>
                    <a:pt x="2865" y="7125"/>
                  </a:lnTo>
                  <a:lnTo>
                    <a:pt x="5018" y="7125"/>
                  </a:lnTo>
                  <a:lnTo>
                    <a:pt x="5018" y="4973"/>
                  </a:lnTo>
                  <a:lnTo>
                    <a:pt x="7170" y="4973"/>
                  </a:lnTo>
                  <a:lnTo>
                    <a:pt x="7170" y="2820"/>
                  </a:lnTo>
                  <a:lnTo>
                    <a:pt x="11474" y="2820"/>
                  </a:lnTo>
                  <a:close/>
                </a:path>
              </a:pathLst>
            </a:custGeom>
            <a:solidFill>
              <a:srgbClr val="1C1617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3E474139-9082-15B4-7205-A1AC1FBCC666}"/>
                </a:ext>
              </a:extLst>
            </p:cNvPr>
            <p:cNvSpPr/>
            <p:nvPr/>
          </p:nvSpPr>
          <p:spPr>
            <a:xfrm>
              <a:off x="12420884" y="8233520"/>
              <a:ext cx="38741" cy="40893"/>
            </a:xfrm>
            <a:custGeom>
              <a:avLst/>
              <a:gdLst>
                <a:gd name="connsiteX0" fmla="*/ 13416 w 38741"/>
                <a:gd name="connsiteY0" fmla="*/ 363 h 40893"/>
                <a:gd name="connsiteX1" fmla="*/ 26329 w 38741"/>
                <a:gd name="connsiteY1" fmla="*/ 363 h 40893"/>
                <a:gd name="connsiteX2" fmla="*/ 26329 w 38741"/>
                <a:gd name="connsiteY2" fmla="*/ 2515 h 40893"/>
                <a:gd name="connsiteX3" fmla="*/ 30634 w 38741"/>
                <a:gd name="connsiteY3" fmla="*/ 2515 h 40893"/>
                <a:gd name="connsiteX4" fmla="*/ 30634 w 38741"/>
                <a:gd name="connsiteY4" fmla="*/ 4668 h 40893"/>
                <a:gd name="connsiteX5" fmla="*/ 32786 w 38741"/>
                <a:gd name="connsiteY5" fmla="*/ 4668 h 40893"/>
                <a:gd name="connsiteX6" fmla="*/ 32786 w 38741"/>
                <a:gd name="connsiteY6" fmla="*/ 6820 h 40893"/>
                <a:gd name="connsiteX7" fmla="*/ 34939 w 38741"/>
                <a:gd name="connsiteY7" fmla="*/ 6820 h 40893"/>
                <a:gd name="connsiteX8" fmla="*/ 34939 w 38741"/>
                <a:gd name="connsiteY8" fmla="*/ 8972 h 40893"/>
                <a:gd name="connsiteX9" fmla="*/ 37091 w 38741"/>
                <a:gd name="connsiteY9" fmla="*/ 8972 h 40893"/>
                <a:gd name="connsiteX10" fmla="*/ 37091 w 38741"/>
                <a:gd name="connsiteY10" fmla="*/ 11124 h 40893"/>
                <a:gd name="connsiteX11" fmla="*/ 39243 w 38741"/>
                <a:gd name="connsiteY11" fmla="*/ 11124 h 40893"/>
                <a:gd name="connsiteX12" fmla="*/ 39243 w 38741"/>
                <a:gd name="connsiteY12" fmla="*/ 28343 h 40893"/>
                <a:gd name="connsiteX13" fmla="*/ 37091 w 38741"/>
                <a:gd name="connsiteY13" fmla="*/ 28343 h 40893"/>
                <a:gd name="connsiteX14" fmla="*/ 37091 w 38741"/>
                <a:gd name="connsiteY14" fmla="*/ 32647 h 40893"/>
                <a:gd name="connsiteX15" fmla="*/ 34939 w 38741"/>
                <a:gd name="connsiteY15" fmla="*/ 32647 h 40893"/>
                <a:gd name="connsiteX16" fmla="*/ 34939 w 38741"/>
                <a:gd name="connsiteY16" fmla="*/ 34800 h 40893"/>
                <a:gd name="connsiteX17" fmla="*/ 32786 w 38741"/>
                <a:gd name="connsiteY17" fmla="*/ 34800 h 40893"/>
                <a:gd name="connsiteX18" fmla="*/ 32786 w 38741"/>
                <a:gd name="connsiteY18" fmla="*/ 36952 h 40893"/>
                <a:gd name="connsiteX19" fmla="*/ 28482 w 38741"/>
                <a:gd name="connsiteY19" fmla="*/ 36952 h 40893"/>
                <a:gd name="connsiteX20" fmla="*/ 28482 w 38741"/>
                <a:gd name="connsiteY20" fmla="*/ 39104 h 40893"/>
                <a:gd name="connsiteX21" fmla="*/ 26329 w 38741"/>
                <a:gd name="connsiteY21" fmla="*/ 39104 h 40893"/>
                <a:gd name="connsiteX22" fmla="*/ 26329 w 38741"/>
                <a:gd name="connsiteY22" fmla="*/ 41256 h 40893"/>
                <a:gd name="connsiteX23" fmla="*/ 13416 w 38741"/>
                <a:gd name="connsiteY23" fmla="*/ 41256 h 40893"/>
                <a:gd name="connsiteX24" fmla="*/ 13416 w 38741"/>
                <a:gd name="connsiteY24" fmla="*/ 39104 h 40893"/>
                <a:gd name="connsiteX25" fmla="*/ 11263 w 38741"/>
                <a:gd name="connsiteY25" fmla="*/ 39104 h 40893"/>
                <a:gd name="connsiteX26" fmla="*/ 11263 w 38741"/>
                <a:gd name="connsiteY26" fmla="*/ 36952 h 40893"/>
                <a:gd name="connsiteX27" fmla="*/ 6959 w 38741"/>
                <a:gd name="connsiteY27" fmla="*/ 36952 h 40893"/>
                <a:gd name="connsiteX28" fmla="*/ 6959 w 38741"/>
                <a:gd name="connsiteY28" fmla="*/ 34800 h 40893"/>
                <a:gd name="connsiteX29" fmla="*/ 4807 w 38741"/>
                <a:gd name="connsiteY29" fmla="*/ 34800 h 40893"/>
                <a:gd name="connsiteX30" fmla="*/ 4807 w 38741"/>
                <a:gd name="connsiteY30" fmla="*/ 30495 h 40893"/>
                <a:gd name="connsiteX31" fmla="*/ 2654 w 38741"/>
                <a:gd name="connsiteY31" fmla="*/ 30495 h 40893"/>
                <a:gd name="connsiteX32" fmla="*/ 2654 w 38741"/>
                <a:gd name="connsiteY32" fmla="*/ 28343 h 40893"/>
                <a:gd name="connsiteX33" fmla="*/ 502 w 38741"/>
                <a:gd name="connsiteY33" fmla="*/ 28343 h 40893"/>
                <a:gd name="connsiteX34" fmla="*/ 502 w 38741"/>
                <a:gd name="connsiteY34" fmla="*/ 15429 h 40893"/>
                <a:gd name="connsiteX35" fmla="*/ 2654 w 38741"/>
                <a:gd name="connsiteY35" fmla="*/ 15429 h 40893"/>
                <a:gd name="connsiteX36" fmla="*/ 2654 w 38741"/>
                <a:gd name="connsiteY36" fmla="*/ 11124 h 40893"/>
                <a:gd name="connsiteX37" fmla="*/ 4807 w 38741"/>
                <a:gd name="connsiteY37" fmla="*/ 11124 h 40893"/>
                <a:gd name="connsiteX38" fmla="*/ 4807 w 38741"/>
                <a:gd name="connsiteY38" fmla="*/ 8972 h 40893"/>
                <a:gd name="connsiteX39" fmla="*/ 6959 w 38741"/>
                <a:gd name="connsiteY39" fmla="*/ 8972 h 40893"/>
                <a:gd name="connsiteX40" fmla="*/ 6959 w 38741"/>
                <a:gd name="connsiteY40" fmla="*/ 6820 h 40893"/>
                <a:gd name="connsiteX41" fmla="*/ 9111 w 38741"/>
                <a:gd name="connsiteY41" fmla="*/ 6820 h 40893"/>
                <a:gd name="connsiteX42" fmla="*/ 9111 w 38741"/>
                <a:gd name="connsiteY42" fmla="*/ 4668 h 40893"/>
                <a:gd name="connsiteX43" fmla="*/ 11263 w 38741"/>
                <a:gd name="connsiteY43" fmla="*/ 4668 h 40893"/>
                <a:gd name="connsiteX44" fmla="*/ 11263 w 38741"/>
                <a:gd name="connsiteY44" fmla="*/ 2515 h 40893"/>
                <a:gd name="connsiteX45" fmla="*/ 13416 w 38741"/>
                <a:gd name="connsiteY45" fmla="*/ 2515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8741" h="40893">
                  <a:moveTo>
                    <a:pt x="13416" y="363"/>
                  </a:moveTo>
                  <a:lnTo>
                    <a:pt x="26329" y="363"/>
                  </a:lnTo>
                  <a:lnTo>
                    <a:pt x="26329" y="2515"/>
                  </a:lnTo>
                  <a:lnTo>
                    <a:pt x="30634" y="2515"/>
                  </a:lnTo>
                  <a:lnTo>
                    <a:pt x="30634" y="4668"/>
                  </a:lnTo>
                  <a:lnTo>
                    <a:pt x="32786" y="4668"/>
                  </a:lnTo>
                  <a:lnTo>
                    <a:pt x="32786" y="6820"/>
                  </a:lnTo>
                  <a:lnTo>
                    <a:pt x="34939" y="6820"/>
                  </a:lnTo>
                  <a:lnTo>
                    <a:pt x="34939" y="8972"/>
                  </a:lnTo>
                  <a:lnTo>
                    <a:pt x="37091" y="8972"/>
                  </a:lnTo>
                  <a:lnTo>
                    <a:pt x="37091" y="11124"/>
                  </a:lnTo>
                  <a:lnTo>
                    <a:pt x="39243" y="11124"/>
                  </a:lnTo>
                  <a:lnTo>
                    <a:pt x="39243" y="28343"/>
                  </a:lnTo>
                  <a:lnTo>
                    <a:pt x="37091" y="28343"/>
                  </a:lnTo>
                  <a:lnTo>
                    <a:pt x="37091" y="32647"/>
                  </a:lnTo>
                  <a:lnTo>
                    <a:pt x="34939" y="32647"/>
                  </a:lnTo>
                  <a:lnTo>
                    <a:pt x="34939" y="34800"/>
                  </a:lnTo>
                  <a:lnTo>
                    <a:pt x="32786" y="34800"/>
                  </a:lnTo>
                  <a:lnTo>
                    <a:pt x="32786" y="36952"/>
                  </a:lnTo>
                  <a:lnTo>
                    <a:pt x="28482" y="36952"/>
                  </a:lnTo>
                  <a:lnTo>
                    <a:pt x="28482" y="39104"/>
                  </a:lnTo>
                  <a:lnTo>
                    <a:pt x="26329" y="39104"/>
                  </a:lnTo>
                  <a:lnTo>
                    <a:pt x="26329" y="41256"/>
                  </a:lnTo>
                  <a:lnTo>
                    <a:pt x="13416" y="41256"/>
                  </a:lnTo>
                  <a:lnTo>
                    <a:pt x="13416" y="39104"/>
                  </a:lnTo>
                  <a:lnTo>
                    <a:pt x="11263" y="39104"/>
                  </a:lnTo>
                  <a:lnTo>
                    <a:pt x="11263" y="36952"/>
                  </a:lnTo>
                  <a:lnTo>
                    <a:pt x="6959" y="36952"/>
                  </a:lnTo>
                  <a:lnTo>
                    <a:pt x="6959" y="34800"/>
                  </a:lnTo>
                  <a:lnTo>
                    <a:pt x="4807" y="34800"/>
                  </a:lnTo>
                  <a:lnTo>
                    <a:pt x="4807" y="30495"/>
                  </a:lnTo>
                  <a:lnTo>
                    <a:pt x="2654" y="30495"/>
                  </a:lnTo>
                  <a:lnTo>
                    <a:pt x="2654" y="28343"/>
                  </a:lnTo>
                  <a:lnTo>
                    <a:pt x="502" y="28343"/>
                  </a:lnTo>
                  <a:lnTo>
                    <a:pt x="502" y="15429"/>
                  </a:lnTo>
                  <a:lnTo>
                    <a:pt x="2654" y="15429"/>
                  </a:lnTo>
                  <a:lnTo>
                    <a:pt x="2654" y="11124"/>
                  </a:lnTo>
                  <a:lnTo>
                    <a:pt x="4807" y="11124"/>
                  </a:lnTo>
                  <a:lnTo>
                    <a:pt x="4807" y="8972"/>
                  </a:lnTo>
                  <a:lnTo>
                    <a:pt x="6959" y="8972"/>
                  </a:lnTo>
                  <a:lnTo>
                    <a:pt x="6959" y="6820"/>
                  </a:lnTo>
                  <a:lnTo>
                    <a:pt x="9111" y="6820"/>
                  </a:lnTo>
                  <a:lnTo>
                    <a:pt x="9111" y="4668"/>
                  </a:lnTo>
                  <a:lnTo>
                    <a:pt x="11263" y="4668"/>
                  </a:lnTo>
                  <a:lnTo>
                    <a:pt x="11263" y="2515"/>
                  </a:lnTo>
                  <a:lnTo>
                    <a:pt x="13416" y="2515"/>
                  </a:lnTo>
                  <a:close/>
                </a:path>
              </a:pathLst>
            </a:custGeom>
            <a:solidFill>
              <a:srgbClr val="15101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B82B168F-6974-3E8B-A92F-FA970603D07B}"/>
                </a:ext>
              </a:extLst>
            </p:cNvPr>
            <p:cNvSpPr/>
            <p:nvPr/>
          </p:nvSpPr>
          <p:spPr>
            <a:xfrm>
              <a:off x="12748032" y="8653216"/>
              <a:ext cx="58111" cy="53807"/>
            </a:xfrm>
            <a:custGeom>
              <a:avLst/>
              <a:gdLst>
                <a:gd name="connsiteX0" fmla="*/ 48020 w 58111"/>
                <a:gd name="connsiteY0" fmla="*/ 558 h 53807"/>
                <a:gd name="connsiteX1" fmla="*/ 52325 w 58111"/>
                <a:gd name="connsiteY1" fmla="*/ 558 h 53807"/>
                <a:gd name="connsiteX2" fmla="*/ 52325 w 58111"/>
                <a:gd name="connsiteY2" fmla="*/ 4863 h 53807"/>
                <a:gd name="connsiteX3" fmla="*/ 54477 w 58111"/>
                <a:gd name="connsiteY3" fmla="*/ 4863 h 53807"/>
                <a:gd name="connsiteX4" fmla="*/ 54477 w 58111"/>
                <a:gd name="connsiteY4" fmla="*/ 13472 h 53807"/>
                <a:gd name="connsiteX5" fmla="*/ 56629 w 58111"/>
                <a:gd name="connsiteY5" fmla="*/ 13472 h 53807"/>
                <a:gd name="connsiteX6" fmla="*/ 56629 w 58111"/>
                <a:gd name="connsiteY6" fmla="*/ 15624 h 53807"/>
                <a:gd name="connsiteX7" fmla="*/ 58782 w 58111"/>
                <a:gd name="connsiteY7" fmla="*/ 15624 h 53807"/>
                <a:gd name="connsiteX8" fmla="*/ 58782 w 58111"/>
                <a:gd name="connsiteY8" fmla="*/ 28538 h 53807"/>
                <a:gd name="connsiteX9" fmla="*/ 56629 w 58111"/>
                <a:gd name="connsiteY9" fmla="*/ 28538 h 53807"/>
                <a:gd name="connsiteX10" fmla="*/ 56629 w 58111"/>
                <a:gd name="connsiteY10" fmla="*/ 24233 h 53807"/>
                <a:gd name="connsiteX11" fmla="*/ 54477 w 58111"/>
                <a:gd name="connsiteY11" fmla="*/ 24233 h 53807"/>
                <a:gd name="connsiteX12" fmla="*/ 54477 w 58111"/>
                <a:gd name="connsiteY12" fmla="*/ 28538 h 53807"/>
                <a:gd name="connsiteX13" fmla="*/ 52325 w 58111"/>
                <a:gd name="connsiteY13" fmla="*/ 28538 h 53807"/>
                <a:gd name="connsiteX14" fmla="*/ 52325 w 58111"/>
                <a:gd name="connsiteY14" fmla="*/ 37147 h 53807"/>
                <a:gd name="connsiteX15" fmla="*/ 54477 w 58111"/>
                <a:gd name="connsiteY15" fmla="*/ 37147 h 53807"/>
                <a:gd name="connsiteX16" fmla="*/ 54477 w 58111"/>
                <a:gd name="connsiteY16" fmla="*/ 39299 h 53807"/>
                <a:gd name="connsiteX17" fmla="*/ 52325 w 58111"/>
                <a:gd name="connsiteY17" fmla="*/ 39299 h 53807"/>
                <a:gd name="connsiteX18" fmla="*/ 52325 w 58111"/>
                <a:gd name="connsiteY18" fmla="*/ 47908 h 53807"/>
                <a:gd name="connsiteX19" fmla="*/ 50173 w 58111"/>
                <a:gd name="connsiteY19" fmla="*/ 47908 h 53807"/>
                <a:gd name="connsiteX20" fmla="*/ 50173 w 58111"/>
                <a:gd name="connsiteY20" fmla="*/ 52213 h 53807"/>
                <a:gd name="connsiteX21" fmla="*/ 52325 w 58111"/>
                <a:gd name="connsiteY21" fmla="*/ 52213 h 53807"/>
                <a:gd name="connsiteX22" fmla="*/ 52325 w 58111"/>
                <a:gd name="connsiteY22" fmla="*/ 54365 h 53807"/>
                <a:gd name="connsiteX23" fmla="*/ 45868 w 58111"/>
                <a:gd name="connsiteY23" fmla="*/ 54365 h 53807"/>
                <a:gd name="connsiteX24" fmla="*/ 45868 w 58111"/>
                <a:gd name="connsiteY24" fmla="*/ 45756 h 53807"/>
                <a:gd name="connsiteX25" fmla="*/ 48020 w 58111"/>
                <a:gd name="connsiteY25" fmla="*/ 45756 h 53807"/>
                <a:gd name="connsiteX26" fmla="*/ 48020 w 58111"/>
                <a:gd name="connsiteY26" fmla="*/ 43604 h 53807"/>
                <a:gd name="connsiteX27" fmla="*/ 41563 w 58111"/>
                <a:gd name="connsiteY27" fmla="*/ 43604 h 53807"/>
                <a:gd name="connsiteX28" fmla="*/ 41563 w 58111"/>
                <a:gd name="connsiteY28" fmla="*/ 47908 h 53807"/>
                <a:gd name="connsiteX29" fmla="*/ 35107 w 58111"/>
                <a:gd name="connsiteY29" fmla="*/ 47908 h 53807"/>
                <a:gd name="connsiteX30" fmla="*/ 35107 w 58111"/>
                <a:gd name="connsiteY30" fmla="*/ 45756 h 53807"/>
                <a:gd name="connsiteX31" fmla="*/ 22193 w 58111"/>
                <a:gd name="connsiteY31" fmla="*/ 45756 h 53807"/>
                <a:gd name="connsiteX32" fmla="*/ 22193 w 58111"/>
                <a:gd name="connsiteY32" fmla="*/ 47908 h 53807"/>
                <a:gd name="connsiteX33" fmla="*/ 20041 w 58111"/>
                <a:gd name="connsiteY33" fmla="*/ 47908 h 53807"/>
                <a:gd name="connsiteX34" fmla="*/ 20041 w 58111"/>
                <a:gd name="connsiteY34" fmla="*/ 43604 h 53807"/>
                <a:gd name="connsiteX35" fmla="*/ 28650 w 58111"/>
                <a:gd name="connsiteY35" fmla="*/ 43604 h 53807"/>
                <a:gd name="connsiteX36" fmla="*/ 28650 w 58111"/>
                <a:gd name="connsiteY36" fmla="*/ 39299 h 53807"/>
                <a:gd name="connsiteX37" fmla="*/ 35107 w 58111"/>
                <a:gd name="connsiteY37" fmla="*/ 39299 h 53807"/>
                <a:gd name="connsiteX38" fmla="*/ 35107 w 58111"/>
                <a:gd name="connsiteY38" fmla="*/ 37147 h 53807"/>
                <a:gd name="connsiteX39" fmla="*/ 37259 w 58111"/>
                <a:gd name="connsiteY39" fmla="*/ 37147 h 53807"/>
                <a:gd name="connsiteX40" fmla="*/ 37259 w 58111"/>
                <a:gd name="connsiteY40" fmla="*/ 34995 h 53807"/>
                <a:gd name="connsiteX41" fmla="*/ 35107 w 58111"/>
                <a:gd name="connsiteY41" fmla="*/ 34995 h 53807"/>
                <a:gd name="connsiteX42" fmla="*/ 35107 w 58111"/>
                <a:gd name="connsiteY42" fmla="*/ 32842 h 53807"/>
                <a:gd name="connsiteX43" fmla="*/ 32954 w 58111"/>
                <a:gd name="connsiteY43" fmla="*/ 32842 h 53807"/>
                <a:gd name="connsiteX44" fmla="*/ 32954 w 58111"/>
                <a:gd name="connsiteY44" fmla="*/ 22081 h 53807"/>
                <a:gd name="connsiteX45" fmla="*/ 28650 w 58111"/>
                <a:gd name="connsiteY45" fmla="*/ 22081 h 53807"/>
                <a:gd name="connsiteX46" fmla="*/ 28650 w 58111"/>
                <a:gd name="connsiteY46" fmla="*/ 24233 h 53807"/>
                <a:gd name="connsiteX47" fmla="*/ 26497 w 58111"/>
                <a:gd name="connsiteY47" fmla="*/ 24233 h 53807"/>
                <a:gd name="connsiteX48" fmla="*/ 26497 w 58111"/>
                <a:gd name="connsiteY48" fmla="*/ 26385 h 53807"/>
                <a:gd name="connsiteX49" fmla="*/ 24345 w 58111"/>
                <a:gd name="connsiteY49" fmla="*/ 26385 h 53807"/>
                <a:gd name="connsiteX50" fmla="*/ 24345 w 58111"/>
                <a:gd name="connsiteY50" fmla="*/ 24233 h 53807"/>
                <a:gd name="connsiteX51" fmla="*/ 22193 w 58111"/>
                <a:gd name="connsiteY51" fmla="*/ 24233 h 53807"/>
                <a:gd name="connsiteX52" fmla="*/ 22193 w 58111"/>
                <a:gd name="connsiteY52" fmla="*/ 26385 h 53807"/>
                <a:gd name="connsiteX53" fmla="*/ 17888 w 58111"/>
                <a:gd name="connsiteY53" fmla="*/ 26385 h 53807"/>
                <a:gd name="connsiteX54" fmla="*/ 17888 w 58111"/>
                <a:gd name="connsiteY54" fmla="*/ 28538 h 53807"/>
                <a:gd name="connsiteX55" fmla="*/ 15736 w 58111"/>
                <a:gd name="connsiteY55" fmla="*/ 28538 h 53807"/>
                <a:gd name="connsiteX56" fmla="*/ 15736 w 58111"/>
                <a:gd name="connsiteY56" fmla="*/ 30690 h 53807"/>
                <a:gd name="connsiteX57" fmla="*/ 13584 w 58111"/>
                <a:gd name="connsiteY57" fmla="*/ 30690 h 53807"/>
                <a:gd name="connsiteX58" fmla="*/ 13584 w 58111"/>
                <a:gd name="connsiteY58" fmla="*/ 32842 h 53807"/>
                <a:gd name="connsiteX59" fmla="*/ 11431 w 58111"/>
                <a:gd name="connsiteY59" fmla="*/ 32842 h 53807"/>
                <a:gd name="connsiteX60" fmla="*/ 11431 w 58111"/>
                <a:gd name="connsiteY60" fmla="*/ 39299 h 53807"/>
                <a:gd name="connsiteX61" fmla="*/ 670 w 58111"/>
                <a:gd name="connsiteY61" fmla="*/ 39299 h 53807"/>
                <a:gd name="connsiteX62" fmla="*/ 670 w 58111"/>
                <a:gd name="connsiteY62" fmla="*/ 32842 h 53807"/>
                <a:gd name="connsiteX63" fmla="*/ 4975 w 58111"/>
                <a:gd name="connsiteY63" fmla="*/ 32842 h 53807"/>
                <a:gd name="connsiteX64" fmla="*/ 4975 w 58111"/>
                <a:gd name="connsiteY64" fmla="*/ 28538 h 53807"/>
                <a:gd name="connsiteX65" fmla="*/ 9279 w 58111"/>
                <a:gd name="connsiteY65" fmla="*/ 28538 h 53807"/>
                <a:gd name="connsiteX66" fmla="*/ 9279 w 58111"/>
                <a:gd name="connsiteY66" fmla="*/ 26385 h 53807"/>
                <a:gd name="connsiteX67" fmla="*/ 11431 w 58111"/>
                <a:gd name="connsiteY67" fmla="*/ 26385 h 53807"/>
                <a:gd name="connsiteX68" fmla="*/ 11431 w 58111"/>
                <a:gd name="connsiteY68" fmla="*/ 24233 h 53807"/>
                <a:gd name="connsiteX69" fmla="*/ 15736 w 58111"/>
                <a:gd name="connsiteY69" fmla="*/ 24233 h 53807"/>
                <a:gd name="connsiteX70" fmla="*/ 15736 w 58111"/>
                <a:gd name="connsiteY70" fmla="*/ 22081 h 53807"/>
                <a:gd name="connsiteX71" fmla="*/ 17888 w 58111"/>
                <a:gd name="connsiteY71" fmla="*/ 22081 h 53807"/>
                <a:gd name="connsiteX72" fmla="*/ 17888 w 58111"/>
                <a:gd name="connsiteY72" fmla="*/ 19929 h 53807"/>
                <a:gd name="connsiteX73" fmla="*/ 22193 w 58111"/>
                <a:gd name="connsiteY73" fmla="*/ 19929 h 53807"/>
                <a:gd name="connsiteX74" fmla="*/ 22193 w 58111"/>
                <a:gd name="connsiteY74" fmla="*/ 17776 h 53807"/>
                <a:gd name="connsiteX75" fmla="*/ 26497 w 58111"/>
                <a:gd name="connsiteY75" fmla="*/ 17776 h 53807"/>
                <a:gd name="connsiteX76" fmla="*/ 26497 w 58111"/>
                <a:gd name="connsiteY76" fmla="*/ 15624 h 53807"/>
                <a:gd name="connsiteX77" fmla="*/ 30802 w 58111"/>
                <a:gd name="connsiteY77" fmla="*/ 15624 h 53807"/>
                <a:gd name="connsiteX78" fmla="*/ 30802 w 58111"/>
                <a:gd name="connsiteY78" fmla="*/ 13472 h 53807"/>
                <a:gd name="connsiteX79" fmla="*/ 32954 w 58111"/>
                <a:gd name="connsiteY79" fmla="*/ 13472 h 53807"/>
                <a:gd name="connsiteX80" fmla="*/ 32954 w 58111"/>
                <a:gd name="connsiteY80" fmla="*/ 11319 h 53807"/>
                <a:gd name="connsiteX81" fmla="*/ 37259 w 58111"/>
                <a:gd name="connsiteY81" fmla="*/ 11319 h 53807"/>
                <a:gd name="connsiteX82" fmla="*/ 37259 w 58111"/>
                <a:gd name="connsiteY82" fmla="*/ 9167 h 53807"/>
                <a:gd name="connsiteX83" fmla="*/ 39411 w 58111"/>
                <a:gd name="connsiteY83" fmla="*/ 9167 h 53807"/>
                <a:gd name="connsiteX84" fmla="*/ 39411 w 58111"/>
                <a:gd name="connsiteY84" fmla="*/ 7015 h 53807"/>
                <a:gd name="connsiteX85" fmla="*/ 43716 w 58111"/>
                <a:gd name="connsiteY85" fmla="*/ 7015 h 53807"/>
                <a:gd name="connsiteX86" fmla="*/ 43716 w 58111"/>
                <a:gd name="connsiteY86" fmla="*/ 4863 h 53807"/>
                <a:gd name="connsiteX87" fmla="*/ 48020 w 58111"/>
                <a:gd name="connsiteY87" fmla="*/ 4863 h 5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8111" h="53807">
                  <a:moveTo>
                    <a:pt x="48020" y="558"/>
                  </a:moveTo>
                  <a:lnTo>
                    <a:pt x="52325" y="558"/>
                  </a:lnTo>
                  <a:lnTo>
                    <a:pt x="52325" y="4863"/>
                  </a:lnTo>
                  <a:lnTo>
                    <a:pt x="54477" y="4863"/>
                  </a:lnTo>
                  <a:lnTo>
                    <a:pt x="54477" y="13472"/>
                  </a:lnTo>
                  <a:lnTo>
                    <a:pt x="56629" y="13472"/>
                  </a:lnTo>
                  <a:lnTo>
                    <a:pt x="56629" y="15624"/>
                  </a:lnTo>
                  <a:lnTo>
                    <a:pt x="58782" y="15624"/>
                  </a:lnTo>
                  <a:lnTo>
                    <a:pt x="58782" y="28538"/>
                  </a:lnTo>
                  <a:lnTo>
                    <a:pt x="56629" y="28538"/>
                  </a:lnTo>
                  <a:lnTo>
                    <a:pt x="56629" y="24233"/>
                  </a:lnTo>
                  <a:lnTo>
                    <a:pt x="54477" y="24233"/>
                  </a:lnTo>
                  <a:lnTo>
                    <a:pt x="54477" y="28538"/>
                  </a:lnTo>
                  <a:lnTo>
                    <a:pt x="52325" y="28538"/>
                  </a:lnTo>
                  <a:lnTo>
                    <a:pt x="52325" y="37147"/>
                  </a:lnTo>
                  <a:lnTo>
                    <a:pt x="54477" y="37147"/>
                  </a:lnTo>
                  <a:lnTo>
                    <a:pt x="54477" y="39299"/>
                  </a:lnTo>
                  <a:lnTo>
                    <a:pt x="52325" y="39299"/>
                  </a:lnTo>
                  <a:lnTo>
                    <a:pt x="52325" y="47908"/>
                  </a:lnTo>
                  <a:lnTo>
                    <a:pt x="50173" y="47908"/>
                  </a:lnTo>
                  <a:lnTo>
                    <a:pt x="50173" y="52213"/>
                  </a:lnTo>
                  <a:lnTo>
                    <a:pt x="52325" y="52213"/>
                  </a:lnTo>
                  <a:lnTo>
                    <a:pt x="52325" y="54365"/>
                  </a:lnTo>
                  <a:lnTo>
                    <a:pt x="45868" y="54365"/>
                  </a:lnTo>
                  <a:lnTo>
                    <a:pt x="45868" y="45756"/>
                  </a:lnTo>
                  <a:lnTo>
                    <a:pt x="48020" y="45756"/>
                  </a:lnTo>
                  <a:lnTo>
                    <a:pt x="48020" y="43604"/>
                  </a:lnTo>
                  <a:lnTo>
                    <a:pt x="41563" y="43604"/>
                  </a:lnTo>
                  <a:lnTo>
                    <a:pt x="41563" y="47908"/>
                  </a:lnTo>
                  <a:lnTo>
                    <a:pt x="35107" y="47908"/>
                  </a:lnTo>
                  <a:lnTo>
                    <a:pt x="35107" y="45756"/>
                  </a:lnTo>
                  <a:lnTo>
                    <a:pt x="22193" y="45756"/>
                  </a:lnTo>
                  <a:lnTo>
                    <a:pt x="22193" y="47908"/>
                  </a:lnTo>
                  <a:lnTo>
                    <a:pt x="20041" y="47908"/>
                  </a:lnTo>
                  <a:lnTo>
                    <a:pt x="20041" y="43604"/>
                  </a:lnTo>
                  <a:lnTo>
                    <a:pt x="28650" y="43604"/>
                  </a:lnTo>
                  <a:lnTo>
                    <a:pt x="28650" y="39299"/>
                  </a:lnTo>
                  <a:lnTo>
                    <a:pt x="35107" y="39299"/>
                  </a:lnTo>
                  <a:lnTo>
                    <a:pt x="35107" y="37147"/>
                  </a:lnTo>
                  <a:lnTo>
                    <a:pt x="37259" y="37147"/>
                  </a:lnTo>
                  <a:lnTo>
                    <a:pt x="37259" y="34995"/>
                  </a:lnTo>
                  <a:lnTo>
                    <a:pt x="35107" y="34995"/>
                  </a:lnTo>
                  <a:lnTo>
                    <a:pt x="35107" y="32842"/>
                  </a:lnTo>
                  <a:lnTo>
                    <a:pt x="32954" y="32842"/>
                  </a:lnTo>
                  <a:lnTo>
                    <a:pt x="32954" y="22081"/>
                  </a:lnTo>
                  <a:lnTo>
                    <a:pt x="28650" y="22081"/>
                  </a:lnTo>
                  <a:lnTo>
                    <a:pt x="28650" y="24233"/>
                  </a:lnTo>
                  <a:lnTo>
                    <a:pt x="26497" y="24233"/>
                  </a:lnTo>
                  <a:lnTo>
                    <a:pt x="26497" y="26385"/>
                  </a:lnTo>
                  <a:lnTo>
                    <a:pt x="24345" y="26385"/>
                  </a:lnTo>
                  <a:lnTo>
                    <a:pt x="24345" y="24233"/>
                  </a:lnTo>
                  <a:lnTo>
                    <a:pt x="22193" y="24233"/>
                  </a:lnTo>
                  <a:lnTo>
                    <a:pt x="22193" y="26385"/>
                  </a:lnTo>
                  <a:lnTo>
                    <a:pt x="17888" y="26385"/>
                  </a:lnTo>
                  <a:lnTo>
                    <a:pt x="17888" y="28538"/>
                  </a:lnTo>
                  <a:lnTo>
                    <a:pt x="15736" y="28538"/>
                  </a:lnTo>
                  <a:lnTo>
                    <a:pt x="15736" y="30690"/>
                  </a:lnTo>
                  <a:lnTo>
                    <a:pt x="13584" y="30690"/>
                  </a:lnTo>
                  <a:lnTo>
                    <a:pt x="13584" y="32842"/>
                  </a:lnTo>
                  <a:lnTo>
                    <a:pt x="11431" y="32842"/>
                  </a:lnTo>
                  <a:lnTo>
                    <a:pt x="11431" y="39299"/>
                  </a:lnTo>
                  <a:lnTo>
                    <a:pt x="670" y="39299"/>
                  </a:lnTo>
                  <a:lnTo>
                    <a:pt x="670" y="32842"/>
                  </a:lnTo>
                  <a:lnTo>
                    <a:pt x="4975" y="32842"/>
                  </a:lnTo>
                  <a:lnTo>
                    <a:pt x="4975" y="28538"/>
                  </a:lnTo>
                  <a:lnTo>
                    <a:pt x="9279" y="28538"/>
                  </a:lnTo>
                  <a:lnTo>
                    <a:pt x="9279" y="26385"/>
                  </a:lnTo>
                  <a:lnTo>
                    <a:pt x="11431" y="26385"/>
                  </a:lnTo>
                  <a:lnTo>
                    <a:pt x="11431" y="24233"/>
                  </a:lnTo>
                  <a:lnTo>
                    <a:pt x="15736" y="24233"/>
                  </a:lnTo>
                  <a:lnTo>
                    <a:pt x="15736" y="22081"/>
                  </a:lnTo>
                  <a:lnTo>
                    <a:pt x="17888" y="22081"/>
                  </a:lnTo>
                  <a:lnTo>
                    <a:pt x="17888" y="19929"/>
                  </a:lnTo>
                  <a:lnTo>
                    <a:pt x="22193" y="19929"/>
                  </a:lnTo>
                  <a:lnTo>
                    <a:pt x="22193" y="17776"/>
                  </a:lnTo>
                  <a:lnTo>
                    <a:pt x="26497" y="17776"/>
                  </a:lnTo>
                  <a:lnTo>
                    <a:pt x="26497" y="15624"/>
                  </a:lnTo>
                  <a:lnTo>
                    <a:pt x="30802" y="15624"/>
                  </a:lnTo>
                  <a:lnTo>
                    <a:pt x="30802" y="13472"/>
                  </a:lnTo>
                  <a:lnTo>
                    <a:pt x="32954" y="13472"/>
                  </a:lnTo>
                  <a:lnTo>
                    <a:pt x="32954" y="11319"/>
                  </a:lnTo>
                  <a:lnTo>
                    <a:pt x="37259" y="11319"/>
                  </a:lnTo>
                  <a:lnTo>
                    <a:pt x="37259" y="9167"/>
                  </a:lnTo>
                  <a:lnTo>
                    <a:pt x="39411" y="9167"/>
                  </a:lnTo>
                  <a:lnTo>
                    <a:pt x="39411" y="7015"/>
                  </a:lnTo>
                  <a:lnTo>
                    <a:pt x="43716" y="7015"/>
                  </a:lnTo>
                  <a:lnTo>
                    <a:pt x="43716" y="4863"/>
                  </a:lnTo>
                  <a:lnTo>
                    <a:pt x="48020" y="4863"/>
                  </a:lnTo>
                  <a:close/>
                </a:path>
              </a:pathLst>
            </a:custGeom>
            <a:solidFill>
              <a:srgbClr val="B89B9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1B062DB1-4F84-90DB-700B-79E4E5238BA2}"/>
                </a:ext>
              </a:extLst>
            </p:cNvPr>
            <p:cNvSpPr/>
            <p:nvPr/>
          </p:nvSpPr>
          <p:spPr>
            <a:xfrm>
              <a:off x="12489758" y="8233520"/>
              <a:ext cx="36588" cy="38741"/>
            </a:xfrm>
            <a:custGeom>
              <a:avLst/>
              <a:gdLst>
                <a:gd name="connsiteX0" fmla="*/ 9141 w 36588"/>
                <a:gd name="connsiteY0" fmla="*/ 363 h 38741"/>
                <a:gd name="connsiteX1" fmla="*/ 26359 w 36588"/>
                <a:gd name="connsiteY1" fmla="*/ 363 h 38741"/>
                <a:gd name="connsiteX2" fmla="*/ 26359 w 36588"/>
                <a:gd name="connsiteY2" fmla="*/ 2515 h 38741"/>
                <a:gd name="connsiteX3" fmla="*/ 30664 w 36588"/>
                <a:gd name="connsiteY3" fmla="*/ 2515 h 38741"/>
                <a:gd name="connsiteX4" fmla="*/ 30664 w 36588"/>
                <a:gd name="connsiteY4" fmla="*/ 4668 h 38741"/>
                <a:gd name="connsiteX5" fmla="*/ 32816 w 36588"/>
                <a:gd name="connsiteY5" fmla="*/ 4668 h 38741"/>
                <a:gd name="connsiteX6" fmla="*/ 32816 w 36588"/>
                <a:gd name="connsiteY6" fmla="*/ 6820 h 38741"/>
                <a:gd name="connsiteX7" fmla="*/ 34969 w 36588"/>
                <a:gd name="connsiteY7" fmla="*/ 6820 h 38741"/>
                <a:gd name="connsiteX8" fmla="*/ 34969 w 36588"/>
                <a:gd name="connsiteY8" fmla="*/ 8972 h 38741"/>
                <a:gd name="connsiteX9" fmla="*/ 37121 w 36588"/>
                <a:gd name="connsiteY9" fmla="*/ 8972 h 38741"/>
                <a:gd name="connsiteX10" fmla="*/ 37121 w 36588"/>
                <a:gd name="connsiteY10" fmla="*/ 28343 h 38741"/>
                <a:gd name="connsiteX11" fmla="*/ 34969 w 36588"/>
                <a:gd name="connsiteY11" fmla="*/ 28343 h 38741"/>
                <a:gd name="connsiteX12" fmla="*/ 34969 w 36588"/>
                <a:gd name="connsiteY12" fmla="*/ 32647 h 38741"/>
                <a:gd name="connsiteX13" fmla="*/ 32816 w 36588"/>
                <a:gd name="connsiteY13" fmla="*/ 32647 h 38741"/>
                <a:gd name="connsiteX14" fmla="*/ 32816 w 36588"/>
                <a:gd name="connsiteY14" fmla="*/ 34800 h 38741"/>
                <a:gd name="connsiteX15" fmla="*/ 30664 w 36588"/>
                <a:gd name="connsiteY15" fmla="*/ 34800 h 38741"/>
                <a:gd name="connsiteX16" fmla="*/ 30664 w 36588"/>
                <a:gd name="connsiteY16" fmla="*/ 36952 h 38741"/>
                <a:gd name="connsiteX17" fmla="*/ 26359 w 36588"/>
                <a:gd name="connsiteY17" fmla="*/ 36952 h 38741"/>
                <a:gd name="connsiteX18" fmla="*/ 26359 w 36588"/>
                <a:gd name="connsiteY18" fmla="*/ 39104 h 38741"/>
                <a:gd name="connsiteX19" fmla="*/ 11293 w 36588"/>
                <a:gd name="connsiteY19" fmla="*/ 39104 h 38741"/>
                <a:gd name="connsiteX20" fmla="*/ 11293 w 36588"/>
                <a:gd name="connsiteY20" fmla="*/ 36952 h 38741"/>
                <a:gd name="connsiteX21" fmla="*/ 6989 w 36588"/>
                <a:gd name="connsiteY21" fmla="*/ 36952 h 38741"/>
                <a:gd name="connsiteX22" fmla="*/ 6989 w 36588"/>
                <a:gd name="connsiteY22" fmla="*/ 34800 h 38741"/>
                <a:gd name="connsiteX23" fmla="*/ 4837 w 36588"/>
                <a:gd name="connsiteY23" fmla="*/ 34800 h 38741"/>
                <a:gd name="connsiteX24" fmla="*/ 4837 w 36588"/>
                <a:gd name="connsiteY24" fmla="*/ 30495 h 38741"/>
                <a:gd name="connsiteX25" fmla="*/ 2684 w 36588"/>
                <a:gd name="connsiteY25" fmla="*/ 30495 h 38741"/>
                <a:gd name="connsiteX26" fmla="*/ 2684 w 36588"/>
                <a:gd name="connsiteY26" fmla="*/ 28343 h 38741"/>
                <a:gd name="connsiteX27" fmla="*/ 532 w 36588"/>
                <a:gd name="connsiteY27" fmla="*/ 28343 h 38741"/>
                <a:gd name="connsiteX28" fmla="*/ 532 w 36588"/>
                <a:gd name="connsiteY28" fmla="*/ 8972 h 38741"/>
                <a:gd name="connsiteX29" fmla="*/ 2684 w 36588"/>
                <a:gd name="connsiteY29" fmla="*/ 8972 h 38741"/>
                <a:gd name="connsiteX30" fmla="*/ 2684 w 36588"/>
                <a:gd name="connsiteY30" fmla="*/ 6820 h 38741"/>
                <a:gd name="connsiteX31" fmla="*/ 4837 w 36588"/>
                <a:gd name="connsiteY31" fmla="*/ 6820 h 38741"/>
                <a:gd name="connsiteX32" fmla="*/ 4837 w 36588"/>
                <a:gd name="connsiteY32" fmla="*/ 4668 h 38741"/>
                <a:gd name="connsiteX33" fmla="*/ 6989 w 36588"/>
                <a:gd name="connsiteY33" fmla="*/ 4668 h 38741"/>
                <a:gd name="connsiteX34" fmla="*/ 6989 w 36588"/>
                <a:gd name="connsiteY34" fmla="*/ 2515 h 38741"/>
                <a:gd name="connsiteX35" fmla="*/ 9141 w 36588"/>
                <a:gd name="connsiteY35" fmla="*/ 2515 h 3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588" h="38741">
                  <a:moveTo>
                    <a:pt x="9141" y="363"/>
                  </a:moveTo>
                  <a:lnTo>
                    <a:pt x="26359" y="363"/>
                  </a:lnTo>
                  <a:lnTo>
                    <a:pt x="26359" y="2515"/>
                  </a:lnTo>
                  <a:lnTo>
                    <a:pt x="30664" y="2515"/>
                  </a:lnTo>
                  <a:lnTo>
                    <a:pt x="30664" y="4668"/>
                  </a:lnTo>
                  <a:lnTo>
                    <a:pt x="32816" y="4668"/>
                  </a:lnTo>
                  <a:lnTo>
                    <a:pt x="32816" y="6820"/>
                  </a:lnTo>
                  <a:lnTo>
                    <a:pt x="34969" y="6820"/>
                  </a:lnTo>
                  <a:lnTo>
                    <a:pt x="34969" y="8972"/>
                  </a:lnTo>
                  <a:lnTo>
                    <a:pt x="37121" y="8972"/>
                  </a:lnTo>
                  <a:lnTo>
                    <a:pt x="37121" y="28343"/>
                  </a:lnTo>
                  <a:lnTo>
                    <a:pt x="34969" y="28343"/>
                  </a:lnTo>
                  <a:lnTo>
                    <a:pt x="34969" y="32647"/>
                  </a:lnTo>
                  <a:lnTo>
                    <a:pt x="32816" y="32647"/>
                  </a:lnTo>
                  <a:lnTo>
                    <a:pt x="32816" y="34800"/>
                  </a:lnTo>
                  <a:lnTo>
                    <a:pt x="30664" y="34800"/>
                  </a:lnTo>
                  <a:lnTo>
                    <a:pt x="30664" y="36952"/>
                  </a:lnTo>
                  <a:lnTo>
                    <a:pt x="26359" y="36952"/>
                  </a:lnTo>
                  <a:lnTo>
                    <a:pt x="26359" y="39104"/>
                  </a:lnTo>
                  <a:lnTo>
                    <a:pt x="11293" y="39104"/>
                  </a:lnTo>
                  <a:lnTo>
                    <a:pt x="11293" y="36952"/>
                  </a:lnTo>
                  <a:lnTo>
                    <a:pt x="6989" y="36952"/>
                  </a:lnTo>
                  <a:lnTo>
                    <a:pt x="6989" y="34800"/>
                  </a:lnTo>
                  <a:lnTo>
                    <a:pt x="4837" y="34800"/>
                  </a:lnTo>
                  <a:lnTo>
                    <a:pt x="4837" y="30495"/>
                  </a:lnTo>
                  <a:lnTo>
                    <a:pt x="2684" y="30495"/>
                  </a:lnTo>
                  <a:lnTo>
                    <a:pt x="2684" y="28343"/>
                  </a:lnTo>
                  <a:lnTo>
                    <a:pt x="532" y="28343"/>
                  </a:lnTo>
                  <a:lnTo>
                    <a:pt x="532" y="8972"/>
                  </a:lnTo>
                  <a:lnTo>
                    <a:pt x="2684" y="8972"/>
                  </a:lnTo>
                  <a:lnTo>
                    <a:pt x="2684" y="6820"/>
                  </a:lnTo>
                  <a:lnTo>
                    <a:pt x="4837" y="6820"/>
                  </a:lnTo>
                  <a:lnTo>
                    <a:pt x="4837" y="4668"/>
                  </a:lnTo>
                  <a:lnTo>
                    <a:pt x="6989" y="4668"/>
                  </a:lnTo>
                  <a:lnTo>
                    <a:pt x="6989" y="2515"/>
                  </a:lnTo>
                  <a:lnTo>
                    <a:pt x="9141" y="2515"/>
                  </a:lnTo>
                  <a:close/>
                </a:path>
              </a:pathLst>
            </a:custGeom>
            <a:solidFill>
              <a:srgbClr val="150E1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DF60D272-184F-A62B-3C14-DF0481823BF4}"/>
                </a:ext>
              </a:extLst>
            </p:cNvPr>
            <p:cNvSpPr/>
            <p:nvPr/>
          </p:nvSpPr>
          <p:spPr>
            <a:xfrm>
              <a:off x="12562935" y="7998921"/>
              <a:ext cx="38741" cy="38741"/>
            </a:xfrm>
            <a:custGeom>
              <a:avLst/>
              <a:gdLst>
                <a:gd name="connsiteX0" fmla="*/ 11328 w 38741"/>
                <a:gd name="connsiteY0" fmla="*/ 254 h 38741"/>
                <a:gd name="connsiteX1" fmla="*/ 26394 w 38741"/>
                <a:gd name="connsiteY1" fmla="*/ 254 h 38741"/>
                <a:gd name="connsiteX2" fmla="*/ 26394 w 38741"/>
                <a:gd name="connsiteY2" fmla="*/ 2406 h 38741"/>
                <a:gd name="connsiteX3" fmla="*/ 30699 w 38741"/>
                <a:gd name="connsiteY3" fmla="*/ 2406 h 38741"/>
                <a:gd name="connsiteX4" fmla="*/ 30699 w 38741"/>
                <a:gd name="connsiteY4" fmla="*/ 4559 h 38741"/>
                <a:gd name="connsiteX5" fmla="*/ 32851 w 38741"/>
                <a:gd name="connsiteY5" fmla="*/ 4559 h 38741"/>
                <a:gd name="connsiteX6" fmla="*/ 32851 w 38741"/>
                <a:gd name="connsiteY6" fmla="*/ 6711 h 38741"/>
                <a:gd name="connsiteX7" fmla="*/ 37156 w 38741"/>
                <a:gd name="connsiteY7" fmla="*/ 6711 h 38741"/>
                <a:gd name="connsiteX8" fmla="*/ 37156 w 38741"/>
                <a:gd name="connsiteY8" fmla="*/ 8863 h 38741"/>
                <a:gd name="connsiteX9" fmla="*/ 39308 w 38741"/>
                <a:gd name="connsiteY9" fmla="*/ 8863 h 38741"/>
                <a:gd name="connsiteX10" fmla="*/ 39308 w 38741"/>
                <a:gd name="connsiteY10" fmla="*/ 26081 h 38741"/>
                <a:gd name="connsiteX11" fmla="*/ 37156 w 38741"/>
                <a:gd name="connsiteY11" fmla="*/ 26081 h 38741"/>
                <a:gd name="connsiteX12" fmla="*/ 37156 w 38741"/>
                <a:gd name="connsiteY12" fmla="*/ 28234 h 38741"/>
                <a:gd name="connsiteX13" fmla="*/ 35004 w 38741"/>
                <a:gd name="connsiteY13" fmla="*/ 28234 h 38741"/>
                <a:gd name="connsiteX14" fmla="*/ 35004 w 38741"/>
                <a:gd name="connsiteY14" fmla="*/ 30386 h 38741"/>
                <a:gd name="connsiteX15" fmla="*/ 32851 w 38741"/>
                <a:gd name="connsiteY15" fmla="*/ 30386 h 38741"/>
                <a:gd name="connsiteX16" fmla="*/ 32851 w 38741"/>
                <a:gd name="connsiteY16" fmla="*/ 32538 h 38741"/>
                <a:gd name="connsiteX17" fmla="*/ 30699 w 38741"/>
                <a:gd name="connsiteY17" fmla="*/ 32538 h 38741"/>
                <a:gd name="connsiteX18" fmla="*/ 30699 w 38741"/>
                <a:gd name="connsiteY18" fmla="*/ 34691 h 38741"/>
                <a:gd name="connsiteX19" fmla="*/ 28547 w 38741"/>
                <a:gd name="connsiteY19" fmla="*/ 34691 h 38741"/>
                <a:gd name="connsiteX20" fmla="*/ 28547 w 38741"/>
                <a:gd name="connsiteY20" fmla="*/ 36843 h 38741"/>
                <a:gd name="connsiteX21" fmla="*/ 26394 w 38741"/>
                <a:gd name="connsiteY21" fmla="*/ 36843 h 38741"/>
                <a:gd name="connsiteX22" fmla="*/ 26394 w 38741"/>
                <a:gd name="connsiteY22" fmla="*/ 38995 h 38741"/>
                <a:gd name="connsiteX23" fmla="*/ 13481 w 38741"/>
                <a:gd name="connsiteY23" fmla="*/ 38995 h 38741"/>
                <a:gd name="connsiteX24" fmla="*/ 13481 w 38741"/>
                <a:gd name="connsiteY24" fmla="*/ 36843 h 38741"/>
                <a:gd name="connsiteX25" fmla="*/ 11328 w 38741"/>
                <a:gd name="connsiteY25" fmla="*/ 36843 h 38741"/>
                <a:gd name="connsiteX26" fmla="*/ 11328 w 38741"/>
                <a:gd name="connsiteY26" fmla="*/ 34691 h 38741"/>
                <a:gd name="connsiteX27" fmla="*/ 9176 w 38741"/>
                <a:gd name="connsiteY27" fmla="*/ 34691 h 38741"/>
                <a:gd name="connsiteX28" fmla="*/ 9176 w 38741"/>
                <a:gd name="connsiteY28" fmla="*/ 32538 h 38741"/>
                <a:gd name="connsiteX29" fmla="*/ 7024 w 38741"/>
                <a:gd name="connsiteY29" fmla="*/ 32538 h 38741"/>
                <a:gd name="connsiteX30" fmla="*/ 7024 w 38741"/>
                <a:gd name="connsiteY30" fmla="*/ 30386 h 38741"/>
                <a:gd name="connsiteX31" fmla="*/ 4872 w 38741"/>
                <a:gd name="connsiteY31" fmla="*/ 30386 h 38741"/>
                <a:gd name="connsiteX32" fmla="*/ 4872 w 38741"/>
                <a:gd name="connsiteY32" fmla="*/ 28234 h 38741"/>
                <a:gd name="connsiteX33" fmla="*/ 2719 w 38741"/>
                <a:gd name="connsiteY33" fmla="*/ 28234 h 38741"/>
                <a:gd name="connsiteX34" fmla="*/ 2719 w 38741"/>
                <a:gd name="connsiteY34" fmla="*/ 23929 h 38741"/>
                <a:gd name="connsiteX35" fmla="*/ 567 w 38741"/>
                <a:gd name="connsiteY35" fmla="*/ 23929 h 38741"/>
                <a:gd name="connsiteX36" fmla="*/ 567 w 38741"/>
                <a:gd name="connsiteY36" fmla="*/ 11015 h 38741"/>
                <a:gd name="connsiteX37" fmla="*/ 2719 w 38741"/>
                <a:gd name="connsiteY37" fmla="*/ 11015 h 38741"/>
                <a:gd name="connsiteX38" fmla="*/ 2719 w 38741"/>
                <a:gd name="connsiteY38" fmla="*/ 6711 h 38741"/>
                <a:gd name="connsiteX39" fmla="*/ 4872 w 38741"/>
                <a:gd name="connsiteY39" fmla="*/ 6711 h 38741"/>
                <a:gd name="connsiteX40" fmla="*/ 4872 w 38741"/>
                <a:gd name="connsiteY40" fmla="*/ 4559 h 38741"/>
                <a:gd name="connsiteX41" fmla="*/ 7024 w 38741"/>
                <a:gd name="connsiteY41" fmla="*/ 4559 h 38741"/>
                <a:gd name="connsiteX42" fmla="*/ 7024 w 38741"/>
                <a:gd name="connsiteY42" fmla="*/ 2406 h 38741"/>
                <a:gd name="connsiteX43" fmla="*/ 11328 w 38741"/>
                <a:gd name="connsiteY43" fmla="*/ 2406 h 3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741" h="38741">
                  <a:moveTo>
                    <a:pt x="11328" y="254"/>
                  </a:moveTo>
                  <a:lnTo>
                    <a:pt x="26394" y="254"/>
                  </a:lnTo>
                  <a:lnTo>
                    <a:pt x="26394" y="2406"/>
                  </a:lnTo>
                  <a:lnTo>
                    <a:pt x="30699" y="2406"/>
                  </a:lnTo>
                  <a:lnTo>
                    <a:pt x="30699" y="4559"/>
                  </a:lnTo>
                  <a:lnTo>
                    <a:pt x="32851" y="4559"/>
                  </a:lnTo>
                  <a:lnTo>
                    <a:pt x="32851" y="6711"/>
                  </a:lnTo>
                  <a:lnTo>
                    <a:pt x="37156" y="6711"/>
                  </a:lnTo>
                  <a:lnTo>
                    <a:pt x="37156" y="8863"/>
                  </a:lnTo>
                  <a:lnTo>
                    <a:pt x="39308" y="8863"/>
                  </a:lnTo>
                  <a:lnTo>
                    <a:pt x="39308" y="26081"/>
                  </a:lnTo>
                  <a:lnTo>
                    <a:pt x="37156" y="26081"/>
                  </a:lnTo>
                  <a:lnTo>
                    <a:pt x="37156" y="28234"/>
                  </a:lnTo>
                  <a:lnTo>
                    <a:pt x="35004" y="28234"/>
                  </a:lnTo>
                  <a:lnTo>
                    <a:pt x="35004" y="30386"/>
                  </a:lnTo>
                  <a:lnTo>
                    <a:pt x="32851" y="30386"/>
                  </a:lnTo>
                  <a:lnTo>
                    <a:pt x="32851" y="32538"/>
                  </a:lnTo>
                  <a:lnTo>
                    <a:pt x="30699" y="32538"/>
                  </a:lnTo>
                  <a:lnTo>
                    <a:pt x="30699" y="34691"/>
                  </a:lnTo>
                  <a:lnTo>
                    <a:pt x="28547" y="34691"/>
                  </a:lnTo>
                  <a:lnTo>
                    <a:pt x="28547" y="36843"/>
                  </a:lnTo>
                  <a:lnTo>
                    <a:pt x="26394" y="36843"/>
                  </a:lnTo>
                  <a:lnTo>
                    <a:pt x="26394" y="38995"/>
                  </a:lnTo>
                  <a:lnTo>
                    <a:pt x="13481" y="38995"/>
                  </a:lnTo>
                  <a:lnTo>
                    <a:pt x="13481" y="36843"/>
                  </a:lnTo>
                  <a:lnTo>
                    <a:pt x="11328" y="36843"/>
                  </a:lnTo>
                  <a:lnTo>
                    <a:pt x="11328" y="34691"/>
                  </a:lnTo>
                  <a:lnTo>
                    <a:pt x="9176" y="34691"/>
                  </a:lnTo>
                  <a:lnTo>
                    <a:pt x="9176" y="32538"/>
                  </a:lnTo>
                  <a:lnTo>
                    <a:pt x="7024" y="32538"/>
                  </a:lnTo>
                  <a:lnTo>
                    <a:pt x="7024" y="30386"/>
                  </a:lnTo>
                  <a:lnTo>
                    <a:pt x="4872" y="30386"/>
                  </a:lnTo>
                  <a:lnTo>
                    <a:pt x="4872" y="28234"/>
                  </a:lnTo>
                  <a:lnTo>
                    <a:pt x="2719" y="28234"/>
                  </a:lnTo>
                  <a:lnTo>
                    <a:pt x="2719" y="23929"/>
                  </a:lnTo>
                  <a:lnTo>
                    <a:pt x="567" y="23929"/>
                  </a:lnTo>
                  <a:lnTo>
                    <a:pt x="567" y="11015"/>
                  </a:lnTo>
                  <a:lnTo>
                    <a:pt x="2719" y="11015"/>
                  </a:lnTo>
                  <a:lnTo>
                    <a:pt x="2719" y="6711"/>
                  </a:lnTo>
                  <a:lnTo>
                    <a:pt x="4872" y="6711"/>
                  </a:lnTo>
                  <a:lnTo>
                    <a:pt x="4872" y="4559"/>
                  </a:lnTo>
                  <a:lnTo>
                    <a:pt x="7024" y="4559"/>
                  </a:lnTo>
                  <a:lnTo>
                    <a:pt x="7024" y="2406"/>
                  </a:lnTo>
                  <a:lnTo>
                    <a:pt x="11328" y="2406"/>
                  </a:lnTo>
                  <a:close/>
                </a:path>
              </a:pathLst>
            </a:custGeom>
            <a:solidFill>
              <a:srgbClr val="211A1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6D765BF7-F993-8185-7DC8-9FCB68B73DD3}"/>
                </a:ext>
              </a:extLst>
            </p:cNvPr>
            <p:cNvSpPr/>
            <p:nvPr/>
          </p:nvSpPr>
          <p:spPr>
            <a:xfrm>
              <a:off x="12875017" y="9085826"/>
              <a:ext cx="62416" cy="90396"/>
            </a:xfrm>
            <a:custGeom>
              <a:avLst/>
              <a:gdLst>
                <a:gd name="connsiteX0" fmla="*/ 11473 w 62416"/>
                <a:gd name="connsiteY0" fmla="*/ 759 h 90396"/>
                <a:gd name="connsiteX1" fmla="*/ 52367 w 62416"/>
                <a:gd name="connsiteY1" fmla="*/ 759 h 90396"/>
                <a:gd name="connsiteX2" fmla="*/ 52367 w 62416"/>
                <a:gd name="connsiteY2" fmla="*/ 2911 h 90396"/>
                <a:gd name="connsiteX3" fmla="*/ 63128 w 62416"/>
                <a:gd name="connsiteY3" fmla="*/ 2911 h 90396"/>
                <a:gd name="connsiteX4" fmla="*/ 63128 w 62416"/>
                <a:gd name="connsiteY4" fmla="*/ 5064 h 90396"/>
                <a:gd name="connsiteX5" fmla="*/ 45910 w 62416"/>
                <a:gd name="connsiteY5" fmla="*/ 5064 h 90396"/>
                <a:gd name="connsiteX6" fmla="*/ 45910 w 62416"/>
                <a:gd name="connsiteY6" fmla="*/ 7216 h 90396"/>
                <a:gd name="connsiteX7" fmla="*/ 43758 w 62416"/>
                <a:gd name="connsiteY7" fmla="*/ 7216 h 90396"/>
                <a:gd name="connsiteX8" fmla="*/ 43758 w 62416"/>
                <a:gd name="connsiteY8" fmla="*/ 2911 h 90396"/>
                <a:gd name="connsiteX9" fmla="*/ 24387 w 62416"/>
                <a:gd name="connsiteY9" fmla="*/ 2911 h 90396"/>
                <a:gd name="connsiteX10" fmla="*/ 24387 w 62416"/>
                <a:gd name="connsiteY10" fmla="*/ 5064 h 90396"/>
                <a:gd name="connsiteX11" fmla="*/ 20083 w 62416"/>
                <a:gd name="connsiteY11" fmla="*/ 5064 h 90396"/>
                <a:gd name="connsiteX12" fmla="*/ 20083 w 62416"/>
                <a:gd name="connsiteY12" fmla="*/ 9368 h 90396"/>
                <a:gd name="connsiteX13" fmla="*/ 17930 w 62416"/>
                <a:gd name="connsiteY13" fmla="*/ 9368 h 90396"/>
                <a:gd name="connsiteX14" fmla="*/ 17930 w 62416"/>
                <a:gd name="connsiteY14" fmla="*/ 11520 h 90396"/>
                <a:gd name="connsiteX15" fmla="*/ 20083 w 62416"/>
                <a:gd name="connsiteY15" fmla="*/ 11520 h 90396"/>
                <a:gd name="connsiteX16" fmla="*/ 20083 w 62416"/>
                <a:gd name="connsiteY16" fmla="*/ 20130 h 90396"/>
                <a:gd name="connsiteX17" fmla="*/ 22235 w 62416"/>
                <a:gd name="connsiteY17" fmla="*/ 20130 h 90396"/>
                <a:gd name="connsiteX18" fmla="*/ 22235 w 62416"/>
                <a:gd name="connsiteY18" fmla="*/ 22282 h 90396"/>
                <a:gd name="connsiteX19" fmla="*/ 26539 w 62416"/>
                <a:gd name="connsiteY19" fmla="*/ 22282 h 90396"/>
                <a:gd name="connsiteX20" fmla="*/ 26539 w 62416"/>
                <a:gd name="connsiteY20" fmla="*/ 26586 h 90396"/>
                <a:gd name="connsiteX21" fmla="*/ 20083 w 62416"/>
                <a:gd name="connsiteY21" fmla="*/ 26586 h 90396"/>
                <a:gd name="connsiteX22" fmla="*/ 20083 w 62416"/>
                <a:gd name="connsiteY22" fmla="*/ 28739 h 90396"/>
                <a:gd name="connsiteX23" fmla="*/ 17930 w 62416"/>
                <a:gd name="connsiteY23" fmla="*/ 28739 h 90396"/>
                <a:gd name="connsiteX24" fmla="*/ 17930 w 62416"/>
                <a:gd name="connsiteY24" fmla="*/ 54566 h 90396"/>
                <a:gd name="connsiteX25" fmla="*/ 20083 w 62416"/>
                <a:gd name="connsiteY25" fmla="*/ 54566 h 90396"/>
                <a:gd name="connsiteX26" fmla="*/ 20083 w 62416"/>
                <a:gd name="connsiteY26" fmla="*/ 91155 h 90396"/>
                <a:gd name="connsiteX27" fmla="*/ 17930 w 62416"/>
                <a:gd name="connsiteY27" fmla="*/ 91155 h 90396"/>
                <a:gd name="connsiteX28" fmla="*/ 17930 w 62416"/>
                <a:gd name="connsiteY28" fmla="*/ 71784 h 90396"/>
                <a:gd name="connsiteX29" fmla="*/ 15778 w 62416"/>
                <a:gd name="connsiteY29" fmla="*/ 71784 h 90396"/>
                <a:gd name="connsiteX30" fmla="*/ 15778 w 62416"/>
                <a:gd name="connsiteY30" fmla="*/ 63175 h 90396"/>
                <a:gd name="connsiteX31" fmla="*/ 13626 w 62416"/>
                <a:gd name="connsiteY31" fmla="*/ 63175 h 90396"/>
                <a:gd name="connsiteX32" fmla="*/ 13626 w 62416"/>
                <a:gd name="connsiteY32" fmla="*/ 61023 h 90396"/>
                <a:gd name="connsiteX33" fmla="*/ 11473 w 62416"/>
                <a:gd name="connsiteY33" fmla="*/ 61023 h 90396"/>
                <a:gd name="connsiteX34" fmla="*/ 11473 w 62416"/>
                <a:gd name="connsiteY34" fmla="*/ 58871 h 90396"/>
                <a:gd name="connsiteX35" fmla="*/ 9321 w 62416"/>
                <a:gd name="connsiteY35" fmla="*/ 58871 h 90396"/>
                <a:gd name="connsiteX36" fmla="*/ 9321 w 62416"/>
                <a:gd name="connsiteY36" fmla="*/ 54566 h 90396"/>
                <a:gd name="connsiteX37" fmla="*/ 7169 w 62416"/>
                <a:gd name="connsiteY37" fmla="*/ 54566 h 90396"/>
                <a:gd name="connsiteX38" fmla="*/ 7169 w 62416"/>
                <a:gd name="connsiteY38" fmla="*/ 52414 h 90396"/>
                <a:gd name="connsiteX39" fmla="*/ 5017 w 62416"/>
                <a:gd name="connsiteY39" fmla="*/ 52414 h 90396"/>
                <a:gd name="connsiteX40" fmla="*/ 5017 w 62416"/>
                <a:gd name="connsiteY40" fmla="*/ 50262 h 90396"/>
                <a:gd name="connsiteX41" fmla="*/ 2864 w 62416"/>
                <a:gd name="connsiteY41" fmla="*/ 50262 h 90396"/>
                <a:gd name="connsiteX42" fmla="*/ 2864 w 62416"/>
                <a:gd name="connsiteY42" fmla="*/ 48109 h 90396"/>
                <a:gd name="connsiteX43" fmla="*/ 712 w 62416"/>
                <a:gd name="connsiteY43" fmla="*/ 48109 h 90396"/>
                <a:gd name="connsiteX44" fmla="*/ 712 w 62416"/>
                <a:gd name="connsiteY44" fmla="*/ 41652 h 90396"/>
                <a:gd name="connsiteX45" fmla="*/ 2864 w 62416"/>
                <a:gd name="connsiteY45" fmla="*/ 41652 h 90396"/>
                <a:gd name="connsiteX46" fmla="*/ 2864 w 62416"/>
                <a:gd name="connsiteY46" fmla="*/ 5064 h 90396"/>
                <a:gd name="connsiteX47" fmla="*/ 5017 w 62416"/>
                <a:gd name="connsiteY47" fmla="*/ 5064 h 90396"/>
                <a:gd name="connsiteX48" fmla="*/ 5017 w 62416"/>
                <a:gd name="connsiteY48" fmla="*/ 2911 h 90396"/>
                <a:gd name="connsiteX49" fmla="*/ 11473 w 62416"/>
                <a:gd name="connsiteY49" fmla="*/ 2911 h 9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2416" h="90396">
                  <a:moveTo>
                    <a:pt x="11473" y="759"/>
                  </a:moveTo>
                  <a:lnTo>
                    <a:pt x="52367" y="759"/>
                  </a:lnTo>
                  <a:lnTo>
                    <a:pt x="52367" y="2911"/>
                  </a:lnTo>
                  <a:lnTo>
                    <a:pt x="63128" y="2911"/>
                  </a:lnTo>
                  <a:lnTo>
                    <a:pt x="63128" y="5064"/>
                  </a:lnTo>
                  <a:lnTo>
                    <a:pt x="45910" y="5064"/>
                  </a:lnTo>
                  <a:lnTo>
                    <a:pt x="45910" y="7216"/>
                  </a:lnTo>
                  <a:lnTo>
                    <a:pt x="43758" y="7216"/>
                  </a:lnTo>
                  <a:lnTo>
                    <a:pt x="43758" y="2911"/>
                  </a:lnTo>
                  <a:lnTo>
                    <a:pt x="24387" y="2911"/>
                  </a:lnTo>
                  <a:lnTo>
                    <a:pt x="24387" y="5064"/>
                  </a:lnTo>
                  <a:lnTo>
                    <a:pt x="20083" y="5064"/>
                  </a:lnTo>
                  <a:lnTo>
                    <a:pt x="20083" y="9368"/>
                  </a:lnTo>
                  <a:lnTo>
                    <a:pt x="17930" y="9368"/>
                  </a:lnTo>
                  <a:lnTo>
                    <a:pt x="17930" y="11520"/>
                  </a:lnTo>
                  <a:lnTo>
                    <a:pt x="20083" y="11520"/>
                  </a:lnTo>
                  <a:lnTo>
                    <a:pt x="20083" y="20130"/>
                  </a:lnTo>
                  <a:lnTo>
                    <a:pt x="22235" y="20130"/>
                  </a:lnTo>
                  <a:lnTo>
                    <a:pt x="22235" y="22282"/>
                  </a:lnTo>
                  <a:lnTo>
                    <a:pt x="26539" y="22282"/>
                  </a:lnTo>
                  <a:lnTo>
                    <a:pt x="26539" y="26586"/>
                  </a:lnTo>
                  <a:lnTo>
                    <a:pt x="20083" y="26586"/>
                  </a:lnTo>
                  <a:lnTo>
                    <a:pt x="20083" y="28739"/>
                  </a:lnTo>
                  <a:lnTo>
                    <a:pt x="17930" y="28739"/>
                  </a:lnTo>
                  <a:lnTo>
                    <a:pt x="17930" y="54566"/>
                  </a:lnTo>
                  <a:lnTo>
                    <a:pt x="20083" y="54566"/>
                  </a:lnTo>
                  <a:lnTo>
                    <a:pt x="20083" y="91155"/>
                  </a:lnTo>
                  <a:lnTo>
                    <a:pt x="17930" y="91155"/>
                  </a:lnTo>
                  <a:lnTo>
                    <a:pt x="17930" y="71784"/>
                  </a:lnTo>
                  <a:lnTo>
                    <a:pt x="15778" y="71784"/>
                  </a:lnTo>
                  <a:lnTo>
                    <a:pt x="15778" y="63175"/>
                  </a:lnTo>
                  <a:lnTo>
                    <a:pt x="13626" y="63175"/>
                  </a:lnTo>
                  <a:lnTo>
                    <a:pt x="13626" y="61023"/>
                  </a:lnTo>
                  <a:lnTo>
                    <a:pt x="11473" y="61023"/>
                  </a:lnTo>
                  <a:lnTo>
                    <a:pt x="11473" y="58871"/>
                  </a:lnTo>
                  <a:lnTo>
                    <a:pt x="9321" y="58871"/>
                  </a:lnTo>
                  <a:lnTo>
                    <a:pt x="9321" y="54566"/>
                  </a:lnTo>
                  <a:lnTo>
                    <a:pt x="7169" y="54566"/>
                  </a:lnTo>
                  <a:lnTo>
                    <a:pt x="7169" y="52414"/>
                  </a:lnTo>
                  <a:lnTo>
                    <a:pt x="5017" y="52414"/>
                  </a:lnTo>
                  <a:lnTo>
                    <a:pt x="5017" y="50262"/>
                  </a:lnTo>
                  <a:lnTo>
                    <a:pt x="2864" y="50262"/>
                  </a:lnTo>
                  <a:lnTo>
                    <a:pt x="2864" y="48109"/>
                  </a:lnTo>
                  <a:lnTo>
                    <a:pt x="712" y="48109"/>
                  </a:lnTo>
                  <a:lnTo>
                    <a:pt x="712" y="41652"/>
                  </a:lnTo>
                  <a:lnTo>
                    <a:pt x="2864" y="41652"/>
                  </a:lnTo>
                  <a:lnTo>
                    <a:pt x="2864" y="5064"/>
                  </a:lnTo>
                  <a:lnTo>
                    <a:pt x="5017" y="5064"/>
                  </a:lnTo>
                  <a:lnTo>
                    <a:pt x="5017" y="2911"/>
                  </a:lnTo>
                  <a:lnTo>
                    <a:pt x="11473" y="2911"/>
                  </a:lnTo>
                  <a:close/>
                </a:path>
              </a:pathLst>
            </a:custGeom>
            <a:solidFill>
              <a:srgbClr val="C5B8BB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17561AB5-004B-F2E2-3B4B-2C1C674A3317}"/>
                </a:ext>
              </a:extLst>
            </p:cNvPr>
            <p:cNvSpPr/>
            <p:nvPr/>
          </p:nvSpPr>
          <p:spPr>
            <a:xfrm>
              <a:off x="12293900" y="8356201"/>
              <a:ext cx="38741" cy="36588"/>
            </a:xfrm>
            <a:custGeom>
              <a:avLst/>
              <a:gdLst>
                <a:gd name="connsiteX0" fmla="*/ 11203 w 38741"/>
                <a:gd name="connsiteY0" fmla="*/ 420 h 36588"/>
                <a:gd name="connsiteX1" fmla="*/ 24117 w 38741"/>
                <a:gd name="connsiteY1" fmla="*/ 420 h 36588"/>
                <a:gd name="connsiteX2" fmla="*/ 24117 w 38741"/>
                <a:gd name="connsiteY2" fmla="*/ 2572 h 36588"/>
                <a:gd name="connsiteX3" fmla="*/ 26269 w 38741"/>
                <a:gd name="connsiteY3" fmla="*/ 2572 h 36588"/>
                <a:gd name="connsiteX4" fmla="*/ 26269 w 38741"/>
                <a:gd name="connsiteY4" fmla="*/ 4725 h 36588"/>
                <a:gd name="connsiteX5" fmla="*/ 30574 w 38741"/>
                <a:gd name="connsiteY5" fmla="*/ 4725 h 36588"/>
                <a:gd name="connsiteX6" fmla="*/ 30574 w 38741"/>
                <a:gd name="connsiteY6" fmla="*/ 6877 h 36588"/>
                <a:gd name="connsiteX7" fmla="*/ 32726 w 38741"/>
                <a:gd name="connsiteY7" fmla="*/ 6877 h 36588"/>
                <a:gd name="connsiteX8" fmla="*/ 32726 w 38741"/>
                <a:gd name="connsiteY8" fmla="*/ 9029 h 36588"/>
                <a:gd name="connsiteX9" fmla="*/ 37031 w 38741"/>
                <a:gd name="connsiteY9" fmla="*/ 9029 h 36588"/>
                <a:gd name="connsiteX10" fmla="*/ 37031 w 38741"/>
                <a:gd name="connsiteY10" fmla="*/ 11181 h 36588"/>
                <a:gd name="connsiteX11" fmla="*/ 39183 w 38741"/>
                <a:gd name="connsiteY11" fmla="*/ 11181 h 36588"/>
                <a:gd name="connsiteX12" fmla="*/ 39183 w 38741"/>
                <a:gd name="connsiteY12" fmla="*/ 30552 h 36588"/>
                <a:gd name="connsiteX13" fmla="*/ 37031 w 38741"/>
                <a:gd name="connsiteY13" fmla="*/ 30552 h 36588"/>
                <a:gd name="connsiteX14" fmla="*/ 37031 w 38741"/>
                <a:gd name="connsiteY14" fmla="*/ 32704 h 36588"/>
                <a:gd name="connsiteX15" fmla="*/ 34879 w 38741"/>
                <a:gd name="connsiteY15" fmla="*/ 32704 h 36588"/>
                <a:gd name="connsiteX16" fmla="*/ 34879 w 38741"/>
                <a:gd name="connsiteY16" fmla="*/ 34857 h 36588"/>
                <a:gd name="connsiteX17" fmla="*/ 30574 w 38741"/>
                <a:gd name="connsiteY17" fmla="*/ 34857 h 36588"/>
                <a:gd name="connsiteX18" fmla="*/ 30574 w 38741"/>
                <a:gd name="connsiteY18" fmla="*/ 37009 h 36588"/>
                <a:gd name="connsiteX19" fmla="*/ 11203 w 38741"/>
                <a:gd name="connsiteY19" fmla="*/ 37009 h 36588"/>
                <a:gd name="connsiteX20" fmla="*/ 11203 w 38741"/>
                <a:gd name="connsiteY20" fmla="*/ 34857 h 36588"/>
                <a:gd name="connsiteX21" fmla="*/ 9051 w 38741"/>
                <a:gd name="connsiteY21" fmla="*/ 34857 h 36588"/>
                <a:gd name="connsiteX22" fmla="*/ 9051 w 38741"/>
                <a:gd name="connsiteY22" fmla="*/ 32704 h 36588"/>
                <a:gd name="connsiteX23" fmla="*/ 6899 w 38741"/>
                <a:gd name="connsiteY23" fmla="*/ 32704 h 36588"/>
                <a:gd name="connsiteX24" fmla="*/ 6899 w 38741"/>
                <a:gd name="connsiteY24" fmla="*/ 30552 h 36588"/>
                <a:gd name="connsiteX25" fmla="*/ 4747 w 38741"/>
                <a:gd name="connsiteY25" fmla="*/ 30552 h 36588"/>
                <a:gd name="connsiteX26" fmla="*/ 4747 w 38741"/>
                <a:gd name="connsiteY26" fmla="*/ 28400 h 36588"/>
                <a:gd name="connsiteX27" fmla="*/ 2594 w 38741"/>
                <a:gd name="connsiteY27" fmla="*/ 28400 h 36588"/>
                <a:gd name="connsiteX28" fmla="*/ 2594 w 38741"/>
                <a:gd name="connsiteY28" fmla="*/ 24095 h 36588"/>
                <a:gd name="connsiteX29" fmla="*/ 442 w 38741"/>
                <a:gd name="connsiteY29" fmla="*/ 24095 h 36588"/>
                <a:gd name="connsiteX30" fmla="*/ 442 w 38741"/>
                <a:gd name="connsiteY30" fmla="*/ 11181 h 36588"/>
                <a:gd name="connsiteX31" fmla="*/ 2594 w 38741"/>
                <a:gd name="connsiteY31" fmla="*/ 11181 h 36588"/>
                <a:gd name="connsiteX32" fmla="*/ 2594 w 38741"/>
                <a:gd name="connsiteY32" fmla="*/ 6877 h 36588"/>
                <a:gd name="connsiteX33" fmla="*/ 4747 w 38741"/>
                <a:gd name="connsiteY33" fmla="*/ 6877 h 36588"/>
                <a:gd name="connsiteX34" fmla="*/ 4747 w 38741"/>
                <a:gd name="connsiteY34" fmla="*/ 4725 h 36588"/>
                <a:gd name="connsiteX35" fmla="*/ 6899 w 38741"/>
                <a:gd name="connsiteY35" fmla="*/ 4725 h 36588"/>
                <a:gd name="connsiteX36" fmla="*/ 6899 w 38741"/>
                <a:gd name="connsiteY36" fmla="*/ 2572 h 36588"/>
                <a:gd name="connsiteX37" fmla="*/ 11203 w 38741"/>
                <a:gd name="connsiteY37" fmla="*/ 2572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8741" h="36588">
                  <a:moveTo>
                    <a:pt x="11203" y="420"/>
                  </a:moveTo>
                  <a:lnTo>
                    <a:pt x="24117" y="420"/>
                  </a:lnTo>
                  <a:lnTo>
                    <a:pt x="24117" y="2572"/>
                  </a:lnTo>
                  <a:lnTo>
                    <a:pt x="26269" y="2572"/>
                  </a:lnTo>
                  <a:lnTo>
                    <a:pt x="26269" y="4725"/>
                  </a:lnTo>
                  <a:lnTo>
                    <a:pt x="30574" y="4725"/>
                  </a:lnTo>
                  <a:lnTo>
                    <a:pt x="30574" y="6877"/>
                  </a:lnTo>
                  <a:lnTo>
                    <a:pt x="32726" y="6877"/>
                  </a:lnTo>
                  <a:lnTo>
                    <a:pt x="32726" y="9029"/>
                  </a:lnTo>
                  <a:lnTo>
                    <a:pt x="37031" y="9029"/>
                  </a:lnTo>
                  <a:lnTo>
                    <a:pt x="37031" y="11181"/>
                  </a:lnTo>
                  <a:lnTo>
                    <a:pt x="39183" y="11181"/>
                  </a:lnTo>
                  <a:lnTo>
                    <a:pt x="39183" y="30552"/>
                  </a:lnTo>
                  <a:lnTo>
                    <a:pt x="37031" y="30552"/>
                  </a:lnTo>
                  <a:lnTo>
                    <a:pt x="37031" y="32704"/>
                  </a:lnTo>
                  <a:lnTo>
                    <a:pt x="34879" y="32704"/>
                  </a:lnTo>
                  <a:lnTo>
                    <a:pt x="34879" y="34857"/>
                  </a:lnTo>
                  <a:lnTo>
                    <a:pt x="30574" y="34857"/>
                  </a:lnTo>
                  <a:lnTo>
                    <a:pt x="30574" y="37009"/>
                  </a:lnTo>
                  <a:lnTo>
                    <a:pt x="11203" y="37009"/>
                  </a:lnTo>
                  <a:lnTo>
                    <a:pt x="11203" y="34857"/>
                  </a:lnTo>
                  <a:lnTo>
                    <a:pt x="9051" y="34857"/>
                  </a:lnTo>
                  <a:lnTo>
                    <a:pt x="9051" y="32704"/>
                  </a:lnTo>
                  <a:lnTo>
                    <a:pt x="6899" y="32704"/>
                  </a:lnTo>
                  <a:lnTo>
                    <a:pt x="6899" y="30552"/>
                  </a:lnTo>
                  <a:lnTo>
                    <a:pt x="4747" y="30552"/>
                  </a:lnTo>
                  <a:lnTo>
                    <a:pt x="4747" y="28400"/>
                  </a:lnTo>
                  <a:lnTo>
                    <a:pt x="2594" y="28400"/>
                  </a:lnTo>
                  <a:lnTo>
                    <a:pt x="2594" y="24095"/>
                  </a:lnTo>
                  <a:lnTo>
                    <a:pt x="442" y="24095"/>
                  </a:lnTo>
                  <a:lnTo>
                    <a:pt x="442" y="11181"/>
                  </a:lnTo>
                  <a:lnTo>
                    <a:pt x="2594" y="11181"/>
                  </a:lnTo>
                  <a:lnTo>
                    <a:pt x="2594" y="6877"/>
                  </a:lnTo>
                  <a:lnTo>
                    <a:pt x="4747" y="6877"/>
                  </a:lnTo>
                  <a:lnTo>
                    <a:pt x="4747" y="4725"/>
                  </a:lnTo>
                  <a:lnTo>
                    <a:pt x="6899" y="4725"/>
                  </a:lnTo>
                  <a:lnTo>
                    <a:pt x="6899" y="2572"/>
                  </a:lnTo>
                  <a:lnTo>
                    <a:pt x="11203" y="2572"/>
                  </a:lnTo>
                  <a:close/>
                </a:path>
              </a:pathLst>
            </a:custGeom>
            <a:solidFill>
              <a:srgbClr val="E9E8E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6899E44F-6E2A-B75C-1965-D4072F72D5CA}"/>
                </a:ext>
              </a:extLst>
            </p:cNvPr>
            <p:cNvSpPr/>
            <p:nvPr/>
          </p:nvSpPr>
          <p:spPr>
            <a:xfrm>
              <a:off x="12739423" y="8108688"/>
              <a:ext cx="64568" cy="49502"/>
            </a:xfrm>
            <a:custGeom>
              <a:avLst/>
              <a:gdLst>
                <a:gd name="connsiteX0" fmla="*/ 20024 w 64568"/>
                <a:gd name="connsiteY0" fmla="*/ 305 h 49502"/>
                <a:gd name="connsiteX1" fmla="*/ 24328 w 64568"/>
                <a:gd name="connsiteY1" fmla="*/ 305 h 49502"/>
                <a:gd name="connsiteX2" fmla="*/ 24328 w 64568"/>
                <a:gd name="connsiteY2" fmla="*/ 2457 h 49502"/>
                <a:gd name="connsiteX3" fmla="*/ 26480 w 64568"/>
                <a:gd name="connsiteY3" fmla="*/ 2457 h 49502"/>
                <a:gd name="connsiteX4" fmla="*/ 26480 w 64568"/>
                <a:gd name="connsiteY4" fmla="*/ 305 h 49502"/>
                <a:gd name="connsiteX5" fmla="*/ 41546 w 64568"/>
                <a:gd name="connsiteY5" fmla="*/ 305 h 49502"/>
                <a:gd name="connsiteX6" fmla="*/ 41546 w 64568"/>
                <a:gd name="connsiteY6" fmla="*/ 2457 h 49502"/>
                <a:gd name="connsiteX7" fmla="*/ 48003 w 64568"/>
                <a:gd name="connsiteY7" fmla="*/ 2457 h 49502"/>
                <a:gd name="connsiteX8" fmla="*/ 48003 w 64568"/>
                <a:gd name="connsiteY8" fmla="*/ 4610 h 49502"/>
                <a:gd name="connsiteX9" fmla="*/ 50156 w 64568"/>
                <a:gd name="connsiteY9" fmla="*/ 4610 h 49502"/>
                <a:gd name="connsiteX10" fmla="*/ 50156 w 64568"/>
                <a:gd name="connsiteY10" fmla="*/ 6762 h 49502"/>
                <a:gd name="connsiteX11" fmla="*/ 52308 w 64568"/>
                <a:gd name="connsiteY11" fmla="*/ 6762 h 49502"/>
                <a:gd name="connsiteX12" fmla="*/ 52308 w 64568"/>
                <a:gd name="connsiteY12" fmla="*/ 11066 h 49502"/>
                <a:gd name="connsiteX13" fmla="*/ 50156 w 64568"/>
                <a:gd name="connsiteY13" fmla="*/ 11066 h 49502"/>
                <a:gd name="connsiteX14" fmla="*/ 50156 w 64568"/>
                <a:gd name="connsiteY14" fmla="*/ 13219 h 49502"/>
                <a:gd name="connsiteX15" fmla="*/ 43699 w 64568"/>
                <a:gd name="connsiteY15" fmla="*/ 13219 h 49502"/>
                <a:gd name="connsiteX16" fmla="*/ 43699 w 64568"/>
                <a:gd name="connsiteY16" fmla="*/ 26132 h 49502"/>
                <a:gd name="connsiteX17" fmla="*/ 48003 w 64568"/>
                <a:gd name="connsiteY17" fmla="*/ 26132 h 49502"/>
                <a:gd name="connsiteX18" fmla="*/ 48003 w 64568"/>
                <a:gd name="connsiteY18" fmla="*/ 32589 h 49502"/>
                <a:gd name="connsiteX19" fmla="*/ 45851 w 64568"/>
                <a:gd name="connsiteY19" fmla="*/ 32589 h 49502"/>
                <a:gd name="connsiteX20" fmla="*/ 45851 w 64568"/>
                <a:gd name="connsiteY20" fmla="*/ 34742 h 49502"/>
                <a:gd name="connsiteX21" fmla="*/ 43699 w 64568"/>
                <a:gd name="connsiteY21" fmla="*/ 34742 h 49502"/>
                <a:gd name="connsiteX22" fmla="*/ 43699 w 64568"/>
                <a:gd name="connsiteY22" fmla="*/ 39046 h 49502"/>
                <a:gd name="connsiteX23" fmla="*/ 45851 w 64568"/>
                <a:gd name="connsiteY23" fmla="*/ 39046 h 49502"/>
                <a:gd name="connsiteX24" fmla="*/ 45851 w 64568"/>
                <a:gd name="connsiteY24" fmla="*/ 41198 h 49502"/>
                <a:gd name="connsiteX25" fmla="*/ 50156 w 64568"/>
                <a:gd name="connsiteY25" fmla="*/ 41198 h 49502"/>
                <a:gd name="connsiteX26" fmla="*/ 50156 w 64568"/>
                <a:gd name="connsiteY26" fmla="*/ 43351 h 49502"/>
                <a:gd name="connsiteX27" fmla="*/ 54460 w 64568"/>
                <a:gd name="connsiteY27" fmla="*/ 43351 h 49502"/>
                <a:gd name="connsiteX28" fmla="*/ 54460 w 64568"/>
                <a:gd name="connsiteY28" fmla="*/ 45503 h 49502"/>
                <a:gd name="connsiteX29" fmla="*/ 60917 w 64568"/>
                <a:gd name="connsiteY29" fmla="*/ 45503 h 49502"/>
                <a:gd name="connsiteX30" fmla="*/ 60917 w 64568"/>
                <a:gd name="connsiteY30" fmla="*/ 47655 h 49502"/>
                <a:gd name="connsiteX31" fmla="*/ 65222 w 64568"/>
                <a:gd name="connsiteY31" fmla="*/ 47655 h 49502"/>
                <a:gd name="connsiteX32" fmla="*/ 65222 w 64568"/>
                <a:gd name="connsiteY32" fmla="*/ 49808 h 49502"/>
                <a:gd name="connsiteX33" fmla="*/ 58765 w 64568"/>
                <a:gd name="connsiteY33" fmla="*/ 49808 h 49502"/>
                <a:gd name="connsiteX34" fmla="*/ 58765 w 64568"/>
                <a:gd name="connsiteY34" fmla="*/ 47655 h 49502"/>
                <a:gd name="connsiteX35" fmla="*/ 45851 w 64568"/>
                <a:gd name="connsiteY35" fmla="*/ 47655 h 49502"/>
                <a:gd name="connsiteX36" fmla="*/ 45851 w 64568"/>
                <a:gd name="connsiteY36" fmla="*/ 45503 h 49502"/>
                <a:gd name="connsiteX37" fmla="*/ 43699 w 64568"/>
                <a:gd name="connsiteY37" fmla="*/ 45503 h 49502"/>
                <a:gd name="connsiteX38" fmla="*/ 43699 w 64568"/>
                <a:gd name="connsiteY38" fmla="*/ 41198 h 49502"/>
                <a:gd name="connsiteX39" fmla="*/ 28633 w 64568"/>
                <a:gd name="connsiteY39" fmla="*/ 41198 h 49502"/>
                <a:gd name="connsiteX40" fmla="*/ 28633 w 64568"/>
                <a:gd name="connsiteY40" fmla="*/ 43351 h 49502"/>
                <a:gd name="connsiteX41" fmla="*/ 26480 w 64568"/>
                <a:gd name="connsiteY41" fmla="*/ 43351 h 49502"/>
                <a:gd name="connsiteX42" fmla="*/ 26480 w 64568"/>
                <a:gd name="connsiteY42" fmla="*/ 41198 h 49502"/>
                <a:gd name="connsiteX43" fmla="*/ 22176 w 64568"/>
                <a:gd name="connsiteY43" fmla="*/ 41198 h 49502"/>
                <a:gd name="connsiteX44" fmla="*/ 22176 w 64568"/>
                <a:gd name="connsiteY44" fmla="*/ 39046 h 49502"/>
                <a:gd name="connsiteX45" fmla="*/ 17871 w 64568"/>
                <a:gd name="connsiteY45" fmla="*/ 39046 h 49502"/>
                <a:gd name="connsiteX46" fmla="*/ 17871 w 64568"/>
                <a:gd name="connsiteY46" fmla="*/ 41198 h 49502"/>
                <a:gd name="connsiteX47" fmla="*/ 13567 w 64568"/>
                <a:gd name="connsiteY47" fmla="*/ 41198 h 49502"/>
                <a:gd name="connsiteX48" fmla="*/ 13567 w 64568"/>
                <a:gd name="connsiteY48" fmla="*/ 39046 h 49502"/>
                <a:gd name="connsiteX49" fmla="*/ 7110 w 64568"/>
                <a:gd name="connsiteY49" fmla="*/ 39046 h 49502"/>
                <a:gd name="connsiteX50" fmla="*/ 7110 w 64568"/>
                <a:gd name="connsiteY50" fmla="*/ 36894 h 49502"/>
                <a:gd name="connsiteX51" fmla="*/ 653 w 64568"/>
                <a:gd name="connsiteY51" fmla="*/ 36894 h 49502"/>
                <a:gd name="connsiteX52" fmla="*/ 653 w 64568"/>
                <a:gd name="connsiteY52" fmla="*/ 34742 h 49502"/>
                <a:gd name="connsiteX53" fmla="*/ 15719 w 64568"/>
                <a:gd name="connsiteY53" fmla="*/ 34742 h 49502"/>
                <a:gd name="connsiteX54" fmla="*/ 15719 w 64568"/>
                <a:gd name="connsiteY54" fmla="*/ 32589 h 49502"/>
                <a:gd name="connsiteX55" fmla="*/ 17871 w 64568"/>
                <a:gd name="connsiteY55" fmla="*/ 32589 h 49502"/>
                <a:gd name="connsiteX56" fmla="*/ 17871 w 64568"/>
                <a:gd name="connsiteY56" fmla="*/ 30437 h 49502"/>
                <a:gd name="connsiteX57" fmla="*/ 20024 w 64568"/>
                <a:gd name="connsiteY57" fmla="*/ 30437 h 49502"/>
                <a:gd name="connsiteX58" fmla="*/ 20024 w 64568"/>
                <a:gd name="connsiteY58" fmla="*/ 23980 h 49502"/>
                <a:gd name="connsiteX59" fmla="*/ 22176 w 64568"/>
                <a:gd name="connsiteY59" fmla="*/ 23980 h 49502"/>
                <a:gd name="connsiteX60" fmla="*/ 22176 w 64568"/>
                <a:gd name="connsiteY60" fmla="*/ 21828 h 49502"/>
                <a:gd name="connsiteX61" fmla="*/ 24328 w 64568"/>
                <a:gd name="connsiteY61" fmla="*/ 21828 h 49502"/>
                <a:gd name="connsiteX62" fmla="*/ 24328 w 64568"/>
                <a:gd name="connsiteY62" fmla="*/ 11066 h 49502"/>
                <a:gd name="connsiteX63" fmla="*/ 26480 w 64568"/>
                <a:gd name="connsiteY63" fmla="*/ 11066 h 49502"/>
                <a:gd name="connsiteX64" fmla="*/ 26480 w 64568"/>
                <a:gd name="connsiteY64" fmla="*/ 8914 h 49502"/>
                <a:gd name="connsiteX65" fmla="*/ 24328 w 64568"/>
                <a:gd name="connsiteY65" fmla="*/ 8914 h 49502"/>
                <a:gd name="connsiteX66" fmla="*/ 24328 w 64568"/>
                <a:gd name="connsiteY66" fmla="*/ 4610 h 49502"/>
                <a:gd name="connsiteX67" fmla="*/ 22176 w 64568"/>
                <a:gd name="connsiteY67" fmla="*/ 4610 h 49502"/>
                <a:gd name="connsiteX68" fmla="*/ 22176 w 64568"/>
                <a:gd name="connsiteY68" fmla="*/ 2457 h 49502"/>
                <a:gd name="connsiteX69" fmla="*/ 20024 w 64568"/>
                <a:gd name="connsiteY69" fmla="*/ 2457 h 4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4568" h="49502">
                  <a:moveTo>
                    <a:pt x="20024" y="305"/>
                  </a:moveTo>
                  <a:lnTo>
                    <a:pt x="24328" y="305"/>
                  </a:lnTo>
                  <a:lnTo>
                    <a:pt x="24328" y="2457"/>
                  </a:lnTo>
                  <a:lnTo>
                    <a:pt x="26480" y="2457"/>
                  </a:lnTo>
                  <a:lnTo>
                    <a:pt x="26480" y="305"/>
                  </a:lnTo>
                  <a:lnTo>
                    <a:pt x="41546" y="305"/>
                  </a:lnTo>
                  <a:lnTo>
                    <a:pt x="41546" y="2457"/>
                  </a:lnTo>
                  <a:lnTo>
                    <a:pt x="48003" y="2457"/>
                  </a:lnTo>
                  <a:lnTo>
                    <a:pt x="48003" y="4610"/>
                  </a:lnTo>
                  <a:lnTo>
                    <a:pt x="50156" y="4610"/>
                  </a:lnTo>
                  <a:lnTo>
                    <a:pt x="50156" y="6762"/>
                  </a:lnTo>
                  <a:lnTo>
                    <a:pt x="52308" y="6762"/>
                  </a:lnTo>
                  <a:lnTo>
                    <a:pt x="52308" y="11066"/>
                  </a:lnTo>
                  <a:lnTo>
                    <a:pt x="50156" y="11066"/>
                  </a:lnTo>
                  <a:lnTo>
                    <a:pt x="50156" y="13219"/>
                  </a:lnTo>
                  <a:lnTo>
                    <a:pt x="43699" y="13219"/>
                  </a:lnTo>
                  <a:lnTo>
                    <a:pt x="43699" y="26132"/>
                  </a:lnTo>
                  <a:lnTo>
                    <a:pt x="48003" y="26132"/>
                  </a:lnTo>
                  <a:lnTo>
                    <a:pt x="48003" y="32589"/>
                  </a:lnTo>
                  <a:lnTo>
                    <a:pt x="45851" y="32589"/>
                  </a:lnTo>
                  <a:lnTo>
                    <a:pt x="45851" y="34742"/>
                  </a:lnTo>
                  <a:lnTo>
                    <a:pt x="43699" y="34742"/>
                  </a:lnTo>
                  <a:lnTo>
                    <a:pt x="43699" y="39046"/>
                  </a:lnTo>
                  <a:lnTo>
                    <a:pt x="45851" y="39046"/>
                  </a:lnTo>
                  <a:lnTo>
                    <a:pt x="45851" y="41198"/>
                  </a:lnTo>
                  <a:lnTo>
                    <a:pt x="50156" y="41198"/>
                  </a:lnTo>
                  <a:lnTo>
                    <a:pt x="50156" y="43351"/>
                  </a:lnTo>
                  <a:lnTo>
                    <a:pt x="54460" y="43351"/>
                  </a:lnTo>
                  <a:lnTo>
                    <a:pt x="54460" y="45503"/>
                  </a:lnTo>
                  <a:lnTo>
                    <a:pt x="60917" y="45503"/>
                  </a:lnTo>
                  <a:lnTo>
                    <a:pt x="60917" y="47655"/>
                  </a:lnTo>
                  <a:lnTo>
                    <a:pt x="65222" y="47655"/>
                  </a:lnTo>
                  <a:lnTo>
                    <a:pt x="65222" y="49808"/>
                  </a:lnTo>
                  <a:lnTo>
                    <a:pt x="58765" y="49808"/>
                  </a:lnTo>
                  <a:lnTo>
                    <a:pt x="58765" y="47655"/>
                  </a:lnTo>
                  <a:lnTo>
                    <a:pt x="45851" y="47655"/>
                  </a:lnTo>
                  <a:lnTo>
                    <a:pt x="45851" y="45503"/>
                  </a:lnTo>
                  <a:lnTo>
                    <a:pt x="43699" y="45503"/>
                  </a:lnTo>
                  <a:lnTo>
                    <a:pt x="43699" y="41198"/>
                  </a:lnTo>
                  <a:lnTo>
                    <a:pt x="28633" y="41198"/>
                  </a:lnTo>
                  <a:lnTo>
                    <a:pt x="28633" y="43351"/>
                  </a:lnTo>
                  <a:lnTo>
                    <a:pt x="26480" y="43351"/>
                  </a:lnTo>
                  <a:lnTo>
                    <a:pt x="26480" y="41198"/>
                  </a:lnTo>
                  <a:lnTo>
                    <a:pt x="22176" y="41198"/>
                  </a:lnTo>
                  <a:lnTo>
                    <a:pt x="22176" y="39046"/>
                  </a:lnTo>
                  <a:lnTo>
                    <a:pt x="17871" y="39046"/>
                  </a:lnTo>
                  <a:lnTo>
                    <a:pt x="17871" y="41198"/>
                  </a:lnTo>
                  <a:lnTo>
                    <a:pt x="13567" y="41198"/>
                  </a:lnTo>
                  <a:lnTo>
                    <a:pt x="13567" y="39046"/>
                  </a:lnTo>
                  <a:lnTo>
                    <a:pt x="7110" y="39046"/>
                  </a:lnTo>
                  <a:lnTo>
                    <a:pt x="7110" y="36894"/>
                  </a:lnTo>
                  <a:lnTo>
                    <a:pt x="653" y="36894"/>
                  </a:lnTo>
                  <a:lnTo>
                    <a:pt x="653" y="34742"/>
                  </a:lnTo>
                  <a:lnTo>
                    <a:pt x="15719" y="34742"/>
                  </a:lnTo>
                  <a:lnTo>
                    <a:pt x="15719" y="32589"/>
                  </a:lnTo>
                  <a:lnTo>
                    <a:pt x="17871" y="32589"/>
                  </a:lnTo>
                  <a:lnTo>
                    <a:pt x="17871" y="30437"/>
                  </a:lnTo>
                  <a:lnTo>
                    <a:pt x="20024" y="30437"/>
                  </a:lnTo>
                  <a:lnTo>
                    <a:pt x="20024" y="23980"/>
                  </a:lnTo>
                  <a:lnTo>
                    <a:pt x="22176" y="23980"/>
                  </a:lnTo>
                  <a:lnTo>
                    <a:pt x="22176" y="21828"/>
                  </a:lnTo>
                  <a:lnTo>
                    <a:pt x="24328" y="21828"/>
                  </a:lnTo>
                  <a:lnTo>
                    <a:pt x="24328" y="11066"/>
                  </a:lnTo>
                  <a:lnTo>
                    <a:pt x="26480" y="11066"/>
                  </a:lnTo>
                  <a:lnTo>
                    <a:pt x="26480" y="8914"/>
                  </a:lnTo>
                  <a:lnTo>
                    <a:pt x="24328" y="8914"/>
                  </a:lnTo>
                  <a:lnTo>
                    <a:pt x="24328" y="4610"/>
                  </a:lnTo>
                  <a:lnTo>
                    <a:pt x="22176" y="4610"/>
                  </a:lnTo>
                  <a:lnTo>
                    <a:pt x="22176" y="2457"/>
                  </a:lnTo>
                  <a:lnTo>
                    <a:pt x="20024" y="2457"/>
                  </a:lnTo>
                  <a:close/>
                </a:path>
              </a:pathLst>
            </a:custGeom>
            <a:solidFill>
              <a:srgbClr val="FCD79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B26B8B45-1058-E76F-5965-4D92955DA501}"/>
                </a:ext>
              </a:extLst>
            </p:cNvPr>
            <p:cNvSpPr/>
            <p:nvPr/>
          </p:nvSpPr>
          <p:spPr>
            <a:xfrm>
              <a:off x="12110955" y="7970941"/>
              <a:ext cx="60264" cy="53807"/>
            </a:xfrm>
            <a:custGeom>
              <a:avLst/>
              <a:gdLst>
                <a:gd name="connsiteX0" fmla="*/ 4659 w 60264"/>
                <a:gd name="connsiteY0" fmla="*/ 241 h 53807"/>
                <a:gd name="connsiteX1" fmla="*/ 15420 w 60264"/>
                <a:gd name="connsiteY1" fmla="*/ 241 h 53807"/>
                <a:gd name="connsiteX2" fmla="*/ 15420 w 60264"/>
                <a:gd name="connsiteY2" fmla="*/ 2393 h 53807"/>
                <a:gd name="connsiteX3" fmla="*/ 19725 w 60264"/>
                <a:gd name="connsiteY3" fmla="*/ 2393 h 53807"/>
                <a:gd name="connsiteX4" fmla="*/ 19725 w 60264"/>
                <a:gd name="connsiteY4" fmla="*/ 4546 h 53807"/>
                <a:gd name="connsiteX5" fmla="*/ 24029 w 60264"/>
                <a:gd name="connsiteY5" fmla="*/ 4546 h 53807"/>
                <a:gd name="connsiteX6" fmla="*/ 24029 w 60264"/>
                <a:gd name="connsiteY6" fmla="*/ 6698 h 53807"/>
                <a:gd name="connsiteX7" fmla="*/ 26181 w 60264"/>
                <a:gd name="connsiteY7" fmla="*/ 6698 h 53807"/>
                <a:gd name="connsiteX8" fmla="*/ 26181 w 60264"/>
                <a:gd name="connsiteY8" fmla="*/ 8850 h 53807"/>
                <a:gd name="connsiteX9" fmla="*/ 28334 w 60264"/>
                <a:gd name="connsiteY9" fmla="*/ 8850 h 53807"/>
                <a:gd name="connsiteX10" fmla="*/ 28334 w 60264"/>
                <a:gd name="connsiteY10" fmla="*/ 4546 h 53807"/>
                <a:gd name="connsiteX11" fmla="*/ 30486 w 60264"/>
                <a:gd name="connsiteY11" fmla="*/ 4546 h 53807"/>
                <a:gd name="connsiteX12" fmla="*/ 30486 w 60264"/>
                <a:gd name="connsiteY12" fmla="*/ 6698 h 53807"/>
                <a:gd name="connsiteX13" fmla="*/ 34791 w 60264"/>
                <a:gd name="connsiteY13" fmla="*/ 6698 h 53807"/>
                <a:gd name="connsiteX14" fmla="*/ 34791 w 60264"/>
                <a:gd name="connsiteY14" fmla="*/ 8850 h 53807"/>
                <a:gd name="connsiteX15" fmla="*/ 39095 w 60264"/>
                <a:gd name="connsiteY15" fmla="*/ 8850 h 53807"/>
                <a:gd name="connsiteX16" fmla="*/ 39095 w 60264"/>
                <a:gd name="connsiteY16" fmla="*/ 11002 h 53807"/>
                <a:gd name="connsiteX17" fmla="*/ 41247 w 60264"/>
                <a:gd name="connsiteY17" fmla="*/ 11002 h 53807"/>
                <a:gd name="connsiteX18" fmla="*/ 41247 w 60264"/>
                <a:gd name="connsiteY18" fmla="*/ 13155 h 53807"/>
                <a:gd name="connsiteX19" fmla="*/ 43400 w 60264"/>
                <a:gd name="connsiteY19" fmla="*/ 13155 h 53807"/>
                <a:gd name="connsiteX20" fmla="*/ 43400 w 60264"/>
                <a:gd name="connsiteY20" fmla="*/ 15307 h 53807"/>
                <a:gd name="connsiteX21" fmla="*/ 47704 w 60264"/>
                <a:gd name="connsiteY21" fmla="*/ 15307 h 53807"/>
                <a:gd name="connsiteX22" fmla="*/ 47704 w 60264"/>
                <a:gd name="connsiteY22" fmla="*/ 17459 h 53807"/>
                <a:gd name="connsiteX23" fmla="*/ 52009 w 60264"/>
                <a:gd name="connsiteY23" fmla="*/ 17459 h 53807"/>
                <a:gd name="connsiteX24" fmla="*/ 52009 w 60264"/>
                <a:gd name="connsiteY24" fmla="*/ 19612 h 53807"/>
                <a:gd name="connsiteX25" fmla="*/ 54161 w 60264"/>
                <a:gd name="connsiteY25" fmla="*/ 19612 h 53807"/>
                <a:gd name="connsiteX26" fmla="*/ 54161 w 60264"/>
                <a:gd name="connsiteY26" fmla="*/ 21764 h 53807"/>
                <a:gd name="connsiteX27" fmla="*/ 56313 w 60264"/>
                <a:gd name="connsiteY27" fmla="*/ 21764 h 53807"/>
                <a:gd name="connsiteX28" fmla="*/ 56313 w 60264"/>
                <a:gd name="connsiteY28" fmla="*/ 23916 h 53807"/>
                <a:gd name="connsiteX29" fmla="*/ 60618 w 60264"/>
                <a:gd name="connsiteY29" fmla="*/ 23916 h 53807"/>
                <a:gd name="connsiteX30" fmla="*/ 60618 w 60264"/>
                <a:gd name="connsiteY30" fmla="*/ 30373 h 53807"/>
                <a:gd name="connsiteX31" fmla="*/ 52009 w 60264"/>
                <a:gd name="connsiteY31" fmla="*/ 30373 h 53807"/>
                <a:gd name="connsiteX32" fmla="*/ 52009 w 60264"/>
                <a:gd name="connsiteY32" fmla="*/ 34678 h 53807"/>
                <a:gd name="connsiteX33" fmla="*/ 41247 w 60264"/>
                <a:gd name="connsiteY33" fmla="*/ 34678 h 53807"/>
                <a:gd name="connsiteX34" fmla="*/ 41247 w 60264"/>
                <a:gd name="connsiteY34" fmla="*/ 32525 h 53807"/>
                <a:gd name="connsiteX35" fmla="*/ 36943 w 60264"/>
                <a:gd name="connsiteY35" fmla="*/ 32525 h 53807"/>
                <a:gd name="connsiteX36" fmla="*/ 36943 w 60264"/>
                <a:gd name="connsiteY36" fmla="*/ 34678 h 53807"/>
                <a:gd name="connsiteX37" fmla="*/ 39095 w 60264"/>
                <a:gd name="connsiteY37" fmla="*/ 34678 h 53807"/>
                <a:gd name="connsiteX38" fmla="*/ 39095 w 60264"/>
                <a:gd name="connsiteY38" fmla="*/ 36830 h 53807"/>
                <a:gd name="connsiteX39" fmla="*/ 41247 w 60264"/>
                <a:gd name="connsiteY39" fmla="*/ 36830 h 53807"/>
                <a:gd name="connsiteX40" fmla="*/ 41247 w 60264"/>
                <a:gd name="connsiteY40" fmla="*/ 38982 h 53807"/>
                <a:gd name="connsiteX41" fmla="*/ 43400 w 60264"/>
                <a:gd name="connsiteY41" fmla="*/ 38982 h 53807"/>
                <a:gd name="connsiteX42" fmla="*/ 43400 w 60264"/>
                <a:gd name="connsiteY42" fmla="*/ 36830 h 53807"/>
                <a:gd name="connsiteX43" fmla="*/ 47704 w 60264"/>
                <a:gd name="connsiteY43" fmla="*/ 36830 h 53807"/>
                <a:gd name="connsiteX44" fmla="*/ 47704 w 60264"/>
                <a:gd name="connsiteY44" fmla="*/ 45439 h 53807"/>
                <a:gd name="connsiteX45" fmla="*/ 49857 w 60264"/>
                <a:gd name="connsiteY45" fmla="*/ 45439 h 53807"/>
                <a:gd name="connsiteX46" fmla="*/ 49857 w 60264"/>
                <a:gd name="connsiteY46" fmla="*/ 47591 h 53807"/>
                <a:gd name="connsiteX47" fmla="*/ 52009 w 60264"/>
                <a:gd name="connsiteY47" fmla="*/ 47591 h 53807"/>
                <a:gd name="connsiteX48" fmla="*/ 52009 w 60264"/>
                <a:gd name="connsiteY48" fmla="*/ 54048 h 53807"/>
                <a:gd name="connsiteX49" fmla="*/ 49857 w 60264"/>
                <a:gd name="connsiteY49" fmla="*/ 54048 h 53807"/>
                <a:gd name="connsiteX50" fmla="*/ 49857 w 60264"/>
                <a:gd name="connsiteY50" fmla="*/ 51896 h 53807"/>
                <a:gd name="connsiteX51" fmla="*/ 47704 w 60264"/>
                <a:gd name="connsiteY51" fmla="*/ 51896 h 53807"/>
                <a:gd name="connsiteX52" fmla="*/ 47704 w 60264"/>
                <a:gd name="connsiteY52" fmla="*/ 49744 h 53807"/>
                <a:gd name="connsiteX53" fmla="*/ 45552 w 60264"/>
                <a:gd name="connsiteY53" fmla="*/ 49744 h 53807"/>
                <a:gd name="connsiteX54" fmla="*/ 45552 w 60264"/>
                <a:gd name="connsiteY54" fmla="*/ 47591 h 53807"/>
                <a:gd name="connsiteX55" fmla="*/ 43400 w 60264"/>
                <a:gd name="connsiteY55" fmla="*/ 47591 h 53807"/>
                <a:gd name="connsiteX56" fmla="*/ 43400 w 60264"/>
                <a:gd name="connsiteY56" fmla="*/ 45439 h 53807"/>
                <a:gd name="connsiteX57" fmla="*/ 41247 w 60264"/>
                <a:gd name="connsiteY57" fmla="*/ 45439 h 53807"/>
                <a:gd name="connsiteX58" fmla="*/ 41247 w 60264"/>
                <a:gd name="connsiteY58" fmla="*/ 43287 h 53807"/>
                <a:gd name="connsiteX59" fmla="*/ 39095 w 60264"/>
                <a:gd name="connsiteY59" fmla="*/ 43287 h 53807"/>
                <a:gd name="connsiteX60" fmla="*/ 39095 w 60264"/>
                <a:gd name="connsiteY60" fmla="*/ 41134 h 53807"/>
                <a:gd name="connsiteX61" fmla="*/ 36943 w 60264"/>
                <a:gd name="connsiteY61" fmla="*/ 41134 h 53807"/>
                <a:gd name="connsiteX62" fmla="*/ 36943 w 60264"/>
                <a:gd name="connsiteY62" fmla="*/ 38982 h 53807"/>
                <a:gd name="connsiteX63" fmla="*/ 34791 w 60264"/>
                <a:gd name="connsiteY63" fmla="*/ 38982 h 53807"/>
                <a:gd name="connsiteX64" fmla="*/ 34791 w 60264"/>
                <a:gd name="connsiteY64" fmla="*/ 36830 h 53807"/>
                <a:gd name="connsiteX65" fmla="*/ 32638 w 60264"/>
                <a:gd name="connsiteY65" fmla="*/ 36830 h 53807"/>
                <a:gd name="connsiteX66" fmla="*/ 32638 w 60264"/>
                <a:gd name="connsiteY66" fmla="*/ 34678 h 53807"/>
                <a:gd name="connsiteX67" fmla="*/ 30486 w 60264"/>
                <a:gd name="connsiteY67" fmla="*/ 34678 h 53807"/>
                <a:gd name="connsiteX68" fmla="*/ 30486 w 60264"/>
                <a:gd name="connsiteY68" fmla="*/ 32525 h 53807"/>
                <a:gd name="connsiteX69" fmla="*/ 26181 w 60264"/>
                <a:gd name="connsiteY69" fmla="*/ 32525 h 53807"/>
                <a:gd name="connsiteX70" fmla="*/ 26181 w 60264"/>
                <a:gd name="connsiteY70" fmla="*/ 30373 h 53807"/>
                <a:gd name="connsiteX71" fmla="*/ 24029 w 60264"/>
                <a:gd name="connsiteY71" fmla="*/ 30373 h 53807"/>
                <a:gd name="connsiteX72" fmla="*/ 24029 w 60264"/>
                <a:gd name="connsiteY72" fmla="*/ 28221 h 53807"/>
                <a:gd name="connsiteX73" fmla="*/ 21877 w 60264"/>
                <a:gd name="connsiteY73" fmla="*/ 28221 h 53807"/>
                <a:gd name="connsiteX74" fmla="*/ 21877 w 60264"/>
                <a:gd name="connsiteY74" fmla="*/ 26068 h 53807"/>
                <a:gd name="connsiteX75" fmla="*/ 19725 w 60264"/>
                <a:gd name="connsiteY75" fmla="*/ 26068 h 53807"/>
                <a:gd name="connsiteX76" fmla="*/ 19725 w 60264"/>
                <a:gd name="connsiteY76" fmla="*/ 21764 h 53807"/>
                <a:gd name="connsiteX77" fmla="*/ 17572 w 60264"/>
                <a:gd name="connsiteY77" fmla="*/ 21764 h 53807"/>
                <a:gd name="connsiteX78" fmla="*/ 17572 w 60264"/>
                <a:gd name="connsiteY78" fmla="*/ 19612 h 53807"/>
                <a:gd name="connsiteX79" fmla="*/ 15420 w 60264"/>
                <a:gd name="connsiteY79" fmla="*/ 19612 h 53807"/>
                <a:gd name="connsiteX80" fmla="*/ 15420 w 60264"/>
                <a:gd name="connsiteY80" fmla="*/ 13155 h 53807"/>
                <a:gd name="connsiteX81" fmla="*/ 8963 w 60264"/>
                <a:gd name="connsiteY81" fmla="*/ 13155 h 53807"/>
                <a:gd name="connsiteX82" fmla="*/ 8963 w 60264"/>
                <a:gd name="connsiteY82" fmla="*/ 11002 h 53807"/>
                <a:gd name="connsiteX83" fmla="*/ 6811 w 60264"/>
                <a:gd name="connsiteY83" fmla="*/ 11002 h 53807"/>
                <a:gd name="connsiteX84" fmla="*/ 6811 w 60264"/>
                <a:gd name="connsiteY84" fmla="*/ 8850 h 53807"/>
                <a:gd name="connsiteX85" fmla="*/ 4659 w 60264"/>
                <a:gd name="connsiteY85" fmla="*/ 8850 h 53807"/>
                <a:gd name="connsiteX86" fmla="*/ 4659 w 60264"/>
                <a:gd name="connsiteY86" fmla="*/ 6698 h 53807"/>
                <a:gd name="connsiteX87" fmla="*/ 2506 w 60264"/>
                <a:gd name="connsiteY87" fmla="*/ 6698 h 53807"/>
                <a:gd name="connsiteX88" fmla="*/ 2506 w 60264"/>
                <a:gd name="connsiteY88" fmla="*/ 4546 h 53807"/>
                <a:gd name="connsiteX89" fmla="*/ 354 w 60264"/>
                <a:gd name="connsiteY89" fmla="*/ 4546 h 53807"/>
                <a:gd name="connsiteX90" fmla="*/ 354 w 60264"/>
                <a:gd name="connsiteY90" fmla="*/ 2393 h 53807"/>
                <a:gd name="connsiteX91" fmla="*/ 4659 w 60264"/>
                <a:gd name="connsiteY91" fmla="*/ 2393 h 5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264" h="53807">
                  <a:moveTo>
                    <a:pt x="4659" y="241"/>
                  </a:moveTo>
                  <a:lnTo>
                    <a:pt x="15420" y="241"/>
                  </a:lnTo>
                  <a:lnTo>
                    <a:pt x="15420" y="2393"/>
                  </a:lnTo>
                  <a:lnTo>
                    <a:pt x="19725" y="2393"/>
                  </a:lnTo>
                  <a:lnTo>
                    <a:pt x="19725" y="4546"/>
                  </a:lnTo>
                  <a:lnTo>
                    <a:pt x="24029" y="4546"/>
                  </a:lnTo>
                  <a:lnTo>
                    <a:pt x="24029" y="6698"/>
                  </a:lnTo>
                  <a:lnTo>
                    <a:pt x="26181" y="6698"/>
                  </a:lnTo>
                  <a:lnTo>
                    <a:pt x="26181" y="8850"/>
                  </a:lnTo>
                  <a:lnTo>
                    <a:pt x="28334" y="8850"/>
                  </a:lnTo>
                  <a:lnTo>
                    <a:pt x="28334" y="4546"/>
                  </a:lnTo>
                  <a:lnTo>
                    <a:pt x="30486" y="4546"/>
                  </a:lnTo>
                  <a:lnTo>
                    <a:pt x="30486" y="6698"/>
                  </a:lnTo>
                  <a:lnTo>
                    <a:pt x="34791" y="6698"/>
                  </a:lnTo>
                  <a:lnTo>
                    <a:pt x="34791" y="8850"/>
                  </a:lnTo>
                  <a:lnTo>
                    <a:pt x="39095" y="8850"/>
                  </a:lnTo>
                  <a:lnTo>
                    <a:pt x="39095" y="11002"/>
                  </a:lnTo>
                  <a:lnTo>
                    <a:pt x="41247" y="11002"/>
                  </a:lnTo>
                  <a:lnTo>
                    <a:pt x="41247" y="13155"/>
                  </a:lnTo>
                  <a:lnTo>
                    <a:pt x="43400" y="13155"/>
                  </a:lnTo>
                  <a:lnTo>
                    <a:pt x="43400" y="15307"/>
                  </a:lnTo>
                  <a:lnTo>
                    <a:pt x="47704" y="15307"/>
                  </a:lnTo>
                  <a:lnTo>
                    <a:pt x="47704" y="17459"/>
                  </a:lnTo>
                  <a:lnTo>
                    <a:pt x="52009" y="17459"/>
                  </a:lnTo>
                  <a:lnTo>
                    <a:pt x="52009" y="19612"/>
                  </a:lnTo>
                  <a:lnTo>
                    <a:pt x="54161" y="19612"/>
                  </a:lnTo>
                  <a:lnTo>
                    <a:pt x="54161" y="21764"/>
                  </a:lnTo>
                  <a:lnTo>
                    <a:pt x="56313" y="21764"/>
                  </a:lnTo>
                  <a:lnTo>
                    <a:pt x="56313" y="23916"/>
                  </a:lnTo>
                  <a:lnTo>
                    <a:pt x="60618" y="23916"/>
                  </a:lnTo>
                  <a:lnTo>
                    <a:pt x="60618" y="30373"/>
                  </a:lnTo>
                  <a:lnTo>
                    <a:pt x="52009" y="30373"/>
                  </a:lnTo>
                  <a:lnTo>
                    <a:pt x="52009" y="34678"/>
                  </a:lnTo>
                  <a:lnTo>
                    <a:pt x="41247" y="34678"/>
                  </a:lnTo>
                  <a:lnTo>
                    <a:pt x="41247" y="32525"/>
                  </a:lnTo>
                  <a:lnTo>
                    <a:pt x="36943" y="32525"/>
                  </a:lnTo>
                  <a:lnTo>
                    <a:pt x="36943" y="34678"/>
                  </a:lnTo>
                  <a:lnTo>
                    <a:pt x="39095" y="34678"/>
                  </a:lnTo>
                  <a:lnTo>
                    <a:pt x="39095" y="36830"/>
                  </a:lnTo>
                  <a:lnTo>
                    <a:pt x="41247" y="36830"/>
                  </a:lnTo>
                  <a:lnTo>
                    <a:pt x="41247" y="38982"/>
                  </a:lnTo>
                  <a:lnTo>
                    <a:pt x="43400" y="38982"/>
                  </a:lnTo>
                  <a:lnTo>
                    <a:pt x="43400" y="36830"/>
                  </a:lnTo>
                  <a:lnTo>
                    <a:pt x="47704" y="36830"/>
                  </a:lnTo>
                  <a:lnTo>
                    <a:pt x="47704" y="45439"/>
                  </a:lnTo>
                  <a:lnTo>
                    <a:pt x="49857" y="45439"/>
                  </a:lnTo>
                  <a:lnTo>
                    <a:pt x="49857" y="47591"/>
                  </a:lnTo>
                  <a:lnTo>
                    <a:pt x="52009" y="47591"/>
                  </a:lnTo>
                  <a:lnTo>
                    <a:pt x="52009" y="54048"/>
                  </a:lnTo>
                  <a:lnTo>
                    <a:pt x="49857" y="54048"/>
                  </a:lnTo>
                  <a:lnTo>
                    <a:pt x="49857" y="51896"/>
                  </a:lnTo>
                  <a:lnTo>
                    <a:pt x="47704" y="51896"/>
                  </a:lnTo>
                  <a:lnTo>
                    <a:pt x="47704" y="49744"/>
                  </a:lnTo>
                  <a:lnTo>
                    <a:pt x="45552" y="49744"/>
                  </a:lnTo>
                  <a:lnTo>
                    <a:pt x="45552" y="47591"/>
                  </a:lnTo>
                  <a:lnTo>
                    <a:pt x="43400" y="47591"/>
                  </a:lnTo>
                  <a:lnTo>
                    <a:pt x="43400" y="45439"/>
                  </a:lnTo>
                  <a:lnTo>
                    <a:pt x="41247" y="45439"/>
                  </a:lnTo>
                  <a:lnTo>
                    <a:pt x="41247" y="43287"/>
                  </a:lnTo>
                  <a:lnTo>
                    <a:pt x="39095" y="43287"/>
                  </a:lnTo>
                  <a:lnTo>
                    <a:pt x="39095" y="41134"/>
                  </a:lnTo>
                  <a:lnTo>
                    <a:pt x="36943" y="41134"/>
                  </a:lnTo>
                  <a:lnTo>
                    <a:pt x="36943" y="38982"/>
                  </a:lnTo>
                  <a:lnTo>
                    <a:pt x="34791" y="38982"/>
                  </a:lnTo>
                  <a:lnTo>
                    <a:pt x="34791" y="36830"/>
                  </a:lnTo>
                  <a:lnTo>
                    <a:pt x="32638" y="36830"/>
                  </a:lnTo>
                  <a:lnTo>
                    <a:pt x="32638" y="34678"/>
                  </a:lnTo>
                  <a:lnTo>
                    <a:pt x="30486" y="34678"/>
                  </a:lnTo>
                  <a:lnTo>
                    <a:pt x="30486" y="32525"/>
                  </a:lnTo>
                  <a:lnTo>
                    <a:pt x="26181" y="32525"/>
                  </a:lnTo>
                  <a:lnTo>
                    <a:pt x="26181" y="30373"/>
                  </a:lnTo>
                  <a:lnTo>
                    <a:pt x="24029" y="30373"/>
                  </a:lnTo>
                  <a:lnTo>
                    <a:pt x="24029" y="28221"/>
                  </a:lnTo>
                  <a:lnTo>
                    <a:pt x="21877" y="28221"/>
                  </a:lnTo>
                  <a:lnTo>
                    <a:pt x="21877" y="26068"/>
                  </a:lnTo>
                  <a:lnTo>
                    <a:pt x="19725" y="26068"/>
                  </a:lnTo>
                  <a:lnTo>
                    <a:pt x="19725" y="21764"/>
                  </a:lnTo>
                  <a:lnTo>
                    <a:pt x="17572" y="21764"/>
                  </a:lnTo>
                  <a:lnTo>
                    <a:pt x="17572" y="19612"/>
                  </a:lnTo>
                  <a:lnTo>
                    <a:pt x="15420" y="19612"/>
                  </a:lnTo>
                  <a:lnTo>
                    <a:pt x="15420" y="13155"/>
                  </a:lnTo>
                  <a:lnTo>
                    <a:pt x="8963" y="13155"/>
                  </a:lnTo>
                  <a:lnTo>
                    <a:pt x="8963" y="11002"/>
                  </a:lnTo>
                  <a:lnTo>
                    <a:pt x="6811" y="11002"/>
                  </a:lnTo>
                  <a:lnTo>
                    <a:pt x="6811" y="8850"/>
                  </a:lnTo>
                  <a:lnTo>
                    <a:pt x="4659" y="8850"/>
                  </a:lnTo>
                  <a:lnTo>
                    <a:pt x="4659" y="6698"/>
                  </a:lnTo>
                  <a:lnTo>
                    <a:pt x="2506" y="6698"/>
                  </a:lnTo>
                  <a:lnTo>
                    <a:pt x="2506" y="4546"/>
                  </a:lnTo>
                  <a:lnTo>
                    <a:pt x="354" y="4546"/>
                  </a:lnTo>
                  <a:lnTo>
                    <a:pt x="354" y="2393"/>
                  </a:lnTo>
                  <a:lnTo>
                    <a:pt x="4659" y="2393"/>
                  </a:lnTo>
                  <a:close/>
                </a:path>
              </a:pathLst>
            </a:custGeom>
            <a:solidFill>
              <a:srgbClr val="A7776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DC91B409-4CC3-4638-A228-FEBCBA3A876D}"/>
                </a:ext>
              </a:extLst>
            </p:cNvPr>
            <p:cNvSpPr/>
            <p:nvPr/>
          </p:nvSpPr>
          <p:spPr>
            <a:xfrm>
              <a:off x="12108803" y="9016953"/>
              <a:ext cx="49502" cy="36588"/>
            </a:xfrm>
            <a:custGeom>
              <a:avLst/>
              <a:gdLst>
                <a:gd name="connsiteX0" fmla="*/ 19731 w 49502"/>
                <a:gd name="connsiteY0" fmla="*/ 727 h 36588"/>
                <a:gd name="connsiteX1" fmla="*/ 36949 w 49502"/>
                <a:gd name="connsiteY1" fmla="*/ 727 h 36588"/>
                <a:gd name="connsiteX2" fmla="*/ 36949 w 49502"/>
                <a:gd name="connsiteY2" fmla="*/ 2879 h 36588"/>
                <a:gd name="connsiteX3" fmla="*/ 41253 w 49502"/>
                <a:gd name="connsiteY3" fmla="*/ 2879 h 36588"/>
                <a:gd name="connsiteX4" fmla="*/ 41253 w 49502"/>
                <a:gd name="connsiteY4" fmla="*/ 5032 h 36588"/>
                <a:gd name="connsiteX5" fmla="*/ 43406 w 49502"/>
                <a:gd name="connsiteY5" fmla="*/ 5032 h 36588"/>
                <a:gd name="connsiteX6" fmla="*/ 43406 w 49502"/>
                <a:gd name="connsiteY6" fmla="*/ 17945 h 36588"/>
                <a:gd name="connsiteX7" fmla="*/ 49863 w 49502"/>
                <a:gd name="connsiteY7" fmla="*/ 17945 h 36588"/>
                <a:gd name="connsiteX8" fmla="*/ 49863 w 49502"/>
                <a:gd name="connsiteY8" fmla="*/ 20098 h 36588"/>
                <a:gd name="connsiteX9" fmla="*/ 47710 w 49502"/>
                <a:gd name="connsiteY9" fmla="*/ 20098 h 36588"/>
                <a:gd name="connsiteX10" fmla="*/ 47710 w 49502"/>
                <a:gd name="connsiteY10" fmla="*/ 22250 h 36588"/>
                <a:gd name="connsiteX11" fmla="*/ 36949 w 49502"/>
                <a:gd name="connsiteY11" fmla="*/ 22250 h 36588"/>
                <a:gd name="connsiteX12" fmla="*/ 36949 w 49502"/>
                <a:gd name="connsiteY12" fmla="*/ 24402 h 36588"/>
                <a:gd name="connsiteX13" fmla="*/ 32644 w 49502"/>
                <a:gd name="connsiteY13" fmla="*/ 24402 h 36588"/>
                <a:gd name="connsiteX14" fmla="*/ 32644 w 49502"/>
                <a:gd name="connsiteY14" fmla="*/ 26554 h 36588"/>
                <a:gd name="connsiteX15" fmla="*/ 30492 w 49502"/>
                <a:gd name="connsiteY15" fmla="*/ 26554 h 36588"/>
                <a:gd name="connsiteX16" fmla="*/ 30492 w 49502"/>
                <a:gd name="connsiteY16" fmla="*/ 28707 h 36588"/>
                <a:gd name="connsiteX17" fmla="*/ 26187 w 49502"/>
                <a:gd name="connsiteY17" fmla="*/ 28707 h 36588"/>
                <a:gd name="connsiteX18" fmla="*/ 26187 w 49502"/>
                <a:gd name="connsiteY18" fmla="*/ 30859 h 36588"/>
                <a:gd name="connsiteX19" fmla="*/ 24035 w 49502"/>
                <a:gd name="connsiteY19" fmla="*/ 30859 h 36588"/>
                <a:gd name="connsiteX20" fmla="*/ 24035 w 49502"/>
                <a:gd name="connsiteY20" fmla="*/ 33011 h 36588"/>
                <a:gd name="connsiteX21" fmla="*/ 17578 w 49502"/>
                <a:gd name="connsiteY21" fmla="*/ 33011 h 36588"/>
                <a:gd name="connsiteX22" fmla="*/ 17578 w 49502"/>
                <a:gd name="connsiteY22" fmla="*/ 35164 h 36588"/>
                <a:gd name="connsiteX23" fmla="*/ 13274 w 49502"/>
                <a:gd name="connsiteY23" fmla="*/ 35164 h 36588"/>
                <a:gd name="connsiteX24" fmla="*/ 13274 w 49502"/>
                <a:gd name="connsiteY24" fmla="*/ 37316 h 36588"/>
                <a:gd name="connsiteX25" fmla="*/ 8969 w 49502"/>
                <a:gd name="connsiteY25" fmla="*/ 37316 h 36588"/>
                <a:gd name="connsiteX26" fmla="*/ 8969 w 49502"/>
                <a:gd name="connsiteY26" fmla="*/ 35164 h 36588"/>
                <a:gd name="connsiteX27" fmla="*/ 6817 w 49502"/>
                <a:gd name="connsiteY27" fmla="*/ 35164 h 36588"/>
                <a:gd name="connsiteX28" fmla="*/ 6817 w 49502"/>
                <a:gd name="connsiteY28" fmla="*/ 33011 h 36588"/>
                <a:gd name="connsiteX29" fmla="*/ 4665 w 49502"/>
                <a:gd name="connsiteY29" fmla="*/ 33011 h 36588"/>
                <a:gd name="connsiteX30" fmla="*/ 4665 w 49502"/>
                <a:gd name="connsiteY30" fmla="*/ 28707 h 36588"/>
                <a:gd name="connsiteX31" fmla="*/ 2512 w 49502"/>
                <a:gd name="connsiteY31" fmla="*/ 28707 h 36588"/>
                <a:gd name="connsiteX32" fmla="*/ 2512 w 49502"/>
                <a:gd name="connsiteY32" fmla="*/ 26554 h 36588"/>
                <a:gd name="connsiteX33" fmla="*/ 360 w 49502"/>
                <a:gd name="connsiteY33" fmla="*/ 26554 h 36588"/>
                <a:gd name="connsiteX34" fmla="*/ 360 w 49502"/>
                <a:gd name="connsiteY34" fmla="*/ 15793 h 36588"/>
                <a:gd name="connsiteX35" fmla="*/ 2512 w 49502"/>
                <a:gd name="connsiteY35" fmla="*/ 15793 h 36588"/>
                <a:gd name="connsiteX36" fmla="*/ 2512 w 49502"/>
                <a:gd name="connsiteY36" fmla="*/ 11488 h 36588"/>
                <a:gd name="connsiteX37" fmla="*/ 4665 w 49502"/>
                <a:gd name="connsiteY37" fmla="*/ 11488 h 36588"/>
                <a:gd name="connsiteX38" fmla="*/ 4665 w 49502"/>
                <a:gd name="connsiteY38" fmla="*/ 9336 h 36588"/>
                <a:gd name="connsiteX39" fmla="*/ 6817 w 49502"/>
                <a:gd name="connsiteY39" fmla="*/ 9336 h 36588"/>
                <a:gd name="connsiteX40" fmla="*/ 6817 w 49502"/>
                <a:gd name="connsiteY40" fmla="*/ 7184 h 36588"/>
                <a:gd name="connsiteX41" fmla="*/ 8969 w 49502"/>
                <a:gd name="connsiteY41" fmla="*/ 7184 h 36588"/>
                <a:gd name="connsiteX42" fmla="*/ 8969 w 49502"/>
                <a:gd name="connsiteY42" fmla="*/ 5032 h 36588"/>
                <a:gd name="connsiteX43" fmla="*/ 13274 w 49502"/>
                <a:gd name="connsiteY43" fmla="*/ 5032 h 36588"/>
                <a:gd name="connsiteX44" fmla="*/ 13274 w 49502"/>
                <a:gd name="connsiteY44" fmla="*/ 2879 h 36588"/>
                <a:gd name="connsiteX45" fmla="*/ 19731 w 49502"/>
                <a:gd name="connsiteY45" fmla="*/ 2879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502" h="36588">
                  <a:moveTo>
                    <a:pt x="19731" y="727"/>
                  </a:moveTo>
                  <a:lnTo>
                    <a:pt x="36949" y="727"/>
                  </a:lnTo>
                  <a:lnTo>
                    <a:pt x="36949" y="2879"/>
                  </a:lnTo>
                  <a:lnTo>
                    <a:pt x="41253" y="2879"/>
                  </a:lnTo>
                  <a:lnTo>
                    <a:pt x="41253" y="5032"/>
                  </a:lnTo>
                  <a:lnTo>
                    <a:pt x="43406" y="5032"/>
                  </a:lnTo>
                  <a:lnTo>
                    <a:pt x="43406" y="17945"/>
                  </a:lnTo>
                  <a:lnTo>
                    <a:pt x="49863" y="17945"/>
                  </a:lnTo>
                  <a:lnTo>
                    <a:pt x="49863" y="20098"/>
                  </a:lnTo>
                  <a:lnTo>
                    <a:pt x="47710" y="20098"/>
                  </a:lnTo>
                  <a:lnTo>
                    <a:pt x="47710" y="22250"/>
                  </a:lnTo>
                  <a:lnTo>
                    <a:pt x="36949" y="22250"/>
                  </a:lnTo>
                  <a:lnTo>
                    <a:pt x="36949" y="24402"/>
                  </a:lnTo>
                  <a:lnTo>
                    <a:pt x="32644" y="24402"/>
                  </a:lnTo>
                  <a:lnTo>
                    <a:pt x="32644" y="26554"/>
                  </a:lnTo>
                  <a:lnTo>
                    <a:pt x="30492" y="26554"/>
                  </a:lnTo>
                  <a:lnTo>
                    <a:pt x="30492" y="28707"/>
                  </a:lnTo>
                  <a:lnTo>
                    <a:pt x="26187" y="28707"/>
                  </a:lnTo>
                  <a:lnTo>
                    <a:pt x="26187" y="30859"/>
                  </a:lnTo>
                  <a:lnTo>
                    <a:pt x="24035" y="30859"/>
                  </a:lnTo>
                  <a:lnTo>
                    <a:pt x="24035" y="33011"/>
                  </a:lnTo>
                  <a:lnTo>
                    <a:pt x="17578" y="33011"/>
                  </a:lnTo>
                  <a:lnTo>
                    <a:pt x="17578" y="35164"/>
                  </a:lnTo>
                  <a:lnTo>
                    <a:pt x="13274" y="35164"/>
                  </a:lnTo>
                  <a:lnTo>
                    <a:pt x="13274" y="37316"/>
                  </a:lnTo>
                  <a:lnTo>
                    <a:pt x="8969" y="37316"/>
                  </a:lnTo>
                  <a:lnTo>
                    <a:pt x="8969" y="35164"/>
                  </a:lnTo>
                  <a:lnTo>
                    <a:pt x="6817" y="35164"/>
                  </a:lnTo>
                  <a:lnTo>
                    <a:pt x="6817" y="33011"/>
                  </a:lnTo>
                  <a:lnTo>
                    <a:pt x="4665" y="33011"/>
                  </a:lnTo>
                  <a:lnTo>
                    <a:pt x="4665" y="28707"/>
                  </a:lnTo>
                  <a:lnTo>
                    <a:pt x="2512" y="28707"/>
                  </a:lnTo>
                  <a:lnTo>
                    <a:pt x="2512" y="26554"/>
                  </a:lnTo>
                  <a:lnTo>
                    <a:pt x="360" y="26554"/>
                  </a:lnTo>
                  <a:lnTo>
                    <a:pt x="360" y="15793"/>
                  </a:lnTo>
                  <a:lnTo>
                    <a:pt x="2512" y="15793"/>
                  </a:lnTo>
                  <a:lnTo>
                    <a:pt x="2512" y="11488"/>
                  </a:lnTo>
                  <a:lnTo>
                    <a:pt x="4665" y="11488"/>
                  </a:lnTo>
                  <a:lnTo>
                    <a:pt x="4665" y="9336"/>
                  </a:lnTo>
                  <a:lnTo>
                    <a:pt x="6817" y="9336"/>
                  </a:lnTo>
                  <a:lnTo>
                    <a:pt x="6817" y="7184"/>
                  </a:lnTo>
                  <a:lnTo>
                    <a:pt x="8969" y="7184"/>
                  </a:lnTo>
                  <a:lnTo>
                    <a:pt x="8969" y="5032"/>
                  </a:lnTo>
                  <a:lnTo>
                    <a:pt x="13274" y="5032"/>
                  </a:lnTo>
                  <a:lnTo>
                    <a:pt x="13274" y="2879"/>
                  </a:lnTo>
                  <a:lnTo>
                    <a:pt x="19731" y="2879"/>
                  </a:lnTo>
                  <a:close/>
                </a:path>
              </a:pathLst>
            </a:custGeom>
            <a:solidFill>
              <a:srgbClr val="22191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0BE1C5FB-4AC3-9DD8-5AE6-33E501131D05}"/>
                </a:ext>
              </a:extLst>
            </p:cNvPr>
            <p:cNvSpPr/>
            <p:nvPr/>
          </p:nvSpPr>
          <p:spPr>
            <a:xfrm>
              <a:off x="11981818" y="7884850"/>
              <a:ext cx="99005" cy="30132"/>
            </a:xfrm>
            <a:custGeom>
              <a:avLst/>
              <a:gdLst>
                <a:gd name="connsiteX0" fmla="*/ 292 w 99005"/>
                <a:gd name="connsiteY0" fmla="*/ 201 h 30132"/>
                <a:gd name="connsiteX1" fmla="*/ 21815 w 99005"/>
                <a:gd name="connsiteY1" fmla="*/ 201 h 30132"/>
                <a:gd name="connsiteX2" fmla="*/ 21815 w 99005"/>
                <a:gd name="connsiteY2" fmla="*/ 2353 h 30132"/>
                <a:gd name="connsiteX3" fmla="*/ 39033 w 99005"/>
                <a:gd name="connsiteY3" fmla="*/ 2353 h 30132"/>
                <a:gd name="connsiteX4" fmla="*/ 39033 w 99005"/>
                <a:gd name="connsiteY4" fmla="*/ 4506 h 30132"/>
                <a:gd name="connsiteX5" fmla="*/ 51947 w 99005"/>
                <a:gd name="connsiteY5" fmla="*/ 4506 h 30132"/>
                <a:gd name="connsiteX6" fmla="*/ 51947 w 99005"/>
                <a:gd name="connsiteY6" fmla="*/ 6658 h 30132"/>
                <a:gd name="connsiteX7" fmla="*/ 56251 w 99005"/>
                <a:gd name="connsiteY7" fmla="*/ 6658 h 30132"/>
                <a:gd name="connsiteX8" fmla="*/ 56251 w 99005"/>
                <a:gd name="connsiteY8" fmla="*/ 8810 h 30132"/>
                <a:gd name="connsiteX9" fmla="*/ 69165 w 99005"/>
                <a:gd name="connsiteY9" fmla="*/ 8810 h 30132"/>
                <a:gd name="connsiteX10" fmla="*/ 69165 w 99005"/>
                <a:gd name="connsiteY10" fmla="*/ 10962 h 30132"/>
                <a:gd name="connsiteX11" fmla="*/ 77774 w 99005"/>
                <a:gd name="connsiteY11" fmla="*/ 10962 h 30132"/>
                <a:gd name="connsiteX12" fmla="*/ 77774 w 99005"/>
                <a:gd name="connsiteY12" fmla="*/ 13115 h 30132"/>
                <a:gd name="connsiteX13" fmla="*/ 86383 w 99005"/>
                <a:gd name="connsiteY13" fmla="*/ 13115 h 30132"/>
                <a:gd name="connsiteX14" fmla="*/ 86383 w 99005"/>
                <a:gd name="connsiteY14" fmla="*/ 15267 h 30132"/>
                <a:gd name="connsiteX15" fmla="*/ 94993 w 99005"/>
                <a:gd name="connsiteY15" fmla="*/ 15267 h 30132"/>
                <a:gd name="connsiteX16" fmla="*/ 94993 w 99005"/>
                <a:gd name="connsiteY16" fmla="*/ 17419 h 30132"/>
                <a:gd name="connsiteX17" fmla="*/ 99297 w 99005"/>
                <a:gd name="connsiteY17" fmla="*/ 17419 h 30132"/>
                <a:gd name="connsiteX18" fmla="*/ 99297 w 99005"/>
                <a:gd name="connsiteY18" fmla="*/ 19572 h 30132"/>
                <a:gd name="connsiteX19" fmla="*/ 88536 w 99005"/>
                <a:gd name="connsiteY19" fmla="*/ 19572 h 30132"/>
                <a:gd name="connsiteX20" fmla="*/ 88536 w 99005"/>
                <a:gd name="connsiteY20" fmla="*/ 21724 h 30132"/>
                <a:gd name="connsiteX21" fmla="*/ 86383 w 99005"/>
                <a:gd name="connsiteY21" fmla="*/ 21724 h 30132"/>
                <a:gd name="connsiteX22" fmla="*/ 86383 w 99005"/>
                <a:gd name="connsiteY22" fmla="*/ 23876 h 30132"/>
                <a:gd name="connsiteX23" fmla="*/ 88536 w 99005"/>
                <a:gd name="connsiteY23" fmla="*/ 23876 h 30132"/>
                <a:gd name="connsiteX24" fmla="*/ 88536 w 99005"/>
                <a:gd name="connsiteY24" fmla="*/ 26028 h 30132"/>
                <a:gd name="connsiteX25" fmla="*/ 90688 w 99005"/>
                <a:gd name="connsiteY25" fmla="*/ 26028 h 30132"/>
                <a:gd name="connsiteX26" fmla="*/ 90688 w 99005"/>
                <a:gd name="connsiteY26" fmla="*/ 30333 h 30132"/>
                <a:gd name="connsiteX27" fmla="*/ 86383 w 99005"/>
                <a:gd name="connsiteY27" fmla="*/ 30333 h 30132"/>
                <a:gd name="connsiteX28" fmla="*/ 86383 w 99005"/>
                <a:gd name="connsiteY28" fmla="*/ 28181 h 30132"/>
                <a:gd name="connsiteX29" fmla="*/ 69165 w 99005"/>
                <a:gd name="connsiteY29" fmla="*/ 28181 h 30132"/>
                <a:gd name="connsiteX30" fmla="*/ 69165 w 99005"/>
                <a:gd name="connsiteY30" fmla="*/ 26028 h 30132"/>
                <a:gd name="connsiteX31" fmla="*/ 60556 w 99005"/>
                <a:gd name="connsiteY31" fmla="*/ 26028 h 30132"/>
                <a:gd name="connsiteX32" fmla="*/ 60556 w 99005"/>
                <a:gd name="connsiteY32" fmla="*/ 23876 h 30132"/>
                <a:gd name="connsiteX33" fmla="*/ 54099 w 99005"/>
                <a:gd name="connsiteY33" fmla="*/ 23876 h 30132"/>
                <a:gd name="connsiteX34" fmla="*/ 54099 w 99005"/>
                <a:gd name="connsiteY34" fmla="*/ 21724 h 30132"/>
                <a:gd name="connsiteX35" fmla="*/ 43338 w 99005"/>
                <a:gd name="connsiteY35" fmla="*/ 21724 h 30132"/>
                <a:gd name="connsiteX36" fmla="*/ 43338 w 99005"/>
                <a:gd name="connsiteY36" fmla="*/ 19572 h 30132"/>
                <a:gd name="connsiteX37" fmla="*/ 34729 w 99005"/>
                <a:gd name="connsiteY37" fmla="*/ 19572 h 30132"/>
                <a:gd name="connsiteX38" fmla="*/ 34729 w 99005"/>
                <a:gd name="connsiteY38" fmla="*/ 17419 h 30132"/>
                <a:gd name="connsiteX39" fmla="*/ 26119 w 99005"/>
                <a:gd name="connsiteY39" fmla="*/ 17419 h 30132"/>
                <a:gd name="connsiteX40" fmla="*/ 26119 w 99005"/>
                <a:gd name="connsiteY40" fmla="*/ 15267 h 30132"/>
                <a:gd name="connsiteX41" fmla="*/ 6749 w 99005"/>
                <a:gd name="connsiteY41" fmla="*/ 15267 h 30132"/>
                <a:gd name="connsiteX42" fmla="*/ 6749 w 99005"/>
                <a:gd name="connsiteY42" fmla="*/ 17419 h 30132"/>
                <a:gd name="connsiteX43" fmla="*/ 4597 w 99005"/>
                <a:gd name="connsiteY43" fmla="*/ 17419 h 30132"/>
                <a:gd name="connsiteX44" fmla="*/ 4597 w 99005"/>
                <a:gd name="connsiteY44" fmla="*/ 13115 h 30132"/>
                <a:gd name="connsiteX45" fmla="*/ 26119 w 99005"/>
                <a:gd name="connsiteY45" fmla="*/ 13115 h 30132"/>
                <a:gd name="connsiteX46" fmla="*/ 26119 w 99005"/>
                <a:gd name="connsiteY46" fmla="*/ 10962 h 30132"/>
                <a:gd name="connsiteX47" fmla="*/ 30424 w 99005"/>
                <a:gd name="connsiteY47" fmla="*/ 10962 h 30132"/>
                <a:gd name="connsiteX48" fmla="*/ 30424 w 99005"/>
                <a:gd name="connsiteY48" fmla="*/ 6658 h 30132"/>
                <a:gd name="connsiteX49" fmla="*/ 28272 w 99005"/>
                <a:gd name="connsiteY49" fmla="*/ 6658 h 30132"/>
                <a:gd name="connsiteX50" fmla="*/ 28272 w 99005"/>
                <a:gd name="connsiteY50" fmla="*/ 4506 h 30132"/>
                <a:gd name="connsiteX51" fmla="*/ 19663 w 99005"/>
                <a:gd name="connsiteY51" fmla="*/ 4506 h 30132"/>
                <a:gd name="connsiteX52" fmla="*/ 19663 w 99005"/>
                <a:gd name="connsiteY52" fmla="*/ 2353 h 30132"/>
                <a:gd name="connsiteX53" fmla="*/ 292 w 99005"/>
                <a:gd name="connsiteY53" fmla="*/ 2353 h 3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9005" h="30132">
                  <a:moveTo>
                    <a:pt x="292" y="201"/>
                  </a:moveTo>
                  <a:lnTo>
                    <a:pt x="21815" y="201"/>
                  </a:lnTo>
                  <a:lnTo>
                    <a:pt x="21815" y="2353"/>
                  </a:lnTo>
                  <a:lnTo>
                    <a:pt x="39033" y="2353"/>
                  </a:lnTo>
                  <a:lnTo>
                    <a:pt x="39033" y="4506"/>
                  </a:lnTo>
                  <a:lnTo>
                    <a:pt x="51947" y="4506"/>
                  </a:lnTo>
                  <a:lnTo>
                    <a:pt x="51947" y="6658"/>
                  </a:lnTo>
                  <a:lnTo>
                    <a:pt x="56251" y="6658"/>
                  </a:lnTo>
                  <a:lnTo>
                    <a:pt x="56251" y="8810"/>
                  </a:lnTo>
                  <a:lnTo>
                    <a:pt x="69165" y="8810"/>
                  </a:lnTo>
                  <a:lnTo>
                    <a:pt x="69165" y="10962"/>
                  </a:lnTo>
                  <a:lnTo>
                    <a:pt x="77774" y="10962"/>
                  </a:lnTo>
                  <a:lnTo>
                    <a:pt x="77774" y="13115"/>
                  </a:lnTo>
                  <a:lnTo>
                    <a:pt x="86383" y="13115"/>
                  </a:lnTo>
                  <a:lnTo>
                    <a:pt x="86383" y="15267"/>
                  </a:lnTo>
                  <a:lnTo>
                    <a:pt x="94993" y="15267"/>
                  </a:lnTo>
                  <a:lnTo>
                    <a:pt x="94993" y="17419"/>
                  </a:lnTo>
                  <a:lnTo>
                    <a:pt x="99297" y="17419"/>
                  </a:lnTo>
                  <a:lnTo>
                    <a:pt x="99297" y="19572"/>
                  </a:lnTo>
                  <a:lnTo>
                    <a:pt x="88536" y="19572"/>
                  </a:lnTo>
                  <a:lnTo>
                    <a:pt x="88536" y="21724"/>
                  </a:lnTo>
                  <a:lnTo>
                    <a:pt x="86383" y="21724"/>
                  </a:lnTo>
                  <a:lnTo>
                    <a:pt x="86383" y="23876"/>
                  </a:lnTo>
                  <a:lnTo>
                    <a:pt x="88536" y="23876"/>
                  </a:lnTo>
                  <a:lnTo>
                    <a:pt x="88536" y="26028"/>
                  </a:lnTo>
                  <a:lnTo>
                    <a:pt x="90688" y="26028"/>
                  </a:lnTo>
                  <a:lnTo>
                    <a:pt x="90688" y="30333"/>
                  </a:lnTo>
                  <a:lnTo>
                    <a:pt x="86383" y="30333"/>
                  </a:lnTo>
                  <a:lnTo>
                    <a:pt x="86383" y="28181"/>
                  </a:lnTo>
                  <a:lnTo>
                    <a:pt x="69165" y="28181"/>
                  </a:lnTo>
                  <a:lnTo>
                    <a:pt x="69165" y="26028"/>
                  </a:lnTo>
                  <a:lnTo>
                    <a:pt x="60556" y="26028"/>
                  </a:lnTo>
                  <a:lnTo>
                    <a:pt x="60556" y="23876"/>
                  </a:lnTo>
                  <a:lnTo>
                    <a:pt x="54099" y="23876"/>
                  </a:lnTo>
                  <a:lnTo>
                    <a:pt x="54099" y="21724"/>
                  </a:lnTo>
                  <a:lnTo>
                    <a:pt x="43338" y="21724"/>
                  </a:lnTo>
                  <a:lnTo>
                    <a:pt x="43338" y="19572"/>
                  </a:lnTo>
                  <a:lnTo>
                    <a:pt x="34729" y="19572"/>
                  </a:lnTo>
                  <a:lnTo>
                    <a:pt x="34729" y="17419"/>
                  </a:lnTo>
                  <a:lnTo>
                    <a:pt x="26119" y="17419"/>
                  </a:lnTo>
                  <a:lnTo>
                    <a:pt x="26119" y="15267"/>
                  </a:lnTo>
                  <a:lnTo>
                    <a:pt x="6749" y="15267"/>
                  </a:lnTo>
                  <a:lnTo>
                    <a:pt x="6749" y="17419"/>
                  </a:lnTo>
                  <a:lnTo>
                    <a:pt x="4597" y="17419"/>
                  </a:lnTo>
                  <a:lnTo>
                    <a:pt x="4597" y="13115"/>
                  </a:lnTo>
                  <a:lnTo>
                    <a:pt x="26119" y="13115"/>
                  </a:lnTo>
                  <a:lnTo>
                    <a:pt x="26119" y="10962"/>
                  </a:lnTo>
                  <a:lnTo>
                    <a:pt x="30424" y="10962"/>
                  </a:lnTo>
                  <a:lnTo>
                    <a:pt x="30424" y="6658"/>
                  </a:lnTo>
                  <a:lnTo>
                    <a:pt x="28272" y="6658"/>
                  </a:lnTo>
                  <a:lnTo>
                    <a:pt x="28272" y="4506"/>
                  </a:lnTo>
                  <a:lnTo>
                    <a:pt x="19663" y="4506"/>
                  </a:lnTo>
                  <a:lnTo>
                    <a:pt x="19663" y="2353"/>
                  </a:lnTo>
                  <a:lnTo>
                    <a:pt x="292" y="2353"/>
                  </a:lnTo>
                  <a:close/>
                </a:path>
              </a:pathLst>
            </a:custGeom>
            <a:solidFill>
              <a:srgbClr val="E8E9E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7FA48529-EA1E-E53C-C4BD-9EC0A6500E8A}"/>
                </a:ext>
              </a:extLst>
            </p:cNvPr>
            <p:cNvSpPr/>
            <p:nvPr/>
          </p:nvSpPr>
          <p:spPr>
            <a:xfrm>
              <a:off x="12741575" y="8078556"/>
              <a:ext cx="99005" cy="23675"/>
            </a:xfrm>
            <a:custGeom>
              <a:avLst/>
              <a:gdLst>
                <a:gd name="connsiteX0" fmla="*/ 645 w 99005"/>
                <a:gd name="connsiteY0" fmla="*/ 291 h 23675"/>
                <a:gd name="connsiteX1" fmla="*/ 4950 w 99005"/>
                <a:gd name="connsiteY1" fmla="*/ 291 h 23675"/>
                <a:gd name="connsiteX2" fmla="*/ 4950 w 99005"/>
                <a:gd name="connsiteY2" fmla="*/ 2443 h 23675"/>
                <a:gd name="connsiteX3" fmla="*/ 9254 w 99005"/>
                <a:gd name="connsiteY3" fmla="*/ 2443 h 23675"/>
                <a:gd name="connsiteX4" fmla="*/ 9254 w 99005"/>
                <a:gd name="connsiteY4" fmla="*/ 4596 h 23675"/>
                <a:gd name="connsiteX5" fmla="*/ 45843 w 99005"/>
                <a:gd name="connsiteY5" fmla="*/ 4596 h 23675"/>
                <a:gd name="connsiteX6" fmla="*/ 45843 w 99005"/>
                <a:gd name="connsiteY6" fmla="*/ 6748 h 23675"/>
                <a:gd name="connsiteX7" fmla="*/ 56604 w 99005"/>
                <a:gd name="connsiteY7" fmla="*/ 6748 h 23675"/>
                <a:gd name="connsiteX8" fmla="*/ 56604 w 99005"/>
                <a:gd name="connsiteY8" fmla="*/ 8900 h 23675"/>
                <a:gd name="connsiteX9" fmla="*/ 67366 w 99005"/>
                <a:gd name="connsiteY9" fmla="*/ 8900 h 23675"/>
                <a:gd name="connsiteX10" fmla="*/ 67366 w 99005"/>
                <a:gd name="connsiteY10" fmla="*/ 11052 h 23675"/>
                <a:gd name="connsiteX11" fmla="*/ 80280 w 99005"/>
                <a:gd name="connsiteY11" fmla="*/ 11052 h 23675"/>
                <a:gd name="connsiteX12" fmla="*/ 80280 w 99005"/>
                <a:gd name="connsiteY12" fmla="*/ 13205 h 23675"/>
                <a:gd name="connsiteX13" fmla="*/ 86736 w 99005"/>
                <a:gd name="connsiteY13" fmla="*/ 13205 h 23675"/>
                <a:gd name="connsiteX14" fmla="*/ 86736 w 99005"/>
                <a:gd name="connsiteY14" fmla="*/ 15357 h 23675"/>
                <a:gd name="connsiteX15" fmla="*/ 91041 w 99005"/>
                <a:gd name="connsiteY15" fmla="*/ 15357 h 23675"/>
                <a:gd name="connsiteX16" fmla="*/ 91041 w 99005"/>
                <a:gd name="connsiteY16" fmla="*/ 19662 h 23675"/>
                <a:gd name="connsiteX17" fmla="*/ 93193 w 99005"/>
                <a:gd name="connsiteY17" fmla="*/ 19662 h 23675"/>
                <a:gd name="connsiteX18" fmla="*/ 93193 w 99005"/>
                <a:gd name="connsiteY18" fmla="*/ 21814 h 23675"/>
                <a:gd name="connsiteX19" fmla="*/ 99650 w 99005"/>
                <a:gd name="connsiteY19" fmla="*/ 21814 h 23675"/>
                <a:gd name="connsiteX20" fmla="*/ 99650 w 99005"/>
                <a:gd name="connsiteY20" fmla="*/ 23966 h 23675"/>
                <a:gd name="connsiteX21" fmla="*/ 75975 w 99005"/>
                <a:gd name="connsiteY21" fmla="*/ 23966 h 23675"/>
                <a:gd name="connsiteX22" fmla="*/ 75975 w 99005"/>
                <a:gd name="connsiteY22" fmla="*/ 21814 h 23675"/>
                <a:gd name="connsiteX23" fmla="*/ 41538 w 99005"/>
                <a:gd name="connsiteY23" fmla="*/ 21814 h 23675"/>
                <a:gd name="connsiteX24" fmla="*/ 41538 w 99005"/>
                <a:gd name="connsiteY24" fmla="*/ 19662 h 23675"/>
                <a:gd name="connsiteX25" fmla="*/ 32929 w 99005"/>
                <a:gd name="connsiteY25" fmla="*/ 19662 h 23675"/>
                <a:gd name="connsiteX26" fmla="*/ 32929 w 99005"/>
                <a:gd name="connsiteY26" fmla="*/ 17509 h 23675"/>
                <a:gd name="connsiteX27" fmla="*/ 20016 w 99005"/>
                <a:gd name="connsiteY27" fmla="*/ 17509 h 23675"/>
                <a:gd name="connsiteX28" fmla="*/ 20016 w 99005"/>
                <a:gd name="connsiteY28" fmla="*/ 13205 h 23675"/>
                <a:gd name="connsiteX29" fmla="*/ 7102 w 99005"/>
                <a:gd name="connsiteY29" fmla="*/ 13205 h 23675"/>
                <a:gd name="connsiteX30" fmla="*/ 7102 w 99005"/>
                <a:gd name="connsiteY30" fmla="*/ 11052 h 23675"/>
                <a:gd name="connsiteX31" fmla="*/ 645 w 99005"/>
                <a:gd name="connsiteY31" fmla="*/ 11052 h 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9005" h="23675">
                  <a:moveTo>
                    <a:pt x="645" y="291"/>
                  </a:moveTo>
                  <a:lnTo>
                    <a:pt x="4950" y="291"/>
                  </a:lnTo>
                  <a:lnTo>
                    <a:pt x="4950" y="2443"/>
                  </a:lnTo>
                  <a:lnTo>
                    <a:pt x="9254" y="2443"/>
                  </a:lnTo>
                  <a:lnTo>
                    <a:pt x="9254" y="4596"/>
                  </a:lnTo>
                  <a:lnTo>
                    <a:pt x="45843" y="4596"/>
                  </a:lnTo>
                  <a:lnTo>
                    <a:pt x="45843" y="6748"/>
                  </a:lnTo>
                  <a:lnTo>
                    <a:pt x="56604" y="6748"/>
                  </a:lnTo>
                  <a:lnTo>
                    <a:pt x="56604" y="8900"/>
                  </a:lnTo>
                  <a:lnTo>
                    <a:pt x="67366" y="8900"/>
                  </a:lnTo>
                  <a:lnTo>
                    <a:pt x="67366" y="11052"/>
                  </a:lnTo>
                  <a:lnTo>
                    <a:pt x="80280" y="11052"/>
                  </a:lnTo>
                  <a:lnTo>
                    <a:pt x="80280" y="13205"/>
                  </a:lnTo>
                  <a:lnTo>
                    <a:pt x="86736" y="13205"/>
                  </a:lnTo>
                  <a:lnTo>
                    <a:pt x="86736" y="15357"/>
                  </a:lnTo>
                  <a:lnTo>
                    <a:pt x="91041" y="15357"/>
                  </a:lnTo>
                  <a:lnTo>
                    <a:pt x="91041" y="19662"/>
                  </a:lnTo>
                  <a:lnTo>
                    <a:pt x="93193" y="19662"/>
                  </a:lnTo>
                  <a:lnTo>
                    <a:pt x="93193" y="21814"/>
                  </a:lnTo>
                  <a:lnTo>
                    <a:pt x="99650" y="21814"/>
                  </a:lnTo>
                  <a:lnTo>
                    <a:pt x="99650" y="23966"/>
                  </a:lnTo>
                  <a:lnTo>
                    <a:pt x="75975" y="23966"/>
                  </a:lnTo>
                  <a:lnTo>
                    <a:pt x="75975" y="21814"/>
                  </a:lnTo>
                  <a:lnTo>
                    <a:pt x="41538" y="21814"/>
                  </a:lnTo>
                  <a:lnTo>
                    <a:pt x="41538" y="19662"/>
                  </a:lnTo>
                  <a:lnTo>
                    <a:pt x="32929" y="19662"/>
                  </a:lnTo>
                  <a:lnTo>
                    <a:pt x="32929" y="17509"/>
                  </a:lnTo>
                  <a:lnTo>
                    <a:pt x="20016" y="17509"/>
                  </a:lnTo>
                  <a:lnTo>
                    <a:pt x="20016" y="13205"/>
                  </a:lnTo>
                  <a:lnTo>
                    <a:pt x="7102" y="13205"/>
                  </a:lnTo>
                  <a:lnTo>
                    <a:pt x="7102" y="11052"/>
                  </a:lnTo>
                  <a:lnTo>
                    <a:pt x="645" y="11052"/>
                  </a:lnTo>
                  <a:close/>
                </a:path>
              </a:pathLst>
            </a:custGeom>
            <a:solidFill>
              <a:srgbClr val="F9FBF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ABA70E7F-4FA5-D443-C6FD-EC91C8CFD9BA}"/>
                </a:ext>
              </a:extLst>
            </p:cNvPr>
            <p:cNvSpPr/>
            <p:nvPr/>
          </p:nvSpPr>
          <p:spPr>
            <a:xfrm>
              <a:off x="12235788" y="8558516"/>
              <a:ext cx="71025" cy="21522"/>
            </a:xfrm>
            <a:custGeom>
              <a:avLst/>
              <a:gdLst>
                <a:gd name="connsiteX0" fmla="*/ 17636 w 71025"/>
                <a:gd name="connsiteY0" fmla="*/ 514 h 21522"/>
                <a:gd name="connsiteX1" fmla="*/ 64987 w 71025"/>
                <a:gd name="connsiteY1" fmla="*/ 514 h 21522"/>
                <a:gd name="connsiteX2" fmla="*/ 64987 w 71025"/>
                <a:gd name="connsiteY2" fmla="*/ 2666 h 21522"/>
                <a:gd name="connsiteX3" fmla="*/ 71443 w 71025"/>
                <a:gd name="connsiteY3" fmla="*/ 2666 h 21522"/>
                <a:gd name="connsiteX4" fmla="*/ 71443 w 71025"/>
                <a:gd name="connsiteY4" fmla="*/ 13428 h 21522"/>
                <a:gd name="connsiteX5" fmla="*/ 60682 w 71025"/>
                <a:gd name="connsiteY5" fmla="*/ 13428 h 21522"/>
                <a:gd name="connsiteX6" fmla="*/ 60682 w 71025"/>
                <a:gd name="connsiteY6" fmla="*/ 15580 h 21522"/>
                <a:gd name="connsiteX7" fmla="*/ 41311 w 71025"/>
                <a:gd name="connsiteY7" fmla="*/ 15580 h 21522"/>
                <a:gd name="connsiteX8" fmla="*/ 41311 w 71025"/>
                <a:gd name="connsiteY8" fmla="*/ 17732 h 21522"/>
                <a:gd name="connsiteX9" fmla="*/ 26245 w 71025"/>
                <a:gd name="connsiteY9" fmla="*/ 17732 h 21522"/>
                <a:gd name="connsiteX10" fmla="*/ 26245 w 71025"/>
                <a:gd name="connsiteY10" fmla="*/ 19885 h 21522"/>
                <a:gd name="connsiteX11" fmla="*/ 13332 w 71025"/>
                <a:gd name="connsiteY11" fmla="*/ 19885 h 21522"/>
                <a:gd name="connsiteX12" fmla="*/ 13332 w 71025"/>
                <a:gd name="connsiteY12" fmla="*/ 22037 h 21522"/>
                <a:gd name="connsiteX13" fmla="*/ 4723 w 71025"/>
                <a:gd name="connsiteY13" fmla="*/ 22037 h 21522"/>
                <a:gd name="connsiteX14" fmla="*/ 4723 w 71025"/>
                <a:gd name="connsiteY14" fmla="*/ 19885 h 21522"/>
                <a:gd name="connsiteX15" fmla="*/ 2570 w 71025"/>
                <a:gd name="connsiteY15" fmla="*/ 19885 h 21522"/>
                <a:gd name="connsiteX16" fmla="*/ 2570 w 71025"/>
                <a:gd name="connsiteY16" fmla="*/ 15580 h 21522"/>
                <a:gd name="connsiteX17" fmla="*/ 418 w 71025"/>
                <a:gd name="connsiteY17" fmla="*/ 15580 h 21522"/>
                <a:gd name="connsiteX18" fmla="*/ 418 w 71025"/>
                <a:gd name="connsiteY18" fmla="*/ 6971 h 21522"/>
                <a:gd name="connsiteX19" fmla="*/ 4723 w 71025"/>
                <a:gd name="connsiteY19" fmla="*/ 6971 h 21522"/>
                <a:gd name="connsiteX20" fmla="*/ 4723 w 71025"/>
                <a:gd name="connsiteY20" fmla="*/ 4819 h 21522"/>
                <a:gd name="connsiteX21" fmla="*/ 11179 w 71025"/>
                <a:gd name="connsiteY21" fmla="*/ 4819 h 21522"/>
                <a:gd name="connsiteX22" fmla="*/ 11179 w 71025"/>
                <a:gd name="connsiteY22" fmla="*/ 2666 h 21522"/>
                <a:gd name="connsiteX23" fmla="*/ 17636 w 71025"/>
                <a:gd name="connsiteY23" fmla="*/ 2666 h 2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025" h="21522">
                  <a:moveTo>
                    <a:pt x="17636" y="514"/>
                  </a:moveTo>
                  <a:lnTo>
                    <a:pt x="64987" y="514"/>
                  </a:lnTo>
                  <a:lnTo>
                    <a:pt x="64987" y="2666"/>
                  </a:lnTo>
                  <a:lnTo>
                    <a:pt x="71443" y="2666"/>
                  </a:lnTo>
                  <a:lnTo>
                    <a:pt x="71443" y="13428"/>
                  </a:lnTo>
                  <a:lnTo>
                    <a:pt x="60682" y="13428"/>
                  </a:lnTo>
                  <a:lnTo>
                    <a:pt x="60682" y="15580"/>
                  </a:lnTo>
                  <a:lnTo>
                    <a:pt x="41311" y="15580"/>
                  </a:lnTo>
                  <a:lnTo>
                    <a:pt x="41311" y="17732"/>
                  </a:lnTo>
                  <a:lnTo>
                    <a:pt x="26245" y="17732"/>
                  </a:lnTo>
                  <a:lnTo>
                    <a:pt x="26245" y="19885"/>
                  </a:lnTo>
                  <a:lnTo>
                    <a:pt x="13332" y="19885"/>
                  </a:lnTo>
                  <a:lnTo>
                    <a:pt x="13332" y="22037"/>
                  </a:lnTo>
                  <a:lnTo>
                    <a:pt x="4723" y="22037"/>
                  </a:lnTo>
                  <a:lnTo>
                    <a:pt x="4723" y="19885"/>
                  </a:lnTo>
                  <a:lnTo>
                    <a:pt x="2570" y="19885"/>
                  </a:lnTo>
                  <a:lnTo>
                    <a:pt x="2570" y="15580"/>
                  </a:lnTo>
                  <a:lnTo>
                    <a:pt x="418" y="15580"/>
                  </a:lnTo>
                  <a:lnTo>
                    <a:pt x="418" y="6971"/>
                  </a:lnTo>
                  <a:lnTo>
                    <a:pt x="4723" y="6971"/>
                  </a:lnTo>
                  <a:lnTo>
                    <a:pt x="4723" y="4819"/>
                  </a:lnTo>
                  <a:lnTo>
                    <a:pt x="11179" y="4819"/>
                  </a:lnTo>
                  <a:lnTo>
                    <a:pt x="11179" y="2666"/>
                  </a:lnTo>
                  <a:lnTo>
                    <a:pt x="17636" y="2666"/>
                  </a:lnTo>
                  <a:close/>
                </a:path>
              </a:pathLst>
            </a:custGeom>
            <a:solidFill>
              <a:srgbClr val="0C0F1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01E1F80A-8267-2DE3-0D2D-E74DA860C188}"/>
                </a:ext>
              </a:extLst>
            </p:cNvPr>
            <p:cNvSpPr/>
            <p:nvPr/>
          </p:nvSpPr>
          <p:spPr>
            <a:xfrm>
              <a:off x="12037777" y="8420769"/>
              <a:ext cx="36588" cy="36588"/>
            </a:xfrm>
            <a:custGeom>
              <a:avLst/>
              <a:gdLst>
                <a:gd name="connsiteX0" fmla="*/ 11084 w 36588"/>
                <a:gd name="connsiteY0" fmla="*/ 450 h 36588"/>
                <a:gd name="connsiteX1" fmla="*/ 26150 w 36588"/>
                <a:gd name="connsiteY1" fmla="*/ 450 h 36588"/>
                <a:gd name="connsiteX2" fmla="*/ 26150 w 36588"/>
                <a:gd name="connsiteY2" fmla="*/ 2602 h 36588"/>
                <a:gd name="connsiteX3" fmla="*/ 28303 w 36588"/>
                <a:gd name="connsiteY3" fmla="*/ 2602 h 36588"/>
                <a:gd name="connsiteX4" fmla="*/ 28303 w 36588"/>
                <a:gd name="connsiteY4" fmla="*/ 4755 h 36588"/>
                <a:gd name="connsiteX5" fmla="*/ 30455 w 36588"/>
                <a:gd name="connsiteY5" fmla="*/ 4755 h 36588"/>
                <a:gd name="connsiteX6" fmla="*/ 30455 w 36588"/>
                <a:gd name="connsiteY6" fmla="*/ 6907 h 36588"/>
                <a:gd name="connsiteX7" fmla="*/ 34760 w 36588"/>
                <a:gd name="connsiteY7" fmla="*/ 6907 h 36588"/>
                <a:gd name="connsiteX8" fmla="*/ 34760 w 36588"/>
                <a:gd name="connsiteY8" fmla="*/ 11211 h 36588"/>
                <a:gd name="connsiteX9" fmla="*/ 36912 w 36588"/>
                <a:gd name="connsiteY9" fmla="*/ 11211 h 36588"/>
                <a:gd name="connsiteX10" fmla="*/ 36912 w 36588"/>
                <a:gd name="connsiteY10" fmla="*/ 26277 h 36588"/>
                <a:gd name="connsiteX11" fmla="*/ 34760 w 36588"/>
                <a:gd name="connsiteY11" fmla="*/ 26277 h 36588"/>
                <a:gd name="connsiteX12" fmla="*/ 34760 w 36588"/>
                <a:gd name="connsiteY12" fmla="*/ 30582 h 36588"/>
                <a:gd name="connsiteX13" fmla="*/ 32607 w 36588"/>
                <a:gd name="connsiteY13" fmla="*/ 30582 h 36588"/>
                <a:gd name="connsiteX14" fmla="*/ 32607 w 36588"/>
                <a:gd name="connsiteY14" fmla="*/ 32734 h 36588"/>
                <a:gd name="connsiteX15" fmla="*/ 30455 w 36588"/>
                <a:gd name="connsiteY15" fmla="*/ 32734 h 36588"/>
                <a:gd name="connsiteX16" fmla="*/ 30455 w 36588"/>
                <a:gd name="connsiteY16" fmla="*/ 34887 h 36588"/>
                <a:gd name="connsiteX17" fmla="*/ 23998 w 36588"/>
                <a:gd name="connsiteY17" fmla="*/ 34887 h 36588"/>
                <a:gd name="connsiteX18" fmla="*/ 23998 w 36588"/>
                <a:gd name="connsiteY18" fmla="*/ 37039 h 36588"/>
                <a:gd name="connsiteX19" fmla="*/ 8932 w 36588"/>
                <a:gd name="connsiteY19" fmla="*/ 37039 h 36588"/>
                <a:gd name="connsiteX20" fmla="*/ 8932 w 36588"/>
                <a:gd name="connsiteY20" fmla="*/ 34887 h 36588"/>
                <a:gd name="connsiteX21" fmla="*/ 4628 w 36588"/>
                <a:gd name="connsiteY21" fmla="*/ 34887 h 36588"/>
                <a:gd name="connsiteX22" fmla="*/ 4628 w 36588"/>
                <a:gd name="connsiteY22" fmla="*/ 30582 h 36588"/>
                <a:gd name="connsiteX23" fmla="*/ 2475 w 36588"/>
                <a:gd name="connsiteY23" fmla="*/ 30582 h 36588"/>
                <a:gd name="connsiteX24" fmla="*/ 2475 w 36588"/>
                <a:gd name="connsiteY24" fmla="*/ 28430 h 36588"/>
                <a:gd name="connsiteX25" fmla="*/ 323 w 36588"/>
                <a:gd name="connsiteY25" fmla="*/ 28430 h 36588"/>
                <a:gd name="connsiteX26" fmla="*/ 323 w 36588"/>
                <a:gd name="connsiteY26" fmla="*/ 11211 h 36588"/>
                <a:gd name="connsiteX27" fmla="*/ 2475 w 36588"/>
                <a:gd name="connsiteY27" fmla="*/ 11211 h 36588"/>
                <a:gd name="connsiteX28" fmla="*/ 2475 w 36588"/>
                <a:gd name="connsiteY28" fmla="*/ 9059 h 36588"/>
                <a:gd name="connsiteX29" fmla="*/ 4628 w 36588"/>
                <a:gd name="connsiteY29" fmla="*/ 9059 h 36588"/>
                <a:gd name="connsiteX30" fmla="*/ 4628 w 36588"/>
                <a:gd name="connsiteY30" fmla="*/ 6907 h 36588"/>
                <a:gd name="connsiteX31" fmla="*/ 6780 w 36588"/>
                <a:gd name="connsiteY31" fmla="*/ 6907 h 36588"/>
                <a:gd name="connsiteX32" fmla="*/ 6780 w 36588"/>
                <a:gd name="connsiteY32" fmla="*/ 4755 h 36588"/>
                <a:gd name="connsiteX33" fmla="*/ 8932 w 36588"/>
                <a:gd name="connsiteY33" fmla="*/ 4755 h 36588"/>
                <a:gd name="connsiteX34" fmla="*/ 8932 w 36588"/>
                <a:gd name="connsiteY34" fmla="*/ 2602 h 36588"/>
                <a:gd name="connsiteX35" fmla="*/ 11084 w 36588"/>
                <a:gd name="connsiteY35" fmla="*/ 2602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6588" h="36588">
                  <a:moveTo>
                    <a:pt x="11084" y="450"/>
                  </a:moveTo>
                  <a:lnTo>
                    <a:pt x="26150" y="450"/>
                  </a:lnTo>
                  <a:lnTo>
                    <a:pt x="26150" y="2602"/>
                  </a:lnTo>
                  <a:lnTo>
                    <a:pt x="28303" y="2602"/>
                  </a:lnTo>
                  <a:lnTo>
                    <a:pt x="28303" y="4755"/>
                  </a:lnTo>
                  <a:lnTo>
                    <a:pt x="30455" y="4755"/>
                  </a:lnTo>
                  <a:lnTo>
                    <a:pt x="30455" y="6907"/>
                  </a:lnTo>
                  <a:lnTo>
                    <a:pt x="34760" y="6907"/>
                  </a:lnTo>
                  <a:lnTo>
                    <a:pt x="34760" y="11211"/>
                  </a:lnTo>
                  <a:lnTo>
                    <a:pt x="36912" y="11211"/>
                  </a:lnTo>
                  <a:lnTo>
                    <a:pt x="36912" y="26277"/>
                  </a:lnTo>
                  <a:lnTo>
                    <a:pt x="34760" y="26277"/>
                  </a:lnTo>
                  <a:lnTo>
                    <a:pt x="34760" y="30582"/>
                  </a:lnTo>
                  <a:lnTo>
                    <a:pt x="32607" y="30582"/>
                  </a:lnTo>
                  <a:lnTo>
                    <a:pt x="32607" y="32734"/>
                  </a:lnTo>
                  <a:lnTo>
                    <a:pt x="30455" y="32734"/>
                  </a:lnTo>
                  <a:lnTo>
                    <a:pt x="30455" y="34887"/>
                  </a:lnTo>
                  <a:lnTo>
                    <a:pt x="23998" y="34887"/>
                  </a:lnTo>
                  <a:lnTo>
                    <a:pt x="23998" y="37039"/>
                  </a:lnTo>
                  <a:lnTo>
                    <a:pt x="8932" y="37039"/>
                  </a:lnTo>
                  <a:lnTo>
                    <a:pt x="8932" y="34887"/>
                  </a:lnTo>
                  <a:lnTo>
                    <a:pt x="4628" y="34887"/>
                  </a:lnTo>
                  <a:lnTo>
                    <a:pt x="4628" y="30582"/>
                  </a:lnTo>
                  <a:lnTo>
                    <a:pt x="2475" y="30582"/>
                  </a:lnTo>
                  <a:lnTo>
                    <a:pt x="2475" y="28430"/>
                  </a:lnTo>
                  <a:lnTo>
                    <a:pt x="323" y="28430"/>
                  </a:lnTo>
                  <a:lnTo>
                    <a:pt x="323" y="11211"/>
                  </a:lnTo>
                  <a:lnTo>
                    <a:pt x="2475" y="11211"/>
                  </a:lnTo>
                  <a:lnTo>
                    <a:pt x="2475" y="9059"/>
                  </a:lnTo>
                  <a:lnTo>
                    <a:pt x="4628" y="9059"/>
                  </a:lnTo>
                  <a:lnTo>
                    <a:pt x="4628" y="6907"/>
                  </a:lnTo>
                  <a:lnTo>
                    <a:pt x="6780" y="6907"/>
                  </a:lnTo>
                  <a:lnTo>
                    <a:pt x="6780" y="4755"/>
                  </a:lnTo>
                  <a:lnTo>
                    <a:pt x="8932" y="4755"/>
                  </a:lnTo>
                  <a:lnTo>
                    <a:pt x="8932" y="2602"/>
                  </a:lnTo>
                  <a:lnTo>
                    <a:pt x="11084" y="2602"/>
                  </a:lnTo>
                  <a:close/>
                </a:path>
              </a:pathLst>
            </a:custGeom>
            <a:solidFill>
              <a:srgbClr val="1C131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766FF583-1B4B-E2D4-B531-D15B01BE3403}"/>
                </a:ext>
              </a:extLst>
            </p:cNvPr>
            <p:cNvSpPr/>
            <p:nvPr/>
          </p:nvSpPr>
          <p:spPr>
            <a:xfrm>
              <a:off x="12872865" y="8420769"/>
              <a:ext cx="36588" cy="36588"/>
            </a:xfrm>
            <a:custGeom>
              <a:avLst/>
              <a:gdLst>
                <a:gd name="connsiteX0" fmla="*/ 11472 w 36588"/>
                <a:gd name="connsiteY0" fmla="*/ 450 h 36588"/>
                <a:gd name="connsiteX1" fmla="*/ 28691 w 36588"/>
                <a:gd name="connsiteY1" fmla="*/ 450 h 36588"/>
                <a:gd name="connsiteX2" fmla="*/ 28691 w 36588"/>
                <a:gd name="connsiteY2" fmla="*/ 4755 h 36588"/>
                <a:gd name="connsiteX3" fmla="*/ 30843 w 36588"/>
                <a:gd name="connsiteY3" fmla="*/ 4755 h 36588"/>
                <a:gd name="connsiteX4" fmla="*/ 30843 w 36588"/>
                <a:gd name="connsiteY4" fmla="*/ 6907 h 36588"/>
                <a:gd name="connsiteX5" fmla="*/ 32995 w 36588"/>
                <a:gd name="connsiteY5" fmla="*/ 6907 h 36588"/>
                <a:gd name="connsiteX6" fmla="*/ 32995 w 36588"/>
                <a:gd name="connsiteY6" fmla="*/ 9059 h 36588"/>
                <a:gd name="connsiteX7" fmla="*/ 35148 w 36588"/>
                <a:gd name="connsiteY7" fmla="*/ 9059 h 36588"/>
                <a:gd name="connsiteX8" fmla="*/ 35148 w 36588"/>
                <a:gd name="connsiteY8" fmla="*/ 11211 h 36588"/>
                <a:gd name="connsiteX9" fmla="*/ 37300 w 36588"/>
                <a:gd name="connsiteY9" fmla="*/ 11211 h 36588"/>
                <a:gd name="connsiteX10" fmla="*/ 37300 w 36588"/>
                <a:gd name="connsiteY10" fmla="*/ 24125 h 36588"/>
                <a:gd name="connsiteX11" fmla="*/ 35148 w 36588"/>
                <a:gd name="connsiteY11" fmla="*/ 24125 h 36588"/>
                <a:gd name="connsiteX12" fmla="*/ 35148 w 36588"/>
                <a:gd name="connsiteY12" fmla="*/ 28430 h 36588"/>
                <a:gd name="connsiteX13" fmla="*/ 32995 w 36588"/>
                <a:gd name="connsiteY13" fmla="*/ 28430 h 36588"/>
                <a:gd name="connsiteX14" fmla="*/ 32995 w 36588"/>
                <a:gd name="connsiteY14" fmla="*/ 30582 h 36588"/>
                <a:gd name="connsiteX15" fmla="*/ 30843 w 36588"/>
                <a:gd name="connsiteY15" fmla="*/ 30582 h 36588"/>
                <a:gd name="connsiteX16" fmla="*/ 30843 w 36588"/>
                <a:gd name="connsiteY16" fmla="*/ 32734 h 36588"/>
                <a:gd name="connsiteX17" fmla="*/ 28691 w 36588"/>
                <a:gd name="connsiteY17" fmla="*/ 32734 h 36588"/>
                <a:gd name="connsiteX18" fmla="*/ 28691 w 36588"/>
                <a:gd name="connsiteY18" fmla="*/ 34887 h 36588"/>
                <a:gd name="connsiteX19" fmla="*/ 26538 w 36588"/>
                <a:gd name="connsiteY19" fmla="*/ 34887 h 36588"/>
                <a:gd name="connsiteX20" fmla="*/ 26538 w 36588"/>
                <a:gd name="connsiteY20" fmla="*/ 37039 h 36588"/>
                <a:gd name="connsiteX21" fmla="*/ 9320 w 36588"/>
                <a:gd name="connsiteY21" fmla="*/ 37039 h 36588"/>
                <a:gd name="connsiteX22" fmla="*/ 9320 w 36588"/>
                <a:gd name="connsiteY22" fmla="*/ 34887 h 36588"/>
                <a:gd name="connsiteX23" fmla="*/ 5016 w 36588"/>
                <a:gd name="connsiteY23" fmla="*/ 34887 h 36588"/>
                <a:gd name="connsiteX24" fmla="*/ 5016 w 36588"/>
                <a:gd name="connsiteY24" fmla="*/ 30582 h 36588"/>
                <a:gd name="connsiteX25" fmla="*/ 2863 w 36588"/>
                <a:gd name="connsiteY25" fmla="*/ 30582 h 36588"/>
                <a:gd name="connsiteX26" fmla="*/ 2863 w 36588"/>
                <a:gd name="connsiteY26" fmla="*/ 28430 h 36588"/>
                <a:gd name="connsiteX27" fmla="*/ 711 w 36588"/>
                <a:gd name="connsiteY27" fmla="*/ 28430 h 36588"/>
                <a:gd name="connsiteX28" fmla="*/ 711 w 36588"/>
                <a:gd name="connsiteY28" fmla="*/ 11211 h 36588"/>
                <a:gd name="connsiteX29" fmla="*/ 2863 w 36588"/>
                <a:gd name="connsiteY29" fmla="*/ 11211 h 36588"/>
                <a:gd name="connsiteX30" fmla="*/ 2863 w 36588"/>
                <a:gd name="connsiteY30" fmla="*/ 9059 h 36588"/>
                <a:gd name="connsiteX31" fmla="*/ 5016 w 36588"/>
                <a:gd name="connsiteY31" fmla="*/ 9059 h 36588"/>
                <a:gd name="connsiteX32" fmla="*/ 5016 w 36588"/>
                <a:gd name="connsiteY32" fmla="*/ 6907 h 36588"/>
                <a:gd name="connsiteX33" fmla="*/ 7168 w 36588"/>
                <a:gd name="connsiteY33" fmla="*/ 6907 h 36588"/>
                <a:gd name="connsiteX34" fmla="*/ 7168 w 36588"/>
                <a:gd name="connsiteY34" fmla="*/ 4755 h 36588"/>
                <a:gd name="connsiteX35" fmla="*/ 9320 w 36588"/>
                <a:gd name="connsiteY35" fmla="*/ 4755 h 36588"/>
                <a:gd name="connsiteX36" fmla="*/ 9320 w 36588"/>
                <a:gd name="connsiteY36" fmla="*/ 2602 h 36588"/>
                <a:gd name="connsiteX37" fmla="*/ 11472 w 36588"/>
                <a:gd name="connsiteY37" fmla="*/ 2602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6588" h="36588">
                  <a:moveTo>
                    <a:pt x="11472" y="450"/>
                  </a:moveTo>
                  <a:lnTo>
                    <a:pt x="28691" y="450"/>
                  </a:lnTo>
                  <a:lnTo>
                    <a:pt x="28691" y="4755"/>
                  </a:lnTo>
                  <a:lnTo>
                    <a:pt x="30843" y="4755"/>
                  </a:lnTo>
                  <a:lnTo>
                    <a:pt x="30843" y="6907"/>
                  </a:lnTo>
                  <a:lnTo>
                    <a:pt x="32995" y="6907"/>
                  </a:lnTo>
                  <a:lnTo>
                    <a:pt x="32995" y="9059"/>
                  </a:lnTo>
                  <a:lnTo>
                    <a:pt x="35148" y="9059"/>
                  </a:lnTo>
                  <a:lnTo>
                    <a:pt x="35148" y="11211"/>
                  </a:lnTo>
                  <a:lnTo>
                    <a:pt x="37300" y="11211"/>
                  </a:lnTo>
                  <a:lnTo>
                    <a:pt x="37300" y="24125"/>
                  </a:lnTo>
                  <a:lnTo>
                    <a:pt x="35148" y="24125"/>
                  </a:lnTo>
                  <a:lnTo>
                    <a:pt x="35148" y="28430"/>
                  </a:lnTo>
                  <a:lnTo>
                    <a:pt x="32995" y="28430"/>
                  </a:lnTo>
                  <a:lnTo>
                    <a:pt x="32995" y="30582"/>
                  </a:lnTo>
                  <a:lnTo>
                    <a:pt x="30843" y="30582"/>
                  </a:lnTo>
                  <a:lnTo>
                    <a:pt x="30843" y="32734"/>
                  </a:lnTo>
                  <a:lnTo>
                    <a:pt x="28691" y="32734"/>
                  </a:lnTo>
                  <a:lnTo>
                    <a:pt x="28691" y="34887"/>
                  </a:lnTo>
                  <a:lnTo>
                    <a:pt x="26538" y="34887"/>
                  </a:lnTo>
                  <a:lnTo>
                    <a:pt x="26538" y="37039"/>
                  </a:lnTo>
                  <a:lnTo>
                    <a:pt x="9320" y="37039"/>
                  </a:lnTo>
                  <a:lnTo>
                    <a:pt x="9320" y="34887"/>
                  </a:lnTo>
                  <a:lnTo>
                    <a:pt x="5016" y="34887"/>
                  </a:lnTo>
                  <a:lnTo>
                    <a:pt x="5016" y="30582"/>
                  </a:lnTo>
                  <a:lnTo>
                    <a:pt x="2863" y="30582"/>
                  </a:lnTo>
                  <a:lnTo>
                    <a:pt x="2863" y="28430"/>
                  </a:lnTo>
                  <a:lnTo>
                    <a:pt x="711" y="28430"/>
                  </a:lnTo>
                  <a:lnTo>
                    <a:pt x="711" y="11211"/>
                  </a:lnTo>
                  <a:lnTo>
                    <a:pt x="2863" y="11211"/>
                  </a:lnTo>
                  <a:lnTo>
                    <a:pt x="2863" y="9059"/>
                  </a:lnTo>
                  <a:lnTo>
                    <a:pt x="5016" y="9059"/>
                  </a:lnTo>
                  <a:lnTo>
                    <a:pt x="5016" y="6907"/>
                  </a:lnTo>
                  <a:lnTo>
                    <a:pt x="7168" y="6907"/>
                  </a:lnTo>
                  <a:lnTo>
                    <a:pt x="7168" y="4755"/>
                  </a:lnTo>
                  <a:lnTo>
                    <a:pt x="9320" y="4755"/>
                  </a:lnTo>
                  <a:lnTo>
                    <a:pt x="9320" y="2602"/>
                  </a:lnTo>
                  <a:lnTo>
                    <a:pt x="11472" y="2602"/>
                  </a:lnTo>
                  <a:close/>
                </a:path>
              </a:pathLst>
            </a:custGeom>
            <a:solidFill>
              <a:srgbClr val="23182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A71D574-8B63-32A1-008C-B30F68B83BF2}"/>
                </a:ext>
              </a:extLst>
            </p:cNvPr>
            <p:cNvSpPr/>
            <p:nvPr/>
          </p:nvSpPr>
          <p:spPr>
            <a:xfrm>
              <a:off x="12644722" y="8556363"/>
              <a:ext cx="64568" cy="23675"/>
            </a:xfrm>
            <a:custGeom>
              <a:avLst/>
              <a:gdLst>
                <a:gd name="connsiteX0" fmla="*/ 13520 w 64568"/>
                <a:gd name="connsiteY0" fmla="*/ 513 h 23675"/>
                <a:gd name="connsiteX1" fmla="*/ 35043 w 64568"/>
                <a:gd name="connsiteY1" fmla="*/ 513 h 23675"/>
                <a:gd name="connsiteX2" fmla="*/ 35043 w 64568"/>
                <a:gd name="connsiteY2" fmla="*/ 2665 h 23675"/>
                <a:gd name="connsiteX3" fmla="*/ 47956 w 64568"/>
                <a:gd name="connsiteY3" fmla="*/ 2665 h 23675"/>
                <a:gd name="connsiteX4" fmla="*/ 47956 w 64568"/>
                <a:gd name="connsiteY4" fmla="*/ 4818 h 23675"/>
                <a:gd name="connsiteX5" fmla="*/ 56565 w 64568"/>
                <a:gd name="connsiteY5" fmla="*/ 4818 h 23675"/>
                <a:gd name="connsiteX6" fmla="*/ 56565 w 64568"/>
                <a:gd name="connsiteY6" fmla="*/ 6970 h 23675"/>
                <a:gd name="connsiteX7" fmla="*/ 63022 w 64568"/>
                <a:gd name="connsiteY7" fmla="*/ 6970 h 23675"/>
                <a:gd name="connsiteX8" fmla="*/ 63022 w 64568"/>
                <a:gd name="connsiteY8" fmla="*/ 9122 h 23675"/>
                <a:gd name="connsiteX9" fmla="*/ 65175 w 64568"/>
                <a:gd name="connsiteY9" fmla="*/ 9122 h 23675"/>
                <a:gd name="connsiteX10" fmla="*/ 65175 w 64568"/>
                <a:gd name="connsiteY10" fmla="*/ 19884 h 23675"/>
                <a:gd name="connsiteX11" fmla="*/ 63022 w 64568"/>
                <a:gd name="connsiteY11" fmla="*/ 19884 h 23675"/>
                <a:gd name="connsiteX12" fmla="*/ 63022 w 64568"/>
                <a:gd name="connsiteY12" fmla="*/ 24188 h 23675"/>
                <a:gd name="connsiteX13" fmla="*/ 54413 w 64568"/>
                <a:gd name="connsiteY13" fmla="*/ 24188 h 23675"/>
                <a:gd name="connsiteX14" fmla="*/ 54413 w 64568"/>
                <a:gd name="connsiteY14" fmla="*/ 22036 h 23675"/>
                <a:gd name="connsiteX15" fmla="*/ 43652 w 64568"/>
                <a:gd name="connsiteY15" fmla="*/ 22036 h 23675"/>
                <a:gd name="connsiteX16" fmla="*/ 43652 w 64568"/>
                <a:gd name="connsiteY16" fmla="*/ 19884 h 23675"/>
                <a:gd name="connsiteX17" fmla="*/ 26433 w 64568"/>
                <a:gd name="connsiteY17" fmla="*/ 19884 h 23675"/>
                <a:gd name="connsiteX18" fmla="*/ 26433 w 64568"/>
                <a:gd name="connsiteY18" fmla="*/ 17731 h 23675"/>
                <a:gd name="connsiteX19" fmla="*/ 4911 w 64568"/>
                <a:gd name="connsiteY19" fmla="*/ 17731 h 23675"/>
                <a:gd name="connsiteX20" fmla="*/ 4911 w 64568"/>
                <a:gd name="connsiteY20" fmla="*/ 15579 h 23675"/>
                <a:gd name="connsiteX21" fmla="*/ 606 w 64568"/>
                <a:gd name="connsiteY21" fmla="*/ 15579 h 23675"/>
                <a:gd name="connsiteX22" fmla="*/ 606 w 64568"/>
                <a:gd name="connsiteY22" fmla="*/ 6970 h 23675"/>
                <a:gd name="connsiteX23" fmla="*/ 2758 w 64568"/>
                <a:gd name="connsiteY23" fmla="*/ 6970 h 23675"/>
                <a:gd name="connsiteX24" fmla="*/ 2758 w 64568"/>
                <a:gd name="connsiteY24" fmla="*/ 4818 h 23675"/>
                <a:gd name="connsiteX25" fmla="*/ 4911 w 64568"/>
                <a:gd name="connsiteY25" fmla="*/ 4818 h 23675"/>
                <a:gd name="connsiteX26" fmla="*/ 4911 w 64568"/>
                <a:gd name="connsiteY26" fmla="*/ 2665 h 23675"/>
                <a:gd name="connsiteX27" fmla="*/ 13520 w 64568"/>
                <a:gd name="connsiteY27" fmla="*/ 2665 h 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4568" h="23675">
                  <a:moveTo>
                    <a:pt x="13520" y="513"/>
                  </a:moveTo>
                  <a:lnTo>
                    <a:pt x="35043" y="513"/>
                  </a:lnTo>
                  <a:lnTo>
                    <a:pt x="35043" y="2665"/>
                  </a:lnTo>
                  <a:lnTo>
                    <a:pt x="47956" y="2665"/>
                  </a:lnTo>
                  <a:lnTo>
                    <a:pt x="47956" y="4818"/>
                  </a:lnTo>
                  <a:lnTo>
                    <a:pt x="56565" y="4818"/>
                  </a:lnTo>
                  <a:lnTo>
                    <a:pt x="56565" y="6970"/>
                  </a:lnTo>
                  <a:lnTo>
                    <a:pt x="63022" y="6970"/>
                  </a:lnTo>
                  <a:lnTo>
                    <a:pt x="63022" y="9122"/>
                  </a:lnTo>
                  <a:lnTo>
                    <a:pt x="65175" y="9122"/>
                  </a:lnTo>
                  <a:lnTo>
                    <a:pt x="65175" y="19884"/>
                  </a:lnTo>
                  <a:lnTo>
                    <a:pt x="63022" y="19884"/>
                  </a:lnTo>
                  <a:lnTo>
                    <a:pt x="63022" y="24188"/>
                  </a:lnTo>
                  <a:lnTo>
                    <a:pt x="54413" y="24188"/>
                  </a:lnTo>
                  <a:lnTo>
                    <a:pt x="54413" y="22036"/>
                  </a:lnTo>
                  <a:lnTo>
                    <a:pt x="43652" y="22036"/>
                  </a:lnTo>
                  <a:lnTo>
                    <a:pt x="43652" y="19884"/>
                  </a:lnTo>
                  <a:lnTo>
                    <a:pt x="26433" y="19884"/>
                  </a:lnTo>
                  <a:lnTo>
                    <a:pt x="26433" y="17731"/>
                  </a:lnTo>
                  <a:lnTo>
                    <a:pt x="4911" y="17731"/>
                  </a:lnTo>
                  <a:lnTo>
                    <a:pt x="4911" y="15579"/>
                  </a:lnTo>
                  <a:lnTo>
                    <a:pt x="606" y="15579"/>
                  </a:lnTo>
                  <a:lnTo>
                    <a:pt x="606" y="6970"/>
                  </a:lnTo>
                  <a:lnTo>
                    <a:pt x="2758" y="6970"/>
                  </a:lnTo>
                  <a:lnTo>
                    <a:pt x="2758" y="4818"/>
                  </a:lnTo>
                  <a:lnTo>
                    <a:pt x="4911" y="4818"/>
                  </a:lnTo>
                  <a:lnTo>
                    <a:pt x="4911" y="2665"/>
                  </a:lnTo>
                  <a:lnTo>
                    <a:pt x="13520" y="2665"/>
                  </a:lnTo>
                  <a:close/>
                </a:path>
              </a:pathLst>
            </a:custGeom>
            <a:solidFill>
              <a:srgbClr val="11152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ABA0D3B1-F3DB-EE79-5AD0-C2BE5C0F5D35}"/>
                </a:ext>
              </a:extLst>
            </p:cNvPr>
            <p:cNvSpPr/>
            <p:nvPr/>
          </p:nvSpPr>
          <p:spPr>
            <a:xfrm>
              <a:off x="12913758" y="8842617"/>
              <a:ext cx="68873" cy="32284"/>
            </a:xfrm>
            <a:custGeom>
              <a:avLst/>
              <a:gdLst>
                <a:gd name="connsiteX0" fmla="*/ 725 w 68873"/>
                <a:gd name="connsiteY0" fmla="*/ 646 h 32284"/>
                <a:gd name="connsiteX1" fmla="*/ 5030 w 68873"/>
                <a:gd name="connsiteY1" fmla="*/ 646 h 32284"/>
                <a:gd name="connsiteX2" fmla="*/ 5030 w 68873"/>
                <a:gd name="connsiteY2" fmla="*/ 2798 h 32284"/>
                <a:gd name="connsiteX3" fmla="*/ 50228 w 68873"/>
                <a:gd name="connsiteY3" fmla="*/ 2798 h 32284"/>
                <a:gd name="connsiteX4" fmla="*/ 50228 w 68873"/>
                <a:gd name="connsiteY4" fmla="*/ 4951 h 32284"/>
                <a:gd name="connsiteX5" fmla="*/ 67446 w 68873"/>
                <a:gd name="connsiteY5" fmla="*/ 4951 h 32284"/>
                <a:gd name="connsiteX6" fmla="*/ 67446 w 68873"/>
                <a:gd name="connsiteY6" fmla="*/ 7103 h 32284"/>
                <a:gd name="connsiteX7" fmla="*/ 69598 w 68873"/>
                <a:gd name="connsiteY7" fmla="*/ 7103 h 32284"/>
                <a:gd name="connsiteX8" fmla="*/ 69598 w 68873"/>
                <a:gd name="connsiteY8" fmla="*/ 11407 h 32284"/>
                <a:gd name="connsiteX9" fmla="*/ 67446 w 68873"/>
                <a:gd name="connsiteY9" fmla="*/ 11407 h 32284"/>
                <a:gd name="connsiteX10" fmla="*/ 67446 w 68873"/>
                <a:gd name="connsiteY10" fmla="*/ 13560 h 32284"/>
                <a:gd name="connsiteX11" fmla="*/ 60989 w 68873"/>
                <a:gd name="connsiteY11" fmla="*/ 13560 h 32284"/>
                <a:gd name="connsiteX12" fmla="*/ 60989 w 68873"/>
                <a:gd name="connsiteY12" fmla="*/ 15712 h 32284"/>
                <a:gd name="connsiteX13" fmla="*/ 58837 w 68873"/>
                <a:gd name="connsiteY13" fmla="*/ 15712 h 32284"/>
                <a:gd name="connsiteX14" fmla="*/ 58837 w 68873"/>
                <a:gd name="connsiteY14" fmla="*/ 17864 h 32284"/>
                <a:gd name="connsiteX15" fmla="*/ 63141 w 68873"/>
                <a:gd name="connsiteY15" fmla="*/ 17864 h 32284"/>
                <a:gd name="connsiteX16" fmla="*/ 63141 w 68873"/>
                <a:gd name="connsiteY16" fmla="*/ 20017 h 32284"/>
                <a:gd name="connsiteX17" fmla="*/ 60989 w 68873"/>
                <a:gd name="connsiteY17" fmla="*/ 20017 h 32284"/>
                <a:gd name="connsiteX18" fmla="*/ 60989 w 68873"/>
                <a:gd name="connsiteY18" fmla="*/ 22169 h 32284"/>
                <a:gd name="connsiteX19" fmla="*/ 65294 w 68873"/>
                <a:gd name="connsiteY19" fmla="*/ 22169 h 32284"/>
                <a:gd name="connsiteX20" fmla="*/ 65294 w 68873"/>
                <a:gd name="connsiteY20" fmla="*/ 32930 h 32284"/>
                <a:gd name="connsiteX21" fmla="*/ 63141 w 68873"/>
                <a:gd name="connsiteY21" fmla="*/ 32930 h 32284"/>
                <a:gd name="connsiteX22" fmla="*/ 63141 w 68873"/>
                <a:gd name="connsiteY22" fmla="*/ 28626 h 32284"/>
                <a:gd name="connsiteX23" fmla="*/ 60989 w 68873"/>
                <a:gd name="connsiteY23" fmla="*/ 28626 h 32284"/>
                <a:gd name="connsiteX24" fmla="*/ 60989 w 68873"/>
                <a:gd name="connsiteY24" fmla="*/ 24321 h 32284"/>
                <a:gd name="connsiteX25" fmla="*/ 56684 w 68873"/>
                <a:gd name="connsiteY25" fmla="*/ 24321 h 32284"/>
                <a:gd name="connsiteX26" fmla="*/ 56684 w 68873"/>
                <a:gd name="connsiteY26" fmla="*/ 22169 h 32284"/>
                <a:gd name="connsiteX27" fmla="*/ 52380 w 68873"/>
                <a:gd name="connsiteY27" fmla="*/ 22169 h 32284"/>
                <a:gd name="connsiteX28" fmla="*/ 52380 w 68873"/>
                <a:gd name="connsiteY28" fmla="*/ 20017 h 32284"/>
                <a:gd name="connsiteX29" fmla="*/ 11486 w 68873"/>
                <a:gd name="connsiteY29" fmla="*/ 20017 h 32284"/>
                <a:gd name="connsiteX30" fmla="*/ 11486 w 68873"/>
                <a:gd name="connsiteY30" fmla="*/ 17864 h 32284"/>
                <a:gd name="connsiteX31" fmla="*/ 9334 w 68873"/>
                <a:gd name="connsiteY31" fmla="*/ 17864 h 32284"/>
                <a:gd name="connsiteX32" fmla="*/ 9334 w 68873"/>
                <a:gd name="connsiteY32" fmla="*/ 15712 h 32284"/>
                <a:gd name="connsiteX33" fmla="*/ 7182 w 68873"/>
                <a:gd name="connsiteY33" fmla="*/ 15712 h 32284"/>
                <a:gd name="connsiteX34" fmla="*/ 7182 w 68873"/>
                <a:gd name="connsiteY34" fmla="*/ 11407 h 32284"/>
                <a:gd name="connsiteX35" fmla="*/ 5030 w 68873"/>
                <a:gd name="connsiteY35" fmla="*/ 11407 h 32284"/>
                <a:gd name="connsiteX36" fmla="*/ 5030 w 68873"/>
                <a:gd name="connsiteY36" fmla="*/ 9255 h 32284"/>
                <a:gd name="connsiteX37" fmla="*/ 2877 w 68873"/>
                <a:gd name="connsiteY37" fmla="*/ 9255 h 32284"/>
                <a:gd name="connsiteX38" fmla="*/ 2877 w 68873"/>
                <a:gd name="connsiteY38" fmla="*/ 7103 h 32284"/>
                <a:gd name="connsiteX39" fmla="*/ 725 w 68873"/>
                <a:gd name="connsiteY39" fmla="*/ 7103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8873" h="32284">
                  <a:moveTo>
                    <a:pt x="725" y="646"/>
                  </a:moveTo>
                  <a:lnTo>
                    <a:pt x="5030" y="646"/>
                  </a:lnTo>
                  <a:lnTo>
                    <a:pt x="5030" y="2798"/>
                  </a:lnTo>
                  <a:lnTo>
                    <a:pt x="50228" y="2798"/>
                  </a:lnTo>
                  <a:lnTo>
                    <a:pt x="50228" y="4951"/>
                  </a:lnTo>
                  <a:lnTo>
                    <a:pt x="67446" y="4951"/>
                  </a:lnTo>
                  <a:lnTo>
                    <a:pt x="67446" y="7103"/>
                  </a:lnTo>
                  <a:lnTo>
                    <a:pt x="69598" y="7103"/>
                  </a:lnTo>
                  <a:lnTo>
                    <a:pt x="69598" y="11407"/>
                  </a:lnTo>
                  <a:lnTo>
                    <a:pt x="67446" y="11407"/>
                  </a:lnTo>
                  <a:lnTo>
                    <a:pt x="67446" y="13560"/>
                  </a:lnTo>
                  <a:lnTo>
                    <a:pt x="60989" y="13560"/>
                  </a:lnTo>
                  <a:lnTo>
                    <a:pt x="60989" y="15712"/>
                  </a:lnTo>
                  <a:lnTo>
                    <a:pt x="58837" y="15712"/>
                  </a:lnTo>
                  <a:lnTo>
                    <a:pt x="58837" y="17864"/>
                  </a:lnTo>
                  <a:lnTo>
                    <a:pt x="63141" y="17864"/>
                  </a:lnTo>
                  <a:lnTo>
                    <a:pt x="63141" y="20017"/>
                  </a:lnTo>
                  <a:lnTo>
                    <a:pt x="60989" y="20017"/>
                  </a:lnTo>
                  <a:lnTo>
                    <a:pt x="60989" y="22169"/>
                  </a:lnTo>
                  <a:lnTo>
                    <a:pt x="65294" y="22169"/>
                  </a:lnTo>
                  <a:lnTo>
                    <a:pt x="65294" y="32930"/>
                  </a:lnTo>
                  <a:lnTo>
                    <a:pt x="63141" y="32930"/>
                  </a:lnTo>
                  <a:lnTo>
                    <a:pt x="63141" y="28626"/>
                  </a:lnTo>
                  <a:lnTo>
                    <a:pt x="60989" y="28626"/>
                  </a:lnTo>
                  <a:lnTo>
                    <a:pt x="60989" y="24321"/>
                  </a:lnTo>
                  <a:lnTo>
                    <a:pt x="56684" y="24321"/>
                  </a:lnTo>
                  <a:lnTo>
                    <a:pt x="56684" y="22169"/>
                  </a:lnTo>
                  <a:lnTo>
                    <a:pt x="52380" y="22169"/>
                  </a:lnTo>
                  <a:lnTo>
                    <a:pt x="52380" y="20017"/>
                  </a:lnTo>
                  <a:lnTo>
                    <a:pt x="11486" y="20017"/>
                  </a:lnTo>
                  <a:lnTo>
                    <a:pt x="11486" y="17864"/>
                  </a:lnTo>
                  <a:lnTo>
                    <a:pt x="9334" y="17864"/>
                  </a:lnTo>
                  <a:lnTo>
                    <a:pt x="9334" y="15712"/>
                  </a:lnTo>
                  <a:lnTo>
                    <a:pt x="7182" y="15712"/>
                  </a:lnTo>
                  <a:lnTo>
                    <a:pt x="7182" y="11407"/>
                  </a:lnTo>
                  <a:lnTo>
                    <a:pt x="5030" y="11407"/>
                  </a:lnTo>
                  <a:lnTo>
                    <a:pt x="5030" y="9255"/>
                  </a:lnTo>
                  <a:lnTo>
                    <a:pt x="2877" y="9255"/>
                  </a:lnTo>
                  <a:lnTo>
                    <a:pt x="2877" y="7103"/>
                  </a:lnTo>
                  <a:lnTo>
                    <a:pt x="725" y="7103"/>
                  </a:lnTo>
                  <a:close/>
                </a:path>
              </a:pathLst>
            </a:custGeom>
            <a:solidFill>
              <a:srgbClr val="FADDA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26CE2566-8633-8AB1-1A5D-B5DB3FFBA958}"/>
                </a:ext>
              </a:extLst>
            </p:cNvPr>
            <p:cNvSpPr/>
            <p:nvPr/>
          </p:nvSpPr>
          <p:spPr>
            <a:xfrm>
              <a:off x="12194894" y="8795267"/>
              <a:ext cx="88243" cy="73177"/>
            </a:xfrm>
            <a:custGeom>
              <a:avLst/>
              <a:gdLst>
                <a:gd name="connsiteX0" fmla="*/ 73603 w 88243"/>
                <a:gd name="connsiteY0" fmla="*/ 624 h 73177"/>
                <a:gd name="connsiteX1" fmla="*/ 80060 w 88243"/>
                <a:gd name="connsiteY1" fmla="*/ 624 h 73177"/>
                <a:gd name="connsiteX2" fmla="*/ 80060 w 88243"/>
                <a:gd name="connsiteY2" fmla="*/ 4929 h 73177"/>
                <a:gd name="connsiteX3" fmla="*/ 82212 w 88243"/>
                <a:gd name="connsiteY3" fmla="*/ 4929 h 73177"/>
                <a:gd name="connsiteX4" fmla="*/ 82212 w 88243"/>
                <a:gd name="connsiteY4" fmla="*/ 7081 h 73177"/>
                <a:gd name="connsiteX5" fmla="*/ 84364 w 88243"/>
                <a:gd name="connsiteY5" fmla="*/ 7081 h 73177"/>
                <a:gd name="connsiteX6" fmla="*/ 84364 w 88243"/>
                <a:gd name="connsiteY6" fmla="*/ 9233 h 73177"/>
                <a:gd name="connsiteX7" fmla="*/ 86516 w 88243"/>
                <a:gd name="connsiteY7" fmla="*/ 9233 h 73177"/>
                <a:gd name="connsiteX8" fmla="*/ 86516 w 88243"/>
                <a:gd name="connsiteY8" fmla="*/ 13538 h 73177"/>
                <a:gd name="connsiteX9" fmla="*/ 88669 w 88243"/>
                <a:gd name="connsiteY9" fmla="*/ 13538 h 73177"/>
                <a:gd name="connsiteX10" fmla="*/ 88669 w 88243"/>
                <a:gd name="connsiteY10" fmla="*/ 15690 h 73177"/>
                <a:gd name="connsiteX11" fmla="*/ 84364 w 88243"/>
                <a:gd name="connsiteY11" fmla="*/ 15690 h 73177"/>
                <a:gd name="connsiteX12" fmla="*/ 84364 w 88243"/>
                <a:gd name="connsiteY12" fmla="*/ 17842 h 73177"/>
                <a:gd name="connsiteX13" fmla="*/ 75755 w 88243"/>
                <a:gd name="connsiteY13" fmla="*/ 17842 h 73177"/>
                <a:gd name="connsiteX14" fmla="*/ 75755 w 88243"/>
                <a:gd name="connsiteY14" fmla="*/ 9233 h 73177"/>
                <a:gd name="connsiteX15" fmla="*/ 73603 w 88243"/>
                <a:gd name="connsiteY15" fmla="*/ 9233 h 73177"/>
                <a:gd name="connsiteX16" fmla="*/ 73603 w 88243"/>
                <a:gd name="connsiteY16" fmla="*/ 7081 h 73177"/>
                <a:gd name="connsiteX17" fmla="*/ 67146 w 88243"/>
                <a:gd name="connsiteY17" fmla="*/ 7081 h 73177"/>
                <a:gd name="connsiteX18" fmla="*/ 67146 w 88243"/>
                <a:gd name="connsiteY18" fmla="*/ 9233 h 73177"/>
                <a:gd name="connsiteX19" fmla="*/ 62841 w 88243"/>
                <a:gd name="connsiteY19" fmla="*/ 9233 h 73177"/>
                <a:gd name="connsiteX20" fmla="*/ 62841 w 88243"/>
                <a:gd name="connsiteY20" fmla="*/ 11385 h 73177"/>
                <a:gd name="connsiteX21" fmla="*/ 58537 w 88243"/>
                <a:gd name="connsiteY21" fmla="*/ 11385 h 73177"/>
                <a:gd name="connsiteX22" fmla="*/ 58537 w 88243"/>
                <a:gd name="connsiteY22" fmla="*/ 13538 h 73177"/>
                <a:gd name="connsiteX23" fmla="*/ 56384 w 88243"/>
                <a:gd name="connsiteY23" fmla="*/ 13538 h 73177"/>
                <a:gd name="connsiteX24" fmla="*/ 56384 w 88243"/>
                <a:gd name="connsiteY24" fmla="*/ 17842 h 73177"/>
                <a:gd name="connsiteX25" fmla="*/ 43471 w 88243"/>
                <a:gd name="connsiteY25" fmla="*/ 17842 h 73177"/>
                <a:gd name="connsiteX26" fmla="*/ 43471 w 88243"/>
                <a:gd name="connsiteY26" fmla="*/ 19995 h 73177"/>
                <a:gd name="connsiteX27" fmla="*/ 39166 w 88243"/>
                <a:gd name="connsiteY27" fmla="*/ 19995 h 73177"/>
                <a:gd name="connsiteX28" fmla="*/ 39166 w 88243"/>
                <a:gd name="connsiteY28" fmla="*/ 22147 h 73177"/>
                <a:gd name="connsiteX29" fmla="*/ 37014 w 88243"/>
                <a:gd name="connsiteY29" fmla="*/ 22147 h 73177"/>
                <a:gd name="connsiteX30" fmla="*/ 37014 w 88243"/>
                <a:gd name="connsiteY30" fmla="*/ 26451 h 73177"/>
                <a:gd name="connsiteX31" fmla="*/ 26252 w 88243"/>
                <a:gd name="connsiteY31" fmla="*/ 26451 h 73177"/>
                <a:gd name="connsiteX32" fmla="*/ 26252 w 88243"/>
                <a:gd name="connsiteY32" fmla="*/ 28604 h 73177"/>
                <a:gd name="connsiteX33" fmla="*/ 24100 w 88243"/>
                <a:gd name="connsiteY33" fmla="*/ 28604 h 73177"/>
                <a:gd name="connsiteX34" fmla="*/ 24100 w 88243"/>
                <a:gd name="connsiteY34" fmla="*/ 30756 h 73177"/>
                <a:gd name="connsiteX35" fmla="*/ 21948 w 88243"/>
                <a:gd name="connsiteY35" fmla="*/ 30756 h 73177"/>
                <a:gd name="connsiteX36" fmla="*/ 21948 w 88243"/>
                <a:gd name="connsiteY36" fmla="*/ 32908 h 73177"/>
                <a:gd name="connsiteX37" fmla="*/ 19796 w 88243"/>
                <a:gd name="connsiteY37" fmla="*/ 32908 h 73177"/>
                <a:gd name="connsiteX38" fmla="*/ 19796 w 88243"/>
                <a:gd name="connsiteY38" fmla="*/ 35061 h 73177"/>
                <a:gd name="connsiteX39" fmla="*/ 13339 w 88243"/>
                <a:gd name="connsiteY39" fmla="*/ 35061 h 73177"/>
                <a:gd name="connsiteX40" fmla="*/ 13339 w 88243"/>
                <a:gd name="connsiteY40" fmla="*/ 37213 h 73177"/>
                <a:gd name="connsiteX41" fmla="*/ 11186 w 88243"/>
                <a:gd name="connsiteY41" fmla="*/ 37213 h 73177"/>
                <a:gd name="connsiteX42" fmla="*/ 11186 w 88243"/>
                <a:gd name="connsiteY42" fmla="*/ 39365 h 73177"/>
                <a:gd name="connsiteX43" fmla="*/ 9034 w 88243"/>
                <a:gd name="connsiteY43" fmla="*/ 39365 h 73177"/>
                <a:gd name="connsiteX44" fmla="*/ 9034 w 88243"/>
                <a:gd name="connsiteY44" fmla="*/ 41517 h 73177"/>
                <a:gd name="connsiteX45" fmla="*/ 6882 w 88243"/>
                <a:gd name="connsiteY45" fmla="*/ 41517 h 73177"/>
                <a:gd name="connsiteX46" fmla="*/ 6882 w 88243"/>
                <a:gd name="connsiteY46" fmla="*/ 43670 h 73177"/>
                <a:gd name="connsiteX47" fmla="*/ 4730 w 88243"/>
                <a:gd name="connsiteY47" fmla="*/ 43670 h 73177"/>
                <a:gd name="connsiteX48" fmla="*/ 4730 w 88243"/>
                <a:gd name="connsiteY48" fmla="*/ 54431 h 73177"/>
                <a:gd name="connsiteX49" fmla="*/ 6882 w 88243"/>
                <a:gd name="connsiteY49" fmla="*/ 54431 h 73177"/>
                <a:gd name="connsiteX50" fmla="*/ 6882 w 88243"/>
                <a:gd name="connsiteY50" fmla="*/ 56583 h 73177"/>
                <a:gd name="connsiteX51" fmla="*/ 9034 w 88243"/>
                <a:gd name="connsiteY51" fmla="*/ 56583 h 73177"/>
                <a:gd name="connsiteX52" fmla="*/ 9034 w 88243"/>
                <a:gd name="connsiteY52" fmla="*/ 52279 h 73177"/>
                <a:gd name="connsiteX53" fmla="*/ 11186 w 88243"/>
                <a:gd name="connsiteY53" fmla="*/ 52279 h 73177"/>
                <a:gd name="connsiteX54" fmla="*/ 11186 w 88243"/>
                <a:gd name="connsiteY54" fmla="*/ 54431 h 73177"/>
                <a:gd name="connsiteX55" fmla="*/ 13339 w 88243"/>
                <a:gd name="connsiteY55" fmla="*/ 54431 h 73177"/>
                <a:gd name="connsiteX56" fmla="*/ 13339 w 88243"/>
                <a:gd name="connsiteY56" fmla="*/ 56583 h 73177"/>
                <a:gd name="connsiteX57" fmla="*/ 15491 w 88243"/>
                <a:gd name="connsiteY57" fmla="*/ 56583 h 73177"/>
                <a:gd name="connsiteX58" fmla="*/ 15491 w 88243"/>
                <a:gd name="connsiteY58" fmla="*/ 58736 h 73177"/>
                <a:gd name="connsiteX59" fmla="*/ 17643 w 88243"/>
                <a:gd name="connsiteY59" fmla="*/ 58736 h 73177"/>
                <a:gd name="connsiteX60" fmla="*/ 17643 w 88243"/>
                <a:gd name="connsiteY60" fmla="*/ 60888 h 73177"/>
                <a:gd name="connsiteX61" fmla="*/ 24100 w 88243"/>
                <a:gd name="connsiteY61" fmla="*/ 60888 h 73177"/>
                <a:gd name="connsiteX62" fmla="*/ 24100 w 88243"/>
                <a:gd name="connsiteY62" fmla="*/ 63040 h 73177"/>
                <a:gd name="connsiteX63" fmla="*/ 28405 w 88243"/>
                <a:gd name="connsiteY63" fmla="*/ 63040 h 73177"/>
                <a:gd name="connsiteX64" fmla="*/ 28405 w 88243"/>
                <a:gd name="connsiteY64" fmla="*/ 65193 h 73177"/>
                <a:gd name="connsiteX65" fmla="*/ 32709 w 88243"/>
                <a:gd name="connsiteY65" fmla="*/ 65193 h 73177"/>
                <a:gd name="connsiteX66" fmla="*/ 32709 w 88243"/>
                <a:gd name="connsiteY66" fmla="*/ 63040 h 73177"/>
                <a:gd name="connsiteX67" fmla="*/ 37014 w 88243"/>
                <a:gd name="connsiteY67" fmla="*/ 63040 h 73177"/>
                <a:gd name="connsiteX68" fmla="*/ 37014 w 88243"/>
                <a:gd name="connsiteY68" fmla="*/ 69497 h 73177"/>
                <a:gd name="connsiteX69" fmla="*/ 39166 w 88243"/>
                <a:gd name="connsiteY69" fmla="*/ 69497 h 73177"/>
                <a:gd name="connsiteX70" fmla="*/ 39166 w 88243"/>
                <a:gd name="connsiteY70" fmla="*/ 71649 h 73177"/>
                <a:gd name="connsiteX71" fmla="*/ 45623 w 88243"/>
                <a:gd name="connsiteY71" fmla="*/ 71649 h 73177"/>
                <a:gd name="connsiteX72" fmla="*/ 45623 w 88243"/>
                <a:gd name="connsiteY72" fmla="*/ 73802 h 73177"/>
                <a:gd name="connsiteX73" fmla="*/ 32709 w 88243"/>
                <a:gd name="connsiteY73" fmla="*/ 73802 h 73177"/>
                <a:gd name="connsiteX74" fmla="*/ 32709 w 88243"/>
                <a:gd name="connsiteY74" fmla="*/ 71649 h 73177"/>
                <a:gd name="connsiteX75" fmla="*/ 28405 w 88243"/>
                <a:gd name="connsiteY75" fmla="*/ 71649 h 73177"/>
                <a:gd name="connsiteX76" fmla="*/ 28405 w 88243"/>
                <a:gd name="connsiteY76" fmla="*/ 69497 h 73177"/>
                <a:gd name="connsiteX77" fmla="*/ 21948 w 88243"/>
                <a:gd name="connsiteY77" fmla="*/ 69497 h 73177"/>
                <a:gd name="connsiteX78" fmla="*/ 21948 w 88243"/>
                <a:gd name="connsiteY78" fmla="*/ 67345 h 73177"/>
                <a:gd name="connsiteX79" fmla="*/ 15491 w 88243"/>
                <a:gd name="connsiteY79" fmla="*/ 67345 h 73177"/>
                <a:gd name="connsiteX80" fmla="*/ 15491 w 88243"/>
                <a:gd name="connsiteY80" fmla="*/ 65193 h 73177"/>
                <a:gd name="connsiteX81" fmla="*/ 11186 w 88243"/>
                <a:gd name="connsiteY81" fmla="*/ 65193 h 73177"/>
                <a:gd name="connsiteX82" fmla="*/ 11186 w 88243"/>
                <a:gd name="connsiteY82" fmla="*/ 63040 h 73177"/>
                <a:gd name="connsiteX83" fmla="*/ 6882 w 88243"/>
                <a:gd name="connsiteY83" fmla="*/ 63040 h 73177"/>
                <a:gd name="connsiteX84" fmla="*/ 6882 w 88243"/>
                <a:gd name="connsiteY84" fmla="*/ 60888 h 73177"/>
                <a:gd name="connsiteX85" fmla="*/ 4730 w 88243"/>
                <a:gd name="connsiteY85" fmla="*/ 60888 h 73177"/>
                <a:gd name="connsiteX86" fmla="*/ 4730 w 88243"/>
                <a:gd name="connsiteY86" fmla="*/ 58736 h 73177"/>
                <a:gd name="connsiteX87" fmla="*/ 2577 w 88243"/>
                <a:gd name="connsiteY87" fmla="*/ 58736 h 73177"/>
                <a:gd name="connsiteX88" fmla="*/ 2577 w 88243"/>
                <a:gd name="connsiteY88" fmla="*/ 54431 h 73177"/>
                <a:gd name="connsiteX89" fmla="*/ 425 w 88243"/>
                <a:gd name="connsiteY89" fmla="*/ 54431 h 73177"/>
                <a:gd name="connsiteX90" fmla="*/ 425 w 88243"/>
                <a:gd name="connsiteY90" fmla="*/ 43670 h 73177"/>
                <a:gd name="connsiteX91" fmla="*/ 2577 w 88243"/>
                <a:gd name="connsiteY91" fmla="*/ 43670 h 73177"/>
                <a:gd name="connsiteX92" fmla="*/ 2577 w 88243"/>
                <a:gd name="connsiteY92" fmla="*/ 32908 h 73177"/>
                <a:gd name="connsiteX93" fmla="*/ 6882 w 88243"/>
                <a:gd name="connsiteY93" fmla="*/ 32908 h 73177"/>
                <a:gd name="connsiteX94" fmla="*/ 6882 w 88243"/>
                <a:gd name="connsiteY94" fmla="*/ 30756 h 73177"/>
                <a:gd name="connsiteX95" fmla="*/ 11186 w 88243"/>
                <a:gd name="connsiteY95" fmla="*/ 30756 h 73177"/>
                <a:gd name="connsiteX96" fmla="*/ 11186 w 88243"/>
                <a:gd name="connsiteY96" fmla="*/ 26451 h 73177"/>
                <a:gd name="connsiteX97" fmla="*/ 19796 w 88243"/>
                <a:gd name="connsiteY97" fmla="*/ 26451 h 73177"/>
                <a:gd name="connsiteX98" fmla="*/ 19796 w 88243"/>
                <a:gd name="connsiteY98" fmla="*/ 22147 h 73177"/>
                <a:gd name="connsiteX99" fmla="*/ 21948 w 88243"/>
                <a:gd name="connsiteY99" fmla="*/ 22147 h 73177"/>
                <a:gd name="connsiteX100" fmla="*/ 21948 w 88243"/>
                <a:gd name="connsiteY100" fmla="*/ 19995 h 73177"/>
                <a:gd name="connsiteX101" fmla="*/ 24100 w 88243"/>
                <a:gd name="connsiteY101" fmla="*/ 19995 h 73177"/>
                <a:gd name="connsiteX102" fmla="*/ 24100 w 88243"/>
                <a:gd name="connsiteY102" fmla="*/ 17842 h 73177"/>
                <a:gd name="connsiteX103" fmla="*/ 28405 w 88243"/>
                <a:gd name="connsiteY103" fmla="*/ 17842 h 73177"/>
                <a:gd name="connsiteX104" fmla="*/ 28405 w 88243"/>
                <a:gd name="connsiteY104" fmla="*/ 13538 h 73177"/>
                <a:gd name="connsiteX105" fmla="*/ 45623 w 88243"/>
                <a:gd name="connsiteY105" fmla="*/ 13538 h 73177"/>
                <a:gd name="connsiteX106" fmla="*/ 45623 w 88243"/>
                <a:gd name="connsiteY106" fmla="*/ 11385 h 73177"/>
                <a:gd name="connsiteX107" fmla="*/ 54232 w 88243"/>
                <a:gd name="connsiteY107" fmla="*/ 11385 h 73177"/>
                <a:gd name="connsiteX108" fmla="*/ 54232 w 88243"/>
                <a:gd name="connsiteY108" fmla="*/ 9233 h 73177"/>
                <a:gd name="connsiteX109" fmla="*/ 58537 w 88243"/>
                <a:gd name="connsiteY109" fmla="*/ 9233 h 73177"/>
                <a:gd name="connsiteX110" fmla="*/ 58537 w 88243"/>
                <a:gd name="connsiteY110" fmla="*/ 7081 h 73177"/>
                <a:gd name="connsiteX111" fmla="*/ 62841 w 88243"/>
                <a:gd name="connsiteY111" fmla="*/ 7081 h 73177"/>
                <a:gd name="connsiteX112" fmla="*/ 62841 w 88243"/>
                <a:gd name="connsiteY112" fmla="*/ 4929 h 73177"/>
                <a:gd name="connsiteX113" fmla="*/ 69298 w 88243"/>
                <a:gd name="connsiteY113" fmla="*/ 4929 h 73177"/>
                <a:gd name="connsiteX114" fmla="*/ 69298 w 88243"/>
                <a:gd name="connsiteY114" fmla="*/ 2776 h 73177"/>
                <a:gd name="connsiteX115" fmla="*/ 73603 w 88243"/>
                <a:gd name="connsiteY115" fmla="*/ 2776 h 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88243" h="73177">
                  <a:moveTo>
                    <a:pt x="73603" y="624"/>
                  </a:moveTo>
                  <a:lnTo>
                    <a:pt x="80060" y="624"/>
                  </a:lnTo>
                  <a:lnTo>
                    <a:pt x="80060" y="4929"/>
                  </a:lnTo>
                  <a:lnTo>
                    <a:pt x="82212" y="4929"/>
                  </a:lnTo>
                  <a:lnTo>
                    <a:pt x="82212" y="7081"/>
                  </a:lnTo>
                  <a:lnTo>
                    <a:pt x="84364" y="7081"/>
                  </a:lnTo>
                  <a:lnTo>
                    <a:pt x="84364" y="9233"/>
                  </a:lnTo>
                  <a:lnTo>
                    <a:pt x="86516" y="9233"/>
                  </a:lnTo>
                  <a:lnTo>
                    <a:pt x="86516" y="13538"/>
                  </a:lnTo>
                  <a:lnTo>
                    <a:pt x="88669" y="13538"/>
                  </a:lnTo>
                  <a:lnTo>
                    <a:pt x="88669" y="15690"/>
                  </a:lnTo>
                  <a:lnTo>
                    <a:pt x="84364" y="15690"/>
                  </a:lnTo>
                  <a:lnTo>
                    <a:pt x="84364" y="17842"/>
                  </a:lnTo>
                  <a:lnTo>
                    <a:pt x="75755" y="17842"/>
                  </a:lnTo>
                  <a:lnTo>
                    <a:pt x="75755" y="9233"/>
                  </a:lnTo>
                  <a:lnTo>
                    <a:pt x="73603" y="9233"/>
                  </a:lnTo>
                  <a:lnTo>
                    <a:pt x="73603" y="7081"/>
                  </a:lnTo>
                  <a:lnTo>
                    <a:pt x="67146" y="7081"/>
                  </a:lnTo>
                  <a:lnTo>
                    <a:pt x="67146" y="9233"/>
                  </a:lnTo>
                  <a:lnTo>
                    <a:pt x="62841" y="9233"/>
                  </a:lnTo>
                  <a:lnTo>
                    <a:pt x="62841" y="11385"/>
                  </a:lnTo>
                  <a:lnTo>
                    <a:pt x="58537" y="11385"/>
                  </a:lnTo>
                  <a:lnTo>
                    <a:pt x="58537" y="13538"/>
                  </a:lnTo>
                  <a:lnTo>
                    <a:pt x="56384" y="13538"/>
                  </a:lnTo>
                  <a:lnTo>
                    <a:pt x="56384" y="17842"/>
                  </a:lnTo>
                  <a:lnTo>
                    <a:pt x="43471" y="17842"/>
                  </a:lnTo>
                  <a:lnTo>
                    <a:pt x="43471" y="19995"/>
                  </a:lnTo>
                  <a:lnTo>
                    <a:pt x="39166" y="19995"/>
                  </a:lnTo>
                  <a:lnTo>
                    <a:pt x="39166" y="22147"/>
                  </a:lnTo>
                  <a:lnTo>
                    <a:pt x="37014" y="22147"/>
                  </a:lnTo>
                  <a:lnTo>
                    <a:pt x="37014" y="26451"/>
                  </a:lnTo>
                  <a:lnTo>
                    <a:pt x="26252" y="26451"/>
                  </a:lnTo>
                  <a:lnTo>
                    <a:pt x="26252" y="28604"/>
                  </a:lnTo>
                  <a:lnTo>
                    <a:pt x="24100" y="28604"/>
                  </a:lnTo>
                  <a:lnTo>
                    <a:pt x="24100" y="30756"/>
                  </a:lnTo>
                  <a:lnTo>
                    <a:pt x="21948" y="30756"/>
                  </a:lnTo>
                  <a:lnTo>
                    <a:pt x="21948" y="32908"/>
                  </a:lnTo>
                  <a:lnTo>
                    <a:pt x="19796" y="32908"/>
                  </a:lnTo>
                  <a:lnTo>
                    <a:pt x="19796" y="35061"/>
                  </a:lnTo>
                  <a:lnTo>
                    <a:pt x="13339" y="35061"/>
                  </a:lnTo>
                  <a:lnTo>
                    <a:pt x="13339" y="37213"/>
                  </a:lnTo>
                  <a:lnTo>
                    <a:pt x="11186" y="37213"/>
                  </a:lnTo>
                  <a:lnTo>
                    <a:pt x="11186" y="39365"/>
                  </a:lnTo>
                  <a:lnTo>
                    <a:pt x="9034" y="39365"/>
                  </a:lnTo>
                  <a:lnTo>
                    <a:pt x="9034" y="41517"/>
                  </a:lnTo>
                  <a:lnTo>
                    <a:pt x="6882" y="41517"/>
                  </a:lnTo>
                  <a:lnTo>
                    <a:pt x="6882" y="43670"/>
                  </a:lnTo>
                  <a:lnTo>
                    <a:pt x="4730" y="43670"/>
                  </a:lnTo>
                  <a:lnTo>
                    <a:pt x="4730" y="54431"/>
                  </a:lnTo>
                  <a:lnTo>
                    <a:pt x="6882" y="54431"/>
                  </a:lnTo>
                  <a:lnTo>
                    <a:pt x="6882" y="56583"/>
                  </a:lnTo>
                  <a:lnTo>
                    <a:pt x="9034" y="56583"/>
                  </a:lnTo>
                  <a:lnTo>
                    <a:pt x="9034" y="52279"/>
                  </a:lnTo>
                  <a:lnTo>
                    <a:pt x="11186" y="52279"/>
                  </a:lnTo>
                  <a:lnTo>
                    <a:pt x="11186" y="54431"/>
                  </a:lnTo>
                  <a:lnTo>
                    <a:pt x="13339" y="54431"/>
                  </a:lnTo>
                  <a:lnTo>
                    <a:pt x="13339" y="56583"/>
                  </a:lnTo>
                  <a:lnTo>
                    <a:pt x="15491" y="56583"/>
                  </a:lnTo>
                  <a:lnTo>
                    <a:pt x="15491" y="58736"/>
                  </a:lnTo>
                  <a:lnTo>
                    <a:pt x="17643" y="58736"/>
                  </a:lnTo>
                  <a:lnTo>
                    <a:pt x="17643" y="60888"/>
                  </a:lnTo>
                  <a:lnTo>
                    <a:pt x="24100" y="60888"/>
                  </a:lnTo>
                  <a:lnTo>
                    <a:pt x="24100" y="63040"/>
                  </a:lnTo>
                  <a:lnTo>
                    <a:pt x="28405" y="63040"/>
                  </a:lnTo>
                  <a:lnTo>
                    <a:pt x="28405" y="65193"/>
                  </a:lnTo>
                  <a:lnTo>
                    <a:pt x="32709" y="65193"/>
                  </a:lnTo>
                  <a:lnTo>
                    <a:pt x="32709" y="63040"/>
                  </a:lnTo>
                  <a:lnTo>
                    <a:pt x="37014" y="63040"/>
                  </a:lnTo>
                  <a:lnTo>
                    <a:pt x="37014" y="69497"/>
                  </a:lnTo>
                  <a:lnTo>
                    <a:pt x="39166" y="69497"/>
                  </a:lnTo>
                  <a:lnTo>
                    <a:pt x="39166" y="71649"/>
                  </a:lnTo>
                  <a:lnTo>
                    <a:pt x="45623" y="71649"/>
                  </a:lnTo>
                  <a:lnTo>
                    <a:pt x="45623" y="73802"/>
                  </a:lnTo>
                  <a:lnTo>
                    <a:pt x="32709" y="73802"/>
                  </a:lnTo>
                  <a:lnTo>
                    <a:pt x="32709" y="71649"/>
                  </a:lnTo>
                  <a:lnTo>
                    <a:pt x="28405" y="71649"/>
                  </a:lnTo>
                  <a:lnTo>
                    <a:pt x="28405" y="69497"/>
                  </a:lnTo>
                  <a:lnTo>
                    <a:pt x="21948" y="69497"/>
                  </a:lnTo>
                  <a:lnTo>
                    <a:pt x="21948" y="67345"/>
                  </a:lnTo>
                  <a:lnTo>
                    <a:pt x="15491" y="67345"/>
                  </a:lnTo>
                  <a:lnTo>
                    <a:pt x="15491" y="65193"/>
                  </a:lnTo>
                  <a:lnTo>
                    <a:pt x="11186" y="65193"/>
                  </a:lnTo>
                  <a:lnTo>
                    <a:pt x="11186" y="63040"/>
                  </a:lnTo>
                  <a:lnTo>
                    <a:pt x="6882" y="63040"/>
                  </a:lnTo>
                  <a:lnTo>
                    <a:pt x="6882" y="60888"/>
                  </a:lnTo>
                  <a:lnTo>
                    <a:pt x="4730" y="60888"/>
                  </a:lnTo>
                  <a:lnTo>
                    <a:pt x="4730" y="58736"/>
                  </a:lnTo>
                  <a:lnTo>
                    <a:pt x="2577" y="58736"/>
                  </a:lnTo>
                  <a:lnTo>
                    <a:pt x="2577" y="54431"/>
                  </a:lnTo>
                  <a:lnTo>
                    <a:pt x="425" y="54431"/>
                  </a:lnTo>
                  <a:lnTo>
                    <a:pt x="425" y="43670"/>
                  </a:lnTo>
                  <a:lnTo>
                    <a:pt x="2577" y="43670"/>
                  </a:lnTo>
                  <a:lnTo>
                    <a:pt x="2577" y="32908"/>
                  </a:lnTo>
                  <a:lnTo>
                    <a:pt x="6882" y="32908"/>
                  </a:lnTo>
                  <a:lnTo>
                    <a:pt x="6882" y="30756"/>
                  </a:lnTo>
                  <a:lnTo>
                    <a:pt x="11186" y="30756"/>
                  </a:lnTo>
                  <a:lnTo>
                    <a:pt x="11186" y="26451"/>
                  </a:lnTo>
                  <a:lnTo>
                    <a:pt x="19796" y="26451"/>
                  </a:lnTo>
                  <a:lnTo>
                    <a:pt x="19796" y="22147"/>
                  </a:lnTo>
                  <a:lnTo>
                    <a:pt x="21948" y="22147"/>
                  </a:lnTo>
                  <a:lnTo>
                    <a:pt x="21948" y="19995"/>
                  </a:lnTo>
                  <a:lnTo>
                    <a:pt x="24100" y="19995"/>
                  </a:lnTo>
                  <a:lnTo>
                    <a:pt x="24100" y="17842"/>
                  </a:lnTo>
                  <a:lnTo>
                    <a:pt x="28405" y="17842"/>
                  </a:lnTo>
                  <a:lnTo>
                    <a:pt x="28405" y="13538"/>
                  </a:lnTo>
                  <a:lnTo>
                    <a:pt x="45623" y="13538"/>
                  </a:lnTo>
                  <a:lnTo>
                    <a:pt x="45623" y="11385"/>
                  </a:lnTo>
                  <a:lnTo>
                    <a:pt x="54232" y="11385"/>
                  </a:lnTo>
                  <a:lnTo>
                    <a:pt x="54232" y="9233"/>
                  </a:lnTo>
                  <a:lnTo>
                    <a:pt x="58537" y="9233"/>
                  </a:lnTo>
                  <a:lnTo>
                    <a:pt x="58537" y="7081"/>
                  </a:lnTo>
                  <a:lnTo>
                    <a:pt x="62841" y="7081"/>
                  </a:lnTo>
                  <a:lnTo>
                    <a:pt x="62841" y="4929"/>
                  </a:lnTo>
                  <a:lnTo>
                    <a:pt x="69298" y="4929"/>
                  </a:lnTo>
                  <a:lnTo>
                    <a:pt x="69298" y="2776"/>
                  </a:lnTo>
                  <a:lnTo>
                    <a:pt x="73603" y="2776"/>
                  </a:lnTo>
                  <a:close/>
                </a:path>
              </a:pathLst>
            </a:custGeom>
            <a:solidFill>
              <a:srgbClr val="B5A4A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D942F692-39E1-8C42-6B2D-A1A3A3CBFF78}"/>
                </a:ext>
              </a:extLst>
            </p:cNvPr>
            <p:cNvSpPr/>
            <p:nvPr/>
          </p:nvSpPr>
          <p:spPr>
            <a:xfrm>
              <a:off x="12246549" y="8597257"/>
              <a:ext cx="60264" cy="36588"/>
            </a:xfrm>
            <a:custGeom>
              <a:avLst/>
              <a:gdLst>
                <a:gd name="connsiteX0" fmla="*/ 47787 w 60264"/>
                <a:gd name="connsiteY0" fmla="*/ 532 h 36588"/>
                <a:gd name="connsiteX1" fmla="*/ 60701 w 60264"/>
                <a:gd name="connsiteY1" fmla="*/ 532 h 36588"/>
                <a:gd name="connsiteX2" fmla="*/ 60701 w 60264"/>
                <a:gd name="connsiteY2" fmla="*/ 11293 h 36588"/>
                <a:gd name="connsiteX3" fmla="*/ 56396 w 60264"/>
                <a:gd name="connsiteY3" fmla="*/ 11293 h 36588"/>
                <a:gd name="connsiteX4" fmla="*/ 56396 w 60264"/>
                <a:gd name="connsiteY4" fmla="*/ 13446 h 36588"/>
                <a:gd name="connsiteX5" fmla="*/ 52092 w 60264"/>
                <a:gd name="connsiteY5" fmla="*/ 13446 h 36588"/>
                <a:gd name="connsiteX6" fmla="*/ 52092 w 60264"/>
                <a:gd name="connsiteY6" fmla="*/ 15598 h 36588"/>
                <a:gd name="connsiteX7" fmla="*/ 49940 w 60264"/>
                <a:gd name="connsiteY7" fmla="*/ 15598 h 36588"/>
                <a:gd name="connsiteX8" fmla="*/ 49940 w 60264"/>
                <a:gd name="connsiteY8" fmla="*/ 17750 h 36588"/>
                <a:gd name="connsiteX9" fmla="*/ 43483 w 60264"/>
                <a:gd name="connsiteY9" fmla="*/ 17750 h 36588"/>
                <a:gd name="connsiteX10" fmla="*/ 43483 w 60264"/>
                <a:gd name="connsiteY10" fmla="*/ 19903 h 36588"/>
                <a:gd name="connsiteX11" fmla="*/ 41330 w 60264"/>
                <a:gd name="connsiteY11" fmla="*/ 19903 h 36588"/>
                <a:gd name="connsiteX12" fmla="*/ 41330 w 60264"/>
                <a:gd name="connsiteY12" fmla="*/ 22055 h 36588"/>
                <a:gd name="connsiteX13" fmla="*/ 37026 w 60264"/>
                <a:gd name="connsiteY13" fmla="*/ 22055 h 36588"/>
                <a:gd name="connsiteX14" fmla="*/ 37026 w 60264"/>
                <a:gd name="connsiteY14" fmla="*/ 24207 h 36588"/>
                <a:gd name="connsiteX15" fmla="*/ 32721 w 60264"/>
                <a:gd name="connsiteY15" fmla="*/ 24207 h 36588"/>
                <a:gd name="connsiteX16" fmla="*/ 32721 w 60264"/>
                <a:gd name="connsiteY16" fmla="*/ 26359 h 36588"/>
                <a:gd name="connsiteX17" fmla="*/ 30569 w 60264"/>
                <a:gd name="connsiteY17" fmla="*/ 26359 h 36588"/>
                <a:gd name="connsiteX18" fmla="*/ 30569 w 60264"/>
                <a:gd name="connsiteY18" fmla="*/ 28512 h 36588"/>
                <a:gd name="connsiteX19" fmla="*/ 26264 w 60264"/>
                <a:gd name="connsiteY19" fmla="*/ 28512 h 36588"/>
                <a:gd name="connsiteX20" fmla="*/ 26264 w 60264"/>
                <a:gd name="connsiteY20" fmla="*/ 30664 h 36588"/>
                <a:gd name="connsiteX21" fmla="*/ 21960 w 60264"/>
                <a:gd name="connsiteY21" fmla="*/ 30664 h 36588"/>
                <a:gd name="connsiteX22" fmla="*/ 21960 w 60264"/>
                <a:gd name="connsiteY22" fmla="*/ 32816 h 36588"/>
                <a:gd name="connsiteX23" fmla="*/ 17655 w 60264"/>
                <a:gd name="connsiteY23" fmla="*/ 32816 h 36588"/>
                <a:gd name="connsiteX24" fmla="*/ 17655 w 60264"/>
                <a:gd name="connsiteY24" fmla="*/ 34969 h 36588"/>
                <a:gd name="connsiteX25" fmla="*/ 11198 w 60264"/>
                <a:gd name="connsiteY25" fmla="*/ 34969 h 36588"/>
                <a:gd name="connsiteX26" fmla="*/ 11198 w 60264"/>
                <a:gd name="connsiteY26" fmla="*/ 37121 h 36588"/>
                <a:gd name="connsiteX27" fmla="*/ 2589 w 60264"/>
                <a:gd name="connsiteY27" fmla="*/ 37121 h 36588"/>
                <a:gd name="connsiteX28" fmla="*/ 2589 w 60264"/>
                <a:gd name="connsiteY28" fmla="*/ 34969 h 36588"/>
                <a:gd name="connsiteX29" fmla="*/ 437 w 60264"/>
                <a:gd name="connsiteY29" fmla="*/ 34969 h 36588"/>
                <a:gd name="connsiteX30" fmla="*/ 437 w 60264"/>
                <a:gd name="connsiteY30" fmla="*/ 22055 h 36588"/>
                <a:gd name="connsiteX31" fmla="*/ 4742 w 60264"/>
                <a:gd name="connsiteY31" fmla="*/ 22055 h 36588"/>
                <a:gd name="connsiteX32" fmla="*/ 4742 w 60264"/>
                <a:gd name="connsiteY32" fmla="*/ 19903 h 36588"/>
                <a:gd name="connsiteX33" fmla="*/ 6894 w 60264"/>
                <a:gd name="connsiteY33" fmla="*/ 19903 h 36588"/>
                <a:gd name="connsiteX34" fmla="*/ 6894 w 60264"/>
                <a:gd name="connsiteY34" fmla="*/ 17750 h 36588"/>
                <a:gd name="connsiteX35" fmla="*/ 11198 w 60264"/>
                <a:gd name="connsiteY35" fmla="*/ 17750 h 36588"/>
                <a:gd name="connsiteX36" fmla="*/ 11198 w 60264"/>
                <a:gd name="connsiteY36" fmla="*/ 15598 h 36588"/>
                <a:gd name="connsiteX37" fmla="*/ 15503 w 60264"/>
                <a:gd name="connsiteY37" fmla="*/ 15598 h 36588"/>
                <a:gd name="connsiteX38" fmla="*/ 15503 w 60264"/>
                <a:gd name="connsiteY38" fmla="*/ 13446 h 36588"/>
                <a:gd name="connsiteX39" fmla="*/ 19808 w 60264"/>
                <a:gd name="connsiteY39" fmla="*/ 13446 h 36588"/>
                <a:gd name="connsiteX40" fmla="*/ 19808 w 60264"/>
                <a:gd name="connsiteY40" fmla="*/ 11293 h 36588"/>
                <a:gd name="connsiteX41" fmla="*/ 21960 w 60264"/>
                <a:gd name="connsiteY41" fmla="*/ 11293 h 36588"/>
                <a:gd name="connsiteX42" fmla="*/ 21960 w 60264"/>
                <a:gd name="connsiteY42" fmla="*/ 9141 h 36588"/>
                <a:gd name="connsiteX43" fmla="*/ 28417 w 60264"/>
                <a:gd name="connsiteY43" fmla="*/ 9141 h 36588"/>
                <a:gd name="connsiteX44" fmla="*/ 28417 w 60264"/>
                <a:gd name="connsiteY44" fmla="*/ 6989 h 36588"/>
                <a:gd name="connsiteX45" fmla="*/ 32721 w 60264"/>
                <a:gd name="connsiteY45" fmla="*/ 6989 h 36588"/>
                <a:gd name="connsiteX46" fmla="*/ 32721 w 60264"/>
                <a:gd name="connsiteY46" fmla="*/ 4837 h 36588"/>
                <a:gd name="connsiteX47" fmla="*/ 39178 w 60264"/>
                <a:gd name="connsiteY47" fmla="*/ 4837 h 36588"/>
                <a:gd name="connsiteX48" fmla="*/ 39178 w 60264"/>
                <a:gd name="connsiteY48" fmla="*/ 2684 h 36588"/>
                <a:gd name="connsiteX49" fmla="*/ 47787 w 60264"/>
                <a:gd name="connsiteY49" fmla="*/ 2684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264" h="36588">
                  <a:moveTo>
                    <a:pt x="47787" y="532"/>
                  </a:moveTo>
                  <a:lnTo>
                    <a:pt x="60701" y="532"/>
                  </a:lnTo>
                  <a:lnTo>
                    <a:pt x="60701" y="11293"/>
                  </a:lnTo>
                  <a:lnTo>
                    <a:pt x="56396" y="11293"/>
                  </a:lnTo>
                  <a:lnTo>
                    <a:pt x="56396" y="13446"/>
                  </a:lnTo>
                  <a:lnTo>
                    <a:pt x="52092" y="13446"/>
                  </a:lnTo>
                  <a:lnTo>
                    <a:pt x="52092" y="15598"/>
                  </a:lnTo>
                  <a:lnTo>
                    <a:pt x="49940" y="15598"/>
                  </a:lnTo>
                  <a:lnTo>
                    <a:pt x="49940" y="17750"/>
                  </a:lnTo>
                  <a:lnTo>
                    <a:pt x="43483" y="17750"/>
                  </a:lnTo>
                  <a:lnTo>
                    <a:pt x="43483" y="19903"/>
                  </a:lnTo>
                  <a:lnTo>
                    <a:pt x="41330" y="19903"/>
                  </a:lnTo>
                  <a:lnTo>
                    <a:pt x="41330" y="22055"/>
                  </a:lnTo>
                  <a:lnTo>
                    <a:pt x="37026" y="22055"/>
                  </a:lnTo>
                  <a:lnTo>
                    <a:pt x="37026" y="24207"/>
                  </a:lnTo>
                  <a:lnTo>
                    <a:pt x="32721" y="24207"/>
                  </a:lnTo>
                  <a:lnTo>
                    <a:pt x="32721" y="26359"/>
                  </a:lnTo>
                  <a:lnTo>
                    <a:pt x="30569" y="26359"/>
                  </a:lnTo>
                  <a:lnTo>
                    <a:pt x="30569" y="28512"/>
                  </a:lnTo>
                  <a:lnTo>
                    <a:pt x="26264" y="28512"/>
                  </a:lnTo>
                  <a:lnTo>
                    <a:pt x="26264" y="30664"/>
                  </a:lnTo>
                  <a:lnTo>
                    <a:pt x="21960" y="30664"/>
                  </a:lnTo>
                  <a:lnTo>
                    <a:pt x="21960" y="32816"/>
                  </a:lnTo>
                  <a:lnTo>
                    <a:pt x="17655" y="32816"/>
                  </a:lnTo>
                  <a:lnTo>
                    <a:pt x="17655" y="34969"/>
                  </a:lnTo>
                  <a:lnTo>
                    <a:pt x="11198" y="34969"/>
                  </a:lnTo>
                  <a:lnTo>
                    <a:pt x="11198" y="37121"/>
                  </a:lnTo>
                  <a:lnTo>
                    <a:pt x="2589" y="37121"/>
                  </a:lnTo>
                  <a:lnTo>
                    <a:pt x="2589" y="34969"/>
                  </a:lnTo>
                  <a:lnTo>
                    <a:pt x="437" y="34969"/>
                  </a:lnTo>
                  <a:lnTo>
                    <a:pt x="437" y="22055"/>
                  </a:lnTo>
                  <a:lnTo>
                    <a:pt x="4742" y="22055"/>
                  </a:lnTo>
                  <a:lnTo>
                    <a:pt x="4742" y="19903"/>
                  </a:lnTo>
                  <a:lnTo>
                    <a:pt x="6894" y="19903"/>
                  </a:lnTo>
                  <a:lnTo>
                    <a:pt x="6894" y="17750"/>
                  </a:lnTo>
                  <a:lnTo>
                    <a:pt x="11198" y="17750"/>
                  </a:lnTo>
                  <a:lnTo>
                    <a:pt x="11198" y="15598"/>
                  </a:lnTo>
                  <a:lnTo>
                    <a:pt x="15503" y="15598"/>
                  </a:lnTo>
                  <a:lnTo>
                    <a:pt x="15503" y="13446"/>
                  </a:lnTo>
                  <a:lnTo>
                    <a:pt x="19808" y="13446"/>
                  </a:lnTo>
                  <a:lnTo>
                    <a:pt x="19808" y="11293"/>
                  </a:lnTo>
                  <a:lnTo>
                    <a:pt x="21960" y="11293"/>
                  </a:lnTo>
                  <a:lnTo>
                    <a:pt x="21960" y="9141"/>
                  </a:lnTo>
                  <a:lnTo>
                    <a:pt x="28417" y="9141"/>
                  </a:lnTo>
                  <a:lnTo>
                    <a:pt x="28417" y="6989"/>
                  </a:lnTo>
                  <a:lnTo>
                    <a:pt x="32721" y="6989"/>
                  </a:lnTo>
                  <a:lnTo>
                    <a:pt x="32721" y="4837"/>
                  </a:lnTo>
                  <a:lnTo>
                    <a:pt x="39178" y="4837"/>
                  </a:lnTo>
                  <a:lnTo>
                    <a:pt x="39178" y="2684"/>
                  </a:lnTo>
                  <a:lnTo>
                    <a:pt x="47787" y="2684"/>
                  </a:lnTo>
                  <a:close/>
                </a:path>
              </a:pathLst>
            </a:custGeom>
            <a:solidFill>
              <a:srgbClr val="090D1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C7B5255B-324B-CDD2-69C2-713BC17907D2}"/>
                </a:ext>
              </a:extLst>
            </p:cNvPr>
            <p:cNvSpPr/>
            <p:nvPr/>
          </p:nvSpPr>
          <p:spPr>
            <a:xfrm>
              <a:off x="11999036" y="7906373"/>
              <a:ext cx="75330" cy="45198"/>
            </a:xfrm>
            <a:custGeom>
              <a:avLst/>
              <a:gdLst>
                <a:gd name="connsiteX0" fmla="*/ 32599 w 75330"/>
                <a:gd name="connsiteY0" fmla="*/ 211 h 45198"/>
                <a:gd name="connsiteX1" fmla="*/ 36904 w 75330"/>
                <a:gd name="connsiteY1" fmla="*/ 211 h 45198"/>
                <a:gd name="connsiteX2" fmla="*/ 36904 w 75330"/>
                <a:gd name="connsiteY2" fmla="*/ 2363 h 45198"/>
                <a:gd name="connsiteX3" fmla="*/ 43361 w 75330"/>
                <a:gd name="connsiteY3" fmla="*/ 2363 h 45198"/>
                <a:gd name="connsiteX4" fmla="*/ 43361 w 75330"/>
                <a:gd name="connsiteY4" fmla="*/ 4516 h 45198"/>
                <a:gd name="connsiteX5" fmla="*/ 51970 w 75330"/>
                <a:gd name="connsiteY5" fmla="*/ 4516 h 45198"/>
                <a:gd name="connsiteX6" fmla="*/ 51970 w 75330"/>
                <a:gd name="connsiteY6" fmla="*/ 6668 h 45198"/>
                <a:gd name="connsiteX7" fmla="*/ 54122 w 75330"/>
                <a:gd name="connsiteY7" fmla="*/ 6668 h 45198"/>
                <a:gd name="connsiteX8" fmla="*/ 54122 w 75330"/>
                <a:gd name="connsiteY8" fmla="*/ 10972 h 45198"/>
                <a:gd name="connsiteX9" fmla="*/ 51970 w 75330"/>
                <a:gd name="connsiteY9" fmla="*/ 10972 h 45198"/>
                <a:gd name="connsiteX10" fmla="*/ 51970 w 75330"/>
                <a:gd name="connsiteY10" fmla="*/ 26038 h 45198"/>
                <a:gd name="connsiteX11" fmla="*/ 56274 w 75330"/>
                <a:gd name="connsiteY11" fmla="*/ 26038 h 45198"/>
                <a:gd name="connsiteX12" fmla="*/ 56274 w 75330"/>
                <a:gd name="connsiteY12" fmla="*/ 28191 h 45198"/>
                <a:gd name="connsiteX13" fmla="*/ 62731 w 75330"/>
                <a:gd name="connsiteY13" fmla="*/ 28191 h 45198"/>
                <a:gd name="connsiteX14" fmla="*/ 62731 w 75330"/>
                <a:gd name="connsiteY14" fmla="*/ 30343 h 45198"/>
                <a:gd name="connsiteX15" fmla="*/ 64884 w 75330"/>
                <a:gd name="connsiteY15" fmla="*/ 30343 h 45198"/>
                <a:gd name="connsiteX16" fmla="*/ 64884 w 75330"/>
                <a:gd name="connsiteY16" fmla="*/ 32495 h 45198"/>
                <a:gd name="connsiteX17" fmla="*/ 73493 w 75330"/>
                <a:gd name="connsiteY17" fmla="*/ 32495 h 45198"/>
                <a:gd name="connsiteX18" fmla="*/ 73493 w 75330"/>
                <a:gd name="connsiteY18" fmla="*/ 34648 h 45198"/>
                <a:gd name="connsiteX19" fmla="*/ 69188 w 75330"/>
                <a:gd name="connsiteY19" fmla="*/ 34648 h 45198"/>
                <a:gd name="connsiteX20" fmla="*/ 69188 w 75330"/>
                <a:gd name="connsiteY20" fmla="*/ 36800 h 45198"/>
                <a:gd name="connsiteX21" fmla="*/ 71340 w 75330"/>
                <a:gd name="connsiteY21" fmla="*/ 36800 h 45198"/>
                <a:gd name="connsiteX22" fmla="*/ 71340 w 75330"/>
                <a:gd name="connsiteY22" fmla="*/ 38952 h 45198"/>
                <a:gd name="connsiteX23" fmla="*/ 73493 w 75330"/>
                <a:gd name="connsiteY23" fmla="*/ 38952 h 45198"/>
                <a:gd name="connsiteX24" fmla="*/ 73493 w 75330"/>
                <a:gd name="connsiteY24" fmla="*/ 41104 h 45198"/>
                <a:gd name="connsiteX25" fmla="*/ 75645 w 75330"/>
                <a:gd name="connsiteY25" fmla="*/ 41104 h 45198"/>
                <a:gd name="connsiteX26" fmla="*/ 75645 w 75330"/>
                <a:gd name="connsiteY26" fmla="*/ 45409 h 45198"/>
                <a:gd name="connsiteX27" fmla="*/ 73493 w 75330"/>
                <a:gd name="connsiteY27" fmla="*/ 45409 h 45198"/>
                <a:gd name="connsiteX28" fmla="*/ 73493 w 75330"/>
                <a:gd name="connsiteY28" fmla="*/ 43257 h 45198"/>
                <a:gd name="connsiteX29" fmla="*/ 64884 w 75330"/>
                <a:gd name="connsiteY29" fmla="*/ 43257 h 45198"/>
                <a:gd name="connsiteX30" fmla="*/ 64884 w 75330"/>
                <a:gd name="connsiteY30" fmla="*/ 41104 h 45198"/>
                <a:gd name="connsiteX31" fmla="*/ 67036 w 75330"/>
                <a:gd name="connsiteY31" fmla="*/ 41104 h 45198"/>
                <a:gd name="connsiteX32" fmla="*/ 67036 w 75330"/>
                <a:gd name="connsiteY32" fmla="*/ 38952 h 45198"/>
                <a:gd name="connsiteX33" fmla="*/ 62731 w 75330"/>
                <a:gd name="connsiteY33" fmla="*/ 38952 h 45198"/>
                <a:gd name="connsiteX34" fmla="*/ 62731 w 75330"/>
                <a:gd name="connsiteY34" fmla="*/ 36800 h 45198"/>
                <a:gd name="connsiteX35" fmla="*/ 56274 w 75330"/>
                <a:gd name="connsiteY35" fmla="*/ 36800 h 45198"/>
                <a:gd name="connsiteX36" fmla="*/ 56274 w 75330"/>
                <a:gd name="connsiteY36" fmla="*/ 34648 h 45198"/>
                <a:gd name="connsiteX37" fmla="*/ 54122 w 75330"/>
                <a:gd name="connsiteY37" fmla="*/ 34648 h 45198"/>
                <a:gd name="connsiteX38" fmla="*/ 54122 w 75330"/>
                <a:gd name="connsiteY38" fmla="*/ 32495 h 45198"/>
                <a:gd name="connsiteX39" fmla="*/ 56274 w 75330"/>
                <a:gd name="connsiteY39" fmla="*/ 32495 h 45198"/>
                <a:gd name="connsiteX40" fmla="*/ 56274 w 75330"/>
                <a:gd name="connsiteY40" fmla="*/ 30343 h 45198"/>
                <a:gd name="connsiteX41" fmla="*/ 51970 w 75330"/>
                <a:gd name="connsiteY41" fmla="*/ 30343 h 45198"/>
                <a:gd name="connsiteX42" fmla="*/ 51970 w 75330"/>
                <a:gd name="connsiteY42" fmla="*/ 32495 h 45198"/>
                <a:gd name="connsiteX43" fmla="*/ 34752 w 75330"/>
                <a:gd name="connsiteY43" fmla="*/ 32495 h 45198"/>
                <a:gd name="connsiteX44" fmla="*/ 34752 w 75330"/>
                <a:gd name="connsiteY44" fmla="*/ 30343 h 45198"/>
                <a:gd name="connsiteX45" fmla="*/ 32599 w 75330"/>
                <a:gd name="connsiteY45" fmla="*/ 30343 h 45198"/>
                <a:gd name="connsiteX46" fmla="*/ 32599 w 75330"/>
                <a:gd name="connsiteY46" fmla="*/ 28191 h 45198"/>
                <a:gd name="connsiteX47" fmla="*/ 30447 w 75330"/>
                <a:gd name="connsiteY47" fmla="*/ 28191 h 45198"/>
                <a:gd name="connsiteX48" fmla="*/ 30447 w 75330"/>
                <a:gd name="connsiteY48" fmla="*/ 26038 h 45198"/>
                <a:gd name="connsiteX49" fmla="*/ 17533 w 75330"/>
                <a:gd name="connsiteY49" fmla="*/ 26038 h 45198"/>
                <a:gd name="connsiteX50" fmla="*/ 17533 w 75330"/>
                <a:gd name="connsiteY50" fmla="*/ 28191 h 45198"/>
                <a:gd name="connsiteX51" fmla="*/ 315 w 75330"/>
                <a:gd name="connsiteY51" fmla="*/ 28191 h 45198"/>
                <a:gd name="connsiteX52" fmla="*/ 315 w 75330"/>
                <a:gd name="connsiteY52" fmla="*/ 26038 h 45198"/>
                <a:gd name="connsiteX53" fmla="*/ 13229 w 75330"/>
                <a:gd name="connsiteY53" fmla="*/ 26038 h 45198"/>
                <a:gd name="connsiteX54" fmla="*/ 13229 w 75330"/>
                <a:gd name="connsiteY54" fmla="*/ 23886 h 45198"/>
                <a:gd name="connsiteX55" fmla="*/ 15381 w 75330"/>
                <a:gd name="connsiteY55" fmla="*/ 23886 h 45198"/>
                <a:gd name="connsiteX56" fmla="*/ 15381 w 75330"/>
                <a:gd name="connsiteY56" fmla="*/ 19582 h 45198"/>
                <a:gd name="connsiteX57" fmla="*/ 17533 w 75330"/>
                <a:gd name="connsiteY57" fmla="*/ 19582 h 45198"/>
                <a:gd name="connsiteX58" fmla="*/ 17533 w 75330"/>
                <a:gd name="connsiteY58" fmla="*/ 17429 h 45198"/>
                <a:gd name="connsiteX59" fmla="*/ 19686 w 75330"/>
                <a:gd name="connsiteY59" fmla="*/ 17429 h 45198"/>
                <a:gd name="connsiteX60" fmla="*/ 19686 w 75330"/>
                <a:gd name="connsiteY60" fmla="*/ 15277 h 45198"/>
                <a:gd name="connsiteX61" fmla="*/ 21838 w 75330"/>
                <a:gd name="connsiteY61" fmla="*/ 15277 h 45198"/>
                <a:gd name="connsiteX62" fmla="*/ 21838 w 75330"/>
                <a:gd name="connsiteY62" fmla="*/ 13125 h 45198"/>
                <a:gd name="connsiteX63" fmla="*/ 23990 w 75330"/>
                <a:gd name="connsiteY63" fmla="*/ 13125 h 45198"/>
                <a:gd name="connsiteX64" fmla="*/ 23990 w 75330"/>
                <a:gd name="connsiteY64" fmla="*/ 10972 h 45198"/>
                <a:gd name="connsiteX65" fmla="*/ 26142 w 75330"/>
                <a:gd name="connsiteY65" fmla="*/ 10972 h 45198"/>
                <a:gd name="connsiteX66" fmla="*/ 26142 w 75330"/>
                <a:gd name="connsiteY66" fmla="*/ 6668 h 45198"/>
                <a:gd name="connsiteX67" fmla="*/ 30447 w 75330"/>
                <a:gd name="connsiteY67" fmla="*/ 6668 h 45198"/>
                <a:gd name="connsiteX68" fmla="*/ 30447 w 75330"/>
                <a:gd name="connsiteY68" fmla="*/ 4516 h 45198"/>
                <a:gd name="connsiteX69" fmla="*/ 32599 w 75330"/>
                <a:gd name="connsiteY69" fmla="*/ 4516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75330" h="45198">
                  <a:moveTo>
                    <a:pt x="32599" y="211"/>
                  </a:moveTo>
                  <a:lnTo>
                    <a:pt x="36904" y="211"/>
                  </a:lnTo>
                  <a:lnTo>
                    <a:pt x="36904" y="2363"/>
                  </a:lnTo>
                  <a:lnTo>
                    <a:pt x="43361" y="2363"/>
                  </a:lnTo>
                  <a:lnTo>
                    <a:pt x="43361" y="4516"/>
                  </a:lnTo>
                  <a:lnTo>
                    <a:pt x="51970" y="4516"/>
                  </a:lnTo>
                  <a:lnTo>
                    <a:pt x="51970" y="6668"/>
                  </a:lnTo>
                  <a:lnTo>
                    <a:pt x="54122" y="6668"/>
                  </a:lnTo>
                  <a:lnTo>
                    <a:pt x="54122" y="10972"/>
                  </a:lnTo>
                  <a:lnTo>
                    <a:pt x="51970" y="10972"/>
                  </a:lnTo>
                  <a:lnTo>
                    <a:pt x="51970" y="26038"/>
                  </a:lnTo>
                  <a:lnTo>
                    <a:pt x="56274" y="26038"/>
                  </a:lnTo>
                  <a:lnTo>
                    <a:pt x="56274" y="28191"/>
                  </a:lnTo>
                  <a:lnTo>
                    <a:pt x="62731" y="28191"/>
                  </a:lnTo>
                  <a:lnTo>
                    <a:pt x="62731" y="30343"/>
                  </a:lnTo>
                  <a:lnTo>
                    <a:pt x="64884" y="30343"/>
                  </a:lnTo>
                  <a:lnTo>
                    <a:pt x="64884" y="32495"/>
                  </a:lnTo>
                  <a:lnTo>
                    <a:pt x="73493" y="32495"/>
                  </a:lnTo>
                  <a:lnTo>
                    <a:pt x="73493" y="34648"/>
                  </a:lnTo>
                  <a:lnTo>
                    <a:pt x="69188" y="34648"/>
                  </a:lnTo>
                  <a:lnTo>
                    <a:pt x="69188" y="36800"/>
                  </a:lnTo>
                  <a:lnTo>
                    <a:pt x="71340" y="36800"/>
                  </a:lnTo>
                  <a:lnTo>
                    <a:pt x="71340" y="38952"/>
                  </a:lnTo>
                  <a:lnTo>
                    <a:pt x="73493" y="38952"/>
                  </a:lnTo>
                  <a:lnTo>
                    <a:pt x="73493" y="41104"/>
                  </a:lnTo>
                  <a:lnTo>
                    <a:pt x="75645" y="41104"/>
                  </a:lnTo>
                  <a:lnTo>
                    <a:pt x="75645" y="45409"/>
                  </a:lnTo>
                  <a:lnTo>
                    <a:pt x="73493" y="45409"/>
                  </a:lnTo>
                  <a:lnTo>
                    <a:pt x="73493" y="43257"/>
                  </a:lnTo>
                  <a:lnTo>
                    <a:pt x="64884" y="43257"/>
                  </a:lnTo>
                  <a:lnTo>
                    <a:pt x="64884" y="41104"/>
                  </a:lnTo>
                  <a:lnTo>
                    <a:pt x="67036" y="41104"/>
                  </a:lnTo>
                  <a:lnTo>
                    <a:pt x="67036" y="38952"/>
                  </a:lnTo>
                  <a:lnTo>
                    <a:pt x="62731" y="38952"/>
                  </a:lnTo>
                  <a:lnTo>
                    <a:pt x="62731" y="36800"/>
                  </a:lnTo>
                  <a:lnTo>
                    <a:pt x="56274" y="36800"/>
                  </a:lnTo>
                  <a:lnTo>
                    <a:pt x="56274" y="34648"/>
                  </a:lnTo>
                  <a:lnTo>
                    <a:pt x="54122" y="34648"/>
                  </a:lnTo>
                  <a:lnTo>
                    <a:pt x="54122" y="32495"/>
                  </a:lnTo>
                  <a:lnTo>
                    <a:pt x="56274" y="32495"/>
                  </a:lnTo>
                  <a:lnTo>
                    <a:pt x="56274" y="30343"/>
                  </a:lnTo>
                  <a:lnTo>
                    <a:pt x="51970" y="30343"/>
                  </a:lnTo>
                  <a:lnTo>
                    <a:pt x="51970" y="32495"/>
                  </a:lnTo>
                  <a:lnTo>
                    <a:pt x="34752" y="32495"/>
                  </a:lnTo>
                  <a:lnTo>
                    <a:pt x="34752" y="30343"/>
                  </a:lnTo>
                  <a:lnTo>
                    <a:pt x="32599" y="30343"/>
                  </a:lnTo>
                  <a:lnTo>
                    <a:pt x="32599" y="28191"/>
                  </a:lnTo>
                  <a:lnTo>
                    <a:pt x="30447" y="28191"/>
                  </a:lnTo>
                  <a:lnTo>
                    <a:pt x="30447" y="26038"/>
                  </a:lnTo>
                  <a:lnTo>
                    <a:pt x="17533" y="26038"/>
                  </a:lnTo>
                  <a:lnTo>
                    <a:pt x="17533" y="28191"/>
                  </a:lnTo>
                  <a:lnTo>
                    <a:pt x="315" y="28191"/>
                  </a:lnTo>
                  <a:lnTo>
                    <a:pt x="315" y="26038"/>
                  </a:lnTo>
                  <a:lnTo>
                    <a:pt x="13229" y="26038"/>
                  </a:lnTo>
                  <a:lnTo>
                    <a:pt x="13229" y="23886"/>
                  </a:lnTo>
                  <a:lnTo>
                    <a:pt x="15381" y="23886"/>
                  </a:lnTo>
                  <a:lnTo>
                    <a:pt x="15381" y="19582"/>
                  </a:lnTo>
                  <a:lnTo>
                    <a:pt x="17533" y="19582"/>
                  </a:lnTo>
                  <a:lnTo>
                    <a:pt x="17533" y="17429"/>
                  </a:lnTo>
                  <a:lnTo>
                    <a:pt x="19686" y="17429"/>
                  </a:lnTo>
                  <a:lnTo>
                    <a:pt x="19686" y="15277"/>
                  </a:lnTo>
                  <a:lnTo>
                    <a:pt x="21838" y="15277"/>
                  </a:lnTo>
                  <a:lnTo>
                    <a:pt x="21838" y="13125"/>
                  </a:lnTo>
                  <a:lnTo>
                    <a:pt x="23990" y="13125"/>
                  </a:lnTo>
                  <a:lnTo>
                    <a:pt x="23990" y="10972"/>
                  </a:lnTo>
                  <a:lnTo>
                    <a:pt x="26142" y="10972"/>
                  </a:lnTo>
                  <a:lnTo>
                    <a:pt x="26142" y="6668"/>
                  </a:lnTo>
                  <a:lnTo>
                    <a:pt x="30447" y="6668"/>
                  </a:lnTo>
                  <a:lnTo>
                    <a:pt x="30447" y="4516"/>
                  </a:lnTo>
                  <a:lnTo>
                    <a:pt x="32599" y="4516"/>
                  </a:lnTo>
                  <a:close/>
                </a:path>
              </a:pathLst>
            </a:custGeom>
            <a:solidFill>
              <a:srgbClr val="AA7E6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45325558-1CD3-D227-2FC6-8DF0C900108F}"/>
                </a:ext>
              </a:extLst>
            </p:cNvPr>
            <p:cNvSpPr/>
            <p:nvPr/>
          </p:nvSpPr>
          <p:spPr>
            <a:xfrm>
              <a:off x="12231483" y="8171104"/>
              <a:ext cx="94700" cy="49502"/>
            </a:xfrm>
            <a:custGeom>
              <a:avLst/>
              <a:gdLst>
                <a:gd name="connsiteX0" fmla="*/ 6868 w 94700"/>
                <a:gd name="connsiteY0" fmla="*/ 334 h 49502"/>
                <a:gd name="connsiteX1" fmla="*/ 9020 w 94700"/>
                <a:gd name="connsiteY1" fmla="*/ 334 h 49502"/>
                <a:gd name="connsiteX2" fmla="*/ 9020 w 94700"/>
                <a:gd name="connsiteY2" fmla="*/ 2486 h 49502"/>
                <a:gd name="connsiteX3" fmla="*/ 11172 w 94700"/>
                <a:gd name="connsiteY3" fmla="*/ 2486 h 49502"/>
                <a:gd name="connsiteX4" fmla="*/ 11172 w 94700"/>
                <a:gd name="connsiteY4" fmla="*/ 6791 h 49502"/>
                <a:gd name="connsiteX5" fmla="*/ 13325 w 94700"/>
                <a:gd name="connsiteY5" fmla="*/ 6791 h 49502"/>
                <a:gd name="connsiteX6" fmla="*/ 13325 w 94700"/>
                <a:gd name="connsiteY6" fmla="*/ 8943 h 49502"/>
                <a:gd name="connsiteX7" fmla="*/ 17629 w 94700"/>
                <a:gd name="connsiteY7" fmla="*/ 8943 h 49502"/>
                <a:gd name="connsiteX8" fmla="*/ 17629 w 94700"/>
                <a:gd name="connsiteY8" fmla="*/ 11095 h 49502"/>
                <a:gd name="connsiteX9" fmla="*/ 19782 w 94700"/>
                <a:gd name="connsiteY9" fmla="*/ 11095 h 49502"/>
                <a:gd name="connsiteX10" fmla="*/ 19782 w 94700"/>
                <a:gd name="connsiteY10" fmla="*/ 13248 h 49502"/>
                <a:gd name="connsiteX11" fmla="*/ 30543 w 94700"/>
                <a:gd name="connsiteY11" fmla="*/ 13248 h 49502"/>
                <a:gd name="connsiteX12" fmla="*/ 30543 w 94700"/>
                <a:gd name="connsiteY12" fmla="*/ 15400 h 49502"/>
                <a:gd name="connsiteX13" fmla="*/ 43457 w 94700"/>
                <a:gd name="connsiteY13" fmla="*/ 15400 h 49502"/>
                <a:gd name="connsiteX14" fmla="*/ 43457 w 94700"/>
                <a:gd name="connsiteY14" fmla="*/ 17552 h 49502"/>
                <a:gd name="connsiteX15" fmla="*/ 52066 w 94700"/>
                <a:gd name="connsiteY15" fmla="*/ 17552 h 49502"/>
                <a:gd name="connsiteX16" fmla="*/ 52066 w 94700"/>
                <a:gd name="connsiteY16" fmla="*/ 19705 h 49502"/>
                <a:gd name="connsiteX17" fmla="*/ 60675 w 94700"/>
                <a:gd name="connsiteY17" fmla="*/ 19705 h 49502"/>
                <a:gd name="connsiteX18" fmla="*/ 60675 w 94700"/>
                <a:gd name="connsiteY18" fmla="*/ 21857 h 49502"/>
                <a:gd name="connsiteX19" fmla="*/ 77893 w 94700"/>
                <a:gd name="connsiteY19" fmla="*/ 21857 h 49502"/>
                <a:gd name="connsiteX20" fmla="*/ 77893 w 94700"/>
                <a:gd name="connsiteY20" fmla="*/ 26161 h 49502"/>
                <a:gd name="connsiteX21" fmla="*/ 95112 w 94700"/>
                <a:gd name="connsiteY21" fmla="*/ 26161 h 49502"/>
                <a:gd name="connsiteX22" fmla="*/ 95112 w 94700"/>
                <a:gd name="connsiteY22" fmla="*/ 28314 h 49502"/>
                <a:gd name="connsiteX23" fmla="*/ 86502 w 94700"/>
                <a:gd name="connsiteY23" fmla="*/ 28314 h 49502"/>
                <a:gd name="connsiteX24" fmla="*/ 86502 w 94700"/>
                <a:gd name="connsiteY24" fmla="*/ 30466 h 49502"/>
                <a:gd name="connsiteX25" fmla="*/ 84350 w 94700"/>
                <a:gd name="connsiteY25" fmla="*/ 30466 h 49502"/>
                <a:gd name="connsiteX26" fmla="*/ 84350 w 94700"/>
                <a:gd name="connsiteY26" fmla="*/ 28314 h 49502"/>
                <a:gd name="connsiteX27" fmla="*/ 73589 w 94700"/>
                <a:gd name="connsiteY27" fmla="*/ 28314 h 49502"/>
                <a:gd name="connsiteX28" fmla="*/ 73589 w 94700"/>
                <a:gd name="connsiteY28" fmla="*/ 30466 h 49502"/>
                <a:gd name="connsiteX29" fmla="*/ 71436 w 94700"/>
                <a:gd name="connsiteY29" fmla="*/ 30466 h 49502"/>
                <a:gd name="connsiteX30" fmla="*/ 71436 w 94700"/>
                <a:gd name="connsiteY30" fmla="*/ 39075 h 49502"/>
                <a:gd name="connsiteX31" fmla="*/ 80046 w 94700"/>
                <a:gd name="connsiteY31" fmla="*/ 39075 h 49502"/>
                <a:gd name="connsiteX32" fmla="*/ 80046 w 94700"/>
                <a:gd name="connsiteY32" fmla="*/ 41227 h 49502"/>
                <a:gd name="connsiteX33" fmla="*/ 88655 w 94700"/>
                <a:gd name="connsiteY33" fmla="*/ 41227 h 49502"/>
                <a:gd name="connsiteX34" fmla="*/ 88655 w 94700"/>
                <a:gd name="connsiteY34" fmla="*/ 43380 h 49502"/>
                <a:gd name="connsiteX35" fmla="*/ 90807 w 94700"/>
                <a:gd name="connsiteY35" fmla="*/ 43380 h 49502"/>
                <a:gd name="connsiteX36" fmla="*/ 90807 w 94700"/>
                <a:gd name="connsiteY36" fmla="*/ 45532 h 49502"/>
                <a:gd name="connsiteX37" fmla="*/ 95112 w 94700"/>
                <a:gd name="connsiteY37" fmla="*/ 45532 h 49502"/>
                <a:gd name="connsiteX38" fmla="*/ 95112 w 94700"/>
                <a:gd name="connsiteY38" fmla="*/ 49837 h 49502"/>
                <a:gd name="connsiteX39" fmla="*/ 90807 w 94700"/>
                <a:gd name="connsiteY39" fmla="*/ 49837 h 49502"/>
                <a:gd name="connsiteX40" fmla="*/ 90807 w 94700"/>
                <a:gd name="connsiteY40" fmla="*/ 47684 h 49502"/>
                <a:gd name="connsiteX41" fmla="*/ 86502 w 94700"/>
                <a:gd name="connsiteY41" fmla="*/ 47684 h 49502"/>
                <a:gd name="connsiteX42" fmla="*/ 86502 w 94700"/>
                <a:gd name="connsiteY42" fmla="*/ 45532 h 49502"/>
                <a:gd name="connsiteX43" fmla="*/ 82198 w 94700"/>
                <a:gd name="connsiteY43" fmla="*/ 45532 h 49502"/>
                <a:gd name="connsiteX44" fmla="*/ 82198 w 94700"/>
                <a:gd name="connsiteY44" fmla="*/ 43380 h 49502"/>
                <a:gd name="connsiteX45" fmla="*/ 69284 w 94700"/>
                <a:gd name="connsiteY45" fmla="*/ 43380 h 49502"/>
                <a:gd name="connsiteX46" fmla="*/ 69284 w 94700"/>
                <a:gd name="connsiteY46" fmla="*/ 41227 h 49502"/>
                <a:gd name="connsiteX47" fmla="*/ 60675 w 94700"/>
                <a:gd name="connsiteY47" fmla="*/ 41227 h 49502"/>
                <a:gd name="connsiteX48" fmla="*/ 60675 w 94700"/>
                <a:gd name="connsiteY48" fmla="*/ 39075 h 49502"/>
                <a:gd name="connsiteX49" fmla="*/ 52066 w 94700"/>
                <a:gd name="connsiteY49" fmla="*/ 39075 h 49502"/>
                <a:gd name="connsiteX50" fmla="*/ 52066 w 94700"/>
                <a:gd name="connsiteY50" fmla="*/ 36923 h 49502"/>
                <a:gd name="connsiteX51" fmla="*/ 15477 w 94700"/>
                <a:gd name="connsiteY51" fmla="*/ 36923 h 49502"/>
                <a:gd name="connsiteX52" fmla="*/ 15477 w 94700"/>
                <a:gd name="connsiteY52" fmla="*/ 39075 h 49502"/>
                <a:gd name="connsiteX53" fmla="*/ 411 w 94700"/>
                <a:gd name="connsiteY53" fmla="*/ 39075 h 49502"/>
                <a:gd name="connsiteX54" fmla="*/ 411 w 94700"/>
                <a:gd name="connsiteY54" fmla="*/ 36923 h 49502"/>
                <a:gd name="connsiteX55" fmla="*/ 13325 w 94700"/>
                <a:gd name="connsiteY55" fmla="*/ 36923 h 49502"/>
                <a:gd name="connsiteX56" fmla="*/ 13325 w 94700"/>
                <a:gd name="connsiteY56" fmla="*/ 34771 h 49502"/>
                <a:gd name="connsiteX57" fmla="*/ 11172 w 94700"/>
                <a:gd name="connsiteY57" fmla="*/ 34771 h 49502"/>
                <a:gd name="connsiteX58" fmla="*/ 11172 w 94700"/>
                <a:gd name="connsiteY58" fmla="*/ 32618 h 49502"/>
                <a:gd name="connsiteX59" fmla="*/ 13325 w 94700"/>
                <a:gd name="connsiteY59" fmla="*/ 32618 h 49502"/>
                <a:gd name="connsiteX60" fmla="*/ 13325 w 94700"/>
                <a:gd name="connsiteY60" fmla="*/ 30466 h 49502"/>
                <a:gd name="connsiteX61" fmla="*/ 19782 w 94700"/>
                <a:gd name="connsiteY61" fmla="*/ 30466 h 49502"/>
                <a:gd name="connsiteX62" fmla="*/ 19782 w 94700"/>
                <a:gd name="connsiteY62" fmla="*/ 32618 h 49502"/>
                <a:gd name="connsiteX63" fmla="*/ 17629 w 94700"/>
                <a:gd name="connsiteY63" fmla="*/ 32618 h 49502"/>
                <a:gd name="connsiteX64" fmla="*/ 17629 w 94700"/>
                <a:gd name="connsiteY64" fmla="*/ 34771 h 49502"/>
                <a:gd name="connsiteX65" fmla="*/ 47761 w 94700"/>
                <a:gd name="connsiteY65" fmla="*/ 34771 h 49502"/>
                <a:gd name="connsiteX66" fmla="*/ 47761 w 94700"/>
                <a:gd name="connsiteY66" fmla="*/ 32618 h 49502"/>
                <a:gd name="connsiteX67" fmla="*/ 43457 w 94700"/>
                <a:gd name="connsiteY67" fmla="*/ 32618 h 49502"/>
                <a:gd name="connsiteX68" fmla="*/ 43457 w 94700"/>
                <a:gd name="connsiteY68" fmla="*/ 30466 h 49502"/>
                <a:gd name="connsiteX69" fmla="*/ 52066 w 94700"/>
                <a:gd name="connsiteY69" fmla="*/ 30466 h 49502"/>
                <a:gd name="connsiteX70" fmla="*/ 52066 w 94700"/>
                <a:gd name="connsiteY70" fmla="*/ 28314 h 49502"/>
                <a:gd name="connsiteX71" fmla="*/ 54218 w 94700"/>
                <a:gd name="connsiteY71" fmla="*/ 28314 h 49502"/>
                <a:gd name="connsiteX72" fmla="*/ 54218 w 94700"/>
                <a:gd name="connsiteY72" fmla="*/ 26161 h 49502"/>
                <a:gd name="connsiteX73" fmla="*/ 47761 w 94700"/>
                <a:gd name="connsiteY73" fmla="*/ 26161 h 49502"/>
                <a:gd name="connsiteX74" fmla="*/ 47761 w 94700"/>
                <a:gd name="connsiteY74" fmla="*/ 24009 h 49502"/>
                <a:gd name="connsiteX75" fmla="*/ 43457 w 94700"/>
                <a:gd name="connsiteY75" fmla="*/ 24009 h 49502"/>
                <a:gd name="connsiteX76" fmla="*/ 43457 w 94700"/>
                <a:gd name="connsiteY76" fmla="*/ 21857 h 49502"/>
                <a:gd name="connsiteX77" fmla="*/ 26238 w 94700"/>
                <a:gd name="connsiteY77" fmla="*/ 21857 h 49502"/>
                <a:gd name="connsiteX78" fmla="*/ 26238 w 94700"/>
                <a:gd name="connsiteY78" fmla="*/ 19705 h 49502"/>
                <a:gd name="connsiteX79" fmla="*/ 24086 w 94700"/>
                <a:gd name="connsiteY79" fmla="*/ 19705 h 49502"/>
                <a:gd name="connsiteX80" fmla="*/ 24086 w 94700"/>
                <a:gd name="connsiteY80" fmla="*/ 17552 h 49502"/>
                <a:gd name="connsiteX81" fmla="*/ 17629 w 94700"/>
                <a:gd name="connsiteY81" fmla="*/ 17552 h 49502"/>
                <a:gd name="connsiteX82" fmla="*/ 17629 w 94700"/>
                <a:gd name="connsiteY82" fmla="*/ 13248 h 49502"/>
                <a:gd name="connsiteX83" fmla="*/ 11172 w 94700"/>
                <a:gd name="connsiteY83" fmla="*/ 13248 h 49502"/>
                <a:gd name="connsiteX84" fmla="*/ 11172 w 94700"/>
                <a:gd name="connsiteY84" fmla="*/ 11095 h 49502"/>
                <a:gd name="connsiteX85" fmla="*/ 9020 w 94700"/>
                <a:gd name="connsiteY85" fmla="*/ 11095 h 49502"/>
                <a:gd name="connsiteX86" fmla="*/ 9020 w 94700"/>
                <a:gd name="connsiteY86" fmla="*/ 8943 h 49502"/>
                <a:gd name="connsiteX87" fmla="*/ 6868 w 94700"/>
                <a:gd name="connsiteY87" fmla="*/ 8943 h 4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4700" h="49502">
                  <a:moveTo>
                    <a:pt x="6868" y="334"/>
                  </a:moveTo>
                  <a:lnTo>
                    <a:pt x="9020" y="334"/>
                  </a:lnTo>
                  <a:lnTo>
                    <a:pt x="9020" y="2486"/>
                  </a:lnTo>
                  <a:lnTo>
                    <a:pt x="11172" y="2486"/>
                  </a:lnTo>
                  <a:lnTo>
                    <a:pt x="11172" y="6791"/>
                  </a:lnTo>
                  <a:lnTo>
                    <a:pt x="13325" y="6791"/>
                  </a:lnTo>
                  <a:lnTo>
                    <a:pt x="13325" y="8943"/>
                  </a:lnTo>
                  <a:lnTo>
                    <a:pt x="17629" y="8943"/>
                  </a:lnTo>
                  <a:lnTo>
                    <a:pt x="17629" y="11095"/>
                  </a:lnTo>
                  <a:lnTo>
                    <a:pt x="19782" y="11095"/>
                  </a:lnTo>
                  <a:lnTo>
                    <a:pt x="19782" y="13248"/>
                  </a:lnTo>
                  <a:lnTo>
                    <a:pt x="30543" y="13248"/>
                  </a:lnTo>
                  <a:lnTo>
                    <a:pt x="30543" y="15400"/>
                  </a:lnTo>
                  <a:lnTo>
                    <a:pt x="43457" y="15400"/>
                  </a:lnTo>
                  <a:lnTo>
                    <a:pt x="43457" y="17552"/>
                  </a:lnTo>
                  <a:lnTo>
                    <a:pt x="52066" y="17552"/>
                  </a:lnTo>
                  <a:lnTo>
                    <a:pt x="52066" y="19705"/>
                  </a:lnTo>
                  <a:lnTo>
                    <a:pt x="60675" y="19705"/>
                  </a:lnTo>
                  <a:lnTo>
                    <a:pt x="60675" y="21857"/>
                  </a:lnTo>
                  <a:lnTo>
                    <a:pt x="77893" y="21857"/>
                  </a:lnTo>
                  <a:lnTo>
                    <a:pt x="77893" y="26161"/>
                  </a:lnTo>
                  <a:lnTo>
                    <a:pt x="95112" y="26161"/>
                  </a:lnTo>
                  <a:lnTo>
                    <a:pt x="95112" y="28314"/>
                  </a:lnTo>
                  <a:lnTo>
                    <a:pt x="86502" y="28314"/>
                  </a:lnTo>
                  <a:lnTo>
                    <a:pt x="86502" y="30466"/>
                  </a:lnTo>
                  <a:lnTo>
                    <a:pt x="84350" y="30466"/>
                  </a:lnTo>
                  <a:lnTo>
                    <a:pt x="84350" y="28314"/>
                  </a:lnTo>
                  <a:lnTo>
                    <a:pt x="73589" y="28314"/>
                  </a:lnTo>
                  <a:lnTo>
                    <a:pt x="73589" y="30466"/>
                  </a:lnTo>
                  <a:lnTo>
                    <a:pt x="71436" y="30466"/>
                  </a:lnTo>
                  <a:lnTo>
                    <a:pt x="71436" y="39075"/>
                  </a:lnTo>
                  <a:lnTo>
                    <a:pt x="80046" y="39075"/>
                  </a:lnTo>
                  <a:lnTo>
                    <a:pt x="80046" y="41227"/>
                  </a:lnTo>
                  <a:lnTo>
                    <a:pt x="88655" y="41227"/>
                  </a:lnTo>
                  <a:lnTo>
                    <a:pt x="88655" y="43380"/>
                  </a:lnTo>
                  <a:lnTo>
                    <a:pt x="90807" y="43380"/>
                  </a:lnTo>
                  <a:lnTo>
                    <a:pt x="90807" y="45532"/>
                  </a:lnTo>
                  <a:lnTo>
                    <a:pt x="95112" y="45532"/>
                  </a:lnTo>
                  <a:lnTo>
                    <a:pt x="95112" y="49837"/>
                  </a:lnTo>
                  <a:lnTo>
                    <a:pt x="90807" y="49837"/>
                  </a:lnTo>
                  <a:lnTo>
                    <a:pt x="90807" y="47684"/>
                  </a:lnTo>
                  <a:lnTo>
                    <a:pt x="86502" y="47684"/>
                  </a:lnTo>
                  <a:lnTo>
                    <a:pt x="86502" y="45532"/>
                  </a:lnTo>
                  <a:lnTo>
                    <a:pt x="82198" y="45532"/>
                  </a:lnTo>
                  <a:lnTo>
                    <a:pt x="82198" y="43380"/>
                  </a:lnTo>
                  <a:lnTo>
                    <a:pt x="69284" y="43380"/>
                  </a:lnTo>
                  <a:lnTo>
                    <a:pt x="69284" y="41227"/>
                  </a:lnTo>
                  <a:lnTo>
                    <a:pt x="60675" y="41227"/>
                  </a:lnTo>
                  <a:lnTo>
                    <a:pt x="60675" y="39075"/>
                  </a:lnTo>
                  <a:lnTo>
                    <a:pt x="52066" y="39075"/>
                  </a:lnTo>
                  <a:lnTo>
                    <a:pt x="52066" y="36923"/>
                  </a:lnTo>
                  <a:lnTo>
                    <a:pt x="15477" y="36923"/>
                  </a:lnTo>
                  <a:lnTo>
                    <a:pt x="15477" y="39075"/>
                  </a:lnTo>
                  <a:lnTo>
                    <a:pt x="411" y="39075"/>
                  </a:lnTo>
                  <a:lnTo>
                    <a:pt x="411" y="36923"/>
                  </a:lnTo>
                  <a:lnTo>
                    <a:pt x="13325" y="36923"/>
                  </a:lnTo>
                  <a:lnTo>
                    <a:pt x="13325" y="34771"/>
                  </a:lnTo>
                  <a:lnTo>
                    <a:pt x="11172" y="34771"/>
                  </a:lnTo>
                  <a:lnTo>
                    <a:pt x="11172" y="32618"/>
                  </a:lnTo>
                  <a:lnTo>
                    <a:pt x="13325" y="32618"/>
                  </a:lnTo>
                  <a:lnTo>
                    <a:pt x="13325" y="30466"/>
                  </a:lnTo>
                  <a:lnTo>
                    <a:pt x="19782" y="30466"/>
                  </a:lnTo>
                  <a:lnTo>
                    <a:pt x="19782" y="32618"/>
                  </a:lnTo>
                  <a:lnTo>
                    <a:pt x="17629" y="32618"/>
                  </a:lnTo>
                  <a:lnTo>
                    <a:pt x="17629" y="34771"/>
                  </a:lnTo>
                  <a:lnTo>
                    <a:pt x="47761" y="34771"/>
                  </a:lnTo>
                  <a:lnTo>
                    <a:pt x="47761" y="32618"/>
                  </a:lnTo>
                  <a:lnTo>
                    <a:pt x="43457" y="32618"/>
                  </a:lnTo>
                  <a:lnTo>
                    <a:pt x="43457" y="30466"/>
                  </a:lnTo>
                  <a:lnTo>
                    <a:pt x="52066" y="30466"/>
                  </a:lnTo>
                  <a:lnTo>
                    <a:pt x="52066" y="28314"/>
                  </a:lnTo>
                  <a:lnTo>
                    <a:pt x="54218" y="28314"/>
                  </a:lnTo>
                  <a:lnTo>
                    <a:pt x="54218" y="26161"/>
                  </a:lnTo>
                  <a:lnTo>
                    <a:pt x="47761" y="26161"/>
                  </a:lnTo>
                  <a:lnTo>
                    <a:pt x="47761" y="24009"/>
                  </a:lnTo>
                  <a:lnTo>
                    <a:pt x="43457" y="24009"/>
                  </a:lnTo>
                  <a:lnTo>
                    <a:pt x="43457" y="21857"/>
                  </a:lnTo>
                  <a:lnTo>
                    <a:pt x="26238" y="21857"/>
                  </a:lnTo>
                  <a:lnTo>
                    <a:pt x="26238" y="19705"/>
                  </a:lnTo>
                  <a:lnTo>
                    <a:pt x="24086" y="19705"/>
                  </a:lnTo>
                  <a:lnTo>
                    <a:pt x="24086" y="17552"/>
                  </a:lnTo>
                  <a:lnTo>
                    <a:pt x="17629" y="17552"/>
                  </a:lnTo>
                  <a:lnTo>
                    <a:pt x="17629" y="13248"/>
                  </a:lnTo>
                  <a:lnTo>
                    <a:pt x="11172" y="13248"/>
                  </a:lnTo>
                  <a:lnTo>
                    <a:pt x="11172" y="11095"/>
                  </a:lnTo>
                  <a:lnTo>
                    <a:pt x="9020" y="11095"/>
                  </a:lnTo>
                  <a:lnTo>
                    <a:pt x="9020" y="8943"/>
                  </a:lnTo>
                  <a:lnTo>
                    <a:pt x="6868" y="8943"/>
                  </a:lnTo>
                  <a:close/>
                </a:path>
              </a:pathLst>
            </a:custGeom>
            <a:solidFill>
              <a:srgbClr val="F4CEA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E24ECC07-355D-3272-7A26-7DBFF2452889}"/>
                </a:ext>
              </a:extLst>
            </p:cNvPr>
            <p:cNvSpPr/>
            <p:nvPr/>
          </p:nvSpPr>
          <p:spPr>
            <a:xfrm>
              <a:off x="12347707" y="7998921"/>
              <a:ext cx="34436" cy="36588"/>
            </a:xfrm>
            <a:custGeom>
              <a:avLst/>
              <a:gdLst>
                <a:gd name="connsiteX0" fmla="*/ 9075 w 34436"/>
                <a:gd name="connsiteY0" fmla="*/ 254 h 36588"/>
                <a:gd name="connsiteX1" fmla="*/ 21989 w 34436"/>
                <a:gd name="connsiteY1" fmla="*/ 254 h 36588"/>
                <a:gd name="connsiteX2" fmla="*/ 21989 w 34436"/>
                <a:gd name="connsiteY2" fmla="*/ 2406 h 36588"/>
                <a:gd name="connsiteX3" fmla="*/ 26293 w 34436"/>
                <a:gd name="connsiteY3" fmla="*/ 2406 h 36588"/>
                <a:gd name="connsiteX4" fmla="*/ 26293 w 34436"/>
                <a:gd name="connsiteY4" fmla="*/ 4559 h 36588"/>
                <a:gd name="connsiteX5" fmla="*/ 28446 w 34436"/>
                <a:gd name="connsiteY5" fmla="*/ 4559 h 36588"/>
                <a:gd name="connsiteX6" fmla="*/ 28446 w 34436"/>
                <a:gd name="connsiteY6" fmla="*/ 6711 h 36588"/>
                <a:gd name="connsiteX7" fmla="*/ 30598 w 34436"/>
                <a:gd name="connsiteY7" fmla="*/ 6711 h 36588"/>
                <a:gd name="connsiteX8" fmla="*/ 30598 w 34436"/>
                <a:gd name="connsiteY8" fmla="*/ 8863 h 36588"/>
                <a:gd name="connsiteX9" fmla="*/ 32750 w 34436"/>
                <a:gd name="connsiteY9" fmla="*/ 8863 h 36588"/>
                <a:gd name="connsiteX10" fmla="*/ 32750 w 34436"/>
                <a:gd name="connsiteY10" fmla="*/ 11015 h 36588"/>
                <a:gd name="connsiteX11" fmla="*/ 34903 w 34436"/>
                <a:gd name="connsiteY11" fmla="*/ 11015 h 36588"/>
                <a:gd name="connsiteX12" fmla="*/ 34903 w 34436"/>
                <a:gd name="connsiteY12" fmla="*/ 23929 h 36588"/>
                <a:gd name="connsiteX13" fmla="*/ 32750 w 34436"/>
                <a:gd name="connsiteY13" fmla="*/ 23929 h 36588"/>
                <a:gd name="connsiteX14" fmla="*/ 32750 w 34436"/>
                <a:gd name="connsiteY14" fmla="*/ 30386 h 36588"/>
                <a:gd name="connsiteX15" fmla="*/ 30598 w 34436"/>
                <a:gd name="connsiteY15" fmla="*/ 30386 h 36588"/>
                <a:gd name="connsiteX16" fmla="*/ 30598 w 34436"/>
                <a:gd name="connsiteY16" fmla="*/ 32538 h 36588"/>
                <a:gd name="connsiteX17" fmla="*/ 28446 w 34436"/>
                <a:gd name="connsiteY17" fmla="*/ 32538 h 36588"/>
                <a:gd name="connsiteX18" fmla="*/ 28446 w 34436"/>
                <a:gd name="connsiteY18" fmla="*/ 34691 h 36588"/>
                <a:gd name="connsiteX19" fmla="*/ 26293 w 34436"/>
                <a:gd name="connsiteY19" fmla="*/ 34691 h 36588"/>
                <a:gd name="connsiteX20" fmla="*/ 26293 w 34436"/>
                <a:gd name="connsiteY20" fmla="*/ 36843 h 36588"/>
                <a:gd name="connsiteX21" fmla="*/ 9075 w 34436"/>
                <a:gd name="connsiteY21" fmla="*/ 36843 h 36588"/>
                <a:gd name="connsiteX22" fmla="*/ 9075 w 34436"/>
                <a:gd name="connsiteY22" fmla="*/ 34691 h 36588"/>
                <a:gd name="connsiteX23" fmla="*/ 6923 w 34436"/>
                <a:gd name="connsiteY23" fmla="*/ 34691 h 36588"/>
                <a:gd name="connsiteX24" fmla="*/ 6923 w 34436"/>
                <a:gd name="connsiteY24" fmla="*/ 32538 h 36588"/>
                <a:gd name="connsiteX25" fmla="*/ 4771 w 34436"/>
                <a:gd name="connsiteY25" fmla="*/ 32538 h 36588"/>
                <a:gd name="connsiteX26" fmla="*/ 4771 w 34436"/>
                <a:gd name="connsiteY26" fmla="*/ 30386 h 36588"/>
                <a:gd name="connsiteX27" fmla="*/ 2618 w 34436"/>
                <a:gd name="connsiteY27" fmla="*/ 30386 h 36588"/>
                <a:gd name="connsiteX28" fmla="*/ 2618 w 34436"/>
                <a:gd name="connsiteY28" fmla="*/ 28234 h 36588"/>
                <a:gd name="connsiteX29" fmla="*/ 466 w 34436"/>
                <a:gd name="connsiteY29" fmla="*/ 28234 h 36588"/>
                <a:gd name="connsiteX30" fmla="*/ 466 w 34436"/>
                <a:gd name="connsiteY30" fmla="*/ 8863 h 36588"/>
                <a:gd name="connsiteX31" fmla="*/ 2618 w 34436"/>
                <a:gd name="connsiteY31" fmla="*/ 8863 h 36588"/>
                <a:gd name="connsiteX32" fmla="*/ 2618 w 34436"/>
                <a:gd name="connsiteY32" fmla="*/ 6711 h 36588"/>
                <a:gd name="connsiteX33" fmla="*/ 4771 w 34436"/>
                <a:gd name="connsiteY33" fmla="*/ 6711 h 36588"/>
                <a:gd name="connsiteX34" fmla="*/ 4771 w 34436"/>
                <a:gd name="connsiteY34" fmla="*/ 4559 h 36588"/>
                <a:gd name="connsiteX35" fmla="*/ 6923 w 34436"/>
                <a:gd name="connsiteY35" fmla="*/ 4559 h 36588"/>
                <a:gd name="connsiteX36" fmla="*/ 6923 w 34436"/>
                <a:gd name="connsiteY36" fmla="*/ 2406 h 36588"/>
                <a:gd name="connsiteX37" fmla="*/ 9075 w 34436"/>
                <a:gd name="connsiteY37" fmla="*/ 2406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436" h="36588">
                  <a:moveTo>
                    <a:pt x="9075" y="254"/>
                  </a:moveTo>
                  <a:lnTo>
                    <a:pt x="21989" y="254"/>
                  </a:lnTo>
                  <a:lnTo>
                    <a:pt x="21989" y="2406"/>
                  </a:lnTo>
                  <a:lnTo>
                    <a:pt x="26293" y="2406"/>
                  </a:lnTo>
                  <a:lnTo>
                    <a:pt x="26293" y="4559"/>
                  </a:lnTo>
                  <a:lnTo>
                    <a:pt x="28446" y="4559"/>
                  </a:lnTo>
                  <a:lnTo>
                    <a:pt x="28446" y="6711"/>
                  </a:lnTo>
                  <a:lnTo>
                    <a:pt x="30598" y="6711"/>
                  </a:lnTo>
                  <a:lnTo>
                    <a:pt x="30598" y="8863"/>
                  </a:lnTo>
                  <a:lnTo>
                    <a:pt x="32750" y="8863"/>
                  </a:lnTo>
                  <a:lnTo>
                    <a:pt x="32750" y="11015"/>
                  </a:lnTo>
                  <a:lnTo>
                    <a:pt x="34903" y="11015"/>
                  </a:lnTo>
                  <a:lnTo>
                    <a:pt x="34903" y="23929"/>
                  </a:lnTo>
                  <a:lnTo>
                    <a:pt x="32750" y="23929"/>
                  </a:lnTo>
                  <a:lnTo>
                    <a:pt x="32750" y="30386"/>
                  </a:lnTo>
                  <a:lnTo>
                    <a:pt x="30598" y="30386"/>
                  </a:lnTo>
                  <a:lnTo>
                    <a:pt x="30598" y="32538"/>
                  </a:lnTo>
                  <a:lnTo>
                    <a:pt x="28446" y="32538"/>
                  </a:lnTo>
                  <a:lnTo>
                    <a:pt x="28446" y="34691"/>
                  </a:lnTo>
                  <a:lnTo>
                    <a:pt x="26293" y="34691"/>
                  </a:lnTo>
                  <a:lnTo>
                    <a:pt x="26293" y="36843"/>
                  </a:lnTo>
                  <a:lnTo>
                    <a:pt x="9075" y="36843"/>
                  </a:lnTo>
                  <a:lnTo>
                    <a:pt x="9075" y="34691"/>
                  </a:lnTo>
                  <a:lnTo>
                    <a:pt x="6923" y="34691"/>
                  </a:lnTo>
                  <a:lnTo>
                    <a:pt x="6923" y="32538"/>
                  </a:lnTo>
                  <a:lnTo>
                    <a:pt x="4771" y="32538"/>
                  </a:lnTo>
                  <a:lnTo>
                    <a:pt x="4771" y="30386"/>
                  </a:lnTo>
                  <a:lnTo>
                    <a:pt x="2618" y="30386"/>
                  </a:lnTo>
                  <a:lnTo>
                    <a:pt x="2618" y="28234"/>
                  </a:lnTo>
                  <a:lnTo>
                    <a:pt x="466" y="28234"/>
                  </a:lnTo>
                  <a:lnTo>
                    <a:pt x="466" y="8863"/>
                  </a:lnTo>
                  <a:lnTo>
                    <a:pt x="2618" y="8863"/>
                  </a:lnTo>
                  <a:lnTo>
                    <a:pt x="2618" y="6711"/>
                  </a:lnTo>
                  <a:lnTo>
                    <a:pt x="4771" y="6711"/>
                  </a:lnTo>
                  <a:lnTo>
                    <a:pt x="4771" y="4559"/>
                  </a:lnTo>
                  <a:lnTo>
                    <a:pt x="6923" y="4559"/>
                  </a:lnTo>
                  <a:lnTo>
                    <a:pt x="6923" y="2406"/>
                  </a:lnTo>
                  <a:lnTo>
                    <a:pt x="9075" y="2406"/>
                  </a:lnTo>
                  <a:close/>
                </a:path>
              </a:pathLst>
            </a:custGeom>
            <a:solidFill>
              <a:srgbClr val="1E171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C9064929-537F-82F6-1261-1E0FBF16D6E5}"/>
                </a:ext>
              </a:extLst>
            </p:cNvPr>
            <p:cNvSpPr/>
            <p:nvPr/>
          </p:nvSpPr>
          <p:spPr>
            <a:xfrm>
              <a:off x="12642570" y="8597257"/>
              <a:ext cx="64568" cy="32284"/>
            </a:xfrm>
            <a:custGeom>
              <a:avLst/>
              <a:gdLst>
                <a:gd name="connsiteX0" fmla="*/ 2752 w 64568"/>
                <a:gd name="connsiteY0" fmla="*/ 532 h 32284"/>
                <a:gd name="connsiteX1" fmla="*/ 19971 w 64568"/>
                <a:gd name="connsiteY1" fmla="*/ 532 h 32284"/>
                <a:gd name="connsiteX2" fmla="*/ 19971 w 64568"/>
                <a:gd name="connsiteY2" fmla="*/ 2684 h 32284"/>
                <a:gd name="connsiteX3" fmla="*/ 28580 w 64568"/>
                <a:gd name="connsiteY3" fmla="*/ 2684 h 32284"/>
                <a:gd name="connsiteX4" fmla="*/ 28580 w 64568"/>
                <a:gd name="connsiteY4" fmla="*/ 4837 h 32284"/>
                <a:gd name="connsiteX5" fmla="*/ 32884 w 64568"/>
                <a:gd name="connsiteY5" fmla="*/ 4837 h 32284"/>
                <a:gd name="connsiteX6" fmla="*/ 32884 w 64568"/>
                <a:gd name="connsiteY6" fmla="*/ 6989 h 32284"/>
                <a:gd name="connsiteX7" fmla="*/ 39341 w 64568"/>
                <a:gd name="connsiteY7" fmla="*/ 6989 h 32284"/>
                <a:gd name="connsiteX8" fmla="*/ 39341 w 64568"/>
                <a:gd name="connsiteY8" fmla="*/ 9141 h 32284"/>
                <a:gd name="connsiteX9" fmla="*/ 43646 w 64568"/>
                <a:gd name="connsiteY9" fmla="*/ 9141 h 32284"/>
                <a:gd name="connsiteX10" fmla="*/ 43646 w 64568"/>
                <a:gd name="connsiteY10" fmla="*/ 11293 h 32284"/>
                <a:gd name="connsiteX11" fmla="*/ 47950 w 64568"/>
                <a:gd name="connsiteY11" fmla="*/ 11293 h 32284"/>
                <a:gd name="connsiteX12" fmla="*/ 47950 w 64568"/>
                <a:gd name="connsiteY12" fmla="*/ 13446 h 32284"/>
                <a:gd name="connsiteX13" fmla="*/ 52255 w 64568"/>
                <a:gd name="connsiteY13" fmla="*/ 13446 h 32284"/>
                <a:gd name="connsiteX14" fmla="*/ 52255 w 64568"/>
                <a:gd name="connsiteY14" fmla="*/ 15598 h 32284"/>
                <a:gd name="connsiteX15" fmla="*/ 56559 w 64568"/>
                <a:gd name="connsiteY15" fmla="*/ 15598 h 32284"/>
                <a:gd name="connsiteX16" fmla="*/ 56559 w 64568"/>
                <a:gd name="connsiteY16" fmla="*/ 17750 h 32284"/>
                <a:gd name="connsiteX17" fmla="*/ 58712 w 64568"/>
                <a:gd name="connsiteY17" fmla="*/ 17750 h 32284"/>
                <a:gd name="connsiteX18" fmla="*/ 58712 w 64568"/>
                <a:gd name="connsiteY18" fmla="*/ 19903 h 32284"/>
                <a:gd name="connsiteX19" fmla="*/ 63016 w 64568"/>
                <a:gd name="connsiteY19" fmla="*/ 19903 h 32284"/>
                <a:gd name="connsiteX20" fmla="*/ 63016 w 64568"/>
                <a:gd name="connsiteY20" fmla="*/ 22055 h 32284"/>
                <a:gd name="connsiteX21" fmla="*/ 65169 w 64568"/>
                <a:gd name="connsiteY21" fmla="*/ 22055 h 32284"/>
                <a:gd name="connsiteX22" fmla="*/ 65169 w 64568"/>
                <a:gd name="connsiteY22" fmla="*/ 28512 h 32284"/>
                <a:gd name="connsiteX23" fmla="*/ 63016 w 64568"/>
                <a:gd name="connsiteY23" fmla="*/ 28512 h 32284"/>
                <a:gd name="connsiteX24" fmla="*/ 63016 w 64568"/>
                <a:gd name="connsiteY24" fmla="*/ 30664 h 32284"/>
                <a:gd name="connsiteX25" fmla="*/ 60864 w 64568"/>
                <a:gd name="connsiteY25" fmla="*/ 30664 h 32284"/>
                <a:gd name="connsiteX26" fmla="*/ 60864 w 64568"/>
                <a:gd name="connsiteY26" fmla="*/ 32816 h 32284"/>
                <a:gd name="connsiteX27" fmla="*/ 47950 w 64568"/>
                <a:gd name="connsiteY27" fmla="*/ 32816 h 32284"/>
                <a:gd name="connsiteX28" fmla="*/ 47950 w 64568"/>
                <a:gd name="connsiteY28" fmla="*/ 30664 h 32284"/>
                <a:gd name="connsiteX29" fmla="*/ 43646 w 64568"/>
                <a:gd name="connsiteY29" fmla="*/ 30664 h 32284"/>
                <a:gd name="connsiteX30" fmla="*/ 43646 w 64568"/>
                <a:gd name="connsiteY30" fmla="*/ 28512 h 32284"/>
                <a:gd name="connsiteX31" fmla="*/ 39341 w 64568"/>
                <a:gd name="connsiteY31" fmla="*/ 28512 h 32284"/>
                <a:gd name="connsiteX32" fmla="*/ 39341 w 64568"/>
                <a:gd name="connsiteY32" fmla="*/ 26359 h 32284"/>
                <a:gd name="connsiteX33" fmla="*/ 32884 w 64568"/>
                <a:gd name="connsiteY33" fmla="*/ 26359 h 32284"/>
                <a:gd name="connsiteX34" fmla="*/ 32884 w 64568"/>
                <a:gd name="connsiteY34" fmla="*/ 24207 h 32284"/>
                <a:gd name="connsiteX35" fmla="*/ 28580 w 64568"/>
                <a:gd name="connsiteY35" fmla="*/ 24207 h 32284"/>
                <a:gd name="connsiteX36" fmla="*/ 28580 w 64568"/>
                <a:gd name="connsiteY36" fmla="*/ 22055 h 32284"/>
                <a:gd name="connsiteX37" fmla="*/ 24275 w 64568"/>
                <a:gd name="connsiteY37" fmla="*/ 22055 h 32284"/>
                <a:gd name="connsiteX38" fmla="*/ 24275 w 64568"/>
                <a:gd name="connsiteY38" fmla="*/ 19903 h 32284"/>
                <a:gd name="connsiteX39" fmla="*/ 19971 w 64568"/>
                <a:gd name="connsiteY39" fmla="*/ 19903 h 32284"/>
                <a:gd name="connsiteX40" fmla="*/ 19971 w 64568"/>
                <a:gd name="connsiteY40" fmla="*/ 17750 h 32284"/>
                <a:gd name="connsiteX41" fmla="*/ 15666 w 64568"/>
                <a:gd name="connsiteY41" fmla="*/ 17750 h 32284"/>
                <a:gd name="connsiteX42" fmla="*/ 15666 w 64568"/>
                <a:gd name="connsiteY42" fmla="*/ 15598 h 32284"/>
                <a:gd name="connsiteX43" fmla="*/ 11361 w 64568"/>
                <a:gd name="connsiteY43" fmla="*/ 15598 h 32284"/>
                <a:gd name="connsiteX44" fmla="*/ 11361 w 64568"/>
                <a:gd name="connsiteY44" fmla="*/ 13446 h 32284"/>
                <a:gd name="connsiteX45" fmla="*/ 7057 w 64568"/>
                <a:gd name="connsiteY45" fmla="*/ 13446 h 32284"/>
                <a:gd name="connsiteX46" fmla="*/ 7057 w 64568"/>
                <a:gd name="connsiteY46" fmla="*/ 11293 h 32284"/>
                <a:gd name="connsiteX47" fmla="*/ 4905 w 64568"/>
                <a:gd name="connsiteY47" fmla="*/ 11293 h 32284"/>
                <a:gd name="connsiteX48" fmla="*/ 4905 w 64568"/>
                <a:gd name="connsiteY48" fmla="*/ 9141 h 32284"/>
                <a:gd name="connsiteX49" fmla="*/ 2752 w 64568"/>
                <a:gd name="connsiteY49" fmla="*/ 9141 h 32284"/>
                <a:gd name="connsiteX50" fmla="*/ 2752 w 64568"/>
                <a:gd name="connsiteY50" fmla="*/ 6989 h 32284"/>
                <a:gd name="connsiteX51" fmla="*/ 600 w 64568"/>
                <a:gd name="connsiteY51" fmla="*/ 6989 h 32284"/>
                <a:gd name="connsiteX52" fmla="*/ 600 w 64568"/>
                <a:gd name="connsiteY52" fmla="*/ 2684 h 32284"/>
                <a:gd name="connsiteX53" fmla="*/ 2752 w 64568"/>
                <a:gd name="connsiteY53" fmla="*/ 2684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4568" h="32284">
                  <a:moveTo>
                    <a:pt x="2752" y="532"/>
                  </a:moveTo>
                  <a:lnTo>
                    <a:pt x="19971" y="532"/>
                  </a:lnTo>
                  <a:lnTo>
                    <a:pt x="19971" y="2684"/>
                  </a:lnTo>
                  <a:lnTo>
                    <a:pt x="28580" y="2684"/>
                  </a:lnTo>
                  <a:lnTo>
                    <a:pt x="28580" y="4837"/>
                  </a:lnTo>
                  <a:lnTo>
                    <a:pt x="32884" y="4837"/>
                  </a:lnTo>
                  <a:lnTo>
                    <a:pt x="32884" y="6989"/>
                  </a:lnTo>
                  <a:lnTo>
                    <a:pt x="39341" y="6989"/>
                  </a:lnTo>
                  <a:lnTo>
                    <a:pt x="39341" y="9141"/>
                  </a:lnTo>
                  <a:lnTo>
                    <a:pt x="43646" y="9141"/>
                  </a:lnTo>
                  <a:lnTo>
                    <a:pt x="43646" y="11293"/>
                  </a:lnTo>
                  <a:lnTo>
                    <a:pt x="47950" y="11293"/>
                  </a:lnTo>
                  <a:lnTo>
                    <a:pt x="47950" y="13446"/>
                  </a:lnTo>
                  <a:lnTo>
                    <a:pt x="52255" y="13446"/>
                  </a:lnTo>
                  <a:lnTo>
                    <a:pt x="52255" y="15598"/>
                  </a:lnTo>
                  <a:lnTo>
                    <a:pt x="56559" y="15598"/>
                  </a:lnTo>
                  <a:lnTo>
                    <a:pt x="56559" y="17750"/>
                  </a:lnTo>
                  <a:lnTo>
                    <a:pt x="58712" y="17750"/>
                  </a:lnTo>
                  <a:lnTo>
                    <a:pt x="58712" y="19903"/>
                  </a:lnTo>
                  <a:lnTo>
                    <a:pt x="63016" y="19903"/>
                  </a:lnTo>
                  <a:lnTo>
                    <a:pt x="63016" y="22055"/>
                  </a:lnTo>
                  <a:lnTo>
                    <a:pt x="65169" y="22055"/>
                  </a:lnTo>
                  <a:lnTo>
                    <a:pt x="65169" y="28512"/>
                  </a:lnTo>
                  <a:lnTo>
                    <a:pt x="63016" y="28512"/>
                  </a:lnTo>
                  <a:lnTo>
                    <a:pt x="63016" y="30664"/>
                  </a:lnTo>
                  <a:lnTo>
                    <a:pt x="60864" y="30664"/>
                  </a:lnTo>
                  <a:lnTo>
                    <a:pt x="60864" y="32816"/>
                  </a:lnTo>
                  <a:lnTo>
                    <a:pt x="47950" y="32816"/>
                  </a:lnTo>
                  <a:lnTo>
                    <a:pt x="47950" y="30664"/>
                  </a:lnTo>
                  <a:lnTo>
                    <a:pt x="43646" y="30664"/>
                  </a:lnTo>
                  <a:lnTo>
                    <a:pt x="43646" y="28512"/>
                  </a:lnTo>
                  <a:lnTo>
                    <a:pt x="39341" y="28512"/>
                  </a:lnTo>
                  <a:lnTo>
                    <a:pt x="39341" y="26359"/>
                  </a:lnTo>
                  <a:lnTo>
                    <a:pt x="32884" y="26359"/>
                  </a:lnTo>
                  <a:lnTo>
                    <a:pt x="32884" y="24207"/>
                  </a:lnTo>
                  <a:lnTo>
                    <a:pt x="28580" y="24207"/>
                  </a:lnTo>
                  <a:lnTo>
                    <a:pt x="28580" y="22055"/>
                  </a:lnTo>
                  <a:lnTo>
                    <a:pt x="24275" y="22055"/>
                  </a:lnTo>
                  <a:lnTo>
                    <a:pt x="24275" y="19903"/>
                  </a:lnTo>
                  <a:lnTo>
                    <a:pt x="19971" y="19903"/>
                  </a:lnTo>
                  <a:lnTo>
                    <a:pt x="19971" y="17750"/>
                  </a:lnTo>
                  <a:lnTo>
                    <a:pt x="15666" y="17750"/>
                  </a:lnTo>
                  <a:lnTo>
                    <a:pt x="15666" y="15598"/>
                  </a:lnTo>
                  <a:lnTo>
                    <a:pt x="11361" y="15598"/>
                  </a:lnTo>
                  <a:lnTo>
                    <a:pt x="11361" y="13446"/>
                  </a:lnTo>
                  <a:lnTo>
                    <a:pt x="7057" y="13446"/>
                  </a:lnTo>
                  <a:lnTo>
                    <a:pt x="7057" y="11293"/>
                  </a:lnTo>
                  <a:lnTo>
                    <a:pt x="4905" y="11293"/>
                  </a:lnTo>
                  <a:lnTo>
                    <a:pt x="4905" y="9141"/>
                  </a:lnTo>
                  <a:lnTo>
                    <a:pt x="2752" y="9141"/>
                  </a:lnTo>
                  <a:lnTo>
                    <a:pt x="2752" y="6989"/>
                  </a:lnTo>
                  <a:lnTo>
                    <a:pt x="600" y="6989"/>
                  </a:lnTo>
                  <a:lnTo>
                    <a:pt x="600" y="2684"/>
                  </a:lnTo>
                  <a:lnTo>
                    <a:pt x="2752" y="2684"/>
                  </a:lnTo>
                  <a:close/>
                </a:path>
              </a:pathLst>
            </a:custGeom>
            <a:solidFill>
              <a:srgbClr val="0C0E2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34799EAF-7AC8-2404-C831-19CD79416C2D}"/>
                </a:ext>
              </a:extLst>
            </p:cNvPr>
            <p:cNvSpPr/>
            <p:nvPr/>
          </p:nvSpPr>
          <p:spPr>
            <a:xfrm>
              <a:off x="12061453" y="8978211"/>
              <a:ext cx="36588" cy="88243"/>
            </a:xfrm>
            <a:custGeom>
              <a:avLst/>
              <a:gdLst>
                <a:gd name="connsiteX0" fmla="*/ 32628 w 36588"/>
                <a:gd name="connsiteY0" fmla="*/ 709 h 88243"/>
                <a:gd name="connsiteX1" fmla="*/ 36933 w 36588"/>
                <a:gd name="connsiteY1" fmla="*/ 709 h 88243"/>
                <a:gd name="connsiteX2" fmla="*/ 36933 w 36588"/>
                <a:gd name="connsiteY2" fmla="*/ 17927 h 88243"/>
                <a:gd name="connsiteX3" fmla="*/ 34781 w 36588"/>
                <a:gd name="connsiteY3" fmla="*/ 17927 h 88243"/>
                <a:gd name="connsiteX4" fmla="*/ 34781 w 36588"/>
                <a:gd name="connsiteY4" fmla="*/ 24384 h 88243"/>
                <a:gd name="connsiteX5" fmla="*/ 32628 w 36588"/>
                <a:gd name="connsiteY5" fmla="*/ 24384 h 88243"/>
                <a:gd name="connsiteX6" fmla="*/ 32628 w 36588"/>
                <a:gd name="connsiteY6" fmla="*/ 32993 h 88243"/>
                <a:gd name="connsiteX7" fmla="*/ 30476 w 36588"/>
                <a:gd name="connsiteY7" fmla="*/ 32993 h 88243"/>
                <a:gd name="connsiteX8" fmla="*/ 30476 w 36588"/>
                <a:gd name="connsiteY8" fmla="*/ 37298 h 88243"/>
                <a:gd name="connsiteX9" fmla="*/ 28324 w 36588"/>
                <a:gd name="connsiteY9" fmla="*/ 37298 h 88243"/>
                <a:gd name="connsiteX10" fmla="*/ 28324 w 36588"/>
                <a:gd name="connsiteY10" fmla="*/ 41602 h 88243"/>
                <a:gd name="connsiteX11" fmla="*/ 26171 w 36588"/>
                <a:gd name="connsiteY11" fmla="*/ 41602 h 88243"/>
                <a:gd name="connsiteX12" fmla="*/ 26171 w 36588"/>
                <a:gd name="connsiteY12" fmla="*/ 45907 h 88243"/>
                <a:gd name="connsiteX13" fmla="*/ 24019 w 36588"/>
                <a:gd name="connsiteY13" fmla="*/ 45907 h 88243"/>
                <a:gd name="connsiteX14" fmla="*/ 24019 w 36588"/>
                <a:gd name="connsiteY14" fmla="*/ 54516 h 88243"/>
                <a:gd name="connsiteX15" fmla="*/ 21867 w 36588"/>
                <a:gd name="connsiteY15" fmla="*/ 54516 h 88243"/>
                <a:gd name="connsiteX16" fmla="*/ 21867 w 36588"/>
                <a:gd name="connsiteY16" fmla="*/ 56668 h 88243"/>
                <a:gd name="connsiteX17" fmla="*/ 19715 w 36588"/>
                <a:gd name="connsiteY17" fmla="*/ 56668 h 88243"/>
                <a:gd name="connsiteX18" fmla="*/ 19715 w 36588"/>
                <a:gd name="connsiteY18" fmla="*/ 63125 h 88243"/>
                <a:gd name="connsiteX19" fmla="*/ 17562 w 36588"/>
                <a:gd name="connsiteY19" fmla="*/ 63125 h 88243"/>
                <a:gd name="connsiteX20" fmla="*/ 17562 w 36588"/>
                <a:gd name="connsiteY20" fmla="*/ 67430 h 88243"/>
                <a:gd name="connsiteX21" fmla="*/ 15410 w 36588"/>
                <a:gd name="connsiteY21" fmla="*/ 67430 h 88243"/>
                <a:gd name="connsiteX22" fmla="*/ 15410 w 36588"/>
                <a:gd name="connsiteY22" fmla="*/ 73887 h 88243"/>
                <a:gd name="connsiteX23" fmla="*/ 13258 w 36588"/>
                <a:gd name="connsiteY23" fmla="*/ 73887 h 88243"/>
                <a:gd name="connsiteX24" fmla="*/ 13258 w 36588"/>
                <a:gd name="connsiteY24" fmla="*/ 76039 h 88243"/>
                <a:gd name="connsiteX25" fmla="*/ 11105 w 36588"/>
                <a:gd name="connsiteY25" fmla="*/ 76039 h 88243"/>
                <a:gd name="connsiteX26" fmla="*/ 11105 w 36588"/>
                <a:gd name="connsiteY26" fmla="*/ 80344 h 88243"/>
                <a:gd name="connsiteX27" fmla="*/ 6801 w 36588"/>
                <a:gd name="connsiteY27" fmla="*/ 80344 h 88243"/>
                <a:gd name="connsiteX28" fmla="*/ 6801 w 36588"/>
                <a:gd name="connsiteY28" fmla="*/ 82496 h 88243"/>
                <a:gd name="connsiteX29" fmla="*/ 4649 w 36588"/>
                <a:gd name="connsiteY29" fmla="*/ 82496 h 88243"/>
                <a:gd name="connsiteX30" fmla="*/ 4649 w 36588"/>
                <a:gd name="connsiteY30" fmla="*/ 84648 h 88243"/>
                <a:gd name="connsiteX31" fmla="*/ 2496 w 36588"/>
                <a:gd name="connsiteY31" fmla="*/ 84648 h 88243"/>
                <a:gd name="connsiteX32" fmla="*/ 2496 w 36588"/>
                <a:gd name="connsiteY32" fmla="*/ 88953 h 88243"/>
                <a:gd name="connsiteX33" fmla="*/ 344 w 36588"/>
                <a:gd name="connsiteY33" fmla="*/ 88953 h 88243"/>
                <a:gd name="connsiteX34" fmla="*/ 344 w 36588"/>
                <a:gd name="connsiteY34" fmla="*/ 82496 h 88243"/>
                <a:gd name="connsiteX35" fmla="*/ 2496 w 36588"/>
                <a:gd name="connsiteY35" fmla="*/ 82496 h 88243"/>
                <a:gd name="connsiteX36" fmla="*/ 2496 w 36588"/>
                <a:gd name="connsiteY36" fmla="*/ 65278 h 88243"/>
                <a:gd name="connsiteX37" fmla="*/ 4649 w 36588"/>
                <a:gd name="connsiteY37" fmla="*/ 65278 h 88243"/>
                <a:gd name="connsiteX38" fmla="*/ 4649 w 36588"/>
                <a:gd name="connsiteY38" fmla="*/ 60973 h 88243"/>
                <a:gd name="connsiteX39" fmla="*/ 6801 w 36588"/>
                <a:gd name="connsiteY39" fmla="*/ 60973 h 88243"/>
                <a:gd name="connsiteX40" fmla="*/ 6801 w 36588"/>
                <a:gd name="connsiteY40" fmla="*/ 54516 h 88243"/>
                <a:gd name="connsiteX41" fmla="*/ 8953 w 36588"/>
                <a:gd name="connsiteY41" fmla="*/ 54516 h 88243"/>
                <a:gd name="connsiteX42" fmla="*/ 8953 w 36588"/>
                <a:gd name="connsiteY42" fmla="*/ 50212 h 88243"/>
                <a:gd name="connsiteX43" fmla="*/ 11105 w 36588"/>
                <a:gd name="connsiteY43" fmla="*/ 50212 h 88243"/>
                <a:gd name="connsiteX44" fmla="*/ 11105 w 36588"/>
                <a:gd name="connsiteY44" fmla="*/ 43755 h 88243"/>
                <a:gd name="connsiteX45" fmla="*/ 13258 w 36588"/>
                <a:gd name="connsiteY45" fmla="*/ 43755 h 88243"/>
                <a:gd name="connsiteX46" fmla="*/ 13258 w 36588"/>
                <a:gd name="connsiteY46" fmla="*/ 37298 h 88243"/>
                <a:gd name="connsiteX47" fmla="*/ 15410 w 36588"/>
                <a:gd name="connsiteY47" fmla="*/ 37298 h 88243"/>
                <a:gd name="connsiteX48" fmla="*/ 15410 w 36588"/>
                <a:gd name="connsiteY48" fmla="*/ 32993 h 88243"/>
                <a:gd name="connsiteX49" fmla="*/ 17562 w 36588"/>
                <a:gd name="connsiteY49" fmla="*/ 32993 h 88243"/>
                <a:gd name="connsiteX50" fmla="*/ 17562 w 36588"/>
                <a:gd name="connsiteY50" fmla="*/ 28689 h 88243"/>
                <a:gd name="connsiteX51" fmla="*/ 19715 w 36588"/>
                <a:gd name="connsiteY51" fmla="*/ 28689 h 88243"/>
                <a:gd name="connsiteX52" fmla="*/ 19715 w 36588"/>
                <a:gd name="connsiteY52" fmla="*/ 22232 h 88243"/>
                <a:gd name="connsiteX53" fmla="*/ 21867 w 36588"/>
                <a:gd name="connsiteY53" fmla="*/ 22232 h 88243"/>
                <a:gd name="connsiteX54" fmla="*/ 21867 w 36588"/>
                <a:gd name="connsiteY54" fmla="*/ 17927 h 88243"/>
                <a:gd name="connsiteX55" fmla="*/ 24019 w 36588"/>
                <a:gd name="connsiteY55" fmla="*/ 17927 h 88243"/>
                <a:gd name="connsiteX56" fmla="*/ 24019 w 36588"/>
                <a:gd name="connsiteY56" fmla="*/ 13623 h 88243"/>
                <a:gd name="connsiteX57" fmla="*/ 26171 w 36588"/>
                <a:gd name="connsiteY57" fmla="*/ 13623 h 88243"/>
                <a:gd name="connsiteX58" fmla="*/ 26171 w 36588"/>
                <a:gd name="connsiteY58" fmla="*/ 11470 h 88243"/>
                <a:gd name="connsiteX59" fmla="*/ 28324 w 36588"/>
                <a:gd name="connsiteY59" fmla="*/ 11470 h 88243"/>
                <a:gd name="connsiteX60" fmla="*/ 28324 w 36588"/>
                <a:gd name="connsiteY60" fmla="*/ 5014 h 88243"/>
                <a:gd name="connsiteX61" fmla="*/ 30476 w 36588"/>
                <a:gd name="connsiteY61" fmla="*/ 5014 h 88243"/>
                <a:gd name="connsiteX62" fmla="*/ 30476 w 36588"/>
                <a:gd name="connsiteY62" fmla="*/ 2861 h 88243"/>
                <a:gd name="connsiteX63" fmla="*/ 32628 w 36588"/>
                <a:gd name="connsiteY63" fmla="*/ 2861 h 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6588" h="88243">
                  <a:moveTo>
                    <a:pt x="32628" y="709"/>
                  </a:moveTo>
                  <a:lnTo>
                    <a:pt x="36933" y="709"/>
                  </a:lnTo>
                  <a:lnTo>
                    <a:pt x="36933" y="17927"/>
                  </a:lnTo>
                  <a:lnTo>
                    <a:pt x="34781" y="17927"/>
                  </a:lnTo>
                  <a:lnTo>
                    <a:pt x="34781" y="24384"/>
                  </a:lnTo>
                  <a:lnTo>
                    <a:pt x="32628" y="24384"/>
                  </a:lnTo>
                  <a:lnTo>
                    <a:pt x="32628" y="32993"/>
                  </a:lnTo>
                  <a:lnTo>
                    <a:pt x="30476" y="32993"/>
                  </a:lnTo>
                  <a:lnTo>
                    <a:pt x="30476" y="37298"/>
                  </a:lnTo>
                  <a:lnTo>
                    <a:pt x="28324" y="37298"/>
                  </a:lnTo>
                  <a:lnTo>
                    <a:pt x="28324" y="41602"/>
                  </a:lnTo>
                  <a:lnTo>
                    <a:pt x="26171" y="41602"/>
                  </a:lnTo>
                  <a:lnTo>
                    <a:pt x="26171" y="45907"/>
                  </a:lnTo>
                  <a:lnTo>
                    <a:pt x="24019" y="45907"/>
                  </a:lnTo>
                  <a:lnTo>
                    <a:pt x="24019" y="54516"/>
                  </a:lnTo>
                  <a:lnTo>
                    <a:pt x="21867" y="54516"/>
                  </a:lnTo>
                  <a:lnTo>
                    <a:pt x="21867" y="56668"/>
                  </a:lnTo>
                  <a:lnTo>
                    <a:pt x="19715" y="56668"/>
                  </a:lnTo>
                  <a:lnTo>
                    <a:pt x="19715" y="63125"/>
                  </a:lnTo>
                  <a:lnTo>
                    <a:pt x="17562" y="63125"/>
                  </a:lnTo>
                  <a:lnTo>
                    <a:pt x="17562" y="67430"/>
                  </a:lnTo>
                  <a:lnTo>
                    <a:pt x="15410" y="67430"/>
                  </a:lnTo>
                  <a:lnTo>
                    <a:pt x="15410" y="73887"/>
                  </a:lnTo>
                  <a:lnTo>
                    <a:pt x="13258" y="73887"/>
                  </a:lnTo>
                  <a:lnTo>
                    <a:pt x="13258" y="76039"/>
                  </a:lnTo>
                  <a:lnTo>
                    <a:pt x="11105" y="76039"/>
                  </a:lnTo>
                  <a:lnTo>
                    <a:pt x="11105" y="80344"/>
                  </a:lnTo>
                  <a:lnTo>
                    <a:pt x="6801" y="80344"/>
                  </a:lnTo>
                  <a:lnTo>
                    <a:pt x="6801" y="82496"/>
                  </a:lnTo>
                  <a:lnTo>
                    <a:pt x="4649" y="82496"/>
                  </a:lnTo>
                  <a:lnTo>
                    <a:pt x="4649" y="84648"/>
                  </a:lnTo>
                  <a:lnTo>
                    <a:pt x="2496" y="84648"/>
                  </a:lnTo>
                  <a:lnTo>
                    <a:pt x="2496" y="88953"/>
                  </a:lnTo>
                  <a:lnTo>
                    <a:pt x="344" y="88953"/>
                  </a:lnTo>
                  <a:lnTo>
                    <a:pt x="344" y="82496"/>
                  </a:lnTo>
                  <a:lnTo>
                    <a:pt x="2496" y="82496"/>
                  </a:lnTo>
                  <a:lnTo>
                    <a:pt x="2496" y="65278"/>
                  </a:lnTo>
                  <a:lnTo>
                    <a:pt x="4649" y="65278"/>
                  </a:lnTo>
                  <a:lnTo>
                    <a:pt x="4649" y="60973"/>
                  </a:lnTo>
                  <a:lnTo>
                    <a:pt x="6801" y="60973"/>
                  </a:lnTo>
                  <a:lnTo>
                    <a:pt x="6801" y="54516"/>
                  </a:lnTo>
                  <a:lnTo>
                    <a:pt x="8953" y="54516"/>
                  </a:lnTo>
                  <a:lnTo>
                    <a:pt x="8953" y="50212"/>
                  </a:lnTo>
                  <a:lnTo>
                    <a:pt x="11105" y="50212"/>
                  </a:lnTo>
                  <a:lnTo>
                    <a:pt x="11105" y="43755"/>
                  </a:lnTo>
                  <a:lnTo>
                    <a:pt x="13258" y="43755"/>
                  </a:lnTo>
                  <a:lnTo>
                    <a:pt x="13258" y="37298"/>
                  </a:lnTo>
                  <a:lnTo>
                    <a:pt x="15410" y="37298"/>
                  </a:lnTo>
                  <a:lnTo>
                    <a:pt x="15410" y="32993"/>
                  </a:lnTo>
                  <a:lnTo>
                    <a:pt x="17562" y="32993"/>
                  </a:lnTo>
                  <a:lnTo>
                    <a:pt x="17562" y="28689"/>
                  </a:lnTo>
                  <a:lnTo>
                    <a:pt x="19715" y="28689"/>
                  </a:lnTo>
                  <a:lnTo>
                    <a:pt x="19715" y="22232"/>
                  </a:lnTo>
                  <a:lnTo>
                    <a:pt x="21867" y="22232"/>
                  </a:lnTo>
                  <a:lnTo>
                    <a:pt x="21867" y="17927"/>
                  </a:lnTo>
                  <a:lnTo>
                    <a:pt x="24019" y="17927"/>
                  </a:lnTo>
                  <a:lnTo>
                    <a:pt x="24019" y="13623"/>
                  </a:lnTo>
                  <a:lnTo>
                    <a:pt x="26171" y="13623"/>
                  </a:lnTo>
                  <a:lnTo>
                    <a:pt x="26171" y="11470"/>
                  </a:lnTo>
                  <a:lnTo>
                    <a:pt x="28324" y="11470"/>
                  </a:lnTo>
                  <a:lnTo>
                    <a:pt x="28324" y="5014"/>
                  </a:lnTo>
                  <a:lnTo>
                    <a:pt x="30476" y="5014"/>
                  </a:lnTo>
                  <a:lnTo>
                    <a:pt x="30476" y="2861"/>
                  </a:lnTo>
                  <a:lnTo>
                    <a:pt x="32628" y="2861"/>
                  </a:lnTo>
                  <a:close/>
                </a:path>
              </a:pathLst>
            </a:custGeom>
            <a:solidFill>
              <a:srgbClr val="F0E9D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EA5B6C37-5E1A-C381-95E5-52D29D1B7E4D}"/>
                </a:ext>
              </a:extLst>
            </p:cNvPr>
            <p:cNvSpPr/>
            <p:nvPr/>
          </p:nvSpPr>
          <p:spPr>
            <a:xfrm>
              <a:off x="12756641" y="8933013"/>
              <a:ext cx="75330" cy="83939"/>
            </a:xfrm>
            <a:custGeom>
              <a:avLst/>
              <a:gdLst>
                <a:gd name="connsiteX0" fmla="*/ 20032 w 75330"/>
                <a:gd name="connsiteY0" fmla="*/ 688 h 83939"/>
                <a:gd name="connsiteX1" fmla="*/ 32945 w 75330"/>
                <a:gd name="connsiteY1" fmla="*/ 688 h 83939"/>
                <a:gd name="connsiteX2" fmla="*/ 32945 w 75330"/>
                <a:gd name="connsiteY2" fmla="*/ 2840 h 83939"/>
                <a:gd name="connsiteX3" fmla="*/ 35098 w 75330"/>
                <a:gd name="connsiteY3" fmla="*/ 2840 h 83939"/>
                <a:gd name="connsiteX4" fmla="*/ 35098 w 75330"/>
                <a:gd name="connsiteY4" fmla="*/ 688 h 83939"/>
                <a:gd name="connsiteX5" fmla="*/ 45859 w 75330"/>
                <a:gd name="connsiteY5" fmla="*/ 688 h 83939"/>
                <a:gd name="connsiteX6" fmla="*/ 45859 w 75330"/>
                <a:gd name="connsiteY6" fmla="*/ 2840 h 83939"/>
                <a:gd name="connsiteX7" fmla="*/ 48011 w 75330"/>
                <a:gd name="connsiteY7" fmla="*/ 2840 h 83939"/>
                <a:gd name="connsiteX8" fmla="*/ 48011 w 75330"/>
                <a:gd name="connsiteY8" fmla="*/ 4993 h 83939"/>
                <a:gd name="connsiteX9" fmla="*/ 50164 w 75330"/>
                <a:gd name="connsiteY9" fmla="*/ 4993 h 83939"/>
                <a:gd name="connsiteX10" fmla="*/ 50164 w 75330"/>
                <a:gd name="connsiteY10" fmla="*/ 7145 h 83939"/>
                <a:gd name="connsiteX11" fmla="*/ 52316 w 75330"/>
                <a:gd name="connsiteY11" fmla="*/ 7145 h 83939"/>
                <a:gd name="connsiteX12" fmla="*/ 52316 w 75330"/>
                <a:gd name="connsiteY12" fmla="*/ 9297 h 83939"/>
                <a:gd name="connsiteX13" fmla="*/ 54468 w 75330"/>
                <a:gd name="connsiteY13" fmla="*/ 9297 h 83939"/>
                <a:gd name="connsiteX14" fmla="*/ 54468 w 75330"/>
                <a:gd name="connsiteY14" fmla="*/ 11449 h 83939"/>
                <a:gd name="connsiteX15" fmla="*/ 58773 w 75330"/>
                <a:gd name="connsiteY15" fmla="*/ 11449 h 83939"/>
                <a:gd name="connsiteX16" fmla="*/ 58773 w 75330"/>
                <a:gd name="connsiteY16" fmla="*/ 13602 h 83939"/>
                <a:gd name="connsiteX17" fmla="*/ 63077 w 75330"/>
                <a:gd name="connsiteY17" fmla="*/ 13602 h 83939"/>
                <a:gd name="connsiteX18" fmla="*/ 63077 w 75330"/>
                <a:gd name="connsiteY18" fmla="*/ 15754 h 83939"/>
                <a:gd name="connsiteX19" fmla="*/ 65230 w 75330"/>
                <a:gd name="connsiteY19" fmla="*/ 15754 h 83939"/>
                <a:gd name="connsiteX20" fmla="*/ 65230 w 75330"/>
                <a:gd name="connsiteY20" fmla="*/ 30820 h 83939"/>
                <a:gd name="connsiteX21" fmla="*/ 67382 w 75330"/>
                <a:gd name="connsiteY21" fmla="*/ 30820 h 83939"/>
                <a:gd name="connsiteX22" fmla="*/ 67382 w 75330"/>
                <a:gd name="connsiteY22" fmla="*/ 35125 h 83939"/>
                <a:gd name="connsiteX23" fmla="*/ 69534 w 75330"/>
                <a:gd name="connsiteY23" fmla="*/ 35125 h 83939"/>
                <a:gd name="connsiteX24" fmla="*/ 69534 w 75330"/>
                <a:gd name="connsiteY24" fmla="*/ 45886 h 83939"/>
                <a:gd name="connsiteX25" fmla="*/ 71686 w 75330"/>
                <a:gd name="connsiteY25" fmla="*/ 45886 h 83939"/>
                <a:gd name="connsiteX26" fmla="*/ 71686 w 75330"/>
                <a:gd name="connsiteY26" fmla="*/ 52343 h 83939"/>
                <a:gd name="connsiteX27" fmla="*/ 73839 w 75330"/>
                <a:gd name="connsiteY27" fmla="*/ 52343 h 83939"/>
                <a:gd name="connsiteX28" fmla="*/ 73839 w 75330"/>
                <a:gd name="connsiteY28" fmla="*/ 76018 h 83939"/>
                <a:gd name="connsiteX29" fmla="*/ 75991 w 75330"/>
                <a:gd name="connsiteY29" fmla="*/ 76018 h 83939"/>
                <a:gd name="connsiteX30" fmla="*/ 75991 w 75330"/>
                <a:gd name="connsiteY30" fmla="*/ 84627 h 83939"/>
                <a:gd name="connsiteX31" fmla="*/ 73839 w 75330"/>
                <a:gd name="connsiteY31" fmla="*/ 84627 h 83939"/>
                <a:gd name="connsiteX32" fmla="*/ 73839 w 75330"/>
                <a:gd name="connsiteY32" fmla="*/ 78170 h 83939"/>
                <a:gd name="connsiteX33" fmla="*/ 71686 w 75330"/>
                <a:gd name="connsiteY33" fmla="*/ 78170 h 83939"/>
                <a:gd name="connsiteX34" fmla="*/ 71686 w 75330"/>
                <a:gd name="connsiteY34" fmla="*/ 69561 h 83939"/>
                <a:gd name="connsiteX35" fmla="*/ 69534 w 75330"/>
                <a:gd name="connsiteY35" fmla="*/ 69561 h 83939"/>
                <a:gd name="connsiteX36" fmla="*/ 69534 w 75330"/>
                <a:gd name="connsiteY36" fmla="*/ 65257 h 83939"/>
                <a:gd name="connsiteX37" fmla="*/ 67382 w 75330"/>
                <a:gd name="connsiteY37" fmla="*/ 65257 h 83939"/>
                <a:gd name="connsiteX38" fmla="*/ 67382 w 75330"/>
                <a:gd name="connsiteY38" fmla="*/ 52343 h 83939"/>
                <a:gd name="connsiteX39" fmla="*/ 65230 w 75330"/>
                <a:gd name="connsiteY39" fmla="*/ 52343 h 83939"/>
                <a:gd name="connsiteX40" fmla="*/ 65230 w 75330"/>
                <a:gd name="connsiteY40" fmla="*/ 50191 h 83939"/>
                <a:gd name="connsiteX41" fmla="*/ 63077 w 75330"/>
                <a:gd name="connsiteY41" fmla="*/ 50191 h 83939"/>
                <a:gd name="connsiteX42" fmla="*/ 63077 w 75330"/>
                <a:gd name="connsiteY42" fmla="*/ 48038 h 83939"/>
                <a:gd name="connsiteX43" fmla="*/ 60925 w 75330"/>
                <a:gd name="connsiteY43" fmla="*/ 48038 h 83939"/>
                <a:gd name="connsiteX44" fmla="*/ 60925 w 75330"/>
                <a:gd name="connsiteY44" fmla="*/ 43734 h 83939"/>
                <a:gd name="connsiteX45" fmla="*/ 56620 w 75330"/>
                <a:gd name="connsiteY45" fmla="*/ 43734 h 83939"/>
                <a:gd name="connsiteX46" fmla="*/ 56620 w 75330"/>
                <a:gd name="connsiteY46" fmla="*/ 24363 h 83939"/>
                <a:gd name="connsiteX47" fmla="*/ 54468 w 75330"/>
                <a:gd name="connsiteY47" fmla="*/ 24363 h 83939"/>
                <a:gd name="connsiteX48" fmla="*/ 54468 w 75330"/>
                <a:gd name="connsiteY48" fmla="*/ 20059 h 83939"/>
                <a:gd name="connsiteX49" fmla="*/ 52316 w 75330"/>
                <a:gd name="connsiteY49" fmla="*/ 20059 h 83939"/>
                <a:gd name="connsiteX50" fmla="*/ 52316 w 75330"/>
                <a:gd name="connsiteY50" fmla="*/ 17906 h 83939"/>
                <a:gd name="connsiteX51" fmla="*/ 50164 w 75330"/>
                <a:gd name="connsiteY51" fmla="*/ 17906 h 83939"/>
                <a:gd name="connsiteX52" fmla="*/ 50164 w 75330"/>
                <a:gd name="connsiteY52" fmla="*/ 13602 h 83939"/>
                <a:gd name="connsiteX53" fmla="*/ 48011 w 75330"/>
                <a:gd name="connsiteY53" fmla="*/ 13602 h 83939"/>
                <a:gd name="connsiteX54" fmla="*/ 48011 w 75330"/>
                <a:gd name="connsiteY54" fmla="*/ 11449 h 83939"/>
                <a:gd name="connsiteX55" fmla="*/ 45859 w 75330"/>
                <a:gd name="connsiteY55" fmla="*/ 11449 h 83939"/>
                <a:gd name="connsiteX56" fmla="*/ 45859 w 75330"/>
                <a:gd name="connsiteY56" fmla="*/ 9297 h 83939"/>
                <a:gd name="connsiteX57" fmla="*/ 43707 w 75330"/>
                <a:gd name="connsiteY57" fmla="*/ 9297 h 83939"/>
                <a:gd name="connsiteX58" fmla="*/ 43707 w 75330"/>
                <a:gd name="connsiteY58" fmla="*/ 7145 h 83939"/>
                <a:gd name="connsiteX59" fmla="*/ 24336 w 75330"/>
                <a:gd name="connsiteY59" fmla="*/ 7145 h 83939"/>
                <a:gd name="connsiteX60" fmla="*/ 24336 w 75330"/>
                <a:gd name="connsiteY60" fmla="*/ 9297 h 83939"/>
                <a:gd name="connsiteX61" fmla="*/ 22184 w 75330"/>
                <a:gd name="connsiteY61" fmla="*/ 9297 h 83939"/>
                <a:gd name="connsiteX62" fmla="*/ 22184 w 75330"/>
                <a:gd name="connsiteY62" fmla="*/ 11449 h 83939"/>
                <a:gd name="connsiteX63" fmla="*/ 17879 w 75330"/>
                <a:gd name="connsiteY63" fmla="*/ 11449 h 83939"/>
                <a:gd name="connsiteX64" fmla="*/ 17879 w 75330"/>
                <a:gd name="connsiteY64" fmla="*/ 13602 h 83939"/>
                <a:gd name="connsiteX65" fmla="*/ 15727 w 75330"/>
                <a:gd name="connsiteY65" fmla="*/ 13602 h 83939"/>
                <a:gd name="connsiteX66" fmla="*/ 15727 w 75330"/>
                <a:gd name="connsiteY66" fmla="*/ 15754 h 83939"/>
                <a:gd name="connsiteX67" fmla="*/ 13575 w 75330"/>
                <a:gd name="connsiteY67" fmla="*/ 15754 h 83939"/>
                <a:gd name="connsiteX68" fmla="*/ 13575 w 75330"/>
                <a:gd name="connsiteY68" fmla="*/ 17906 h 83939"/>
                <a:gd name="connsiteX69" fmla="*/ 11422 w 75330"/>
                <a:gd name="connsiteY69" fmla="*/ 17906 h 83939"/>
                <a:gd name="connsiteX70" fmla="*/ 11422 w 75330"/>
                <a:gd name="connsiteY70" fmla="*/ 22211 h 83939"/>
                <a:gd name="connsiteX71" fmla="*/ 9270 w 75330"/>
                <a:gd name="connsiteY71" fmla="*/ 22211 h 83939"/>
                <a:gd name="connsiteX72" fmla="*/ 9270 w 75330"/>
                <a:gd name="connsiteY72" fmla="*/ 24363 h 83939"/>
                <a:gd name="connsiteX73" fmla="*/ 4966 w 75330"/>
                <a:gd name="connsiteY73" fmla="*/ 24363 h 83939"/>
                <a:gd name="connsiteX74" fmla="*/ 4966 w 75330"/>
                <a:gd name="connsiteY74" fmla="*/ 45886 h 83939"/>
                <a:gd name="connsiteX75" fmla="*/ 2813 w 75330"/>
                <a:gd name="connsiteY75" fmla="*/ 45886 h 83939"/>
                <a:gd name="connsiteX76" fmla="*/ 2813 w 75330"/>
                <a:gd name="connsiteY76" fmla="*/ 43734 h 83939"/>
                <a:gd name="connsiteX77" fmla="*/ 661 w 75330"/>
                <a:gd name="connsiteY77" fmla="*/ 43734 h 83939"/>
                <a:gd name="connsiteX78" fmla="*/ 661 w 75330"/>
                <a:gd name="connsiteY78" fmla="*/ 41581 h 83939"/>
                <a:gd name="connsiteX79" fmla="*/ 2813 w 75330"/>
                <a:gd name="connsiteY79" fmla="*/ 41581 h 83939"/>
                <a:gd name="connsiteX80" fmla="*/ 2813 w 75330"/>
                <a:gd name="connsiteY80" fmla="*/ 24363 h 83939"/>
                <a:gd name="connsiteX81" fmla="*/ 661 w 75330"/>
                <a:gd name="connsiteY81" fmla="*/ 24363 h 83939"/>
                <a:gd name="connsiteX82" fmla="*/ 661 w 75330"/>
                <a:gd name="connsiteY82" fmla="*/ 17906 h 83939"/>
                <a:gd name="connsiteX83" fmla="*/ 4966 w 75330"/>
                <a:gd name="connsiteY83" fmla="*/ 17906 h 83939"/>
                <a:gd name="connsiteX84" fmla="*/ 4966 w 75330"/>
                <a:gd name="connsiteY84" fmla="*/ 20059 h 83939"/>
                <a:gd name="connsiteX85" fmla="*/ 7118 w 75330"/>
                <a:gd name="connsiteY85" fmla="*/ 20059 h 83939"/>
                <a:gd name="connsiteX86" fmla="*/ 7118 w 75330"/>
                <a:gd name="connsiteY86" fmla="*/ 15754 h 83939"/>
                <a:gd name="connsiteX87" fmla="*/ 9270 w 75330"/>
                <a:gd name="connsiteY87" fmla="*/ 15754 h 83939"/>
                <a:gd name="connsiteX88" fmla="*/ 9270 w 75330"/>
                <a:gd name="connsiteY88" fmla="*/ 9297 h 83939"/>
                <a:gd name="connsiteX89" fmla="*/ 13575 w 75330"/>
                <a:gd name="connsiteY89" fmla="*/ 9297 h 83939"/>
                <a:gd name="connsiteX90" fmla="*/ 13575 w 75330"/>
                <a:gd name="connsiteY90" fmla="*/ 4993 h 83939"/>
                <a:gd name="connsiteX91" fmla="*/ 20032 w 75330"/>
                <a:gd name="connsiteY91" fmla="*/ 4993 h 83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5330" h="83939">
                  <a:moveTo>
                    <a:pt x="20032" y="688"/>
                  </a:moveTo>
                  <a:lnTo>
                    <a:pt x="32945" y="688"/>
                  </a:lnTo>
                  <a:lnTo>
                    <a:pt x="32945" y="2840"/>
                  </a:lnTo>
                  <a:lnTo>
                    <a:pt x="35098" y="2840"/>
                  </a:lnTo>
                  <a:lnTo>
                    <a:pt x="35098" y="688"/>
                  </a:lnTo>
                  <a:lnTo>
                    <a:pt x="45859" y="688"/>
                  </a:lnTo>
                  <a:lnTo>
                    <a:pt x="45859" y="2840"/>
                  </a:lnTo>
                  <a:lnTo>
                    <a:pt x="48011" y="2840"/>
                  </a:lnTo>
                  <a:lnTo>
                    <a:pt x="48011" y="4993"/>
                  </a:lnTo>
                  <a:lnTo>
                    <a:pt x="50164" y="4993"/>
                  </a:lnTo>
                  <a:lnTo>
                    <a:pt x="50164" y="7145"/>
                  </a:lnTo>
                  <a:lnTo>
                    <a:pt x="52316" y="7145"/>
                  </a:lnTo>
                  <a:lnTo>
                    <a:pt x="52316" y="9297"/>
                  </a:lnTo>
                  <a:lnTo>
                    <a:pt x="54468" y="9297"/>
                  </a:lnTo>
                  <a:lnTo>
                    <a:pt x="54468" y="11449"/>
                  </a:lnTo>
                  <a:lnTo>
                    <a:pt x="58773" y="11449"/>
                  </a:lnTo>
                  <a:lnTo>
                    <a:pt x="58773" y="13602"/>
                  </a:lnTo>
                  <a:lnTo>
                    <a:pt x="63077" y="13602"/>
                  </a:lnTo>
                  <a:lnTo>
                    <a:pt x="63077" y="15754"/>
                  </a:lnTo>
                  <a:lnTo>
                    <a:pt x="65230" y="15754"/>
                  </a:lnTo>
                  <a:lnTo>
                    <a:pt x="65230" y="30820"/>
                  </a:lnTo>
                  <a:lnTo>
                    <a:pt x="67382" y="30820"/>
                  </a:lnTo>
                  <a:lnTo>
                    <a:pt x="67382" y="35125"/>
                  </a:lnTo>
                  <a:lnTo>
                    <a:pt x="69534" y="35125"/>
                  </a:lnTo>
                  <a:lnTo>
                    <a:pt x="69534" y="45886"/>
                  </a:lnTo>
                  <a:lnTo>
                    <a:pt x="71686" y="45886"/>
                  </a:lnTo>
                  <a:lnTo>
                    <a:pt x="71686" y="52343"/>
                  </a:lnTo>
                  <a:lnTo>
                    <a:pt x="73839" y="52343"/>
                  </a:lnTo>
                  <a:lnTo>
                    <a:pt x="73839" y="76018"/>
                  </a:lnTo>
                  <a:lnTo>
                    <a:pt x="75991" y="76018"/>
                  </a:lnTo>
                  <a:lnTo>
                    <a:pt x="75991" y="84627"/>
                  </a:lnTo>
                  <a:lnTo>
                    <a:pt x="73839" y="84627"/>
                  </a:lnTo>
                  <a:lnTo>
                    <a:pt x="73839" y="78170"/>
                  </a:lnTo>
                  <a:lnTo>
                    <a:pt x="71686" y="78170"/>
                  </a:lnTo>
                  <a:lnTo>
                    <a:pt x="71686" y="69561"/>
                  </a:lnTo>
                  <a:lnTo>
                    <a:pt x="69534" y="69561"/>
                  </a:lnTo>
                  <a:lnTo>
                    <a:pt x="69534" y="65257"/>
                  </a:lnTo>
                  <a:lnTo>
                    <a:pt x="67382" y="65257"/>
                  </a:lnTo>
                  <a:lnTo>
                    <a:pt x="67382" y="52343"/>
                  </a:lnTo>
                  <a:lnTo>
                    <a:pt x="65230" y="52343"/>
                  </a:lnTo>
                  <a:lnTo>
                    <a:pt x="65230" y="50191"/>
                  </a:lnTo>
                  <a:lnTo>
                    <a:pt x="63077" y="50191"/>
                  </a:lnTo>
                  <a:lnTo>
                    <a:pt x="63077" y="48038"/>
                  </a:lnTo>
                  <a:lnTo>
                    <a:pt x="60925" y="48038"/>
                  </a:lnTo>
                  <a:lnTo>
                    <a:pt x="60925" y="43734"/>
                  </a:lnTo>
                  <a:lnTo>
                    <a:pt x="56620" y="43734"/>
                  </a:lnTo>
                  <a:lnTo>
                    <a:pt x="56620" y="24363"/>
                  </a:lnTo>
                  <a:lnTo>
                    <a:pt x="54468" y="24363"/>
                  </a:lnTo>
                  <a:lnTo>
                    <a:pt x="54468" y="20059"/>
                  </a:lnTo>
                  <a:lnTo>
                    <a:pt x="52316" y="20059"/>
                  </a:lnTo>
                  <a:lnTo>
                    <a:pt x="52316" y="17906"/>
                  </a:lnTo>
                  <a:lnTo>
                    <a:pt x="50164" y="17906"/>
                  </a:lnTo>
                  <a:lnTo>
                    <a:pt x="50164" y="13602"/>
                  </a:lnTo>
                  <a:lnTo>
                    <a:pt x="48011" y="13602"/>
                  </a:lnTo>
                  <a:lnTo>
                    <a:pt x="48011" y="11449"/>
                  </a:lnTo>
                  <a:lnTo>
                    <a:pt x="45859" y="11449"/>
                  </a:lnTo>
                  <a:lnTo>
                    <a:pt x="45859" y="9297"/>
                  </a:lnTo>
                  <a:lnTo>
                    <a:pt x="43707" y="9297"/>
                  </a:lnTo>
                  <a:lnTo>
                    <a:pt x="43707" y="7145"/>
                  </a:lnTo>
                  <a:lnTo>
                    <a:pt x="24336" y="7145"/>
                  </a:lnTo>
                  <a:lnTo>
                    <a:pt x="24336" y="9297"/>
                  </a:lnTo>
                  <a:lnTo>
                    <a:pt x="22184" y="9297"/>
                  </a:lnTo>
                  <a:lnTo>
                    <a:pt x="22184" y="11449"/>
                  </a:lnTo>
                  <a:lnTo>
                    <a:pt x="17879" y="11449"/>
                  </a:lnTo>
                  <a:lnTo>
                    <a:pt x="17879" y="13602"/>
                  </a:lnTo>
                  <a:lnTo>
                    <a:pt x="15727" y="13602"/>
                  </a:lnTo>
                  <a:lnTo>
                    <a:pt x="15727" y="15754"/>
                  </a:lnTo>
                  <a:lnTo>
                    <a:pt x="13575" y="15754"/>
                  </a:lnTo>
                  <a:lnTo>
                    <a:pt x="13575" y="17906"/>
                  </a:lnTo>
                  <a:lnTo>
                    <a:pt x="11422" y="17906"/>
                  </a:lnTo>
                  <a:lnTo>
                    <a:pt x="11422" y="22211"/>
                  </a:lnTo>
                  <a:lnTo>
                    <a:pt x="9270" y="22211"/>
                  </a:lnTo>
                  <a:lnTo>
                    <a:pt x="9270" y="24363"/>
                  </a:lnTo>
                  <a:lnTo>
                    <a:pt x="4966" y="24363"/>
                  </a:lnTo>
                  <a:lnTo>
                    <a:pt x="4966" y="45886"/>
                  </a:lnTo>
                  <a:lnTo>
                    <a:pt x="2813" y="45886"/>
                  </a:lnTo>
                  <a:lnTo>
                    <a:pt x="2813" y="43734"/>
                  </a:lnTo>
                  <a:lnTo>
                    <a:pt x="661" y="43734"/>
                  </a:lnTo>
                  <a:lnTo>
                    <a:pt x="661" y="41581"/>
                  </a:lnTo>
                  <a:lnTo>
                    <a:pt x="2813" y="41581"/>
                  </a:lnTo>
                  <a:lnTo>
                    <a:pt x="2813" y="24363"/>
                  </a:lnTo>
                  <a:lnTo>
                    <a:pt x="661" y="24363"/>
                  </a:lnTo>
                  <a:lnTo>
                    <a:pt x="661" y="17906"/>
                  </a:lnTo>
                  <a:lnTo>
                    <a:pt x="4966" y="17906"/>
                  </a:lnTo>
                  <a:lnTo>
                    <a:pt x="4966" y="20059"/>
                  </a:lnTo>
                  <a:lnTo>
                    <a:pt x="7118" y="20059"/>
                  </a:lnTo>
                  <a:lnTo>
                    <a:pt x="7118" y="15754"/>
                  </a:lnTo>
                  <a:lnTo>
                    <a:pt x="9270" y="15754"/>
                  </a:lnTo>
                  <a:lnTo>
                    <a:pt x="9270" y="9297"/>
                  </a:lnTo>
                  <a:lnTo>
                    <a:pt x="13575" y="9297"/>
                  </a:lnTo>
                  <a:lnTo>
                    <a:pt x="13575" y="4993"/>
                  </a:lnTo>
                  <a:lnTo>
                    <a:pt x="20032" y="4993"/>
                  </a:lnTo>
                  <a:close/>
                </a:path>
              </a:pathLst>
            </a:custGeom>
            <a:solidFill>
              <a:srgbClr val="F7D9A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7C08FEF1-895A-E9AA-B846-05D0160C23C3}"/>
                </a:ext>
              </a:extLst>
            </p:cNvPr>
            <p:cNvSpPr/>
            <p:nvPr/>
          </p:nvSpPr>
          <p:spPr>
            <a:xfrm>
              <a:off x="12711443" y="8859836"/>
              <a:ext cx="45198" cy="45198"/>
            </a:xfrm>
            <a:custGeom>
              <a:avLst/>
              <a:gdLst>
                <a:gd name="connsiteX0" fmla="*/ 30777 w 45198"/>
                <a:gd name="connsiteY0" fmla="*/ 654 h 45198"/>
                <a:gd name="connsiteX1" fmla="*/ 41538 w 45198"/>
                <a:gd name="connsiteY1" fmla="*/ 654 h 45198"/>
                <a:gd name="connsiteX2" fmla="*/ 41538 w 45198"/>
                <a:gd name="connsiteY2" fmla="*/ 4959 h 45198"/>
                <a:gd name="connsiteX3" fmla="*/ 45843 w 45198"/>
                <a:gd name="connsiteY3" fmla="*/ 4959 h 45198"/>
                <a:gd name="connsiteX4" fmla="*/ 45843 w 45198"/>
                <a:gd name="connsiteY4" fmla="*/ 7111 h 45198"/>
                <a:gd name="connsiteX5" fmla="*/ 41538 w 45198"/>
                <a:gd name="connsiteY5" fmla="*/ 7111 h 45198"/>
                <a:gd name="connsiteX6" fmla="*/ 41538 w 45198"/>
                <a:gd name="connsiteY6" fmla="*/ 9263 h 45198"/>
                <a:gd name="connsiteX7" fmla="*/ 39386 w 45198"/>
                <a:gd name="connsiteY7" fmla="*/ 9263 h 45198"/>
                <a:gd name="connsiteX8" fmla="*/ 39386 w 45198"/>
                <a:gd name="connsiteY8" fmla="*/ 24329 h 45198"/>
                <a:gd name="connsiteX9" fmla="*/ 37234 w 45198"/>
                <a:gd name="connsiteY9" fmla="*/ 24329 h 45198"/>
                <a:gd name="connsiteX10" fmla="*/ 37234 w 45198"/>
                <a:gd name="connsiteY10" fmla="*/ 41547 h 45198"/>
                <a:gd name="connsiteX11" fmla="*/ 35082 w 45198"/>
                <a:gd name="connsiteY11" fmla="*/ 41547 h 45198"/>
                <a:gd name="connsiteX12" fmla="*/ 35082 w 45198"/>
                <a:gd name="connsiteY12" fmla="*/ 39395 h 45198"/>
                <a:gd name="connsiteX13" fmla="*/ 32929 w 45198"/>
                <a:gd name="connsiteY13" fmla="*/ 39395 h 45198"/>
                <a:gd name="connsiteX14" fmla="*/ 32929 w 45198"/>
                <a:gd name="connsiteY14" fmla="*/ 37243 h 45198"/>
                <a:gd name="connsiteX15" fmla="*/ 30777 w 45198"/>
                <a:gd name="connsiteY15" fmla="*/ 37243 h 45198"/>
                <a:gd name="connsiteX16" fmla="*/ 30777 w 45198"/>
                <a:gd name="connsiteY16" fmla="*/ 41547 h 45198"/>
                <a:gd name="connsiteX17" fmla="*/ 28625 w 45198"/>
                <a:gd name="connsiteY17" fmla="*/ 41547 h 45198"/>
                <a:gd name="connsiteX18" fmla="*/ 28625 w 45198"/>
                <a:gd name="connsiteY18" fmla="*/ 43700 h 45198"/>
                <a:gd name="connsiteX19" fmla="*/ 26472 w 45198"/>
                <a:gd name="connsiteY19" fmla="*/ 43700 h 45198"/>
                <a:gd name="connsiteX20" fmla="*/ 26472 w 45198"/>
                <a:gd name="connsiteY20" fmla="*/ 39395 h 45198"/>
                <a:gd name="connsiteX21" fmla="*/ 24320 w 45198"/>
                <a:gd name="connsiteY21" fmla="*/ 39395 h 45198"/>
                <a:gd name="connsiteX22" fmla="*/ 24320 w 45198"/>
                <a:gd name="connsiteY22" fmla="*/ 45852 h 45198"/>
                <a:gd name="connsiteX23" fmla="*/ 22168 w 45198"/>
                <a:gd name="connsiteY23" fmla="*/ 45852 h 45198"/>
                <a:gd name="connsiteX24" fmla="*/ 22168 w 45198"/>
                <a:gd name="connsiteY24" fmla="*/ 39395 h 45198"/>
                <a:gd name="connsiteX25" fmla="*/ 20016 w 45198"/>
                <a:gd name="connsiteY25" fmla="*/ 39395 h 45198"/>
                <a:gd name="connsiteX26" fmla="*/ 20016 w 45198"/>
                <a:gd name="connsiteY26" fmla="*/ 32938 h 45198"/>
                <a:gd name="connsiteX27" fmla="*/ 17863 w 45198"/>
                <a:gd name="connsiteY27" fmla="*/ 32938 h 45198"/>
                <a:gd name="connsiteX28" fmla="*/ 17863 w 45198"/>
                <a:gd name="connsiteY28" fmla="*/ 30786 h 45198"/>
                <a:gd name="connsiteX29" fmla="*/ 15711 w 45198"/>
                <a:gd name="connsiteY29" fmla="*/ 30786 h 45198"/>
                <a:gd name="connsiteX30" fmla="*/ 15711 w 45198"/>
                <a:gd name="connsiteY30" fmla="*/ 26481 h 45198"/>
                <a:gd name="connsiteX31" fmla="*/ 13559 w 45198"/>
                <a:gd name="connsiteY31" fmla="*/ 26481 h 45198"/>
                <a:gd name="connsiteX32" fmla="*/ 13559 w 45198"/>
                <a:gd name="connsiteY32" fmla="*/ 22177 h 45198"/>
                <a:gd name="connsiteX33" fmla="*/ 9254 w 45198"/>
                <a:gd name="connsiteY33" fmla="*/ 22177 h 45198"/>
                <a:gd name="connsiteX34" fmla="*/ 9254 w 45198"/>
                <a:gd name="connsiteY34" fmla="*/ 20025 h 45198"/>
                <a:gd name="connsiteX35" fmla="*/ 7102 w 45198"/>
                <a:gd name="connsiteY35" fmla="*/ 20025 h 45198"/>
                <a:gd name="connsiteX36" fmla="*/ 7102 w 45198"/>
                <a:gd name="connsiteY36" fmla="*/ 11415 h 45198"/>
                <a:gd name="connsiteX37" fmla="*/ 645 w 45198"/>
                <a:gd name="connsiteY37" fmla="*/ 11415 h 45198"/>
                <a:gd name="connsiteX38" fmla="*/ 645 w 45198"/>
                <a:gd name="connsiteY38" fmla="*/ 9263 h 45198"/>
                <a:gd name="connsiteX39" fmla="*/ 7102 w 45198"/>
                <a:gd name="connsiteY39" fmla="*/ 9263 h 45198"/>
                <a:gd name="connsiteX40" fmla="*/ 7102 w 45198"/>
                <a:gd name="connsiteY40" fmla="*/ 7111 h 45198"/>
                <a:gd name="connsiteX41" fmla="*/ 13559 w 45198"/>
                <a:gd name="connsiteY41" fmla="*/ 7111 h 45198"/>
                <a:gd name="connsiteX42" fmla="*/ 13559 w 45198"/>
                <a:gd name="connsiteY42" fmla="*/ 4959 h 45198"/>
                <a:gd name="connsiteX43" fmla="*/ 22168 w 45198"/>
                <a:gd name="connsiteY43" fmla="*/ 4959 h 45198"/>
                <a:gd name="connsiteX44" fmla="*/ 22168 w 45198"/>
                <a:gd name="connsiteY44" fmla="*/ 2806 h 45198"/>
                <a:gd name="connsiteX45" fmla="*/ 30777 w 45198"/>
                <a:gd name="connsiteY45" fmla="*/ 2806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198" h="45198">
                  <a:moveTo>
                    <a:pt x="30777" y="654"/>
                  </a:moveTo>
                  <a:lnTo>
                    <a:pt x="41538" y="654"/>
                  </a:lnTo>
                  <a:lnTo>
                    <a:pt x="41538" y="4959"/>
                  </a:lnTo>
                  <a:lnTo>
                    <a:pt x="45843" y="4959"/>
                  </a:lnTo>
                  <a:lnTo>
                    <a:pt x="45843" y="7111"/>
                  </a:lnTo>
                  <a:lnTo>
                    <a:pt x="41538" y="7111"/>
                  </a:lnTo>
                  <a:lnTo>
                    <a:pt x="41538" y="9263"/>
                  </a:lnTo>
                  <a:lnTo>
                    <a:pt x="39386" y="9263"/>
                  </a:lnTo>
                  <a:lnTo>
                    <a:pt x="39386" y="24329"/>
                  </a:lnTo>
                  <a:lnTo>
                    <a:pt x="37234" y="24329"/>
                  </a:lnTo>
                  <a:lnTo>
                    <a:pt x="37234" y="41547"/>
                  </a:lnTo>
                  <a:lnTo>
                    <a:pt x="35082" y="41547"/>
                  </a:lnTo>
                  <a:lnTo>
                    <a:pt x="35082" y="39395"/>
                  </a:lnTo>
                  <a:lnTo>
                    <a:pt x="32929" y="39395"/>
                  </a:lnTo>
                  <a:lnTo>
                    <a:pt x="32929" y="37243"/>
                  </a:lnTo>
                  <a:lnTo>
                    <a:pt x="30777" y="37243"/>
                  </a:lnTo>
                  <a:lnTo>
                    <a:pt x="30777" y="41547"/>
                  </a:lnTo>
                  <a:lnTo>
                    <a:pt x="28625" y="41547"/>
                  </a:lnTo>
                  <a:lnTo>
                    <a:pt x="28625" y="43700"/>
                  </a:lnTo>
                  <a:lnTo>
                    <a:pt x="26472" y="43700"/>
                  </a:lnTo>
                  <a:lnTo>
                    <a:pt x="26472" y="39395"/>
                  </a:lnTo>
                  <a:lnTo>
                    <a:pt x="24320" y="39395"/>
                  </a:lnTo>
                  <a:lnTo>
                    <a:pt x="24320" y="45852"/>
                  </a:lnTo>
                  <a:lnTo>
                    <a:pt x="22168" y="45852"/>
                  </a:lnTo>
                  <a:lnTo>
                    <a:pt x="22168" y="39395"/>
                  </a:lnTo>
                  <a:lnTo>
                    <a:pt x="20016" y="39395"/>
                  </a:lnTo>
                  <a:lnTo>
                    <a:pt x="20016" y="32938"/>
                  </a:lnTo>
                  <a:lnTo>
                    <a:pt x="17863" y="32938"/>
                  </a:lnTo>
                  <a:lnTo>
                    <a:pt x="17863" y="30786"/>
                  </a:lnTo>
                  <a:lnTo>
                    <a:pt x="15711" y="30786"/>
                  </a:lnTo>
                  <a:lnTo>
                    <a:pt x="15711" y="26481"/>
                  </a:lnTo>
                  <a:lnTo>
                    <a:pt x="13559" y="26481"/>
                  </a:lnTo>
                  <a:lnTo>
                    <a:pt x="13559" y="22177"/>
                  </a:lnTo>
                  <a:lnTo>
                    <a:pt x="9254" y="22177"/>
                  </a:lnTo>
                  <a:lnTo>
                    <a:pt x="9254" y="20025"/>
                  </a:lnTo>
                  <a:lnTo>
                    <a:pt x="7102" y="20025"/>
                  </a:lnTo>
                  <a:lnTo>
                    <a:pt x="7102" y="11415"/>
                  </a:lnTo>
                  <a:lnTo>
                    <a:pt x="645" y="11415"/>
                  </a:lnTo>
                  <a:lnTo>
                    <a:pt x="645" y="9263"/>
                  </a:lnTo>
                  <a:lnTo>
                    <a:pt x="7102" y="9263"/>
                  </a:lnTo>
                  <a:lnTo>
                    <a:pt x="7102" y="7111"/>
                  </a:lnTo>
                  <a:lnTo>
                    <a:pt x="13559" y="7111"/>
                  </a:lnTo>
                  <a:lnTo>
                    <a:pt x="13559" y="4959"/>
                  </a:lnTo>
                  <a:lnTo>
                    <a:pt x="22168" y="4959"/>
                  </a:lnTo>
                  <a:lnTo>
                    <a:pt x="22168" y="2806"/>
                  </a:lnTo>
                  <a:lnTo>
                    <a:pt x="30777" y="2806"/>
                  </a:lnTo>
                  <a:close/>
                </a:path>
              </a:pathLst>
            </a:custGeom>
            <a:solidFill>
              <a:srgbClr val="FADDB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8D576375-98B0-B769-69B0-C00D925018B6}"/>
                </a:ext>
              </a:extLst>
            </p:cNvPr>
            <p:cNvSpPr/>
            <p:nvPr/>
          </p:nvSpPr>
          <p:spPr>
            <a:xfrm>
              <a:off x="12898692" y="9016953"/>
              <a:ext cx="34436" cy="34436"/>
            </a:xfrm>
            <a:custGeom>
              <a:avLst/>
              <a:gdLst>
                <a:gd name="connsiteX0" fmla="*/ 9331 w 34436"/>
                <a:gd name="connsiteY0" fmla="*/ 727 h 34436"/>
                <a:gd name="connsiteX1" fmla="*/ 24397 w 34436"/>
                <a:gd name="connsiteY1" fmla="*/ 727 h 34436"/>
                <a:gd name="connsiteX2" fmla="*/ 24397 w 34436"/>
                <a:gd name="connsiteY2" fmla="*/ 2879 h 34436"/>
                <a:gd name="connsiteX3" fmla="*/ 28702 w 34436"/>
                <a:gd name="connsiteY3" fmla="*/ 2879 h 34436"/>
                <a:gd name="connsiteX4" fmla="*/ 28702 w 34436"/>
                <a:gd name="connsiteY4" fmla="*/ 5032 h 34436"/>
                <a:gd name="connsiteX5" fmla="*/ 30854 w 34436"/>
                <a:gd name="connsiteY5" fmla="*/ 5032 h 34436"/>
                <a:gd name="connsiteX6" fmla="*/ 30854 w 34436"/>
                <a:gd name="connsiteY6" fmla="*/ 7184 h 34436"/>
                <a:gd name="connsiteX7" fmla="*/ 33006 w 34436"/>
                <a:gd name="connsiteY7" fmla="*/ 7184 h 34436"/>
                <a:gd name="connsiteX8" fmla="*/ 33006 w 34436"/>
                <a:gd name="connsiteY8" fmla="*/ 9336 h 34436"/>
                <a:gd name="connsiteX9" fmla="*/ 35159 w 34436"/>
                <a:gd name="connsiteY9" fmla="*/ 9336 h 34436"/>
                <a:gd name="connsiteX10" fmla="*/ 35159 w 34436"/>
                <a:gd name="connsiteY10" fmla="*/ 28707 h 34436"/>
                <a:gd name="connsiteX11" fmla="*/ 33006 w 34436"/>
                <a:gd name="connsiteY11" fmla="*/ 28707 h 34436"/>
                <a:gd name="connsiteX12" fmla="*/ 33006 w 34436"/>
                <a:gd name="connsiteY12" fmla="*/ 30859 h 34436"/>
                <a:gd name="connsiteX13" fmla="*/ 30854 w 34436"/>
                <a:gd name="connsiteY13" fmla="*/ 30859 h 34436"/>
                <a:gd name="connsiteX14" fmla="*/ 30854 w 34436"/>
                <a:gd name="connsiteY14" fmla="*/ 33011 h 34436"/>
                <a:gd name="connsiteX15" fmla="*/ 28702 w 34436"/>
                <a:gd name="connsiteY15" fmla="*/ 33011 h 34436"/>
                <a:gd name="connsiteX16" fmla="*/ 28702 w 34436"/>
                <a:gd name="connsiteY16" fmla="*/ 35164 h 34436"/>
                <a:gd name="connsiteX17" fmla="*/ 13636 w 34436"/>
                <a:gd name="connsiteY17" fmla="*/ 35164 h 34436"/>
                <a:gd name="connsiteX18" fmla="*/ 13636 w 34436"/>
                <a:gd name="connsiteY18" fmla="*/ 33011 h 34436"/>
                <a:gd name="connsiteX19" fmla="*/ 7179 w 34436"/>
                <a:gd name="connsiteY19" fmla="*/ 33011 h 34436"/>
                <a:gd name="connsiteX20" fmla="*/ 7179 w 34436"/>
                <a:gd name="connsiteY20" fmla="*/ 30859 h 34436"/>
                <a:gd name="connsiteX21" fmla="*/ 5027 w 34436"/>
                <a:gd name="connsiteY21" fmla="*/ 30859 h 34436"/>
                <a:gd name="connsiteX22" fmla="*/ 5027 w 34436"/>
                <a:gd name="connsiteY22" fmla="*/ 28707 h 34436"/>
                <a:gd name="connsiteX23" fmla="*/ 2874 w 34436"/>
                <a:gd name="connsiteY23" fmla="*/ 28707 h 34436"/>
                <a:gd name="connsiteX24" fmla="*/ 2874 w 34436"/>
                <a:gd name="connsiteY24" fmla="*/ 26554 h 34436"/>
                <a:gd name="connsiteX25" fmla="*/ 722 w 34436"/>
                <a:gd name="connsiteY25" fmla="*/ 26554 h 34436"/>
                <a:gd name="connsiteX26" fmla="*/ 722 w 34436"/>
                <a:gd name="connsiteY26" fmla="*/ 9336 h 34436"/>
                <a:gd name="connsiteX27" fmla="*/ 2874 w 34436"/>
                <a:gd name="connsiteY27" fmla="*/ 9336 h 34436"/>
                <a:gd name="connsiteX28" fmla="*/ 2874 w 34436"/>
                <a:gd name="connsiteY28" fmla="*/ 7184 h 34436"/>
                <a:gd name="connsiteX29" fmla="*/ 5027 w 34436"/>
                <a:gd name="connsiteY29" fmla="*/ 7184 h 34436"/>
                <a:gd name="connsiteX30" fmla="*/ 5027 w 34436"/>
                <a:gd name="connsiteY30" fmla="*/ 2879 h 34436"/>
                <a:gd name="connsiteX31" fmla="*/ 9331 w 34436"/>
                <a:gd name="connsiteY31" fmla="*/ 2879 h 3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436" h="34436">
                  <a:moveTo>
                    <a:pt x="9331" y="727"/>
                  </a:moveTo>
                  <a:lnTo>
                    <a:pt x="24397" y="727"/>
                  </a:lnTo>
                  <a:lnTo>
                    <a:pt x="24397" y="2879"/>
                  </a:lnTo>
                  <a:lnTo>
                    <a:pt x="28702" y="2879"/>
                  </a:lnTo>
                  <a:lnTo>
                    <a:pt x="28702" y="5032"/>
                  </a:lnTo>
                  <a:lnTo>
                    <a:pt x="30854" y="5032"/>
                  </a:lnTo>
                  <a:lnTo>
                    <a:pt x="30854" y="7184"/>
                  </a:lnTo>
                  <a:lnTo>
                    <a:pt x="33006" y="7184"/>
                  </a:lnTo>
                  <a:lnTo>
                    <a:pt x="33006" y="9336"/>
                  </a:lnTo>
                  <a:lnTo>
                    <a:pt x="35159" y="9336"/>
                  </a:lnTo>
                  <a:lnTo>
                    <a:pt x="35159" y="28707"/>
                  </a:lnTo>
                  <a:lnTo>
                    <a:pt x="33006" y="28707"/>
                  </a:lnTo>
                  <a:lnTo>
                    <a:pt x="33006" y="30859"/>
                  </a:lnTo>
                  <a:lnTo>
                    <a:pt x="30854" y="30859"/>
                  </a:lnTo>
                  <a:lnTo>
                    <a:pt x="30854" y="33011"/>
                  </a:lnTo>
                  <a:lnTo>
                    <a:pt x="28702" y="33011"/>
                  </a:lnTo>
                  <a:lnTo>
                    <a:pt x="28702" y="35164"/>
                  </a:lnTo>
                  <a:lnTo>
                    <a:pt x="13636" y="35164"/>
                  </a:lnTo>
                  <a:lnTo>
                    <a:pt x="13636" y="33011"/>
                  </a:lnTo>
                  <a:lnTo>
                    <a:pt x="7179" y="33011"/>
                  </a:lnTo>
                  <a:lnTo>
                    <a:pt x="7179" y="30859"/>
                  </a:lnTo>
                  <a:lnTo>
                    <a:pt x="5027" y="30859"/>
                  </a:lnTo>
                  <a:lnTo>
                    <a:pt x="5027" y="28707"/>
                  </a:lnTo>
                  <a:lnTo>
                    <a:pt x="2874" y="28707"/>
                  </a:lnTo>
                  <a:lnTo>
                    <a:pt x="2874" y="26554"/>
                  </a:lnTo>
                  <a:lnTo>
                    <a:pt x="722" y="26554"/>
                  </a:lnTo>
                  <a:lnTo>
                    <a:pt x="722" y="9336"/>
                  </a:lnTo>
                  <a:lnTo>
                    <a:pt x="2874" y="9336"/>
                  </a:lnTo>
                  <a:lnTo>
                    <a:pt x="2874" y="7184"/>
                  </a:lnTo>
                  <a:lnTo>
                    <a:pt x="5027" y="7184"/>
                  </a:lnTo>
                  <a:lnTo>
                    <a:pt x="5027" y="2879"/>
                  </a:lnTo>
                  <a:lnTo>
                    <a:pt x="9331" y="2879"/>
                  </a:lnTo>
                  <a:close/>
                </a:path>
              </a:pathLst>
            </a:custGeom>
            <a:solidFill>
              <a:srgbClr val="241819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16F9CABD-096C-85DA-81EC-BB9D5C84D6FE}"/>
                </a:ext>
              </a:extLst>
            </p:cNvPr>
            <p:cNvSpPr/>
            <p:nvPr/>
          </p:nvSpPr>
          <p:spPr>
            <a:xfrm>
              <a:off x="11999036" y="9109501"/>
              <a:ext cx="25827" cy="55959"/>
            </a:xfrm>
            <a:custGeom>
              <a:avLst/>
              <a:gdLst>
                <a:gd name="connsiteX0" fmla="*/ 21833 w 25827"/>
                <a:gd name="connsiteY0" fmla="*/ 770 h 55959"/>
                <a:gd name="connsiteX1" fmla="*/ 23985 w 25827"/>
                <a:gd name="connsiteY1" fmla="*/ 770 h 55959"/>
                <a:gd name="connsiteX2" fmla="*/ 23985 w 25827"/>
                <a:gd name="connsiteY2" fmla="*/ 54577 h 55959"/>
                <a:gd name="connsiteX3" fmla="*/ 26137 w 25827"/>
                <a:gd name="connsiteY3" fmla="*/ 54577 h 55959"/>
                <a:gd name="connsiteX4" fmla="*/ 26137 w 25827"/>
                <a:gd name="connsiteY4" fmla="*/ 56729 h 55959"/>
                <a:gd name="connsiteX5" fmla="*/ 310 w 25827"/>
                <a:gd name="connsiteY5" fmla="*/ 56729 h 55959"/>
                <a:gd name="connsiteX6" fmla="*/ 310 w 25827"/>
                <a:gd name="connsiteY6" fmla="*/ 28750 h 55959"/>
                <a:gd name="connsiteX7" fmla="*/ 2462 w 25827"/>
                <a:gd name="connsiteY7" fmla="*/ 28750 h 55959"/>
                <a:gd name="connsiteX8" fmla="*/ 2462 w 25827"/>
                <a:gd name="connsiteY8" fmla="*/ 22293 h 55959"/>
                <a:gd name="connsiteX9" fmla="*/ 11071 w 25827"/>
                <a:gd name="connsiteY9" fmla="*/ 22293 h 55959"/>
                <a:gd name="connsiteX10" fmla="*/ 11071 w 25827"/>
                <a:gd name="connsiteY10" fmla="*/ 20141 h 55959"/>
                <a:gd name="connsiteX11" fmla="*/ 13224 w 25827"/>
                <a:gd name="connsiteY11" fmla="*/ 20141 h 55959"/>
                <a:gd name="connsiteX12" fmla="*/ 13224 w 25827"/>
                <a:gd name="connsiteY12" fmla="*/ 13684 h 55959"/>
                <a:gd name="connsiteX13" fmla="*/ 11071 w 25827"/>
                <a:gd name="connsiteY13" fmla="*/ 13684 h 55959"/>
                <a:gd name="connsiteX14" fmla="*/ 11071 w 25827"/>
                <a:gd name="connsiteY14" fmla="*/ 9379 h 55959"/>
                <a:gd name="connsiteX15" fmla="*/ 13224 w 25827"/>
                <a:gd name="connsiteY15" fmla="*/ 9379 h 55959"/>
                <a:gd name="connsiteX16" fmla="*/ 13224 w 25827"/>
                <a:gd name="connsiteY16" fmla="*/ 7227 h 55959"/>
                <a:gd name="connsiteX17" fmla="*/ 15376 w 25827"/>
                <a:gd name="connsiteY17" fmla="*/ 7227 h 55959"/>
                <a:gd name="connsiteX18" fmla="*/ 15376 w 25827"/>
                <a:gd name="connsiteY18" fmla="*/ 9379 h 55959"/>
                <a:gd name="connsiteX19" fmla="*/ 17528 w 25827"/>
                <a:gd name="connsiteY19" fmla="*/ 9379 h 55959"/>
                <a:gd name="connsiteX20" fmla="*/ 17528 w 25827"/>
                <a:gd name="connsiteY20" fmla="*/ 5075 h 55959"/>
                <a:gd name="connsiteX21" fmla="*/ 21833 w 25827"/>
                <a:gd name="connsiteY21" fmla="*/ 5075 h 55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827" h="55959">
                  <a:moveTo>
                    <a:pt x="21833" y="770"/>
                  </a:moveTo>
                  <a:lnTo>
                    <a:pt x="23985" y="770"/>
                  </a:lnTo>
                  <a:lnTo>
                    <a:pt x="23985" y="54577"/>
                  </a:lnTo>
                  <a:lnTo>
                    <a:pt x="26137" y="54577"/>
                  </a:lnTo>
                  <a:lnTo>
                    <a:pt x="26137" y="56729"/>
                  </a:lnTo>
                  <a:lnTo>
                    <a:pt x="310" y="56729"/>
                  </a:lnTo>
                  <a:lnTo>
                    <a:pt x="310" y="28750"/>
                  </a:lnTo>
                  <a:lnTo>
                    <a:pt x="2462" y="28750"/>
                  </a:lnTo>
                  <a:lnTo>
                    <a:pt x="2462" y="22293"/>
                  </a:lnTo>
                  <a:lnTo>
                    <a:pt x="11071" y="22293"/>
                  </a:lnTo>
                  <a:lnTo>
                    <a:pt x="11071" y="20141"/>
                  </a:lnTo>
                  <a:lnTo>
                    <a:pt x="13224" y="20141"/>
                  </a:lnTo>
                  <a:lnTo>
                    <a:pt x="13224" y="13684"/>
                  </a:lnTo>
                  <a:lnTo>
                    <a:pt x="11071" y="13684"/>
                  </a:lnTo>
                  <a:lnTo>
                    <a:pt x="11071" y="9379"/>
                  </a:lnTo>
                  <a:lnTo>
                    <a:pt x="13224" y="9379"/>
                  </a:lnTo>
                  <a:lnTo>
                    <a:pt x="13224" y="7227"/>
                  </a:lnTo>
                  <a:lnTo>
                    <a:pt x="15376" y="7227"/>
                  </a:lnTo>
                  <a:lnTo>
                    <a:pt x="15376" y="9379"/>
                  </a:lnTo>
                  <a:lnTo>
                    <a:pt x="17528" y="9379"/>
                  </a:lnTo>
                  <a:lnTo>
                    <a:pt x="17528" y="5075"/>
                  </a:lnTo>
                  <a:lnTo>
                    <a:pt x="21833" y="5075"/>
                  </a:lnTo>
                  <a:close/>
                </a:path>
              </a:pathLst>
            </a:custGeom>
            <a:solidFill>
              <a:srgbClr val="E9ECF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AF955828-47A1-CB5C-D2AF-94581A9BA082}"/>
                </a:ext>
              </a:extLst>
            </p:cNvPr>
            <p:cNvSpPr/>
            <p:nvPr/>
          </p:nvSpPr>
          <p:spPr>
            <a:xfrm>
              <a:off x="11983970" y="7899916"/>
              <a:ext cx="47350" cy="36588"/>
            </a:xfrm>
            <a:custGeom>
              <a:avLst/>
              <a:gdLst>
                <a:gd name="connsiteX0" fmla="*/ 4600 w 47350"/>
                <a:gd name="connsiteY0" fmla="*/ 208 h 36588"/>
                <a:gd name="connsiteX1" fmla="*/ 23970 w 47350"/>
                <a:gd name="connsiteY1" fmla="*/ 208 h 36588"/>
                <a:gd name="connsiteX2" fmla="*/ 23970 w 47350"/>
                <a:gd name="connsiteY2" fmla="*/ 2360 h 36588"/>
                <a:gd name="connsiteX3" fmla="*/ 32579 w 47350"/>
                <a:gd name="connsiteY3" fmla="*/ 2360 h 36588"/>
                <a:gd name="connsiteX4" fmla="*/ 32579 w 47350"/>
                <a:gd name="connsiteY4" fmla="*/ 4513 h 36588"/>
                <a:gd name="connsiteX5" fmla="*/ 41188 w 47350"/>
                <a:gd name="connsiteY5" fmla="*/ 4513 h 36588"/>
                <a:gd name="connsiteX6" fmla="*/ 41188 w 47350"/>
                <a:gd name="connsiteY6" fmla="*/ 6665 h 36588"/>
                <a:gd name="connsiteX7" fmla="*/ 47645 w 47350"/>
                <a:gd name="connsiteY7" fmla="*/ 6665 h 36588"/>
                <a:gd name="connsiteX8" fmla="*/ 47645 w 47350"/>
                <a:gd name="connsiteY8" fmla="*/ 10969 h 36588"/>
                <a:gd name="connsiteX9" fmla="*/ 45493 w 47350"/>
                <a:gd name="connsiteY9" fmla="*/ 10969 h 36588"/>
                <a:gd name="connsiteX10" fmla="*/ 45493 w 47350"/>
                <a:gd name="connsiteY10" fmla="*/ 13122 h 36588"/>
                <a:gd name="connsiteX11" fmla="*/ 41188 w 47350"/>
                <a:gd name="connsiteY11" fmla="*/ 13122 h 36588"/>
                <a:gd name="connsiteX12" fmla="*/ 41188 w 47350"/>
                <a:gd name="connsiteY12" fmla="*/ 17426 h 36588"/>
                <a:gd name="connsiteX13" fmla="*/ 39036 w 47350"/>
                <a:gd name="connsiteY13" fmla="*/ 17426 h 36588"/>
                <a:gd name="connsiteX14" fmla="*/ 39036 w 47350"/>
                <a:gd name="connsiteY14" fmla="*/ 19579 h 36588"/>
                <a:gd name="connsiteX15" fmla="*/ 36884 w 47350"/>
                <a:gd name="connsiteY15" fmla="*/ 19579 h 36588"/>
                <a:gd name="connsiteX16" fmla="*/ 36884 w 47350"/>
                <a:gd name="connsiteY16" fmla="*/ 21731 h 36588"/>
                <a:gd name="connsiteX17" fmla="*/ 34732 w 47350"/>
                <a:gd name="connsiteY17" fmla="*/ 21731 h 36588"/>
                <a:gd name="connsiteX18" fmla="*/ 34732 w 47350"/>
                <a:gd name="connsiteY18" fmla="*/ 23883 h 36588"/>
                <a:gd name="connsiteX19" fmla="*/ 32579 w 47350"/>
                <a:gd name="connsiteY19" fmla="*/ 23883 h 36588"/>
                <a:gd name="connsiteX20" fmla="*/ 32579 w 47350"/>
                <a:gd name="connsiteY20" fmla="*/ 26035 h 36588"/>
                <a:gd name="connsiteX21" fmla="*/ 30427 w 47350"/>
                <a:gd name="connsiteY21" fmla="*/ 26035 h 36588"/>
                <a:gd name="connsiteX22" fmla="*/ 30427 w 47350"/>
                <a:gd name="connsiteY22" fmla="*/ 30340 h 36588"/>
                <a:gd name="connsiteX23" fmla="*/ 28275 w 47350"/>
                <a:gd name="connsiteY23" fmla="*/ 30340 h 36588"/>
                <a:gd name="connsiteX24" fmla="*/ 28275 w 47350"/>
                <a:gd name="connsiteY24" fmla="*/ 32492 h 36588"/>
                <a:gd name="connsiteX25" fmla="*/ 15361 w 47350"/>
                <a:gd name="connsiteY25" fmla="*/ 32492 h 36588"/>
                <a:gd name="connsiteX26" fmla="*/ 15361 w 47350"/>
                <a:gd name="connsiteY26" fmla="*/ 34645 h 36588"/>
                <a:gd name="connsiteX27" fmla="*/ 6752 w 47350"/>
                <a:gd name="connsiteY27" fmla="*/ 34645 h 36588"/>
                <a:gd name="connsiteX28" fmla="*/ 6752 w 47350"/>
                <a:gd name="connsiteY28" fmla="*/ 36797 h 36588"/>
                <a:gd name="connsiteX29" fmla="*/ 295 w 47350"/>
                <a:gd name="connsiteY29" fmla="*/ 36797 h 36588"/>
                <a:gd name="connsiteX30" fmla="*/ 295 w 47350"/>
                <a:gd name="connsiteY30" fmla="*/ 34645 h 36588"/>
                <a:gd name="connsiteX31" fmla="*/ 4600 w 47350"/>
                <a:gd name="connsiteY31" fmla="*/ 34645 h 36588"/>
                <a:gd name="connsiteX32" fmla="*/ 4600 w 47350"/>
                <a:gd name="connsiteY32" fmla="*/ 23883 h 36588"/>
                <a:gd name="connsiteX33" fmla="*/ 6752 w 47350"/>
                <a:gd name="connsiteY33" fmla="*/ 23883 h 36588"/>
                <a:gd name="connsiteX34" fmla="*/ 6752 w 47350"/>
                <a:gd name="connsiteY34" fmla="*/ 19579 h 36588"/>
                <a:gd name="connsiteX35" fmla="*/ 11056 w 47350"/>
                <a:gd name="connsiteY35" fmla="*/ 19579 h 36588"/>
                <a:gd name="connsiteX36" fmla="*/ 11056 w 47350"/>
                <a:gd name="connsiteY36" fmla="*/ 4513 h 36588"/>
                <a:gd name="connsiteX37" fmla="*/ 4600 w 47350"/>
                <a:gd name="connsiteY37" fmla="*/ 4513 h 36588"/>
                <a:gd name="connsiteX38" fmla="*/ 4600 w 47350"/>
                <a:gd name="connsiteY38" fmla="*/ 6665 h 36588"/>
                <a:gd name="connsiteX39" fmla="*/ 295 w 47350"/>
                <a:gd name="connsiteY39" fmla="*/ 6665 h 36588"/>
                <a:gd name="connsiteX40" fmla="*/ 295 w 47350"/>
                <a:gd name="connsiteY40" fmla="*/ 4513 h 36588"/>
                <a:gd name="connsiteX41" fmla="*/ 2447 w 47350"/>
                <a:gd name="connsiteY41" fmla="*/ 4513 h 36588"/>
                <a:gd name="connsiteX42" fmla="*/ 2447 w 47350"/>
                <a:gd name="connsiteY42" fmla="*/ 2360 h 36588"/>
                <a:gd name="connsiteX43" fmla="*/ 4600 w 47350"/>
                <a:gd name="connsiteY43" fmla="*/ 2360 h 3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0" h="36588">
                  <a:moveTo>
                    <a:pt x="4600" y="208"/>
                  </a:moveTo>
                  <a:lnTo>
                    <a:pt x="23970" y="208"/>
                  </a:lnTo>
                  <a:lnTo>
                    <a:pt x="23970" y="2360"/>
                  </a:lnTo>
                  <a:lnTo>
                    <a:pt x="32579" y="2360"/>
                  </a:lnTo>
                  <a:lnTo>
                    <a:pt x="32579" y="4513"/>
                  </a:lnTo>
                  <a:lnTo>
                    <a:pt x="41188" y="4513"/>
                  </a:lnTo>
                  <a:lnTo>
                    <a:pt x="41188" y="6665"/>
                  </a:lnTo>
                  <a:lnTo>
                    <a:pt x="47645" y="6665"/>
                  </a:lnTo>
                  <a:lnTo>
                    <a:pt x="47645" y="10969"/>
                  </a:lnTo>
                  <a:lnTo>
                    <a:pt x="45493" y="10969"/>
                  </a:lnTo>
                  <a:lnTo>
                    <a:pt x="45493" y="13122"/>
                  </a:lnTo>
                  <a:lnTo>
                    <a:pt x="41188" y="13122"/>
                  </a:lnTo>
                  <a:lnTo>
                    <a:pt x="41188" y="17426"/>
                  </a:lnTo>
                  <a:lnTo>
                    <a:pt x="39036" y="17426"/>
                  </a:lnTo>
                  <a:lnTo>
                    <a:pt x="39036" y="19579"/>
                  </a:lnTo>
                  <a:lnTo>
                    <a:pt x="36884" y="19579"/>
                  </a:lnTo>
                  <a:lnTo>
                    <a:pt x="36884" y="21731"/>
                  </a:lnTo>
                  <a:lnTo>
                    <a:pt x="34732" y="21731"/>
                  </a:lnTo>
                  <a:lnTo>
                    <a:pt x="34732" y="23883"/>
                  </a:lnTo>
                  <a:lnTo>
                    <a:pt x="32579" y="23883"/>
                  </a:lnTo>
                  <a:lnTo>
                    <a:pt x="32579" y="26035"/>
                  </a:lnTo>
                  <a:lnTo>
                    <a:pt x="30427" y="26035"/>
                  </a:lnTo>
                  <a:lnTo>
                    <a:pt x="30427" y="30340"/>
                  </a:lnTo>
                  <a:lnTo>
                    <a:pt x="28275" y="30340"/>
                  </a:lnTo>
                  <a:lnTo>
                    <a:pt x="28275" y="32492"/>
                  </a:lnTo>
                  <a:lnTo>
                    <a:pt x="15361" y="32492"/>
                  </a:lnTo>
                  <a:lnTo>
                    <a:pt x="15361" y="34645"/>
                  </a:lnTo>
                  <a:lnTo>
                    <a:pt x="6752" y="34645"/>
                  </a:lnTo>
                  <a:lnTo>
                    <a:pt x="6752" y="36797"/>
                  </a:lnTo>
                  <a:lnTo>
                    <a:pt x="295" y="36797"/>
                  </a:lnTo>
                  <a:lnTo>
                    <a:pt x="295" y="34645"/>
                  </a:lnTo>
                  <a:lnTo>
                    <a:pt x="4600" y="34645"/>
                  </a:lnTo>
                  <a:lnTo>
                    <a:pt x="4600" y="23883"/>
                  </a:lnTo>
                  <a:lnTo>
                    <a:pt x="6752" y="23883"/>
                  </a:lnTo>
                  <a:lnTo>
                    <a:pt x="6752" y="19579"/>
                  </a:lnTo>
                  <a:lnTo>
                    <a:pt x="11056" y="19579"/>
                  </a:lnTo>
                  <a:lnTo>
                    <a:pt x="11056" y="4513"/>
                  </a:lnTo>
                  <a:lnTo>
                    <a:pt x="4600" y="4513"/>
                  </a:lnTo>
                  <a:lnTo>
                    <a:pt x="4600" y="6665"/>
                  </a:lnTo>
                  <a:lnTo>
                    <a:pt x="295" y="6665"/>
                  </a:lnTo>
                  <a:lnTo>
                    <a:pt x="295" y="4513"/>
                  </a:lnTo>
                  <a:lnTo>
                    <a:pt x="2447" y="4513"/>
                  </a:lnTo>
                  <a:lnTo>
                    <a:pt x="2447" y="2360"/>
                  </a:lnTo>
                  <a:lnTo>
                    <a:pt x="4600" y="2360"/>
                  </a:lnTo>
                  <a:close/>
                </a:path>
              </a:pathLst>
            </a:custGeom>
            <a:solidFill>
              <a:srgbClr val="996C52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2234D427-66F8-F5B9-8D46-17DB836B0293}"/>
                </a:ext>
              </a:extLst>
            </p:cNvPr>
            <p:cNvSpPr/>
            <p:nvPr/>
          </p:nvSpPr>
          <p:spPr>
            <a:xfrm>
              <a:off x="13004154" y="8039815"/>
              <a:ext cx="12913" cy="103309"/>
            </a:xfrm>
            <a:custGeom>
              <a:avLst/>
              <a:gdLst>
                <a:gd name="connsiteX0" fmla="*/ 767 w 12913"/>
                <a:gd name="connsiteY0" fmla="*/ 273 h 103309"/>
                <a:gd name="connsiteX1" fmla="*/ 2919 w 12913"/>
                <a:gd name="connsiteY1" fmla="*/ 273 h 103309"/>
                <a:gd name="connsiteX2" fmla="*/ 2919 w 12913"/>
                <a:gd name="connsiteY2" fmla="*/ 6730 h 103309"/>
                <a:gd name="connsiteX3" fmla="*/ 5072 w 12913"/>
                <a:gd name="connsiteY3" fmla="*/ 6730 h 103309"/>
                <a:gd name="connsiteX4" fmla="*/ 5072 w 12913"/>
                <a:gd name="connsiteY4" fmla="*/ 19644 h 103309"/>
                <a:gd name="connsiteX5" fmla="*/ 9376 w 12913"/>
                <a:gd name="connsiteY5" fmla="*/ 19644 h 103309"/>
                <a:gd name="connsiteX6" fmla="*/ 9376 w 12913"/>
                <a:gd name="connsiteY6" fmla="*/ 32557 h 103309"/>
                <a:gd name="connsiteX7" fmla="*/ 13681 w 12913"/>
                <a:gd name="connsiteY7" fmla="*/ 32557 h 103309"/>
                <a:gd name="connsiteX8" fmla="*/ 13681 w 12913"/>
                <a:gd name="connsiteY8" fmla="*/ 84212 h 103309"/>
                <a:gd name="connsiteX9" fmla="*/ 11528 w 12913"/>
                <a:gd name="connsiteY9" fmla="*/ 84212 h 103309"/>
                <a:gd name="connsiteX10" fmla="*/ 11528 w 12913"/>
                <a:gd name="connsiteY10" fmla="*/ 86364 h 103309"/>
                <a:gd name="connsiteX11" fmla="*/ 9376 w 12913"/>
                <a:gd name="connsiteY11" fmla="*/ 86364 h 103309"/>
                <a:gd name="connsiteX12" fmla="*/ 9376 w 12913"/>
                <a:gd name="connsiteY12" fmla="*/ 97126 h 103309"/>
                <a:gd name="connsiteX13" fmla="*/ 5072 w 12913"/>
                <a:gd name="connsiteY13" fmla="*/ 97126 h 103309"/>
                <a:gd name="connsiteX14" fmla="*/ 5072 w 12913"/>
                <a:gd name="connsiteY14" fmla="*/ 99278 h 103309"/>
                <a:gd name="connsiteX15" fmla="*/ 2919 w 12913"/>
                <a:gd name="connsiteY15" fmla="*/ 99278 h 103309"/>
                <a:gd name="connsiteX16" fmla="*/ 2919 w 12913"/>
                <a:gd name="connsiteY16" fmla="*/ 103583 h 103309"/>
                <a:gd name="connsiteX17" fmla="*/ 767 w 12913"/>
                <a:gd name="connsiteY17" fmla="*/ 103583 h 103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913" h="103309">
                  <a:moveTo>
                    <a:pt x="767" y="273"/>
                  </a:moveTo>
                  <a:lnTo>
                    <a:pt x="2919" y="273"/>
                  </a:lnTo>
                  <a:lnTo>
                    <a:pt x="2919" y="6730"/>
                  </a:lnTo>
                  <a:lnTo>
                    <a:pt x="5072" y="6730"/>
                  </a:lnTo>
                  <a:lnTo>
                    <a:pt x="5072" y="19644"/>
                  </a:lnTo>
                  <a:lnTo>
                    <a:pt x="9376" y="19644"/>
                  </a:lnTo>
                  <a:lnTo>
                    <a:pt x="9376" y="32557"/>
                  </a:lnTo>
                  <a:lnTo>
                    <a:pt x="13681" y="32557"/>
                  </a:lnTo>
                  <a:lnTo>
                    <a:pt x="13681" y="84212"/>
                  </a:lnTo>
                  <a:lnTo>
                    <a:pt x="11528" y="84212"/>
                  </a:lnTo>
                  <a:lnTo>
                    <a:pt x="11528" y="86364"/>
                  </a:lnTo>
                  <a:lnTo>
                    <a:pt x="9376" y="86364"/>
                  </a:lnTo>
                  <a:lnTo>
                    <a:pt x="9376" y="97126"/>
                  </a:lnTo>
                  <a:lnTo>
                    <a:pt x="5072" y="97126"/>
                  </a:lnTo>
                  <a:lnTo>
                    <a:pt x="5072" y="99278"/>
                  </a:lnTo>
                  <a:lnTo>
                    <a:pt x="2919" y="99278"/>
                  </a:lnTo>
                  <a:lnTo>
                    <a:pt x="2919" y="103583"/>
                  </a:lnTo>
                  <a:lnTo>
                    <a:pt x="767" y="103583"/>
                  </a:lnTo>
                  <a:close/>
                </a:path>
              </a:pathLst>
            </a:custGeom>
            <a:solidFill>
              <a:srgbClr val="CD957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11D13374-A9AA-AE90-E090-29EAC89B9DE2}"/>
                </a:ext>
              </a:extLst>
            </p:cNvPr>
            <p:cNvSpPr/>
            <p:nvPr/>
          </p:nvSpPr>
          <p:spPr>
            <a:xfrm>
              <a:off x="12892235" y="8506861"/>
              <a:ext cx="43045" cy="75330"/>
            </a:xfrm>
            <a:custGeom>
              <a:avLst/>
              <a:gdLst>
                <a:gd name="connsiteX0" fmla="*/ 13635 w 43045"/>
                <a:gd name="connsiteY0" fmla="*/ 490 h 75330"/>
                <a:gd name="connsiteX1" fmla="*/ 17939 w 43045"/>
                <a:gd name="connsiteY1" fmla="*/ 490 h 75330"/>
                <a:gd name="connsiteX2" fmla="*/ 17939 w 43045"/>
                <a:gd name="connsiteY2" fmla="*/ 4795 h 75330"/>
                <a:gd name="connsiteX3" fmla="*/ 20092 w 43045"/>
                <a:gd name="connsiteY3" fmla="*/ 4795 h 75330"/>
                <a:gd name="connsiteX4" fmla="*/ 20092 w 43045"/>
                <a:gd name="connsiteY4" fmla="*/ 6947 h 75330"/>
                <a:gd name="connsiteX5" fmla="*/ 22244 w 43045"/>
                <a:gd name="connsiteY5" fmla="*/ 6947 h 75330"/>
                <a:gd name="connsiteX6" fmla="*/ 22244 w 43045"/>
                <a:gd name="connsiteY6" fmla="*/ 9099 h 75330"/>
                <a:gd name="connsiteX7" fmla="*/ 28701 w 43045"/>
                <a:gd name="connsiteY7" fmla="*/ 9099 h 75330"/>
                <a:gd name="connsiteX8" fmla="*/ 28701 w 43045"/>
                <a:gd name="connsiteY8" fmla="*/ 13404 h 75330"/>
                <a:gd name="connsiteX9" fmla="*/ 30853 w 43045"/>
                <a:gd name="connsiteY9" fmla="*/ 13404 h 75330"/>
                <a:gd name="connsiteX10" fmla="*/ 30853 w 43045"/>
                <a:gd name="connsiteY10" fmla="*/ 17708 h 75330"/>
                <a:gd name="connsiteX11" fmla="*/ 33005 w 43045"/>
                <a:gd name="connsiteY11" fmla="*/ 17708 h 75330"/>
                <a:gd name="connsiteX12" fmla="*/ 33005 w 43045"/>
                <a:gd name="connsiteY12" fmla="*/ 22013 h 75330"/>
                <a:gd name="connsiteX13" fmla="*/ 35158 w 43045"/>
                <a:gd name="connsiteY13" fmla="*/ 22013 h 75330"/>
                <a:gd name="connsiteX14" fmla="*/ 35158 w 43045"/>
                <a:gd name="connsiteY14" fmla="*/ 28470 h 75330"/>
                <a:gd name="connsiteX15" fmla="*/ 37310 w 43045"/>
                <a:gd name="connsiteY15" fmla="*/ 28470 h 75330"/>
                <a:gd name="connsiteX16" fmla="*/ 37310 w 43045"/>
                <a:gd name="connsiteY16" fmla="*/ 32774 h 75330"/>
                <a:gd name="connsiteX17" fmla="*/ 39462 w 43045"/>
                <a:gd name="connsiteY17" fmla="*/ 32774 h 75330"/>
                <a:gd name="connsiteX18" fmla="*/ 39462 w 43045"/>
                <a:gd name="connsiteY18" fmla="*/ 39231 h 75330"/>
                <a:gd name="connsiteX19" fmla="*/ 41614 w 43045"/>
                <a:gd name="connsiteY19" fmla="*/ 39231 h 75330"/>
                <a:gd name="connsiteX20" fmla="*/ 41614 w 43045"/>
                <a:gd name="connsiteY20" fmla="*/ 56449 h 75330"/>
                <a:gd name="connsiteX21" fmla="*/ 43767 w 43045"/>
                <a:gd name="connsiteY21" fmla="*/ 56449 h 75330"/>
                <a:gd name="connsiteX22" fmla="*/ 43767 w 43045"/>
                <a:gd name="connsiteY22" fmla="*/ 75820 h 75330"/>
                <a:gd name="connsiteX23" fmla="*/ 39462 w 43045"/>
                <a:gd name="connsiteY23" fmla="*/ 75820 h 75330"/>
                <a:gd name="connsiteX24" fmla="*/ 39462 w 43045"/>
                <a:gd name="connsiteY24" fmla="*/ 71515 h 75330"/>
                <a:gd name="connsiteX25" fmla="*/ 37310 w 43045"/>
                <a:gd name="connsiteY25" fmla="*/ 71515 h 75330"/>
                <a:gd name="connsiteX26" fmla="*/ 37310 w 43045"/>
                <a:gd name="connsiteY26" fmla="*/ 65059 h 75330"/>
                <a:gd name="connsiteX27" fmla="*/ 35158 w 43045"/>
                <a:gd name="connsiteY27" fmla="*/ 65059 h 75330"/>
                <a:gd name="connsiteX28" fmla="*/ 35158 w 43045"/>
                <a:gd name="connsiteY28" fmla="*/ 60754 h 75330"/>
                <a:gd name="connsiteX29" fmla="*/ 30853 w 43045"/>
                <a:gd name="connsiteY29" fmla="*/ 60754 h 75330"/>
                <a:gd name="connsiteX30" fmla="*/ 30853 w 43045"/>
                <a:gd name="connsiteY30" fmla="*/ 52145 h 75330"/>
                <a:gd name="connsiteX31" fmla="*/ 28701 w 43045"/>
                <a:gd name="connsiteY31" fmla="*/ 52145 h 75330"/>
                <a:gd name="connsiteX32" fmla="*/ 28701 w 43045"/>
                <a:gd name="connsiteY32" fmla="*/ 43536 h 75330"/>
                <a:gd name="connsiteX33" fmla="*/ 26548 w 43045"/>
                <a:gd name="connsiteY33" fmla="*/ 43536 h 75330"/>
                <a:gd name="connsiteX34" fmla="*/ 26548 w 43045"/>
                <a:gd name="connsiteY34" fmla="*/ 39231 h 75330"/>
                <a:gd name="connsiteX35" fmla="*/ 24396 w 43045"/>
                <a:gd name="connsiteY35" fmla="*/ 39231 h 75330"/>
                <a:gd name="connsiteX36" fmla="*/ 24396 w 43045"/>
                <a:gd name="connsiteY36" fmla="*/ 34927 h 75330"/>
                <a:gd name="connsiteX37" fmla="*/ 22244 w 43045"/>
                <a:gd name="connsiteY37" fmla="*/ 34927 h 75330"/>
                <a:gd name="connsiteX38" fmla="*/ 22244 w 43045"/>
                <a:gd name="connsiteY38" fmla="*/ 22013 h 75330"/>
                <a:gd name="connsiteX39" fmla="*/ 20092 w 43045"/>
                <a:gd name="connsiteY39" fmla="*/ 22013 h 75330"/>
                <a:gd name="connsiteX40" fmla="*/ 20092 w 43045"/>
                <a:gd name="connsiteY40" fmla="*/ 11251 h 75330"/>
                <a:gd name="connsiteX41" fmla="*/ 11482 w 43045"/>
                <a:gd name="connsiteY41" fmla="*/ 11251 h 75330"/>
                <a:gd name="connsiteX42" fmla="*/ 11482 w 43045"/>
                <a:gd name="connsiteY42" fmla="*/ 13404 h 75330"/>
                <a:gd name="connsiteX43" fmla="*/ 9330 w 43045"/>
                <a:gd name="connsiteY43" fmla="*/ 13404 h 75330"/>
                <a:gd name="connsiteX44" fmla="*/ 9330 w 43045"/>
                <a:gd name="connsiteY44" fmla="*/ 15556 h 75330"/>
                <a:gd name="connsiteX45" fmla="*/ 11482 w 43045"/>
                <a:gd name="connsiteY45" fmla="*/ 15556 h 75330"/>
                <a:gd name="connsiteX46" fmla="*/ 11482 w 43045"/>
                <a:gd name="connsiteY46" fmla="*/ 19861 h 75330"/>
                <a:gd name="connsiteX47" fmla="*/ 13635 w 43045"/>
                <a:gd name="connsiteY47" fmla="*/ 19861 h 75330"/>
                <a:gd name="connsiteX48" fmla="*/ 13635 w 43045"/>
                <a:gd name="connsiteY48" fmla="*/ 22013 h 75330"/>
                <a:gd name="connsiteX49" fmla="*/ 9330 w 43045"/>
                <a:gd name="connsiteY49" fmla="*/ 22013 h 75330"/>
                <a:gd name="connsiteX50" fmla="*/ 9330 w 43045"/>
                <a:gd name="connsiteY50" fmla="*/ 24165 h 75330"/>
                <a:gd name="connsiteX51" fmla="*/ 7178 w 43045"/>
                <a:gd name="connsiteY51" fmla="*/ 24165 h 75330"/>
                <a:gd name="connsiteX52" fmla="*/ 7178 w 43045"/>
                <a:gd name="connsiteY52" fmla="*/ 28470 h 75330"/>
                <a:gd name="connsiteX53" fmla="*/ 5026 w 43045"/>
                <a:gd name="connsiteY53" fmla="*/ 28470 h 75330"/>
                <a:gd name="connsiteX54" fmla="*/ 5026 w 43045"/>
                <a:gd name="connsiteY54" fmla="*/ 24165 h 75330"/>
                <a:gd name="connsiteX55" fmla="*/ 721 w 43045"/>
                <a:gd name="connsiteY55" fmla="*/ 24165 h 75330"/>
                <a:gd name="connsiteX56" fmla="*/ 721 w 43045"/>
                <a:gd name="connsiteY56" fmla="*/ 19861 h 75330"/>
                <a:gd name="connsiteX57" fmla="*/ 2873 w 43045"/>
                <a:gd name="connsiteY57" fmla="*/ 19861 h 75330"/>
                <a:gd name="connsiteX58" fmla="*/ 2873 w 43045"/>
                <a:gd name="connsiteY58" fmla="*/ 17708 h 75330"/>
                <a:gd name="connsiteX59" fmla="*/ 5026 w 43045"/>
                <a:gd name="connsiteY59" fmla="*/ 17708 h 75330"/>
                <a:gd name="connsiteX60" fmla="*/ 5026 w 43045"/>
                <a:gd name="connsiteY60" fmla="*/ 13404 h 75330"/>
                <a:gd name="connsiteX61" fmla="*/ 7178 w 43045"/>
                <a:gd name="connsiteY61" fmla="*/ 13404 h 75330"/>
                <a:gd name="connsiteX62" fmla="*/ 7178 w 43045"/>
                <a:gd name="connsiteY62" fmla="*/ 2642 h 75330"/>
                <a:gd name="connsiteX63" fmla="*/ 9330 w 43045"/>
                <a:gd name="connsiteY63" fmla="*/ 2642 h 75330"/>
                <a:gd name="connsiteX64" fmla="*/ 9330 w 43045"/>
                <a:gd name="connsiteY64" fmla="*/ 6947 h 75330"/>
                <a:gd name="connsiteX65" fmla="*/ 11482 w 43045"/>
                <a:gd name="connsiteY65" fmla="*/ 6947 h 75330"/>
                <a:gd name="connsiteX66" fmla="*/ 11482 w 43045"/>
                <a:gd name="connsiteY66" fmla="*/ 4795 h 75330"/>
                <a:gd name="connsiteX67" fmla="*/ 13635 w 43045"/>
                <a:gd name="connsiteY67" fmla="*/ 4795 h 7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3045" h="75330">
                  <a:moveTo>
                    <a:pt x="13635" y="490"/>
                  </a:moveTo>
                  <a:lnTo>
                    <a:pt x="17939" y="490"/>
                  </a:lnTo>
                  <a:lnTo>
                    <a:pt x="17939" y="4795"/>
                  </a:lnTo>
                  <a:lnTo>
                    <a:pt x="20092" y="4795"/>
                  </a:lnTo>
                  <a:lnTo>
                    <a:pt x="20092" y="6947"/>
                  </a:lnTo>
                  <a:lnTo>
                    <a:pt x="22244" y="6947"/>
                  </a:lnTo>
                  <a:lnTo>
                    <a:pt x="22244" y="9099"/>
                  </a:lnTo>
                  <a:lnTo>
                    <a:pt x="28701" y="9099"/>
                  </a:lnTo>
                  <a:lnTo>
                    <a:pt x="28701" y="13404"/>
                  </a:lnTo>
                  <a:lnTo>
                    <a:pt x="30853" y="13404"/>
                  </a:lnTo>
                  <a:lnTo>
                    <a:pt x="30853" y="17708"/>
                  </a:lnTo>
                  <a:lnTo>
                    <a:pt x="33005" y="17708"/>
                  </a:lnTo>
                  <a:lnTo>
                    <a:pt x="33005" y="22013"/>
                  </a:lnTo>
                  <a:lnTo>
                    <a:pt x="35158" y="22013"/>
                  </a:lnTo>
                  <a:lnTo>
                    <a:pt x="35158" y="28470"/>
                  </a:lnTo>
                  <a:lnTo>
                    <a:pt x="37310" y="28470"/>
                  </a:lnTo>
                  <a:lnTo>
                    <a:pt x="37310" y="32774"/>
                  </a:lnTo>
                  <a:lnTo>
                    <a:pt x="39462" y="32774"/>
                  </a:lnTo>
                  <a:lnTo>
                    <a:pt x="39462" y="39231"/>
                  </a:lnTo>
                  <a:lnTo>
                    <a:pt x="41614" y="39231"/>
                  </a:lnTo>
                  <a:lnTo>
                    <a:pt x="41614" y="56449"/>
                  </a:lnTo>
                  <a:lnTo>
                    <a:pt x="43767" y="56449"/>
                  </a:lnTo>
                  <a:lnTo>
                    <a:pt x="43767" y="75820"/>
                  </a:lnTo>
                  <a:lnTo>
                    <a:pt x="39462" y="75820"/>
                  </a:lnTo>
                  <a:lnTo>
                    <a:pt x="39462" y="71515"/>
                  </a:lnTo>
                  <a:lnTo>
                    <a:pt x="37310" y="71515"/>
                  </a:lnTo>
                  <a:lnTo>
                    <a:pt x="37310" y="65059"/>
                  </a:lnTo>
                  <a:lnTo>
                    <a:pt x="35158" y="65059"/>
                  </a:lnTo>
                  <a:lnTo>
                    <a:pt x="35158" y="60754"/>
                  </a:lnTo>
                  <a:lnTo>
                    <a:pt x="30853" y="60754"/>
                  </a:lnTo>
                  <a:lnTo>
                    <a:pt x="30853" y="52145"/>
                  </a:lnTo>
                  <a:lnTo>
                    <a:pt x="28701" y="52145"/>
                  </a:lnTo>
                  <a:lnTo>
                    <a:pt x="28701" y="43536"/>
                  </a:lnTo>
                  <a:lnTo>
                    <a:pt x="26548" y="43536"/>
                  </a:lnTo>
                  <a:lnTo>
                    <a:pt x="26548" y="39231"/>
                  </a:lnTo>
                  <a:lnTo>
                    <a:pt x="24396" y="39231"/>
                  </a:lnTo>
                  <a:lnTo>
                    <a:pt x="24396" y="34927"/>
                  </a:lnTo>
                  <a:lnTo>
                    <a:pt x="22244" y="34927"/>
                  </a:lnTo>
                  <a:lnTo>
                    <a:pt x="22244" y="22013"/>
                  </a:lnTo>
                  <a:lnTo>
                    <a:pt x="20092" y="22013"/>
                  </a:lnTo>
                  <a:lnTo>
                    <a:pt x="20092" y="11251"/>
                  </a:lnTo>
                  <a:lnTo>
                    <a:pt x="11482" y="11251"/>
                  </a:lnTo>
                  <a:lnTo>
                    <a:pt x="11482" y="13404"/>
                  </a:lnTo>
                  <a:lnTo>
                    <a:pt x="9330" y="13404"/>
                  </a:lnTo>
                  <a:lnTo>
                    <a:pt x="9330" y="15556"/>
                  </a:lnTo>
                  <a:lnTo>
                    <a:pt x="11482" y="15556"/>
                  </a:lnTo>
                  <a:lnTo>
                    <a:pt x="11482" y="19861"/>
                  </a:lnTo>
                  <a:lnTo>
                    <a:pt x="13635" y="19861"/>
                  </a:lnTo>
                  <a:lnTo>
                    <a:pt x="13635" y="22013"/>
                  </a:lnTo>
                  <a:lnTo>
                    <a:pt x="9330" y="22013"/>
                  </a:lnTo>
                  <a:lnTo>
                    <a:pt x="9330" y="24165"/>
                  </a:lnTo>
                  <a:lnTo>
                    <a:pt x="7178" y="24165"/>
                  </a:lnTo>
                  <a:lnTo>
                    <a:pt x="7178" y="28470"/>
                  </a:lnTo>
                  <a:lnTo>
                    <a:pt x="5026" y="28470"/>
                  </a:lnTo>
                  <a:lnTo>
                    <a:pt x="5026" y="24165"/>
                  </a:lnTo>
                  <a:lnTo>
                    <a:pt x="721" y="24165"/>
                  </a:lnTo>
                  <a:lnTo>
                    <a:pt x="721" y="19861"/>
                  </a:lnTo>
                  <a:lnTo>
                    <a:pt x="2873" y="19861"/>
                  </a:lnTo>
                  <a:lnTo>
                    <a:pt x="2873" y="17708"/>
                  </a:lnTo>
                  <a:lnTo>
                    <a:pt x="5026" y="17708"/>
                  </a:lnTo>
                  <a:lnTo>
                    <a:pt x="5026" y="13404"/>
                  </a:lnTo>
                  <a:lnTo>
                    <a:pt x="7178" y="13404"/>
                  </a:lnTo>
                  <a:lnTo>
                    <a:pt x="7178" y="2642"/>
                  </a:lnTo>
                  <a:lnTo>
                    <a:pt x="9330" y="2642"/>
                  </a:lnTo>
                  <a:lnTo>
                    <a:pt x="9330" y="6947"/>
                  </a:lnTo>
                  <a:lnTo>
                    <a:pt x="11482" y="6947"/>
                  </a:lnTo>
                  <a:lnTo>
                    <a:pt x="11482" y="4795"/>
                  </a:lnTo>
                  <a:lnTo>
                    <a:pt x="13635" y="4795"/>
                  </a:lnTo>
                  <a:close/>
                </a:path>
              </a:pathLst>
            </a:custGeom>
            <a:solidFill>
              <a:srgbClr val="E3B891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17FF92F4-1518-3CA2-478C-77FF723711DC}"/>
                </a:ext>
              </a:extLst>
            </p:cNvPr>
            <p:cNvSpPr/>
            <p:nvPr/>
          </p:nvSpPr>
          <p:spPr>
            <a:xfrm>
              <a:off x="12072214" y="9019105"/>
              <a:ext cx="43045" cy="38741"/>
            </a:xfrm>
            <a:custGeom>
              <a:avLst/>
              <a:gdLst>
                <a:gd name="connsiteX0" fmla="*/ 19714 w 43045"/>
                <a:gd name="connsiteY0" fmla="*/ 728 h 38741"/>
                <a:gd name="connsiteX1" fmla="*/ 24018 w 43045"/>
                <a:gd name="connsiteY1" fmla="*/ 728 h 38741"/>
                <a:gd name="connsiteX2" fmla="*/ 24018 w 43045"/>
                <a:gd name="connsiteY2" fmla="*/ 5033 h 38741"/>
                <a:gd name="connsiteX3" fmla="*/ 26170 w 43045"/>
                <a:gd name="connsiteY3" fmla="*/ 5033 h 38741"/>
                <a:gd name="connsiteX4" fmla="*/ 26170 w 43045"/>
                <a:gd name="connsiteY4" fmla="*/ 9337 h 38741"/>
                <a:gd name="connsiteX5" fmla="*/ 30475 w 43045"/>
                <a:gd name="connsiteY5" fmla="*/ 9337 h 38741"/>
                <a:gd name="connsiteX6" fmla="*/ 30475 w 43045"/>
                <a:gd name="connsiteY6" fmla="*/ 11489 h 38741"/>
                <a:gd name="connsiteX7" fmla="*/ 32627 w 43045"/>
                <a:gd name="connsiteY7" fmla="*/ 11489 h 38741"/>
                <a:gd name="connsiteX8" fmla="*/ 32627 w 43045"/>
                <a:gd name="connsiteY8" fmla="*/ 9337 h 38741"/>
                <a:gd name="connsiteX9" fmla="*/ 34780 w 43045"/>
                <a:gd name="connsiteY9" fmla="*/ 9337 h 38741"/>
                <a:gd name="connsiteX10" fmla="*/ 34780 w 43045"/>
                <a:gd name="connsiteY10" fmla="*/ 2880 h 38741"/>
                <a:gd name="connsiteX11" fmla="*/ 36932 w 43045"/>
                <a:gd name="connsiteY11" fmla="*/ 2880 h 38741"/>
                <a:gd name="connsiteX12" fmla="*/ 36932 w 43045"/>
                <a:gd name="connsiteY12" fmla="*/ 728 h 38741"/>
                <a:gd name="connsiteX13" fmla="*/ 39084 w 43045"/>
                <a:gd name="connsiteY13" fmla="*/ 728 h 38741"/>
                <a:gd name="connsiteX14" fmla="*/ 39084 w 43045"/>
                <a:gd name="connsiteY14" fmla="*/ 5033 h 38741"/>
                <a:gd name="connsiteX15" fmla="*/ 43389 w 43045"/>
                <a:gd name="connsiteY15" fmla="*/ 5033 h 38741"/>
                <a:gd name="connsiteX16" fmla="*/ 43389 w 43045"/>
                <a:gd name="connsiteY16" fmla="*/ 7185 h 38741"/>
                <a:gd name="connsiteX17" fmla="*/ 41236 w 43045"/>
                <a:gd name="connsiteY17" fmla="*/ 7185 h 38741"/>
                <a:gd name="connsiteX18" fmla="*/ 41236 w 43045"/>
                <a:gd name="connsiteY18" fmla="*/ 9337 h 38741"/>
                <a:gd name="connsiteX19" fmla="*/ 39084 w 43045"/>
                <a:gd name="connsiteY19" fmla="*/ 9337 h 38741"/>
                <a:gd name="connsiteX20" fmla="*/ 39084 w 43045"/>
                <a:gd name="connsiteY20" fmla="*/ 13642 h 38741"/>
                <a:gd name="connsiteX21" fmla="*/ 36932 w 43045"/>
                <a:gd name="connsiteY21" fmla="*/ 13642 h 38741"/>
                <a:gd name="connsiteX22" fmla="*/ 36932 w 43045"/>
                <a:gd name="connsiteY22" fmla="*/ 28708 h 38741"/>
                <a:gd name="connsiteX23" fmla="*/ 39084 w 43045"/>
                <a:gd name="connsiteY23" fmla="*/ 28708 h 38741"/>
                <a:gd name="connsiteX24" fmla="*/ 39084 w 43045"/>
                <a:gd name="connsiteY24" fmla="*/ 30860 h 38741"/>
                <a:gd name="connsiteX25" fmla="*/ 32627 w 43045"/>
                <a:gd name="connsiteY25" fmla="*/ 30860 h 38741"/>
                <a:gd name="connsiteX26" fmla="*/ 32627 w 43045"/>
                <a:gd name="connsiteY26" fmla="*/ 37317 h 38741"/>
                <a:gd name="connsiteX27" fmla="*/ 26170 w 43045"/>
                <a:gd name="connsiteY27" fmla="*/ 37317 h 38741"/>
                <a:gd name="connsiteX28" fmla="*/ 26170 w 43045"/>
                <a:gd name="connsiteY28" fmla="*/ 39469 h 38741"/>
                <a:gd name="connsiteX29" fmla="*/ 4648 w 43045"/>
                <a:gd name="connsiteY29" fmla="*/ 39469 h 38741"/>
                <a:gd name="connsiteX30" fmla="*/ 4648 w 43045"/>
                <a:gd name="connsiteY30" fmla="*/ 37317 h 38741"/>
                <a:gd name="connsiteX31" fmla="*/ 2495 w 43045"/>
                <a:gd name="connsiteY31" fmla="*/ 37317 h 38741"/>
                <a:gd name="connsiteX32" fmla="*/ 2495 w 43045"/>
                <a:gd name="connsiteY32" fmla="*/ 39469 h 38741"/>
                <a:gd name="connsiteX33" fmla="*/ 343 w 43045"/>
                <a:gd name="connsiteY33" fmla="*/ 39469 h 38741"/>
                <a:gd name="connsiteX34" fmla="*/ 343 w 43045"/>
                <a:gd name="connsiteY34" fmla="*/ 35165 h 38741"/>
                <a:gd name="connsiteX35" fmla="*/ 2495 w 43045"/>
                <a:gd name="connsiteY35" fmla="*/ 35165 h 38741"/>
                <a:gd name="connsiteX36" fmla="*/ 2495 w 43045"/>
                <a:gd name="connsiteY36" fmla="*/ 33012 h 38741"/>
                <a:gd name="connsiteX37" fmla="*/ 4648 w 43045"/>
                <a:gd name="connsiteY37" fmla="*/ 33012 h 38741"/>
                <a:gd name="connsiteX38" fmla="*/ 4648 w 43045"/>
                <a:gd name="connsiteY38" fmla="*/ 26555 h 38741"/>
                <a:gd name="connsiteX39" fmla="*/ 6800 w 43045"/>
                <a:gd name="connsiteY39" fmla="*/ 26555 h 38741"/>
                <a:gd name="connsiteX40" fmla="*/ 6800 w 43045"/>
                <a:gd name="connsiteY40" fmla="*/ 22251 h 38741"/>
                <a:gd name="connsiteX41" fmla="*/ 8952 w 43045"/>
                <a:gd name="connsiteY41" fmla="*/ 22251 h 38741"/>
                <a:gd name="connsiteX42" fmla="*/ 8952 w 43045"/>
                <a:gd name="connsiteY42" fmla="*/ 15794 h 38741"/>
                <a:gd name="connsiteX43" fmla="*/ 11104 w 43045"/>
                <a:gd name="connsiteY43" fmla="*/ 15794 h 38741"/>
                <a:gd name="connsiteX44" fmla="*/ 11104 w 43045"/>
                <a:gd name="connsiteY44" fmla="*/ 13642 h 38741"/>
                <a:gd name="connsiteX45" fmla="*/ 13257 w 43045"/>
                <a:gd name="connsiteY45" fmla="*/ 13642 h 38741"/>
                <a:gd name="connsiteX46" fmla="*/ 13257 w 43045"/>
                <a:gd name="connsiteY46" fmla="*/ 9337 h 38741"/>
                <a:gd name="connsiteX47" fmla="*/ 17561 w 43045"/>
                <a:gd name="connsiteY47" fmla="*/ 9337 h 38741"/>
                <a:gd name="connsiteX48" fmla="*/ 17561 w 43045"/>
                <a:gd name="connsiteY48" fmla="*/ 5033 h 38741"/>
                <a:gd name="connsiteX49" fmla="*/ 19714 w 43045"/>
                <a:gd name="connsiteY49" fmla="*/ 5033 h 3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45" h="38741">
                  <a:moveTo>
                    <a:pt x="19714" y="728"/>
                  </a:moveTo>
                  <a:lnTo>
                    <a:pt x="24018" y="728"/>
                  </a:lnTo>
                  <a:lnTo>
                    <a:pt x="24018" y="5033"/>
                  </a:lnTo>
                  <a:lnTo>
                    <a:pt x="26170" y="5033"/>
                  </a:lnTo>
                  <a:lnTo>
                    <a:pt x="26170" y="9337"/>
                  </a:lnTo>
                  <a:lnTo>
                    <a:pt x="30475" y="9337"/>
                  </a:lnTo>
                  <a:lnTo>
                    <a:pt x="30475" y="11489"/>
                  </a:lnTo>
                  <a:lnTo>
                    <a:pt x="32627" y="11489"/>
                  </a:lnTo>
                  <a:lnTo>
                    <a:pt x="32627" y="9337"/>
                  </a:lnTo>
                  <a:lnTo>
                    <a:pt x="34780" y="9337"/>
                  </a:lnTo>
                  <a:lnTo>
                    <a:pt x="34780" y="2880"/>
                  </a:lnTo>
                  <a:lnTo>
                    <a:pt x="36932" y="2880"/>
                  </a:lnTo>
                  <a:lnTo>
                    <a:pt x="36932" y="728"/>
                  </a:lnTo>
                  <a:lnTo>
                    <a:pt x="39084" y="728"/>
                  </a:lnTo>
                  <a:lnTo>
                    <a:pt x="39084" y="5033"/>
                  </a:lnTo>
                  <a:lnTo>
                    <a:pt x="43389" y="5033"/>
                  </a:lnTo>
                  <a:lnTo>
                    <a:pt x="43389" y="7185"/>
                  </a:lnTo>
                  <a:lnTo>
                    <a:pt x="41236" y="7185"/>
                  </a:lnTo>
                  <a:lnTo>
                    <a:pt x="41236" y="9337"/>
                  </a:lnTo>
                  <a:lnTo>
                    <a:pt x="39084" y="9337"/>
                  </a:lnTo>
                  <a:lnTo>
                    <a:pt x="39084" y="13642"/>
                  </a:lnTo>
                  <a:lnTo>
                    <a:pt x="36932" y="13642"/>
                  </a:lnTo>
                  <a:lnTo>
                    <a:pt x="36932" y="28708"/>
                  </a:lnTo>
                  <a:lnTo>
                    <a:pt x="39084" y="28708"/>
                  </a:lnTo>
                  <a:lnTo>
                    <a:pt x="39084" y="30860"/>
                  </a:lnTo>
                  <a:lnTo>
                    <a:pt x="32627" y="30860"/>
                  </a:lnTo>
                  <a:lnTo>
                    <a:pt x="32627" y="37317"/>
                  </a:lnTo>
                  <a:lnTo>
                    <a:pt x="26170" y="37317"/>
                  </a:lnTo>
                  <a:lnTo>
                    <a:pt x="26170" y="39469"/>
                  </a:lnTo>
                  <a:lnTo>
                    <a:pt x="4648" y="39469"/>
                  </a:lnTo>
                  <a:lnTo>
                    <a:pt x="4648" y="37317"/>
                  </a:lnTo>
                  <a:lnTo>
                    <a:pt x="2495" y="37317"/>
                  </a:lnTo>
                  <a:lnTo>
                    <a:pt x="2495" y="39469"/>
                  </a:lnTo>
                  <a:lnTo>
                    <a:pt x="343" y="39469"/>
                  </a:lnTo>
                  <a:lnTo>
                    <a:pt x="343" y="35165"/>
                  </a:lnTo>
                  <a:lnTo>
                    <a:pt x="2495" y="35165"/>
                  </a:lnTo>
                  <a:lnTo>
                    <a:pt x="2495" y="33012"/>
                  </a:lnTo>
                  <a:lnTo>
                    <a:pt x="4648" y="33012"/>
                  </a:lnTo>
                  <a:lnTo>
                    <a:pt x="4648" y="26555"/>
                  </a:lnTo>
                  <a:lnTo>
                    <a:pt x="6800" y="26555"/>
                  </a:lnTo>
                  <a:lnTo>
                    <a:pt x="6800" y="22251"/>
                  </a:lnTo>
                  <a:lnTo>
                    <a:pt x="8952" y="22251"/>
                  </a:lnTo>
                  <a:lnTo>
                    <a:pt x="8952" y="15794"/>
                  </a:lnTo>
                  <a:lnTo>
                    <a:pt x="11104" y="15794"/>
                  </a:lnTo>
                  <a:lnTo>
                    <a:pt x="11104" y="13642"/>
                  </a:lnTo>
                  <a:lnTo>
                    <a:pt x="13257" y="13642"/>
                  </a:lnTo>
                  <a:lnTo>
                    <a:pt x="13257" y="9337"/>
                  </a:lnTo>
                  <a:lnTo>
                    <a:pt x="17561" y="9337"/>
                  </a:lnTo>
                  <a:lnTo>
                    <a:pt x="17561" y="5033"/>
                  </a:lnTo>
                  <a:lnTo>
                    <a:pt x="19714" y="5033"/>
                  </a:lnTo>
                  <a:close/>
                </a:path>
              </a:pathLst>
            </a:custGeom>
            <a:solidFill>
              <a:srgbClr val="EEB67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2A84CFC-DF94-AE34-E796-3836D6B2EDE2}"/>
                </a:ext>
              </a:extLst>
            </p:cNvPr>
            <p:cNvSpPr/>
            <p:nvPr/>
          </p:nvSpPr>
          <p:spPr>
            <a:xfrm>
              <a:off x="12298204" y="7949419"/>
              <a:ext cx="81786" cy="58111"/>
            </a:xfrm>
            <a:custGeom>
              <a:avLst/>
              <a:gdLst>
                <a:gd name="connsiteX0" fmla="*/ 30585 w 81786"/>
                <a:gd name="connsiteY0" fmla="*/ 231 h 58111"/>
                <a:gd name="connsiteX1" fmla="*/ 37042 w 81786"/>
                <a:gd name="connsiteY1" fmla="*/ 231 h 58111"/>
                <a:gd name="connsiteX2" fmla="*/ 37042 w 81786"/>
                <a:gd name="connsiteY2" fmla="*/ 2383 h 58111"/>
                <a:gd name="connsiteX3" fmla="*/ 41346 w 81786"/>
                <a:gd name="connsiteY3" fmla="*/ 2383 h 58111"/>
                <a:gd name="connsiteX4" fmla="*/ 41346 w 81786"/>
                <a:gd name="connsiteY4" fmla="*/ 4536 h 58111"/>
                <a:gd name="connsiteX5" fmla="*/ 47803 w 81786"/>
                <a:gd name="connsiteY5" fmla="*/ 4536 h 58111"/>
                <a:gd name="connsiteX6" fmla="*/ 47803 w 81786"/>
                <a:gd name="connsiteY6" fmla="*/ 6688 h 58111"/>
                <a:gd name="connsiteX7" fmla="*/ 54260 w 81786"/>
                <a:gd name="connsiteY7" fmla="*/ 6688 h 58111"/>
                <a:gd name="connsiteX8" fmla="*/ 54260 w 81786"/>
                <a:gd name="connsiteY8" fmla="*/ 8840 h 58111"/>
                <a:gd name="connsiteX9" fmla="*/ 62869 w 81786"/>
                <a:gd name="connsiteY9" fmla="*/ 8840 h 58111"/>
                <a:gd name="connsiteX10" fmla="*/ 62869 w 81786"/>
                <a:gd name="connsiteY10" fmla="*/ 10992 h 58111"/>
                <a:gd name="connsiteX11" fmla="*/ 65022 w 81786"/>
                <a:gd name="connsiteY11" fmla="*/ 10992 h 58111"/>
                <a:gd name="connsiteX12" fmla="*/ 65022 w 81786"/>
                <a:gd name="connsiteY12" fmla="*/ 13145 h 58111"/>
                <a:gd name="connsiteX13" fmla="*/ 69326 w 81786"/>
                <a:gd name="connsiteY13" fmla="*/ 13145 h 58111"/>
                <a:gd name="connsiteX14" fmla="*/ 69326 w 81786"/>
                <a:gd name="connsiteY14" fmla="*/ 15297 h 58111"/>
                <a:gd name="connsiteX15" fmla="*/ 73631 w 81786"/>
                <a:gd name="connsiteY15" fmla="*/ 15297 h 58111"/>
                <a:gd name="connsiteX16" fmla="*/ 73631 w 81786"/>
                <a:gd name="connsiteY16" fmla="*/ 17449 h 58111"/>
                <a:gd name="connsiteX17" fmla="*/ 77935 w 81786"/>
                <a:gd name="connsiteY17" fmla="*/ 17449 h 58111"/>
                <a:gd name="connsiteX18" fmla="*/ 77935 w 81786"/>
                <a:gd name="connsiteY18" fmla="*/ 19602 h 58111"/>
                <a:gd name="connsiteX19" fmla="*/ 82240 w 81786"/>
                <a:gd name="connsiteY19" fmla="*/ 19602 h 58111"/>
                <a:gd name="connsiteX20" fmla="*/ 82240 w 81786"/>
                <a:gd name="connsiteY20" fmla="*/ 21754 h 58111"/>
                <a:gd name="connsiteX21" fmla="*/ 77935 w 81786"/>
                <a:gd name="connsiteY21" fmla="*/ 21754 h 58111"/>
                <a:gd name="connsiteX22" fmla="*/ 77935 w 81786"/>
                <a:gd name="connsiteY22" fmla="*/ 26058 h 58111"/>
                <a:gd name="connsiteX23" fmla="*/ 73631 w 81786"/>
                <a:gd name="connsiteY23" fmla="*/ 26058 h 58111"/>
                <a:gd name="connsiteX24" fmla="*/ 73631 w 81786"/>
                <a:gd name="connsiteY24" fmla="*/ 28211 h 58111"/>
                <a:gd name="connsiteX25" fmla="*/ 69326 w 81786"/>
                <a:gd name="connsiteY25" fmla="*/ 28211 h 58111"/>
                <a:gd name="connsiteX26" fmla="*/ 69326 w 81786"/>
                <a:gd name="connsiteY26" fmla="*/ 26058 h 58111"/>
                <a:gd name="connsiteX27" fmla="*/ 52108 w 81786"/>
                <a:gd name="connsiteY27" fmla="*/ 26058 h 58111"/>
                <a:gd name="connsiteX28" fmla="*/ 52108 w 81786"/>
                <a:gd name="connsiteY28" fmla="*/ 23906 h 58111"/>
                <a:gd name="connsiteX29" fmla="*/ 49956 w 81786"/>
                <a:gd name="connsiteY29" fmla="*/ 23906 h 58111"/>
                <a:gd name="connsiteX30" fmla="*/ 49956 w 81786"/>
                <a:gd name="connsiteY30" fmla="*/ 21754 h 58111"/>
                <a:gd name="connsiteX31" fmla="*/ 47803 w 81786"/>
                <a:gd name="connsiteY31" fmla="*/ 21754 h 58111"/>
                <a:gd name="connsiteX32" fmla="*/ 47803 w 81786"/>
                <a:gd name="connsiteY32" fmla="*/ 19602 h 58111"/>
                <a:gd name="connsiteX33" fmla="*/ 45651 w 81786"/>
                <a:gd name="connsiteY33" fmla="*/ 19602 h 58111"/>
                <a:gd name="connsiteX34" fmla="*/ 45651 w 81786"/>
                <a:gd name="connsiteY34" fmla="*/ 17449 h 58111"/>
                <a:gd name="connsiteX35" fmla="*/ 39194 w 81786"/>
                <a:gd name="connsiteY35" fmla="*/ 17449 h 58111"/>
                <a:gd name="connsiteX36" fmla="*/ 39194 w 81786"/>
                <a:gd name="connsiteY36" fmla="*/ 19602 h 58111"/>
                <a:gd name="connsiteX37" fmla="*/ 37042 w 81786"/>
                <a:gd name="connsiteY37" fmla="*/ 19602 h 58111"/>
                <a:gd name="connsiteX38" fmla="*/ 37042 w 81786"/>
                <a:gd name="connsiteY38" fmla="*/ 21754 h 58111"/>
                <a:gd name="connsiteX39" fmla="*/ 34890 w 81786"/>
                <a:gd name="connsiteY39" fmla="*/ 21754 h 58111"/>
                <a:gd name="connsiteX40" fmla="*/ 34890 w 81786"/>
                <a:gd name="connsiteY40" fmla="*/ 28211 h 58111"/>
                <a:gd name="connsiteX41" fmla="*/ 30585 w 81786"/>
                <a:gd name="connsiteY41" fmla="*/ 28211 h 58111"/>
                <a:gd name="connsiteX42" fmla="*/ 30585 w 81786"/>
                <a:gd name="connsiteY42" fmla="*/ 58343 h 58111"/>
                <a:gd name="connsiteX43" fmla="*/ 453 w 81786"/>
                <a:gd name="connsiteY43" fmla="*/ 58343 h 58111"/>
                <a:gd name="connsiteX44" fmla="*/ 453 w 81786"/>
                <a:gd name="connsiteY44" fmla="*/ 56190 h 58111"/>
                <a:gd name="connsiteX45" fmla="*/ 28433 w 81786"/>
                <a:gd name="connsiteY45" fmla="*/ 56190 h 58111"/>
                <a:gd name="connsiteX46" fmla="*/ 28433 w 81786"/>
                <a:gd name="connsiteY46" fmla="*/ 2383 h 58111"/>
                <a:gd name="connsiteX47" fmla="*/ 30585 w 81786"/>
                <a:gd name="connsiteY47" fmla="*/ 2383 h 5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786" h="58111">
                  <a:moveTo>
                    <a:pt x="30585" y="231"/>
                  </a:moveTo>
                  <a:lnTo>
                    <a:pt x="37042" y="231"/>
                  </a:lnTo>
                  <a:lnTo>
                    <a:pt x="37042" y="2383"/>
                  </a:lnTo>
                  <a:lnTo>
                    <a:pt x="41346" y="2383"/>
                  </a:lnTo>
                  <a:lnTo>
                    <a:pt x="41346" y="4536"/>
                  </a:lnTo>
                  <a:lnTo>
                    <a:pt x="47803" y="4536"/>
                  </a:lnTo>
                  <a:lnTo>
                    <a:pt x="47803" y="6688"/>
                  </a:lnTo>
                  <a:lnTo>
                    <a:pt x="54260" y="6688"/>
                  </a:lnTo>
                  <a:lnTo>
                    <a:pt x="54260" y="8840"/>
                  </a:lnTo>
                  <a:lnTo>
                    <a:pt x="62869" y="8840"/>
                  </a:lnTo>
                  <a:lnTo>
                    <a:pt x="62869" y="10992"/>
                  </a:lnTo>
                  <a:lnTo>
                    <a:pt x="65022" y="10992"/>
                  </a:lnTo>
                  <a:lnTo>
                    <a:pt x="65022" y="13145"/>
                  </a:lnTo>
                  <a:lnTo>
                    <a:pt x="69326" y="13145"/>
                  </a:lnTo>
                  <a:lnTo>
                    <a:pt x="69326" y="15297"/>
                  </a:lnTo>
                  <a:lnTo>
                    <a:pt x="73631" y="15297"/>
                  </a:lnTo>
                  <a:lnTo>
                    <a:pt x="73631" y="17449"/>
                  </a:lnTo>
                  <a:lnTo>
                    <a:pt x="77935" y="17449"/>
                  </a:lnTo>
                  <a:lnTo>
                    <a:pt x="77935" y="19602"/>
                  </a:lnTo>
                  <a:lnTo>
                    <a:pt x="82240" y="19602"/>
                  </a:lnTo>
                  <a:lnTo>
                    <a:pt x="82240" y="21754"/>
                  </a:lnTo>
                  <a:lnTo>
                    <a:pt x="77935" y="21754"/>
                  </a:lnTo>
                  <a:lnTo>
                    <a:pt x="77935" y="26058"/>
                  </a:lnTo>
                  <a:lnTo>
                    <a:pt x="73631" y="26058"/>
                  </a:lnTo>
                  <a:lnTo>
                    <a:pt x="73631" y="28211"/>
                  </a:lnTo>
                  <a:lnTo>
                    <a:pt x="69326" y="28211"/>
                  </a:lnTo>
                  <a:lnTo>
                    <a:pt x="69326" y="26058"/>
                  </a:lnTo>
                  <a:lnTo>
                    <a:pt x="52108" y="26058"/>
                  </a:lnTo>
                  <a:lnTo>
                    <a:pt x="52108" y="23906"/>
                  </a:lnTo>
                  <a:lnTo>
                    <a:pt x="49956" y="23906"/>
                  </a:lnTo>
                  <a:lnTo>
                    <a:pt x="49956" y="21754"/>
                  </a:lnTo>
                  <a:lnTo>
                    <a:pt x="47803" y="21754"/>
                  </a:lnTo>
                  <a:lnTo>
                    <a:pt x="47803" y="19602"/>
                  </a:lnTo>
                  <a:lnTo>
                    <a:pt x="45651" y="19602"/>
                  </a:lnTo>
                  <a:lnTo>
                    <a:pt x="45651" y="17449"/>
                  </a:lnTo>
                  <a:lnTo>
                    <a:pt x="39194" y="17449"/>
                  </a:lnTo>
                  <a:lnTo>
                    <a:pt x="39194" y="19602"/>
                  </a:lnTo>
                  <a:lnTo>
                    <a:pt x="37042" y="19602"/>
                  </a:lnTo>
                  <a:lnTo>
                    <a:pt x="37042" y="21754"/>
                  </a:lnTo>
                  <a:lnTo>
                    <a:pt x="34890" y="21754"/>
                  </a:lnTo>
                  <a:lnTo>
                    <a:pt x="34890" y="28211"/>
                  </a:lnTo>
                  <a:lnTo>
                    <a:pt x="30585" y="28211"/>
                  </a:lnTo>
                  <a:lnTo>
                    <a:pt x="30585" y="58343"/>
                  </a:lnTo>
                  <a:lnTo>
                    <a:pt x="453" y="58343"/>
                  </a:lnTo>
                  <a:lnTo>
                    <a:pt x="453" y="56190"/>
                  </a:lnTo>
                  <a:lnTo>
                    <a:pt x="28433" y="56190"/>
                  </a:lnTo>
                  <a:lnTo>
                    <a:pt x="28433" y="2383"/>
                  </a:lnTo>
                  <a:lnTo>
                    <a:pt x="30585" y="2383"/>
                  </a:lnTo>
                  <a:close/>
                </a:path>
              </a:pathLst>
            </a:custGeom>
            <a:solidFill>
              <a:srgbClr val="E8EBF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30CBB480-0981-03A4-8A89-BA031697997F}"/>
                </a:ext>
              </a:extLst>
            </p:cNvPr>
            <p:cNvSpPr/>
            <p:nvPr/>
          </p:nvSpPr>
          <p:spPr>
            <a:xfrm>
              <a:off x="12763098" y="8295937"/>
              <a:ext cx="45198" cy="55959"/>
            </a:xfrm>
            <a:custGeom>
              <a:avLst/>
              <a:gdLst>
                <a:gd name="connsiteX0" fmla="*/ 9268 w 45198"/>
                <a:gd name="connsiteY0" fmla="*/ 392 h 55959"/>
                <a:gd name="connsiteX1" fmla="*/ 15725 w 45198"/>
                <a:gd name="connsiteY1" fmla="*/ 392 h 55959"/>
                <a:gd name="connsiteX2" fmla="*/ 15725 w 45198"/>
                <a:gd name="connsiteY2" fmla="*/ 2544 h 55959"/>
                <a:gd name="connsiteX3" fmla="*/ 17877 w 45198"/>
                <a:gd name="connsiteY3" fmla="*/ 2544 h 55959"/>
                <a:gd name="connsiteX4" fmla="*/ 17877 w 45198"/>
                <a:gd name="connsiteY4" fmla="*/ 4697 h 55959"/>
                <a:gd name="connsiteX5" fmla="*/ 20030 w 45198"/>
                <a:gd name="connsiteY5" fmla="*/ 4697 h 55959"/>
                <a:gd name="connsiteX6" fmla="*/ 20030 w 45198"/>
                <a:gd name="connsiteY6" fmla="*/ 6849 h 55959"/>
                <a:gd name="connsiteX7" fmla="*/ 22182 w 45198"/>
                <a:gd name="connsiteY7" fmla="*/ 6849 h 55959"/>
                <a:gd name="connsiteX8" fmla="*/ 22182 w 45198"/>
                <a:gd name="connsiteY8" fmla="*/ 9001 h 55959"/>
                <a:gd name="connsiteX9" fmla="*/ 24334 w 45198"/>
                <a:gd name="connsiteY9" fmla="*/ 9001 h 55959"/>
                <a:gd name="connsiteX10" fmla="*/ 24334 w 45198"/>
                <a:gd name="connsiteY10" fmla="*/ 11153 h 55959"/>
                <a:gd name="connsiteX11" fmla="*/ 26486 w 45198"/>
                <a:gd name="connsiteY11" fmla="*/ 11153 h 55959"/>
                <a:gd name="connsiteX12" fmla="*/ 26486 w 45198"/>
                <a:gd name="connsiteY12" fmla="*/ 13306 h 55959"/>
                <a:gd name="connsiteX13" fmla="*/ 28639 w 45198"/>
                <a:gd name="connsiteY13" fmla="*/ 13306 h 55959"/>
                <a:gd name="connsiteX14" fmla="*/ 28639 w 45198"/>
                <a:gd name="connsiteY14" fmla="*/ 17610 h 55959"/>
                <a:gd name="connsiteX15" fmla="*/ 30791 w 45198"/>
                <a:gd name="connsiteY15" fmla="*/ 17610 h 55959"/>
                <a:gd name="connsiteX16" fmla="*/ 30791 w 45198"/>
                <a:gd name="connsiteY16" fmla="*/ 19763 h 55959"/>
                <a:gd name="connsiteX17" fmla="*/ 32943 w 45198"/>
                <a:gd name="connsiteY17" fmla="*/ 19763 h 55959"/>
                <a:gd name="connsiteX18" fmla="*/ 32943 w 45198"/>
                <a:gd name="connsiteY18" fmla="*/ 24067 h 55959"/>
                <a:gd name="connsiteX19" fmla="*/ 35096 w 45198"/>
                <a:gd name="connsiteY19" fmla="*/ 24067 h 55959"/>
                <a:gd name="connsiteX20" fmla="*/ 35096 w 45198"/>
                <a:gd name="connsiteY20" fmla="*/ 26219 h 55959"/>
                <a:gd name="connsiteX21" fmla="*/ 37248 w 45198"/>
                <a:gd name="connsiteY21" fmla="*/ 26219 h 55959"/>
                <a:gd name="connsiteX22" fmla="*/ 37248 w 45198"/>
                <a:gd name="connsiteY22" fmla="*/ 30524 h 55959"/>
                <a:gd name="connsiteX23" fmla="*/ 39400 w 45198"/>
                <a:gd name="connsiteY23" fmla="*/ 30524 h 55959"/>
                <a:gd name="connsiteX24" fmla="*/ 39400 w 45198"/>
                <a:gd name="connsiteY24" fmla="*/ 34829 h 55959"/>
                <a:gd name="connsiteX25" fmla="*/ 41552 w 45198"/>
                <a:gd name="connsiteY25" fmla="*/ 34829 h 55959"/>
                <a:gd name="connsiteX26" fmla="*/ 41552 w 45198"/>
                <a:gd name="connsiteY26" fmla="*/ 39133 h 55959"/>
                <a:gd name="connsiteX27" fmla="*/ 43705 w 45198"/>
                <a:gd name="connsiteY27" fmla="*/ 39133 h 55959"/>
                <a:gd name="connsiteX28" fmla="*/ 43705 w 45198"/>
                <a:gd name="connsiteY28" fmla="*/ 43438 h 55959"/>
                <a:gd name="connsiteX29" fmla="*/ 45857 w 45198"/>
                <a:gd name="connsiteY29" fmla="*/ 43438 h 55959"/>
                <a:gd name="connsiteX30" fmla="*/ 45857 w 45198"/>
                <a:gd name="connsiteY30" fmla="*/ 52047 h 55959"/>
                <a:gd name="connsiteX31" fmla="*/ 43705 w 45198"/>
                <a:gd name="connsiteY31" fmla="*/ 52047 h 55959"/>
                <a:gd name="connsiteX32" fmla="*/ 43705 w 45198"/>
                <a:gd name="connsiteY32" fmla="*/ 45590 h 55959"/>
                <a:gd name="connsiteX33" fmla="*/ 41552 w 45198"/>
                <a:gd name="connsiteY33" fmla="*/ 45590 h 55959"/>
                <a:gd name="connsiteX34" fmla="*/ 41552 w 45198"/>
                <a:gd name="connsiteY34" fmla="*/ 49895 h 55959"/>
                <a:gd name="connsiteX35" fmla="*/ 39400 w 45198"/>
                <a:gd name="connsiteY35" fmla="*/ 49895 h 55959"/>
                <a:gd name="connsiteX36" fmla="*/ 39400 w 45198"/>
                <a:gd name="connsiteY36" fmla="*/ 45590 h 55959"/>
                <a:gd name="connsiteX37" fmla="*/ 37248 w 45198"/>
                <a:gd name="connsiteY37" fmla="*/ 45590 h 55959"/>
                <a:gd name="connsiteX38" fmla="*/ 37248 w 45198"/>
                <a:gd name="connsiteY38" fmla="*/ 41285 h 55959"/>
                <a:gd name="connsiteX39" fmla="*/ 35096 w 45198"/>
                <a:gd name="connsiteY39" fmla="*/ 41285 h 55959"/>
                <a:gd name="connsiteX40" fmla="*/ 35096 w 45198"/>
                <a:gd name="connsiteY40" fmla="*/ 43438 h 55959"/>
                <a:gd name="connsiteX41" fmla="*/ 32943 w 45198"/>
                <a:gd name="connsiteY41" fmla="*/ 43438 h 55959"/>
                <a:gd name="connsiteX42" fmla="*/ 32943 w 45198"/>
                <a:gd name="connsiteY42" fmla="*/ 56351 h 55959"/>
                <a:gd name="connsiteX43" fmla="*/ 30791 w 45198"/>
                <a:gd name="connsiteY43" fmla="*/ 56351 h 55959"/>
                <a:gd name="connsiteX44" fmla="*/ 30791 w 45198"/>
                <a:gd name="connsiteY44" fmla="*/ 49895 h 55959"/>
                <a:gd name="connsiteX45" fmla="*/ 28639 w 45198"/>
                <a:gd name="connsiteY45" fmla="*/ 49895 h 55959"/>
                <a:gd name="connsiteX46" fmla="*/ 28639 w 45198"/>
                <a:gd name="connsiteY46" fmla="*/ 52047 h 55959"/>
                <a:gd name="connsiteX47" fmla="*/ 26486 w 45198"/>
                <a:gd name="connsiteY47" fmla="*/ 52047 h 55959"/>
                <a:gd name="connsiteX48" fmla="*/ 26486 w 45198"/>
                <a:gd name="connsiteY48" fmla="*/ 45590 h 55959"/>
                <a:gd name="connsiteX49" fmla="*/ 24334 w 45198"/>
                <a:gd name="connsiteY49" fmla="*/ 45590 h 55959"/>
                <a:gd name="connsiteX50" fmla="*/ 24334 w 45198"/>
                <a:gd name="connsiteY50" fmla="*/ 41285 h 55959"/>
                <a:gd name="connsiteX51" fmla="*/ 22182 w 45198"/>
                <a:gd name="connsiteY51" fmla="*/ 41285 h 55959"/>
                <a:gd name="connsiteX52" fmla="*/ 22182 w 45198"/>
                <a:gd name="connsiteY52" fmla="*/ 36981 h 55959"/>
                <a:gd name="connsiteX53" fmla="*/ 20030 w 45198"/>
                <a:gd name="connsiteY53" fmla="*/ 36981 h 55959"/>
                <a:gd name="connsiteX54" fmla="*/ 20030 w 45198"/>
                <a:gd name="connsiteY54" fmla="*/ 32676 h 55959"/>
                <a:gd name="connsiteX55" fmla="*/ 17877 w 45198"/>
                <a:gd name="connsiteY55" fmla="*/ 32676 h 55959"/>
                <a:gd name="connsiteX56" fmla="*/ 17877 w 45198"/>
                <a:gd name="connsiteY56" fmla="*/ 30524 h 55959"/>
                <a:gd name="connsiteX57" fmla="*/ 15725 w 45198"/>
                <a:gd name="connsiteY57" fmla="*/ 30524 h 55959"/>
                <a:gd name="connsiteX58" fmla="*/ 15725 w 45198"/>
                <a:gd name="connsiteY58" fmla="*/ 26219 h 55959"/>
                <a:gd name="connsiteX59" fmla="*/ 13573 w 45198"/>
                <a:gd name="connsiteY59" fmla="*/ 26219 h 55959"/>
                <a:gd name="connsiteX60" fmla="*/ 13573 w 45198"/>
                <a:gd name="connsiteY60" fmla="*/ 21915 h 55959"/>
                <a:gd name="connsiteX61" fmla="*/ 11420 w 45198"/>
                <a:gd name="connsiteY61" fmla="*/ 21915 h 55959"/>
                <a:gd name="connsiteX62" fmla="*/ 11420 w 45198"/>
                <a:gd name="connsiteY62" fmla="*/ 19763 h 55959"/>
                <a:gd name="connsiteX63" fmla="*/ 9268 w 45198"/>
                <a:gd name="connsiteY63" fmla="*/ 19763 h 55959"/>
                <a:gd name="connsiteX64" fmla="*/ 9268 w 45198"/>
                <a:gd name="connsiteY64" fmla="*/ 17610 h 55959"/>
                <a:gd name="connsiteX65" fmla="*/ 7116 w 45198"/>
                <a:gd name="connsiteY65" fmla="*/ 17610 h 55959"/>
                <a:gd name="connsiteX66" fmla="*/ 7116 w 45198"/>
                <a:gd name="connsiteY66" fmla="*/ 13306 h 55959"/>
                <a:gd name="connsiteX67" fmla="*/ 4964 w 45198"/>
                <a:gd name="connsiteY67" fmla="*/ 13306 h 55959"/>
                <a:gd name="connsiteX68" fmla="*/ 4964 w 45198"/>
                <a:gd name="connsiteY68" fmla="*/ 11153 h 55959"/>
                <a:gd name="connsiteX69" fmla="*/ 2811 w 45198"/>
                <a:gd name="connsiteY69" fmla="*/ 11153 h 55959"/>
                <a:gd name="connsiteX70" fmla="*/ 2811 w 45198"/>
                <a:gd name="connsiteY70" fmla="*/ 9001 h 55959"/>
                <a:gd name="connsiteX71" fmla="*/ 659 w 45198"/>
                <a:gd name="connsiteY71" fmla="*/ 9001 h 55959"/>
                <a:gd name="connsiteX72" fmla="*/ 659 w 45198"/>
                <a:gd name="connsiteY72" fmla="*/ 2544 h 55959"/>
                <a:gd name="connsiteX73" fmla="*/ 2811 w 45198"/>
                <a:gd name="connsiteY73" fmla="*/ 2544 h 55959"/>
                <a:gd name="connsiteX74" fmla="*/ 2811 w 45198"/>
                <a:gd name="connsiteY74" fmla="*/ 4697 h 55959"/>
                <a:gd name="connsiteX75" fmla="*/ 9268 w 45198"/>
                <a:gd name="connsiteY75" fmla="*/ 4697 h 55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198" h="55959">
                  <a:moveTo>
                    <a:pt x="9268" y="392"/>
                  </a:moveTo>
                  <a:lnTo>
                    <a:pt x="15725" y="392"/>
                  </a:lnTo>
                  <a:lnTo>
                    <a:pt x="15725" y="2544"/>
                  </a:lnTo>
                  <a:lnTo>
                    <a:pt x="17877" y="2544"/>
                  </a:lnTo>
                  <a:lnTo>
                    <a:pt x="17877" y="4697"/>
                  </a:lnTo>
                  <a:lnTo>
                    <a:pt x="20030" y="4697"/>
                  </a:lnTo>
                  <a:lnTo>
                    <a:pt x="20030" y="6849"/>
                  </a:lnTo>
                  <a:lnTo>
                    <a:pt x="22182" y="6849"/>
                  </a:lnTo>
                  <a:lnTo>
                    <a:pt x="22182" y="9001"/>
                  </a:lnTo>
                  <a:lnTo>
                    <a:pt x="24334" y="9001"/>
                  </a:lnTo>
                  <a:lnTo>
                    <a:pt x="24334" y="11153"/>
                  </a:lnTo>
                  <a:lnTo>
                    <a:pt x="26486" y="11153"/>
                  </a:lnTo>
                  <a:lnTo>
                    <a:pt x="26486" y="13306"/>
                  </a:lnTo>
                  <a:lnTo>
                    <a:pt x="28639" y="13306"/>
                  </a:lnTo>
                  <a:lnTo>
                    <a:pt x="28639" y="17610"/>
                  </a:lnTo>
                  <a:lnTo>
                    <a:pt x="30791" y="17610"/>
                  </a:lnTo>
                  <a:lnTo>
                    <a:pt x="30791" y="19763"/>
                  </a:lnTo>
                  <a:lnTo>
                    <a:pt x="32943" y="19763"/>
                  </a:lnTo>
                  <a:lnTo>
                    <a:pt x="32943" y="24067"/>
                  </a:lnTo>
                  <a:lnTo>
                    <a:pt x="35096" y="24067"/>
                  </a:lnTo>
                  <a:lnTo>
                    <a:pt x="35096" y="26219"/>
                  </a:lnTo>
                  <a:lnTo>
                    <a:pt x="37248" y="26219"/>
                  </a:lnTo>
                  <a:lnTo>
                    <a:pt x="37248" y="30524"/>
                  </a:lnTo>
                  <a:lnTo>
                    <a:pt x="39400" y="30524"/>
                  </a:lnTo>
                  <a:lnTo>
                    <a:pt x="39400" y="34829"/>
                  </a:lnTo>
                  <a:lnTo>
                    <a:pt x="41552" y="34829"/>
                  </a:lnTo>
                  <a:lnTo>
                    <a:pt x="41552" y="39133"/>
                  </a:lnTo>
                  <a:lnTo>
                    <a:pt x="43705" y="39133"/>
                  </a:lnTo>
                  <a:lnTo>
                    <a:pt x="43705" y="43438"/>
                  </a:lnTo>
                  <a:lnTo>
                    <a:pt x="45857" y="43438"/>
                  </a:lnTo>
                  <a:lnTo>
                    <a:pt x="45857" y="52047"/>
                  </a:lnTo>
                  <a:lnTo>
                    <a:pt x="43705" y="52047"/>
                  </a:lnTo>
                  <a:lnTo>
                    <a:pt x="43705" y="45590"/>
                  </a:lnTo>
                  <a:lnTo>
                    <a:pt x="41552" y="45590"/>
                  </a:lnTo>
                  <a:lnTo>
                    <a:pt x="41552" y="49895"/>
                  </a:lnTo>
                  <a:lnTo>
                    <a:pt x="39400" y="49895"/>
                  </a:lnTo>
                  <a:lnTo>
                    <a:pt x="39400" y="45590"/>
                  </a:lnTo>
                  <a:lnTo>
                    <a:pt x="37248" y="45590"/>
                  </a:lnTo>
                  <a:lnTo>
                    <a:pt x="37248" y="41285"/>
                  </a:lnTo>
                  <a:lnTo>
                    <a:pt x="35096" y="41285"/>
                  </a:lnTo>
                  <a:lnTo>
                    <a:pt x="35096" y="43438"/>
                  </a:lnTo>
                  <a:lnTo>
                    <a:pt x="32943" y="43438"/>
                  </a:lnTo>
                  <a:lnTo>
                    <a:pt x="32943" y="56351"/>
                  </a:lnTo>
                  <a:lnTo>
                    <a:pt x="30791" y="56351"/>
                  </a:lnTo>
                  <a:lnTo>
                    <a:pt x="30791" y="49895"/>
                  </a:lnTo>
                  <a:lnTo>
                    <a:pt x="28639" y="49895"/>
                  </a:lnTo>
                  <a:lnTo>
                    <a:pt x="28639" y="52047"/>
                  </a:lnTo>
                  <a:lnTo>
                    <a:pt x="26486" y="52047"/>
                  </a:lnTo>
                  <a:lnTo>
                    <a:pt x="26486" y="45590"/>
                  </a:lnTo>
                  <a:lnTo>
                    <a:pt x="24334" y="45590"/>
                  </a:lnTo>
                  <a:lnTo>
                    <a:pt x="24334" y="41285"/>
                  </a:lnTo>
                  <a:lnTo>
                    <a:pt x="22182" y="41285"/>
                  </a:lnTo>
                  <a:lnTo>
                    <a:pt x="22182" y="36981"/>
                  </a:lnTo>
                  <a:lnTo>
                    <a:pt x="20030" y="36981"/>
                  </a:lnTo>
                  <a:lnTo>
                    <a:pt x="20030" y="32676"/>
                  </a:lnTo>
                  <a:lnTo>
                    <a:pt x="17877" y="32676"/>
                  </a:lnTo>
                  <a:lnTo>
                    <a:pt x="17877" y="30524"/>
                  </a:lnTo>
                  <a:lnTo>
                    <a:pt x="15725" y="30524"/>
                  </a:lnTo>
                  <a:lnTo>
                    <a:pt x="15725" y="26219"/>
                  </a:lnTo>
                  <a:lnTo>
                    <a:pt x="13573" y="26219"/>
                  </a:lnTo>
                  <a:lnTo>
                    <a:pt x="13573" y="21915"/>
                  </a:lnTo>
                  <a:lnTo>
                    <a:pt x="11420" y="21915"/>
                  </a:lnTo>
                  <a:lnTo>
                    <a:pt x="11420" y="19763"/>
                  </a:lnTo>
                  <a:lnTo>
                    <a:pt x="9268" y="19763"/>
                  </a:lnTo>
                  <a:lnTo>
                    <a:pt x="9268" y="17610"/>
                  </a:lnTo>
                  <a:lnTo>
                    <a:pt x="7116" y="17610"/>
                  </a:lnTo>
                  <a:lnTo>
                    <a:pt x="7116" y="13306"/>
                  </a:lnTo>
                  <a:lnTo>
                    <a:pt x="4964" y="13306"/>
                  </a:lnTo>
                  <a:lnTo>
                    <a:pt x="4964" y="11153"/>
                  </a:lnTo>
                  <a:lnTo>
                    <a:pt x="2811" y="11153"/>
                  </a:lnTo>
                  <a:lnTo>
                    <a:pt x="2811" y="9001"/>
                  </a:lnTo>
                  <a:lnTo>
                    <a:pt x="659" y="9001"/>
                  </a:lnTo>
                  <a:lnTo>
                    <a:pt x="659" y="2544"/>
                  </a:lnTo>
                  <a:lnTo>
                    <a:pt x="2811" y="2544"/>
                  </a:lnTo>
                  <a:lnTo>
                    <a:pt x="2811" y="4697"/>
                  </a:lnTo>
                  <a:lnTo>
                    <a:pt x="9268" y="4697"/>
                  </a:lnTo>
                  <a:close/>
                </a:path>
              </a:pathLst>
            </a:custGeom>
            <a:solidFill>
              <a:srgbClr val="8889A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2639FF81-3A16-EB7A-82B6-6A596324A5CB}"/>
                </a:ext>
              </a:extLst>
            </p:cNvPr>
            <p:cNvSpPr/>
            <p:nvPr/>
          </p:nvSpPr>
          <p:spPr>
            <a:xfrm>
              <a:off x="12511280" y="8476729"/>
              <a:ext cx="40893" cy="45198"/>
            </a:xfrm>
            <a:custGeom>
              <a:avLst/>
              <a:gdLst>
                <a:gd name="connsiteX0" fmla="*/ 13458 w 40893"/>
                <a:gd name="connsiteY0" fmla="*/ 476 h 45198"/>
                <a:gd name="connsiteX1" fmla="*/ 22067 w 40893"/>
                <a:gd name="connsiteY1" fmla="*/ 476 h 45198"/>
                <a:gd name="connsiteX2" fmla="*/ 22067 w 40893"/>
                <a:gd name="connsiteY2" fmla="*/ 2628 h 45198"/>
                <a:gd name="connsiteX3" fmla="*/ 24219 w 40893"/>
                <a:gd name="connsiteY3" fmla="*/ 2628 h 45198"/>
                <a:gd name="connsiteX4" fmla="*/ 24219 w 40893"/>
                <a:gd name="connsiteY4" fmla="*/ 4781 h 45198"/>
                <a:gd name="connsiteX5" fmla="*/ 28524 w 40893"/>
                <a:gd name="connsiteY5" fmla="*/ 4781 h 45198"/>
                <a:gd name="connsiteX6" fmla="*/ 28524 w 40893"/>
                <a:gd name="connsiteY6" fmla="*/ 6933 h 45198"/>
                <a:gd name="connsiteX7" fmla="*/ 30676 w 40893"/>
                <a:gd name="connsiteY7" fmla="*/ 6933 h 45198"/>
                <a:gd name="connsiteX8" fmla="*/ 30676 w 40893"/>
                <a:gd name="connsiteY8" fmla="*/ 9085 h 45198"/>
                <a:gd name="connsiteX9" fmla="*/ 32828 w 40893"/>
                <a:gd name="connsiteY9" fmla="*/ 9085 h 45198"/>
                <a:gd name="connsiteX10" fmla="*/ 32828 w 40893"/>
                <a:gd name="connsiteY10" fmla="*/ 11237 h 45198"/>
                <a:gd name="connsiteX11" fmla="*/ 34981 w 40893"/>
                <a:gd name="connsiteY11" fmla="*/ 11237 h 45198"/>
                <a:gd name="connsiteX12" fmla="*/ 34981 w 40893"/>
                <a:gd name="connsiteY12" fmla="*/ 13390 h 45198"/>
                <a:gd name="connsiteX13" fmla="*/ 37133 w 40893"/>
                <a:gd name="connsiteY13" fmla="*/ 13390 h 45198"/>
                <a:gd name="connsiteX14" fmla="*/ 37133 w 40893"/>
                <a:gd name="connsiteY14" fmla="*/ 15542 h 45198"/>
                <a:gd name="connsiteX15" fmla="*/ 39285 w 40893"/>
                <a:gd name="connsiteY15" fmla="*/ 15542 h 45198"/>
                <a:gd name="connsiteX16" fmla="*/ 39285 w 40893"/>
                <a:gd name="connsiteY16" fmla="*/ 19847 h 45198"/>
                <a:gd name="connsiteX17" fmla="*/ 41437 w 40893"/>
                <a:gd name="connsiteY17" fmla="*/ 19847 h 45198"/>
                <a:gd name="connsiteX18" fmla="*/ 41437 w 40893"/>
                <a:gd name="connsiteY18" fmla="*/ 37065 h 45198"/>
                <a:gd name="connsiteX19" fmla="*/ 39285 w 40893"/>
                <a:gd name="connsiteY19" fmla="*/ 37065 h 45198"/>
                <a:gd name="connsiteX20" fmla="*/ 39285 w 40893"/>
                <a:gd name="connsiteY20" fmla="*/ 34913 h 45198"/>
                <a:gd name="connsiteX21" fmla="*/ 34981 w 40893"/>
                <a:gd name="connsiteY21" fmla="*/ 34913 h 45198"/>
                <a:gd name="connsiteX22" fmla="*/ 34981 w 40893"/>
                <a:gd name="connsiteY22" fmla="*/ 41369 h 45198"/>
                <a:gd name="connsiteX23" fmla="*/ 32828 w 40893"/>
                <a:gd name="connsiteY23" fmla="*/ 41369 h 45198"/>
                <a:gd name="connsiteX24" fmla="*/ 32828 w 40893"/>
                <a:gd name="connsiteY24" fmla="*/ 45674 h 45198"/>
                <a:gd name="connsiteX25" fmla="*/ 30676 w 40893"/>
                <a:gd name="connsiteY25" fmla="*/ 45674 h 45198"/>
                <a:gd name="connsiteX26" fmla="*/ 30676 w 40893"/>
                <a:gd name="connsiteY26" fmla="*/ 39217 h 45198"/>
                <a:gd name="connsiteX27" fmla="*/ 26371 w 40893"/>
                <a:gd name="connsiteY27" fmla="*/ 39217 h 45198"/>
                <a:gd name="connsiteX28" fmla="*/ 26371 w 40893"/>
                <a:gd name="connsiteY28" fmla="*/ 41369 h 45198"/>
                <a:gd name="connsiteX29" fmla="*/ 24219 w 40893"/>
                <a:gd name="connsiteY29" fmla="*/ 41369 h 45198"/>
                <a:gd name="connsiteX30" fmla="*/ 24219 w 40893"/>
                <a:gd name="connsiteY30" fmla="*/ 43522 h 45198"/>
                <a:gd name="connsiteX31" fmla="*/ 22067 w 40893"/>
                <a:gd name="connsiteY31" fmla="*/ 43522 h 45198"/>
                <a:gd name="connsiteX32" fmla="*/ 22067 w 40893"/>
                <a:gd name="connsiteY32" fmla="*/ 45674 h 45198"/>
                <a:gd name="connsiteX33" fmla="*/ 19915 w 40893"/>
                <a:gd name="connsiteY33" fmla="*/ 45674 h 45198"/>
                <a:gd name="connsiteX34" fmla="*/ 19915 w 40893"/>
                <a:gd name="connsiteY34" fmla="*/ 34913 h 45198"/>
                <a:gd name="connsiteX35" fmla="*/ 22067 w 40893"/>
                <a:gd name="connsiteY35" fmla="*/ 34913 h 45198"/>
                <a:gd name="connsiteX36" fmla="*/ 22067 w 40893"/>
                <a:gd name="connsiteY36" fmla="*/ 21999 h 45198"/>
                <a:gd name="connsiteX37" fmla="*/ 19915 w 40893"/>
                <a:gd name="connsiteY37" fmla="*/ 21999 h 45198"/>
                <a:gd name="connsiteX38" fmla="*/ 19915 w 40893"/>
                <a:gd name="connsiteY38" fmla="*/ 24151 h 45198"/>
                <a:gd name="connsiteX39" fmla="*/ 17762 w 40893"/>
                <a:gd name="connsiteY39" fmla="*/ 24151 h 45198"/>
                <a:gd name="connsiteX40" fmla="*/ 17762 w 40893"/>
                <a:gd name="connsiteY40" fmla="*/ 21999 h 45198"/>
                <a:gd name="connsiteX41" fmla="*/ 13458 w 40893"/>
                <a:gd name="connsiteY41" fmla="*/ 21999 h 45198"/>
                <a:gd name="connsiteX42" fmla="*/ 13458 w 40893"/>
                <a:gd name="connsiteY42" fmla="*/ 19847 h 45198"/>
                <a:gd name="connsiteX43" fmla="*/ 7001 w 40893"/>
                <a:gd name="connsiteY43" fmla="*/ 19847 h 45198"/>
                <a:gd name="connsiteX44" fmla="*/ 7001 w 40893"/>
                <a:gd name="connsiteY44" fmla="*/ 15542 h 45198"/>
                <a:gd name="connsiteX45" fmla="*/ 2696 w 40893"/>
                <a:gd name="connsiteY45" fmla="*/ 15542 h 45198"/>
                <a:gd name="connsiteX46" fmla="*/ 2696 w 40893"/>
                <a:gd name="connsiteY46" fmla="*/ 13390 h 45198"/>
                <a:gd name="connsiteX47" fmla="*/ 544 w 40893"/>
                <a:gd name="connsiteY47" fmla="*/ 13390 h 45198"/>
                <a:gd name="connsiteX48" fmla="*/ 544 w 40893"/>
                <a:gd name="connsiteY48" fmla="*/ 4781 h 45198"/>
                <a:gd name="connsiteX49" fmla="*/ 9153 w 40893"/>
                <a:gd name="connsiteY49" fmla="*/ 4781 h 45198"/>
                <a:gd name="connsiteX50" fmla="*/ 9153 w 40893"/>
                <a:gd name="connsiteY50" fmla="*/ 6933 h 45198"/>
                <a:gd name="connsiteX51" fmla="*/ 11305 w 40893"/>
                <a:gd name="connsiteY51" fmla="*/ 6933 h 45198"/>
                <a:gd name="connsiteX52" fmla="*/ 11305 w 40893"/>
                <a:gd name="connsiteY52" fmla="*/ 4781 h 45198"/>
                <a:gd name="connsiteX53" fmla="*/ 15610 w 40893"/>
                <a:gd name="connsiteY53" fmla="*/ 4781 h 45198"/>
                <a:gd name="connsiteX54" fmla="*/ 15610 w 40893"/>
                <a:gd name="connsiteY54" fmla="*/ 2628 h 45198"/>
                <a:gd name="connsiteX55" fmla="*/ 13458 w 40893"/>
                <a:gd name="connsiteY55" fmla="*/ 2628 h 4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0893" h="45198">
                  <a:moveTo>
                    <a:pt x="13458" y="476"/>
                  </a:moveTo>
                  <a:lnTo>
                    <a:pt x="22067" y="476"/>
                  </a:lnTo>
                  <a:lnTo>
                    <a:pt x="22067" y="2628"/>
                  </a:lnTo>
                  <a:lnTo>
                    <a:pt x="24219" y="2628"/>
                  </a:lnTo>
                  <a:lnTo>
                    <a:pt x="24219" y="4781"/>
                  </a:lnTo>
                  <a:lnTo>
                    <a:pt x="28524" y="4781"/>
                  </a:lnTo>
                  <a:lnTo>
                    <a:pt x="28524" y="6933"/>
                  </a:lnTo>
                  <a:lnTo>
                    <a:pt x="30676" y="6933"/>
                  </a:lnTo>
                  <a:lnTo>
                    <a:pt x="30676" y="9085"/>
                  </a:lnTo>
                  <a:lnTo>
                    <a:pt x="32828" y="9085"/>
                  </a:lnTo>
                  <a:lnTo>
                    <a:pt x="32828" y="11237"/>
                  </a:lnTo>
                  <a:lnTo>
                    <a:pt x="34981" y="11237"/>
                  </a:lnTo>
                  <a:lnTo>
                    <a:pt x="34981" y="13390"/>
                  </a:lnTo>
                  <a:lnTo>
                    <a:pt x="37133" y="13390"/>
                  </a:lnTo>
                  <a:lnTo>
                    <a:pt x="37133" y="15542"/>
                  </a:lnTo>
                  <a:lnTo>
                    <a:pt x="39285" y="15542"/>
                  </a:lnTo>
                  <a:lnTo>
                    <a:pt x="39285" y="19847"/>
                  </a:lnTo>
                  <a:lnTo>
                    <a:pt x="41437" y="19847"/>
                  </a:lnTo>
                  <a:lnTo>
                    <a:pt x="41437" y="37065"/>
                  </a:lnTo>
                  <a:lnTo>
                    <a:pt x="39285" y="37065"/>
                  </a:lnTo>
                  <a:lnTo>
                    <a:pt x="39285" y="34913"/>
                  </a:lnTo>
                  <a:lnTo>
                    <a:pt x="34981" y="34913"/>
                  </a:lnTo>
                  <a:lnTo>
                    <a:pt x="34981" y="41369"/>
                  </a:lnTo>
                  <a:lnTo>
                    <a:pt x="32828" y="41369"/>
                  </a:lnTo>
                  <a:lnTo>
                    <a:pt x="32828" y="45674"/>
                  </a:lnTo>
                  <a:lnTo>
                    <a:pt x="30676" y="45674"/>
                  </a:lnTo>
                  <a:lnTo>
                    <a:pt x="30676" y="39217"/>
                  </a:lnTo>
                  <a:lnTo>
                    <a:pt x="26371" y="39217"/>
                  </a:lnTo>
                  <a:lnTo>
                    <a:pt x="26371" y="41369"/>
                  </a:lnTo>
                  <a:lnTo>
                    <a:pt x="24219" y="41369"/>
                  </a:lnTo>
                  <a:lnTo>
                    <a:pt x="24219" y="43522"/>
                  </a:lnTo>
                  <a:lnTo>
                    <a:pt x="22067" y="43522"/>
                  </a:lnTo>
                  <a:lnTo>
                    <a:pt x="22067" y="45674"/>
                  </a:lnTo>
                  <a:lnTo>
                    <a:pt x="19915" y="45674"/>
                  </a:lnTo>
                  <a:lnTo>
                    <a:pt x="19915" y="34913"/>
                  </a:lnTo>
                  <a:lnTo>
                    <a:pt x="22067" y="34913"/>
                  </a:lnTo>
                  <a:lnTo>
                    <a:pt x="22067" y="21999"/>
                  </a:lnTo>
                  <a:lnTo>
                    <a:pt x="19915" y="21999"/>
                  </a:lnTo>
                  <a:lnTo>
                    <a:pt x="19915" y="24151"/>
                  </a:lnTo>
                  <a:lnTo>
                    <a:pt x="17762" y="24151"/>
                  </a:lnTo>
                  <a:lnTo>
                    <a:pt x="17762" y="21999"/>
                  </a:lnTo>
                  <a:lnTo>
                    <a:pt x="13458" y="21999"/>
                  </a:lnTo>
                  <a:lnTo>
                    <a:pt x="13458" y="19847"/>
                  </a:lnTo>
                  <a:lnTo>
                    <a:pt x="7001" y="19847"/>
                  </a:lnTo>
                  <a:lnTo>
                    <a:pt x="7001" y="15542"/>
                  </a:lnTo>
                  <a:lnTo>
                    <a:pt x="2696" y="15542"/>
                  </a:lnTo>
                  <a:lnTo>
                    <a:pt x="2696" y="13390"/>
                  </a:lnTo>
                  <a:lnTo>
                    <a:pt x="544" y="13390"/>
                  </a:lnTo>
                  <a:lnTo>
                    <a:pt x="544" y="4781"/>
                  </a:lnTo>
                  <a:lnTo>
                    <a:pt x="9153" y="4781"/>
                  </a:lnTo>
                  <a:lnTo>
                    <a:pt x="9153" y="6933"/>
                  </a:lnTo>
                  <a:lnTo>
                    <a:pt x="11305" y="6933"/>
                  </a:lnTo>
                  <a:lnTo>
                    <a:pt x="11305" y="4781"/>
                  </a:lnTo>
                  <a:lnTo>
                    <a:pt x="15610" y="4781"/>
                  </a:lnTo>
                  <a:lnTo>
                    <a:pt x="15610" y="2628"/>
                  </a:lnTo>
                  <a:lnTo>
                    <a:pt x="13458" y="2628"/>
                  </a:lnTo>
                  <a:close/>
                </a:path>
              </a:pathLst>
            </a:custGeom>
            <a:solidFill>
              <a:srgbClr val="04020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E2B000AA-7A04-1CEB-66A3-8DF0093EB0C5}"/>
                </a:ext>
              </a:extLst>
            </p:cNvPr>
            <p:cNvSpPr/>
            <p:nvPr/>
          </p:nvSpPr>
          <p:spPr>
            <a:xfrm>
              <a:off x="12810448" y="7930048"/>
              <a:ext cx="99005" cy="71025"/>
            </a:xfrm>
            <a:custGeom>
              <a:avLst/>
              <a:gdLst>
                <a:gd name="connsiteX0" fmla="*/ 91115 w 99005"/>
                <a:gd name="connsiteY0" fmla="*/ 222 h 71025"/>
                <a:gd name="connsiteX1" fmla="*/ 97572 w 99005"/>
                <a:gd name="connsiteY1" fmla="*/ 222 h 71025"/>
                <a:gd name="connsiteX2" fmla="*/ 97572 w 99005"/>
                <a:gd name="connsiteY2" fmla="*/ 4527 h 71025"/>
                <a:gd name="connsiteX3" fmla="*/ 99724 w 99005"/>
                <a:gd name="connsiteY3" fmla="*/ 4527 h 71025"/>
                <a:gd name="connsiteX4" fmla="*/ 99724 w 99005"/>
                <a:gd name="connsiteY4" fmla="*/ 10983 h 71025"/>
                <a:gd name="connsiteX5" fmla="*/ 93267 w 99005"/>
                <a:gd name="connsiteY5" fmla="*/ 10983 h 71025"/>
                <a:gd name="connsiteX6" fmla="*/ 93267 w 99005"/>
                <a:gd name="connsiteY6" fmla="*/ 13136 h 71025"/>
                <a:gd name="connsiteX7" fmla="*/ 91115 w 99005"/>
                <a:gd name="connsiteY7" fmla="*/ 13136 h 71025"/>
                <a:gd name="connsiteX8" fmla="*/ 91115 w 99005"/>
                <a:gd name="connsiteY8" fmla="*/ 15288 h 71025"/>
                <a:gd name="connsiteX9" fmla="*/ 88963 w 99005"/>
                <a:gd name="connsiteY9" fmla="*/ 15288 h 71025"/>
                <a:gd name="connsiteX10" fmla="*/ 88963 w 99005"/>
                <a:gd name="connsiteY10" fmla="*/ 17440 h 71025"/>
                <a:gd name="connsiteX11" fmla="*/ 84658 w 99005"/>
                <a:gd name="connsiteY11" fmla="*/ 17440 h 71025"/>
                <a:gd name="connsiteX12" fmla="*/ 84658 w 99005"/>
                <a:gd name="connsiteY12" fmla="*/ 19593 h 71025"/>
                <a:gd name="connsiteX13" fmla="*/ 80354 w 99005"/>
                <a:gd name="connsiteY13" fmla="*/ 19593 h 71025"/>
                <a:gd name="connsiteX14" fmla="*/ 80354 w 99005"/>
                <a:gd name="connsiteY14" fmla="*/ 21745 h 71025"/>
                <a:gd name="connsiteX15" fmla="*/ 73897 w 99005"/>
                <a:gd name="connsiteY15" fmla="*/ 21745 h 71025"/>
                <a:gd name="connsiteX16" fmla="*/ 73897 w 99005"/>
                <a:gd name="connsiteY16" fmla="*/ 23897 h 71025"/>
                <a:gd name="connsiteX17" fmla="*/ 67440 w 99005"/>
                <a:gd name="connsiteY17" fmla="*/ 23897 h 71025"/>
                <a:gd name="connsiteX18" fmla="*/ 67440 w 99005"/>
                <a:gd name="connsiteY18" fmla="*/ 26049 h 71025"/>
                <a:gd name="connsiteX19" fmla="*/ 63135 w 99005"/>
                <a:gd name="connsiteY19" fmla="*/ 26049 h 71025"/>
                <a:gd name="connsiteX20" fmla="*/ 63135 w 99005"/>
                <a:gd name="connsiteY20" fmla="*/ 28202 h 71025"/>
                <a:gd name="connsiteX21" fmla="*/ 60983 w 99005"/>
                <a:gd name="connsiteY21" fmla="*/ 28202 h 71025"/>
                <a:gd name="connsiteX22" fmla="*/ 60983 w 99005"/>
                <a:gd name="connsiteY22" fmla="*/ 30354 h 71025"/>
                <a:gd name="connsiteX23" fmla="*/ 56678 w 99005"/>
                <a:gd name="connsiteY23" fmla="*/ 30354 h 71025"/>
                <a:gd name="connsiteX24" fmla="*/ 56678 w 99005"/>
                <a:gd name="connsiteY24" fmla="*/ 32506 h 71025"/>
                <a:gd name="connsiteX25" fmla="*/ 54526 w 99005"/>
                <a:gd name="connsiteY25" fmla="*/ 32506 h 71025"/>
                <a:gd name="connsiteX26" fmla="*/ 54526 w 99005"/>
                <a:gd name="connsiteY26" fmla="*/ 34659 h 71025"/>
                <a:gd name="connsiteX27" fmla="*/ 50222 w 99005"/>
                <a:gd name="connsiteY27" fmla="*/ 34659 h 71025"/>
                <a:gd name="connsiteX28" fmla="*/ 50222 w 99005"/>
                <a:gd name="connsiteY28" fmla="*/ 36811 h 71025"/>
                <a:gd name="connsiteX29" fmla="*/ 45917 w 99005"/>
                <a:gd name="connsiteY29" fmla="*/ 36811 h 71025"/>
                <a:gd name="connsiteX30" fmla="*/ 45917 w 99005"/>
                <a:gd name="connsiteY30" fmla="*/ 38963 h 71025"/>
                <a:gd name="connsiteX31" fmla="*/ 43765 w 99005"/>
                <a:gd name="connsiteY31" fmla="*/ 38963 h 71025"/>
                <a:gd name="connsiteX32" fmla="*/ 43765 w 99005"/>
                <a:gd name="connsiteY32" fmla="*/ 41115 h 71025"/>
                <a:gd name="connsiteX33" fmla="*/ 39460 w 99005"/>
                <a:gd name="connsiteY33" fmla="*/ 41115 h 71025"/>
                <a:gd name="connsiteX34" fmla="*/ 39460 w 99005"/>
                <a:gd name="connsiteY34" fmla="*/ 43268 h 71025"/>
                <a:gd name="connsiteX35" fmla="*/ 37308 w 99005"/>
                <a:gd name="connsiteY35" fmla="*/ 43268 h 71025"/>
                <a:gd name="connsiteX36" fmla="*/ 37308 w 99005"/>
                <a:gd name="connsiteY36" fmla="*/ 45420 h 71025"/>
                <a:gd name="connsiteX37" fmla="*/ 35156 w 99005"/>
                <a:gd name="connsiteY37" fmla="*/ 45420 h 71025"/>
                <a:gd name="connsiteX38" fmla="*/ 35156 w 99005"/>
                <a:gd name="connsiteY38" fmla="*/ 47572 h 71025"/>
                <a:gd name="connsiteX39" fmla="*/ 33003 w 99005"/>
                <a:gd name="connsiteY39" fmla="*/ 47572 h 71025"/>
                <a:gd name="connsiteX40" fmla="*/ 33003 w 99005"/>
                <a:gd name="connsiteY40" fmla="*/ 49725 h 71025"/>
                <a:gd name="connsiteX41" fmla="*/ 30851 w 99005"/>
                <a:gd name="connsiteY41" fmla="*/ 49725 h 71025"/>
                <a:gd name="connsiteX42" fmla="*/ 30851 w 99005"/>
                <a:gd name="connsiteY42" fmla="*/ 51877 h 71025"/>
                <a:gd name="connsiteX43" fmla="*/ 24394 w 99005"/>
                <a:gd name="connsiteY43" fmla="*/ 51877 h 71025"/>
                <a:gd name="connsiteX44" fmla="*/ 24394 w 99005"/>
                <a:gd name="connsiteY44" fmla="*/ 54029 h 71025"/>
                <a:gd name="connsiteX45" fmla="*/ 22242 w 99005"/>
                <a:gd name="connsiteY45" fmla="*/ 54029 h 71025"/>
                <a:gd name="connsiteX46" fmla="*/ 22242 w 99005"/>
                <a:gd name="connsiteY46" fmla="*/ 56181 h 71025"/>
                <a:gd name="connsiteX47" fmla="*/ 20090 w 99005"/>
                <a:gd name="connsiteY47" fmla="*/ 56181 h 71025"/>
                <a:gd name="connsiteX48" fmla="*/ 20090 w 99005"/>
                <a:gd name="connsiteY48" fmla="*/ 58334 h 71025"/>
                <a:gd name="connsiteX49" fmla="*/ 15785 w 99005"/>
                <a:gd name="connsiteY49" fmla="*/ 58334 h 71025"/>
                <a:gd name="connsiteX50" fmla="*/ 15785 w 99005"/>
                <a:gd name="connsiteY50" fmla="*/ 60486 h 71025"/>
                <a:gd name="connsiteX51" fmla="*/ 13633 w 99005"/>
                <a:gd name="connsiteY51" fmla="*/ 60486 h 71025"/>
                <a:gd name="connsiteX52" fmla="*/ 13633 w 99005"/>
                <a:gd name="connsiteY52" fmla="*/ 62638 h 71025"/>
                <a:gd name="connsiteX53" fmla="*/ 11480 w 99005"/>
                <a:gd name="connsiteY53" fmla="*/ 62638 h 71025"/>
                <a:gd name="connsiteX54" fmla="*/ 11480 w 99005"/>
                <a:gd name="connsiteY54" fmla="*/ 64791 h 71025"/>
                <a:gd name="connsiteX55" fmla="*/ 9328 w 99005"/>
                <a:gd name="connsiteY55" fmla="*/ 64791 h 71025"/>
                <a:gd name="connsiteX56" fmla="*/ 9328 w 99005"/>
                <a:gd name="connsiteY56" fmla="*/ 66943 h 71025"/>
                <a:gd name="connsiteX57" fmla="*/ 7176 w 99005"/>
                <a:gd name="connsiteY57" fmla="*/ 66943 h 71025"/>
                <a:gd name="connsiteX58" fmla="*/ 7176 w 99005"/>
                <a:gd name="connsiteY58" fmla="*/ 69095 h 71025"/>
                <a:gd name="connsiteX59" fmla="*/ 5024 w 99005"/>
                <a:gd name="connsiteY59" fmla="*/ 69095 h 71025"/>
                <a:gd name="connsiteX60" fmla="*/ 5024 w 99005"/>
                <a:gd name="connsiteY60" fmla="*/ 71247 h 71025"/>
                <a:gd name="connsiteX61" fmla="*/ 2871 w 99005"/>
                <a:gd name="connsiteY61" fmla="*/ 71247 h 71025"/>
                <a:gd name="connsiteX62" fmla="*/ 2871 w 99005"/>
                <a:gd name="connsiteY62" fmla="*/ 66943 h 71025"/>
                <a:gd name="connsiteX63" fmla="*/ 719 w 99005"/>
                <a:gd name="connsiteY63" fmla="*/ 66943 h 71025"/>
                <a:gd name="connsiteX64" fmla="*/ 719 w 99005"/>
                <a:gd name="connsiteY64" fmla="*/ 64791 h 71025"/>
                <a:gd name="connsiteX65" fmla="*/ 7176 w 99005"/>
                <a:gd name="connsiteY65" fmla="*/ 64791 h 71025"/>
                <a:gd name="connsiteX66" fmla="*/ 7176 w 99005"/>
                <a:gd name="connsiteY66" fmla="*/ 58334 h 71025"/>
                <a:gd name="connsiteX67" fmla="*/ 11480 w 99005"/>
                <a:gd name="connsiteY67" fmla="*/ 58334 h 71025"/>
                <a:gd name="connsiteX68" fmla="*/ 11480 w 99005"/>
                <a:gd name="connsiteY68" fmla="*/ 54029 h 71025"/>
                <a:gd name="connsiteX69" fmla="*/ 15785 w 99005"/>
                <a:gd name="connsiteY69" fmla="*/ 54029 h 71025"/>
                <a:gd name="connsiteX70" fmla="*/ 15785 w 99005"/>
                <a:gd name="connsiteY70" fmla="*/ 47572 h 71025"/>
                <a:gd name="connsiteX71" fmla="*/ 17937 w 99005"/>
                <a:gd name="connsiteY71" fmla="*/ 47572 h 71025"/>
                <a:gd name="connsiteX72" fmla="*/ 17937 w 99005"/>
                <a:gd name="connsiteY72" fmla="*/ 45420 h 71025"/>
                <a:gd name="connsiteX73" fmla="*/ 20090 w 99005"/>
                <a:gd name="connsiteY73" fmla="*/ 45420 h 71025"/>
                <a:gd name="connsiteX74" fmla="*/ 20090 w 99005"/>
                <a:gd name="connsiteY74" fmla="*/ 41115 h 71025"/>
                <a:gd name="connsiteX75" fmla="*/ 22242 w 99005"/>
                <a:gd name="connsiteY75" fmla="*/ 41115 h 71025"/>
                <a:gd name="connsiteX76" fmla="*/ 22242 w 99005"/>
                <a:gd name="connsiteY76" fmla="*/ 38963 h 71025"/>
                <a:gd name="connsiteX77" fmla="*/ 26546 w 99005"/>
                <a:gd name="connsiteY77" fmla="*/ 38963 h 71025"/>
                <a:gd name="connsiteX78" fmla="*/ 26546 w 99005"/>
                <a:gd name="connsiteY78" fmla="*/ 36811 h 71025"/>
                <a:gd name="connsiteX79" fmla="*/ 28699 w 99005"/>
                <a:gd name="connsiteY79" fmla="*/ 36811 h 71025"/>
                <a:gd name="connsiteX80" fmla="*/ 28699 w 99005"/>
                <a:gd name="connsiteY80" fmla="*/ 34659 h 71025"/>
                <a:gd name="connsiteX81" fmla="*/ 35156 w 99005"/>
                <a:gd name="connsiteY81" fmla="*/ 34659 h 71025"/>
                <a:gd name="connsiteX82" fmla="*/ 35156 w 99005"/>
                <a:gd name="connsiteY82" fmla="*/ 36811 h 71025"/>
                <a:gd name="connsiteX83" fmla="*/ 41612 w 99005"/>
                <a:gd name="connsiteY83" fmla="*/ 36811 h 71025"/>
                <a:gd name="connsiteX84" fmla="*/ 41612 w 99005"/>
                <a:gd name="connsiteY84" fmla="*/ 28202 h 71025"/>
                <a:gd name="connsiteX85" fmla="*/ 48069 w 99005"/>
                <a:gd name="connsiteY85" fmla="*/ 28202 h 71025"/>
                <a:gd name="connsiteX86" fmla="*/ 48069 w 99005"/>
                <a:gd name="connsiteY86" fmla="*/ 26049 h 71025"/>
                <a:gd name="connsiteX87" fmla="*/ 54526 w 99005"/>
                <a:gd name="connsiteY87" fmla="*/ 26049 h 71025"/>
                <a:gd name="connsiteX88" fmla="*/ 54526 w 99005"/>
                <a:gd name="connsiteY88" fmla="*/ 23897 h 71025"/>
                <a:gd name="connsiteX89" fmla="*/ 56678 w 99005"/>
                <a:gd name="connsiteY89" fmla="*/ 23897 h 71025"/>
                <a:gd name="connsiteX90" fmla="*/ 56678 w 99005"/>
                <a:gd name="connsiteY90" fmla="*/ 19593 h 71025"/>
                <a:gd name="connsiteX91" fmla="*/ 63135 w 99005"/>
                <a:gd name="connsiteY91" fmla="*/ 19593 h 71025"/>
                <a:gd name="connsiteX92" fmla="*/ 63135 w 99005"/>
                <a:gd name="connsiteY92" fmla="*/ 17440 h 71025"/>
                <a:gd name="connsiteX93" fmla="*/ 65288 w 99005"/>
                <a:gd name="connsiteY93" fmla="*/ 17440 h 71025"/>
                <a:gd name="connsiteX94" fmla="*/ 65288 w 99005"/>
                <a:gd name="connsiteY94" fmla="*/ 15288 h 71025"/>
                <a:gd name="connsiteX95" fmla="*/ 71744 w 99005"/>
                <a:gd name="connsiteY95" fmla="*/ 15288 h 71025"/>
                <a:gd name="connsiteX96" fmla="*/ 71744 w 99005"/>
                <a:gd name="connsiteY96" fmla="*/ 17440 h 71025"/>
                <a:gd name="connsiteX97" fmla="*/ 80354 w 99005"/>
                <a:gd name="connsiteY97" fmla="*/ 17440 h 71025"/>
                <a:gd name="connsiteX98" fmla="*/ 80354 w 99005"/>
                <a:gd name="connsiteY98" fmla="*/ 15288 h 71025"/>
                <a:gd name="connsiteX99" fmla="*/ 86810 w 99005"/>
                <a:gd name="connsiteY99" fmla="*/ 15288 h 71025"/>
                <a:gd name="connsiteX100" fmla="*/ 86810 w 99005"/>
                <a:gd name="connsiteY100" fmla="*/ 8831 h 71025"/>
                <a:gd name="connsiteX101" fmla="*/ 80354 w 99005"/>
                <a:gd name="connsiteY101" fmla="*/ 8831 h 71025"/>
                <a:gd name="connsiteX102" fmla="*/ 80354 w 99005"/>
                <a:gd name="connsiteY102" fmla="*/ 4527 h 71025"/>
                <a:gd name="connsiteX103" fmla="*/ 88963 w 99005"/>
                <a:gd name="connsiteY103" fmla="*/ 4527 h 71025"/>
                <a:gd name="connsiteX104" fmla="*/ 88963 w 99005"/>
                <a:gd name="connsiteY104" fmla="*/ 2374 h 71025"/>
                <a:gd name="connsiteX105" fmla="*/ 91115 w 99005"/>
                <a:gd name="connsiteY105" fmla="*/ 2374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99005" h="71025">
                  <a:moveTo>
                    <a:pt x="91115" y="222"/>
                  </a:moveTo>
                  <a:lnTo>
                    <a:pt x="97572" y="222"/>
                  </a:lnTo>
                  <a:lnTo>
                    <a:pt x="97572" y="4527"/>
                  </a:lnTo>
                  <a:lnTo>
                    <a:pt x="99724" y="4527"/>
                  </a:lnTo>
                  <a:lnTo>
                    <a:pt x="99724" y="10983"/>
                  </a:lnTo>
                  <a:lnTo>
                    <a:pt x="93267" y="10983"/>
                  </a:lnTo>
                  <a:lnTo>
                    <a:pt x="93267" y="13136"/>
                  </a:lnTo>
                  <a:lnTo>
                    <a:pt x="91115" y="13136"/>
                  </a:lnTo>
                  <a:lnTo>
                    <a:pt x="91115" y="15288"/>
                  </a:lnTo>
                  <a:lnTo>
                    <a:pt x="88963" y="15288"/>
                  </a:lnTo>
                  <a:lnTo>
                    <a:pt x="88963" y="17440"/>
                  </a:lnTo>
                  <a:lnTo>
                    <a:pt x="84658" y="17440"/>
                  </a:lnTo>
                  <a:lnTo>
                    <a:pt x="84658" y="19593"/>
                  </a:lnTo>
                  <a:lnTo>
                    <a:pt x="80354" y="19593"/>
                  </a:lnTo>
                  <a:lnTo>
                    <a:pt x="80354" y="21745"/>
                  </a:lnTo>
                  <a:lnTo>
                    <a:pt x="73897" y="21745"/>
                  </a:lnTo>
                  <a:lnTo>
                    <a:pt x="73897" y="23897"/>
                  </a:lnTo>
                  <a:lnTo>
                    <a:pt x="67440" y="23897"/>
                  </a:lnTo>
                  <a:lnTo>
                    <a:pt x="67440" y="26049"/>
                  </a:lnTo>
                  <a:lnTo>
                    <a:pt x="63135" y="26049"/>
                  </a:lnTo>
                  <a:lnTo>
                    <a:pt x="63135" y="28202"/>
                  </a:lnTo>
                  <a:lnTo>
                    <a:pt x="60983" y="28202"/>
                  </a:lnTo>
                  <a:lnTo>
                    <a:pt x="60983" y="30354"/>
                  </a:lnTo>
                  <a:lnTo>
                    <a:pt x="56678" y="30354"/>
                  </a:lnTo>
                  <a:lnTo>
                    <a:pt x="56678" y="32506"/>
                  </a:lnTo>
                  <a:lnTo>
                    <a:pt x="54526" y="32506"/>
                  </a:lnTo>
                  <a:lnTo>
                    <a:pt x="54526" y="34659"/>
                  </a:lnTo>
                  <a:lnTo>
                    <a:pt x="50222" y="34659"/>
                  </a:lnTo>
                  <a:lnTo>
                    <a:pt x="50222" y="36811"/>
                  </a:lnTo>
                  <a:lnTo>
                    <a:pt x="45917" y="36811"/>
                  </a:lnTo>
                  <a:lnTo>
                    <a:pt x="45917" y="38963"/>
                  </a:lnTo>
                  <a:lnTo>
                    <a:pt x="43765" y="38963"/>
                  </a:lnTo>
                  <a:lnTo>
                    <a:pt x="43765" y="41115"/>
                  </a:lnTo>
                  <a:lnTo>
                    <a:pt x="39460" y="41115"/>
                  </a:lnTo>
                  <a:lnTo>
                    <a:pt x="39460" y="43268"/>
                  </a:lnTo>
                  <a:lnTo>
                    <a:pt x="37308" y="43268"/>
                  </a:lnTo>
                  <a:lnTo>
                    <a:pt x="37308" y="45420"/>
                  </a:lnTo>
                  <a:lnTo>
                    <a:pt x="35156" y="45420"/>
                  </a:lnTo>
                  <a:lnTo>
                    <a:pt x="35156" y="47572"/>
                  </a:lnTo>
                  <a:lnTo>
                    <a:pt x="33003" y="47572"/>
                  </a:lnTo>
                  <a:lnTo>
                    <a:pt x="33003" y="49725"/>
                  </a:lnTo>
                  <a:lnTo>
                    <a:pt x="30851" y="49725"/>
                  </a:lnTo>
                  <a:lnTo>
                    <a:pt x="30851" y="51877"/>
                  </a:lnTo>
                  <a:lnTo>
                    <a:pt x="24394" y="51877"/>
                  </a:lnTo>
                  <a:lnTo>
                    <a:pt x="24394" y="54029"/>
                  </a:lnTo>
                  <a:lnTo>
                    <a:pt x="22242" y="54029"/>
                  </a:lnTo>
                  <a:lnTo>
                    <a:pt x="22242" y="56181"/>
                  </a:lnTo>
                  <a:lnTo>
                    <a:pt x="20090" y="56181"/>
                  </a:lnTo>
                  <a:lnTo>
                    <a:pt x="20090" y="58334"/>
                  </a:lnTo>
                  <a:lnTo>
                    <a:pt x="15785" y="58334"/>
                  </a:lnTo>
                  <a:lnTo>
                    <a:pt x="15785" y="60486"/>
                  </a:lnTo>
                  <a:lnTo>
                    <a:pt x="13633" y="60486"/>
                  </a:lnTo>
                  <a:lnTo>
                    <a:pt x="13633" y="62638"/>
                  </a:lnTo>
                  <a:lnTo>
                    <a:pt x="11480" y="62638"/>
                  </a:lnTo>
                  <a:lnTo>
                    <a:pt x="11480" y="64791"/>
                  </a:lnTo>
                  <a:lnTo>
                    <a:pt x="9328" y="64791"/>
                  </a:lnTo>
                  <a:lnTo>
                    <a:pt x="9328" y="66943"/>
                  </a:lnTo>
                  <a:lnTo>
                    <a:pt x="7176" y="66943"/>
                  </a:lnTo>
                  <a:lnTo>
                    <a:pt x="7176" y="69095"/>
                  </a:lnTo>
                  <a:lnTo>
                    <a:pt x="5024" y="69095"/>
                  </a:lnTo>
                  <a:lnTo>
                    <a:pt x="5024" y="71247"/>
                  </a:lnTo>
                  <a:lnTo>
                    <a:pt x="2871" y="71247"/>
                  </a:lnTo>
                  <a:lnTo>
                    <a:pt x="2871" y="66943"/>
                  </a:lnTo>
                  <a:lnTo>
                    <a:pt x="719" y="66943"/>
                  </a:lnTo>
                  <a:lnTo>
                    <a:pt x="719" y="64791"/>
                  </a:lnTo>
                  <a:lnTo>
                    <a:pt x="7176" y="64791"/>
                  </a:lnTo>
                  <a:lnTo>
                    <a:pt x="7176" y="58334"/>
                  </a:lnTo>
                  <a:lnTo>
                    <a:pt x="11480" y="58334"/>
                  </a:lnTo>
                  <a:lnTo>
                    <a:pt x="11480" y="54029"/>
                  </a:lnTo>
                  <a:lnTo>
                    <a:pt x="15785" y="54029"/>
                  </a:lnTo>
                  <a:lnTo>
                    <a:pt x="15785" y="47572"/>
                  </a:lnTo>
                  <a:lnTo>
                    <a:pt x="17937" y="47572"/>
                  </a:lnTo>
                  <a:lnTo>
                    <a:pt x="17937" y="45420"/>
                  </a:lnTo>
                  <a:lnTo>
                    <a:pt x="20090" y="45420"/>
                  </a:lnTo>
                  <a:lnTo>
                    <a:pt x="20090" y="41115"/>
                  </a:lnTo>
                  <a:lnTo>
                    <a:pt x="22242" y="41115"/>
                  </a:lnTo>
                  <a:lnTo>
                    <a:pt x="22242" y="38963"/>
                  </a:lnTo>
                  <a:lnTo>
                    <a:pt x="26546" y="38963"/>
                  </a:lnTo>
                  <a:lnTo>
                    <a:pt x="26546" y="36811"/>
                  </a:lnTo>
                  <a:lnTo>
                    <a:pt x="28699" y="36811"/>
                  </a:lnTo>
                  <a:lnTo>
                    <a:pt x="28699" y="34659"/>
                  </a:lnTo>
                  <a:lnTo>
                    <a:pt x="35156" y="34659"/>
                  </a:lnTo>
                  <a:lnTo>
                    <a:pt x="35156" y="36811"/>
                  </a:lnTo>
                  <a:lnTo>
                    <a:pt x="41612" y="36811"/>
                  </a:lnTo>
                  <a:lnTo>
                    <a:pt x="41612" y="28202"/>
                  </a:lnTo>
                  <a:lnTo>
                    <a:pt x="48069" y="28202"/>
                  </a:lnTo>
                  <a:lnTo>
                    <a:pt x="48069" y="26049"/>
                  </a:lnTo>
                  <a:lnTo>
                    <a:pt x="54526" y="26049"/>
                  </a:lnTo>
                  <a:lnTo>
                    <a:pt x="54526" y="23897"/>
                  </a:lnTo>
                  <a:lnTo>
                    <a:pt x="56678" y="23897"/>
                  </a:lnTo>
                  <a:lnTo>
                    <a:pt x="56678" y="19593"/>
                  </a:lnTo>
                  <a:lnTo>
                    <a:pt x="63135" y="19593"/>
                  </a:lnTo>
                  <a:lnTo>
                    <a:pt x="63135" y="17440"/>
                  </a:lnTo>
                  <a:lnTo>
                    <a:pt x="65288" y="17440"/>
                  </a:lnTo>
                  <a:lnTo>
                    <a:pt x="65288" y="15288"/>
                  </a:lnTo>
                  <a:lnTo>
                    <a:pt x="71744" y="15288"/>
                  </a:lnTo>
                  <a:lnTo>
                    <a:pt x="71744" y="17440"/>
                  </a:lnTo>
                  <a:lnTo>
                    <a:pt x="80354" y="17440"/>
                  </a:lnTo>
                  <a:lnTo>
                    <a:pt x="80354" y="15288"/>
                  </a:lnTo>
                  <a:lnTo>
                    <a:pt x="86810" y="15288"/>
                  </a:lnTo>
                  <a:lnTo>
                    <a:pt x="86810" y="8831"/>
                  </a:lnTo>
                  <a:lnTo>
                    <a:pt x="80354" y="8831"/>
                  </a:lnTo>
                  <a:lnTo>
                    <a:pt x="80354" y="4527"/>
                  </a:lnTo>
                  <a:lnTo>
                    <a:pt x="88963" y="4527"/>
                  </a:lnTo>
                  <a:lnTo>
                    <a:pt x="88963" y="2374"/>
                  </a:lnTo>
                  <a:lnTo>
                    <a:pt x="91115" y="2374"/>
                  </a:lnTo>
                  <a:close/>
                </a:path>
              </a:pathLst>
            </a:custGeom>
            <a:solidFill>
              <a:srgbClr val="8F675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A83B1E4B-C173-5303-529B-5DD61E85E8E8}"/>
                </a:ext>
              </a:extLst>
            </p:cNvPr>
            <p:cNvSpPr/>
            <p:nvPr/>
          </p:nvSpPr>
          <p:spPr>
            <a:xfrm>
              <a:off x="12016255" y="8493947"/>
              <a:ext cx="34436" cy="60264"/>
            </a:xfrm>
            <a:custGeom>
              <a:avLst/>
              <a:gdLst>
                <a:gd name="connsiteX0" fmla="*/ 26147 w 34436"/>
                <a:gd name="connsiteY0" fmla="*/ 484 h 60264"/>
                <a:gd name="connsiteX1" fmla="*/ 28300 w 34436"/>
                <a:gd name="connsiteY1" fmla="*/ 484 h 60264"/>
                <a:gd name="connsiteX2" fmla="*/ 28300 w 34436"/>
                <a:gd name="connsiteY2" fmla="*/ 4789 h 60264"/>
                <a:gd name="connsiteX3" fmla="*/ 30452 w 34436"/>
                <a:gd name="connsiteY3" fmla="*/ 4789 h 60264"/>
                <a:gd name="connsiteX4" fmla="*/ 30452 w 34436"/>
                <a:gd name="connsiteY4" fmla="*/ 6941 h 60264"/>
                <a:gd name="connsiteX5" fmla="*/ 34757 w 34436"/>
                <a:gd name="connsiteY5" fmla="*/ 6941 h 60264"/>
                <a:gd name="connsiteX6" fmla="*/ 34757 w 34436"/>
                <a:gd name="connsiteY6" fmla="*/ 13398 h 60264"/>
                <a:gd name="connsiteX7" fmla="*/ 32604 w 34436"/>
                <a:gd name="connsiteY7" fmla="*/ 13398 h 60264"/>
                <a:gd name="connsiteX8" fmla="*/ 32604 w 34436"/>
                <a:gd name="connsiteY8" fmla="*/ 34921 h 60264"/>
                <a:gd name="connsiteX9" fmla="*/ 28300 w 34436"/>
                <a:gd name="connsiteY9" fmla="*/ 34921 h 60264"/>
                <a:gd name="connsiteX10" fmla="*/ 28300 w 34436"/>
                <a:gd name="connsiteY10" fmla="*/ 32768 h 60264"/>
                <a:gd name="connsiteX11" fmla="*/ 23995 w 34436"/>
                <a:gd name="connsiteY11" fmla="*/ 32768 h 60264"/>
                <a:gd name="connsiteX12" fmla="*/ 23995 w 34436"/>
                <a:gd name="connsiteY12" fmla="*/ 34921 h 60264"/>
                <a:gd name="connsiteX13" fmla="*/ 19691 w 34436"/>
                <a:gd name="connsiteY13" fmla="*/ 34921 h 60264"/>
                <a:gd name="connsiteX14" fmla="*/ 19691 w 34436"/>
                <a:gd name="connsiteY14" fmla="*/ 37073 h 60264"/>
                <a:gd name="connsiteX15" fmla="*/ 17538 w 34436"/>
                <a:gd name="connsiteY15" fmla="*/ 37073 h 60264"/>
                <a:gd name="connsiteX16" fmla="*/ 17538 w 34436"/>
                <a:gd name="connsiteY16" fmla="*/ 43530 h 60264"/>
                <a:gd name="connsiteX17" fmla="*/ 15386 w 34436"/>
                <a:gd name="connsiteY17" fmla="*/ 43530 h 60264"/>
                <a:gd name="connsiteX18" fmla="*/ 15386 w 34436"/>
                <a:gd name="connsiteY18" fmla="*/ 45682 h 60264"/>
                <a:gd name="connsiteX19" fmla="*/ 13234 w 34436"/>
                <a:gd name="connsiteY19" fmla="*/ 45682 h 60264"/>
                <a:gd name="connsiteX20" fmla="*/ 13234 w 34436"/>
                <a:gd name="connsiteY20" fmla="*/ 49987 h 60264"/>
                <a:gd name="connsiteX21" fmla="*/ 11081 w 34436"/>
                <a:gd name="connsiteY21" fmla="*/ 49987 h 60264"/>
                <a:gd name="connsiteX22" fmla="*/ 11081 w 34436"/>
                <a:gd name="connsiteY22" fmla="*/ 56443 h 60264"/>
                <a:gd name="connsiteX23" fmla="*/ 8929 w 34436"/>
                <a:gd name="connsiteY23" fmla="*/ 56443 h 60264"/>
                <a:gd name="connsiteX24" fmla="*/ 8929 w 34436"/>
                <a:gd name="connsiteY24" fmla="*/ 60748 h 60264"/>
                <a:gd name="connsiteX25" fmla="*/ 2472 w 34436"/>
                <a:gd name="connsiteY25" fmla="*/ 60748 h 60264"/>
                <a:gd name="connsiteX26" fmla="*/ 2472 w 34436"/>
                <a:gd name="connsiteY26" fmla="*/ 58596 h 60264"/>
                <a:gd name="connsiteX27" fmla="*/ 320 w 34436"/>
                <a:gd name="connsiteY27" fmla="*/ 58596 h 60264"/>
                <a:gd name="connsiteX28" fmla="*/ 320 w 34436"/>
                <a:gd name="connsiteY28" fmla="*/ 45682 h 60264"/>
                <a:gd name="connsiteX29" fmla="*/ 2472 w 34436"/>
                <a:gd name="connsiteY29" fmla="*/ 45682 h 60264"/>
                <a:gd name="connsiteX30" fmla="*/ 2472 w 34436"/>
                <a:gd name="connsiteY30" fmla="*/ 39225 h 60264"/>
                <a:gd name="connsiteX31" fmla="*/ 4625 w 34436"/>
                <a:gd name="connsiteY31" fmla="*/ 39225 h 60264"/>
                <a:gd name="connsiteX32" fmla="*/ 4625 w 34436"/>
                <a:gd name="connsiteY32" fmla="*/ 34921 h 60264"/>
                <a:gd name="connsiteX33" fmla="*/ 6777 w 34436"/>
                <a:gd name="connsiteY33" fmla="*/ 34921 h 60264"/>
                <a:gd name="connsiteX34" fmla="*/ 6777 w 34436"/>
                <a:gd name="connsiteY34" fmla="*/ 30616 h 60264"/>
                <a:gd name="connsiteX35" fmla="*/ 8929 w 34436"/>
                <a:gd name="connsiteY35" fmla="*/ 30616 h 60264"/>
                <a:gd name="connsiteX36" fmla="*/ 8929 w 34436"/>
                <a:gd name="connsiteY36" fmla="*/ 24159 h 60264"/>
                <a:gd name="connsiteX37" fmla="*/ 11081 w 34436"/>
                <a:gd name="connsiteY37" fmla="*/ 24159 h 60264"/>
                <a:gd name="connsiteX38" fmla="*/ 11081 w 34436"/>
                <a:gd name="connsiteY38" fmla="*/ 19855 h 60264"/>
                <a:gd name="connsiteX39" fmla="*/ 13234 w 34436"/>
                <a:gd name="connsiteY39" fmla="*/ 19855 h 60264"/>
                <a:gd name="connsiteX40" fmla="*/ 13234 w 34436"/>
                <a:gd name="connsiteY40" fmla="*/ 15550 h 60264"/>
                <a:gd name="connsiteX41" fmla="*/ 15386 w 34436"/>
                <a:gd name="connsiteY41" fmla="*/ 15550 h 60264"/>
                <a:gd name="connsiteX42" fmla="*/ 15386 w 34436"/>
                <a:gd name="connsiteY42" fmla="*/ 13398 h 60264"/>
                <a:gd name="connsiteX43" fmla="*/ 17538 w 34436"/>
                <a:gd name="connsiteY43" fmla="*/ 13398 h 60264"/>
                <a:gd name="connsiteX44" fmla="*/ 17538 w 34436"/>
                <a:gd name="connsiteY44" fmla="*/ 9093 h 60264"/>
                <a:gd name="connsiteX45" fmla="*/ 19691 w 34436"/>
                <a:gd name="connsiteY45" fmla="*/ 9093 h 60264"/>
                <a:gd name="connsiteX46" fmla="*/ 19691 w 34436"/>
                <a:gd name="connsiteY46" fmla="*/ 6941 h 60264"/>
                <a:gd name="connsiteX47" fmla="*/ 21843 w 34436"/>
                <a:gd name="connsiteY47" fmla="*/ 6941 h 60264"/>
                <a:gd name="connsiteX48" fmla="*/ 21843 w 34436"/>
                <a:gd name="connsiteY48" fmla="*/ 4789 h 60264"/>
                <a:gd name="connsiteX49" fmla="*/ 23995 w 34436"/>
                <a:gd name="connsiteY49" fmla="*/ 4789 h 60264"/>
                <a:gd name="connsiteX50" fmla="*/ 23995 w 34436"/>
                <a:gd name="connsiteY50" fmla="*/ 2636 h 60264"/>
                <a:gd name="connsiteX51" fmla="*/ 26147 w 34436"/>
                <a:gd name="connsiteY51" fmla="*/ 2636 h 6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4436" h="60264">
                  <a:moveTo>
                    <a:pt x="26147" y="484"/>
                  </a:moveTo>
                  <a:lnTo>
                    <a:pt x="28300" y="484"/>
                  </a:lnTo>
                  <a:lnTo>
                    <a:pt x="28300" y="4789"/>
                  </a:lnTo>
                  <a:lnTo>
                    <a:pt x="30452" y="4789"/>
                  </a:lnTo>
                  <a:lnTo>
                    <a:pt x="30452" y="6941"/>
                  </a:lnTo>
                  <a:lnTo>
                    <a:pt x="34757" y="6941"/>
                  </a:lnTo>
                  <a:lnTo>
                    <a:pt x="34757" y="13398"/>
                  </a:lnTo>
                  <a:lnTo>
                    <a:pt x="32604" y="13398"/>
                  </a:lnTo>
                  <a:lnTo>
                    <a:pt x="32604" y="34921"/>
                  </a:lnTo>
                  <a:lnTo>
                    <a:pt x="28300" y="34921"/>
                  </a:lnTo>
                  <a:lnTo>
                    <a:pt x="28300" y="32768"/>
                  </a:lnTo>
                  <a:lnTo>
                    <a:pt x="23995" y="32768"/>
                  </a:lnTo>
                  <a:lnTo>
                    <a:pt x="23995" y="34921"/>
                  </a:lnTo>
                  <a:lnTo>
                    <a:pt x="19691" y="34921"/>
                  </a:lnTo>
                  <a:lnTo>
                    <a:pt x="19691" y="37073"/>
                  </a:lnTo>
                  <a:lnTo>
                    <a:pt x="17538" y="37073"/>
                  </a:lnTo>
                  <a:lnTo>
                    <a:pt x="17538" y="43530"/>
                  </a:lnTo>
                  <a:lnTo>
                    <a:pt x="15386" y="43530"/>
                  </a:lnTo>
                  <a:lnTo>
                    <a:pt x="15386" y="45682"/>
                  </a:lnTo>
                  <a:lnTo>
                    <a:pt x="13234" y="45682"/>
                  </a:lnTo>
                  <a:lnTo>
                    <a:pt x="13234" y="49987"/>
                  </a:lnTo>
                  <a:lnTo>
                    <a:pt x="11081" y="49987"/>
                  </a:lnTo>
                  <a:lnTo>
                    <a:pt x="11081" y="56443"/>
                  </a:lnTo>
                  <a:lnTo>
                    <a:pt x="8929" y="56443"/>
                  </a:lnTo>
                  <a:lnTo>
                    <a:pt x="8929" y="60748"/>
                  </a:lnTo>
                  <a:lnTo>
                    <a:pt x="2472" y="60748"/>
                  </a:lnTo>
                  <a:lnTo>
                    <a:pt x="2472" y="58596"/>
                  </a:lnTo>
                  <a:lnTo>
                    <a:pt x="320" y="58596"/>
                  </a:lnTo>
                  <a:lnTo>
                    <a:pt x="320" y="45682"/>
                  </a:lnTo>
                  <a:lnTo>
                    <a:pt x="2472" y="45682"/>
                  </a:lnTo>
                  <a:lnTo>
                    <a:pt x="2472" y="39225"/>
                  </a:lnTo>
                  <a:lnTo>
                    <a:pt x="4625" y="39225"/>
                  </a:lnTo>
                  <a:lnTo>
                    <a:pt x="4625" y="34921"/>
                  </a:lnTo>
                  <a:lnTo>
                    <a:pt x="6777" y="34921"/>
                  </a:lnTo>
                  <a:lnTo>
                    <a:pt x="6777" y="30616"/>
                  </a:lnTo>
                  <a:lnTo>
                    <a:pt x="8929" y="30616"/>
                  </a:lnTo>
                  <a:lnTo>
                    <a:pt x="8929" y="24159"/>
                  </a:lnTo>
                  <a:lnTo>
                    <a:pt x="11081" y="24159"/>
                  </a:lnTo>
                  <a:lnTo>
                    <a:pt x="11081" y="19855"/>
                  </a:lnTo>
                  <a:lnTo>
                    <a:pt x="13234" y="19855"/>
                  </a:lnTo>
                  <a:lnTo>
                    <a:pt x="13234" y="15550"/>
                  </a:lnTo>
                  <a:lnTo>
                    <a:pt x="15386" y="15550"/>
                  </a:lnTo>
                  <a:lnTo>
                    <a:pt x="15386" y="13398"/>
                  </a:lnTo>
                  <a:lnTo>
                    <a:pt x="17538" y="13398"/>
                  </a:lnTo>
                  <a:lnTo>
                    <a:pt x="17538" y="9093"/>
                  </a:lnTo>
                  <a:lnTo>
                    <a:pt x="19691" y="9093"/>
                  </a:lnTo>
                  <a:lnTo>
                    <a:pt x="19691" y="6941"/>
                  </a:lnTo>
                  <a:lnTo>
                    <a:pt x="21843" y="6941"/>
                  </a:lnTo>
                  <a:lnTo>
                    <a:pt x="21843" y="4789"/>
                  </a:lnTo>
                  <a:lnTo>
                    <a:pt x="23995" y="4789"/>
                  </a:lnTo>
                  <a:lnTo>
                    <a:pt x="23995" y="2636"/>
                  </a:lnTo>
                  <a:lnTo>
                    <a:pt x="26147" y="2636"/>
                  </a:lnTo>
                  <a:close/>
                </a:path>
              </a:pathLst>
            </a:custGeom>
            <a:solidFill>
              <a:srgbClr val="F2DEB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486B3AD3-992F-66D5-E410-D5979927070C}"/>
                </a:ext>
              </a:extLst>
            </p:cNvPr>
            <p:cNvSpPr/>
            <p:nvPr/>
          </p:nvSpPr>
          <p:spPr>
            <a:xfrm>
              <a:off x="12143240" y="8657521"/>
              <a:ext cx="32284" cy="51654"/>
            </a:xfrm>
            <a:custGeom>
              <a:avLst/>
              <a:gdLst>
                <a:gd name="connsiteX0" fmla="*/ 8980 w 32284"/>
                <a:gd name="connsiteY0" fmla="*/ 560 h 51654"/>
                <a:gd name="connsiteX1" fmla="*/ 11132 w 32284"/>
                <a:gd name="connsiteY1" fmla="*/ 560 h 51654"/>
                <a:gd name="connsiteX2" fmla="*/ 11132 w 32284"/>
                <a:gd name="connsiteY2" fmla="*/ 4865 h 51654"/>
                <a:gd name="connsiteX3" fmla="*/ 17589 w 32284"/>
                <a:gd name="connsiteY3" fmla="*/ 4865 h 51654"/>
                <a:gd name="connsiteX4" fmla="*/ 17589 w 32284"/>
                <a:gd name="connsiteY4" fmla="*/ 11321 h 51654"/>
                <a:gd name="connsiteX5" fmla="*/ 24046 w 32284"/>
                <a:gd name="connsiteY5" fmla="*/ 11321 h 51654"/>
                <a:gd name="connsiteX6" fmla="*/ 24046 w 32284"/>
                <a:gd name="connsiteY6" fmla="*/ 15626 h 51654"/>
                <a:gd name="connsiteX7" fmla="*/ 21894 w 32284"/>
                <a:gd name="connsiteY7" fmla="*/ 15626 h 51654"/>
                <a:gd name="connsiteX8" fmla="*/ 21894 w 32284"/>
                <a:gd name="connsiteY8" fmla="*/ 17778 h 51654"/>
                <a:gd name="connsiteX9" fmla="*/ 30503 w 32284"/>
                <a:gd name="connsiteY9" fmla="*/ 17778 h 51654"/>
                <a:gd name="connsiteX10" fmla="*/ 30503 w 32284"/>
                <a:gd name="connsiteY10" fmla="*/ 19931 h 51654"/>
                <a:gd name="connsiteX11" fmla="*/ 32655 w 32284"/>
                <a:gd name="connsiteY11" fmla="*/ 19931 h 51654"/>
                <a:gd name="connsiteX12" fmla="*/ 32655 w 32284"/>
                <a:gd name="connsiteY12" fmla="*/ 22083 h 51654"/>
                <a:gd name="connsiteX13" fmla="*/ 30503 w 32284"/>
                <a:gd name="connsiteY13" fmla="*/ 22083 h 51654"/>
                <a:gd name="connsiteX14" fmla="*/ 30503 w 32284"/>
                <a:gd name="connsiteY14" fmla="*/ 24235 h 51654"/>
                <a:gd name="connsiteX15" fmla="*/ 28351 w 32284"/>
                <a:gd name="connsiteY15" fmla="*/ 24235 h 51654"/>
                <a:gd name="connsiteX16" fmla="*/ 28351 w 32284"/>
                <a:gd name="connsiteY16" fmla="*/ 26387 h 51654"/>
                <a:gd name="connsiteX17" fmla="*/ 24046 w 32284"/>
                <a:gd name="connsiteY17" fmla="*/ 26387 h 51654"/>
                <a:gd name="connsiteX18" fmla="*/ 24046 w 32284"/>
                <a:gd name="connsiteY18" fmla="*/ 28540 h 51654"/>
                <a:gd name="connsiteX19" fmla="*/ 21894 w 32284"/>
                <a:gd name="connsiteY19" fmla="*/ 28540 h 51654"/>
                <a:gd name="connsiteX20" fmla="*/ 21894 w 32284"/>
                <a:gd name="connsiteY20" fmla="*/ 37149 h 51654"/>
                <a:gd name="connsiteX21" fmla="*/ 24046 w 32284"/>
                <a:gd name="connsiteY21" fmla="*/ 37149 h 51654"/>
                <a:gd name="connsiteX22" fmla="*/ 24046 w 32284"/>
                <a:gd name="connsiteY22" fmla="*/ 41453 h 51654"/>
                <a:gd name="connsiteX23" fmla="*/ 30503 w 32284"/>
                <a:gd name="connsiteY23" fmla="*/ 41453 h 51654"/>
                <a:gd name="connsiteX24" fmla="*/ 30503 w 32284"/>
                <a:gd name="connsiteY24" fmla="*/ 43606 h 51654"/>
                <a:gd name="connsiteX25" fmla="*/ 26198 w 32284"/>
                <a:gd name="connsiteY25" fmla="*/ 43606 h 51654"/>
                <a:gd name="connsiteX26" fmla="*/ 26198 w 32284"/>
                <a:gd name="connsiteY26" fmla="*/ 45758 h 51654"/>
                <a:gd name="connsiteX27" fmla="*/ 24046 w 32284"/>
                <a:gd name="connsiteY27" fmla="*/ 45758 h 51654"/>
                <a:gd name="connsiteX28" fmla="*/ 24046 w 32284"/>
                <a:gd name="connsiteY28" fmla="*/ 47910 h 51654"/>
                <a:gd name="connsiteX29" fmla="*/ 19742 w 32284"/>
                <a:gd name="connsiteY29" fmla="*/ 47910 h 51654"/>
                <a:gd name="connsiteX30" fmla="*/ 19742 w 32284"/>
                <a:gd name="connsiteY30" fmla="*/ 50063 h 51654"/>
                <a:gd name="connsiteX31" fmla="*/ 13285 w 32284"/>
                <a:gd name="connsiteY31" fmla="*/ 50063 h 51654"/>
                <a:gd name="connsiteX32" fmla="*/ 13285 w 32284"/>
                <a:gd name="connsiteY32" fmla="*/ 52215 h 51654"/>
                <a:gd name="connsiteX33" fmla="*/ 371 w 32284"/>
                <a:gd name="connsiteY33" fmla="*/ 52215 h 51654"/>
                <a:gd name="connsiteX34" fmla="*/ 371 w 32284"/>
                <a:gd name="connsiteY34" fmla="*/ 50063 h 51654"/>
                <a:gd name="connsiteX35" fmla="*/ 2523 w 32284"/>
                <a:gd name="connsiteY35" fmla="*/ 50063 h 51654"/>
                <a:gd name="connsiteX36" fmla="*/ 2523 w 32284"/>
                <a:gd name="connsiteY36" fmla="*/ 47910 h 51654"/>
                <a:gd name="connsiteX37" fmla="*/ 4676 w 32284"/>
                <a:gd name="connsiteY37" fmla="*/ 47910 h 51654"/>
                <a:gd name="connsiteX38" fmla="*/ 4676 w 32284"/>
                <a:gd name="connsiteY38" fmla="*/ 45758 h 51654"/>
                <a:gd name="connsiteX39" fmla="*/ 2523 w 32284"/>
                <a:gd name="connsiteY39" fmla="*/ 45758 h 51654"/>
                <a:gd name="connsiteX40" fmla="*/ 2523 w 32284"/>
                <a:gd name="connsiteY40" fmla="*/ 43606 h 51654"/>
                <a:gd name="connsiteX41" fmla="*/ 4676 w 32284"/>
                <a:gd name="connsiteY41" fmla="*/ 43606 h 51654"/>
                <a:gd name="connsiteX42" fmla="*/ 4676 w 32284"/>
                <a:gd name="connsiteY42" fmla="*/ 13474 h 51654"/>
                <a:gd name="connsiteX43" fmla="*/ 6828 w 32284"/>
                <a:gd name="connsiteY43" fmla="*/ 13474 h 51654"/>
                <a:gd name="connsiteX44" fmla="*/ 6828 w 32284"/>
                <a:gd name="connsiteY44" fmla="*/ 2712 h 51654"/>
                <a:gd name="connsiteX45" fmla="*/ 8980 w 32284"/>
                <a:gd name="connsiteY45" fmla="*/ 2712 h 51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284" h="51654">
                  <a:moveTo>
                    <a:pt x="8980" y="560"/>
                  </a:moveTo>
                  <a:lnTo>
                    <a:pt x="11132" y="560"/>
                  </a:lnTo>
                  <a:lnTo>
                    <a:pt x="11132" y="4865"/>
                  </a:lnTo>
                  <a:lnTo>
                    <a:pt x="17589" y="4865"/>
                  </a:lnTo>
                  <a:lnTo>
                    <a:pt x="17589" y="11321"/>
                  </a:lnTo>
                  <a:lnTo>
                    <a:pt x="24046" y="11321"/>
                  </a:lnTo>
                  <a:lnTo>
                    <a:pt x="24046" y="15626"/>
                  </a:lnTo>
                  <a:lnTo>
                    <a:pt x="21894" y="15626"/>
                  </a:lnTo>
                  <a:lnTo>
                    <a:pt x="21894" y="17778"/>
                  </a:lnTo>
                  <a:lnTo>
                    <a:pt x="30503" y="17778"/>
                  </a:lnTo>
                  <a:lnTo>
                    <a:pt x="30503" y="19931"/>
                  </a:lnTo>
                  <a:lnTo>
                    <a:pt x="32655" y="19931"/>
                  </a:lnTo>
                  <a:lnTo>
                    <a:pt x="32655" y="22083"/>
                  </a:lnTo>
                  <a:lnTo>
                    <a:pt x="30503" y="22083"/>
                  </a:lnTo>
                  <a:lnTo>
                    <a:pt x="30503" y="24235"/>
                  </a:lnTo>
                  <a:lnTo>
                    <a:pt x="28351" y="24235"/>
                  </a:lnTo>
                  <a:lnTo>
                    <a:pt x="28351" y="26387"/>
                  </a:lnTo>
                  <a:lnTo>
                    <a:pt x="24046" y="26387"/>
                  </a:lnTo>
                  <a:lnTo>
                    <a:pt x="24046" y="28540"/>
                  </a:lnTo>
                  <a:lnTo>
                    <a:pt x="21894" y="28540"/>
                  </a:lnTo>
                  <a:lnTo>
                    <a:pt x="21894" y="37149"/>
                  </a:lnTo>
                  <a:lnTo>
                    <a:pt x="24046" y="37149"/>
                  </a:lnTo>
                  <a:lnTo>
                    <a:pt x="24046" y="41453"/>
                  </a:lnTo>
                  <a:lnTo>
                    <a:pt x="30503" y="41453"/>
                  </a:lnTo>
                  <a:lnTo>
                    <a:pt x="30503" y="43606"/>
                  </a:lnTo>
                  <a:lnTo>
                    <a:pt x="26198" y="43606"/>
                  </a:lnTo>
                  <a:lnTo>
                    <a:pt x="26198" y="45758"/>
                  </a:lnTo>
                  <a:lnTo>
                    <a:pt x="24046" y="45758"/>
                  </a:lnTo>
                  <a:lnTo>
                    <a:pt x="24046" y="47910"/>
                  </a:lnTo>
                  <a:lnTo>
                    <a:pt x="19742" y="47910"/>
                  </a:lnTo>
                  <a:lnTo>
                    <a:pt x="19742" y="50063"/>
                  </a:lnTo>
                  <a:lnTo>
                    <a:pt x="13285" y="50063"/>
                  </a:lnTo>
                  <a:lnTo>
                    <a:pt x="13285" y="52215"/>
                  </a:lnTo>
                  <a:lnTo>
                    <a:pt x="371" y="52215"/>
                  </a:lnTo>
                  <a:lnTo>
                    <a:pt x="371" y="50063"/>
                  </a:lnTo>
                  <a:lnTo>
                    <a:pt x="2523" y="50063"/>
                  </a:lnTo>
                  <a:lnTo>
                    <a:pt x="2523" y="47910"/>
                  </a:lnTo>
                  <a:lnTo>
                    <a:pt x="4676" y="47910"/>
                  </a:lnTo>
                  <a:lnTo>
                    <a:pt x="4676" y="45758"/>
                  </a:lnTo>
                  <a:lnTo>
                    <a:pt x="2523" y="45758"/>
                  </a:lnTo>
                  <a:lnTo>
                    <a:pt x="2523" y="43606"/>
                  </a:lnTo>
                  <a:lnTo>
                    <a:pt x="4676" y="43606"/>
                  </a:lnTo>
                  <a:lnTo>
                    <a:pt x="4676" y="13474"/>
                  </a:lnTo>
                  <a:lnTo>
                    <a:pt x="6828" y="13474"/>
                  </a:lnTo>
                  <a:lnTo>
                    <a:pt x="6828" y="2712"/>
                  </a:lnTo>
                  <a:lnTo>
                    <a:pt x="8980" y="2712"/>
                  </a:lnTo>
                  <a:close/>
                </a:path>
              </a:pathLst>
            </a:custGeom>
            <a:solidFill>
              <a:srgbClr val="B19BA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7056B925-9F16-2A87-22F0-5433A427CBE8}"/>
                </a:ext>
              </a:extLst>
            </p:cNvPr>
            <p:cNvSpPr/>
            <p:nvPr/>
          </p:nvSpPr>
          <p:spPr>
            <a:xfrm>
              <a:off x="12664093" y="8519774"/>
              <a:ext cx="86091" cy="62416"/>
            </a:xfrm>
            <a:custGeom>
              <a:avLst/>
              <a:gdLst>
                <a:gd name="connsiteX0" fmla="*/ 82434 w 86091"/>
                <a:gd name="connsiteY0" fmla="*/ 496 h 62416"/>
                <a:gd name="connsiteX1" fmla="*/ 86738 w 86091"/>
                <a:gd name="connsiteY1" fmla="*/ 496 h 62416"/>
                <a:gd name="connsiteX2" fmla="*/ 86738 w 86091"/>
                <a:gd name="connsiteY2" fmla="*/ 2648 h 62416"/>
                <a:gd name="connsiteX3" fmla="*/ 84586 w 86091"/>
                <a:gd name="connsiteY3" fmla="*/ 2648 h 62416"/>
                <a:gd name="connsiteX4" fmla="*/ 84586 w 86091"/>
                <a:gd name="connsiteY4" fmla="*/ 4801 h 62416"/>
                <a:gd name="connsiteX5" fmla="*/ 78129 w 86091"/>
                <a:gd name="connsiteY5" fmla="*/ 4801 h 62416"/>
                <a:gd name="connsiteX6" fmla="*/ 78129 w 86091"/>
                <a:gd name="connsiteY6" fmla="*/ 6953 h 62416"/>
                <a:gd name="connsiteX7" fmla="*/ 80282 w 86091"/>
                <a:gd name="connsiteY7" fmla="*/ 6953 h 62416"/>
                <a:gd name="connsiteX8" fmla="*/ 80282 w 86091"/>
                <a:gd name="connsiteY8" fmla="*/ 9105 h 62416"/>
                <a:gd name="connsiteX9" fmla="*/ 78129 w 86091"/>
                <a:gd name="connsiteY9" fmla="*/ 9105 h 62416"/>
                <a:gd name="connsiteX10" fmla="*/ 78129 w 86091"/>
                <a:gd name="connsiteY10" fmla="*/ 11257 h 62416"/>
                <a:gd name="connsiteX11" fmla="*/ 75977 w 86091"/>
                <a:gd name="connsiteY11" fmla="*/ 11257 h 62416"/>
                <a:gd name="connsiteX12" fmla="*/ 75977 w 86091"/>
                <a:gd name="connsiteY12" fmla="*/ 9105 h 62416"/>
                <a:gd name="connsiteX13" fmla="*/ 73825 w 86091"/>
                <a:gd name="connsiteY13" fmla="*/ 9105 h 62416"/>
                <a:gd name="connsiteX14" fmla="*/ 73825 w 86091"/>
                <a:gd name="connsiteY14" fmla="*/ 6953 h 62416"/>
                <a:gd name="connsiteX15" fmla="*/ 71672 w 86091"/>
                <a:gd name="connsiteY15" fmla="*/ 6953 h 62416"/>
                <a:gd name="connsiteX16" fmla="*/ 71672 w 86091"/>
                <a:gd name="connsiteY16" fmla="*/ 9105 h 62416"/>
                <a:gd name="connsiteX17" fmla="*/ 65216 w 86091"/>
                <a:gd name="connsiteY17" fmla="*/ 9105 h 62416"/>
                <a:gd name="connsiteX18" fmla="*/ 65216 w 86091"/>
                <a:gd name="connsiteY18" fmla="*/ 11257 h 62416"/>
                <a:gd name="connsiteX19" fmla="*/ 58759 w 86091"/>
                <a:gd name="connsiteY19" fmla="*/ 11257 h 62416"/>
                <a:gd name="connsiteX20" fmla="*/ 58759 w 86091"/>
                <a:gd name="connsiteY20" fmla="*/ 13410 h 62416"/>
                <a:gd name="connsiteX21" fmla="*/ 50150 w 86091"/>
                <a:gd name="connsiteY21" fmla="*/ 13410 h 62416"/>
                <a:gd name="connsiteX22" fmla="*/ 50150 w 86091"/>
                <a:gd name="connsiteY22" fmla="*/ 17714 h 62416"/>
                <a:gd name="connsiteX23" fmla="*/ 52302 w 86091"/>
                <a:gd name="connsiteY23" fmla="*/ 17714 h 62416"/>
                <a:gd name="connsiteX24" fmla="*/ 52302 w 86091"/>
                <a:gd name="connsiteY24" fmla="*/ 19867 h 62416"/>
                <a:gd name="connsiteX25" fmla="*/ 54454 w 86091"/>
                <a:gd name="connsiteY25" fmla="*/ 19867 h 62416"/>
                <a:gd name="connsiteX26" fmla="*/ 54454 w 86091"/>
                <a:gd name="connsiteY26" fmla="*/ 22019 h 62416"/>
                <a:gd name="connsiteX27" fmla="*/ 56606 w 86091"/>
                <a:gd name="connsiteY27" fmla="*/ 22019 h 62416"/>
                <a:gd name="connsiteX28" fmla="*/ 56606 w 86091"/>
                <a:gd name="connsiteY28" fmla="*/ 26323 h 62416"/>
                <a:gd name="connsiteX29" fmla="*/ 60911 w 86091"/>
                <a:gd name="connsiteY29" fmla="*/ 26323 h 62416"/>
                <a:gd name="connsiteX30" fmla="*/ 60911 w 86091"/>
                <a:gd name="connsiteY30" fmla="*/ 28476 h 62416"/>
                <a:gd name="connsiteX31" fmla="*/ 63063 w 86091"/>
                <a:gd name="connsiteY31" fmla="*/ 28476 h 62416"/>
                <a:gd name="connsiteX32" fmla="*/ 63063 w 86091"/>
                <a:gd name="connsiteY32" fmla="*/ 30628 h 62416"/>
                <a:gd name="connsiteX33" fmla="*/ 65216 w 86091"/>
                <a:gd name="connsiteY33" fmla="*/ 30628 h 62416"/>
                <a:gd name="connsiteX34" fmla="*/ 65216 w 86091"/>
                <a:gd name="connsiteY34" fmla="*/ 32780 h 62416"/>
                <a:gd name="connsiteX35" fmla="*/ 67368 w 86091"/>
                <a:gd name="connsiteY35" fmla="*/ 32780 h 62416"/>
                <a:gd name="connsiteX36" fmla="*/ 67368 w 86091"/>
                <a:gd name="connsiteY36" fmla="*/ 37085 h 62416"/>
                <a:gd name="connsiteX37" fmla="*/ 71672 w 86091"/>
                <a:gd name="connsiteY37" fmla="*/ 37085 h 62416"/>
                <a:gd name="connsiteX38" fmla="*/ 71672 w 86091"/>
                <a:gd name="connsiteY38" fmla="*/ 39237 h 62416"/>
                <a:gd name="connsiteX39" fmla="*/ 73825 w 86091"/>
                <a:gd name="connsiteY39" fmla="*/ 39237 h 62416"/>
                <a:gd name="connsiteX40" fmla="*/ 73825 w 86091"/>
                <a:gd name="connsiteY40" fmla="*/ 41389 h 62416"/>
                <a:gd name="connsiteX41" fmla="*/ 75977 w 86091"/>
                <a:gd name="connsiteY41" fmla="*/ 41389 h 62416"/>
                <a:gd name="connsiteX42" fmla="*/ 75977 w 86091"/>
                <a:gd name="connsiteY42" fmla="*/ 39237 h 62416"/>
                <a:gd name="connsiteX43" fmla="*/ 78129 w 86091"/>
                <a:gd name="connsiteY43" fmla="*/ 39237 h 62416"/>
                <a:gd name="connsiteX44" fmla="*/ 78129 w 86091"/>
                <a:gd name="connsiteY44" fmla="*/ 45694 h 62416"/>
                <a:gd name="connsiteX45" fmla="*/ 80282 w 86091"/>
                <a:gd name="connsiteY45" fmla="*/ 45694 h 62416"/>
                <a:gd name="connsiteX46" fmla="*/ 80282 w 86091"/>
                <a:gd name="connsiteY46" fmla="*/ 49999 h 62416"/>
                <a:gd name="connsiteX47" fmla="*/ 82434 w 86091"/>
                <a:gd name="connsiteY47" fmla="*/ 49999 h 62416"/>
                <a:gd name="connsiteX48" fmla="*/ 82434 w 86091"/>
                <a:gd name="connsiteY48" fmla="*/ 52151 h 62416"/>
                <a:gd name="connsiteX49" fmla="*/ 84586 w 86091"/>
                <a:gd name="connsiteY49" fmla="*/ 52151 h 62416"/>
                <a:gd name="connsiteX50" fmla="*/ 84586 w 86091"/>
                <a:gd name="connsiteY50" fmla="*/ 62912 h 62416"/>
                <a:gd name="connsiteX51" fmla="*/ 82434 w 86091"/>
                <a:gd name="connsiteY51" fmla="*/ 62912 h 62416"/>
                <a:gd name="connsiteX52" fmla="*/ 82434 w 86091"/>
                <a:gd name="connsiteY52" fmla="*/ 60760 h 62416"/>
                <a:gd name="connsiteX53" fmla="*/ 75977 w 86091"/>
                <a:gd name="connsiteY53" fmla="*/ 60760 h 62416"/>
                <a:gd name="connsiteX54" fmla="*/ 75977 w 86091"/>
                <a:gd name="connsiteY54" fmla="*/ 54303 h 62416"/>
                <a:gd name="connsiteX55" fmla="*/ 73825 w 86091"/>
                <a:gd name="connsiteY55" fmla="*/ 54303 h 62416"/>
                <a:gd name="connsiteX56" fmla="*/ 73825 w 86091"/>
                <a:gd name="connsiteY56" fmla="*/ 52151 h 62416"/>
                <a:gd name="connsiteX57" fmla="*/ 71672 w 86091"/>
                <a:gd name="connsiteY57" fmla="*/ 52151 h 62416"/>
                <a:gd name="connsiteX58" fmla="*/ 71672 w 86091"/>
                <a:gd name="connsiteY58" fmla="*/ 49999 h 62416"/>
                <a:gd name="connsiteX59" fmla="*/ 69520 w 86091"/>
                <a:gd name="connsiteY59" fmla="*/ 49999 h 62416"/>
                <a:gd name="connsiteX60" fmla="*/ 69520 w 86091"/>
                <a:gd name="connsiteY60" fmla="*/ 47846 h 62416"/>
                <a:gd name="connsiteX61" fmla="*/ 67368 w 86091"/>
                <a:gd name="connsiteY61" fmla="*/ 47846 h 62416"/>
                <a:gd name="connsiteX62" fmla="*/ 67368 w 86091"/>
                <a:gd name="connsiteY62" fmla="*/ 43542 h 62416"/>
                <a:gd name="connsiteX63" fmla="*/ 65216 w 86091"/>
                <a:gd name="connsiteY63" fmla="*/ 43542 h 62416"/>
                <a:gd name="connsiteX64" fmla="*/ 65216 w 86091"/>
                <a:gd name="connsiteY64" fmla="*/ 41389 h 62416"/>
                <a:gd name="connsiteX65" fmla="*/ 63063 w 86091"/>
                <a:gd name="connsiteY65" fmla="*/ 41389 h 62416"/>
                <a:gd name="connsiteX66" fmla="*/ 63063 w 86091"/>
                <a:gd name="connsiteY66" fmla="*/ 39237 h 62416"/>
                <a:gd name="connsiteX67" fmla="*/ 60911 w 86091"/>
                <a:gd name="connsiteY67" fmla="*/ 39237 h 62416"/>
                <a:gd name="connsiteX68" fmla="*/ 60911 w 86091"/>
                <a:gd name="connsiteY68" fmla="*/ 37085 h 62416"/>
                <a:gd name="connsiteX69" fmla="*/ 58759 w 86091"/>
                <a:gd name="connsiteY69" fmla="*/ 37085 h 62416"/>
                <a:gd name="connsiteX70" fmla="*/ 58759 w 86091"/>
                <a:gd name="connsiteY70" fmla="*/ 34933 h 62416"/>
                <a:gd name="connsiteX71" fmla="*/ 54454 w 86091"/>
                <a:gd name="connsiteY71" fmla="*/ 34933 h 62416"/>
                <a:gd name="connsiteX72" fmla="*/ 54454 w 86091"/>
                <a:gd name="connsiteY72" fmla="*/ 32780 h 62416"/>
                <a:gd name="connsiteX73" fmla="*/ 52302 w 86091"/>
                <a:gd name="connsiteY73" fmla="*/ 32780 h 62416"/>
                <a:gd name="connsiteX74" fmla="*/ 52302 w 86091"/>
                <a:gd name="connsiteY74" fmla="*/ 30628 h 62416"/>
                <a:gd name="connsiteX75" fmla="*/ 50150 w 86091"/>
                <a:gd name="connsiteY75" fmla="*/ 30628 h 62416"/>
                <a:gd name="connsiteX76" fmla="*/ 50150 w 86091"/>
                <a:gd name="connsiteY76" fmla="*/ 28476 h 62416"/>
                <a:gd name="connsiteX77" fmla="*/ 47997 w 86091"/>
                <a:gd name="connsiteY77" fmla="*/ 28476 h 62416"/>
                <a:gd name="connsiteX78" fmla="*/ 47997 w 86091"/>
                <a:gd name="connsiteY78" fmla="*/ 26323 h 62416"/>
                <a:gd name="connsiteX79" fmla="*/ 43693 w 86091"/>
                <a:gd name="connsiteY79" fmla="*/ 26323 h 62416"/>
                <a:gd name="connsiteX80" fmla="*/ 43693 w 86091"/>
                <a:gd name="connsiteY80" fmla="*/ 24171 h 62416"/>
                <a:gd name="connsiteX81" fmla="*/ 41540 w 86091"/>
                <a:gd name="connsiteY81" fmla="*/ 24171 h 62416"/>
                <a:gd name="connsiteX82" fmla="*/ 41540 w 86091"/>
                <a:gd name="connsiteY82" fmla="*/ 22019 h 62416"/>
                <a:gd name="connsiteX83" fmla="*/ 37236 w 86091"/>
                <a:gd name="connsiteY83" fmla="*/ 22019 h 62416"/>
                <a:gd name="connsiteX84" fmla="*/ 37236 w 86091"/>
                <a:gd name="connsiteY84" fmla="*/ 19867 h 62416"/>
                <a:gd name="connsiteX85" fmla="*/ 28627 w 86091"/>
                <a:gd name="connsiteY85" fmla="*/ 19867 h 62416"/>
                <a:gd name="connsiteX86" fmla="*/ 28627 w 86091"/>
                <a:gd name="connsiteY86" fmla="*/ 17714 h 62416"/>
                <a:gd name="connsiteX87" fmla="*/ 17865 w 86091"/>
                <a:gd name="connsiteY87" fmla="*/ 17714 h 62416"/>
                <a:gd name="connsiteX88" fmla="*/ 17865 w 86091"/>
                <a:gd name="connsiteY88" fmla="*/ 15562 h 62416"/>
                <a:gd name="connsiteX89" fmla="*/ 2799 w 86091"/>
                <a:gd name="connsiteY89" fmla="*/ 15562 h 62416"/>
                <a:gd name="connsiteX90" fmla="*/ 2799 w 86091"/>
                <a:gd name="connsiteY90" fmla="*/ 13410 h 62416"/>
                <a:gd name="connsiteX91" fmla="*/ 647 w 86091"/>
                <a:gd name="connsiteY91" fmla="*/ 13410 h 62416"/>
                <a:gd name="connsiteX92" fmla="*/ 647 w 86091"/>
                <a:gd name="connsiteY92" fmla="*/ 11257 h 62416"/>
                <a:gd name="connsiteX93" fmla="*/ 13561 w 86091"/>
                <a:gd name="connsiteY93" fmla="*/ 11257 h 62416"/>
                <a:gd name="connsiteX94" fmla="*/ 13561 w 86091"/>
                <a:gd name="connsiteY94" fmla="*/ 13410 h 62416"/>
                <a:gd name="connsiteX95" fmla="*/ 41540 w 86091"/>
                <a:gd name="connsiteY95" fmla="*/ 13410 h 62416"/>
                <a:gd name="connsiteX96" fmla="*/ 41540 w 86091"/>
                <a:gd name="connsiteY96" fmla="*/ 11257 h 62416"/>
                <a:gd name="connsiteX97" fmla="*/ 56606 w 86091"/>
                <a:gd name="connsiteY97" fmla="*/ 11257 h 62416"/>
                <a:gd name="connsiteX98" fmla="*/ 56606 w 86091"/>
                <a:gd name="connsiteY98" fmla="*/ 9105 h 62416"/>
                <a:gd name="connsiteX99" fmla="*/ 63063 w 86091"/>
                <a:gd name="connsiteY99" fmla="*/ 9105 h 62416"/>
                <a:gd name="connsiteX100" fmla="*/ 63063 w 86091"/>
                <a:gd name="connsiteY100" fmla="*/ 6953 h 62416"/>
                <a:gd name="connsiteX101" fmla="*/ 69520 w 86091"/>
                <a:gd name="connsiteY101" fmla="*/ 6953 h 62416"/>
                <a:gd name="connsiteX102" fmla="*/ 69520 w 86091"/>
                <a:gd name="connsiteY102" fmla="*/ 4801 h 62416"/>
                <a:gd name="connsiteX103" fmla="*/ 75977 w 86091"/>
                <a:gd name="connsiteY103" fmla="*/ 4801 h 62416"/>
                <a:gd name="connsiteX104" fmla="*/ 75977 w 86091"/>
                <a:gd name="connsiteY104" fmla="*/ 2648 h 62416"/>
                <a:gd name="connsiteX105" fmla="*/ 82434 w 86091"/>
                <a:gd name="connsiteY105" fmla="*/ 2648 h 62416"/>
                <a:gd name="connsiteX106" fmla="*/ 67368 w 86091"/>
                <a:gd name="connsiteY106" fmla="*/ 11257 h 62416"/>
                <a:gd name="connsiteX107" fmla="*/ 75977 w 86091"/>
                <a:gd name="connsiteY107" fmla="*/ 11257 h 62416"/>
                <a:gd name="connsiteX108" fmla="*/ 75977 w 86091"/>
                <a:gd name="connsiteY108" fmla="*/ 13410 h 62416"/>
                <a:gd name="connsiteX109" fmla="*/ 69520 w 86091"/>
                <a:gd name="connsiteY109" fmla="*/ 13410 h 62416"/>
                <a:gd name="connsiteX110" fmla="*/ 69520 w 86091"/>
                <a:gd name="connsiteY110" fmla="*/ 15562 h 62416"/>
                <a:gd name="connsiteX111" fmla="*/ 63063 w 86091"/>
                <a:gd name="connsiteY111" fmla="*/ 15562 h 62416"/>
                <a:gd name="connsiteX112" fmla="*/ 63063 w 86091"/>
                <a:gd name="connsiteY112" fmla="*/ 13410 h 62416"/>
                <a:gd name="connsiteX113" fmla="*/ 67368 w 86091"/>
                <a:gd name="connsiteY113" fmla="*/ 13410 h 6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86091" h="62416">
                  <a:moveTo>
                    <a:pt x="82434" y="496"/>
                  </a:moveTo>
                  <a:lnTo>
                    <a:pt x="86738" y="496"/>
                  </a:lnTo>
                  <a:lnTo>
                    <a:pt x="86738" y="2648"/>
                  </a:lnTo>
                  <a:lnTo>
                    <a:pt x="84586" y="2648"/>
                  </a:lnTo>
                  <a:lnTo>
                    <a:pt x="84586" y="4801"/>
                  </a:lnTo>
                  <a:lnTo>
                    <a:pt x="78129" y="4801"/>
                  </a:lnTo>
                  <a:lnTo>
                    <a:pt x="78129" y="6953"/>
                  </a:lnTo>
                  <a:lnTo>
                    <a:pt x="80282" y="6953"/>
                  </a:lnTo>
                  <a:lnTo>
                    <a:pt x="80282" y="9105"/>
                  </a:lnTo>
                  <a:lnTo>
                    <a:pt x="78129" y="9105"/>
                  </a:lnTo>
                  <a:lnTo>
                    <a:pt x="78129" y="11257"/>
                  </a:lnTo>
                  <a:lnTo>
                    <a:pt x="75977" y="11257"/>
                  </a:lnTo>
                  <a:lnTo>
                    <a:pt x="75977" y="9105"/>
                  </a:lnTo>
                  <a:lnTo>
                    <a:pt x="73825" y="9105"/>
                  </a:lnTo>
                  <a:lnTo>
                    <a:pt x="73825" y="6953"/>
                  </a:lnTo>
                  <a:lnTo>
                    <a:pt x="71672" y="6953"/>
                  </a:lnTo>
                  <a:lnTo>
                    <a:pt x="71672" y="9105"/>
                  </a:lnTo>
                  <a:lnTo>
                    <a:pt x="65216" y="9105"/>
                  </a:lnTo>
                  <a:lnTo>
                    <a:pt x="65216" y="11257"/>
                  </a:lnTo>
                  <a:lnTo>
                    <a:pt x="58759" y="11257"/>
                  </a:lnTo>
                  <a:lnTo>
                    <a:pt x="58759" y="13410"/>
                  </a:lnTo>
                  <a:lnTo>
                    <a:pt x="50150" y="13410"/>
                  </a:lnTo>
                  <a:lnTo>
                    <a:pt x="50150" y="17714"/>
                  </a:lnTo>
                  <a:lnTo>
                    <a:pt x="52302" y="17714"/>
                  </a:lnTo>
                  <a:lnTo>
                    <a:pt x="52302" y="19867"/>
                  </a:lnTo>
                  <a:lnTo>
                    <a:pt x="54454" y="19867"/>
                  </a:lnTo>
                  <a:lnTo>
                    <a:pt x="54454" y="22019"/>
                  </a:lnTo>
                  <a:lnTo>
                    <a:pt x="56606" y="22019"/>
                  </a:lnTo>
                  <a:lnTo>
                    <a:pt x="56606" y="26323"/>
                  </a:lnTo>
                  <a:lnTo>
                    <a:pt x="60911" y="26323"/>
                  </a:lnTo>
                  <a:lnTo>
                    <a:pt x="60911" y="28476"/>
                  </a:lnTo>
                  <a:lnTo>
                    <a:pt x="63063" y="28476"/>
                  </a:lnTo>
                  <a:lnTo>
                    <a:pt x="63063" y="30628"/>
                  </a:lnTo>
                  <a:lnTo>
                    <a:pt x="65216" y="30628"/>
                  </a:lnTo>
                  <a:lnTo>
                    <a:pt x="65216" y="32780"/>
                  </a:lnTo>
                  <a:lnTo>
                    <a:pt x="67368" y="32780"/>
                  </a:lnTo>
                  <a:lnTo>
                    <a:pt x="67368" y="37085"/>
                  </a:lnTo>
                  <a:lnTo>
                    <a:pt x="71672" y="37085"/>
                  </a:lnTo>
                  <a:lnTo>
                    <a:pt x="71672" y="39237"/>
                  </a:lnTo>
                  <a:lnTo>
                    <a:pt x="73825" y="39237"/>
                  </a:lnTo>
                  <a:lnTo>
                    <a:pt x="73825" y="41389"/>
                  </a:lnTo>
                  <a:lnTo>
                    <a:pt x="75977" y="41389"/>
                  </a:lnTo>
                  <a:lnTo>
                    <a:pt x="75977" y="39237"/>
                  </a:lnTo>
                  <a:lnTo>
                    <a:pt x="78129" y="39237"/>
                  </a:lnTo>
                  <a:lnTo>
                    <a:pt x="78129" y="45694"/>
                  </a:lnTo>
                  <a:lnTo>
                    <a:pt x="80282" y="45694"/>
                  </a:lnTo>
                  <a:lnTo>
                    <a:pt x="80282" y="49999"/>
                  </a:lnTo>
                  <a:lnTo>
                    <a:pt x="82434" y="49999"/>
                  </a:lnTo>
                  <a:lnTo>
                    <a:pt x="82434" y="52151"/>
                  </a:lnTo>
                  <a:lnTo>
                    <a:pt x="84586" y="52151"/>
                  </a:lnTo>
                  <a:lnTo>
                    <a:pt x="84586" y="62912"/>
                  </a:lnTo>
                  <a:lnTo>
                    <a:pt x="82434" y="62912"/>
                  </a:lnTo>
                  <a:lnTo>
                    <a:pt x="82434" y="60760"/>
                  </a:lnTo>
                  <a:lnTo>
                    <a:pt x="75977" y="60760"/>
                  </a:lnTo>
                  <a:lnTo>
                    <a:pt x="75977" y="54303"/>
                  </a:lnTo>
                  <a:lnTo>
                    <a:pt x="73825" y="54303"/>
                  </a:lnTo>
                  <a:lnTo>
                    <a:pt x="73825" y="52151"/>
                  </a:lnTo>
                  <a:lnTo>
                    <a:pt x="71672" y="52151"/>
                  </a:lnTo>
                  <a:lnTo>
                    <a:pt x="71672" y="49999"/>
                  </a:lnTo>
                  <a:lnTo>
                    <a:pt x="69520" y="49999"/>
                  </a:lnTo>
                  <a:lnTo>
                    <a:pt x="69520" y="47846"/>
                  </a:lnTo>
                  <a:lnTo>
                    <a:pt x="67368" y="47846"/>
                  </a:lnTo>
                  <a:lnTo>
                    <a:pt x="67368" y="43542"/>
                  </a:lnTo>
                  <a:lnTo>
                    <a:pt x="65216" y="43542"/>
                  </a:lnTo>
                  <a:lnTo>
                    <a:pt x="65216" y="41389"/>
                  </a:lnTo>
                  <a:lnTo>
                    <a:pt x="63063" y="41389"/>
                  </a:lnTo>
                  <a:lnTo>
                    <a:pt x="63063" y="39237"/>
                  </a:lnTo>
                  <a:lnTo>
                    <a:pt x="60911" y="39237"/>
                  </a:lnTo>
                  <a:lnTo>
                    <a:pt x="60911" y="37085"/>
                  </a:lnTo>
                  <a:lnTo>
                    <a:pt x="58759" y="37085"/>
                  </a:lnTo>
                  <a:lnTo>
                    <a:pt x="58759" y="34933"/>
                  </a:lnTo>
                  <a:lnTo>
                    <a:pt x="54454" y="34933"/>
                  </a:lnTo>
                  <a:lnTo>
                    <a:pt x="54454" y="32780"/>
                  </a:lnTo>
                  <a:lnTo>
                    <a:pt x="52302" y="32780"/>
                  </a:lnTo>
                  <a:lnTo>
                    <a:pt x="52302" y="30628"/>
                  </a:lnTo>
                  <a:lnTo>
                    <a:pt x="50150" y="30628"/>
                  </a:lnTo>
                  <a:lnTo>
                    <a:pt x="50150" y="28476"/>
                  </a:lnTo>
                  <a:lnTo>
                    <a:pt x="47997" y="28476"/>
                  </a:lnTo>
                  <a:lnTo>
                    <a:pt x="47997" y="26323"/>
                  </a:lnTo>
                  <a:lnTo>
                    <a:pt x="43693" y="26323"/>
                  </a:lnTo>
                  <a:lnTo>
                    <a:pt x="43693" y="24171"/>
                  </a:lnTo>
                  <a:lnTo>
                    <a:pt x="41540" y="24171"/>
                  </a:lnTo>
                  <a:lnTo>
                    <a:pt x="41540" y="22019"/>
                  </a:lnTo>
                  <a:lnTo>
                    <a:pt x="37236" y="22019"/>
                  </a:lnTo>
                  <a:lnTo>
                    <a:pt x="37236" y="19867"/>
                  </a:lnTo>
                  <a:lnTo>
                    <a:pt x="28627" y="19867"/>
                  </a:lnTo>
                  <a:lnTo>
                    <a:pt x="28627" y="17714"/>
                  </a:lnTo>
                  <a:lnTo>
                    <a:pt x="17865" y="17714"/>
                  </a:lnTo>
                  <a:lnTo>
                    <a:pt x="17865" y="15562"/>
                  </a:lnTo>
                  <a:lnTo>
                    <a:pt x="2799" y="15562"/>
                  </a:lnTo>
                  <a:lnTo>
                    <a:pt x="2799" y="13410"/>
                  </a:lnTo>
                  <a:lnTo>
                    <a:pt x="647" y="13410"/>
                  </a:lnTo>
                  <a:lnTo>
                    <a:pt x="647" y="11257"/>
                  </a:lnTo>
                  <a:lnTo>
                    <a:pt x="13561" y="11257"/>
                  </a:lnTo>
                  <a:lnTo>
                    <a:pt x="13561" y="13410"/>
                  </a:lnTo>
                  <a:lnTo>
                    <a:pt x="41540" y="13410"/>
                  </a:lnTo>
                  <a:lnTo>
                    <a:pt x="41540" y="11257"/>
                  </a:lnTo>
                  <a:lnTo>
                    <a:pt x="56606" y="11257"/>
                  </a:lnTo>
                  <a:lnTo>
                    <a:pt x="56606" y="9105"/>
                  </a:lnTo>
                  <a:lnTo>
                    <a:pt x="63063" y="9105"/>
                  </a:lnTo>
                  <a:lnTo>
                    <a:pt x="63063" y="6953"/>
                  </a:lnTo>
                  <a:lnTo>
                    <a:pt x="69520" y="6953"/>
                  </a:lnTo>
                  <a:lnTo>
                    <a:pt x="69520" y="4801"/>
                  </a:lnTo>
                  <a:lnTo>
                    <a:pt x="75977" y="4801"/>
                  </a:lnTo>
                  <a:lnTo>
                    <a:pt x="75977" y="2648"/>
                  </a:lnTo>
                  <a:lnTo>
                    <a:pt x="82434" y="2648"/>
                  </a:lnTo>
                  <a:close/>
                  <a:moveTo>
                    <a:pt x="67368" y="11257"/>
                  </a:moveTo>
                  <a:lnTo>
                    <a:pt x="75977" y="11257"/>
                  </a:lnTo>
                  <a:lnTo>
                    <a:pt x="75977" y="13410"/>
                  </a:lnTo>
                  <a:lnTo>
                    <a:pt x="69520" y="13410"/>
                  </a:lnTo>
                  <a:lnTo>
                    <a:pt x="69520" y="15562"/>
                  </a:lnTo>
                  <a:lnTo>
                    <a:pt x="63063" y="15562"/>
                  </a:lnTo>
                  <a:lnTo>
                    <a:pt x="63063" y="13410"/>
                  </a:lnTo>
                  <a:lnTo>
                    <a:pt x="67368" y="13410"/>
                  </a:lnTo>
                  <a:close/>
                </a:path>
              </a:pathLst>
            </a:custGeom>
            <a:solidFill>
              <a:srgbClr val="E6BD8E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F90F65CE-08DF-51E8-FBBE-C463E3A71BCF}"/>
                </a:ext>
              </a:extLst>
            </p:cNvPr>
            <p:cNvSpPr/>
            <p:nvPr/>
          </p:nvSpPr>
          <p:spPr>
            <a:xfrm>
              <a:off x="12999849" y="8003226"/>
              <a:ext cx="19370" cy="120528"/>
            </a:xfrm>
            <a:custGeom>
              <a:avLst/>
              <a:gdLst>
                <a:gd name="connsiteX0" fmla="*/ 765 w 19370"/>
                <a:gd name="connsiteY0" fmla="*/ 256 h 120528"/>
                <a:gd name="connsiteX1" fmla="*/ 5070 w 19370"/>
                <a:gd name="connsiteY1" fmla="*/ 256 h 120528"/>
                <a:gd name="connsiteX2" fmla="*/ 5070 w 19370"/>
                <a:gd name="connsiteY2" fmla="*/ 2408 h 120528"/>
                <a:gd name="connsiteX3" fmla="*/ 9374 w 19370"/>
                <a:gd name="connsiteY3" fmla="*/ 2408 h 120528"/>
                <a:gd name="connsiteX4" fmla="*/ 9374 w 19370"/>
                <a:gd name="connsiteY4" fmla="*/ 6713 h 120528"/>
                <a:gd name="connsiteX5" fmla="*/ 11526 w 19370"/>
                <a:gd name="connsiteY5" fmla="*/ 6713 h 120528"/>
                <a:gd name="connsiteX6" fmla="*/ 11526 w 19370"/>
                <a:gd name="connsiteY6" fmla="*/ 13170 h 120528"/>
                <a:gd name="connsiteX7" fmla="*/ 15831 w 19370"/>
                <a:gd name="connsiteY7" fmla="*/ 13170 h 120528"/>
                <a:gd name="connsiteX8" fmla="*/ 15831 w 19370"/>
                <a:gd name="connsiteY8" fmla="*/ 26083 h 120528"/>
                <a:gd name="connsiteX9" fmla="*/ 17983 w 19370"/>
                <a:gd name="connsiteY9" fmla="*/ 26083 h 120528"/>
                <a:gd name="connsiteX10" fmla="*/ 17983 w 19370"/>
                <a:gd name="connsiteY10" fmla="*/ 47606 h 120528"/>
                <a:gd name="connsiteX11" fmla="*/ 20136 w 19370"/>
                <a:gd name="connsiteY11" fmla="*/ 47606 h 120528"/>
                <a:gd name="connsiteX12" fmla="*/ 20136 w 19370"/>
                <a:gd name="connsiteY12" fmla="*/ 120784 h 120528"/>
                <a:gd name="connsiteX13" fmla="*/ 17983 w 19370"/>
                <a:gd name="connsiteY13" fmla="*/ 120784 h 120528"/>
                <a:gd name="connsiteX14" fmla="*/ 17983 w 19370"/>
                <a:gd name="connsiteY14" fmla="*/ 69129 h 120528"/>
                <a:gd name="connsiteX15" fmla="*/ 13679 w 19370"/>
                <a:gd name="connsiteY15" fmla="*/ 69129 h 120528"/>
                <a:gd name="connsiteX16" fmla="*/ 13679 w 19370"/>
                <a:gd name="connsiteY16" fmla="*/ 56215 h 120528"/>
                <a:gd name="connsiteX17" fmla="*/ 9374 w 19370"/>
                <a:gd name="connsiteY17" fmla="*/ 56215 h 120528"/>
                <a:gd name="connsiteX18" fmla="*/ 9374 w 19370"/>
                <a:gd name="connsiteY18" fmla="*/ 43302 h 120528"/>
                <a:gd name="connsiteX19" fmla="*/ 7222 w 19370"/>
                <a:gd name="connsiteY19" fmla="*/ 43302 h 120528"/>
                <a:gd name="connsiteX20" fmla="*/ 7222 w 19370"/>
                <a:gd name="connsiteY20" fmla="*/ 36845 h 120528"/>
                <a:gd name="connsiteX21" fmla="*/ 5070 w 19370"/>
                <a:gd name="connsiteY21" fmla="*/ 36845 h 120528"/>
                <a:gd name="connsiteX22" fmla="*/ 5070 w 19370"/>
                <a:gd name="connsiteY22" fmla="*/ 51911 h 120528"/>
                <a:gd name="connsiteX23" fmla="*/ 2917 w 19370"/>
                <a:gd name="connsiteY23" fmla="*/ 51911 h 120528"/>
                <a:gd name="connsiteX24" fmla="*/ 2917 w 19370"/>
                <a:gd name="connsiteY24" fmla="*/ 34693 h 120528"/>
                <a:gd name="connsiteX25" fmla="*/ 765 w 19370"/>
                <a:gd name="connsiteY25" fmla="*/ 34693 h 120528"/>
                <a:gd name="connsiteX26" fmla="*/ 765 w 19370"/>
                <a:gd name="connsiteY26" fmla="*/ 13170 h 120528"/>
                <a:gd name="connsiteX27" fmla="*/ 2917 w 19370"/>
                <a:gd name="connsiteY27" fmla="*/ 13170 h 120528"/>
                <a:gd name="connsiteX28" fmla="*/ 2917 w 19370"/>
                <a:gd name="connsiteY28" fmla="*/ 8865 h 120528"/>
                <a:gd name="connsiteX29" fmla="*/ 765 w 19370"/>
                <a:gd name="connsiteY29" fmla="*/ 8865 h 1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9370" h="120528">
                  <a:moveTo>
                    <a:pt x="765" y="256"/>
                  </a:moveTo>
                  <a:lnTo>
                    <a:pt x="5070" y="256"/>
                  </a:lnTo>
                  <a:lnTo>
                    <a:pt x="5070" y="2408"/>
                  </a:lnTo>
                  <a:lnTo>
                    <a:pt x="9374" y="2408"/>
                  </a:lnTo>
                  <a:lnTo>
                    <a:pt x="9374" y="6713"/>
                  </a:lnTo>
                  <a:lnTo>
                    <a:pt x="11526" y="6713"/>
                  </a:lnTo>
                  <a:lnTo>
                    <a:pt x="11526" y="13170"/>
                  </a:lnTo>
                  <a:lnTo>
                    <a:pt x="15831" y="13170"/>
                  </a:lnTo>
                  <a:lnTo>
                    <a:pt x="15831" y="26083"/>
                  </a:lnTo>
                  <a:lnTo>
                    <a:pt x="17983" y="26083"/>
                  </a:lnTo>
                  <a:lnTo>
                    <a:pt x="17983" y="47606"/>
                  </a:lnTo>
                  <a:lnTo>
                    <a:pt x="20136" y="47606"/>
                  </a:lnTo>
                  <a:lnTo>
                    <a:pt x="20136" y="120784"/>
                  </a:lnTo>
                  <a:lnTo>
                    <a:pt x="17983" y="120784"/>
                  </a:lnTo>
                  <a:lnTo>
                    <a:pt x="17983" y="69129"/>
                  </a:lnTo>
                  <a:lnTo>
                    <a:pt x="13679" y="69129"/>
                  </a:lnTo>
                  <a:lnTo>
                    <a:pt x="13679" y="56215"/>
                  </a:lnTo>
                  <a:lnTo>
                    <a:pt x="9374" y="56215"/>
                  </a:lnTo>
                  <a:lnTo>
                    <a:pt x="9374" y="43302"/>
                  </a:lnTo>
                  <a:lnTo>
                    <a:pt x="7222" y="43302"/>
                  </a:lnTo>
                  <a:lnTo>
                    <a:pt x="7222" y="36845"/>
                  </a:lnTo>
                  <a:lnTo>
                    <a:pt x="5070" y="36845"/>
                  </a:lnTo>
                  <a:lnTo>
                    <a:pt x="5070" y="51911"/>
                  </a:lnTo>
                  <a:lnTo>
                    <a:pt x="2917" y="51911"/>
                  </a:lnTo>
                  <a:lnTo>
                    <a:pt x="2917" y="34693"/>
                  </a:lnTo>
                  <a:lnTo>
                    <a:pt x="765" y="34693"/>
                  </a:lnTo>
                  <a:lnTo>
                    <a:pt x="765" y="13170"/>
                  </a:lnTo>
                  <a:lnTo>
                    <a:pt x="2917" y="13170"/>
                  </a:lnTo>
                  <a:lnTo>
                    <a:pt x="2917" y="8865"/>
                  </a:lnTo>
                  <a:lnTo>
                    <a:pt x="765" y="8865"/>
                  </a:lnTo>
                  <a:close/>
                </a:path>
              </a:pathLst>
            </a:custGeom>
            <a:solidFill>
              <a:srgbClr val="C5866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B0D0FEBE-9C1F-5BCD-CB8B-AA3CB1EE4BB1}"/>
                </a:ext>
              </a:extLst>
            </p:cNvPr>
            <p:cNvSpPr/>
            <p:nvPr/>
          </p:nvSpPr>
          <p:spPr>
            <a:xfrm>
              <a:off x="12560783" y="7970941"/>
              <a:ext cx="47350" cy="34436"/>
            </a:xfrm>
            <a:custGeom>
              <a:avLst/>
              <a:gdLst>
                <a:gd name="connsiteX0" fmla="*/ 41473 w 47350"/>
                <a:gd name="connsiteY0" fmla="*/ 241 h 34436"/>
                <a:gd name="connsiteX1" fmla="*/ 47930 w 47350"/>
                <a:gd name="connsiteY1" fmla="*/ 241 h 34436"/>
                <a:gd name="connsiteX2" fmla="*/ 47930 w 47350"/>
                <a:gd name="connsiteY2" fmla="*/ 15307 h 34436"/>
                <a:gd name="connsiteX3" fmla="*/ 45778 w 47350"/>
                <a:gd name="connsiteY3" fmla="*/ 15307 h 34436"/>
                <a:gd name="connsiteX4" fmla="*/ 45778 w 47350"/>
                <a:gd name="connsiteY4" fmla="*/ 13155 h 34436"/>
                <a:gd name="connsiteX5" fmla="*/ 43626 w 47350"/>
                <a:gd name="connsiteY5" fmla="*/ 13155 h 34436"/>
                <a:gd name="connsiteX6" fmla="*/ 43626 w 47350"/>
                <a:gd name="connsiteY6" fmla="*/ 23916 h 34436"/>
                <a:gd name="connsiteX7" fmla="*/ 39321 w 47350"/>
                <a:gd name="connsiteY7" fmla="*/ 23916 h 34436"/>
                <a:gd name="connsiteX8" fmla="*/ 39321 w 47350"/>
                <a:gd name="connsiteY8" fmla="*/ 26068 h 34436"/>
                <a:gd name="connsiteX9" fmla="*/ 41473 w 47350"/>
                <a:gd name="connsiteY9" fmla="*/ 26068 h 34436"/>
                <a:gd name="connsiteX10" fmla="*/ 41473 w 47350"/>
                <a:gd name="connsiteY10" fmla="*/ 30373 h 34436"/>
                <a:gd name="connsiteX11" fmla="*/ 43626 w 47350"/>
                <a:gd name="connsiteY11" fmla="*/ 30373 h 34436"/>
                <a:gd name="connsiteX12" fmla="*/ 43626 w 47350"/>
                <a:gd name="connsiteY12" fmla="*/ 32525 h 34436"/>
                <a:gd name="connsiteX13" fmla="*/ 39321 w 47350"/>
                <a:gd name="connsiteY13" fmla="*/ 32525 h 34436"/>
                <a:gd name="connsiteX14" fmla="*/ 39321 w 47350"/>
                <a:gd name="connsiteY14" fmla="*/ 34678 h 34436"/>
                <a:gd name="connsiteX15" fmla="*/ 35017 w 47350"/>
                <a:gd name="connsiteY15" fmla="*/ 34678 h 34436"/>
                <a:gd name="connsiteX16" fmla="*/ 35017 w 47350"/>
                <a:gd name="connsiteY16" fmla="*/ 32525 h 34436"/>
                <a:gd name="connsiteX17" fmla="*/ 32864 w 47350"/>
                <a:gd name="connsiteY17" fmla="*/ 32525 h 34436"/>
                <a:gd name="connsiteX18" fmla="*/ 32864 w 47350"/>
                <a:gd name="connsiteY18" fmla="*/ 30373 h 34436"/>
                <a:gd name="connsiteX19" fmla="*/ 28560 w 47350"/>
                <a:gd name="connsiteY19" fmla="*/ 30373 h 34436"/>
                <a:gd name="connsiteX20" fmla="*/ 28560 w 47350"/>
                <a:gd name="connsiteY20" fmla="*/ 28221 h 34436"/>
                <a:gd name="connsiteX21" fmla="*/ 13494 w 47350"/>
                <a:gd name="connsiteY21" fmla="*/ 28221 h 34436"/>
                <a:gd name="connsiteX22" fmla="*/ 13494 w 47350"/>
                <a:gd name="connsiteY22" fmla="*/ 30373 h 34436"/>
                <a:gd name="connsiteX23" fmla="*/ 9189 w 47350"/>
                <a:gd name="connsiteY23" fmla="*/ 30373 h 34436"/>
                <a:gd name="connsiteX24" fmla="*/ 9189 w 47350"/>
                <a:gd name="connsiteY24" fmla="*/ 32525 h 34436"/>
                <a:gd name="connsiteX25" fmla="*/ 7037 w 47350"/>
                <a:gd name="connsiteY25" fmla="*/ 32525 h 34436"/>
                <a:gd name="connsiteX26" fmla="*/ 7037 w 47350"/>
                <a:gd name="connsiteY26" fmla="*/ 23916 h 34436"/>
                <a:gd name="connsiteX27" fmla="*/ 2732 w 47350"/>
                <a:gd name="connsiteY27" fmla="*/ 23916 h 34436"/>
                <a:gd name="connsiteX28" fmla="*/ 2732 w 47350"/>
                <a:gd name="connsiteY28" fmla="*/ 26068 h 34436"/>
                <a:gd name="connsiteX29" fmla="*/ 580 w 47350"/>
                <a:gd name="connsiteY29" fmla="*/ 26068 h 34436"/>
                <a:gd name="connsiteX30" fmla="*/ 580 w 47350"/>
                <a:gd name="connsiteY30" fmla="*/ 21764 h 34436"/>
                <a:gd name="connsiteX31" fmla="*/ 2732 w 47350"/>
                <a:gd name="connsiteY31" fmla="*/ 21764 h 34436"/>
                <a:gd name="connsiteX32" fmla="*/ 2732 w 47350"/>
                <a:gd name="connsiteY32" fmla="*/ 19612 h 34436"/>
                <a:gd name="connsiteX33" fmla="*/ 4885 w 47350"/>
                <a:gd name="connsiteY33" fmla="*/ 19612 h 34436"/>
                <a:gd name="connsiteX34" fmla="*/ 4885 w 47350"/>
                <a:gd name="connsiteY34" fmla="*/ 17459 h 34436"/>
                <a:gd name="connsiteX35" fmla="*/ 7037 w 47350"/>
                <a:gd name="connsiteY35" fmla="*/ 17459 h 34436"/>
                <a:gd name="connsiteX36" fmla="*/ 7037 w 47350"/>
                <a:gd name="connsiteY36" fmla="*/ 15307 h 34436"/>
                <a:gd name="connsiteX37" fmla="*/ 11341 w 47350"/>
                <a:gd name="connsiteY37" fmla="*/ 15307 h 34436"/>
                <a:gd name="connsiteX38" fmla="*/ 11341 w 47350"/>
                <a:gd name="connsiteY38" fmla="*/ 13155 h 34436"/>
                <a:gd name="connsiteX39" fmla="*/ 15646 w 47350"/>
                <a:gd name="connsiteY39" fmla="*/ 13155 h 34436"/>
                <a:gd name="connsiteX40" fmla="*/ 15646 w 47350"/>
                <a:gd name="connsiteY40" fmla="*/ 11002 h 34436"/>
                <a:gd name="connsiteX41" fmla="*/ 19951 w 47350"/>
                <a:gd name="connsiteY41" fmla="*/ 11002 h 34436"/>
                <a:gd name="connsiteX42" fmla="*/ 19951 w 47350"/>
                <a:gd name="connsiteY42" fmla="*/ 8850 h 34436"/>
                <a:gd name="connsiteX43" fmla="*/ 24255 w 47350"/>
                <a:gd name="connsiteY43" fmla="*/ 8850 h 34436"/>
                <a:gd name="connsiteX44" fmla="*/ 24255 w 47350"/>
                <a:gd name="connsiteY44" fmla="*/ 6698 h 34436"/>
                <a:gd name="connsiteX45" fmla="*/ 28560 w 47350"/>
                <a:gd name="connsiteY45" fmla="*/ 6698 h 34436"/>
                <a:gd name="connsiteX46" fmla="*/ 28560 w 47350"/>
                <a:gd name="connsiteY46" fmla="*/ 4546 h 34436"/>
                <a:gd name="connsiteX47" fmla="*/ 35017 w 47350"/>
                <a:gd name="connsiteY47" fmla="*/ 4546 h 34436"/>
                <a:gd name="connsiteX48" fmla="*/ 35017 w 47350"/>
                <a:gd name="connsiteY48" fmla="*/ 2393 h 34436"/>
                <a:gd name="connsiteX49" fmla="*/ 41473 w 47350"/>
                <a:gd name="connsiteY49" fmla="*/ 2393 h 3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350" h="34436">
                  <a:moveTo>
                    <a:pt x="41473" y="241"/>
                  </a:moveTo>
                  <a:lnTo>
                    <a:pt x="47930" y="241"/>
                  </a:lnTo>
                  <a:lnTo>
                    <a:pt x="47930" y="15307"/>
                  </a:lnTo>
                  <a:lnTo>
                    <a:pt x="45778" y="15307"/>
                  </a:lnTo>
                  <a:lnTo>
                    <a:pt x="45778" y="13155"/>
                  </a:lnTo>
                  <a:lnTo>
                    <a:pt x="43626" y="13155"/>
                  </a:lnTo>
                  <a:lnTo>
                    <a:pt x="43626" y="23916"/>
                  </a:lnTo>
                  <a:lnTo>
                    <a:pt x="39321" y="23916"/>
                  </a:lnTo>
                  <a:lnTo>
                    <a:pt x="39321" y="26068"/>
                  </a:lnTo>
                  <a:lnTo>
                    <a:pt x="41473" y="26068"/>
                  </a:lnTo>
                  <a:lnTo>
                    <a:pt x="41473" y="30373"/>
                  </a:lnTo>
                  <a:lnTo>
                    <a:pt x="43626" y="30373"/>
                  </a:lnTo>
                  <a:lnTo>
                    <a:pt x="43626" y="32525"/>
                  </a:lnTo>
                  <a:lnTo>
                    <a:pt x="39321" y="32525"/>
                  </a:lnTo>
                  <a:lnTo>
                    <a:pt x="39321" y="34678"/>
                  </a:lnTo>
                  <a:lnTo>
                    <a:pt x="35017" y="34678"/>
                  </a:lnTo>
                  <a:lnTo>
                    <a:pt x="35017" y="32525"/>
                  </a:lnTo>
                  <a:lnTo>
                    <a:pt x="32864" y="32525"/>
                  </a:lnTo>
                  <a:lnTo>
                    <a:pt x="32864" y="30373"/>
                  </a:lnTo>
                  <a:lnTo>
                    <a:pt x="28560" y="30373"/>
                  </a:lnTo>
                  <a:lnTo>
                    <a:pt x="28560" y="28221"/>
                  </a:lnTo>
                  <a:lnTo>
                    <a:pt x="13494" y="28221"/>
                  </a:lnTo>
                  <a:lnTo>
                    <a:pt x="13494" y="30373"/>
                  </a:lnTo>
                  <a:lnTo>
                    <a:pt x="9189" y="30373"/>
                  </a:lnTo>
                  <a:lnTo>
                    <a:pt x="9189" y="32525"/>
                  </a:lnTo>
                  <a:lnTo>
                    <a:pt x="7037" y="32525"/>
                  </a:lnTo>
                  <a:lnTo>
                    <a:pt x="7037" y="23916"/>
                  </a:lnTo>
                  <a:lnTo>
                    <a:pt x="2732" y="23916"/>
                  </a:lnTo>
                  <a:lnTo>
                    <a:pt x="2732" y="26068"/>
                  </a:lnTo>
                  <a:lnTo>
                    <a:pt x="580" y="26068"/>
                  </a:lnTo>
                  <a:lnTo>
                    <a:pt x="580" y="21764"/>
                  </a:lnTo>
                  <a:lnTo>
                    <a:pt x="2732" y="21764"/>
                  </a:lnTo>
                  <a:lnTo>
                    <a:pt x="2732" y="19612"/>
                  </a:lnTo>
                  <a:lnTo>
                    <a:pt x="4885" y="19612"/>
                  </a:lnTo>
                  <a:lnTo>
                    <a:pt x="4885" y="17459"/>
                  </a:lnTo>
                  <a:lnTo>
                    <a:pt x="7037" y="17459"/>
                  </a:lnTo>
                  <a:lnTo>
                    <a:pt x="7037" y="15307"/>
                  </a:lnTo>
                  <a:lnTo>
                    <a:pt x="11341" y="15307"/>
                  </a:lnTo>
                  <a:lnTo>
                    <a:pt x="11341" y="13155"/>
                  </a:lnTo>
                  <a:lnTo>
                    <a:pt x="15646" y="13155"/>
                  </a:lnTo>
                  <a:lnTo>
                    <a:pt x="15646" y="11002"/>
                  </a:lnTo>
                  <a:lnTo>
                    <a:pt x="19951" y="11002"/>
                  </a:lnTo>
                  <a:lnTo>
                    <a:pt x="19951" y="8850"/>
                  </a:lnTo>
                  <a:lnTo>
                    <a:pt x="24255" y="8850"/>
                  </a:lnTo>
                  <a:lnTo>
                    <a:pt x="24255" y="6698"/>
                  </a:lnTo>
                  <a:lnTo>
                    <a:pt x="28560" y="6698"/>
                  </a:lnTo>
                  <a:lnTo>
                    <a:pt x="28560" y="4546"/>
                  </a:lnTo>
                  <a:lnTo>
                    <a:pt x="35017" y="4546"/>
                  </a:lnTo>
                  <a:lnTo>
                    <a:pt x="35017" y="2393"/>
                  </a:lnTo>
                  <a:lnTo>
                    <a:pt x="41473" y="2393"/>
                  </a:lnTo>
                  <a:close/>
                </a:path>
              </a:pathLst>
            </a:custGeom>
            <a:solidFill>
              <a:srgbClr val="F1C88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4A1F31CA-45F0-203B-C06F-8F46EB41D2E5}"/>
                </a:ext>
              </a:extLst>
            </p:cNvPr>
            <p:cNvSpPr/>
            <p:nvPr/>
          </p:nvSpPr>
          <p:spPr>
            <a:xfrm>
              <a:off x="12558631" y="8418617"/>
              <a:ext cx="40893" cy="75330"/>
            </a:xfrm>
            <a:custGeom>
              <a:avLst/>
              <a:gdLst>
                <a:gd name="connsiteX0" fmla="*/ 2713 w 40893"/>
                <a:gd name="connsiteY0" fmla="*/ 449 h 75330"/>
                <a:gd name="connsiteX1" fmla="*/ 4866 w 40893"/>
                <a:gd name="connsiteY1" fmla="*/ 449 h 75330"/>
                <a:gd name="connsiteX2" fmla="*/ 4866 w 40893"/>
                <a:gd name="connsiteY2" fmla="*/ 11210 h 75330"/>
                <a:gd name="connsiteX3" fmla="*/ 7018 w 40893"/>
                <a:gd name="connsiteY3" fmla="*/ 11210 h 75330"/>
                <a:gd name="connsiteX4" fmla="*/ 7018 w 40893"/>
                <a:gd name="connsiteY4" fmla="*/ 17667 h 75330"/>
                <a:gd name="connsiteX5" fmla="*/ 11322 w 40893"/>
                <a:gd name="connsiteY5" fmla="*/ 17667 h 75330"/>
                <a:gd name="connsiteX6" fmla="*/ 11322 w 40893"/>
                <a:gd name="connsiteY6" fmla="*/ 15515 h 75330"/>
                <a:gd name="connsiteX7" fmla="*/ 22084 w 40893"/>
                <a:gd name="connsiteY7" fmla="*/ 15515 h 75330"/>
                <a:gd name="connsiteX8" fmla="*/ 22084 w 40893"/>
                <a:gd name="connsiteY8" fmla="*/ 6906 h 75330"/>
                <a:gd name="connsiteX9" fmla="*/ 24236 w 40893"/>
                <a:gd name="connsiteY9" fmla="*/ 6906 h 75330"/>
                <a:gd name="connsiteX10" fmla="*/ 24236 w 40893"/>
                <a:gd name="connsiteY10" fmla="*/ 15515 h 75330"/>
                <a:gd name="connsiteX11" fmla="*/ 26388 w 40893"/>
                <a:gd name="connsiteY11" fmla="*/ 15515 h 75330"/>
                <a:gd name="connsiteX12" fmla="*/ 26388 w 40893"/>
                <a:gd name="connsiteY12" fmla="*/ 19820 h 75330"/>
                <a:gd name="connsiteX13" fmla="*/ 28541 w 40893"/>
                <a:gd name="connsiteY13" fmla="*/ 19820 h 75330"/>
                <a:gd name="connsiteX14" fmla="*/ 28541 w 40893"/>
                <a:gd name="connsiteY14" fmla="*/ 24124 h 75330"/>
                <a:gd name="connsiteX15" fmla="*/ 30693 w 40893"/>
                <a:gd name="connsiteY15" fmla="*/ 24124 h 75330"/>
                <a:gd name="connsiteX16" fmla="*/ 30693 w 40893"/>
                <a:gd name="connsiteY16" fmla="*/ 28429 h 75330"/>
                <a:gd name="connsiteX17" fmla="*/ 32845 w 40893"/>
                <a:gd name="connsiteY17" fmla="*/ 28429 h 75330"/>
                <a:gd name="connsiteX18" fmla="*/ 32845 w 40893"/>
                <a:gd name="connsiteY18" fmla="*/ 32733 h 75330"/>
                <a:gd name="connsiteX19" fmla="*/ 34998 w 40893"/>
                <a:gd name="connsiteY19" fmla="*/ 32733 h 75330"/>
                <a:gd name="connsiteX20" fmla="*/ 34998 w 40893"/>
                <a:gd name="connsiteY20" fmla="*/ 34886 h 75330"/>
                <a:gd name="connsiteX21" fmla="*/ 37150 w 40893"/>
                <a:gd name="connsiteY21" fmla="*/ 34886 h 75330"/>
                <a:gd name="connsiteX22" fmla="*/ 37150 w 40893"/>
                <a:gd name="connsiteY22" fmla="*/ 39190 h 75330"/>
                <a:gd name="connsiteX23" fmla="*/ 26388 w 40893"/>
                <a:gd name="connsiteY23" fmla="*/ 39190 h 75330"/>
                <a:gd name="connsiteX24" fmla="*/ 26388 w 40893"/>
                <a:gd name="connsiteY24" fmla="*/ 41342 h 75330"/>
                <a:gd name="connsiteX25" fmla="*/ 24236 w 40893"/>
                <a:gd name="connsiteY25" fmla="*/ 41342 h 75330"/>
                <a:gd name="connsiteX26" fmla="*/ 24236 w 40893"/>
                <a:gd name="connsiteY26" fmla="*/ 49952 h 75330"/>
                <a:gd name="connsiteX27" fmla="*/ 26388 w 40893"/>
                <a:gd name="connsiteY27" fmla="*/ 49952 h 75330"/>
                <a:gd name="connsiteX28" fmla="*/ 26388 w 40893"/>
                <a:gd name="connsiteY28" fmla="*/ 52104 h 75330"/>
                <a:gd name="connsiteX29" fmla="*/ 28541 w 40893"/>
                <a:gd name="connsiteY29" fmla="*/ 52104 h 75330"/>
                <a:gd name="connsiteX30" fmla="*/ 28541 w 40893"/>
                <a:gd name="connsiteY30" fmla="*/ 54256 h 75330"/>
                <a:gd name="connsiteX31" fmla="*/ 30693 w 40893"/>
                <a:gd name="connsiteY31" fmla="*/ 54256 h 75330"/>
                <a:gd name="connsiteX32" fmla="*/ 30693 w 40893"/>
                <a:gd name="connsiteY32" fmla="*/ 56408 h 75330"/>
                <a:gd name="connsiteX33" fmla="*/ 34998 w 40893"/>
                <a:gd name="connsiteY33" fmla="*/ 56408 h 75330"/>
                <a:gd name="connsiteX34" fmla="*/ 34998 w 40893"/>
                <a:gd name="connsiteY34" fmla="*/ 65018 h 75330"/>
                <a:gd name="connsiteX35" fmla="*/ 37150 w 40893"/>
                <a:gd name="connsiteY35" fmla="*/ 65018 h 75330"/>
                <a:gd name="connsiteX36" fmla="*/ 37150 w 40893"/>
                <a:gd name="connsiteY36" fmla="*/ 69322 h 75330"/>
                <a:gd name="connsiteX37" fmla="*/ 41454 w 40893"/>
                <a:gd name="connsiteY37" fmla="*/ 69322 h 75330"/>
                <a:gd name="connsiteX38" fmla="*/ 41454 w 40893"/>
                <a:gd name="connsiteY38" fmla="*/ 71474 h 75330"/>
                <a:gd name="connsiteX39" fmla="*/ 39302 w 40893"/>
                <a:gd name="connsiteY39" fmla="*/ 71474 h 75330"/>
                <a:gd name="connsiteX40" fmla="*/ 39302 w 40893"/>
                <a:gd name="connsiteY40" fmla="*/ 75779 h 75330"/>
                <a:gd name="connsiteX41" fmla="*/ 37150 w 40893"/>
                <a:gd name="connsiteY41" fmla="*/ 75779 h 75330"/>
                <a:gd name="connsiteX42" fmla="*/ 37150 w 40893"/>
                <a:gd name="connsiteY42" fmla="*/ 73627 h 75330"/>
                <a:gd name="connsiteX43" fmla="*/ 34998 w 40893"/>
                <a:gd name="connsiteY43" fmla="*/ 73627 h 75330"/>
                <a:gd name="connsiteX44" fmla="*/ 34998 w 40893"/>
                <a:gd name="connsiteY44" fmla="*/ 69322 h 75330"/>
                <a:gd name="connsiteX45" fmla="*/ 32845 w 40893"/>
                <a:gd name="connsiteY45" fmla="*/ 69322 h 75330"/>
                <a:gd name="connsiteX46" fmla="*/ 32845 w 40893"/>
                <a:gd name="connsiteY46" fmla="*/ 67170 h 75330"/>
                <a:gd name="connsiteX47" fmla="*/ 30693 w 40893"/>
                <a:gd name="connsiteY47" fmla="*/ 67170 h 75330"/>
                <a:gd name="connsiteX48" fmla="*/ 30693 w 40893"/>
                <a:gd name="connsiteY48" fmla="*/ 65018 h 75330"/>
                <a:gd name="connsiteX49" fmla="*/ 28541 w 40893"/>
                <a:gd name="connsiteY49" fmla="*/ 65018 h 75330"/>
                <a:gd name="connsiteX50" fmla="*/ 28541 w 40893"/>
                <a:gd name="connsiteY50" fmla="*/ 62865 h 75330"/>
                <a:gd name="connsiteX51" fmla="*/ 26388 w 40893"/>
                <a:gd name="connsiteY51" fmla="*/ 62865 h 75330"/>
                <a:gd name="connsiteX52" fmla="*/ 26388 w 40893"/>
                <a:gd name="connsiteY52" fmla="*/ 60713 h 75330"/>
                <a:gd name="connsiteX53" fmla="*/ 24236 w 40893"/>
                <a:gd name="connsiteY53" fmla="*/ 60713 h 75330"/>
                <a:gd name="connsiteX54" fmla="*/ 24236 w 40893"/>
                <a:gd name="connsiteY54" fmla="*/ 56408 h 75330"/>
                <a:gd name="connsiteX55" fmla="*/ 22084 w 40893"/>
                <a:gd name="connsiteY55" fmla="*/ 56408 h 75330"/>
                <a:gd name="connsiteX56" fmla="*/ 22084 w 40893"/>
                <a:gd name="connsiteY56" fmla="*/ 54256 h 75330"/>
                <a:gd name="connsiteX57" fmla="*/ 19932 w 40893"/>
                <a:gd name="connsiteY57" fmla="*/ 54256 h 75330"/>
                <a:gd name="connsiteX58" fmla="*/ 19932 w 40893"/>
                <a:gd name="connsiteY58" fmla="*/ 49952 h 75330"/>
                <a:gd name="connsiteX59" fmla="*/ 17779 w 40893"/>
                <a:gd name="connsiteY59" fmla="*/ 49952 h 75330"/>
                <a:gd name="connsiteX60" fmla="*/ 17779 w 40893"/>
                <a:gd name="connsiteY60" fmla="*/ 45647 h 75330"/>
                <a:gd name="connsiteX61" fmla="*/ 15627 w 40893"/>
                <a:gd name="connsiteY61" fmla="*/ 45647 h 75330"/>
                <a:gd name="connsiteX62" fmla="*/ 15627 w 40893"/>
                <a:gd name="connsiteY62" fmla="*/ 41342 h 75330"/>
                <a:gd name="connsiteX63" fmla="*/ 13475 w 40893"/>
                <a:gd name="connsiteY63" fmla="*/ 41342 h 75330"/>
                <a:gd name="connsiteX64" fmla="*/ 13475 w 40893"/>
                <a:gd name="connsiteY64" fmla="*/ 37038 h 75330"/>
                <a:gd name="connsiteX65" fmla="*/ 11322 w 40893"/>
                <a:gd name="connsiteY65" fmla="*/ 37038 h 75330"/>
                <a:gd name="connsiteX66" fmla="*/ 11322 w 40893"/>
                <a:gd name="connsiteY66" fmla="*/ 32733 h 75330"/>
                <a:gd name="connsiteX67" fmla="*/ 9170 w 40893"/>
                <a:gd name="connsiteY67" fmla="*/ 32733 h 75330"/>
                <a:gd name="connsiteX68" fmla="*/ 9170 w 40893"/>
                <a:gd name="connsiteY68" fmla="*/ 30581 h 75330"/>
                <a:gd name="connsiteX69" fmla="*/ 7018 w 40893"/>
                <a:gd name="connsiteY69" fmla="*/ 30581 h 75330"/>
                <a:gd name="connsiteX70" fmla="*/ 7018 w 40893"/>
                <a:gd name="connsiteY70" fmla="*/ 24124 h 75330"/>
                <a:gd name="connsiteX71" fmla="*/ 4866 w 40893"/>
                <a:gd name="connsiteY71" fmla="*/ 24124 h 75330"/>
                <a:gd name="connsiteX72" fmla="*/ 4866 w 40893"/>
                <a:gd name="connsiteY72" fmla="*/ 15515 h 75330"/>
                <a:gd name="connsiteX73" fmla="*/ 2713 w 40893"/>
                <a:gd name="connsiteY73" fmla="*/ 15515 h 75330"/>
                <a:gd name="connsiteX74" fmla="*/ 2713 w 40893"/>
                <a:gd name="connsiteY74" fmla="*/ 6906 h 75330"/>
                <a:gd name="connsiteX75" fmla="*/ 561 w 40893"/>
                <a:gd name="connsiteY75" fmla="*/ 6906 h 75330"/>
                <a:gd name="connsiteX76" fmla="*/ 561 w 40893"/>
                <a:gd name="connsiteY76" fmla="*/ 2601 h 75330"/>
                <a:gd name="connsiteX77" fmla="*/ 2713 w 40893"/>
                <a:gd name="connsiteY77" fmla="*/ 2601 h 7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0893" h="75330">
                  <a:moveTo>
                    <a:pt x="2713" y="449"/>
                  </a:moveTo>
                  <a:lnTo>
                    <a:pt x="4866" y="449"/>
                  </a:lnTo>
                  <a:lnTo>
                    <a:pt x="4866" y="11210"/>
                  </a:lnTo>
                  <a:lnTo>
                    <a:pt x="7018" y="11210"/>
                  </a:lnTo>
                  <a:lnTo>
                    <a:pt x="7018" y="17667"/>
                  </a:lnTo>
                  <a:lnTo>
                    <a:pt x="11322" y="17667"/>
                  </a:lnTo>
                  <a:lnTo>
                    <a:pt x="11322" y="15515"/>
                  </a:lnTo>
                  <a:lnTo>
                    <a:pt x="22084" y="15515"/>
                  </a:lnTo>
                  <a:lnTo>
                    <a:pt x="22084" y="6906"/>
                  </a:lnTo>
                  <a:lnTo>
                    <a:pt x="24236" y="6906"/>
                  </a:lnTo>
                  <a:lnTo>
                    <a:pt x="24236" y="15515"/>
                  </a:lnTo>
                  <a:lnTo>
                    <a:pt x="26388" y="15515"/>
                  </a:lnTo>
                  <a:lnTo>
                    <a:pt x="26388" y="19820"/>
                  </a:lnTo>
                  <a:lnTo>
                    <a:pt x="28541" y="19820"/>
                  </a:lnTo>
                  <a:lnTo>
                    <a:pt x="28541" y="24124"/>
                  </a:lnTo>
                  <a:lnTo>
                    <a:pt x="30693" y="24124"/>
                  </a:lnTo>
                  <a:lnTo>
                    <a:pt x="30693" y="28429"/>
                  </a:lnTo>
                  <a:lnTo>
                    <a:pt x="32845" y="28429"/>
                  </a:lnTo>
                  <a:lnTo>
                    <a:pt x="32845" y="32733"/>
                  </a:lnTo>
                  <a:lnTo>
                    <a:pt x="34998" y="32733"/>
                  </a:lnTo>
                  <a:lnTo>
                    <a:pt x="34998" y="34886"/>
                  </a:lnTo>
                  <a:lnTo>
                    <a:pt x="37150" y="34886"/>
                  </a:lnTo>
                  <a:lnTo>
                    <a:pt x="37150" y="39190"/>
                  </a:lnTo>
                  <a:lnTo>
                    <a:pt x="26388" y="39190"/>
                  </a:lnTo>
                  <a:lnTo>
                    <a:pt x="26388" y="41342"/>
                  </a:lnTo>
                  <a:lnTo>
                    <a:pt x="24236" y="41342"/>
                  </a:lnTo>
                  <a:lnTo>
                    <a:pt x="24236" y="49952"/>
                  </a:lnTo>
                  <a:lnTo>
                    <a:pt x="26388" y="49952"/>
                  </a:lnTo>
                  <a:lnTo>
                    <a:pt x="26388" y="52104"/>
                  </a:lnTo>
                  <a:lnTo>
                    <a:pt x="28541" y="52104"/>
                  </a:lnTo>
                  <a:lnTo>
                    <a:pt x="28541" y="54256"/>
                  </a:lnTo>
                  <a:lnTo>
                    <a:pt x="30693" y="54256"/>
                  </a:lnTo>
                  <a:lnTo>
                    <a:pt x="30693" y="56408"/>
                  </a:lnTo>
                  <a:lnTo>
                    <a:pt x="34998" y="56408"/>
                  </a:lnTo>
                  <a:lnTo>
                    <a:pt x="34998" y="65018"/>
                  </a:lnTo>
                  <a:lnTo>
                    <a:pt x="37150" y="65018"/>
                  </a:lnTo>
                  <a:lnTo>
                    <a:pt x="37150" y="69322"/>
                  </a:lnTo>
                  <a:lnTo>
                    <a:pt x="41454" y="69322"/>
                  </a:lnTo>
                  <a:lnTo>
                    <a:pt x="41454" y="71474"/>
                  </a:lnTo>
                  <a:lnTo>
                    <a:pt x="39302" y="71474"/>
                  </a:lnTo>
                  <a:lnTo>
                    <a:pt x="39302" y="75779"/>
                  </a:lnTo>
                  <a:lnTo>
                    <a:pt x="37150" y="75779"/>
                  </a:lnTo>
                  <a:lnTo>
                    <a:pt x="37150" y="73627"/>
                  </a:lnTo>
                  <a:lnTo>
                    <a:pt x="34998" y="73627"/>
                  </a:lnTo>
                  <a:lnTo>
                    <a:pt x="34998" y="69322"/>
                  </a:lnTo>
                  <a:lnTo>
                    <a:pt x="32845" y="69322"/>
                  </a:lnTo>
                  <a:lnTo>
                    <a:pt x="32845" y="67170"/>
                  </a:lnTo>
                  <a:lnTo>
                    <a:pt x="30693" y="67170"/>
                  </a:lnTo>
                  <a:lnTo>
                    <a:pt x="30693" y="65018"/>
                  </a:lnTo>
                  <a:lnTo>
                    <a:pt x="28541" y="65018"/>
                  </a:lnTo>
                  <a:lnTo>
                    <a:pt x="28541" y="62865"/>
                  </a:lnTo>
                  <a:lnTo>
                    <a:pt x="26388" y="62865"/>
                  </a:lnTo>
                  <a:lnTo>
                    <a:pt x="26388" y="60713"/>
                  </a:lnTo>
                  <a:lnTo>
                    <a:pt x="24236" y="60713"/>
                  </a:lnTo>
                  <a:lnTo>
                    <a:pt x="24236" y="56408"/>
                  </a:lnTo>
                  <a:lnTo>
                    <a:pt x="22084" y="56408"/>
                  </a:lnTo>
                  <a:lnTo>
                    <a:pt x="22084" y="54256"/>
                  </a:lnTo>
                  <a:lnTo>
                    <a:pt x="19932" y="54256"/>
                  </a:lnTo>
                  <a:lnTo>
                    <a:pt x="19932" y="49952"/>
                  </a:lnTo>
                  <a:lnTo>
                    <a:pt x="17779" y="49952"/>
                  </a:lnTo>
                  <a:lnTo>
                    <a:pt x="17779" y="45647"/>
                  </a:lnTo>
                  <a:lnTo>
                    <a:pt x="15627" y="45647"/>
                  </a:lnTo>
                  <a:lnTo>
                    <a:pt x="15627" y="41342"/>
                  </a:lnTo>
                  <a:lnTo>
                    <a:pt x="13475" y="41342"/>
                  </a:lnTo>
                  <a:lnTo>
                    <a:pt x="13475" y="37038"/>
                  </a:lnTo>
                  <a:lnTo>
                    <a:pt x="11322" y="37038"/>
                  </a:lnTo>
                  <a:lnTo>
                    <a:pt x="11322" y="32733"/>
                  </a:lnTo>
                  <a:lnTo>
                    <a:pt x="9170" y="32733"/>
                  </a:lnTo>
                  <a:lnTo>
                    <a:pt x="9170" y="30581"/>
                  </a:lnTo>
                  <a:lnTo>
                    <a:pt x="7018" y="30581"/>
                  </a:lnTo>
                  <a:lnTo>
                    <a:pt x="7018" y="24124"/>
                  </a:lnTo>
                  <a:lnTo>
                    <a:pt x="4866" y="24124"/>
                  </a:lnTo>
                  <a:lnTo>
                    <a:pt x="4866" y="15515"/>
                  </a:lnTo>
                  <a:lnTo>
                    <a:pt x="2713" y="15515"/>
                  </a:lnTo>
                  <a:lnTo>
                    <a:pt x="2713" y="6906"/>
                  </a:lnTo>
                  <a:lnTo>
                    <a:pt x="561" y="6906"/>
                  </a:lnTo>
                  <a:lnTo>
                    <a:pt x="561" y="2601"/>
                  </a:lnTo>
                  <a:lnTo>
                    <a:pt x="2713" y="2601"/>
                  </a:lnTo>
                  <a:close/>
                </a:path>
              </a:pathLst>
            </a:custGeom>
            <a:solidFill>
              <a:srgbClr val="0E0F2A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28650D5F-007A-C178-61D6-9E8C16D6FD6B}"/>
                </a:ext>
              </a:extLst>
            </p:cNvPr>
            <p:cNvSpPr/>
            <p:nvPr/>
          </p:nvSpPr>
          <p:spPr>
            <a:xfrm>
              <a:off x="12072214" y="8930861"/>
              <a:ext cx="73177" cy="40893"/>
            </a:xfrm>
            <a:custGeom>
              <a:avLst/>
              <a:gdLst>
                <a:gd name="connsiteX0" fmla="*/ 36940 w 73177"/>
                <a:gd name="connsiteY0" fmla="*/ 687 h 40893"/>
                <a:gd name="connsiteX1" fmla="*/ 39092 w 73177"/>
                <a:gd name="connsiteY1" fmla="*/ 687 h 40893"/>
                <a:gd name="connsiteX2" fmla="*/ 39092 w 73177"/>
                <a:gd name="connsiteY2" fmla="*/ 7144 h 40893"/>
                <a:gd name="connsiteX3" fmla="*/ 36940 w 73177"/>
                <a:gd name="connsiteY3" fmla="*/ 7144 h 40893"/>
                <a:gd name="connsiteX4" fmla="*/ 36940 w 73177"/>
                <a:gd name="connsiteY4" fmla="*/ 9296 h 40893"/>
                <a:gd name="connsiteX5" fmla="*/ 34788 w 73177"/>
                <a:gd name="connsiteY5" fmla="*/ 9296 h 40893"/>
                <a:gd name="connsiteX6" fmla="*/ 34788 w 73177"/>
                <a:gd name="connsiteY6" fmla="*/ 11448 h 40893"/>
                <a:gd name="connsiteX7" fmla="*/ 39092 w 73177"/>
                <a:gd name="connsiteY7" fmla="*/ 11448 h 40893"/>
                <a:gd name="connsiteX8" fmla="*/ 39092 w 73177"/>
                <a:gd name="connsiteY8" fmla="*/ 9296 h 40893"/>
                <a:gd name="connsiteX9" fmla="*/ 41244 w 73177"/>
                <a:gd name="connsiteY9" fmla="*/ 9296 h 40893"/>
                <a:gd name="connsiteX10" fmla="*/ 41244 w 73177"/>
                <a:gd name="connsiteY10" fmla="*/ 7144 h 40893"/>
                <a:gd name="connsiteX11" fmla="*/ 49854 w 73177"/>
                <a:gd name="connsiteY11" fmla="*/ 7144 h 40893"/>
                <a:gd name="connsiteX12" fmla="*/ 49854 w 73177"/>
                <a:gd name="connsiteY12" fmla="*/ 4992 h 40893"/>
                <a:gd name="connsiteX13" fmla="*/ 52006 w 73177"/>
                <a:gd name="connsiteY13" fmla="*/ 4992 h 40893"/>
                <a:gd name="connsiteX14" fmla="*/ 52006 w 73177"/>
                <a:gd name="connsiteY14" fmla="*/ 9296 h 40893"/>
                <a:gd name="connsiteX15" fmla="*/ 58463 w 73177"/>
                <a:gd name="connsiteY15" fmla="*/ 9296 h 40893"/>
                <a:gd name="connsiteX16" fmla="*/ 58463 w 73177"/>
                <a:gd name="connsiteY16" fmla="*/ 7144 h 40893"/>
                <a:gd name="connsiteX17" fmla="*/ 73529 w 73177"/>
                <a:gd name="connsiteY17" fmla="*/ 7144 h 40893"/>
                <a:gd name="connsiteX18" fmla="*/ 73529 w 73177"/>
                <a:gd name="connsiteY18" fmla="*/ 9296 h 40893"/>
                <a:gd name="connsiteX19" fmla="*/ 60615 w 73177"/>
                <a:gd name="connsiteY19" fmla="*/ 9296 h 40893"/>
                <a:gd name="connsiteX20" fmla="*/ 60615 w 73177"/>
                <a:gd name="connsiteY20" fmla="*/ 11448 h 40893"/>
                <a:gd name="connsiteX21" fmla="*/ 54158 w 73177"/>
                <a:gd name="connsiteY21" fmla="*/ 11448 h 40893"/>
                <a:gd name="connsiteX22" fmla="*/ 54158 w 73177"/>
                <a:gd name="connsiteY22" fmla="*/ 13601 h 40893"/>
                <a:gd name="connsiteX23" fmla="*/ 52006 w 73177"/>
                <a:gd name="connsiteY23" fmla="*/ 13601 h 40893"/>
                <a:gd name="connsiteX24" fmla="*/ 52006 w 73177"/>
                <a:gd name="connsiteY24" fmla="*/ 15753 h 40893"/>
                <a:gd name="connsiteX25" fmla="*/ 49854 w 73177"/>
                <a:gd name="connsiteY25" fmla="*/ 15753 h 40893"/>
                <a:gd name="connsiteX26" fmla="*/ 49854 w 73177"/>
                <a:gd name="connsiteY26" fmla="*/ 17905 h 40893"/>
                <a:gd name="connsiteX27" fmla="*/ 47701 w 73177"/>
                <a:gd name="connsiteY27" fmla="*/ 17905 h 40893"/>
                <a:gd name="connsiteX28" fmla="*/ 47701 w 73177"/>
                <a:gd name="connsiteY28" fmla="*/ 22210 h 40893"/>
                <a:gd name="connsiteX29" fmla="*/ 36940 w 73177"/>
                <a:gd name="connsiteY29" fmla="*/ 22210 h 40893"/>
                <a:gd name="connsiteX30" fmla="*/ 36940 w 73177"/>
                <a:gd name="connsiteY30" fmla="*/ 24362 h 40893"/>
                <a:gd name="connsiteX31" fmla="*/ 30483 w 73177"/>
                <a:gd name="connsiteY31" fmla="*/ 24362 h 40893"/>
                <a:gd name="connsiteX32" fmla="*/ 30483 w 73177"/>
                <a:gd name="connsiteY32" fmla="*/ 32971 h 40893"/>
                <a:gd name="connsiteX33" fmla="*/ 28331 w 73177"/>
                <a:gd name="connsiteY33" fmla="*/ 32971 h 40893"/>
                <a:gd name="connsiteX34" fmla="*/ 28331 w 73177"/>
                <a:gd name="connsiteY34" fmla="*/ 28667 h 40893"/>
                <a:gd name="connsiteX35" fmla="*/ 24026 w 73177"/>
                <a:gd name="connsiteY35" fmla="*/ 28667 h 40893"/>
                <a:gd name="connsiteX36" fmla="*/ 24026 w 73177"/>
                <a:gd name="connsiteY36" fmla="*/ 30819 h 40893"/>
                <a:gd name="connsiteX37" fmla="*/ 26178 w 73177"/>
                <a:gd name="connsiteY37" fmla="*/ 30819 h 40893"/>
                <a:gd name="connsiteX38" fmla="*/ 26178 w 73177"/>
                <a:gd name="connsiteY38" fmla="*/ 39428 h 40893"/>
                <a:gd name="connsiteX39" fmla="*/ 24026 w 73177"/>
                <a:gd name="connsiteY39" fmla="*/ 39428 h 40893"/>
                <a:gd name="connsiteX40" fmla="*/ 24026 w 73177"/>
                <a:gd name="connsiteY40" fmla="*/ 37276 h 40893"/>
                <a:gd name="connsiteX41" fmla="*/ 13265 w 73177"/>
                <a:gd name="connsiteY41" fmla="*/ 37276 h 40893"/>
                <a:gd name="connsiteX42" fmla="*/ 13265 w 73177"/>
                <a:gd name="connsiteY42" fmla="*/ 39428 h 40893"/>
                <a:gd name="connsiteX43" fmla="*/ 4656 w 73177"/>
                <a:gd name="connsiteY43" fmla="*/ 39428 h 40893"/>
                <a:gd name="connsiteX44" fmla="*/ 4656 w 73177"/>
                <a:gd name="connsiteY44" fmla="*/ 41580 h 40893"/>
                <a:gd name="connsiteX45" fmla="*/ 351 w 73177"/>
                <a:gd name="connsiteY45" fmla="*/ 41580 h 40893"/>
                <a:gd name="connsiteX46" fmla="*/ 351 w 73177"/>
                <a:gd name="connsiteY46" fmla="*/ 32971 h 40893"/>
                <a:gd name="connsiteX47" fmla="*/ 2503 w 73177"/>
                <a:gd name="connsiteY47" fmla="*/ 32971 h 40893"/>
                <a:gd name="connsiteX48" fmla="*/ 2503 w 73177"/>
                <a:gd name="connsiteY48" fmla="*/ 30819 h 40893"/>
                <a:gd name="connsiteX49" fmla="*/ 4656 w 73177"/>
                <a:gd name="connsiteY49" fmla="*/ 30819 h 40893"/>
                <a:gd name="connsiteX50" fmla="*/ 4656 w 73177"/>
                <a:gd name="connsiteY50" fmla="*/ 28667 h 40893"/>
                <a:gd name="connsiteX51" fmla="*/ 6808 w 73177"/>
                <a:gd name="connsiteY51" fmla="*/ 28667 h 40893"/>
                <a:gd name="connsiteX52" fmla="*/ 6808 w 73177"/>
                <a:gd name="connsiteY52" fmla="*/ 26514 h 40893"/>
                <a:gd name="connsiteX53" fmla="*/ 8960 w 73177"/>
                <a:gd name="connsiteY53" fmla="*/ 26514 h 40893"/>
                <a:gd name="connsiteX54" fmla="*/ 8960 w 73177"/>
                <a:gd name="connsiteY54" fmla="*/ 24362 h 40893"/>
                <a:gd name="connsiteX55" fmla="*/ 11112 w 73177"/>
                <a:gd name="connsiteY55" fmla="*/ 24362 h 40893"/>
                <a:gd name="connsiteX56" fmla="*/ 11112 w 73177"/>
                <a:gd name="connsiteY56" fmla="*/ 22210 h 40893"/>
                <a:gd name="connsiteX57" fmla="*/ 13265 w 73177"/>
                <a:gd name="connsiteY57" fmla="*/ 22210 h 40893"/>
                <a:gd name="connsiteX58" fmla="*/ 13265 w 73177"/>
                <a:gd name="connsiteY58" fmla="*/ 20058 h 40893"/>
                <a:gd name="connsiteX59" fmla="*/ 15417 w 73177"/>
                <a:gd name="connsiteY59" fmla="*/ 20058 h 40893"/>
                <a:gd name="connsiteX60" fmla="*/ 15417 w 73177"/>
                <a:gd name="connsiteY60" fmla="*/ 17905 h 40893"/>
                <a:gd name="connsiteX61" fmla="*/ 19722 w 73177"/>
                <a:gd name="connsiteY61" fmla="*/ 17905 h 40893"/>
                <a:gd name="connsiteX62" fmla="*/ 19722 w 73177"/>
                <a:gd name="connsiteY62" fmla="*/ 15753 h 40893"/>
                <a:gd name="connsiteX63" fmla="*/ 21874 w 73177"/>
                <a:gd name="connsiteY63" fmla="*/ 15753 h 40893"/>
                <a:gd name="connsiteX64" fmla="*/ 21874 w 73177"/>
                <a:gd name="connsiteY64" fmla="*/ 13601 h 40893"/>
                <a:gd name="connsiteX65" fmla="*/ 24026 w 73177"/>
                <a:gd name="connsiteY65" fmla="*/ 13601 h 40893"/>
                <a:gd name="connsiteX66" fmla="*/ 24026 w 73177"/>
                <a:gd name="connsiteY66" fmla="*/ 11448 h 40893"/>
                <a:gd name="connsiteX67" fmla="*/ 26178 w 73177"/>
                <a:gd name="connsiteY67" fmla="*/ 11448 h 40893"/>
                <a:gd name="connsiteX68" fmla="*/ 26178 w 73177"/>
                <a:gd name="connsiteY68" fmla="*/ 15753 h 40893"/>
                <a:gd name="connsiteX69" fmla="*/ 24026 w 73177"/>
                <a:gd name="connsiteY69" fmla="*/ 15753 h 40893"/>
                <a:gd name="connsiteX70" fmla="*/ 24026 w 73177"/>
                <a:gd name="connsiteY70" fmla="*/ 20058 h 40893"/>
                <a:gd name="connsiteX71" fmla="*/ 26178 w 73177"/>
                <a:gd name="connsiteY71" fmla="*/ 20058 h 40893"/>
                <a:gd name="connsiteX72" fmla="*/ 26178 w 73177"/>
                <a:gd name="connsiteY72" fmla="*/ 17905 h 40893"/>
                <a:gd name="connsiteX73" fmla="*/ 28331 w 73177"/>
                <a:gd name="connsiteY73" fmla="*/ 17905 h 40893"/>
                <a:gd name="connsiteX74" fmla="*/ 28331 w 73177"/>
                <a:gd name="connsiteY74" fmla="*/ 15753 h 40893"/>
                <a:gd name="connsiteX75" fmla="*/ 30483 w 73177"/>
                <a:gd name="connsiteY75" fmla="*/ 15753 h 40893"/>
                <a:gd name="connsiteX76" fmla="*/ 30483 w 73177"/>
                <a:gd name="connsiteY76" fmla="*/ 2839 h 40893"/>
                <a:gd name="connsiteX77" fmla="*/ 36940 w 73177"/>
                <a:gd name="connsiteY77" fmla="*/ 2839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73177" h="40893">
                  <a:moveTo>
                    <a:pt x="36940" y="687"/>
                  </a:moveTo>
                  <a:lnTo>
                    <a:pt x="39092" y="687"/>
                  </a:lnTo>
                  <a:lnTo>
                    <a:pt x="39092" y="7144"/>
                  </a:lnTo>
                  <a:lnTo>
                    <a:pt x="36940" y="7144"/>
                  </a:lnTo>
                  <a:lnTo>
                    <a:pt x="36940" y="9296"/>
                  </a:lnTo>
                  <a:lnTo>
                    <a:pt x="34788" y="9296"/>
                  </a:lnTo>
                  <a:lnTo>
                    <a:pt x="34788" y="11448"/>
                  </a:lnTo>
                  <a:lnTo>
                    <a:pt x="39092" y="11448"/>
                  </a:lnTo>
                  <a:lnTo>
                    <a:pt x="39092" y="9296"/>
                  </a:lnTo>
                  <a:lnTo>
                    <a:pt x="41244" y="9296"/>
                  </a:lnTo>
                  <a:lnTo>
                    <a:pt x="41244" y="7144"/>
                  </a:lnTo>
                  <a:lnTo>
                    <a:pt x="49854" y="7144"/>
                  </a:lnTo>
                  <a:lnTo>
                    <a:pt x="49854" y="4992"/>
                  </a:lnTo>
                  <a:lnTo>
                    <a:pt x="52006" y="4992"/>
                  </a:lnTo>
                  <a:lnTo>
                    <a:pt x="52006" y="9296"/>
                  </a:lnTo>
                  <a:lnTo>
                    <a:pt x="58463" y="9296"/>
                  </a:lnTo>
                  <a:lnTo>
                    <a:pt x="58463" y="7144"/>
                  </a:lnTo>
                  <a:lnTo>
                    <a:pt x="73529" y="7144"/>
                  </a:lnTo>
                  <a:lnTo>
                    <a:pt x="73529" y="9296"/>
                  </a:lnTo>
                  <a:lnTo>
                    <a:pt x="60615" y="9296"/>
                  </a:lnTo>
                  <a:lnTo>
                    <a:pt x="60615" y="11448"/>
                  </a:lnTo>
                  <a:lnTo>
                    <a:pt x="54158" y="11448"/>
                  </a:lnTo>
                  <a:lnTo>
                    <a:pt x="54158" y="13601"/>
                  </a:lnTo>
                  <a:lnTo>
                    <a:pt x="52006" y="13601"/>
                  </a:lnTo>
                  <a:lnTo>
                    <a:pt x="52006" y="15753"/>
                  </a:lnTo>
                  <a:lnTo>
                    <a:pt x="49854" y="15753"/>
                  </a:lnTo>
                  <a:lnTo>
                    <a:pt x="49854" y="17905"/>
                  </a:lnTo>
                  <a:lnTo>
                    <a:pt x="47701" y="17905"/>
                  </a:lnTo>
                  <a:lnTo>
                    <a:pt x="47701" y="22210"/>
                  </a:lnTo>
                  <a:lnTo>
                    <a:pt x="36940" y="22210"/>
                  </a:lnTo>
                  <a:lnTo>
                    <a:pt x="36940" y="24362"/>
                  </a:lnTo>
                  <a:lnTo>
                    <a:pt x="30483" y="24362"/>
                  </a:lnTo>
                  <a:lnTo>
                    <a:pt x="30483" y="32971"/>
                  </a:lnTo>
                  <a:lnTo>
                    <a:pt x="28331" y="32971"/>
                  </a:lnTo>
                  <a:lnTo>
                    <a:pt x="28331" y="28667"/>
                  </a:lnTo>
                  <a:lnTo>
                    <a:pt x="24026" y="28667"/>
                  </a:lnTo>
                  <a:lnTo>
                    <a:pt x="24026" y="30819"/>
                  </a:lnTo>
                  <a:lnTo>
                    <a:pt x="26178" y="30819"/>
                  </a:lnTo>
                  <a:lnTo>
                    <a:pt x="26178" y="39428"/>
                  </a:lnTo>
                  <a:lnTo>
                    <a:pt x="24026" y="39428"/>
                  </a:lnTo>
                  <a:lnTo>
                    <a:pt x="24026" y="37276"/>
                  </a:lnTo>
                  <a:lnTo>
                    <a:pt x="13265" y="37276"/>
                  </a:lnTo>
                  <a:lnTo>
                    <a:pt x="13265" y="39428"/>
                  </a:lnTo>
                  <a:lnTo>
                    <a:pt x="4656" y="39428"/>
                  </a:lnTo>
                  <a:lnTo>
                    <a:pt x="4656" y="41580"/>
                  </a:lnTo>
                  <a:lnTo>
                    <a:pt x="351" y="41580"/>
                  </a:lnTo>
                  <a:lnTo>
                    <a:pt x="351" y="32971"/>
                  </a:lnTo>
                  <a:lnTo>
                    <a:pt x="2503" y="32971"/>
                  </a:lnTo>
                  <a:lnTo>
                    <a:pt x="2503" y="30819"/>
                  </a:lnTo>
                  <a:lnTo>
                    <a:pt x="4656" y="30819"/>
                  </a:lnTo>
                  <a:lnTo>
                    <a:pt x="4656" y="28667"/>
                  </a:lnTo>
                  <a:lnTo>
                    <a:pt x="6808" y="28667"/>
                  </a:lnTo>
                  <a:lnTo>
                    <a:pt x="6808" y="26514"/>
                  </a:lnTo>
                  <a:lnTo>
                    <a:pt x="8960" y="26514"/>
                  </a:lnTo>
                  <a:lnTo>
                    <a:pt x="8960" y="24362"/>
                  </a:lnTo>
                  <a:lnTo>
                    <a:pt x="11112" y="24362"/>
                  </a:lnTo>
                  <a:lnTo>
                    <a:pt x="11112" y="22210"/>
                  </a:lnTo>
                  <a:lnTo>
                    <a:pt x="13265" y="22210"/>
                  </a:lnTo>
                  <a:lnTo>
                    <a:pt x="13265" y="20058"/>
                  </a:lnTo>
                  <a:lnTo>
                    <a:pt x="15417" y="20058"/>
                  </a:lnTo>
                  <a:lnTo>
                    <a:pt x="15417" y="17905"/>
                  </a:lnTo>
                  <a:lnTo>
                    <a:pt x="19722" y="17905"/>
                  </a:lnTo>
                  <a:lnTo>
                    <a:pt x="19722" y="15753"/>
                  </a:lnTo>
                  <a:lnTo>
                    <a:pt x="21874" y="15753"/>
                  </a:lnTo>
                  <a:lnTo>
                    <a:pt x="21874" y="13601"/>
                  </a:lnTo>
                  <a:lnTo>
                    <a:pt x="24026" y="13601"/>
                  </a:lnTo>
                  <a:lnTo>
                    <a:pt x="24026" y="11448"/>
                  </a:lnTo>
                  <a:lnTo>
                    <a:pt x="26178" y="11448"/>
                  </a:lnTo>
                  <a:lnTo>
                    <a:pt x="26178" y="15753"/>
                  </a:lnTo>
                  <a:lnTo>
                    <a:pt x="24026" y="15753"/>
                  </a:lnTo>
                  <a:lnTo>
                    <a:pt x="24026" y="20058"/>
                  </a:lnTo>
                  <a:lnTo>
                    <a:pt x="26178" y="20058"/>
                  </a:lnTo>
                  <a:lnTo>
                    <a:pt x="26178" y="17905"/>
                  </a:lnTo>
                  <a:lnTo>
                    <a:pt x="28331" y="17905"/>
                  </a:lnTo>
                  <a:lnTo>
                    <a:pt x="28331" y="15753"/>
                  </a:lnTo>
                  <a:lnTo>
                    <a:pt x="30483" y="15753"/>
                  </a:lnTo>
                  <a:lnTo>
                    <a:pt x="30483" y="2839"/>
                  </a:lnTo>
                  <a:lnTo>
                    <a:pt x="36940" y="2839"/>
                  </a:lnTo>
                  <a:close/>
                </a:path>
              </a:pathLst>
            </a:custGeom>
            <a:solidFill>
              <a:srgbClr val="EFC08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4DC298A3-BC6D-2841-DF80-95ADBBD28135}"/>
                </a:ext>
              </a:extLst>
            </p:cNvPr>
            <p:cNvSpPr/>
            <p:nvPr/>
          </p:nvSpPr>
          <p:spPr>
            <a:xfrm>
              <a:off x="12468235" y="8504708"/>
              <a:ext cx="60264" cy="47350"/>
            </a:xfrm>
            <a:custGeom>
              <a:avLst/>
              <a:gdLst>
                <a:gd name="connsiteX0" fmla="*/ 30664 w 60264"/>
                <a:gd name="connsiteY0" fmla="*/ 489 h 47350"/>
                <a:gd name="connsiteX1" fmla="*/ 47882 w 60264"/>
                <a:gd name="connsiteY1" fmla="*/ 489 h 47350"/>
                <a:gd name="connsiteX2" fmla="*/ 47882 w 60264"/>
                <a:gd name="connsiteY2" fmla="*/ 2641 h 47350"/>
                <a:gd name="connsiteX3" fmla="*/ 58644 w 60264"/>
                <a:gd name="connsiteY3" fmla="*/ 2641 h 47350"/>
                <a:gd name="connsiteX4" fmla="*/ 58644 w 60264"/>
                <a:gd name="connsiteY4" fmla="*/ 6946 h 47350"/>
                <a:gd name="connsiteX5" fmla="*/ 60796 w 60264"/>
                <a:gd name="connsiteY5" fmla="*/ 6946 h 47350"/>
                <a:gd name="connsiteX6" fmla="*/ 60796 w 60264"/>
                <a:gd name="connsiteY6" fmla="*/ 15555 h 47350"/>
                <a:gd name="connsiteX7" fmla="*/ 58644 w 60264"/>
                <a:gd name="connsiteY7" fmla="*/ 15555 h 47350"/>
                <a:gd name="connsiteX8" fmla="*/ 58644 w 60264"/>
                <a:gd name="connsiteY8" fmla="*/ 17707 h 47350"/>
                <a:gd name="connsiteX9" fmla="*/ 52187 w 60264"/>
                <a:gd name="connsiteY9" fmla="*/ 17707 h 47350"/>
                <a:gd name="connsiteX10" fmla="*/ 52187 w 60264"/>
                <a:gd name="connsiteY10" fmla="*/ 15555 h 47350"/>
                <a:gd name="connsiteX11" fmla="*/ 37121 w 60264"/>
                <a:gd name="connsiteY11" fmla="*/ 15555 h 47350"/>
                <a:gd name="connsiteX12" fmla="*/ 37121 w 60264"/>
                <a:gd name="connsiteY12" fmla="*/ 17707 h 47350"/>
                <a:gd name="connsiteX13" fmla="*/ 32816 w 60264"/>
                <a:gd name="connsiteY13" fmla="*/ 17707 h 47350"/>
                <a:gd name="connsiteX14" fmla="*/ 32816 w 60264"/>
                <a:gd name="connsiteY14" fmla="*/ 19860 h 47350"/>
                <a:gd name="connsiteX15" fmla="*/ 30664 w 60264"/>
                <a:gd name="connsiteY15" fmla="*/ 19860 h 47350"/>
                <a:gd name="connsiteX16" fmla="*/ 30664 w 60264"/>
                <a:gd name="connsiteY16" fmla="*/ 22012 h 47350"/>
                <a:gd name="connsiteX17" fmla="*/ 28512 w 60264"/>
                <a:gd name="connsiteY17" fmla="*/ 22012 h 47350"/>
                <a:gd name="connsiteX18" fmla="*/ 28512 w 60264"/>
                <a:gd name="connsiteY18" fmla="*/ 24164 h 47350"/>
                <a:gd name="connsiteX19" fmla="*/ 26359 w 60264"/>
                <a:gd name="connsiteY19" fmla="*/ 24164 h 47350"/>
                <a:gd name="connsiteX20" fmla="*/ 26359 w 60264"/>
                <a:gd name="connsiteY20" fmla="*/ 26316 h 47350"/>
                <a:gd name="connsiteX21" fmla="*/ 24207 w 60264"/>
                <a:gd name="connsiteY21" fmla="*/ 26316 h 47350"/>
                <a:gd name="connsiteX22" fmla="*/ 24207 w 60264"/>
                <a:gd name="connsiteY22" fmla="*/ 28469 h 47350"/>
                <a:gd name="connsiteX23" fmla="*/ 22055 w 60264"/>
                <a:gd name="connsiteY23" fmla="*/ 28469 h 47350"/>
                <a:gd name="connsiteX24" fmla="*/ 22055 w 60264"/>
                <a:gd name="connsiteY24" fmla="*/ 30621 h 47350"/>
                <a:gd name="connsiteX25" fmla="*/ 19903 w 60264"/>
                <a:gd name="connsiteY25" fmla="*/ 30621 h 47350"/>
                <a:gd name="connsiteX26" fmla="*/ 19903 w 60264"/>
                <a:gd name="connsiteY26" fmla="*/ 34926 h 47350"/>
                <a:gd name="connsiteX27" fmla="*/ 17750 w 60264"/>
                <a:gd name="connsiteY27" fmla="*/ 34926 h 47350"/>
                <a:gd name="connsiteX28" fmla="*/ 17750 w 60264"/>
                <a:gd name="connsiteY28" fmla="*/ 37078 h 47350"/>
                <a:gd name="connsiteX29" fmla="*/ 15598 w 60264"/>
                <a:gd name="connsiteY29" fmla="*/ 37078 h 47350"/>
                <a:gd name="connsiteX30" fmla="*/ 15598 w 60264"/>
                <a:gd name="connsiteY30" fmla="*/ 43535 h 47350"/>
                <a:gd name="connsiteX31" fmla="*/ 13446 w 60264"/>
                <a:gd name="connsiteY31" fmla="*/ 43535 h 47350"/>
                <a:gd name="connsiteX32" fmla="*/ 13446 w 60264"/>
                <a:gd name="connsiteY32" fmla="*/ 45687 h 47350"/>
                <a:gd name="connsiteX33" fmla="*/ 11293 w 60264"/>
                <a:gd name="connsiteY33" fmla="*/ 45687 h 47350"/>
                <a:gd name="connsiteX34" fmla="*/ 11293 w 60264"/>
                <a:gd name="connsiteY34" fmla="*/ 47839 h 47350"/>
                <a:gd name="connsiteX35" fmla="*/ 2684 w 60264"/>
                <a:gd name="connsiteY35" fmla="*/ 47839 h 47350"/>
                <a:gd name="connsiteX36" fmla="*/ 2684 w 60264"/>
                <a:gd name="connsiteY36" fmla="*/ 45687 h 47350"/>
                <a:gd name="connsiteX37" fmla="*/ 532 w 60264"/>
                <a:gd name="connsiteY37" fmla="*/ 45687 h 47350"/>
                <a:gd name="connsiteX38" fmla="*/ 532 w 60264"/>
                <a:gd name="connsiteY38" fmla="*/ 43535 h 47350"/>
                <a:gd name="connsiteX39" fmla="*/ 4837 w 60264"/>
                <a:gd name="connsiteY39" fmla="*/ 43535 h 47350"/>
                <a:gd name="connsiteX40" fmla="*/ 4837 w 60264"/>
                <a:gd name="connsiteY40" fmla="*/ 45687 h 47350"/>
                <a:gd name="connsiteX41" fmla="*/ 9141 w 60264"/>
                <a:gd name="connsiteY41" fmla="*/ 45687 h 47350"/>
                <a:gd name="connsiteX42" fmla="*/ 9141 w 60264"/>
                <a:gd name="connsiteY42" fmla="*/ 37078 h 47350"/>
                <a:gd name="connsiteX43" fmla="*/ 11293 w 60264"/>
                <a:gd name="connsiteY43" fmla="*/ 37078 h 47350"/>
                <a:gd name="connsiteX44" fmla="*/ 11293 w 60264"/>
                <a:gd name="connsiteY44" fmla="*/ 34926 h 47350"/>
                <a:gd name="connsiteX45" fmla="*/ 13446 w 60264"/>
                <a:gd name="connsiteY45" fmla="*/ 34926 h 47350"/>
                <a:gd name="connsiteX46" fmla="*/ 13446 w 60264"/>
                <a:gd name="connsiteY46" fmla="*/ 32773 h 47350"/>
                <a:gd name="connsiteX47" fmla="*/ 15598 w 60264"/>
                <a:gd name="connsiteY47" fmla="*/ 32773 h 47350"/>
                <a:gd name="connsiteX48" fmla="*/ 15598 w 60264"/>
                <a:gd name="connsiteY48" fmla="*/ 17707 h 47350"/>
                <a:gd name="connsiteX49" fmla="*/ 17750 w 60264"/>
                <a:gd name="connsiteY49" fmla="*/ 17707 h 47350"/>
                <a:gd name="connsiteX50" fmla="*/ 17750 w 60264"/>
                <a:gd name="connsiteY50" fmla="*/ 9098 h 47350"/>
                <a:gd name="connsiteX51" fmla="*/ 15598 w 60264"/>
                <a:gd name="connsiteY51" fmla="*/ 9098 h 47350"/>
                <a:gd name="connsiteX52" fmla="*/ 15598 w 60264"/>
                <a:gd name="connsiteY52" fmla="*/ 6946 h 47350"/>
                <a:gd name="connsiteX53" fmla="*/ 22055 w 60264"/>
                <a:gd name="connsiteY53" fmla="*/ 6946 h 47350"/>
                <a:gd name="connsiteX54" fmla="*/ 22055 w 60264"/>
                <a:gd name="connsiteY54" fmla="*/ 4794 h 47350"/>
                <a:gd name="connsiteX55" fmla="*/ 26359 w 60264"/>
                <a:gd name="connsiteY55" fmla="*/ 4794 h 47350"/>
                <a:gd name="connsiteX56" fmla="*/ 26359 w 60264"/>
                <a:gd name="connsiteY56" fmla="*/ 2641 h 47350"/>
                <a:gd name="connsiteX57" fmla="*/ 30664 w 60264"/>
                <a:gd name="connsiteY57" fmla="*/ 2641 h 4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64" h="47350">
                  <a:moveTo>
                    <a:pt x="30664" y="489"/>
                  </a:moveTo>
                  <a:lnTo>
                    <a:pt x="47882" y="489"/>
                  </a:lnTo>
                  <a:lnTo>
                    <a:pt x="47882" y="2641"/>
                  </a:lnTo>
                  <a:lnTo>
                    <a:pt x="58644" y="2641"/>
                  </a:lnTo>
                  <a:lnTo>
                    <a:pt x="58644" y="6946"/>
                  </a:lnTo>
                  <a:lnTo>
                    <a:pt x="60796" y="6946"/>
                  </a:lnTo>
                  <a:lnTo>
                    <a:pt x="60796" y="15555"/>
                  </a:lnTo>
                  <a:lnTo>
                    <a:pt x="58644" y="15555"/>
                  </a:lnTo>
                  <a:lnTo>
                    <a:pt x="58644" y="17707"/>
                  </a:lnTo>
                  <a:lnTo>
                    <a:pt x="52187" y="17707"/>
                  </a:lnTo>
                  <a:lnTo>
                    <a:pt x="52187" y="15555"/>
                  </a:lnTo>
                  <a:lnTo>
                    <a:pt x="37121" y="15555"/>
                  </a:lnTo>
                  <a:lnTo>
                    <a:pt x="37121" y="17707"/>
                  </a:lnTo>
                  <a:lnTo>
                    <a:pt x="32816" y="17707"/>
                  </a:lnTo>
                  <a:lnTo>
                    <a:pt x="32816" y="19860"/>
                  </a:lnTo>
                  <a:lnTo>
                    <a:pt x="30664" y="19860"/>
                  </a:lnTo>
                  <a:lnTo>
                    <a:pt x="30664" y="22012"/>
                  </a:lnTo>
                  <a:lnTo>
                    <a:pt x="28512" y="22012"/>
                  </a:lnTo>
                  <a:lnTo>
                    <a:pt x="28512" y="24164"/>
                  </a:lnTo>
                  <a:lnTo>
                    <a:pt x="26359" y="24164"/>
                  </a:lnTo>
                  <a:lnTo>
                    <a:pt x="26359" y="26316"/>
                  </a:lnTo>
                  <a:lnTo>
                    <a:pt x="24207" y="26316"/>
                  </a:lnTo>
                  <a:lnTo>
                    <a:pt x="24207" y="28469"/>
                  </a:lnTo>
                  <a:lnTo>
                    <a:pt x="22055" y="28469"/>
                  </a:lnTo>
                  <a:lnTo>
                    <a:pt x="22055" y="30621"/>
                  </a:lnTo>
                  <a:lnTo>
                    <a:pt x="19903" y="30621"/>
                  </a:lnTo>
                  <a:lnTo>
                    <a:pt x="19903" y="34926"/>
                  </a:lnTo>
                  <a:lnTo>
                    <a:pt x="17750" y="34926"/>
                  </a:lnTo>
                  <a:lnTo>
                    <a:pt x="17750" y="37078"/>
                  </a:lnTo>
                  <a:lnTo>
                    <a:pt x="15598" y="37078"/>
                  </a:lnTo>
                  <a:lnTo>
                    <a:pt x="15598" y="43535"/>
                  </a:lnTo>
                  <a:lnTo>
                    <a:pt x="13446" y="43535"/>
                  </a:lnTo>
                  <a:lnTo>
                    <a:pt x="13446" y="45687"/>
                  </a:lnTo>
                  <a:lnTo>
                    <a:pt x="11293" y="45687"/>
                  </a:lnTo>
                  <a:lnTo>
                    <a:pt x="11293" y="47839"/>
                  </a:lnTo>
                  <a:lnTo>
                    <a:pt x="2684" y="47839"/>
                  </a:lnTo>
                  <a:lnTo>
                    <a:pt x="2684" y="45687"/>
                  </a:lnTo>
                  <a:lnTo>
                    <a:pt x="532" y="45687"/>
                  </a:lnTo>
                  <a:lnTo>
                    <a:pt x="532" y="43535"/>
                  </a:lnTo>
                  <a:lnTo>
                    <a:pt x="4837" y="43535"/>
                  </a:lnTo>
                  <a:lnTo>
                    <a:pt x="4837" y="45687"/>
                  </a:lnTo>
                  <a:lnTo>
                    <a:pt x="9141" y="45687"/>
                  </a:lnTo>
                  <a:lnTo>
                    <a:pt x="9141" y="37078"/>
                  </a:lnTo>
                  <a:lnTo>
                    <a:pt x="11293" y="37078"/>
                  </a:lnTo>
                  <a:lnTo>
                    <a:pt x="11293" y="34926"/>
                  </a:lnTo>
                  <a:lnTo>
                    <a:pt x="13446" y="34926"/>
                  </a:lnTo>
                  <a:lnTo>
                    <a:pt x="13446" y="32773"/>
                  </a:lnTo>
                  <a:lnTo>
                    <a:pt x="15598" y="32773"/>
                  </a:lnTo>
                  <a:lnTo>
                    <a:pt x="15598" y="17707"/>
                  </a:lnTo>
                  <a:lnTo>
                    <a:pt x="17750" y="17707"/>
                  </a:lnTo>
                  <a:lnTo>
                    <a:pt x="17750" y="9098"/>
                  </a:lnTo>
                  <a:lnTo>
                    <a:pt x="15598" y="9098"/>
                  </a:lnTo>
                  <a:lnTo>
                    <a:pt x="15598" y="6946"/>
                  </a:lnTo>
                  <a:lnTo>
                    <a:pt x="22055" y="6946"/>
                  </a:lnTo>
                  <a:lnTo>
                    <a:pt x="22055" y="4794"/>
                  </a:lnTo>
                  <a:lnTo>
                    <a:pt x="26359" y="4794"/>
                  </a:lnTo>
                  <a:lnTo>
                    <a:pt x="26359" y="2641"/>
                  </a:lnTo>
                  <a:lnTo>
                    <a:pt x="30664" y="2641"/>
                  </a:lnTo>
                  <a:close/>
                </a:path>
              </a:pathLst>
            </a:custGeom>
            <a:solidFill>
              <a:srgbClr val="F1657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678C1D9F-22B8-F4DE-C7E5-5BC1472C80E8}"/>
                </a:ext>
              </a:extLst>
            </p:cNvPr>
            <p:cNvSpPr/>
            <p:nvPr/>
          </p:nvSpPr>
          <p:spPr>
            <a:xfrm>
              <a:off x="12728661" y="8108688"/>
              <a:ext cx="32284" cy="32284"/>
            </a:xfrm>
            <a:custGeom>
              <a:avLst/>
              <a:gdLst>
                <a:gd name="connsiteX0" fmla="*/ 9252 w 32284"/>
                <a:gd name="connsiteY0" fmla="*/ 305 h 32284"/>
                <a:gd name="connsiteX1" fmla="*/ 22166 w 32284"/>
                <a:gd name="connsiteY1" fmla="*/ 305 h 32284"/>
                <a:gd name="connsiteX2" fmla="*/ 22166 w 32284"/>
                <a:gd name="connsiteY2" fmla="*/ 2457 h 32284"/>
                <a:gd name="connsiteX3" fmla="*/ 26470 w 32284"/>
                <a:gd name="connsiteY3" fmla="*/ 2457 h 32284"/>
                <a:gd name="connsiteX4" fmla="*/ 26470 w 32284"/>
                <a:gd name="connsiteY4" fmla="*/ 4610 h 32284"/>
                <a:gd name="connsiteX5" fmla="*/ 28623 w 32284"/>
                <a:gd name="connsiteY5" fmla="*/ 4610 h 32284"/>
                <a:gd name="connsiteX6" fmla="*/ 28623 w 32284"/>
                <a:gd name="connsiteY6" fmla="*/ 6762 h 32284"/>
                <a:gd name="connsiteX7" fmla="*/ 30775 w 32284"/>
                <a:gd name="connsiteY7" fmla="*/ 6762 h 32284"/>
                <a:gd name="connsiteX8" fmla="*/ 30775 w 32284"/>
                <a:gd name="connsiteY8" fmla="*/ 8914 h 32284"/>
                <a:gd name="connsiteX9" fmla="*/ 32927 w 32284"/>
                <a:gd name="connsiteY9" fmla="*/ 8914 h 32284"/>
                <a:gd name="connsiteX10" fmla="*/ 32927 w 32284"/>
                <a:gd name="connsiteY10" fmla="*/ 23980 h 32284"/>
                <a:gd name="connsiteX11" fmla="*/ 30775 w 32284"/>
                <a:gd name="connsiteY11" fmla="*/ 23980 h 32284"/>
                <a:gd name="connsiteX12" fmla="*/ 30775 w 32284"/>
                <a:gd name="connsiteY12" fmla="*/ 30437 h 32284"/>
                <a:gd name="connsiteX13" fmla="*/ 28623 w 32284"/>
                <a:gd name="connsiteY13" fmla="*/ 30437 h 32284"/>
                <a:gd name="connsiteX14" fmla="*/ 28623 w 32284"/>
                <a:gd name="connsiteY14" fmla="*/ 32589 h 32284"/>
                <a:gd name="connsiteX15" fmla="*/ 9252 w 32284"/>
                <a:gd name="connsiteY15" fmla="*/ 32589 h 32284"/>
                <a:gd name="connsiteX16" fmla="*/ 9252 w 32284"/>
                <a:gd name="connsiteY16" fmla="*/ 30437 h 32284"/>
                <a:gd name="connsiteX17" fmla="*/ 7100 w 32284"/>
                <a:gd name="connsiteY17" fmla="*/ 30437 h 32284"/>
                <a:gd name="connsiteX18" fmla="*/ 7100 w 32284"/>
                <a:gd name="connsiteY18" fmla="*/ 28285 h 32284"/>
                <a:gd name="connsiteX19" fmla="*/ 4948 w 32284"/>
                <a:gd name="connsiteY19" fmla="*/ 28285 h 32284"/>
                <a:gd name="connsiteX20" fmla="*/ 4948 w 32284"/>
                <a:gd name="connsiteY20" fmla="*/ 26132 h 32284"/>
                <a:gd name="connsiteX21" fmla="*/ 2795 w 32284"/>
                <a:gd name="connsiteY21" fmla="*/ 26132 h 32284"/>
                <a:gd name="connsiteX22" fmla="*/ 2795 w 32284"/>
                <a:gd name="connsiteY22" fmla="*/ 23980 h 32284"/>
                <a:gd name="connsiteX23" fmla="*/ 643 w 32284"/>
                <a:gd name="connsiteY23" fmla="*/ 23980 h 32284"/>
                <a:gd name="connsiteX24" fmla="*/ 643 w 32284"/>
                <a:gd name="connsiteY24" fmla="*/ 8914 h 32284"/>
                <a:gd name="connsiteX25" fmla="*/ 2795 w 32284"/>
                <a:gd name="connsiteY25" fmla="*/ 8914 h 32284"/>
                <a:gd name="connsiteX26" fmla="*/ 2795 w 32284"/>
                <a:gd name="connsiteY26" fmla="*/ 4610 h 32284"/>
                <a:gd name="connsiteX27" fmla="*/ 7100 w 32284"/>
                <a:gd name="connsiteY27" fmla="*/ 4610 h 32284"/>
                <a:gd name="connsiteX28" fmla="*/ 7100 w 32284"/>
                <a:gd name="connsiteY28" fmla="*/ 2457 h 32284"/>
                <a:gd name="connsiteX29" fmla="*/ 9252 w 32284"/>
                <a:gd name="connsiteY29" fmla="*/ 2457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2284" h="32284">
                  <a:moveTo>
                    <a:pt x="9252" y="305"/>
                  </a:moveTo>
                  <a:lnTo>
                    <a:pt x="22166" y="305"/>
                  </a:lnTo>
                  <a:lnTo>
                    <a:pt x="22166" y="2457"/>
                  </a:lnTo>
                  <a:lnTo>
                    <a:pt x="26470" y="2457"/>
                  </a:lnTo>
                  <a:lnTo>
                    <a:pt x="26470" y="4610"/>
                  </a:lnTo>
                  <a:lnTo>
                    <a:pt x="28623" y="4610"/>
                  </a:lnTo>
                  <a:lnTo>
                    <a:pt x="28623" y="6762"/>
                  </a:lnTo>
                  <a:lnTo>
                    <a:pt x="30775" y="6762"/>
                  </a:lnTo>
                  <a:lnTo>
                    <a:pt x="30775" y="8914"/>
                  </a:lnTo>
                  <a:lnTo>
                    <a:pt x="32927" y="8914"/>
                  </a:lnTo>
                  <a:lnTo>
                    <a:pt x="32927" y="23980"/>
                  </a:lnTo>
                  <a:lnTo>
                    <a:pt x="30775" y="23980"/>
                  </a:lnTo>
                  <a:lnTo>
                    <a:pt x="30775" y="30437"/>
                  </a:lnTo>
                  <a:lnTo>
                    <a:pt x="28623" y="30437"/>
                  </a:lnTo>
                  <a:lnTo>
                    <a:pt x="28623" y="32589"/>
                  </a:lnTo>
                  <a:lnTo>
                    <a:pt x="9252" y="32589"/>
                  </a:lnTo>
                  <a:lnTo>
                    <a:pt x="9252" y="30437"/>
                  </a:lnTo>
                  <a:lnTo>
                    <a:pt x="7100" y="30437"/>
                  </a:lnTo>
                  <a:lnTo>
                    <a:pt x="7100" y="28285"/>
                  </a:lnTo>
                  <a:lnTo>
                    <a:pt x="4948" y="28285"/>
                  </a:lnTo>
                  <a:lnTo>
                    <a:pt x="4948" y="26132"/>
                  </a:lnTo>
                  <a:lnTo>
                    <a:pt x="2795" y="26132"/>
                  </a:lnTo>
                  <a:lnTo>
                    <a:pt x="2795" y="23980"/>
                  </a:lnTo>
                  <a:lnTo>
                    <a:pt x="643" y="23980"/>
                  </a:lnTo>
                  <a:lnTo>
                    <a:pt x="643" y="8914"/>
                  </a:lnTo>
                  <a:lnTo>
                    <a:pt x="2795" y="8914"/>
                  </a:lnTo>
                  <a:lnTo>
                    <a:pt x="2795" y="4610"/>
                  </a:lnTo>
                  <a:lnTo>
                    <a:pt x="7100" y="4610"/>
                  </a:lnTo>
                  <a:lnTo>
                    <a:pt x="7100" y="2457"/>
                  </a:lnTo>
                  <a:lnTo>
                    <a:pt x="9252" y="2457"/>
                  </a:lnTo>
                  <a:close/>
                </a:path>
              </a:pathLst>
            </a:custGeom>
            <a:solidFill>
              <a:srgbClr val="140D15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6F543622-0D92-452B-6824-5DFC2E984155}"/>
                </a:ext>
              </a:extLst>
            </p:cNvPr>
            <p:cNvSpPr/>
            <p:nvPr/>
          </p:nvSpPr>
          <p:spPr>
            <a:xfrm>
              <a:off x="11940925" y="7936505"/>
              <a:ext cx="30132" cy="71025"/>
            </a:xfrm>
            <a:custGeom>
              <a:avLst/>
              <a:gdLst>
                <a:gd name="connsiteX0" fmla="*/ 17499 w 30132"/>
                <a:gd name="connsiteY0" fmla="*/ 225 h 71025"/>
                <a:gd name="connsiteX1" fmla="*/ 19652 w 30132"/>
                <a:gd name="connsiteY1" fmla="*/ 225 h 71025"/>
                <a:gd name="connsiteX2" fmla="*/ 19652 w 30132"/>
                <a:gd name="connsiteY2" fmla="*/ 4530 h 71025"/>
                <a:gd name="connsiteX3" fmla="*/ 23956 w 30132"/>
                <a:gd name="connsiteY3" fmla="*/ 4530 h 71025"/>
                <a:gd name="connsiteX4" fmla="*/ 23956 w 30132"/>
                <a:gd name="connsiteY4" fmla="*/ 6682 h 71025"/>
                <a:gd name="connsiteX5" fmla="*/ 21804 w 30132"/>
                <a:gd name="connsiteY5" fmla="*/ 6682 h 71025"/>
                <a:gd name="connsiteX6" fmla="*/ 21804 w 30132"/>
                <a:gd name="connsiteY6" fmla="*/ 10986 h 71025"/>
                <a:gd name="connsiteX7" fmla="*/ 28261 w 30132"/>
                <a:gd name="connsiteY7" fmla="*/ 10986 h 71025"/>
                <a:gd name="connsiteX8" fmla="*/ 28261 w 30132"/>
                <a:gd name="connsiteY8" fmla="*/ 13139 h 71025"/>
                <a:gd name="connsiteX9" fmla="*/ 30413 w 30132"/>
                <a:gd name="connsiteY9" fmla="*/ 13139 h 71025"/>
                <a:gd name="connsiteX10" fmla="*/ 30413 w 30132"/>
                <a:gd name="connsiteY10" fmla="*/ 19596 h 71025"/>
                <a:gd name="connsiteX11" fmla="*/ 28261 w 30132"/>
                <a:gd name="connsiteY11" fmla="*/ 19596 h 71025"/>
                <a:gd name="connsiteX12" fmla="*/ 28261 w 30132"/>
                <a:gd name="connsiteY12" fmla="*/ 23900 h 71025"/>
                <a:gd name="connsiteX13" fmla="*/ 26108 w 30132"/>
                <a:gd name="connsiteY13" fmla="*/ 23900 h 71025"/>
                <a:gd name="connsiteX14" fmla="*/ 26108 w 30132"/>
                <a:gd name="connsiteY14" fmla="*/ 28205 h 71025"/>
                <a:gd name="connsiteX15" fmla="*/ 23956 w 30132"/>
                <a:gd name="connsiteY15" fmla="*/ 28205 h 71025"/>
                <a:gd name="connsiteX16" fmla="*/ 23956 w 30132"/>
                <a:gd name="connsiteY16" fmla="*/ 36814 h 71025"/>
                <a:gd name="connsiteX17" fmla="*/ 21804 w 30132"/>
                <a:gd name="connsiteY17" fmla="*/ 36814 h 71025"/>
                <a:gd name="connsiteX18" fmla="*/ 21804 w 30132"/>
                <a:gd name="connsiteY18" fmla="*/ 38966 h 71025"/>
                <a:gd name="connsiteX19" fmla="*/ 19652 w 30132"/>
                <a:gd name="connsiteY19" fmla="*/ 38966 h 71025"/>
                <a:gd name="connsiteX20" fmla="*/ 19652 w 30132"/>
                <a:gd name="connsiteY20" fmla="*/ 43271 h 71025"/>
                <a:gd name="connsiteX21" fmla="*/ 17499 w 30132"/>
                <a:gd name="connsiteY21" fmla="*/ 43271 h 71025"/>
                <a:gd name="connsiteX22" fmla="*/ 17499 w 30132"/>
                <a:gd name="connsiteY22" fmla="*/ 47575 h 71025"/>
                <a:gd name="connsiteX23" fmla="*/ 15347 w 30132"/>
                <a:gd name="connsiteY23" fmla="*/ 47575 h 71025"/>
                <a:gd name="connsiteX24" fmla="*/ 15347 w 30132"/>
                <a:gd name="connsiteY24" fmla="*/ 54032 h 71025"/>
                <a:gd name="connsiteX25" fmla="*/ 13195 w 30132"/>
                <a:gd name="connsiteY25" fmla="*/ 54032 h 71025"/>
                <a:gd name="connsiteX26" fmla="*/ 13195 w 30132"/>
                <a:gd name="connsiteY26" fmla="*/ 62641 h 71025"/>
                <a:gd name="connsiteX27" fmla="*/ 11042 w 30132"/>
                <a:gd name="connsiteY27" fmla="*/ 62641 h 71025"/>
                <a:gd name="connsiteX28" fmla="*/ 11042 w 30132"/>
                <a:gd name="connsiteY28" fmla="*/ 71250 h 71025"/>
                <a:gd name="connsiteX29" fmla="*/ 8890 w 30132"/>
                <a:gd name="connsiteY29" fmla="*/ 71250 h 71025"/>
                <a:gd name="connsiteX30" fmla="*/ 8890 w 30132"/>
                <a:gd name="connsiteY30" fmla="*/ 49728 h 71025"/>
                <a:gd name="connsiteX31" fmla="*/ 6738 w 30132"/>
                <a:gd name="connsiteY31" fmla="*/ 49728 h 71025"/>
                <a:gd name="connsiteX32" fmla="*/ 6738 w 30132"/>
                <a:gd name="connsiteY32" fmla="*/ 45423 h 71025"/>
                <a:gd name="connsiteX33" fmla="*/ 2433 w 30132"/>
                <a:gd name="connsiteY33" fmla="*/ 45423 h 71025"/>
                <a:gd name="connsiteX34" fmla="*/ 2433 w 30132"/>
                <a:gd name="connsiteY34" fmla="*/ 49728 h 71025"/>
                <a:gd name="connsiteX35" fmla="*/ 281 w 30132"/>
                <a:gd name="connsiteY35" fmla="*/ 49728 h 71025"/>
                <a:gd name="connsiteX36" fmla="*/ 281 w 30132"/>
                <a:gd name="connsiteY36" fmla="*/ 41118 h 71025"/>
                <a:gd name="connsiteX37" fmla="*/ 2433 w 30132"/>
                <a:gd name="connsiteY37" fmla="*/ 41118 h 71025"/>
                <a:gd name="connsiteX38" fmla="*/ 2433 w 30132"/>
                <a:gd name="connsiteY38" fmla="*/ 30357 h 71025"/>
                <a:gd name="connsiteX39" fmla="*/ 4586 w 30132"/>
                <a:gd name="connsiteY39" fmla="*/ 30357 h 71025"/>
                <a:gd name="connsiteX40" fmla="*/ 4586 w 30132"/>
                <a:gd name="connsiteY40" fmla="*/ 26052 h 71025"/>
                <a:gd name="connsiteX41" fmla="*/ 6738 w 30132"/>
                <a:gd name="connsiteY41" fmla="*/ 26052 h 71025"/>
                <a:gd name="connsiteX42" fmla="*/ 6738 w 30132"/>
                <a:gd name="connsiteY42" fmla="*/ 19596 h 71025"/>
                <a:gd name="connsiteX43" fmla="*/ 8890 w 30132"/>
                <a:gd name="connsiteY43" fmla="*/ 19596 h 71025"/>
                <a:gd name="connsiteX44" fmla="*/ 8890 w 30132"/>
                <a:gd name="connsiteY44" fmla="*/ 15291 h 71025"/>
                <a:gd name="connsiteX45" fmla="*/ 11042 w 30132"/>
                <a:gd name="connsiteY45" fmla="*/ 15291 h 71025"/>
                <a:gd name="connsiteX46" fmla="*/ 11042 w 30132"/>
                <a:gd name="connsiteY46" fmla="*/ 13139 h 71025"/>
                <a:gd name="connsiteX47" fmla="*/ 13195 w 30132"/>
                <a:gd name="connsiteY47" fmla="*/ 13139 h 71025"/>
                <a:gd name="connsiteX48" fmla="*/ 13195 w 30132"/>
                <a:gd name="connsiteY48" fmla="*/ 8834 h 71025"/>
                <a:gd name="connsiteX49" fmla="*/ 15347 w 30132"/>
                <a:gd name="connsiteY49" fmla="*/ 8834 h 71025"/>
                <a:gd name="connsiteX50" fmla="*/ 15347 w 30132"/>
                <a:gd name="connsiteY50" fmla="*/ 4530 h 71025"/>
                <a:gd name="connsiteX51" fmla="*/ 17499 w 30132"/>
                <a:gd name="connsiteY51" fmla="*/ 4530 h 7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0132" h="71025">
                  <a:moveTo>
                    <a:pt x="17499" y="225"/>
                  </a:moveTo>
                  <a:lnTo>
                    <a:pt x="19652" y="225"/>
                  </a:lnTo>
                  <a:lnTo>
                    <a:pt x="19652" y="4530"/>
                  </a:lnTo>
                  <a:lnTo>
                    <a:pt x="23956" y="4530"/>
                  </a:lnTo>
                  <a:lnTo>
                    <a:pt x="23956" y="6682"/>
                  </a:lnTo>
                  <a:lnTo>
                    <a:pt x="21804" y="6682"/>
                  </a:lnTo>
                  <a:lnTo>
                    <a:pt x="21804" y="10986"/>
                  </a:lnTo>
                  <a:lnTo>
                    <a:pt x="28261" y="10986"/>
                  </a:lnTo>
                  <a:lnTo>
                    <a:pt x="28261" y="13139"/>
                  </a:lnTo>
                  <a:lnTo>
                    <a:pt x="30413" y="13139"/>
                  </a:lnTo>
                  <a:lnTo>
                    <a:pt x="30413" y="19596"/>
                  </a:lnTo>
                  <a:lnTo>
                    <a:pt x="28261" y="19596"/>
                  </a:lnTo>
                  <a:lnTo>
                    <a:pt x="28261" y="23900"/>
                  </a:lnTo>
                  <a:lnTo>
                    <a:pt x="26108" y="23900"/>
                  </a:lnTo>
                  <a:lnTo>
                    <a:pt x="26108" y="28205"/>
                  </a:lnTo>
                  <a:lnTo>
                    <a:pt x="23956" y="28205"/>
                  </a:lnTo>
                  <a:lnTo>
                    <a:pt x="23956" y="36814"/>
                  </a:lnTo>
                  <a:lnTo>
                    <a:pt x="21804" y="36814"/>
                  </a:lnTo>
                  <a:lnTo>
                    <a:pt x="21804" y="38966"/>
                  </a:lnTo>
                  <a:lnTo>
                    <a:pt x="19652" y="38966"/>
                  </a:lnTo>
                  <a:lnTo>
                    <a:pt x="19652" y="43271"/>
                  </a:lnTo>
                  <a:lnTo>
                    <a:pt x="17499" y="43271"/>
                  </a:lnTo>
                  <a:lnTo>
                    <a:pt x="17499" y="47575"/>
                  </a:lnTo>
                  <a:lnTo>
                    <a:pt x="15347" y="47575"/>
                  </a:lnTo>
                  <a:lnTo>
                    <a:pt x="15347" y="54032"/>
                  </a:lnTo>
                  <a:lnTo>
                    <a:pt x="13195" y="54032"/>
                  </a:lnTo>
                  <a:lnTo>
                    <a:pt x="13195" y="62641"/>
                  </a:lnTo>
                  <a:lnTo>
                    <a:pt x="11042" y="62641"/>
                  </a:lnTo>
                  <a:lnTo>
                    <a:pt x="11042" y="71250"/>
                  </a:lnTo>
                  <a:lnTo>
                    <a:pt x="8890" y="71250"/>
                  </a:lnTo>
                  <a:lnTo>
                    <a:pt x="8890" y="49728"/>
                  </a:lnTo>
                  <a:lnTo>
                    <a:pt x="6738" y="49728"/>
                  </a:lnTo>
                  <a:lnTo>
                    <a:pt x="6738" y="45423"/>
                  </a:lnTo>
                  <a:lnTo>
                    <a:pt x="2433" y="45423"/>
                  </a:lnTo>
                  <a:lnTo>
                    <a:pt x="2433" y="49728"/>
                  </a:lnTo>
                  <a:lnTo>
                    <a:pt x="281" y="49728"/>
                  </a:lnTo>
                  <a:lnTo>
                    <a:pt x="281" y="41118"/>
                  </a:lnTo>
                  <a:lnTo>
                    <a:pt x="2433" y="41118"/>
                  </a:lnTo>
                  <a:lnTo>
                    <a:pt x="2433" y="30357"/>
                  </a:lnTo>
                  <a:lnTo>
                    <a:pt x="4586" y="30357"/>
                  </a:lnTo>
                  <a:lnTo>
                    <a:pt x="4586" y="26052"/>
                  </a:lnTo>
                  <a:lnTo>
                    <a:pt x="6738" y="26052"/>
                  </a:lnTo>
                  <a:lnTo>
                    <a:pt x="6738" y="19596"/>
                  </a:lnTo>
                  <a:lnTo>
                    <a:pt x="8890" y="19596"/>
                  </a:lnTo>
                  <a:lnTo>
                    <a:pt x="8890" y="15291"/>
                  </a:lnTo>
                  <a:lnTo>
                    <a:pt x="11042" y="15291"/>
                  </a:lnTo>
                  <a:lnTo>
                    <a:pt x="11042" y="13139"/>
                  </a:lnTo>
                  <a:lnTo>
                    <a:pt x="13195" y="13139"/>
                  </a:lnTo>
                  <a:lnTo>
                    <a:pt x="13195" y="8834"/>
                  </a:lnTo>
                  <a:lnTo>
                    <a:pt x="15347" y="8834"/>
                  </a:lnTo>
                  <a:lnTo>
                    <a:pt x="15347" y="4530"/>
                  </a:lnTo>
                  <a:lnTo>
                    <a:pt x="17499" y="4530"/>
                  </a:lnTo>
                  <a:close/>
                </a:path>
              </a:pathLst>
            </a:custGeom>
            <a:solidFill>
              <a:srgbClr val="795D5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5C90037B-F061-D6F9-8314-A4EF7FD39EA6}"/>
                </a:ext>
              </a:extLst>
            </p:cNvPr>
            <p:cNvSpPr/>
            <p:nvPr/>
          </p:nvSpPr>
          <p:spPr>
            <a:xfrm>
              <a:off x="11925859" y="8039815"/>
              <a:ext cx="8609" cy="133441"/>
            </a:xfrm>
            <a:custGeom>
              <a:avLst/>
              <a:gdLst>
                <a:gd name="connsiteX0" fmla="*/ 2419 w 8609"/>
                <a:gd name="connsiteY0" fmla="*/ 273 h 133441"/>
                <a:gd name="connsiteX1" fmla="*/ 4572 w 8609"/>
                <a:gd name="connsiteY1" fmla="*/ 273 h 133441"/>
                <a:gd name="connsiteX2" fmla="*/ 4572 w 8609"/>
                <a:gd name="connsiteY2" fmla="*/ 4578 h 133441"/>
                <a:gd name="connsiteX3" fmla="*/ 6724 w 8609"/>
                <a:gd name="connsiteY3" fmla="*/ 4578 h 133441"/>
                <a:gd name="connsiteX4" fmla="*/ 6724 w 8609"/>
                <a:gd name="connsiteY4" fmla="*/ 15339 h 133441"/>
                <a:gd name="connsiteX5" fmla="*/ 8876 w 8609"/>
                <a:gd name="connsiteY5" fmla="*/ 15339 h 133441"/>
                <a:gd name="connsiteX6" fmla="*/ 8876 w 8609"/>
                <a:gd name="connsiteY6" fmla="*/ 54080 h 133441"/>
                <a:gd name="connsiteX7" fmla="*/ 6724 w 8609"/>
                <a:gd name="connsiteY7" fmla="*/ 54080 h 133441"/>
                <a:gd name="connsiteX8" fmla="*/ 6724 w 8609"/>
                <a:gd name="connsiteY8" fmla="*/ 129410 h 133441"/>
                <a:gd name="connsiteX9" fmla="*/ 8876 w 8609"/>
                <a:gd name="connsiteY9" fmla="*/ 129410 h 133441"/>
                <a:gd name="connsiteX10" fmla="*/ 8876 w 8609"/>
                <a:gd name="connsiteY10" fmla="*/ 133715 h 133441"/>
                <a:gd name="connsiteX11" fmla="*/ 6724 w 8609"/>
                <a:gd name="connsiteY11" fmla="*/ 133715 h 133441"/>
                <a:gd name="connsiteX12" fmla="*/ 6724 w 8609"/>
                <a:gd name="connsiteY12" fmla="*/ 131562 h 133441"/>
                <a:gd name="connsiteX13" fmla="*/ 4572 w 8609"/>
                <a:gd name="connsiteY13" fmla="*/ 131562 h 133441"/>
                <a:gd name="connsiteX14" fmla="*/ 4572 w 8609"/>
                <a:gd name="connsiteY14" fmla="*/ 125106 h 133441"/>
                <a:gd name="connsiteX15" fmla="*/ 2419 w 8609"/>
                <a:gd name="connsiteY15" fmla="*/ 125106 h 133441"/>
                <a:gd name="connsiteX16" fmla="*/ 2419 w 8609"/>
                <a:gd name="connsiteY16" fmla="*/ 120801 h 133441"/>
                <a:gd name="connsiteX17" fmla="*/ 267 w 8609"/>
                <a:gd name="connsiteY17" fmla="*/ 120801 h 133441"/>
                <a:gd name="connsiteX18" fmla="*/ 267 w 8609"/>
                <a:gd name="connsiteY18" fmla="*/ 15339 h 133441"/>
                <a:gd name="connsiteX19" fmla="*/ 2419 w 8609"/>
                <a:gd name="connsiteY19" fmla="*/ 15339 h 13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09" h="133441">
                  <a:moveTo>
                    <a:pt x="2419" y="273"/>
                  </a:moveTo>
                  <a:lnTo>
                    <a:pt x="4572" y="273"/>
                  </a:lnTo>
                  <a:lnTo>
                    <a:pt x="4572" y="4578"/>
                  </a:lnTo>
                  <a:lnTo>
                    <a:pt x="6724" y="4578"/>
                  </a:lnTo>
                  <a:lnTo>
                    <a:pt x="6724" y="15339"/>
                  </a:lnTo>
                  <a:lnTo>
                    <a:pt x="8876" y="15339"/>
                  </a:lnTo>
                  <a:lnTo>
                    <a:pt x="8876" y="54080"/>
                  </a:lnTo>
                  <a:lnTo>
                    <a:pt x="6724" y="54080"/>
                  </a:lnTo>
                  <a:lnTo>
                    <a:pt x="6724" y="129410"/>
                  </a:lnTo>
                  <a:lnTo>
                    <a:pt x="8876" y="129410"/>
                  </a:lnTo>
                  <a:lnTo>
                    <a:pt x="8876" y="133715"/>
                  </a:lnTo>
                  <a:lnTo>
                    <a:pt x="6724" y="133715"/>
                  </a:lnTo>
                  <a:lnTo>
                    <a:pt x="6724" y="131562"/>
                  </a:lnTo>
                  <a:lnTo>
                    <a:pt x="4572" y="131562"/>
                  </a:lnTo>
                  <a:lnTo>
                    <a:pt x="4572" y="125106"/>
                  </a:lnTo>
                  <a:lnTo>
                    <a:pt x="2419" y="125106"/>
                  </a:lnTo>
                  <a:lnTo>
                    <a:pt x="2419" y="120801"/>
                  </a:lnTo>
                  <a:lnTo>
                    <a:pt x="267" y="120801"/>
                  </a:lnTo>
                  <a:lnTo>
                    <a:pt x="267" y="15339"/>
                  </a:lnTo>
                  <a:lnTo>
                    <a:pt x="2419" y="15339"/>
                  </a:lnTo>
                  <a:close/>
                </a:path>
              </a:pathLst>
            </a:custGeom>
            <a:solidFill>
              <a:srgbClr val="A36B4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76946501-25F8-6789-271E-D61989577FED}"/>
                </a:ext>
              </a:extLst>
            </p:cNvPr>
            <p:cNvSpPr/>
            <p:nvPr/>
          </p:nvSpPr>
          <p:spPr>
            <a:xfrm>
              <a:off x="12192742" y="8108688"/>
              <a:ext cx="34436" cy="32284"/>
            </a:xfrm>
            <a:custGeom>
              <a:avLst/>
              <a:gdLst>
                <a:gd name="connsiteX0" fmla="*/ 11156 w 34436"/>
                <a:gd name="connsiteY0" fmla="*/ 305 h 32284"/>
                <a:gd name="connsiteX1" fmla="*/ 21918 w 34436"/>
                <a:gd name="connsiteY1" fmla="*/ 305 h 32284"/>
                <a:gd name="connsiteX2" fmla="*/ 21918 w 34436"/>
                <a:gd name="connsiteY2" fmla="*/ 2457 h 32284"/>
                <a:gd name="connsiteX3" fmla="*/ 28375 w 34436"/>
                <a:gd name="connsiteY3" fmla="*/ 2457 h 32284"/>
                <a:gd name="connsiteX4" fmla="*/ 28375 w 34436"/>
                <a:gd name="connsiteY4" fmla="*/ 4610 h 32284"/>
                <a:gd name="connsiteX5" fmla="*/ 30527 w 34436"/>
                <a:gd name="connsiteY5" fmla="*/ 4610 h 32284"/>
                <a:gd name="connsiteX6" fmla="*/ 30527 w 34436"/>
                <a:gd name="connsiteY6" fmla="*/ 6762 h 32284"/>
                <a:gd name="connsiteX7" fmla="*/ 32679 w 34436"/>
                <a:gd name="connsiteY7" fmla="*/ 6762 h 32284"/>
                <a:gd name="connsiteX8" fmla="*/ 32679 w 34436"/>
                <a:gd name="connsiteY8" fmla="*/ 8914 h 32284"/>
                <a:gd name="connsiteX9" fmla="*/ 34832 w 34436"/>
                <a:gd name="connsiteY9" fmla="*/ 8914 h 32284"/>
                <a:gd name="connsiteX10" fmla="*/ 34832 w 34436"/>
                <a:gd name="connsiteY10" fmla="*/ 19676 h 32284"/>
                <a:gd name="connsiteX11" fmla="*/ 32679 w 34436"/>
                <a:gd name="connsiteY11" fmla="*/ 19676 h 32284"/>
                <a:gd name="connsiteX12" fmla="*/ 32679 w 34436"/>
                <a:gd name="connsiteY12" fmla="*/ 21828 h 32284"/>
                <a:gd name="connsiteX13" fmla="*/ 30527 w 34436"/>
                <a:gd name="connsiteY13" fmla="*/ 21828 h 32284"/>
                <a:gd name="connsiteX14" fmla="*/ 30527 w 34436"/>
                <a:gd name="connsiteY14" fmla="*/ 26132 h 32284"/>
                <a:gd name="connsiteX15" fmla="*/ 28375 w 34436"/>
                <a:gd name="connsiteY15" fmla="*/ 26132 h 32284"/>
                <a:gd name="connsiteX16" fmla="*/ 28375 w 34436"/>
                <a:gd name="connsiteY16" fmla="*/ 28285 h 32284"/>
                <a:gd name="connsiteX17" fmla="*/ 24070 w 34436"/>
                <a:gd name="connsiteY17" fmla="*/ 28285 h 32284"/>
                <a:gd name="connsiteX18" fmla="*/ 24070 w 34436"/>
                <a:gd name="connsiteY18" fmla="*/ 30437 h 32284"/>
                <a:gd name="connsiteX19" fmla="*/ 21918 w 34436"/>
                <a:gd name="connsiteY19" fmla="*/ 30437 h 32284"/>
                <a:gd name="connsiteX20" fmla="*/ 21918 w 34436"/>
                <a:gd name="connsiteY20" fmla="*/ 32589 h 32284"/>
                <a:gd name="connsiteX21" fmla="*/ 9004 w 34436"/>
                <a:gd name="connsiteY21" fmla="*/ 32589 h 32284"/>
                <a:gd name="connsiteX22" fmla="*/ 9004 w 34436"/>
                <a:gd name="connsiteY22" fmla="*/ 30437 h 32284"/>
                <a:gd name="connsiteX23" fmla="*/ 6852 w 34436"/>
                <a:gd name="connsiteY23" fmla="*/ 30437 h 32284"/>
                <a:gd name="connsiteX24" fmla="*/ 6852 w 34436"/>
                <a:gd name="connsiteY24" fmla="*/ 28285 h 32284"/>
                <a:gd name="connsiteX25" fmla="*/ 4700 w 34436"/>
                <a:gd name="connsiteY25" fmla="*/ 28285 h 32284"/>
                <a:gd name="connsiteX26" fmla="*/ 4700 w 34436"/>
                <a:gd name="connsiteY26" fmla="*/ 26132 h 32284"/>
                <a:gd name="connsiteX27" fmla="*/ 2547 w 34436"/>
                <a:gd name="connsiteY27" fmla="*/ 26132 h 32284"/>
                <a:gd name="connsiteX28" fmla="*/ 2547 w 34436"/>
                <a:gd name="connsiteY28" fmla="*/ 23980 h 32284"/>
                <a:gd name="connsiteX29" fmla="*/ 395 w 34436"/>
                <a:gd name="connsiteY29" fmla="*/ 23980 h 32284"/>
                <a:gd name="connsiteX30" fmla="*/ 395 w 34436"/>
                <a:gd name="connsiteY30" fmla="*/ 11066 h 32284"/>
                <a:gd name="connsiteX31" fmla="*/ 2547 w 34436"/>
                <a:gd name="connsiteY31" fmla="*/ 11066 h 32284"/>
                <a:gd name="connsiteX32" fmla="*/ 2547 w 34436"/>
                <a:gd name="connsiteY32" fmla="*/ 6762 h 32284"/>
                <a:gd name="connsiteX33" fmla="*/ 6852 w 34436"/>
                <a:gd name="connsiteY33" fmla="*/ 6762 h 32284"/>
                <a:gd name="connsiteX34" fmla="*/ 6852 w 34436"/>
                <a:gd name="connsiteY34" fmla="*/ 4610 h 32284"/>
                <a:gd name="connsiteX35" fmla="*/ 9004 w 34436"/>
                <a:gd name="connsiteY35" fmla="*/ 4610 h 32284"/>
                <a:gd name="connsiteX36" fmla="*/ 9004 w 34436"/>
                <a:gd name="connsiteY36" fmla="*/ 2457 h 32284"/>
                <a:gd name="connsiteX37" fmla="*/ 11156 w 34436"/>
                <a:gd name="connsiteY37" fmla="*/ 2457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436" h="32284">
                  <a:moveTo>
                    <a:pt x="11156" y="305"/>
                  </a:moveTo>
                  <a:lnTo>
                    <a:pt x="21918" y="305"/>
                  </a:lnTo>
                  <a:lnTo>
                    <a:pt x="21918" y="2457"/>
                  </a:lnTo>
                  <a:lnTo>
                    <a:pt x="28375" y="2457"/>
                  </a:lnTo>
                  <a:lnTo>
                    <a:pt x="28375" y="4610"/>
                  </a:lnTo>
                  <a:lnTo>
                    <a:pt x="30527" y="4610"/>
                  </a:lnTo>
                  <a:lnTo>
                    <a:pt x="30527" y="6762"/>
                  </a:lnTo>
                  <a:lnTo>
                    <a:pt x="32679" y="6762"/>
                  </a:lnTo>
                  <a:lnTo>
                    <a:pt x="32679" y="8914"/>
                  </a:lnTo>
                  <a:lnTo>
                    <a:pt x="34832" y="8914"/>
                  </a:lnTo>
                  <a:lnTo>
                    <a:pt x="34832" y="19676"/>
                  </a:lnTo>
                  <a:lnTo>
                    <a:pt x="32679" y="19676"/>
                  </a:lnTo>
                  <a:lnTo>
                    <a:pt x="32679" y="21828"/>
                  </a:lnTo>
                  <a:lnTo>
                    <a:pt x="30527" y="21828"/>
                  </a:lnTo>
                  <a:lnTo>
                    <a:pt x="30527" y="26132"/>
                  </a:lnTo>
                  <a:lnTo>
                    <a:pt x="28375" y="26132"/>
                  </a:lnTo>
                  <a:lnTo>
                    <a:pt x="28375" y="28285"/>
                  </a:lnTo>
                  <a:lnTo>
                    <a:pt x="24070" y="28285"/>
                  </a:lnTo>
                  <a:lnTo>
                    <a:pt x="24070" y="30437"/>
                  </a:lnTo>
                  <a:lnTo>
                    <a:pt x="21918" y="30437"/>
                  </a:lnTo>
                  <a:lnTo>
                    <a:pt x="21918" y="32589"/>
                  </a:lnTo>
                  <a:lnTo>
                    <a:pt x="9004" y="32589"/>
                  </a:lnTo>
                  <a:lnTo>
                    <a:pt x="9004" y="30437"/>
                  </a:lnTo>
                  <a:lnTo>
                    <a:pt x="6852" y="30437"/>
                  </a:lnTo>
                  <a:lnTo>
                    <a:pt x="6852" y="28285"/>
                  </a:lnTo>
                  <a:lnTo>
                    <a:pt x="4700" y="28285"/>
                  </a:lnTo>
                  <a:lnTo>
                    <a:pt x="4700" y="26132"/>
                  </a:lnTo>
                  <a:lnTo>
                    <a:pt x="2547" y="26132"/>
                  </a:lnTo>
                  <a:lnTo>
                    <a:pt x="2547" y="23980"/>
                  </a:lnTo>
                  <a:lnTo>
                    <a:pt x="395" y="23980"/>
                  </a:lnTo>
                  <a:lnTo>
                    <a:pt x="395" y="11066"/>
                  </a:lnTo>
                  <a:lnTo>
                    <a:pt x="2547" y="11066"/>
                  </a:lnTo>
                  <a:lnTo>
                    <a:pt x="2547" y="6762"/>
                  </a:lnTo>
                  <a:lnTo>
                    <a:pt x="6852" y="6762"/>
                  </a:lnTo>
                  <a:lnTo>
                    <a:pt x="6852" y="4610"/>
                  </a:lnTo>
                  <a:lnTo>
                    <a:pt x="9004" y="4610"/>
                  </a:lnTo>
                  <a:lnTo>
                    <a:pt x="9004" y="2457"/>
                  </a:lnTo>
                  <a:lnTo>
                    <a:pt x="11156" y="2457"/>
                  </a:lnTo>
                  <a:close/>
                </a:path>
              </a:pathLst>
            </a:custGeom>
            <a:solidFill>
              <a:srgbClr val="1D1318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8D5E5732-5F18-9A8A-D291-7A41340DD77E}"/>
                </a:ext>
              </a:extLst>
            </p:cNvPr>
            <p:cNvSpPr/>
            <p:nvPr/>
          </p:nvSpPr>
          <p:spPr>
            <a:xfrm>
              <a:off x="12991240" y="9034171"/>
              <a:ext cx="90396" cy="43045"/>
            </a:xfrm>
            <a:custGeom>
              <a:avLst/>
              <a:gdLst>
                <a:gd name="connsiteX0" fmla="*/ 30907 w 90396"/>
                <a:gd name="connsiteY0" fmla="*/ 735 h 43045"/>
                <a:gd name="connsiteX1" fmla="*/ 33059 w 90396"/>
                <a:gd name="connsiteY1" fmla="*/ 735 h 43045"/>
                <a:gd name="connsiteX2" fmla="*/ 33059 w 90396"/>
                <a:gd name="connsiteY2" fmla="*/ 5040 h 43045"/>
                <a:gd name="connsiteX3" fmla="*/ 37364 w 90396"/>
                <a:gd name="connsiteY3" fmla="*/ 5040 h 43045"/>
                <a:gd name="connsiteX4" fmla="*/ 37364 w 90396"/>
                <a:gd name="connsiteY4" fmla="*/ 7192 h 43045"/>
                <a:gd name="connsiteX5" fmla="*/ 39516 w 90396"/>
                <a:gd name="connsiteY5" fmla="*/ 7192 h 43045"/>
                <a:gd name="connsiteX6" fmla="*/ 39516 w 90396"/>
                <a:gd name="connsiteY6" fmla="*/ 9344 h 43045"/>
                <a:gd name="connsiteX7" fmla="*/ 41668 w 90396"/>
                <a:gd name="connsiteY7" fmla="*/ 9344 h 43045"/>
                <a:gd name="connsiteX8" fmla="*/ 41668 w 90396"/>
                <a:gd name="connsiteY8" fmla="*/ 11496 h 43045"/>
                <a:gd name="connsiteX9" fmla="*/ 39516 w 90396"/>
                <a:gd name="connsiteY9" fmla="*/ 11496 h 43045"/>
                <a:gd name="connsiteX10" fmla="*/ 39516 w 90396"/>
                <a:gd name="connsiteY10" fmla="*/ 15801 h 43045"/>
                <a:gd name="connsiteX11" fmla="*/ 43821 w 90396"/>
                <a:gd name="connsiteY11" fmla="*/ 15801 h 43045"/>
                <a:gd name="connsiteX12" fmla="*/ 43821 w 90396"/>
                <a:gd name="connsiteY12" fmla="*/ 13649 h 43045"/>
                <a:gd name="connsiteX13" fmla="*/ 45973 w 90396"/>
                <a:gd name="connsiteY13" fmla="*/ 13649 h 43045"/>
                <a:gd name="connsiteX14" fmla="*/ 45973 w 90396"/>
                <a:gd name="connsiteY14" fmla="*/ 20106 h 43045"/>
                <a:gd name="connsiteX15" fmla="*/ 48125 w 90396"/>
                <a:gd name="connsiteY15" fmla="*/ 20106 h 43045"/>
                <a:gd name="connsiteX16" fmla="*/ 48125 w 90396"/>
                <a:gd name="connsiteY16" fmla="*/ 26562 h 43045"/>
                <a:gd name="connsiteX17" fmla="*/ 50278 w 90396"/>
                <a:gd name="connsiteY17" fmla="*/ 26562 h 43045"/>
                <a:gd name="connsiteX18" fmla="*/ 50278 w 90396"/>
                <a:gd name="connsiteY18" fmla="*/ 28715 h 43045"/>
                <a:gd name="connsiteX19" fmla="*/ 52430 w 90396"/>
                <a:gd name="connsiteY19" fmla="*/ 28715 h 43045"/>
                <a:gd name="connsiteX20" fmla="*/ 52430 w 90396"/>
                <a:gd name="connsiteY20" fmla="*/ 30867 h 43045"/>
                <a:gd name="connsiteX21" fmla="*/ 61039 w 90396"/>
                <a:gd name="connsiteY21" fmla="*/ 30867 h 43045"/>
                <a:gd name="connsiteX22" fmla="*/ 61039 w 90396"/>
                <a:gd name="connsiteY22" fmla="*/ 28715 h 43045"/>
                <a:gd name="connsiteX23" fmla="*/ 76105 w 90396"/>
                <a:gd name="connsiteY23" fmla="*/ 28715 h 43045"/>
                <a:gd name="connsiteX24" fmla="*/ 76105 w 90396"/>
                <a:gd name="connsiteY24" fmla="*/ 24410 h 43045"/>
                <a:gd name="connsiteX25" fmla="*/ 78257 w 90396"/>
                <a:gd name="connsiteY25" fmla="*/ 24410 h 43045"/>
                <a:gd name="connsiteX26" fmla="*/ 78257 w 90396"/>
                <a:gd name="connsiteY26" fmla="*/ 22258 h 43045"/>
                <a:gd name="connsiteX27" fmla="*/ 80410 w 90396"/>
                <a:gd name="connsiteY27" fmla="*/ 22258 h 43045"/>
                <a:gd name="connsiteX28" fmla="*/ 80410 w 90396"/>
                <a:gd name="connsiteY28" fmla="*/ 17953 h 43045"/>
                <a:gd name="connsiteX29" fmla="*/ 84714 w 90396"/>
                <a:gd name="connsiteY29" fmla="*/ 17953 h 43045"/>
                <a:gd name="connsiteX30" fmla="*/ 84714 w 90396"/>
                <a:gd name="connsiteY30" fmla="*/ 20106 h 43045"/>
                <a:gd name="connsiteX31" fmla="*/ 91171 w 90396"/>
                <a:gd name="connsiteY31" fmla="*/ 20106 h 43045"/>
                <a:gd name="connsiteX32" fmla="*/ 91171 w 90396"/>
                <a:gd name="connsiteY32" fmla="*/ 22258 h 43045"/>
                <a:gd name="connsiteX33" fmla="*/ 89019 w 90396"/>
                <a:gd name="connsiteY33" fmla="*/ 22258 h 43045"/>
                <a:gd name="connsiteX34" fmla="*/ 89019 w 90396"/>
                <a:gd name="connsiteY34" fmla="*/ 24410 h 43045"/>
                <a:gd name="connsiteX35" fmla="*/ 86866 w 90396"/>
                <a:gd name="connsiteY35" fmla="*/ 24410 h 43045"/>
                <a:gd name="connsiteX36" fmla="*/ 86866 w 90396"/>
                <a:gd name="connsiteY36" fmla="*/ 26562 h 43045"/>
                <a:gd name="connsiteX37" fmla="*/ 82562 w 90396"/>
                <a:gd name="connsiteY37" fmla="*/ 26562 h 43045"/>
                <a:gd name="connsiteX38" fmla="*/ 82562 w 90396"/>
                <a:gd name="connsiteY38" fmla="*/ 28715 h 43045"/>
                <a:gd name="connsiteX39" fmla="*/ 80410 w 90396"/>
                <a:gd name="connsiteY39" fmla="*/ 28715 h 43045"/>
                <a:gd name="connsiteX40" fmla="*/ 80410 w 90396"/>
                <a:gd name="connsiteY40" fmla="*/ 30867 h 43045"/>
                <a:gd name="connsiteX41" fmla="*/ 76105 w 90396"/>
                <a:gd name="connsiteY41" fmla="*/ 30867 h 43045"/>
                <a:gd name="connsiteX42" fmla="*/ 76105 w 90396"/>
                <a:gd name="connsiteY42" fmla="*/ 33019 h 43045"/>
                <a:gd name="connsiteX43" fmla="*/ 71800 w 90396"/>
                <a:gd name="connsiteY43" fmla="*/ 33019 h 43045"/>
                <a:gd name="connsiteX44" fmla="*/ 71800 w 90396"/>
                <a:gd name="connsiteY44" fmla="*/ 37324 h 43045"/>
                <a:gd name="connsiteX45" fmla="*/ 63191 w 90396"/>
                <a:gd name="connsiteY45" fmla="*/ 37324 h 43045"/>
                <a:gd name="connsiteX46" fmla="*/ 63191 w 90396"/>
                <a:gd name="connsiteY46" fmla="*/ 39476 h 43045"/>
                <a:gd name="connsiteX47" fmla="*/ 61039 w 90396"/>
                <a:gd name="connsiteY47" fmla="*/ 39476 h 43045"/>
                <a:gd name="connsiteX48" fmla="*/ 61039 w 90396"/>
                <a:gd name="connsiteY48" fmla="*/ 41628 h 43045"/>
                <a:gd name="connsiteX49" fmla="*/ 54582 w 90396"/>
                <a:gd name="connsiteY49" fmla="*/ 41628 h 43045"/>
                <a:gd name="connsiteX50" fmla="*/ 54582 w 90396"/>
                <a:gd name="connsiteY50" fmla="*/ 43781 h 43045"/>
                <a:gd name="connsiteX51" fmla="*/ 41668 w 90396"/>
                <a:gd name="connsiteY51" fmla="*/ 43781 h 43045"/>
                <a:gd name="connsiteX52" fmla="*/ 41668 w 90396"/>
                <a:gd name="connsiteY52" fmla="*/ 22258 h 43045"/>
                <a:gd name="connsiteX53" fmla="*/ 39516 w 90396"/>
                <a:gd name="connsiteY53" fmla="*/ 22258 h 43045"/>
                <a:gd name="connsiteX54" fmla="*/ 39516 w 90396"/>
                <a:gd name="connsiteY54" fmla="*/ 20106 h 43045"/>
                <a:gd name="connsiteX55" fmla="*/ 35212 w 90396"/>
                <a:gd name="connsiteY55" fmla="*/ 20106 h 43045"/>
                <a:gd name="connsiteX56" fmla="*/ 35212 w 90396"/>
                <a:gd name="connsiteY56" fmla="*/ 17953 h 43045"/>
                <a:gd name="connsiteX57" fmla="*/ 33059 w 90396"/>
                <a:gd name="connsiteY57" fmla="*/ 17953 h 43045"/>
                <a:gd name="connsiteX58" fmla="*/ 33059 w 90396"/>
                <a:gd name="connsiteY58" fmla="*/ 15801 h 43045"/>
                <a:gd name="connsiteX59" fmla="*/ 775 w 90396"/>
                <a:gd name="connsiteY59" fmla="*/ 15801 h 43045"/>
                <a:gd name="connsiteX60" fmla="*/ 775 w 90396"/>
                <a:gd name="connsiteY60" fmla="*/ 7192 h 43045"/>
                <a:gd name="connsiteX61" fmla="*/ 2927 w 90396"/>
                <a:gd name="connsiteY61" fmla="*/ 7192 h 43045"/>
                <a:gd name="connsiteX62" fmla="*/ 2927 w 90396"/>
                <a:gd name="connsiteY62" fmla="*/ 13649 h 43045"/>
                <a:gd name="connsiteX63" fmla="*/ 17993 w 90396"/>
                <a:gd name="connsiteY63" fmla="*/ 13649 h 43045"/>
                <a:gd name="connsiteX64" fmla="*/ 17993 w 90396"/>
                <a:gd name="connsiteY64" fmla="*/ 11496 h 43045"/>
                <a:gd name="connsiteX65" fmla="*/ 26602 w 90396"/>
                <a:gd name="connsiteY65" fmla="*/ 11496 h 43045"/>
                <a:gd name="connsiteX66" fmla="*/ 26602 w 90396"/>
                <a:gd name="connsiteY66" fmla="*/ 9344 h 43045"/>
                <a:gd name="connsiteX67" fmla="*/ 28755 w 90396"/>
                <a:gd name="connsiteY67" fmla="*/ 9344 h 43045"/>
                <a:gd name="connsiteX68" fmla="*/ 28755 w 90396"/>
                <a:gd name="connsiteY68" fmla="*/ 5040 h 43045"/>
                <a:gd name="connsiteX69" fmla="*/ 30907 w 90396"/>
                <a:gd name="connsiteY69" fmla="*/ 5040 h 43045"/>
                <a:gd name="connsiteX70" fmla="*/ 48125 w 90396"/>
                <a:gd name="connsiteY70" fmla="*/ 17953 h 43045"/>
                <a:gd name="connsiteX71" fmla="*/ 50278 w 90396"/>
                <a:gd name="connsiteY71" fmla="*/ 17953 h 43045"/>
                <a:gd name="connsiteX72" fmla="*/ 50278 w 90396"/>
                <a:gd name="connsiteY72" fmla="*/ 20106 h 43045"/>
                <a:gd name="connsiteX73" fmla="*/ 48125 w 90396"/>
                <a:gd name="connsiteY73" fmla="*/ 20106 h 4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0396" h="43045">
                  <a:moveTo>
                    <a:pt x="30907" y="735"/>
                  </a:moveTo>
                  <a:lnTo>
                    <a:pt x="33059" y="735"/>
                  </a:lnTo>
                  <a:lnTo>
                    <a:pt x="33059" y="5040"/>
                  </a:lnTo>
                  <a:lnTo>
                    <a:pt x="37364" y="5040"/>
                  </a:lnTo>
                  <a:lnTo>
                    <a:pt x="37364" y="7192"/>
                  </a:lnTo>
                  <a:lnTo>
                    <a:pt x="39516" y="7192"/>
                  </a:lnTo>
                  <a:lnTo>
                    <a:pt x="39516" y="9344"/>
                  </a:lnTo>
                  <a:lnTo>
                    <a:pt x="41668" y="9344"/>
                  </a:lnTo>
                  <a:lnTo>
                    <a:pt x="41668" y="11496"/>
                  </a:lnTo>
                  <a:lnTo>
                    <a:pt x="39516" y="11496"/>
                  </a:lnTo>
                  <a:lnTo>
                    <a:pt x="39516" y="15801"/>
                  </a:lnTo>
                  <a:lnTo>
                    <a:pt x="43821" y="15801"/>
                  </a:lnTo>
                  <a:lnTo>
                    <a:pt x="43821" y="13649"/>
                  </a:lnTo>
                  <a:lnTo>
                    <a:pt x="45973" y="13649"/>
                  </a:lnTo>
                  <a:lnTo>
                    <a:pt x="45973" y="20106"/>
                  </a:lnTo>
                  <a:lnTo>
                    <a:pt x="48125" y="20106"/>
                  </a:lnTo>
                  <a:lnTo>
                    <a:pt x="48125" y="26562"/>
                  </a:lnTo>
                  <a:lnTo>
                    <a:pt x="50278" y="26562"/>
                  </a:lnTo>
                  <a:lnTo>
                    <a:pt x="50278" y="28715"/>
                  </a:lnTo>
                  <a:lnTo>
                    <a:pt x="52430" y="28715"/>
                  </a:lnTo>
                  <a:lnTo>
                    <a:pt x="52430" y="30867"/>
                  </a:lnTo>
                  <a:lnTo>
                    <a:pt x="61039" y="30867"/>
                  </a:lnTo>
                  <a:lnTo>
                    <a:pt x="61039" y="28715"/>
                  </a:lnTo>
                  <a:lnTo>
                    <a:pt x="76105" y="28715"/>
                  </a:lnTo>
                  <a:lnTo>
                    <a:pt x="76105" y="24410"/>
                  </a:lnTo>
                  <a:lnTo>
                    <a:pt x="78257" y="24410"/>
                  </a:lnTo>
                  <a:lnTo>
                    <a:pt x="78257" y="22258"/>
                  </a:lnTo>
                  <a:lnTo>
                    <a:pt x="80410" y="22258"/>
                  </a:lnTo>
                  <a:lnTo>
                    <a:pt x="80410" y="17953"/>
                  </a:lnTo>
                  <a:lnTo>
                    <a:pt x="84714" y="17953"/>
                  </a:lnTo>
                  <a:lnTo>
                    <a:pt x="84714" y="20106"/>
                  </a:lnTo>
                  <a:lnTo>
                    <a:pt x="91171" y="20106"/>
                  </a:lnTo>
                  <a:lnTo>
                    <a:pt x="91171" y="22258"/>
                  </a:lnTo>
                  <a:lnTo>
                    <a:pt x="89019" y="22258"/>
                  </a:lnTo>
                  <a:lnTo>
                    <a:pt x="89019" y="24410"/>
                  </a:lnTo>
                  <a:lnTo>
                    <a:pt x="86866" y="24410"/>
                  </a:lnTo>
                  <a:lnTo>
                    <a:pt x="86866" y="26562"/>
                  </a:lnTo>
                  <a:lnTo>
                    <a:pt x="82562" y="26562"/>
                  </a:lnTo>
                  <a:lnTo>
                    <a:pt x="82562" y="28715"/>
                  </a:lnTo>
                  <a:lnTo>
                    <a:pt x="80410" y="28715"/>
                  </a:lnTo>
                  <a:lnTo>
                    <a:pt x="80410" y="30867"/>
                  </a:lnTo>
                  <a:lnTo>
                    <a:pt x="76105" y="30867"/>
                  </a:lnTo>
                  <a:lnTo>
                    <a:pt x="76105" y="33019"/>
                  </a:lnTo>
                  <a:lnTo>
                    <a:pt x="71800" y="33019"/>
                  </a:lnTo>
                  <a:lnTo>
                    <a:pt x="71800" y="37324"/>
                  </a:lnTo>
                  <a:lnTo>
                    <a:pt x="63191" y="37324"/>
                  </a:lnTo>
                  <a:lnTo>
                    <a:pt x="63191" y="39476"/>
                  </a:lnTo>
                  <a:lnTo>
                    <a:pt x="61039" y="39476"/>
                  </a:lnTo>
                  <a:lnTo>
                    <a:pt x="61039" y="41628"/>
                  </a:lnTo>
                  <a:lnTo>
                    <a:pt x="54582" y="41628"/>
                  </a:lnTo>
                  <a:lnTo>
                    <a:pt x="54582" y="43781"/>
                  </a:lnTo>
                  <a:lnTo>
                    <a:pt x="41668" y="43781"/>
                  </a:lnTo>
                  <a:lnTo>
                    <a:pt x="41668" y="22258"/>
                  </a:lnTo>
                  <a:lnTo>
                    <a:pt x="39516" y="22258"/>
                  </a:lnTo>
                  <a:lnTo>
                    <a:pt x="39516" y="20106"/>
                  </a:lnTo>
                  <a:lnTo>
                    <a:pt x="35212" y="20106"/>
                  </a:lnTo>
                  <a:lnTo>
                    <a:pt x="35212" y="17953"/>
                  </a:lnTo>
                  <a:lnTo>
                    <a:pt x="33059" y="17953"/>
                  </a:lnTo>
                  <a:lnTo>
                    <a:pt x="33059" y="15801"/>
                  </a:lnTo>
                  <a:lnTo>
                    <a:pt x="775" y="15801"/>
                  </a:lnTo>
                  <a:lnTo>
                    <a:pt x="775" y="7192"/>
                  </a:lnTo>
                  <a:lnTo>
                    <a:pt x="2927" y="7192"/>
                  </a:lnTo>
                  <a:lnTo>
                    <a:pt x="2927" y="13649"/>
                  </a:lnTo>
                  <a:lnTo>
                    <a:pt x="17993" y="13649"/>
                  </a:lnTo>
                  <a:lnTo>
                    <a:pt x="17993" y="11496"/>
                  </a:lnTo>
                  <a:lnTo>
                    <a:pt x="26602" y="11496"/>
                  </a:lnTo>
                  <a:lnTo>
                    <a:pt x="26602" y="9344"/>
                  </a:lnTo>
                  <a:lnTo>
                    <a:pt x="28755" y="9344"/>
                  </a:lnTo>
                  <a:lnTo>
                    <a:pt x="28755" y="5040"/>
                  </a:lnTo>
                  <a:lnTo>
                    <a:pt x="30907" y="5040"/>
                  </a:lnTo>
                  <a:close/>
                  <a:moveTo>
                    <a:pt x="48125" y="17953"/>
                  </a:moveTo>
                  <a:lnTo>
                    <a:pt x="50278" y="17953"/>
                  </a:lnTo>
                  <a:lnTo>
                    <a:pt x="50278" y="20106"/>
                  </a:lnTo>
                  <a:lnTo>
                    <a:pt x="48125" y="20106"/>
                  </a:lnTo>
                  <a:close/>
                </a:path>
              </a:pathLst>
            </a:custGeom>
            <a:solidFill>
              <a:srgbClr val="EBB77C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131E6C8F-CDB8-D643-C57D-E792C604C217}"/>
                </a:ext>
              </a:extLst>
            </p:cNvPr>
            <p:cNvSpPr/>
            <p:nvPr/>
          </p:nvSpPr>
          <p:spPr>
            <a:xfrm>
              <a:off x="12717900" y="8788810"/>
              <a:ext cx="77482" cy="77482"/>
            </a:xfrm>
            <a:custGeom>
              <a:avLst/>
              <a:gdLst>
                <a:gd name="connsiteX0" fmla="*/ 65233 w 77482"/>
                <a:gd name="connsiteY0" fmla="*/ 621 h 77482"/>
                <a:gd name="connsiteX1" fmla="*/ 67385 w 77482"/>
                <a:gd name="connsiteY1" fmla="*/ 621 h 77482"/>
                <a:gd name="connsiteX2" fmla="*/ 67385 w 77482"/>
                <a:gd name="connsiteY2" fmla="*/ 2773 h 77482"/>
                <a:gd name="connsiteX3" fmla="*/ 73842 w 77482"/>
                <a:gd name="connsiteY3" fmla="*/ 2773 h 77482"/>
                <a:gd name="connsiteX4" fmla="*/ 73842 w 77482"/>
                <a:gd name="connsiteY4" fmla="*/ 17839 h 77482"/>
                <a:gd name="connsiteX5" fmla="*/ 75994 w 77482"/>
                <a:gd name="connsiteY5" fmla="*/ 17839 h 77482"/>
                <a:gd name="connsiteX6" fmla="*/ 75994 w 77482"/>
                <a:gd name="connsiteY6" fmla="*/ 22144 h 77482"/>
                <a:gd name="connsiteX7" fmla="*/ 73842 w 77482"/>
                <a:gd name="connsiteY7" fmla="*/ 22144 h 77482"/>
                <a:gd name="connsiteX8" fmla="*/ 73842 w 77482"/>
                <a:gd name="connsiteY8" fmla="*/ 24296 h 77482"/>
                <a:gd name="connsiteX9" fmla="*/ 75994 w 77482"/>
                <a:gd name="connsiteY9" fmla="*/ 24296 h 77482"/>
                <a:gd name="connsiteX10" fmla="*/ 75994 w 77482"/>
                <a:gd name="connsiteY10" fmla="*/ 30753 h 77482"/>
                <a:gd name="connsiteX11" fmla="*/ 78146 w 77482"/>
                <a:gd name="connsiteY11" fmla="*/ 30753 h 77482"/>
                <a:gd name="connsiteX12" fmla="*/ 78146 w 77482"/>
                <a:gd name="connsiteY12" fmla="*/ 32905 h 77482"/>
                <a:gd name="connsiteX13" fmla="*/ 75994 w 77482"/>
                <a:gd name="connsiteY13" fmla="*/ 32905 h 77482"/>
                <a:gd name="connsiteX14" fmla="*/ 75994 w 77482"/>
                <a:gd name="connsiteY14" fmla="*/ 35058 h 77482"/>
                <a:gd name="connsiteX15" fmla="*/ 73842 w 77482"/>
                <a:gd name="connsiteY15" fmla="*/ 35058 h 77482"/>
                <a:gd name="connsiteX16" fmla="*/ 73842 w 77482"/>
                <a:gd name="connsiteY16" fmla="*/ 37210 h 77482"/>
                <a:gd name="connsiteX17" fmla="*/ 71689 w 77482"/>
                <a:gd name="connsiteY17" fmla="*/ 37210 h 77482"/>
                <a:gd name="connsiteX18" fmla="*/ 71689 w 77482"/>
                <a:gd name="connsiteY18" fmla="*/ 39362 h 77482"/>
                <a:gd name="connsiteX19" fmla="*/ 69537 w 77482"/>
                <a:gd name="connsiteY19" fmla="*/ 39362 h 77482"/>
                <a:gd name="connsiteX20" fmla="*/ 69537 w 77482"/>
                <a:gd name="connsiteY20" fmla="*/ 41514 h 77482"/>
                <a:gd name="connsiteX21" fmla="*/ 67385 w 77482"/>
                <a:gd name="connsiteY21" fmla="*/ 41514 h 77482"/>
                <a:gd name="connsiteX22" fmla="*/ 67385 w 77482"/>
                <a:gd name="connsiteY22" fmla="*/ 43667 h 77482"/>
                <a:gd name="connsiteX23" fmla="*/ 65233 w 77482"/>
                <a:gd name="connsiteY23" fmla="*/ 43667 h 77482"/>
                <a:gd name="connsiteX24" fmla="*/ 65233 w 77482"/>
                <a:gd name="connsiteY24" fmla="*/ 45819 h 77482"/>
                <a:gd name="connsiteX25" fmla="*/ 63080 w 77482"/>
                <a:gd name="connsiteY25" fmla="*/ 45819 h 77482"/>
                <a:gd name="connsiteX26" fmla="*/ 63080 w 77482"/>
                <a:gd name="connsiteY26" fmla="*/ 47971 h 77482"/>
                <a:gd name="connsiteX27" fmla="*/ 60928 w 77482"/>
                <a:gd name="connsiteY27" fmla="*/ 47971 h 77482"/>
                <a:gd name="connsiteX28" fmla="*/ 60928 w 77482"/>
                <a:gd name="connsiteY28" fmla="*/ 50124 h 77482"/>
                <a:gd name="connsiteX29" fmla="*/ 56623 w 77482"/>
                <a:gd name="connsiteY29" fmla="*/ 50124 h 77482"/>
                <a:gd name="connsiteX30" fmla="*/ 56623 w 77482"/>
                <a:gd name="connsiteY30" fmla="*/ 52276 h 77482"/>
                <a:gd name="connsiteX31" fmla="*/ 52319 w 77482"/>
                <a:gd name="connsiteY31" fmla="*/ 52276 h 77482"/>
                <a:gd name="connsiteX32" fmla="*/ 52319 w 77482"/>
                <a:gd name="connsiteY32" fmla="*/ 54428 h 77482"/>
                <a:gd name="connsiteX33" fmla="*/ 50167 w 77482"/>
                <a:gd name="connsiteY33" fmla="*/ 54428 h 77482"/>
                <a:gd name="connsiteX34" fmla="*/ 50167 w 77482"/>
                <a:gd name="connsiteY34" fmla="*/ 56580 h 77482"/>
                <a:gd name="connsiteX35" fmla="*/ 48014 w 77482"/>
                <a:gd name="connsiteY35" fmla="*/ 56580 h 77482"/>
                <a:gd name="connsiteX36" fmla="*/ 48014 w 77482"/>
                <a:gd name="connsiteY36" fmla="*/ 58733 h 77482"/>
                <a:gd name="connsiteX37" fmla="*/ 43710 w 77482"/>
                <a:gd name="connsiteY37" fmla="*/ 58733 h 77482"/>
                <a:gd name="connsiteX38" fmla="*/ 43710 w 77482"/>
                <a:gd name="connsiteY38" fmla="*/ 60885 h 77482"/>
                <a:gd name="connsiteX39" fmla="*/ 39405 w 77482"/>
                <a:gd name="connsiteY39" fmla="*/ 60885 h 77482"/>
                <a:gd name="connsiteX40" fmla="*/ 39405 w 77482"/>
                <a:gd name="connsiteY40" fmla="*/ 63037 h 77482"/>
                <a:gd name="connsiteX41" fmla="*/ 35101 w 77482"/>
                <a:gd name="connsiteY41" fmla="*/ 63037 h 77482"/>
                <a:gd name="connsiteX42" fmla="*/ 35101 w 77482"/>
                <a:gd name="connsiteY42" fmla="*/ 65190 h 77482"/>
                <a:gd name="connsiteX43" fmla="*/ 30796 w 77482"/>
                <a:gd name="connsiteY43" fmla="*/ 65190 h 77482"/>
                <a:gd name="connsiteX44" fmla="*/ 30796 w 77482"/>
                <a:gd name="connsiteY44" fmla="*/ 67342 h 77482"/>
                <a:gd name="connsiteX45" fmla="*/ 24339 w 77482"/>
                <a:gd name="connsiteY45" fmla="*/ 67342 h 77482"/>
                <a:gd name="connsiteX46" fmla="*/ 24339 w 77482"/>
                <a:gd name="connsiteY46" fmla="*/ 69494 h 77482"/>
                <a:gd name="connsiteX47" fmla="*/ 22187 w 77482"/>
                <a:gd name="connsiteY47" fmla="*/ 69494 h 77482"/>
                <a:gd name="connsiteX48" fmla="*/ 22187 w 77482"/>
                <a:gd name="connsiteY48" fmla="*/ 71646 h 77482"/>
                <a:gd name="connsiteX49" fmla="*/ 20035 w 77482"/>
                <a:gd name="connsiteY49" fmla="*/ 71646 h 77482"/>
                <a:gd name="connsiteX50" fmla="*/ 20035 w 77482"/>
                <a:gd name="connsiteY50" fmla="*/ 73799 h 77482"/>
                <a:gd name="connsiteX51" fmla="*/ 15730 w 77482"/>
                <a:gd name="connsiteY51" fmla="*/ 73799 h 77482"/>
                <a:gd name="connsiteX52" fmla="*/ 15730 w 77482"/>
                <a:gd name="connsiteY52" fmla="*/ 75951 h 77482"/>
                <a:gd name="connsiteX53" fmla="*/ 7121 w 77482"/>
                <a:gd name="connsiteY53" fmla="*/ 75951 h 77482"/>
                <a:gd name="connsiteX54" fmla="*/ 7121 w 77482"/>
                <a:gd name="connsiteY54" fmla="*/ 78103 h 77482"/>
                <a:gd name="connsiteX55" fmla="*/ 664 w 77482"/>
                <a:gd name="connsiteY55" fmla="*/ 78103 h 77482"/>
                <a:gd name="connsiteX56" fmla="*/ 664 w 77482"/>
                <a:gd name="connsiteY56" fmla="*/ 75951 h 77482"/>
                <a:gd name="connsiteX57" fmla="*/ 4969 w 77482"/>
                <a:gd name="connsiteY57" fmla="*/ 75951 h 77482"/>
                <a:gd name="connsiteX58" fmla="*/ 4969 w 77482"/>
                <a:gd name="connsiteY58" fmla="*/ 73799 h 77482"/>
                <a:gd name="connsiteX59" fmla="*/ 7121 w 77482"/>
                <a:gd name="connsiteY59" fmla="*/ 73799 h 77482"/>
                <a:gd name="connsiteX60" fmla="*/ 7121 w 77482"/>
                <a:gd name="connsiteY60" fmla="*/ 71646 h 77482"/>
                <a:gd name="connsiteX61" fmla="*/ 9273 w 77482"/>
                <a:gd name="connsiteY61" fmla="*/ 71646 h 77482"/>
                <a:gd name="connsiteX62" fmla="*/ 9273 w 77482"/>
                <a:gd name="connsiteY62" fmla="*/ 69494 h 77482"/>
                <a:gd name="connsiteX63" fmla="*/ 11425 w 77482"/>
                <a:gd name="connsiteY63" fmla="*/ 69494 h 77482"/>
                <a:gd name="connsiteX64" fmla="*/ 11425 w 77482"/>
                <a:gd name="connsiteY64" fmla="*/ 67342 h 77482"/>
                <a:gd name="connsiteX65" fmla="*/ 20035 w 77482"/>
                <a:gd name="connsiteY65" fmla="*/ 67342 h 77482"/>
                <a:gd name="connsiteX66" fmla="*/ 20035 w 77482"/>
                <a:gd name="connsiteY66" fmla="*/ 65190 h 77482"/>
                <a:gd name="connsiteX67" fmla="*/ 24339 w 77482"/>
                <a:gd name="connsiteY67" fmla="*/ 65190 h 77482"/>
                <a:gd name="connsiteX68" fmla="*/ 24339 w 77482"/>
                <a:gd name="connsiteY68" fmla="*/ 63037 h 77482"/>
                <a:gd name="connsiteX69" fmla="*/ 26491 w 77482"/>
                <a:gd name="connsiteY69" fmla="*/ 63037 h 77482"/>
                <a:gd name="connsiteX70" fmla="*/ 26491 w 77482"/>
                <a:gd name="connsiteY70" fmla="*/ 58733 h 77482"/>
                <a:gd name="connsiteX71" fmla="*/ 28644 w 77482"/>
                <a:gd name="connsiteY71" fmla="*/ 58733 h 77482"/>
                <a:gd name="connsiteX72" fmla="*/ 28644 w 77482"/>
                <a:gd name="connsiteY72" fmla="*/ 56580 h 77482"/>
                <a:gd name="connsiteX73" fmla="*/ 30796 w 77482"/>
                <a:gd name="connsiteY73" fmla="*/ 56580 h 77482"/>
                <a:gd name="connsiteX74" fmla="*/ 30796 w 77482"/>
                <a:gd name="connsiteY74" fmla="*/ 58733 h 77482"/>
                <a:gd name="connsiteX75" fmla="*/ 32948 w 77482"/>
                <a:gd name="connsiteY75" fmla="*/ 58733 h 77482"/>
                <a:gd name="connsiteX76" fmla="*/ 32948 w 77482"/>
                <a:gd name="connsiteY76" fmla="*/ 56580 h 77482"/>
                <a:gd name="connsiteX77" fmla="*/ 39405 w 77482"/>
                <a:gd name="connsiteY77" fmla="*/ 56580 h 77482"/>
                <a:gd name="connsiteX78" fmla="*/ 39405 w 77482"/>
                <a:gd name="connsiteY78" fmla="*/ 52276 h 77482"/>
                <a:gd name="connsiteX79" fmla="*/ 43710 w 77482"/>
                <a:gd name="connsiteY79" fmla="*/ 52276 h 77482"/>
                <a:gd name="connsiteX80" fmla="*/ 43710 w 77482"/>
                <a:gd name="connsiteY80" fmla="*/ 50124 h 77482"/>
                <a:gd name="connsiteX81" fmla="*/ 48014 w 77482"/>
                <a:gd name="connsiteY81" fmla="*/ 50124 h 77482"/>
                <a:gd name="connsiteX82" fmla="*/ 48014 w 77482"/>
                <a:gd name="connsiteY82" fmla="*/ 47971 h 77482"/>
                <a:gd name="connsiteX83" fmla="*/ 50167 w 77482"/>
                <a:gd name="connsiteY83" fmla="*/ 47971 h 77482"/>
                <a:gd name="connsiteX84" fmla="*/ 50167 w 77482"/>
                <a:gd name="connsiteY84" fmla="*/ 45819 h 77482"/>
                <a:gd name="connsiteX85" fmla="*/ 52319 w 77482"/>
                <a:gd name="connsiteY85" fmla="*/ 45819 h 77482"/>
                <a:gd name="connsiteX86" fmla="*/ 52319 w 77482"/>
                <a:gd name="connsiteY86" fmla="*/ 41514 h 77482"/>
                <a:gd name="connsiteX87" fmla="*/ 63080 w 77482"/>
                <a:gd name="connsiteY87" fmla="*/ 41514 h 77482"/>
                <a:gd name="connsiteX88" fmla="*/ 63080 w 77482"/>
                <a:gd name="connsiteY88" fmla="*/ 39362 h 77482"/>
                <a:gd name="connsiteX89" fmla="*/ 65233 w 77482"/>
                <a:gd name="connsiteY89" fmla="*/ 39362 h 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7482" h="77482">
                  <a:moveTo>
                    <a:pt x="65233" y="621"/>
                  </a:moveTo>
                  <a:lnTo>
                    <a:pt x="67385" y="621"/>
                  </a:lnTo>
                  <a:lnTo>
                    <a:pt x="67385" y="2773"/>
                  </a:lnTo>
                  <a:lnTo>
                    <a:pt x="73842" y="2773"/>
                  </a:lnTo>
                  <a:lnTo>
                    <a:pt x="73842" y="17839"/>
                  </a:lnTo>
                  <a:lnTo>
                    <a:pt x="75994" y="17839"/>
                  </a:lnTo>
                  <a:lnTo>
                    <a:pt x="75994" y="22144"/>
                  </a:lnTo>
                  <a:lnTo>
                    <a:pt x="73842" y="22144"/>
                  </a:lnTo>
                  <a:lnTo>
                    <a:pt x="73842" y="24296"/>
                  </a:lnTo>
                  <a:lnTo>
                    <a:pt x="75994" y="24296"/>
                  </a:lnTo>
                  <a:lnTo>
                    <a:pt x="75994" y="30753"/>
                  </a:lnTo>
                  <a:lnTo>
                    <a:pt x="78146" y="30753"/>
                  </a:lnTo>
                  <a:lnTo>
                    <a:pt x="78146" y="32905"/>
                  </a:lnTo>
                  <a:lnTo>
                    <a:pt x="75994" y="32905"/>
                  </a:lnTo>
                  <a:lnTo>
                    <a:pt x="75994" y="35058"/>
                  </a:lnTo>
                  <a:lnTo>
                    <a:pt x="73842" y="35058"/>
                  </a:lnTo>
                  <a:lnTo>
                    <a:pt x="73842" y="37210"/>
                  </a:lnTo>
                  <a:lnTo>
                    <a:pt x="71689" y="37210"/>
                  </a:lnTo>
                  <a:lnTo>
                    <a:pt x="71689" y="39362"/>
                  </a:lnTo>
                  <a:lnTo>
                    <a:pt x="69537" y="39362"/>
                  </a:lnTo>
                  <a:lnTo>
                    <a:pt x="69537" y="41514"/>
                  </a:lnTo>
                  <a:lnTo>
                    <a:pt x="67385" y="41514"/>
                  </a:lnTo>
                  <a:lnTo>
                    <a:pt x="67385" y="43667"/>
                  </a:lnTo>
                  <a:lnTo>
                    <a:pt x="65233" y="43667"/>
                  </a:lnTo>
                  <a:lnTo>
                    <a:pt x="65233" y="45819"/>
                  </a:lnTo>
                  <a:lnTo>
                    <a:pt x="63080" y="45819"/>
                  </a:lnTo>
                  <a:lnTo>
                    <a:pt x="63080" y="47971"/>
                  </a:lnTo>
                  <a:lnTo>
                    <a:pt x="60928" y="47971"/>
                  </a:lnTo>
                  <a:lnTo>
                    <a:pt x="60928" y="50124"/>
                  </a:lnTo>
                  <a:lnTo>
                    <a:pt x="56623" y="50124"/>
                  </a:lnTo>
                  <a:lnTo>
                    <a:pt x="56623" y="52276"/>
                  </a:lnTo>
                  <a:lnTo>
                    <a:pt x="52319" y="52276"/>
                  </a:lnTo>
                  <a:lnTo>
                    <a:pt x="52319" y="54428"/>
                  </a:lnTo>
                  <a:lnTo>
                    <a:pt x="50167" y="54428"/>
                  </a:lnTo>
                  <a:lnTo>
                    <a:pt x="50167" y="56580"/>
                  </a:lnTo>
                  <a:lnTo>
                    <a:pt x="48014" y="56580"/>
                  </a:lnTo>
                  <a:lnTo>
                    <a:pt x="48014" y="58733"/>
                  </a:lnTo>
                  <a:lnTo>
                    <a:pt x="43710" y="58733"/>
                  </a:lnTo>
                  <a:lnTo>
                    <a:pt x="43710" y="60885"/>
                  </a:lnTo>
                  <a:lnTo>
                    <a:pt x="39405" y="60885"/>
                  </a:lnTo>
                  <a:lnTo>
                    <a:pt x="39405" y="63037"/>
                  </a:lnTo>
                  <a:lnTo>
                    <a:pt x="35101" y="63037"/>
                  </a:lnTo>
                  <a:lnTo>
                    <a:pt x="35101" y="65190"/>
                  </a:lnTo>
                  <a:lnTo>
                    <a:pt x="30796" y="65190"/>
                  </a:lnTo>
                  <a:lnTo>
                    <a:pt x="30796" y="67342"/>
                  </a:lnTo>
                  <a:lnTo>
                    <a:pt x="24339" y="67342"/>
                  </a:lnTo>
                  <a:lnTo>
                    <a:pt x="24339" y="69494"/>
                  </a:lnTo>
                  <a:lnTo>
                    <a:pt x="22187" y="69494"/>
                  </a:lnTo>
                  <a:lnTo>
                    <a:pt x="22187" y="71646"/>
                  </a:lnTo>
                  <a:lnTo>
                    <a:pt x="20035" y="71646"/>
                  </a:lnTo>
                  <a:lnTo>
                    <a:pt x="20035" y="73799"/>
                  </a:lnTo>
                  <a:lnTo>
                    <a:pt x="15730" y="73799"/>
                  </a:lnTo>
                  <a:lnTo>
                    <a:pt x="15730" y="75951"/>
                  </a:lnTo>
                  <a:lnTo>
                    <a:pt x="7121" y="75951"/>
                  </a:lnTo>
                  <a:lnTo>
                    <a:pt x="7121" y="78103"/>
                  </a:lnTo>
                  <a:lnTo>
                    <a:pt x="664" y="78103"/>
                  </a:lnTo>
                  <a:lnTo>
                    <a:pt x="664" y="75951"/>
                  </a:lnTo>
                  <a:lnTo>
                    <a:pt x="4969" y="75951"/>
                  </a:lnTo>
                  <a:lnTo>
                    <a:pt x="4969" y="73799"/>
                  </a:lnTo>
                  <a:lnTo>
                    <a:pt x="7121" y="73799"/>
                  </a:lnTo>
                  <a:lnTo>
                    <a:pt x="7121" y="71646"/>
                  </a:lnTo>
                  <a:lnTo>
                    <a:pt x="9273" y="71646"/>
                  </a:lnTo>
                  <a:lnTo>
                    <a:pt x="9273" y="69494"/>
                  </a:lnTo>
                  <a:lnTo>
                    <a:pt x="11425" y="69494"/>
                  </a:lnTo>
                  <a:lnTo>
                    <a:pt x="11425" y="67342"/>
                  </a:lnTo>
                  <a:lnTo>
                    <a:pt x="20035" y="67342"/>
                  </a:lnTo>
                  <a:lnTo>
                    <a:pt x="20035" y="65190"/>
                  </a:lnTo>
                  <a:lnTo>
                    <a:pt x="24339" y="65190"/>
                  </a:lnTo>
                  <a:lnTo>
                    <a:pt x="24339" y="63037"/>
                  </a:lnTo>
                  <a:lnTo>
                    <a:pt x="26491" y="63037"/>
                  </a:lnTo>
                  <a:lnTo>
                    <a:pt x="26491" y="58733"/>
                  </a:lnTo>
                  <a:lnTo>
                    <a:pt x="28644" y="58733"/>
                  </a:lnTo>
                  <a:lnTo>
                    <a:pt x="28644" y="56580"/>
                  </a:lnTo>
                  <a:lnTo>
                    <a:pt x="30796" y="56580"/>
                  </a:lnTo>
                  <a:lnTo>
                    <a:pt x="30796" y="58733"/>
                  </a:lnTo>
                  <a:lnTo>
                    <a:pt x="32948" y="58733"/>
                  </a:lnTo>
                  <a:lnTo>
                    <a:pt x="32948" y="56580"/>
                  </a:lnTo>
                  <a:lnTo>
                    <a:pt x="39405" y="56580"/>
                  </a:lnTo>
                  <a:lnTo>
                    <a:pt x="39405" y="52276"/>
                  </a:lnTo>
                  <a:lnTo>
                    <a:pt x="43710" y="52276"/>
                  </a:lnTo>
                  <a:lnTo>
                    <a:pt x="43710" y="50124"/>
                  </a:lnTo>
                  <a:lnTo>
                    <a:pt x="48014" y="50124"/>
                  </a:lnTo>
                  <a:lnTo>
                    <a:pt x="48014" y="47971"/>
                  </a:lnTo>
                  <a:lnTo>
                    <a:pt x="50167" y="47971"/>
                  </a:lnTo>
                  <a:lnTo>
                    <a:pt x="50167" y="45819"/>
                  </a:lnTo>
                  <a:lnTo>
                    <a:pt x="52319" y="45819"/>
                  </a:lnTo>
                  <a:lnTo>
                    <a:pt x="52319" y="41514"/>
                  </a:lnTo>
                  <a:lnTo>
                    <a:pt x="63080" y="41514"/>
                  </a:lnTo>
                  <a:lnTo>
                    <a:pt x="63080" y="39362"/>
                  </a:lnTo>
                  <a:lnTo>
                    <a:pt x="65233" y="39362"/>
                  </a:lnTo>
                  <a:close/>
                </a:path>
              </a:pathLst>
            </a:custGeom>
            <a:solidFill>
              <a:srgbClr val="B8999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B81D59E-6ECE-A784-12A0-4225F72D97DA}"/>
                </a:ext>
              </a:extLst>
            </p:cNvPr>
            <p:cNvSpPr/>
            <p:nvPr/>
          </p:nvSpPr>
          <p:spPr>
            <a:xfrm>
              <a:off x="12631808" y="8048424"/>
              <a:ext cx="36588" cy="32284"/>
            </a:xfrm>
            <a:custGeom>
              <a:avLst/>
              <a:gdLst>
                <a:gd name="connsiteX0" fmla="*/ 15667 w 36588"/>
                <a:gd name="connsiteY0" fmla="*/ 277 h 32284"/>
                <a:gd name="connsiteX1" fmla="*/ 24276 w 36588"/>
                <a:gd name="connsiteY1" fmla="*/ 277 h 32284"/>
                <a:gd name="connsiteX2" fmla="*/ 24276 w 36588"/>
                <a:gd name="connsiteY2" fmla="*/ 4582 h 32284"/>
                <a:gd name="connsiteX3" fmla="*/ 26428 w 36588"/>
                <a:gd name="connsiteY3" fmla="*/ 4582 h 32284"/>
                <a:gd name="connsiteX4" fmla="*/ 26428 w 36588"/>
                <a:gd name="connsiteY4" fmla="*/ 6734 h 32284"/>
                <a:gd name="connsiteX5" fmla="*/ 28581 w 36588"/>
                <a:gd name="connsiteY5" fmla="*/ 6734 h 32284"/>
                <a:gd name="connsiteX6" fmla="*/ 28581 w 36588"/>
                <a:gd name="connsiteY6" fmla="*/ 4582 h 32284"/>
                <a:gd name="connsiteX7" fmla="*/ 32885 w 36588"/>
                <a:gd name="connsiteY7" fmla="*/ 4582 h 32284"/>
                <a:gd name="connsiteX8" fmla="*/ 32885 w 36588"/>
                <a:gd name="connsiteY8" fmla="*/ 11038 h 32284"/>
                <a:gd name="connsiteX9" fmla="*/ 35038 w 36588"/>
                <a:gd name="connsiteY9" fmla="*/ 11038 h 32284"/>
                <a:gd name="connsiteX10" fmla="*/ 35038 w 36588"/>
                <a:gd name="connsiteY10" fmla="*/ 15343 h 32284"/>
                <a:gd name="connsiteX11" fmla="*/ 37190 w 36588"/>
                <a:gd name="connsiteY11" fmla="*/ 15343 h 32284"/>
                <a:gd name="connsiteX12" fmla="*/ 37190 w 36588"/>
                <a:gd name="connsiteY12" fmla="*/ 19648 h 32284"/>
                <a:gd name="connsiteX13" fmla="*/ 35038 w 36588"/>
                <a:gd name="connsiteY13" fmla="*/ 19648 h 32284"/>
                <a:gd name="connsiteX14" fmla="*/ 35038 w 36588"/>
                <a:gd name="connsiteY14" fmla="*/ 23952 h 32284"/>
                <a:gd name="connsiteX15" fmla="*/ 32885 w 36588"/>
                <a:gd name="connsiteY15" fmla="*/ 23952 h 32284"/>
                <a:gd name="connsiteX16" fmla="*/ 32885 w 36588"/>
                <a:gd name="connsiteY16" fmla="*/ 26104 h 32284"/>
                <a:gd name="connsiteX17" fmla="*/ 28581 w 36588"/>
                <a:gd name="connsiteY17" fmla="*/ 26104 h 32284"/>
                <a:gd name="connsiteX18" fmla="*/ 28581 w 36588"/>
                <a:gd name="connsiteY18" fmla="*/ 28257 h 32284"/>
                <a:gd name="connsiteX19" fmla="*/ 11362 w 36588"/>
                <a:gd name="connsiteY19" fmla="*/ 28257 h 32284"/>
                <a:gd name="connsiteX20" fmla="*/ 11362 w 36588"/>
                <a:gd name="connsiteY20" fmla="*/ 32561 h 32284"/>
                <a:gd name="connsiteX21" fmla="*/ 4906 w 36588"/>
                <a:gd name="connsiteY21" fmla="*/ 32561 h 32284"/>
                <a:gd name="connsiteX22" fmla="*/ 4906 w 36588"/>
                <a:gd name="connsiteY22" fmla="*/ 30409 h 32284"/>
                <a:gd name="connsiteX23" fmla="*/ 2753 w 36588"/>
                <a:gd name="connsiteY23" fmla="*/ 30409 h 32284"/>
                <a:gd name="connsiteX24" fmla="*/ 2753 w 36588"/>
                <a:gd name="connsiteY24" fmla="*/ 23952 h 32284"/>
                <a:gd name="connsiteX25" fmla="*/ 601 w 36588"/>
                <a:gd name="connsiteY25" fmla="*/ 23952 h 32284"/>
                <a:gd name="connsiteX26" fmla="*/ 601 w 36588"/>
                <a:gd name="connsiteY26" fmla="*/ 11038 h 32284"/>
                <a:gd name="connsiteX27" fmla="*/ 2753 w 36588"/>
                <a:gd name="connsiteY27" fmla="*/ 11038 h 32284"/>
                <a:gd name="connsiteX28" fmla="*/ 2753 w 36588"/>
                <a:gd name="connsiteY28" fmla="*/ 6734 h 32284"/>
                <a:gd name="connsiteX29" fmla="*/ 4906 w 36588"/>
                <a:gd name="connsiteY29" fmla="*/ 6734 h 32284"/>
                <a:gd name="connsiteX30" fmla="*/ 4906 w 36588"/>
                <a:gd name="connsiteY30" fmla="*/ 4582 h 32284"/>
                <a:gd name="connsiteX31" fmla="*/ 15667 w 36588"/>
                <a:gd name="connsiteY31" fmla="*/ 4582 h 3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588" h="32284">
                  <a:moveTo>
                    <a:pt x="15667" y="277"/>
                  </a:moveTo>
                  <a:lnTo>
                    <a:pt x="24276" y="277"/>
                  </a:lnTo>
                  <a:lnTo>
                    <a:pt x="24276" y="4582"/>
                  </a:lnTo>
                  <a:lnTo>
                    <a:pt x="26428" y="4582"/>
                  </a:lnTo>
                  <a:lnTo>
                    <a:pt x="26428" y="6734"/>
                  </a:lnTo>
                  <a:lnTo>
                    <a:pt x="28581" y="6734"/>
                  </a:lnTo>
                  <a:lnTo>
                    <a:pt x="28581" y="4582"/>
                  </a:lnTo>
                  <a:lnTo>
                    <a:pt x="32885" y="4582"/>
                  </a:lnTo>
                  <a:lnTo>
                    <a:pt x="32885" y="11038"/>
                  </a:lnTo>
                  <a:lnTo>
                    <a:pt x="35038" y="11038"/>
                  </a:lnTo>
                  <a:lnTo>
                    <a:pt x="35038" y="15343"/>
                  </a:lnTo>
                  <a:lnTo>
                    <a:pt x="37190" y="15343"/>
                  </a:lnTo>
                  <a:lnTo>
                    <a:pt x="37190" y="19648"/>
                  </a:lnTo>
                  <a:lnTo>
                    <a:pt x="35038" y="19648"/>
                  </a:lnTo>
                  <a:lnTo>
                    <a:pt x="35038" y="23952"/>
                  </a:lnTo>
                  <a:lnTo>
                    <a:pt x="32885" y="23952"/>
                  </a:lnTo>
                  <a:lnTo>
                    <a:pt x="32885" y="26104"/>
                  </a:lnTo>
                  <a:lnTo>
                    <a:pt x="28581" y="26104"/>
                  </a:lnTo>
                  <a:lnTo>
                    <a:pt x="28581" y="28257"/>
                  </a:lnTo>
                  <a:lnTo>
                    <a:pt x="11362" y="28257"/>
                  </a:lnTo>
                  <a:lnTo>
                    <a:pt x="11362" y="32561"/>
                  </a:lnTo>
                  <a:lnTo>
                    <a:pt x="4906" y="32561"/>
                  </a:lnTo>
                  <a:lnTo>
                    <a:pt x="4906" y="30409"/>
                  </a:lnTo>
                  <a:lnTo>
                    <a:pt x="2753" y="30409"/>
                  </a:lnTo>
                  <a:lnTo>
                    <a:pt x="2753" y="23952"/>
                  </a:lnTo>
                  <a:lnTo>
                    <a:pt x="601" y="23952"/>
                  </a:lnTo>
                  <a:lnTo>
                    <a:pt x="601" y="11038"/>
                  </a:lnTo>
                  <a:lnTo>
                    <a:pt x="2753" y="11038"/>
                  </a:lnTo>
                  <a:lnTo>
                    <a:pt x="2753" y="6734"/>
                  </a:lnTo>
                  <a:lnTo>
                    <a:pt x="4906" y="6734"/>
                  </a:lnTo>
                  <a:lnTo>
                    <a:pt x="4906" y="4582"/>
                  </a:lnTo>
                  <a:lnTo>
                    <a:pt x="15667" y="4582"/>
                  </a:lnTo>
                  <a:close/>
                </a:path>
              </a:pathLst>
            </a:custGeom>
            <a:solidFill>
              <a:srgbClr val="0B0F1F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B7986784-6E95-63EC-22C2-7863C3890252}"/>
                </a:ext>
              </a:extLst>
            </p:cNvPr>
            <p:cNvSpPr/>
            <p:nvPr/>
          </p:nvSpPr>
          <p:spPr>
            <a:xfrm>
              <a:off x="12909453" y="9152547"/>
              <a:ext cx="64568" cy="66720"/>
            </a:xfrm>
            <a:custGeom>
              <a:avLst/>
              <a:gdLst>
                <a:gd name="connsiteX0" fmla="*/ 13643 w 64568"/>
                <a:gd name="connsiteY0" fmla="*/ 790 h 66720"/>
                <a:gd name="connsiteX1" fmla="*/ 15795 w 64568"/>
                <a:gd name="connsiteY1" fmla="*/ 790 h 66720"/>
                <a:gd name="connsiteX2" fmla="*/ 15795 w 64568"/>
                <a:gd name="connsiteY2" fmla="*/ 15856 h 66720"/>
                <a:gd name="connsiteX3" fmla="*/ 24404 w 64568"/>
                <a:gd name="connsiteY3" fmla="*/ 15856 h 66720"/>
                <a:gd name="connsiteX4" fmla="*/ 24404 w 64568"/>
                <a:gd name="connsiteY4" fmla="*/ 13704 h 66720"/>
                <a:gd name="connsiteX5" fmla="*/ 33013 w 64568"/>
                <a:gd name="connsiteY5" fmla="*/ 13704 h 66720"/>
                <a:gd name="connsiteX6" fmla="*/ 33013 w 64568"/>
                <a:gd name="connsiteY6" fmla="*/ 11551 h 66720"/>
                <a:gd name="connsiteX7" fmla="*/ 45927 w 64568"/>
                <a:gd name="connsiteY7" fmla="*/ 11551 h 66720"/>
                <a:gd name="connsiteX8" fmla="*/ 45927 w 64568"/>
                <a:gd name="connsiteY8" fmla="*/ 13704 h 66720"/>
                <a:gd name="connsiteX9" fmla="*/ 65298 w 64568"/>
                <a:gd name="connsiteY9" fmla="*/ 13704 h 66720"/>
                <a:gd name="connsiteX10" fmla="*/ 65298 w 64568"/>
                <a:gd name="connsiteY10" fmla="*/ 15856 h 66720"/>
                <a:gd name="connsiteX11" fmla="*/ 33013 w 64568"/>
                <a:gd name="connsiteY11" fmla="*/ 15856 h 66720"/>
                <a:gd name="connsiteX12" fmla="*/ 33013 w 64568"/>
                <a:gd name="connsiteY12" fmla="*/ 18008 h 66720"/>
                <a:gd name="connsiteX13" fmla="*/ 30861 w 64568"/>
                <a:gd name="connsiteY13" fmla="*/ 18008 h 66720"/>
                <a:gd name="connsiteX14" fmla="*/ 30861 w 64568"/>
                <a:gd name="connsiteY14" fmla="*/ 22313 h 66720"/>
                <a:gd name="connsiteX15" fmla="*/ 28709 w 64568"/>
                <a:gd name="connsiteY15" fmla="*/ 22313 h 66720"/>
                <a:gd name="connsiteX16" fmla="*/ 28709 w 64568"/>
                <a:gd name="connsiteY16" fmla="*/ 20161 h 66720"/>
                <a:gd name="connsiteX17" fmla="*/ 26556 w 64568"/>
                <a:gd name="connsiteY17" fmla="*/ 20161 h 66720"/>
                <a:gd name="connsiteX18" fmla="*/ 26556 w 64568"/>
                <a:gd name="connsiteY18" fmla="*/ 22313 h 66720"/>
                <a:gd name="connsiteX19" fmla="*/ 24404 w 64568"/>
                <a:gd name="connsiteY19" fmla="*/ 22313 h 66720"/>
                <a:gd name="connsiteX20" fmla="*/ 24404 w 64568"/>
                <a:gd name="connsiteY20" fmla="*/ 24465 h 66720"/>
                <a:gd name="connsiteX21" fmla="*/ 22252 w 64568"/>
                <a:gd name="connsiteY21" fmla="*/ 24465 h 66720"/>
                <a:gd name="connsiteX22" fmla="*/ 22252 w 64568"/>
                <a:gd name="connsiteY22" fmla="*/ 26617 h 66720"/>
                <a:gd name="connsiteX23" fmla="*/ 20100 w 64568"/>
                <a:gd name="connsiteY23" fmla="*/ 26617 h 66720"/>
                <a:gd name="connsiteX24" fmla="*/ 20100 w 64568"/>
                <a:gd name="connsiteY24" fmla="*/ 41683 h 66720"/>
                <a:gd name="connsiteX25" fmla="*/ 17947 w 64568"/>
                <a:gd name="connsiteY25" fmla="*/ 41683 h 66720"/>
                <a:gd name="connsiteX26" fmla="*/ 17947 w 64568"/>
                <a:gd name="connsiteY26" fmla="*/ 43836 h 66720"/>
                <a:gd name="connsiteX27" fmla="*/ 20100 w 64568"/>
                <a:gd name="connsiteY27" fmla="*/ 43836 h 66720"/>
                <a:gd name="connsiteX28" fmla="*/ 20100 w 64568"/>
                <a:gd name="connsiteY28" fmla="*/ 50293 h 66720"/>
                <a:gd name="connsiteX29" fmla="*/ 17947 w 64568"/>
                <a:gd name="connsiteY29" fmla="*/ 50293 h 66720"/>
                <a:gd name="connsiteX30" fmla="*/ 17947 w 64568"/>
                <a:gd name="connsiteY30" fmla="*/ 54597 h 66720"/>
                <a:gd name="connsiteX31" fmla="*/ 15795 w 64568"/>
                <a:gd name="connsiteY31" fmla="*/ 54597 h 66720"/>
                <a:gd name="connsiteX32" fmla="*/ 15795 w 64568"/>
                <a:gd name="connsiteY32" fmla="*/ 56749 h 66720"/>
                <a:gd name="connsiteX33" fmla="*/ 13643 w 64568"/>
                <a:gd name="connsiteY33" fmla="*/ 56749 h 66720"/>
                <a:gd name="connsiteX34" fmla="*/ 13643 w 64568"/>
                <a:gd name="connsiteY34" fmla="*/ 58902 h 66720"/>
                <a:gd name="connsiteX35" fmla="*/ 11490 w 64568"/>
                <a:gd name="connsiteY35" fmla="*/ 58902 h 66720"/>
                <a:gd name="connsiteX36" fmla="*/ 11490 w 64568"/>
                <a:gd name="connsiteY36" fmla="*/ 63206 h 66720"/>
                <a:gd name="connsiteX37" fmla="*/ 41622 w 64568"/>
                <a:gd name="connsiteY37" fmla="*/ 63206 h 66720"/>
                <a:gd name="connsiteX38" fmla="*/ 41622 w 64568"/>
                <a:gd name="connsiteY38" fmla="*/ 65359 h 66720"/>
                <a:gd name="connsiteX39" fmla="*/ 33013 w 64568"/>
                <a:gd name="connsiteY39" fmla="*/ 65359 h 66720"/>
                <a:gd name="connsiteX40" fmla="*/ 33013 w 64568"/>
                <a:gd name="connsiteY40" fmla="*/ 67511 h 66720"/>
                <a:gd name="connsiteX41" fmla="*/ 729 w 64568"/>
                <a:gd name="connsiteY41" fmla="*/ 67511 h 66720"/>
                <a:gd name="connsiteX42" fmla="*/ 729 w 64568"/>
                <a:gd name="connsiteY42" fmla="*/ 61054 h 66720"/>
                <a:gd name="connsiteX43" fmla="*/ 2881 w 64568"/>
                <a:gd name="connsiteY43" fmla="*/ 61054 h 66720"/>
                <a:gd name="connsiteX44" fmla="*/ 2881 w 64568"/>
                <a:gd name="connsiteY44" fmla="*/ 56749 h 66720"/>
                <a:gd name="connsiteX45" fmla="*/ 5034 w 64568"/>
                <a:gd name="connsiteY45" fmla="*/ 56749 h 66720"/>
                <a:gd name="connsiteX46" fmla="*/ 5034 w 64568"/>
                <a:gd name="connsiteY46" fmla="*/ 52445 h 66720"/>
                <a:gd name="connsiteX47" fmla="*/ 7186 w 64568"/>
                <a:gd name="connsiteY47" fmla="*/ 52445 h 66720"/>
                <a:gd name="connsiteX48" fmla="*/ 7186 w 64568"/>
                <a:gd name="connsiteY48" fmla="*/ 50293 h 66720"/>
                <a:gd name="connsiteX49" fmla="*/ 9338 w 64568"/>
                <a:gd name="connsiteY49" fmla="*/ 50293 h 66720"/>
                <a:gd name="connsiteX50" fmla="*/ 9338 w 64568"/>
                <a:gd name="connsiteY50" fmla="*/ 43836 h 66720"/>
                <a:gd name="connsiteX51" fmla="*/ 11490 w 64568"/>
                <a:gd name="connsiteY51" fmla="*/ 43836 h 66720"/>
                <a:gd name="connsiteX52" fmla="*/ 11490 w 64568"/>
                <a:gd name="connsiteY52" fmla="*/ 30922 h 66720"/>
                <a:gd name="connsiteX53" fmla="*/ 13643 w 64568"/>
                <a:gd name="connsiteY53" fmla="*/ 30922 h 66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4568" h="66720">
                  <a:moveTo>
                    <a:pt x="13643" y="790"/>
                  </a:moveTo>
                  <a:lnTo>
                    <a:pt x="15795" y="790"/>
                  </a:lnTo>
                  <a:lnTo>
                    <a:pt x="15795" y="15856"/>
                  </a:lnTo>
                  <a:lnTo>
                    <a:pt x="24404" y="15856"/>
                  </a:lnTo>
                  <a:lnTo>
                    <a:pt x="24404" y="13704"/>
                  </a:lnTo>
                  <a:lnTo>
                    <a:pt x="33013" y="13704"/>
                  </a:lnTo>
                  <a:lnTo>
                    <a:pt x="33013" y="11551"/>
                  </a:lnTo>
                  <a:lnTo>
                    <a:pt x="45927" y="11551"/>
                  </a:lnTo>
                  <a:lnTo>
                    <a:pt x="45927" y="13704"/>
                  </a:lnTo>
                  <a:lnTo>
                    <a:pt x="65298" y="13704"/>
                  </a:lnTo>
                  <a:lnTo>
                    <a:pt x="65298" y="15856"/>
                  </a:lnTo>
                  <a:lnTo>
                    <a:pt x="33013" y="15856"/>
                  </a:lnTo>
                  <a:lnTo>
                    <a:pt x="33013" y="18008"/>
                  </a:lnTo>
                  <a:lnTo>
                    <a:pt x="30861" y="18008"/>
                  </a:lnTo>
                  <a:lnTo>
                    <a:pt x="30861" y="22313"/>
                  </a:lnTo>
                  <a:lnTo>
                    <a:pt x="28709" y="22313"/>
                  </a:lnTo>
                  <a:lnTo>
                    <a:pt x="28709" y="20161"/>
                  </a:lnTo>
                  <a:lnTo>
                    <a:pt x="26556" y="20161"/>
                  </a:lnTo>
                  <a:lnTo>
                    <a:pt x="26556" y="22313"/>
                  </a:lnTo>
                  <a:lnTo>
                    <a:pt x="24404" y="22313"/>
                  </a:lnTo>
                  <a:lnTo>
                    <a:pt x="24404" y="24465"/>
                  </a:lnTo>
                  <a:lnTo>
                    <a:pt x="22252" y="24465"/>
                  </a:lnTo>
                  <a:lnTo>
                    <a:pt x="22252" y="26617"/>
                  </a:lnTo>
                  <a:lnTo>
                    <a:pt x="20100" y="26617"/>
                  </a:lnTo>
                  <a:lnTo>
                    <a:pt x="20100" y="41683"/>
                  </a:lnTo>
                  <a:lnTo>
                    <a:pt x="17947" y="41683"/>
                  </a:lnTo>
                  <a:lnTo>
                    <a:pt x="17947" y="43836"/>
                  </a:lnTo>
                  <a:lnTo>
                    <a:pt x="20100" y="43836"/>
                  </a:lnTo>
                  <a:lnTo>
                    <a:pt x="20100" y="50293"/>
                  </a:lnTo>
                  <a:lnTo>
                    <a:pt x="17947" y="50293"/>
                  </a:lnTo>
                  <a:lnTo>
                    <a:pt x="17947" y="54597"/>
                  </a:lnTo>
                  <a:lnTo>
                    <a:pt x="15795" y="54597"/>
                  </a:lnTo>
                  <a:lnTo>
                    <a:pt x="15795" y="56749"/>
                  </a:lnTo>
                  <a:lnTo>
                    <a:pt x="13643" y="56749"/>
                  </a:lnTo>
                  <a:lnTo>
                    <a:pt x="13643" y="58902"/>
                  </a:lnTo>
                  <a:lnTo>
                    <a:pt x="11490" y="58902"/>
                  </a:lnTo>
                  <a:lnTo>
                    <a:pt x="11490" y="63206"/>
                  </a:lnTo>
                  <a:lnTo>
                    <a:pt x="41622" y="63206"/>
                  </a:lnTo>
                  <a:lnTo>
                    <a:pt x="41622" y="65359"/>
                  </a:lnTo>
                  <a:lnTo>
                    <a:pt x="33013" y="65359"/>
                  </a:lnTo>
                  <a:lnTo>
                    <a:pt x="33013" y="67511"/>
                  </a:lnTo>
                  <a:lnTo>
                    <a:pt x="729" y="67511"/>
                  </a:lnTo>
                  <a:lnTo>
                    <a:pt x="729" y="61054"/>
                  </a:lnTo>
                  <a:lnTo>
                    <a:pt x="2881" y="61054"/>
                  </a:lnTo>
                  <a:lnTo>
                    <a:pt x="2881" y="56749"/>
                  </a:lnTo>
                  <a:lnTo>
                    <a:pt x="5034" y="56749"/>
                  </a:lnTo>
                  <a:lnTo>
                    <a:pt x="5034" y="52445"/>
                  </a:lnTo>
                  <a:lnTo>
                    <a:pt x="7186" y="52445"/>
                  </a:lnTo>
                  <a:lnTo>
                    <a:pt x="7186" y="50293"/>
                  </a:lnTo>
                  <a:lnTo>
                    <a:pt x="9338" y="50293"/>
                  </a:lnTo>
                  <a:lnTo>
                    <a:pt x="9338" y="43836"/>
                  </a:lnTo>
                  <a:lnTo>
                    <a:pt x="11490" y="43836"/>
                  </a:lnTo>
                  <a:lnTo>
                    <a:pt x="11490" y="30922"/>
                  </a:lnTo>
                  <a:lnTo>
                    <a:pt x="13643" y="30922"/>
                  </a:lnTo>
                  <a:close/>
                </a:path>
              </a:pathLst>
            </a:custGeom>
            <a:solidFill>
              <a:srgbClr val="88809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05E28D0C-17FE-BEE8-1021-C891466397B0}"/>
                </a:ext>
              </a:extLst>
            </p:cNvPr>
            <p:cNvSpPr/>
            <p:nvPr/>
          </p:nvSpPr>
          <p:spPr>
            <a:xfrm>
              <a:off x="12132478" y="8330373"/>
              <a:ext cx="30132" cy="73177"/>
            </a:xfrm>
            <a:custGeom>
              <a:avLst/>
              <a:gdLst>
                <a:gd name="connsiteX0" fmla="*/ 28355 w 30132"/>
                <a:gd name="connsiteY0" fmla="*/ 408 h 73177"/>
                <a:gd name="connsiteX1" fmla="*/ 30507 w 30132"/>
                <a:gd name="connsiteY1" fmla="*/ 408 h 73177"/>
                <a:gd name="connsiteX2" fmla="*/ 30507 w 30132"/>
                <a:gd name="connsiteY2" fmla="*/ 9017 h 73177"/>
                <a:gd name="connsiteX3" fmla="*/ 28355 w 30132"/>
                <a:gd name="connsiteY3" fmla="*/ 9017 h 73177"/>
                <a:gd name="connsiteX4" fmla="*/ 28355 w 30132"/>
                <a:gd name="connsiteY4" fmla="*/ 13322 h 73177"/>
                <a:gd name="connsiteX5" fmla="*/ 26202 w 30132"/>
                <a:gd name="connsiteY5" fmla="*/ 13322 h 73177"/>
                <a:gd name="connsiteX6" fmla="*/ 26202 w 30132"/>
                <a:gd name="connsiteY6" fmla="*/ 21931 h 73177"/>
                <a:gd name="connsiteX7" fmla="*/ 24050 w 30132"/>
                <a:gd name="connsiteY7" fmla="*/ 21931 h 73177"/>
                <a:gd name="connsiteX8" fmla="*/ 24050 w 30132"/>
                <a:gd name="connsiteY8" fmla="*/ 30540 h 73177"/>
                <a:gd name="connsiteX9" fmla="*/ 21898 w 30132"/>
                <a:gd name="connsiteY9" fmla="*/ 30540 h 73177"/>
                <a:gd name="connsiteX10" fmla="*/ 21898 w 30132"/>
                <a:gd name="connsiteY10" fmla="*/ 60672 h 73177"/>
                <a:gd name="connsiteX11" fmla="*/ 19746 w 30132"/>
                <a:gd name="connsiteY11" fmla="*/ 60672 h 73177"/>
                <a:gd name="connsiteX12" fmla="*/ 19746 w 30132"/>
                <a:gd name="connsiteY12" fmla="*/ 39149 h 73177"/>
                <a:gd name="connsiteX13" fmla="*/ 17593 w 30132"/>
                <a:gd name="connsiteY13" fmla="*/ 39149 h 73177"/>
                <a:gd name="connsiteX14" fmla="*/ 17593 w 30132"/>
                <a:gd name="connsiteY14" fmla="*/ 41301 h 73177"/>
                <a:gd name="connsiteX15" fmla="*/ 15441 w 30132"/>
                <a:gd name="connsiteY15" fmla="*/ 41301 h 73177"/>
                <a:gd name="connsiteX16" fmla="*/ 15441 w 30132"/>
                <a:gd name="connsiteY16" fmla="*/ 47758 h 73177"/>
                <a:gd name="connsiteX17" fmla="*/ 13289 w 30132"/>
                <a:gd name="connsiteY17" fmla="*/ 47758 h 73177"/>
                <a:gd name="connsiteX18" fmla="*/ 13289 w 30132"/>
                <a:gd name="connsiteY18" fmla="*/ 41301 h 73177"/>
                <a:gd name="connsiteX19" fmla="*/ 6832 w 30132"/>
                <a:gd name="connsiteY19" fmla="*/ 41301 h 73177"/>
                <a:gd name="connsiteX20" fmla="*/ 6832 w 30132"/>
                <a:gd name="connsiteY20" fmla="*/ 43454 h 73177"/>
                <a:gd name="connsiteX21" fmla="*/ 4680 w 30132"/>
                <a:gd name="connsiteY21" fmla="*/ 43454 h 73177"/>
                <a:gd name="connsiteX22" fmla="*/ 4680 w 30132"/>
                <a:gd name="connsiteY22" fmla="*/ 41301 h 73177"/>
                <a:gd name="connsiteX23" fmla="*/ 2527 w 30132"/>
                <a:gd name="connsiteY23" fmla="*/ 41301 h 73177"/>
                <a:gd name="connsiteX24" fmla="*/ 2527 w 30132"/>
                <a:gd name="connsiteY24" fmla="*/ 73586 h 73177"/>
                <a:gd name="connsiteX25" fmla="*/ 375 w 30132"/>
                <a:gd name="connsiteY25" fmla="*/ 73586 h 73177"/>
                <a:gd name="connsiteX26" fmla="*/ 375 w 30132"/>
                <a:gd name="connsiteY26" fmla="*/ 34845 h 73177"/>
                <a:gd name="connsiteX27" fmla="*/ 2527 w 30132"/>
                <a:gd name="connsiteY27" fmla="*/ 34845 h 73177"/>
                <a:gd name="connsiteX28" fmla="*/ 2527 w 30132"/>
                <a:gd name="connsiteY28" fmla="*/ 26235 h 73177"/>
                <a:gd name="connsiteX29" fmla="*/ 4680 w 30132"/>
                <a:gd name="connsiteY29" fmla="*/ 26235 h 73177"/>
                <a:gd name="connsiteX30" fmla="*/ 4680 w 30132"/>
                <a:gd name="connsiteY30" fmla="*/ 17626 h 73177"/>
                <a:gd name="connsiteX31" fmla="*/ 6832 w 30132"/>
                <a:gd name="connsiteY31" fmla="*/ 17626 h 73177"/>
                <a:gd name="connsiteX32" fmla="*/ 6832 w 30132"/>
                <a:gd name="connsiteY32" fmla="*/ 13322 h 73177"/>
                <a:gd name="connsiteX33" fmla="*/ 11136 w 30132"/>
                <a:gd name="connsiteY33" fmla="*/ 13322 h 73177"/>
                <a:gd name="connsiteX34" fmla="*/ 11136 w 30132"/>
                <a:gd name="connsiteY34" fmla="*/ 6865 h 73177"/>
                <a:gd name="connsiteX35" fmla="*/ 13289 w 30132"/>
                <a:gd name="connsiteY35" fmla="*/ 6865 h 73177"/>
                <a:gd name="connsiteX36" fmla="*/ 13289 w 30132"/>
                <a:gd name="connsiteY36" fmla="*/ 9017 h 73177"/>
                <a:gd name="connsiteX37" fmla="*/ 17593 w 30132"/>
                <a:gd name="connsiteY37" fmla="*/ 9017 h 73177"/>
                <a:gd name="connsiteX38" fmla="*/ 17593 w 30132"/>
                <a:gd name="connsiteY38" fmla="*/ 11169 h 73177"/>
                <a:gd name="connsiteX39" fmla="*/ 21898 w 30132"/>
                <a:gd name="connsiteY39" fmla="*/ 11169 h 73177"/>
                <a:gd name="connsiteX40" fmla="*/ 21898 w 30132"/>
                <a:gd name="connsiteY40" fmla="*/ 13322 h 73177"/>
                <a:gd name="connsiteX41" fmla="*/ 24050 w 30132"/>
                <a:gd name="connsiteY41" fmla="*/ 13322 h 73177"/>
                <a:gd name="connsiteX42" fmla="*/ 24050 w 30132"/>
                <a:gd name="connsiteY42" fmla="*/ 9017 h 73177"/>
                <a:gd name="connsiteX43" fmla="*/ 21898 w 30132"/>
                <a:gd name="connsiteY43" fmla="*/ 9017 h 73177"/>
                <a:gd name="connsiteX44" fmla="*/ 21898 w 30132"/>
                <a:gd name="connsiteY44" fmla="*/ 6865 h 73177"/>
                <a:gd name="connsiteX45" fmla="*/ 26202 w 30132"/>
                <a:gd name="connsiteY45" fmla="*/ 6865 h 73177"/>
                <a:gd name="connsiteX46" fmla="*/ 26202 w 30132"/>
                <a:gd name="connsiteY46" fmla="*/ 4713 h 73177"/>
                <a:gd name="connsiteX47" fmla="*/ 28355 w 30132"/>
                <a:gd name="connsiteY47" fmla="*/ 4713 h 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0132" h="73177">
                  <a:moveTo>
                    <a:pt x="28355" y="408"/>
                  </a:moveTo>
                  <a:lnTo>
                    <a:pt x="30507" y="408"/>
                  </a:lnTo>
                  <a:lnTo>
                    <a:pt x="30507" y="9017"/>
                  </a:lnTo>
                  <a:lnTo>
                    <a:pt x="28355" y="9017"/>
                  </a:lnTo>
                  <a:lnTo>
                    <a:pt x="28355" y="13322"/>
                  </a:lnTo>
                  <a:lnTo>
                    <a:pt x="26202" y="13322"/>
                  </a:lnTo>
                  <a:lnTo>
                    <a:pt x="26202" y="21931"/>
                  </a:lnTo>
                  <a:lnTo>
                    <a:pt x="24050" y="21931"/>
                  </a:lnTo>
                  <a:lnTo>
                    <a:pt x="24050" y="30540"/>
                  </a:lnTo>
                  <a:lnTo>
                    <a:pt x="21898" y="30540"/>
                  </a:lnTo>
                  <a:lnTo>
                    <a:pt x="21898" y="60672"/>
                  </a:lnTo>
                  <a:lnTo>
                    <a:pt x="19746" y="60672"/>
                  </a:lnTo>
                  <a:lnTo>
                    <a:pt x="19746" y="39149"/>
                  </a:lnTo>
                  <a:lnTo>
                    <a:pt x="17593" y="39149"/>
                  </a:lnTo>
                  <a:lnTo>
                    <a:pt x="17593" y="41301"/>
                  </a:lnTo>
                  <a:lnTo>
                    <a:pt x="15441" y="41301"/>
                  </a:lnTo>
                  <a:lnTo>
                    <a:pt x="15441" y="47758"/>
                  </a:lnTo>
                  <a:lnTo>
                    <a:pt x="13289" y="47758"/>
                  </a:lnTo>
                  <a:lnTo>
                    <a:pt x="13289" y="41301"/>
                  </a:lnTo>
                  <a:lnTo>
                    <a:pt x="6832" y="41301"/>
                  </a:lnTo>
                  <a:lnTo>
                    <a:pt x="6832" y="43454"/>
                  </a:lnTo>
                  <a:lnTo>
                    <a:pt x="4680" y="43454"/>
                  </a:lnTo>
                  <a:lnTo>
                    <a:pt x="4680" y="41301"/>
                  </a:lnTo>
                  <a:lnTo>
                    <a:pt x="2527" y="41301"/>
                  </a:lnTo>
                  <a:lnTo>
                    <a:pt x="2527" y="73586"/>
                  </a:lnTo>
                  <a:lnTo>
                    <a:pt x="375" y="73586"/>
                  </a:lnTo>
                  <a:lnTo>
                    <a:pt x="375" y="34845"/>
                  </a:lnTo>
                  <a:lnTo>
                    <a:pt x="2527" y="34845"/>
                  </a:lnTo>
                  <a:lnTo>
                    <a:pt x="2527" y="26235"/>
                  </a:lnTo>
                  <a:lnTo>
                    <a:pt x="4680" y="26235"/>
                  </a:lnTo>
                  <a:lnTo>
                    <a:pt x="4680" y="17626"/>
                  </a:lnTo>
                  <a:lnTo>
                    <a:pt x="6832" y="17626"/>
                  </a:lnTo>
                  <a:lnTo>
                    <a:pt x="6832" y="13322"/>
                  </a:lnTo>
                  <a:lnTo>
                    <a:pt x="11136" y="13322"/>
                  </a:lnTo>
                  <a:lnTo>
                    <a:pt x="11136" y="6865"/>
                  </a:lnTo>
                  <a:lnTo>
                    <a:pt x="13289" y="6865"/>
                  </a:lnTo>
                  <a:lnTo>
                    <a:pt x="13289" y="9017"/>
                  </a:lnTo>
                  <a:lnTo>
                    <a:pt x="17593" y="9017"/>
                  </a:lnTo>
                  <a:lnTo>
                    <a:pt x="17593" y="11169"/>
                  </a:lnTo>
                  <a:lnTo>
                    <a:pt x="21898" y="11169"/>
                  </a:lnTo>
                  <a:lnTo>
                    <a:pt x="21898" y="13322"/>
                  </a:lnTo>
                  <a:lnTo>
                    <a:pt x="24050" y="13322"/>
                  </a:lnTo>
                  <a:lnTo>
                    <a:pt x="24050" y="9017"/>
                  </a:lnTo>
                  <a:lnTo>
                    <a:pt x="21898" y="9017"/>
                  </a:lnTo>
                  <a:lnTo>
                    <a:pt x="21898" y="6865"/>
                  </a:lnTo>
                  <a:lnTo>
                    <a:pt x="26202" y="6865"/>
                  </a:lnTo>
                  <a:lnTo>
                    <a:pt x="26202" y="4713"/>
                  </a:lnTo>
                  <a:lnTo>
                    <a:pt x="28355" y="4713"/>
                  </a:lnTo>
                  <a:close/>
                </a:path>
              </a:pathLst>
            </a:custGeom>
            <a:solidFill>
              <a:srgbClr val="9D9CB0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FD5C6484-1BEE-CF28-3F15-4EE85D666E63}"/>
                </a:ext>
              </a:extLst>
            </p:cNvPr>
            <p:cNvSpPr/>
            <p:nvPr/>
          </p:nvSpPr>
          <p:spPr>
            <a:xfrm>
              <a:off x="11971057" y="7988160"/>
              <a:ext cx="27979" cy="64568"/>
            </a:xfrm>
            <a:custGeom>
              <a:avLst/>
              <a:gdLst>
                <a:gd name="connsiteX0" fmla="*/ 15360 w 27979"/>
                <a:gd name="connsiteY0" fmla="*/ 249 h 64568"/>
                <a:gd name="connsiteX1" fmla="*/ 19665 w 27979"/>
                <a:gd name="connsiteY1" fmla="*/ 249 h 64568"/>
                <a:gd name="connsiteX2" fmla="*/ 19665 w 27979"/>
                <a:gd name="connsiteY2" fmla="*/ 2401 h 64568"/>
                <a:gd name="connsiteX3" fmla="*/ 17512 w 27979"/>
                <a:gd name="connsiteY3" fmla="*/ 2401 h 64568"/>
                <a:gd name="connsiteX4" fmla="*/ 17512 w 27979"/>
                <a:gd name="connsiteY4" fmla="*/ 6706 h 64568"/>
                <a:gd name="connsiteX5" fmla="*/ 19665 w 27979"/>
                <a:gd name="connsiteY5" fmla="*/ 6706 h 64568"/>
                <a:gd name="connsiteX6" fmla="*/ 19665 w 27979"/>
                <a:gd name="connsiteY6" fmla="*/ 8858 h 64568"/>
                <a:gd name="connsiteX7" fmla="*/ 28274 w 27979"/>
                <a:gd name="connsiteY7" fmla="*/ 8858 h 64568"/>
                <a:gd name="connsiteX8" fmla="*/ 28274 w 27979"/>
                <a:gd name="connsiteY8" fmla="*/ 13163 h 64568"/>
                <a:gd name="connsiteX9" fmla="*/ 26121 w 27979"/>
                <a:gd name="connsiteY9" fmla="*/ 13163 h 64568"/>
                <a:gd name="connsiteX10" fmla="*/ 26121 w 27979"/>
                <a:gd name="connsiteY10" fmla="*/ 15315 h 64568"/>
                <a:gd name="connsiteX11" fmla="*/ 23969 w 27979"/>
                <a:gd name="connsiteY11" fmla="*/ 15315 h 64568"/>
                <a:gd name="connsiteX12" fmla="*/ 23969 w 27979"/>
                <a:gd name="connsiteY12" fmla="*/ 17467 h 64568"/>
                <a:gd name="connsiteX13" fmla="*/ 21817 w 27979"/>
                <a:gd name="connsiteY13" fmla="*/ 17467 h 64568"/>
                <a:gd name="connsiteX14" fmla="*/ 21817 w 27979"/>
                <a:gd name="connsiteY14" fmla="*/ 19620 h 64568"/>
                <a:gd name="connsiteX15" fmla="*/ 19665 w 27979"/>
                <a:gd name="connsiteY15" fmla="*/ 19620 h 64568"/>
                <a:gd name="connsiteX16" fmla="*/ 19665 w 27979"/>
                <a:gd name="connsiteY16" fmla="*/ 23924 h 64568"/>
                <a:gd name="connsiteX17" fmla="*/ 17512 w 27979"/>
                <a:gd name="connsiteY17" fmla="*/ 23924 h 64568"/>
                <a:gd name="connsiteX18" fmla="*/ 17512 w 27979"/>
                <a:gd name="connsiteY18" fmla="*/ 34686 h 64568"/>
                <a:gd name="connsiteX19" fmla="*/ 15360 w 27979"/>
                <a:gd name="connsiteY19" fmla="*/ 34686 h 64568"/>
                <a:gd name="connsiteX20" fmla="*/ 15360 w 27979"/>
                <a:gd name="connsiteY20" fmla="*/ 38990 h 64568"/>
                <a:gd name="connsiteX21" fmla="*/ 13208 w 27979"/>
                <a:gd name="connsiteY21" fmla="*/ 38990 h 64568"/>
                <a:gd name="connsiteX22" fmla="*/ 13208 w 27979"/>
                <a:gd name="connsiteY22" fmla="*/ 51904 h 64568"/>
                <a:gd name="connsiteX23" fmla="*/ 11055 w 27979"/>
                <a:gd name="connsiteY23" fmla="*/ 51904 h 64568"/>
                <a:gd name="connsiteX24" fmla="*/ 11055 w 27979"/>
                <a:gd name="connsiteY24" fmla="*/ 62665 h 64568"/>
                <a:gd name="connsiteX25" fmla="*/ 6751 w 27979"/>
                <a:gd name="connsiteY25" fmla="*/ 62665 h 64568"/>
                <a:gd name="connsiteX26" fmla="*/ 6751 w 27979"/>
                <a:gd name="connsiteY26" fmla="*/ 64818 h 64568"/>
                <a:gd name="connsiteX27" fmla="*/ 4599 w 27979"/>
                <a:gd name="connsiteY27" fmla="*/ 64818 h 64568"/>
                <a:gd name="connsiteX28" fmla="*/ 4599 w 27979"/>
                <a:gd name="connsiteY28" fmla="*/ 62665 h 64568"/>
                <a:gd name="connsiteX29" fmla="*/ 2446 w 27979"/>
                <a:gd name="connsiteY29" fmla="*/ 62665 h 64568"/>
                <a:gd name="connsiteX30" fmla="*/ 2446 w 27979"/>
                <a:gd name="connsiteY30" fmla="*/ 56208 h 64568"/>
                <a:gd name="connsiteX31" fmla="*/ 294 w 27979"/>
                <a:gd name="connsiteY31" fmla="*/ 56208 h 64568"/>
                <a:gd name="connsiteX32" fmla="*/ 294 w 27979"/>
                <a:gd name="connsiteY32" fmla="*/ 38990 h 64568"/>
                <a:gd name="connsiteX33" fmla="*/ 2446 w 27979"/>
                <a:gd name="connsiteY33" fmla="*/ 38990 h 64568"/>
                <a:gd name="connsiteX34" fmla="*/ 2446 w 27979"/>
                <a:gd name="connsiteY34" fmla="*/ 28229 h 64568"/>
                <a:gd name="connsiteX35" fmla="*/ 4599 w 27979"/>
                <a:gd name="connsiteY35" fmla="*/ 28229 h 64568"/>
                <a:gd name="connsiteX36" fmla="*/ 4599 w 27979"/>
                <a:gd name="connsiteY36" fmla="*/ 19620 h 64568"/>
                <a:gd name="connsiteX37" fmla="*/ 6751 w 27979"/>
                <a:gd name="connsiteY37" fmla="*/ 19620 h 64568"/>
                <a:gd name="connsiteX38" fmla="*/ 6751 w 27979"/>
                <a:gd name="connsiteY38" fmla="*/ 13163 h 64568"/>
                <a:gd name="connsiteX39" fmla="*/ 8903 w 27979"/>
                <a:gd name="connsiteY39" fmla="*/ 13163 h 64568"/>
                <a:gd name="connsiteX40" fmla="*/ 8903 w 27979"/>
                <a:gd name="connsiteY40" fmla="*/ 8858 h 64568"/>
                <a:gd name="connsiteX41" fmla="*/ 11055 w 27979"/>
                <a:gd name="connsiteY41" fmla="*/ 8858 h 64568"/>
                <a:gd name="connsiteX42" fmla="*/ 11055 w 27979"/>
                <a:gd name="connsiteY42" fmla="*/ 2401 h 64568"/>
                <a:gd name="connsiteX43" fmla="*/ 15360 w 27979"/>
                <a:gd name="connsiteY43" fmla="*/ 2401 h 6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979" h="64568">
                  <a:moveTo>
                    <a:pt x="15360" y="249"/>
                  </a:moveTo>
                  <a:lnTo>
                    <a:pt x="19665" y="249"/>
                  </a:lnTo>
                  <a:lnTo>
                    <a:pt x="19665" y="2401"/>
                  </a:lnTo>
                  <a:lnTo>
                    <a:pt x="17512" y="2401"/>
                  </a:lnTo>
                  <a:lnTo>
                    <a:pt x="17512" y="6706"/>
                  </a:lnTo>
                  <a:lnTo>
                    <a:pt x="19665" y="6706"/>
                  </a:lnTo>
                  <a:lnTo>
                    <a:pt x="19665" y="8858"/>
                  </a:lnTo>
                  <a:lnTo>
                    <a:pt x="28274" y="8858"/>
                  </a:lnTo>
                  <a:lnTo>
                    <a:pt x="28274" y="13163"/>
                  </a:lnTo>
                  <a:lnTo>
                    <a:pt x="26121" y="13163"/>
                  </a:lnTo>
                  <a:lnTo>
                    <a:pt x="26121" y="15315"/>
                  </a:lnTo>
                  <a:lnTo>
                    <a:pt x="23969" y="15315"/>
                  </a:lnTo>
                  <a:lnTo>
                    <a:pt x="23969" y="17467"/>
                  </a:lnTo>
                  <a:lnTo>
                    <a:pt x="21817" y="17467"/>
                  </a:lnTo>
                  <a:lnTo>
                    <a:pt x="21817" y="19620"/>
                  </a:lnTo>
                  <a:lnTo>
                    <a:pt x="19665" y="19620"/>
                  </a:lnTo>
                  <a:lnTo>
                    <a:pt x="19665" y="23924"/>
                  </a:lnTo>
                  <a:lnTo>
                    <a:pt x="17512" y="23924"/>
                  </a:lnTo>
                  <a:lnTo>
                    <a:pt x="17512" y="34686"/>
                  </a:lnTo>
                  <a:lnTo>
                    <a:pt x="15360" y="34686"/>
                  </a:lnTo>
                  <a:lnTo>
                    <a:pt x="15360" y="38990"/>
                  </a:lnTo>
                  <a:lnTo>
                    <a:pt x="13208" y="38990"/>
                  </a:lnTo>
                  <a:lnTo>
                    <a:pt x="13208" y="51904"/>
                  </a:lnTo>
                  <a:lnTo>
                    <a:pt x="11055" y="51904"/>
                  </a:lnTo>
                  <a:lnTo>
                    <a:pt x="11055" y="62665"/>
                  </a:lnTo>
                  <a:lnTo>
                    <a:pt x="6751" y="62665"/>
                  </a:lnTo>
                  <a:lnTo>
                    <a:pt x="6751" y="64818"/>
                  </a:lnTo>
                  <a:lnTo>
                    <a:pt x="4599" y="64818"/>
                  </a:lnTo>
                  <a:lnTo>
                    <a:pt x="4599" y="62665"/>
                  </a:lnTo>
                  <a:lnTo>
                    <a:pt x="2446" y="62665"/>
                  </a:lnTo>
                  <a:lnTo>
                    <a:pt x="2446" y="56208"/>
                  </a:lnTo>
                  <a:lnTo>
                    <a:pt x="294" y="56208"/>
                  </a:lnTo>
                  <a:lnTo>
                    <a:pt x="294" y="38990"/>
                  </a:lnTo>
                  <a:lnTo>
                    <a:pt x="2446" y="38990"/>
                  </a:lnTo>
                  <a:lnTo>
                    <a:pt x="2446" y="28229"/>
                  </a:lnTo>
                  <a:lnTo>
                    <a:pt x="4599" y="28229"/>
                  </a:lnTo>
                  <a:lnTo>
                    <a:pt x="4599" y="19620"/>
                  </a:lnTo>
                  <a:lnTo>
                    <a:pt x="6751" y="19620"/>
                  </a:lnTo>
                  <a:lnTo>
                    <a:pt x="6751" y="13163"/>
                  </a:lnTo>
                  <a:lnTo>
                    <a:pt x="8903" y="13163"/>
                  </a:lnTo>
                  <a:lnTo>
                    <a:pt x="8903" y="8858"/>
                  </a:lnTo>
                  <a:lnTo>
                    <a:pt x="11055" y="8858"/>
                  </a:lnTo>
                  <a:lnTo>
                    <a:pt x="11055" y="2401"/>
                  </a:lnTo>
                  <a:lnTo>
                    <a:pt x="15360" y="2401"/>
                  </a:lnTo>
                  <a:close/>
                </a:path>
              </a:pathLst>
            </a:custGeom>
            <a:solidFill>
              <a:srgbClr val="F08894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752ED788-6E70-1427-9B5F-B5035D02CB75}"/>
                </a:ext>
              </a:extLst>
            </p:cNvPr>
            <p:cNvSpPr/>
            <p:nvPr/>
          </p:nvSpPr>
          <p:spPr>
            <a:xfrm>
              <a:off x="12403666" y="8465967"/>
              <a:ext cx="124832" cy="27979"/>
            </a:xfrm>
            <a:custGeom>
              <a:avLst/>
              <a:gdLst>
                <a:gd name="connsiteX0" fmla="*/ 43554 w 124832"/>
                <a:gd name="connsiteY0" fmla="*/ 471 h 27979"/>
                <a:gd name="connsiteX1" fmla="*/ 99513 w 124832"/>
                <a:gd name="connsiteY1" fmla="*/ 471 h 27979"/>
                <a:gd name="connsiteX2" fmla="*/ 99513 w 124832"/>
                <a:gd name="connsiteY2" fmla="*/ 2623 h 27979"/>
                <a:gd name="connsiteX3" fmla="*/ 108122 w 124832"/>
                <a:gd name="connsiteY3" fmla="*/ 2623 h 27979"/>
                <a:gd name="connsiteX4" fmla="*/ 108122 w 124832"/>
                <a:gd name="connsiteY4" fmla="*/ 4776 h 27979"/>
                <a:gd name="connsiteX5" fmla="*/ 114579 w 124832"/>
                <a:gd name="connsiteY5" fmla="*/ 4776 h 27979"/>
                <a:gd name="connsiteX6" fmla="*/ 114579 w 124832"/>
                <a:gd name="connsiteY6" fmla="*/ 6928 h 27979"/>
                <a:gd name="connsiteX7" fmla="*/ 121036 w 124832"/>
                <a:gd name="connsiteY7" fmla="*/ 6928 h 27979"/>
                <a:gd name="connsiteX8" fmla="*/ 121036 w 124832"/>
                <a:gd name="connsiteY8" fmla="*/ 9080 h 27979"/>
                <a:gd name="connsiteX9" fmla="*/ 125341 w 124832"/>
                <a:gd name="connsiteY9" fmla="*/ 9080 h 27979"/>
                <a:gd name="connsiteX10" fmla="*/ 125341 w 124832"/>
                <a:gd name="connsiteY10" fmla="*/ 11232 h 27979"/>
                <a:gd name="connsiteX11" fmla="*/ 121036 w 124832"/>
                <a:gd name="connsiteY11" fmla="*/ 11232 h 27979"/>
                <a:gd name="connsiteX12" fmla="*/ 121036 w 124832"/>
                <a:gd name="connsiteY12" fmla="*/ 13385 h 27979"/>
                <a:gd name="connsiteX13" fmla="*/ 123188 w 124832"/>
                <a:gd name="connsiteY13" fmla="*/ 13385 h 27979"/>
                <a:gd name="connsiteX14" fmla="*/ 123188 w 124832"/>
                <a:gd name="connsiteY14" fmla="*/ 15537 h 27979"/>
                <a:gd name="connsiteX15" fmla="*/ 118884 w 124832"/>
                <a:gd name="connsiteY15" fmla="*/ 15537 h 27979"/>
                <a:gd name="connsiteX16" fmla="*/ 118884 w 124832"/>
                <a:gd name="connsiteY16" fmla="*/ 17689 h 27979"/>
                <a:gd name="connsiteX17" fmla="*/ 116731 w 124832"/>
                <a:gd name="connsiteY17" fmla="*/ 17689 h 27979"/>
                <a:gd name="connsiteX18" fmla="*/ 116731 w 124832"/>
                <a:gd name="connsiteY18" fmla="*/ 15537 h 27979"/>
                <a:gd name="connsiteX19" fmla="*/ 108122 w 124832"/>
                <a:gd name="connsiteY19" fmla="*/ 15537 h 27979"/>
                <a:gd name="connsiteX20" fmla="*/ 108122 w 124832"/>
                <a:gd name="connsiteY20" fmla="*/ 24146 h 27979"/>
                <a:gd name="connsiteX21" fmla="*/ 110275 w 124832"/>
                <a:gd name="connsiteY21" fmla="*/ 24146 h 27979"/>
                <a:gd name="connsiteX22" fmla="*/ 110275 w 124832"/>
                <a:gd name="connsiteY22" fmla="*/ 26298 h 27979"/>
                <a:gd name="connsiteX23" fmla="*/ 114579 w 124832"/>
                <a:gd name="connsiteY23" fmla="*/ 26298 h 27979"/>
                <a:gd name="connsiteX24" fmla="*/ 114579 w 124832"/>
                <a:gd name="connsiteY24" fmla="*/ 28451 h 27979"/>
                <a:gd name="connsiteX25" fmla="*/ 105970 w 124832"/>
                <a:gd name="connsiteY25" fmla="*/ 28451 h 27979"/>
                <a:gd name="connsiteX26" fmla="*/ 105970 w 124832"/>
                <a:gd name="connsiteY26" fmla="*/ 26298 h 27979"/>
                <a:gd name="connsiteX27" fmla="*/ 95209 w 124832"/>
                <a:gd name="connsiteY27" fmla="*/ 26298 h 27979"/>
                <a:gd name="connsiteX28" fmla="*/ 95209 w 124832"/>
                <a:gd name="connsiteY28" fmla="*/ 24146 h 27979"/>
                <a:gd name="connsiteX29" fmla="*/ 101665 w 124832"/>
                <a:gd name="connsiteY29" fmla="*/ 24146 h 27979"/>
                <a:gd name="connsiteX30" fmla="*/ 101665 w 124832"/>
                <a:gd name="connsiteY30" fmla="*/ 21994 h 27979"/>
                <a:gd name="connsiteX31" fmla="*/ 103818 w 124832"/>
                <a:gd name="connsiteY31" fmla="*/ 21994 h 27979"/>
                <a:gd name="connsiteX32" fmla="*/ 103818 w 124832"/>
                <a:gd name="connsiteY32" fmla="*/ 4776 h 27979"/>
                <a:gd name="connsiteX33" fmla="*/ 41401 w 124832"/>
                <a:gd name="connsiteY33" fmla="*/ 4776 h 27979"/>
                <a:gd name="connsiteX34" fmla="*/ 41401 w 124832"/>
                <a:gd name="connsiteY34" fmla="*/ 6928 h 27979"/>
                <a:gd name="connsiteX35" fmla="*/ 37097 w 124832"/>
                <a:gd name="connsiteY35" fmla="*/ 6928 h 27979"/>
                <a:gd name="connsiteX36" fmla="*/ 37097 w 124832"/>
                <a:gd name="connsiteY36" fmla="*/ 9080 h 27979"/>
                <a:gd name="connsiteX37" fmla="*/ 30640 w 124832"/>
                <a:gd name="connsiteY37" fmla="*/ 9080 h 27979"/>
                <a:gd name="connsiteX38" fmla="*/ 30640 w 124832"/>
                <a:gd name="connsiteY38" fmla="*/ 11232 h 27979"/>
                <a:gd name="connsiteX39" fmla="*/ 28488 w 124832"/>
                <a:gd name="connsiteY39" fmla="*/ 11232 h 27979"/>
                <a:gd name="connsiteX40" fmla="*/ 28488 w 124832"/>
                <a:gd name="connsiteY40" fmla="*/ 15537 h 27979"/>
                <a:gd name="connsiteX41" fmla="*/ 17726 w 124832"/>
                <a:gd name="connsiteY41" fmla="*/ 15537 h 27979"/>
                <a:gd name="connsiteX42" fmla="*/ 17726 w 124832"/>
                <a:gd name="connsiteY42" fmla="*/ 19842 h 27979"/>
                <a:gd name="connsiteX43" fmla="*/ 9117 w 124832"/>
                <a:gd name="connsiteY43" fmla="*/ 19842 h 27979"/>
                <a:gd name="connsiteX44" fmla="*/ 9117 w 124832"/>
                <a:gd name="connsiteY44" fmla="*/ 21994 h 27979"/>
                <a:gd name="connsiteX45" fmla="*/ 4813 w 124832"/>
                <a:gd name="connsiteY45" fmla="*/ 21994 h 27979"/>
                <a:gd name="connsiteX46" fmla="*/ 4813 w 124832"/>
                <a:gd name="connsiteY46" fmla="*/ 24146 h 27979"/>
                <a:gd name="connsiteX47" fmla="*/ 508 w 124832"/>
                <a:gd name="connsiteY47" fmla="*/ 24146 h 27979"/>
                <a:gd name="connsiteX48" fmla="*/ 508 w 124832"/>
                <a:gd name="connsiteY48" fmla="*/ 21994 h 27979"/>
                <a:gd name="connsiteX49" fmla="*/ 2660 w 124832"/>
                <a:gd name="connsiteY49" fmla="*/ 21994 h 27979"/>
                <a:gd name="connsiteX50" fmla="*/ 2660 w 124832"/>
                <a:gd name="connsiteY50" fmla="*/ 19842 h 27979"/>
                <a:gd name="connsiteX51" fmla="*/ 4813 w 124832"/>
                <a:gd name="connsiteY51" fmla="*/ 19842 h 27979"/>
                <a:gd name="connsiteX52" fmla="*/ 4813 w 124832"/>
                <a:gd name="connsiteY52" fmla="*/ 17689 h 27979"/>
                <a:gd name="connsiteX53" fmla="*/ 9117 w 124832"/>
                <a:gd name="connsiteY53" fmla="*/ 17689 h 27979"/>
                <a:gd name="connsiteX54" fmla="*/ 9117 w 124832"/>
                <a:gd name="connsiteY54" fmla="*/ 15537 h 27979"/>
                <a:gd name="connsiteX55" fmla="*/ 11269 w 124832"/>
                <a:gd name="connsiteY55" fmla="*/ 15537 h 27979"/>
                <a:gd name="connsiteX56" fmla="*/ 11269 w 124832"/>
                <a:gd name="connsiteY56" fmla="*/ 13385 h 27979"/>
                <a:gd name="connsiteX57" fmla="*/ 13422 w 124832"/>
                <a:gd name="connsiteY57" fmla="*/ 13385 h 27979"/>
                <a:gd name="connsiteX58" fmla="*/ 13422 w 124832"/>
                <a:gd name="connsiteY58" fmla="*/ 11232 h 27979"/>
                <a:gd name="connsiteX59" fmla="*/ 17726 w 124832"/>
                <a:gd name="connsiteY59" fmla="*/ 11232 h 27979"/>
                <a:gd name="connsiteX60" fmla="*/ 17726 w 124832"/>
                <a:gd name="connsiteY60" fmla="*/ 9080 h 27979"/>
                <a:gd name="connsiteX61" fmla="*/ 22031 w 124832"/>
                <a:gd name="connsiteY61" fmla="*/ 9080 h 27979"/>
                <a:gd name="connsiteX62" fmla="*/ 22031 w 124832"/>
                <a:gd name="connsiteY62" fmla="*/ 6928 h 27979"/>
                <a:gd name="connsiteX63" fmla="*/ 26335 w 124832"/>
                <a:gd name="connsiteY63" fmla="*/ 6928 h 27979"/>
                <a:gd name="connsiteX64" fmla="*/ 26335 w 124832"/>
                <a:gd name="connsiteY64" fmla="*/ 4776 h 27979"/>
                <a:gd name="connsiteX65" fmla="*/ 34945 w 124832"/>
                <a:gd name="connsiteY65" fmla="*/ 4776 h 27979"/>
                <a:gd name="connsiteX66" fmla="*/ 34945 w 124832"/>
                <a:gd name="connsiteY66" fmla="*/ 2623 h 27979"/>
                <a:gd name="connsiteX67" fmla="*/ 43554 w 124832"/>
                <a:gd name="connsiteY67" fmla="*/ 2623 h 2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24832" h="27979">
                  <a:moveTo>
                    <a:pt x="43554" y="471"/>
                  </a:moveTo>
                  <a:lnTo>
                    <a:pt x="99513" y="471"/>
                  </a:lnTo>
                  <a:lnTo>
                    <a:pt x="99513" y="2623"/>
                  </a:lnTo>
                  <a:lnTo>
                    <a:pt x="108122" y="2623"/>
                  </a:lnTo>
                  <a:lnTo>
                    <a:pt x="108122" y="4776"/>
                  </a:lnTo>
                  <a:lnTo>
                    <a:pt x="114579" y="4776"/>
                  </a:lnTo>
                  <a:lnTo>
                    <a:pt x="114579" y="6928"/>
                  </a:lnTo>
                  <a:lnTo>
                    <a:pt x="121036" y="6928"/>
                  </a:lnTo>
                  <a:lnTo>
                    <a:pt x="121036" y="9080"/>
                  </a:lnTo>
                  <a:lnTo>
                    <a:pt x="125341" y="9080"/>
                  </a:lnTo>
                  <a:lnTo>
                    <a:pt x="125341" y="11232"/>
                  </a:lnTo>
                  <a:lnTo>
                    <a:pt x="121036" y="11232"/>
                  </a:lnTo>
                  <a:lnTo>
                    <a:pt x="121036" y="13385"/>
                  </a:lnTo>
                  <a:lnTo>
                    <a:pt x="123188" y="13385"/>
                  </a:lnTo>
                  <a:lnTo>
                    <a:pt x="123188" y="15537"/>
                  </a:lnTo>
                  <a:lnTo>
                    <a:pt x="118884" y="15537"/>
                  </a:lnTo>
                  <a:lnTo>
                    <a:pt x="118884" y="17689"/>
                  </a:lnTo>
                  <a:lnTo>
                    <a:pt x="116731" y="17689"/>
                  </a:lnTo>
                  <a:lnTo>
                    <a:pt x="116731" y="15537"/>
                  </a:lnTo>
                  <a:lnTo>
                    <a:pt x="108122" y="15537"/>
                  </a:lnTo>
                  <a:lnTo>
                    <a:pt x="108122" y="24146"/>
                  </a:lnTo>
                  <a:lnTo>
                    <a:pt x="110275" y="24146"/>
                  </a:lnTo>
                  <a:lnTo>
                    <a:pt x="110275" y="26298"/>
                  </a:lnTo>
                  <a:lnTo>
                    <a:pt x="114579" y="26298"/>
                  </a:lnTo>
                  <a:lnTo>
                    <a:pt x="114579" y="28451"/>
                  </a:lnTo>
                  <a:lnTo>
                    <a:pt x="105970" y="28451"/>
                  </a:lnTo>
                  <a:lnTo>
                    <a:pt x="105970" y="26298"/>
                  </a:lnTo>
                  <a:lnTo>
                    <a:pt x="95209" y="26298"/>
                  </a:lnTo>
                  <a:lnTo>
                    <a:pt x="95209" y="24146"/>
                  </a:lnTo>
                  <a:lnTo>
                    <a:pt x="101665" y="24146"/>
                  </a:lnTo>
                  <a:lnTo>
                    <a:pt x="101665" y="21994"/>
                  </a:lnTo>
                  <a:lnTo>
                    <a:pt x="103818" y="21994"/>
                  </a:lnTo>
                  <a:lnTo>
                    <a:pt x="103818" y="4776"/>
                  </a:lnTo>
                  <a:lnTo>
                    <a:pt x="41401" y="4776"/>
                  </a:lnTo>
                  <a:lnTo>
                    <a:pt x="41401" y="6928"/>
                  </a:lnTo>
                  <a:lnTo>
                    <a:pt x="37097" y="6928"/>
                  </a:lnTo>
                  <a:lnTo>
                    <a:pt x="37097" y="9080"/>
                  </a:lnTo>
                  <a:lnTo>
                    <a:pt x="30640" y="9080"/>
                  </a:lnTo>
                  <a:lnTo>
                    <a:pt x="30640" y="11232"/>
                  </a:lnTo>
                  <a:lnTo>
                    <a:pt x="28488" y="11232"/>
                  </a:lnTo>
                  <a:lnTo>
                    <a:pt x="28488" y="15537"/>
                  </a:lnTo>
                  <a:lnTo>
                    <a:pt x="17726" y="15537"/>
                  </a:lnTo>
                  <a:lnTo>
                    <a:pt x="17726" y="19842"/>
                  </a:lnTo>
                  <a:lnTo>
                    <a:pt x="9117" y="19842"/>
                  </a:lnTo>
                  <a:lnTo>
                    <a:pt x="9117" y="21994"/>
                  </a:lnTo>
                  <a:lnTo>
                    <a:pt x="4813" y="21994"/>
                  </a:lnTo>
                  <a:lnTo>
                    <a:pt x="4813" y="24146"/>
                  </a:lnTo>
                  <a:lnTo>
                    <a:pt x="508" y="24146"/>
                  </a:lnTo>
                  <a:lnTo>
                    <a:pt x="508" y="21994"/>
                  </a:lnTo>
                  <a:lnTo>
                    <a:pt x="2660" y="21994"/>
                  </a:lnTo>
                  <a:lnTo>
                    <a:pt x="2660" y="19842"/>
                  </a:lnTo>
                  <a:lnTo>
                    <a:pt x="4813" y="19842"/>
                  </a:lnTo>
                  <a:lnTo>
                    <a:pt x="4813" y="17689"/>
                  </a:lnTo>
                  <a:lnTo>
                    <a:pt x="9117" y="17689"/>
                  </a:lnTo>
                  <a:lnTo>
                    <a:pt x="9117" y="15537"/>
                  </a:lnTo>
                  <a:lnTo>
                    <a:pt x="11269" y="15537"/>
                  </a:lnTo>
                  <a:lnTo>
                    <a:pt x="11269" y="13385"/>
                  </a:lnTo>
                  <a:lnTo>
                    <a:pt x="13422" y="13385"/>
                  </a:lnTo>
                  <a:lnTo>
                    <a:pt x="13422" y="11232"/>
                  </a:lnTo>
                  <a:lnTo>
                    <a:pt x="17726" y="11232"/>
                  </a:lnTo>
                  <a:lnTo>
                    <a:pt x="17726" y="9080"/>
                  </a:lnTo>
                  <a:lnTo>
                    <a:pt x="22031" y="9080"/>
                  </a:lnTo>
                  <a:lnTo>
                    <a:pt x="22031" y="6928"/>
                  </a:lnTo>
                  <a:lnTo>
                    <a:pt x="26335" y="6928"/>
                  </a:lnTo>
                  <a:lnTo>
                    <a:pt x="26335" y="4776"/>
                  </a:lnTo>
                  <a:lnTo>
                    <a:pt x="34945" y="4776"/>
                  </a:lnTo>
                  <a:lnTo>
                    <a:pt x="34945" y="2623"/>
                  </a:lnTo>
                  <a:lnTo>
                    <a:pt x="43554" y="2623"/>
                  </a:lnTo>
                  <a:close/>
                </a:path>
              </a:pathLst>
            </a:custGeom>
            <a:solidFill>
              <a:srgbClr val="100C13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4F4A5AF1-B397-4C4A-C6F1-5204FD722EC0}"/>
                </a:ext>
              </a:extLst>
            </p:cNvPr>
            <p:cNvSpPr/>
            <p:nvPr/>
          </p:nvSpPr>
          <p:spPr>
            <a:xfrm>
              <a:off x="12748032" y="7992464"/>
              <a:ext cx="40893" cy="40893"/>
            </a:xfrm>
            <a:custGeom>
              <a:avLst/>
              <a:gdLst>
                <a:gd name="connsiteX0" fmla="*/ 35101 w 40893"/>
                <a:gd name="connsiteY0" fmla="*/ 251 h 40893"/>
                <a:gd name="connsiteX1" fmla="*/ 39405 w 40893"/>
                <a:gd name="connsiteY1" fmla="*/ 251 h 40893"/>
                <a:gd name="connsiteX2" fmla="*/ 39405 w 40893"/>
                <a:gd name="connsiteY2" fmla="*/ 2403 h 40893"/>
                <a:gd name="connsiteX3" fmla="*/ 37253 w 40893"/>
                <a:gd name="connsiteY3" fmla="*/ 2403 h 40893"/>
                <a:gd name="connsiteX4" fmla="*/ 37253 w 40893"/>
                <a:gd name="connsiteY4" fmla="*/ 4556 h 40893"/>
                <a:gd name="connsiteX5" fmla="*/ 35101 w 40893"/>
                <a:gd name="connsiteY5" fmla="*/ 4556 h 40893"/>
                <a:gd name="connsiteX6" fmla="*/ 35101 w 40893"/>
                <a:gd name="connsiteY6" fmla="*/ 8860 h 40893"/>
                <a:gd name="connsiteX7" fmla="*/ 39405 w 40893"/>
                <a:gd name="connsiteY7" fmla="*/ 8860 h 40893"/>
                <a:gd name="connsiteX8" fmla="*/ 39405 w 40893"/>
                <a:gd name="connsiteY8" fmla="*/ 21774 h 40893"/>
                <a:gd name="connsiteX9" fmla="*/ 41557 w 40893"/>
                <a:gd name="connsiteY9" fmla="*/ 21774 h 40893"/>
                <a:gd name="connsiteX10" fmla="*/ 41557 w 40893"/>
                <a:gd name="connsiteY10" fmla="*/ 23926 h 40893"/>
                <a:gd name="connsiteX11" fmla="*/ 37253 w 40893"/>
                <a:gd name="connsiteY11" fmla="*/ 23926 h 40893"/>
                <a:gd name="connsiteX12" fmla="*/ 37253 w 40893"/>
                <a:gd name="connsiteY12" fmla="*/ 28231 h 40893"/>
                <a:gd name="connsiteX13" fmla="*/ 30796 w 40893"/>
                <a:gd name="connsiteY13" fmla="*/ 28231 h 40893"/>
                <a:gd name="connsiteX14" fmla="*/ 30796 w 40893"/>
                <a:gd name="connsiteY14" fmla="*/ 30383 h 40893"/>
                <a:gd name="connsiteX15" fmla="*/ 28644 w 40893"/>
                <a:gd name="connsiteY15" fmla="*/ 30383 h 40893"/>
                <a:gd name="connsiteX16" fmla="*/ 28644 w 40893"/>
                <a:gd name="connsiteY16" fmla="*/ 32535 h 40893"/>
                <a:gd name="connsiteX17" fmla="*/ 26491 w 40893"/>
                <a:gd name="connsiteY17" fmla="*/ 32535 h 40893"/>
                <a:gd name="connsiteX18" fmla="*/ 26491 w 40893"/>
                <a:gd name="connsiteY18" fmla="*/ 34688 h 40893"/>
                <a:gd name="connsiteX19" fmla="*/ 24339 w 40893"/>
                <a:gd name="connsiteY19" fmla="*/ 34688 h 40893"/>
                <a:gd name="connsiteX20" fmla="*/ 24339 w 40893"/>
                <a:gd name="connsiteY20" fmla="*/ 32535 h 40893"/>
                <a:gd name="connsiteX21" fmla="*/ 22187 w 40893"/>
                <a:gd name="connsiteY21" fmla="*/ 32535 h 40893"/>
                <a:gd name="connsiteX22" fmla="*/ 22187 w 40893"/>
                <a:gd name="connsiteY22" fmla="*/ 36840 h 40893"/>
                <a:gd name="connsiteX23" fmla="*/ 20035 w 40893"/>
                <a:gd name="connsiteY23" fmla="*/ 36840 h 40893"/>
                <a:gd name="connsiteX24" fmla="*/ 20035 w 40893"/>
                <a:gd name="connsiteY24" fmla="*/ 41144 h 40893"/>
                <a:gd name="connsiteX25" fmla="*/ 15730 w 40893"/>
                <a:gd name="connsiteY25" fmla="*/ 41144 h 40893"/>
                <a:gd name="connsiteX26" fmla="*/ 15730 w 40893"/>
                <a:gd name="connsiteY26" fmla="*/ 38992 h 40893"/>
                <a:gd name="connsiteX27" fmla="*/ 11425 w 40893"/>
                <a:gd name="connsiteY27" fmla="*/ 38992 h 40893"/>
                <a:gd name="connsiteX28" fmla="*/ 11425 w 40893"/>
                <a:gd name="connsiteY28" fmla="*/ 36840 h 40893"/>
                <a:gd name="connsiteX29" fmla="*/ 9273 w 40893"/>
                <a:gd name="connsiteY29" fmla="*/ 36840 h 40893"/>
                <a:gd name="connsiteX30" fmla="*/ 9273 w 40893"/>
                <a:gd name="connsiteY30" fmla="*/ 32535 h 40893"/>
                <a:gd name="connsiteX31" fmla="*/ 11425 w 40893"/>
                <a:gd name="connsiteY31" fmla="*/ 32535 h 40893"/>
                <a:gd name="connsiteX32" fmla="*/ 11425 w 40893"/>
                <a:gd name="connsiteY32" fmla="*/ 30383 h 40893"/>
                <a:gd name="connsiteX33" fmla="*/ 7121 w 40893"/>
                <a:gd name="connsiteY33" fmla="*/ 30383 h 40893"/>
                <a:gd name="connsiteX34" fmla="*/ 7121 w 40893"/>
                <a:gd name="connsiteY34" fmla="*/ 23926 h 40893"/>
                <a:gd name="connsiteX35" fmla="*/ 4969 w 40893"/>
                <a:gd name="connsiteY35" fmla="*/ 23926 h 40893"/>
                <a:gd name="connsiteX36" fmla="*/ 4969 w 40893"/>
                <a:gd name="connsiteY36" fmla="*/ 26078 h 40893"/>
                <a:gd name="connsiteX37" fmla="*/ 664 w 40893"/>
                <a:gd name="connsiteY37" fmla="*/ 26078 h 40893"/>
                <a:gd name="connsiteX38" fmla="*/ 664 w 40893"/>
                <a:gd name="connsiteY38" fmla="*/ 23926 h 40893"/>
                <a:gd name="connsiteX39" fmla="*/ 2816 w 40893"/>
                <a:gd name="connsiteY39" fmla="*/ 23926 h 40893"/>
                <a:gd name="connsiteX40" fmla="*/ 2816 w 40893"/>
                <a:gd name="connsiteY40" fmla="*/ 21774 h 40893"/>
                <a:gd name="connsiteX41" fmla="*/ 4969 w 40893"/>
                <a:gd name="connsiteY41" fmla="*/ 21774 h 40893"/>
                <a:gd name="connsiteX42" fmla="*/ 4969 w 40893"/>
                <a:gd name="connsiteY42" fmla="*/ 19622 h 40893"/>
                <a:gd name="connsiteX43" fmla="*/ 7121 w 40893"/>
                <a:gd name="connsiteY43" fmla="*/ 19622 h 40893"/>
                <a:gd name="connsiteX44" fmla="*/ 7121 w 40893"/>
                <a:gd name="connsiteY44" fmla="*/ 17469 h 40893"/>
                <a:gd name="connsiteX45" fmla="*/ 11425 w 40893"/>
                <a:gd name="connsiteY45" fmla="*/ 17469 h 40893"/>
                <a:gd name="connsiteX46" fmla="*/ 11425 w 40893"/>
                <a:gd name="connsiteY46" fmla="*/ 15317 h 40893"/>
                <a:gd name="connsiteX47" fmla="*/ 13578 w 40893"/>
                <a:gd name="connsiteY47" fmla="*/ 15317 h 40893"/>
                <a:gd name="connsiteX48" fmla="*/ 13578 w 40893"/>
                <a:gd name="connsiteY48" fmla="*/ 13165 h 40893"/>
                <a:gd name="connsiteX49" fmla="*/ 17882 w 40893"/>
                <a:gd name="connsiteY49" fmla="*/ 13165 h 40893"/>
                <a:gd name="connsiteX50" fmla="*/ 17882 w 40893"/>
                <a:gd name="connsiteY50" fmla="*/ 11012 h 40893"/>
                <a:gd name="connsiteX51" fmla="*/ 22187 w 40893"/>
                <a:gd name="connsiteY51" fmla="*/ 11012 h 40893"/>
                <a:gd name="connsiteX52" fmla="*/ 22187 w 40893"/>
                <a:gd name="connsiteY52" fmla="*/ 8860 h 40893"/>
                <a:gd name="connsiteX53" fmla="*/ 26491 w 40893"/>
                <a:gd name="connsiteY53" fmla="*/ 8860 h 40893"/>
                <a:gd name="connsiteX54" fmla="*/ 26491 w 40893"/>
                <a:gd name="connsiteY54" fmla="*/ 6708 h 40893"/>
                <a:gd name="connsiteX55" fmla="*/ 28644 w 40893"/>
                <a:gd name="connsiteY55" fmla="*/ 6708 h 40893"/>
                <a:gd name="connsiteX56" fmla="*/ 28644 w 40893"/>
                <a:gd name="connsiteY56" fmla="*/ 4556 h 40893"/>
                <a:gd name="connsiteX57" fmla="*/ 32948 w 40893"/>
                <a:gd name="connsiteY57" fmla="*/ 4556 h 40893"/>
                <a:gd name="connsiteX58" fmla="*/ 32948 w 40893"/>
                <a:gd name="connsiteY58" fmla="*/ 2403 h 40893"/>
                <a:gd name="connsiteX59" fmla="*/ 35101 w 40893"/>
                <a:gd name="connsiteY59" fmla="*/ 2403 h 4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0893" h="40893">
                  <a:moveTo>
                    <a:pt x="35101" y="251"/>
                  </a:moveTo>
                  <a:lnTo>
                    <a:pt x="39405" y="251"/>
                  </a:lnTo>
                  <a:lnTo>
                    <a:pt x="39405" y="2403"/>
                  </a:lnTo>
                  <a:lnTo>
                    <a:pt x="37253" y="2403"/>
                  </a:lnTo>
                  <a:lnTo>
                    <a:pt x="37253" y="4556"/>
                  </a:lnTo>
                  <a:lnTo>
                    <a:pt x="35101" y="4556"/>
                  </a:lnTo>
                  <a:lnTo>
                    <a:pt x="35101" y="8860"/>
                  </a:lnTo>
                  <a:lnTo>
                    <a:pt x="39405" y="8860"/>
                  </a:lnTo>
                  <a:lnTo>
                    <a:pt x="39405" y="21774"/>
                  </a:lnTo>
                  <a:lnTo>
                    <a:pt x="41557" y="21774"/>
                  </a:lnTo>
                  <a:lnTo>
                    <a:pt x="41557" y="23926"/>
                  </a:lnTo>
                  <a:lnTo>
                    <a:pt x="37253" y="23926"/>
                  </a:lnTo>
                  <a:lnTo>
                    <a:pt x="37253" y="28231"/>
                  </a:lnTo>
                  <a:lnTo>
                    <a:pt x="30796" y="28231"/>
                  </a:lnTo>
                  <a:lnTo>
                    <a:pt x="30796" y="30383"/>
                  </a:lnTo>
                  <a:lnTo>
                    <a:pt x="28644" y="30383"/>
                  </a:lnTo>
                  <a:lnTo>
                    <a:pt x="28644" y="32535"/>
                  </a:lnTo>
                  <a:lnTo>
                    <a:pt x="26491" y="32535"/>
                  </a:lnTo>
                  <a:lnTo>
                    <a:pt x="26491" y="34688"/>
                  </a:lnTo>
                  <a:lnTo>
                    <a:pt x="24339" y="34688"/>
                  </a:lnTo>
                  <a:lnTo>
                    <a:pt x="24339" y="32535"/>
                  </a:lnTo>
                  <a:lnTo>
                    <a:pt x="22187" y="32535"/>
                  </a:lnTo>
                  <a:lnTo>
                    <a:pt x="22187" y="36840"/>
                  </a:lnTo>
                  <a:lnTo>
                    <a:pt x="20035" y="36840"/>
                  </a:lnTo>
                  <a:lnTo>
                    <a:pt x="20035" y="41144"/>
                  </a:lnTo>
                  <a:lnTo>
                    <a:pt x="15730" y="41144"/>
                  </a:lnTo>
                  <a:lnTo>
                    <a:pt x="15730" y="38992"/>
                  </a:lnTo>
                  <a:lnTo>
                    <a:pt x="11425" y="38992"/>
                  </a:lnTo>
                  <a:lnTo>
                    <a:pt x="11425" y="36840"/>
                  </a:lnTo>
                  <a:lnTo>
                    <a:pt x="9273" y="36840"/>
                  </a:lnTo>
                  <a:lnTo>
                    <a:pt x="9273" y="32535"/>
                  </a:lnTo>
                  <a:lnTo>
                    <a:pt x="11425" y="32535"/>
                  </a:lnTo>
                  <a:lnTo>
                    <a:pt x="11425" y="30383"/>
                  </a:lnTo>
                  <a:lnTo>
                    <a:pt x="7121" y="30383"/>
                  </a:lnTo>
                  <a:lnTo>
                    <a:pt x="7121" y="23926"/>
                  </a:lnTo>
                  <a:lnTo>
                    <a:pt x="4969" y="23926"/>
                  </a:lnTo>
                  <a:lnTo>
                    <a:pt x="4969" y="26078"/>
                  </a:lnTo>
                  <a:lnTo>
                    <a:pt x="664" y="26078"/>
                  </a:lnTo>
                  <a:lnTo>
                    <a:pt x="664" y="23926"/>
                  </a:lnTo>
                  <a:lnTo>
                    <a:pt x="2816" y="23926"/>
                  </a:lnTo>
                  <a:lnTo>
                    <a:pt x="2816" y="21774"/>
                  </a:lnTo>
                  <a:lnTo>
                    <a:pt x="4969" y="21774"/>
                  </a:lnTo>
                  <a:lnTo>
                    <a:pt x="4969" y="19622"/>
                  </a:lnTo>
                  <a:lnTo>
                    <a:pt x="7121" y="19622"/>
                  </a:lnTo>
                  <a:lnTo>
                    <a:pt x="7121" y="17469"/>
                  </a:lnTo>
                  <a:lnTo>
                    <a:pt x="11425" y="17469"/>
                  </a:lnTo>
                  <a:lnTo>
                    <a:pt x="11425" y="15317"/>
                  </a:lnTo>
                  <a:lnTo>
                    <a:pt x="13578" y="15317"/>
                  </a:lnTo>
                  <a:lnTo>
                    <a:pt x="13578" y="13165"/>
                  </a:lnTo>
                  <a:lnTo>
                    <a:pt x="17882" y="13165"/>
                  </a:lnTo>
                  <a:lnTo>
                    <a:pt x="17882" y="11012"/>
                  </a:lnTo>
                  <a:lnTo>
                    <a:pt x="22187" y="11012"/>
                  </a:lnTo>
                  <a:lnTo>
                    <a:pt x="22187" y="8860"/>
                  </a:lnTo>
                  <a:lnTo>
                    <a:pt x="26491" y="8860"/>
                  </a:lnTo>
                  <a:lnTo>
                    <a:pt x="26491" y="6708"/>
                  </a:lnTo>
                  <a:lnTo>
                    <a:pt x="28644" y="6708"/>
                  </a:lnTo>
                  <a:lnTo>
                    <a:pt x="28644" y="4556"/>
                  </a:lnTo>
                  <a:lnTo>
                    <a:pt x="32948" y="4556"/>
                  </a:lnTo>
                  <a:lnTo>
                    <a:pt x="32948" y="2403"/>
                  </a:lnTo>
                  <a:lnTo>
                    <a:pt x="35101" y="2403"/>
                  </a:lnTo>
                  <a:close/>
                </a:path>
              </a:pathLst>
            </a:custGeom>
            <a:solidFill>
              <a:srgbClr val="BC8C6D"/>
            </a:solidFill>
            <a:ln w="2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</p:grpSp>
      <p:pic>
        <p:nvPicPr>
          <p:cNvPr id="351" name="Picture 350">
            <a:extLst>
              <a:ext uri="{FF2B5EF4-FFF2-40B4-BE49-F238E27FC236}">
                <a16:creationId xmlns:a16="http://schemas.microsoft.com/office/drawing/2014/main" id="{6220F461-79E4-867B-2C60-5D58181C2A4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42793" y="5484556"/>
            <a:ext cx="882053" cy="1029063"/>
          </a:xfrm>
          <a:prstGeom prst="rect">
            <a:avLst/>
          </a:prstGeom>
        </p:spPr>
      </p:pic>
      <p:pic>
        <p:nvPicPr>
          <p:cNvPr id="352" name="Picture 351">
            <a:extLst>
              <a:ext uri="{FF2B5EF4-FFF2-40B4-BE49-F238E27FC236}">
                <a16:creationId xmlns:a16="http://schemas.microsoft.com/office/drawing/2014/main" id="{6F86B5D1-0BC2-89DA-900B-DB90556EB98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20563" y="5477907"/>
            <a:ext cx="933712" cy="1027083"/>
          </a:xfrm>
          <a:prstGeom prst="rect">
            <a:avLst/>
          </a:prstGeom>
        </p:spPr>
      </p:pic>
      <p:sp>
        <p:nvSpPr>
          <p:cNvPr id="353" name="Right Arrow 352">
            <a:extLst>
              <a:ext uri="{FF2B5EF4-FFF2-40B4-BE49-F238E27FC236}">
                <a16:creationId xmlns:a16="http://schemas.microsoft.com/office/drawing/2014/main" id="{B5FE393D-4476-3C77-7219-6578378B8857}"/>
              </a:ext>
            </a:extLst>
          </p:cNvPr>
          <p:cNvSpPr/>
          <p:nvPr/>
        </p:nvSpPr>
        <p:spPr>
          <a:xfrm>
            <a:off x="5390974" y="5986775"/>
            <a:ext cx="72000" cy="698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578A753-ACDA-497E-0B8C-599AEE9E2895}"/>
              </a:ext>
            </a:extLst>
          </p:cNvPr>
          <p:cNvSpPr txBox="1"/>
          <p:nvPr/>
        </p:nvSpPr>
        <p:spPr>
          <a:xfrm>
            <a:off x="4494978" y="6465051"/>
            <a:ext cx="90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050" dirty="0">
                <a:latin typeface="Congenial" panose="02000503040000020004" pitchFamily="2" charset="0"/>
                <a:ea typeface="BM YEONSUNG OTF" panose="020B0600000101010101" pitchFamily="34" charset="-127"/>
              </a:rPr>
              <a:t>(q, sol, test)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3EBBDBC0-6322-B98C-75D8-B3FDE897BC24}"/>
              </a:ext>
            </a:extLst>
          </p:cNvPr>
          <p:cNvSpPr txBox="1"/>
          <p:nvPr/>
        </p:nvSpPr>
        <p:spPr>
          <a:xfrm>
            <a:off x="4714251" y="5237271"/>
            <a:ext cx="1550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(1) Style Converter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320797F-BF0E-5E7C-4480-E8B1175232B6}"/>
              </a:ext>
            </a:extLst>
          </p:cNvPr>
          <p:cNvSpPr txBox="1"/>
          <p:nvPr/>
        </p:nvSpPr>
        <p:spPr>
          <a:xfrm>
            <a:off x="6432825" y="5236439"/>
            <a:ext cx="1323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(2) SFT Dataset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759DF70-40A7-0CEC-3832-B0E2260D11C0}"/>
              </a:ext>
            </a:extLst>
          </p:cNvPr>
          <p:cNvSpPr/>
          <p:nvPr/>
        </p:nvSpPr>
        <p:spPr>
          <a:xfrm>
            <a:off x="6621027" y="5847284"/>
            <a:ext cx="431800" cy="365125"/>
          </a:xfrm>
          <a:custGeom>
            <a:avLst/>
            <a:gdLst>
              <a:gd name="connsiteX0" fmla="*/ 0 w 431800"/>
              <a:gd name="connsiteY0" fmla="*/ 0 h 365125"/>
              <a:gd name="connsiteX1" fmla="*/ 431800 w 431800"/>
              <a:gd name="connsiteY1" fmla="*/ 0 h 365125"/>
              <a:gd name="connsiteX2" fmla="*/ 431800 w 431800"/>
              <a:gd name="connsiteY2" fmla="*/ 365125 h 365125"/>
              <a:gd name="connsiteX3" fmla="*/ 0 w 431800"/>
              <a:gd name="connsiteY3" fmla="*/ 365125 h 365125"/>
              <a:gd name="connsiteX4" fmla="*/ 0 w 431800"/>
              <a:gd name="connsiteY4" fmla="*/ 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800" h="365125" fill="none" extrusionOk="0">
                <a:moveTo>
                  <a:pt x="0" y="0"/>
                </a:moveTo>
                <a:cubicBezTo>
                  <a:pt x="119733" y="-21403"/>
                  <a:pt x="244697" y="18779"/>
                  <a:pt x="431800" y="0"/>
                </a:cubicBezTo>
                <a:cubicBezTo>
                  <a:pt x="449886" y="135550"/>
                  <a:pt x="430912" y="209410"/>
                  <a:pt x="431800" y="365125"/>
                </a:cubicBezTo>
                <a:cubicBezTo>
                  <a:pt x="319873" y="361488"/>
                  <a:pt x="127963" y="346006"/>
                  <a:pt x="0" y="365125"/>
                </a:cubicBezTo>
                <a:cubicBezTo>
                  <a:pt x="-17277" y="245026"/>
                  <a:pt x="-5182" y="128420"/>
                  <a:pt x="0" y="0"/>
                </a:cubicBezTo>
                <a:close/>
              </a:path>
              <a:path w="431800" h="365125" stroke="0" extrusionOk="0">
                <a:moveTo>
                  <a:pt x="0" y="0"/>
                </a:moveTo>
                <a:cubicBezTo>
                  <a:pt x="96093" y="18957"/>
                  <a:pt x="335740" y="11937"/>
                  <a:pt x="431800" y="0"/>
                </a:cubicBezTo>
                <a:cubicBezTo>
                  <a:pt x="414882" y="112060"/>
                  <a:pt x="448194" y="202876"/>
                  <a:pt x="431800" y="365125"/>
                </a:cubicBezTo>
                <a:cubicBezTo>
                  <a:pt x="246894" y="352354"/>
                  <a:pt x="148449" y="356615"/>
                  <a:pt x="0" y="365125"/>
                </a:cubicBezTo>
                <a:cubicBezTo>
                  <a:pt x="-14214" y="249576"/>
                  <a:pt x="1197" y="143637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58" name="Picture 357">
            <a:extLst>
              <a:ext uri="{FF2B5EF4-FFF2-40B4-BE49-F238E27FC236}">
                <a16:creationId xmlns:a16="http://schemas.microsoft.com/office/drawing/2014/main" id="{FB29C010-F381-3226-3EE9-9210975DF83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671096" y="5854855"/>
            <a:ext cx="349982" cy="349982"/>
          </a:xfrm>
          <a:prstGeom prst="rect">
            <a:avLst/>
          </a:prstGeom>
        </p:spPr>
      </p:pic>
      <p:sp>
        <p:nvSpPr>
          <p:cNvPr id="359" name="Right Arrow 358">
            <a:extLst>
              <a:ext uri="{FF2B5EF4-FFF2-40B4-BE49-F238E27FC236}">
                <a16:creationId xmlns:a16="http://schemas.microsoft.com/office/drawing/2014/main" id="{43244811-7DD9-056C-B236-932C2B573CF9}"/>
              </a:ext>
            </a:extLst>
          </p:cNvPr>
          <p:cNvSpPr/>
          <p:nvPr/>
        </p:nvSpPr>
        <p:spPr>
          <a:xfrm rot="5400000">
            <a:off x="6810088" y="5776160"/>
            <a:ext cx="47126" cy="4571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0" name="Right Arrow 359">
            <a:extLst>
              <a:ext uri="{FF2B5EF4-FFF2-40B4-BE49-F238E27FC236}">
                <a16:creationId xmlns:a16="http://schemas.microsoft.com/office/drawing/2014/main" id="{DD68946F-3C95-78E1-8810-6F2C943D15E5}"/>
              </a:ext>
            </a:extLst>
          </p:cNvPr>
          <p:cNvSpPr/>
          <p:nvPr/>
        </p:nvSpPr>
        <p:spPr>
          <a:xfrm rot="5400000">
            <a:off x="6800953" y="6231830"/>
            <a:ext cx="47126" cy="4571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61" name="Graphic 360">
            <a:extLst>
              <a:ext uri="{FF2B5EF4-FFF2-40B4-BE49-F238E27FC236}">
                <a16:creationId xmlns:a16="http://schemas.microsoft.com/office/drawing/2014/main" id="{26B6B2D8-DB65-E865-6CCD-896C4449714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674047" y="6301439"/>
            <a:ext cx="307706" cy="228375"/>
          </a:xfrm>
          <a:prstGeom prst="rect">
            <a:avLst/>
          </a:prstGeom>
        </p:spPr>
      </p:pic>
      <p:sp>
        <p:nvSpPr>
          <p:cNvPr id="362" name="TextBox 361">
            <a:extLst>
              <a:ext uri="{FF2B5EF4-FFF2-40B4-BE49-F238E27FC236}">
                <a16:creationId xmlns:a16="http://schemas.microsoft.com/office/drawing/2014/main" id="{91803E71-7F01-EDD1-6D48-C1EE4ED1CCB5}"/>
              </a:ext>
            </a:extLst>
          </p:cNvPr>
          <p:cNvSpPr txBox="1"/>
          <p:nvPr/>
        </p:nvSpPr>
        <p:spPr>
          <a:xfrm>
            <a:off x="7016855" y="5838089"/>
            <a:ext cx="805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ongenial" panose="02000503040000020004" pitchFamily="2" charset="0"/>
                <a:ea typeface="BM YEONSUNG OTF" panose="020B0600000101010101" pitchFamily="34" charset="-127"/>
              </a:rPr>
              <a:t>Reasoning</a:t>
            </a:r>
          </a:p>
          <a:p>
            <a:r>
              <a:rPr lang="en-CN" sz="1000" dirty="0">
                <a:latin typeface="Congenial" panose="02000503040000020004" pitchFamily="2" charset="0"/>
                <a:ea typeface="BM YEONSUNG OTF" panose="020B0600000101010101" pitchFamily="34" charset="-127"/>
              </a:rPr>
              <a:t>LLM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383669E6-1EC0-AE27-3563-28CFE1EB36FB}"/>
              </a:ext>
            </a:extLst>
          </p:cNvPr>
          <p:cNvSpPr txBox="1"/>
          <p:nvPr/>
        </p:nvSpPr>
        <p:spPr>
          <a:xfrm>
            <a:off x="6946247" y="5557722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ongenial" panose="02000503040000020004" pitchFamily="2" charset="0"/>
                <a:ea typeface="BM YEONSUNG OTF" panose="020B0600000101010101" pitchFamily="34" charset="-127"/>
              </a:rPr>
              <a:t>Questions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4BEDCBCB-964B-E765-9645-BBA3E084C7C8}"/>
              </a:ext>
            </a:extLst>
          </p:cNvPr>
          <p:cNvSpPr txBox="1"/>
          <p:nvPr/>
        </p:nvSpPr>
        <p:spPr>
          <a:xfrm>
            <a:off x="6973553" y="6231830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>
                <a:latin typeface="Congenial" panose="02000503040000020004" pitchFamily="2" charset="0"/>
                <a:ea typeface="BM YEONSUNG OTF" panose="020B0600000101010101" pitchFamily="34" charset="-127"/>
              </a:rPr>
              <a:t>Reject</a:t>
            </a:r>
          </a:p>
          <a:p>
            <a:r>
              <a:rPr lang="en-CN" sz="1000" dirty="0">
                <a:latin typeface="Congenial" panose="02000503040000020004" pitchFamily="2" charset="0"/>
                <a:ea typeface="BM YEONSUNG OTF" panose="020B0600000101010101" pitchFamily="34" charset="-127"/>
              </a:rPr>
              <a:t>Sampling</a:t>
            </a:r>
          </a:p>
        </p:txBody>
      </p:sp>
      <p:sp>
        <p:nvSpPr>
          <p:cNvPr id="365" name="Triangle 364">
            <a:extLst>
              <a:ext uri="{FF2B5EF4-FFF2-40B4-BE49-F238E27FC236}">
                <a16:creationId xmlns:a16="http://schemas.microsoft.com/office/drawing/2014/main" id="{4F05F453-6618-AAA2-998D-19020735EDDF}"/>
              </a:ext>
            </a:extLst>
          </p:cNvPr>
          <p:cNvSpPr/>
          <p:nvPr/>
        </p:nvSpPr>
        <p:spPr>
          <a:xfrm rot="5400000">
            <a:off x="7952221" y="5748953"/>
            <a:ext cx="237849" cy="11517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32E8B52-71EF-6C8E-96DA-7EBD61976C4E}"/>
              </a:ext>
            </a:extLst>
          </p:cNvPr>
          <p:cNvSpPr txBox="1"/>
          <p:nvPr/>
        </p:nvSpPr>
        <p:spPr>
          <a:xfrm>
            <a:off x="8412737" y="4624276"/>
            <a:ext cx="966257" cy="462434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00B0F0"/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Taco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9F50D674-A040-B000-0DDF-3310F6D8D7C9}"/>
              </a:ext>
            </a:extLst>
          </p:cNvPr>
          <p:cNvSpPr txBox="1"/>
          <p:nvPr/>
        </p:nvSpPr>
        <p:spPr>
          <a:xfrm>
            <a:off x="10136208" y="5135618"/>
            <a:ext cx="777505" cy="43088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N" sz="11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Code</a:t>
            </a:r>
          </a:p>
          <a:p>
            <a:pPr algn="ctr"/>
            <a:r>
              <a:rPr lang="en-CN" sz="11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Contests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62777D88-EE30-64A7-03F9-38D05E704CA9}"/>
              </a:ext>
            </a:extLst>
          </p:cNvPr>
          <p:cNvSpPr txBox="1"/>
          <p:nvPr/>
        </p:nvSpPr>
        <p:spPr>
          <a:xfrm>
            <a:off x="9976644" y="5503788"/>
            <a:ext cx="723275" cy="307777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FFC000"/>
                </a:solidFill>
                <a:effectLst>
                  <a:glow rad="50800">
                    <a:srgbClr val="F8E4DA">
                      <a:alpha val="25000"/>
                    </a:srgb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Docs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4E85B3C-A2DE-4E34-32C1-AC449B5400C6}"/>
              </a:ext>
            </a:extLst>
          </p:cNvPr>
          <p:cNvSpPr txBox="1"/>
          <p:nvPr/>
        </p:nvSpPr>
        <p:spPr>
          <a:xfrm>
            <a:off x="9954958" y="3890394"/>
            <a:ext cx="1534068" cy="461665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solidFill>
                  <a:schemeClr val="accent5"/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Data</a:t>
            </a:r>
          </a:p>
          <a:p>
            <a:pPr algn="ctr"/>
            <a:r>
              <a:rPr lang="en-CN" sz="1200" dirty="0">
                <a:solidFill>
                  <a:schemeClr val="accent5"/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Structure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940A934-7973-CA88-1880-36A01542CF25}"/>
              </a:ext>
            </a:extLst>
          </p:cNvPr>
          <p:cNvSpPr txBox="1"/>
          <p:nvPr/>
        </p:nvSpPr>
        <p:spPr>
          <a:xfrm>
            <a:off x="10377666" y="3641095"/>
            <a:ext cx="865855" cy="276999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CN" sz="1200" dirty="0">
                <a:solidFill>
                  <a:schemeClr val="accent4"/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Apps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B9E5EF6-4C94-089D-3003-C792C010D663}"/>
              </a:ext>
            </a:extLst>
          </p:cNvPr>
          <p:cNvSpPr txBox="1"/>
          <p:nvPr/>
        </p:nvSpPr>
        <p:spPr>
          <a:xfrm>
            <a:off x="9648120" y="3655487"/>
            <a:ext cx="865943" cy="276999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CN" sz="1200" dirty="0">
                <a:solidFill>
                  <a:schemeClr val="accent6">
                    <a:lumMod val="75000"/>
                  </a:schemeClr>
                </a:solidFill>
                <a:effectLst>
                  <a:glow rad="50800">
                    <a:schemeClr val="accent6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Evol</a:t>
            </a:r>
            <a:endParaRPr lang="en-CN" sz="1100" dirty="0">
              <a:solidFill>
                <a:schemeClr val="accent6">
                  <a:lumMod val="75000"/>
                </a:schemeClr>
              </a:solidFill>
              <a:effectLst>
                <a:glow rad="50800">
                  <a:schemeClr val="accent6">
                    <a:lumMod val="40000"/>
                    <a:lumOff val="60000"/>
                    <a:alpha val="25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562D89FC-5B88-CA23-AA37-43CACA602C8A}"/>
              </a:ext>
            </a:extLst>
          </p:cNvPr>
          <p:cNvGrpSpPr/>
          <p:nvPr/>
        </p:nvGrpSpPr>
        <p:grpSpPr>
          <a:xfrm rot="10366067">
            <a:off x="5490027" y="3172777"/>
            <a:ext cx="1189169" cy="1539806"/>
            <a:chOff x="12309854" y="7416598"/>
            <a:chExt cx="1220768" cy="1531849"/>
          </a:xfrm>
          <a:solidFill>
            <a:srgbClr val="FCF4B8"/>
          </a:solidFill>
        </p:grpSpPr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004537D0-8BDD-017B-E8BB-718E44CAD333}"/>
                </a:ext>
              </a:extLst>
            </p:cNvPr>
            <p:cNvGrpSpPr/>
            <p:nvPr/>
          </p:nvGrpSpPr>
          <p:grpSpPr>
            <a:xfrm>
              <a:off x="12336827" y="7416598"/>
              <a:ext cx="1145728" cy="1406769"/>
              <a:chOff x="16068278" y="7158142"/>
              <a:chExt cx="1145728" cy="1406769"/>
            </a:xfrm>
            <a:grpFill/>
          </p:grpSpPr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5B6C2F68-6ADF-EC6E-105D-195D9DE375DD}"/>
                  </a:ext>
                </a:extLst>
              </p:cNvPr>
              <p:cNvSpPr/>
              <p:nvPr/>
            </p:nvSpPr>
            <p:spPr>
              <a:xfrm>
                <a:off x="16174119" y="7170942"/>
                <a:ext cx="707011" cy="78242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7" name="Rounded Rectangle 386">
                <a:extLst>
                  <a:ext uri="{FF2B5EF4-FFF2-40B4-BE49-F238E27FC236}">
                    <a16:creationId xmlns:a16="http://schemas.microsoft.com/office/drawing/2014/main" id="{3F893DAE-C8C6-8990-117C-02E5BF047EE0}"/>
                  </a:ext>
                </a:extLst>
              </p:cNvPr>
              <p:cNvSpPr/>
              <p:nvPr/>
            </p:nvSpPr>
            <p:spPr>
              <a:xfrm>
                <a:off x="16481923" y="7584858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D381D4DC-8334-FF92-402B-776F769CBC45}"/>
                  </a:ext>
                </a:extLst>
              </p:cNvPr>
              <p:cNvSpPr/>
              <p:nvPr/>
            </p:nvSpPr>
            <p:spPr>
              <a:xfrm>
                <a:off x="16665595" y="7299771"/>
                <a:ext cx="548411" cy="694355"/>
              </a:xfrm>
              <a:prstGeom prst="roundRect">
                <a:avLst>
                  <a:gd name="adj" fmla="val 493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D9BD3142-F26C-6338-180E-18FE49D9B998}"/>
                  </a:ext>
                </a:extLst>
              </p:cNvPr>
              <p:cNvSpPr/>
              <p:nvPr/>
            </p:nvSpPr>
            <p:spPr>
              <a:xfrm rot="1705531">
                <a:off x="16418252" y="7158142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F61597E0-601F-561D-35AA-75040D8E9192}"/>
                  </a:ext>
                </a:extLst>
              </p:cNvPr>
              <p:cNvSpPr/>
              <p:nvPr/>
            </p:nvSpPr>
            <p:spPr>
              <a:xfrm rot="6655060">
                <a:off x="16351758" y="7826150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9FC30205-25DD-F593-B6B6-ACAAE0D190A1}"/>
                  </a:ext>
                </a:extLst>
              </p:cNvPr>
              <p:cNvSpPr/>
              <p:nvPr/>
            </p:nvSpPr>
            <p:spPr>
              <a:xfrm rot="5833933">
                <a:off x="16018505" y="7895860"/>
                <a:ext cx="645705" cy="54615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92" name="Rounded Rectangle 391">
                <a:extLst>
                  <a:ext uri="{FF2B5EF4-FFF2-40B4-BE49-F238E27FC236}">
                    <a16:creationId xmlns:a16="http://schemas.microsoft.com/office/drawing/2014/main" id="{F7F30991-C324-8FDC-DDC5-9DF3B177AC8B}"/>
                  </a:ext>
                </a:extLst>
              </p:cNvPr>
              <p:cNvSpPr/>
              <p:nvPr/>
            </p:nvSpPr>
            <p:spPr>
              <a:xfrm>
                <a:off x="16188864" y="8018751"/>
                <a:ext cx="539060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4268B7A9-807B-B49D-C45E-4A7CB5F4320A}"/>
                </a:ext>
              </a:extLst>
            </p:cNvPr>
            <p:cNvSpPr/>
            <p:nvPr/>
          </p:nvSpPr>
          <p:spPr>
            <a:xfrm rot="5400000">
              <a:off x="12260081" y="7763966"/>
              <a:ext cx="645706" cy="5461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5" name="Rounded Rectangle 374">
              <a:extLst>
                <a:ext uri="{FF2B5EF4-FFF2-40B4-BE49-F238E27FC236}">
                  <a16:creationId xmlns:a16="http://schemas.microsoft.com/office/drawing/2014/main" id="{BCDB756A-EF87-1208-7679-15E0D1E7C46B}"/>
                </a:ext>
              </a:extLst>
            </p:cNvPr>
            <p:cNvSpPr/>
            <p:nvPr/>
          </p:nvSpPr>
          <p:spPr>
            <a:xfrm>
              <a:off x="12641095" y="8063533"/>
              <a:ext cx="645706" cy="759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6" name="Rounded Rectangle 375">
              <a:extLst>
                <a:ext uri="{FF2B5EF4-FFF2-40B4-BE49-F238E27FC236}">
                  <a16:creationId xmlns:a16="http://schemas.microsoft.com/office/drawing/2014/main" id="{716D0AE2-F74D-864D-3C1E-847B49ED0267}"/>
                </a:ext>
              </a:extLst>
            </p:cNvPr>
            <p:cNvSpPr/>
            <p:nvPr/>
          </p:nvSpPr>
          <p:spPr>
            <a:xfrm rot="807433">
              <a:off x="12800990" y="7946110"/>
              <a:ext cx="645706" cy="759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15267203-EAD4-1930-996A-10F2C2A09760}"/>
                </a:ext>
              </a:extLst>
            </p:cNvPr>
            <p:cNvGrpSpPr/>
            <p:nvPr/>
          </p:nvGrpSpPr>
          <p:grpSpPr>
            <a:xfrm>
              <a:off x="12445208" y="7450815"/>
              <a:ext cx="1085414" cy="1458219"/>
              <a:chOff x="16024259" y="7039959"/>
              <a:chExt cx="1085414" cy="1458219"/>
            </a:xfrm>
            <a:grpFill/>
          </p:grpSpPr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BA58286A-015A-3ED5-B89A-EB341D9B7981}"/>
                  </a:ext>
                </a:extLst>
              </p:cNvPr>
              <p:cNvSpPr/>
              <p:nvPr/>
            </p:nvSpPr>
            <p:spPr>
              <a:xfrm>
                <a:off x="16024259" y="7134852"/>
                <a:ext cx="707011" cy="78242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1" name="Rounded Rectangle 380">
                <a:extLst>
                  <a:ext uri="{FF2B5EF4-FFF2-40B4-BE49-F238E27FC236}">
                    <a16:creationId xmlns:a16="http://schemas.microsoft.com/office/drawing/2014/main" id="{0E554734-E058-EC7B-A70B-1EA5A48E34FD}"/>
                  </a:ext>
                </a:extLst>
              </p:cNvPr>
              <p:cNvSpPr/>
              <p:nvPr/>
            </p:nvSpPr>
            <p:spPr>
              <a:xfrm rot="17491143">
                <a:off x="16406903" y="7510449"/>
                <a:ext cx="645705" cy="7598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E8D98743-75D2-F445-CFC6-B6D07DC44458}"/>
                  </a:ext>
                </a:extLst>
              </p:cNvPr>
              <p:cNvSpPr/>
              <p:nvPr/>
            </p:nvSpPr>
            <p:spPr>
              <a:xfrm rot="1705531">
                <a:off x="16440138" y="7039959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3279EAF6-4375-52FC-9745-D7C3036295F5}"/>
                  </a:ext>
                </a:extLst>
              </p:cNvPr>
              <p:cNvSpPr/>
              <p:nvPr/>
            </p:nvSpPr>
            <p:spPr>
              <a:xfrm rot="6655060">
                <a:off x="16351758" y="7826150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22E58361-4E46-826E-8D6A-885338B6E4E3}"/>
                  </a:ext>
                </a:extLst>
              </p:cNvPr>
              <p:cNvSpPr/>
              <p:nvPr/>
            </p:nvSpPr>
            <p:spPr>
              <a:xfrm rot="6655060">
                <a:off x="16023116" y="7892757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BDDA4CD2-B2FB-495E-7BB1-1ABA8DB83279}"/>
                  </a:ext>
                </a:extLst>
              </p:cNvPr>
              <p:cNvSpPr/>
              <p:nvPr/>
            </p:nvSpPr>
            <p:spPr>
              <a:xfrm>
                <a:off x="16062400" y="7952018"/>
                <a:ext cx="539060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C2239421-19E3-33EE-4633-24AA6BA8DE9D}"/>
                </a:ext>
              </a:extLst>
            </p:cNvPr>
            <p:cNvSpPr/>
            <p:nvPr/>
          </p:nvSpPr>
          <p:spPr>
            <a:xfrm rot="5400000">
              <a:off x="12412481" y="7916366"/>
              <a:ext cx="645706" cy="54616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9" name="Rounded Rectangle 378">
              <a:extLst>
                <a:ext uri="{FF2B5EF4-FFF2-40B4-BE49-F238E27FC236}">
                  <a16:creationId xmlns:a16="http://schemas.microsoft.com/office/drawing/2014/main" id="{10DD2A07-B5D4-063D-0218-52B36A8E15DA}"/>
                </a:ext>
              </a:extLst>
            </p:cNvPr>
            <p:cNvSpPr/>
            <p:nvPr/>
          </p:nvSpPr>
          <p:spPr>
            <a:xfrm rot="873511">
              <a:off x="12766616" y="8188613"/>
              <a:ext cx="645706" cy="7598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393" name="Graphic 392">
            <a:extLst>
              <a:ext uri="{FF2B5EF4-FFF2-40B4-BE49-F238E27FC236}">
                <a16:creationId xmlns:a16="http://schemas.microsoft.com/office/drawing/2014/main" id="{274CA60C-2398-8CCA-9848-43C03376037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637370" y="3374828"/>
            <a:ext cx="274696" cy="324000"/>
          </a:xfrm>
          <a:prstGeom prst="rect">
            <a:avLst/>
          </a:prstGeom>
        </p:spPr>
      </p:pic>
      <p:sp>
        <p:nvSpPr>
          <p:cNvPr id="394" name="TextBox 393">
            <a:extLst>
              <a:ext uri="{FF2B5EF4-FFF2-40B4-BE49-F238E27FC236}">
                <a16:creationId xmlns:a16="http://schemas.microsoft.com/office/drawing/2014/main" id="{E53BF2CD-CC94-B826-A703-514E1C818FD5}"/>
              </a:ext>
            </a:extLst>
          </p:cNvPr>
          <p:cNvSpPr txBox="1"/>
          <p:nvPr/>
        </p:nvSpPr>
        <p:spPr>
          <a:xfrm>
            <a:off x="5890174" y="3342424"/>
            <a:ext cx="78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Technical Documents</a:t>
            </a:r>
            <a:endParaRPr lang="en-CN" sz="1000" dirty="0">
              <a:latin typeface="Calibri" panose="020F0502020204030204" pitchFamily="34" charset="0"/>
              <a:ea typeface="Ayuthaya" pitchFamily="2" charset="-34"/>
              <a:cs typeface="Calibri" panose="020F0502020204030204" pitchFamily="34" charset="0"/>
            </a:endParaRPr>
          </a:p>
        </p:txBody>
      </p:sp>
      <p:pic>
        <p:nvPicPr>
          <p:cNvPr id="395" name="Picture 394">
            <a:extLst>
              <a:ext uri="{FF2B5EF4-FFF2-40B4-BE49-F238E27FC236}">
                <a16:creationId xmlns:a16="http://schemas.microsoft.com/office/drawing/2014/main" id="{592B2E17-1088-2FF6-5BF2-6434DA7E371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620951" y="3796044"/>
            <a:ext cx="185394" cy="203457"/>
          </a:xfrm>
          <a:prstGeom prst="rect">
            <a:avLst/>
          </a:prstGeom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75A7B354-32C5-5A57-7DE4-CF7635970FEE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29097"/>
          <a:stretch/>
        </p:blipFill>
        <p:spPr>
          <a:xfrm>
            <a:off x="5822714" y="3772955"/>
            <a:ext cx="194905" cy="177554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578A7FE8-5B99-2A0A-5B7E-7E4C5DB310E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37998" y="3964653"/>
            <a:ext cx="213250" cy="213250"/>
          </a:xfrm>
          <a:prstGeom prst="rect">
            <a:avLst/>
          </a:prstGeom>
        </p:spPr>
      </p:pic>
      <p:pic>
        <p:nvPicPr>
          <p:cNvPr id="398" name="Picture 397" descr="A close-up of a logo&#10;&#10;AI-generated content may be incorrect.">
            <a:extLst>
              <a:ext uri="{FF2B5EF4-FFF2-40B4-BE49-F238E27FC236}">
                <a16:creationId xmlns:a16="http://schemas.microsoft.com/office/drawing/2014/main" id="{78B08A72-DE7C-F95E-C1EA-B713A2C864E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260167" y="3740487"/>
            <a:ext cx="343227" cy="184814"/>
          </a:xfrm>
          <a:prstGeom prst="rect">
            <a:avLst/>
          </a:prstGeom>
        </p:spPr>
      </p:pic>
      <p:pic>
        <p:nvPicPr>
          <p:cNvPr id="399" name="Picture 398" descr="A black and grey text&#10;&#10;AI-generated content may be incorrect.">
            <a:extLst>
              <a:ext uri="{FF2B5EF4-FFF2-40B4-BE49-F238E27FC236}">
                <a16:creationId xmlns:a16="http://schemas.microsoft.com/office/drawing/2014/main" id="{E15D497F-9314-333B-82A1-B251F731F4E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644619" y="3996166"/>
            <a:ext cx="525486" cy="129303"/>
          </a:xfrm>
          <a:prstGeom prst="rect">
            <a:avLst/>
          </a:prstGeom>
        </p:spPr>
      </p:pic>
      <p:pic>
        <p:nvPicPr>
          <p:cNvPr id="400" name="Picture 399">
            <a:extLst>
              <a:ext uri="{FF2B5EF4-FFF2-40B4-BE49-F238E27FC236}">
                <a16:creationId xmlns:a16="http://schemas.microsoft.com/office/drawing/2014/main" id="{FF30355F-462A-89D4-767B-54579153B94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016508" y="3694061"/>
            <a:ext cx="226751" cy="302672"/>
          </a:xfrm>
          <a:prstGeom prst="rect">
            <a:avLst/>
          </a:prstGeom>
        </p:spPr>
      </p:pic>
      <p:sp>
        <p:nvSpPr>
          <p:cNvPr id="401" name="Triangle 400">
            <a:extLst>
              <a:ext uri="{FF2B5EF4-FFF2-40B4-BE49-F238E27FC236}">
                <a16:creationId xmlns:a16="http://schemas.microsoft.com/office/drawing/2014/main" id="{EA349CD8-16B2-9EAD-846E-C0437C6EADBC}"/>
              </a:ext>
            </a:extLst>
          </p:cNvPr>
          <p:cNvSpPr/>
          <p:nvPr/>
        </p:nvSpPr>
        <p:spPr>
          <a:xfrm rot="10800000">
            <a:off x="6015070" y="4162091"/>
            <a:ext cx="127000" cy="7302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02" name="Graphic 401">
            <a:extLst>
              <a:ext uri="{FF2B5EF4-FFF2-40B4-BE49-F238E27FC236}">
                <a16:creationId xmlns:a16="http://schemas.microsoft.com/office/drawing/2014/main" id="{E9EDE8F3-CF2F-CFF1-DF77-5F50B1B331B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900645" y="4290833"/>
            <a:ext cx="372492" cy="327955"/>
          </a:xfrm>
          <a:prstGeom prst="rect">
            <a:avLst/>
          </a:prstGeom>
        </p:spPr>
      </p:pic>
      <p:grpSp>
        <p:nvGrpSpPr>
          <p:cNvPr id="403" name="Group 402">
            <a:extLst>
              <a:ext uri="{FF2B5EF4-FFF2-40B4-BE49-F238E27FC236}">
                <a16:creationId xmlns:a16="http://schemas.microsoft.com/office/drawing/2014/main" id="{A35577A3-F622-23F4-F518-023E18C750E0}"/>
              </a:ext>
            </a:extLst>
          </p:cNvPr>
          <p:cNvGrpSpPr/>
          <p:nvPr/>
        </p:nvGrpSpPr>
        <p:grpSpPr>
          <a:xfrm>
            <a:off x="1677070" y="5644164"/>
            <a:ext cx="596396" cy="562959"/>
            <a:chOff x="13147048" y="7809801"/>
            <a:chExt cx="596396" cy="562959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D41554B-407E-A46B-C8B0-B06D7E457939}"/>
                </a:ext>
              </a:extLst>
            </p:cNvPr>
            <p:cNvGrpSpPr/>
            <p:nvPr/>
          </p:nvGrpSpPr>
          <p:grpSpPr>
            <a:xfrm>
              <a:off x="13147048" y="7809801"/>
              <a:ext cx="596396" cy="562959"/>
              <a:chOff x="12476808" y="6661706"/>
              <a:chExt cx="976644" cy="861724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8A8A1A2A-7A50-A038-FC41-7EB00E9EE04F}"/>
                  </a:ext>
                </a:extLst>
              </p:cNvPr>
              <p:cNvGrpSpPr/>
              <p:nvPr/>
            </p:nvGrpSpPr>
            <p:grpSpPr>
              <a:xfrm>
                <a:off x="12600253" y="6750376"/>
                <a:ext cx="420307" cy="393616"/>
                <a:chOff x="14340062" y="5481690"/>
                <a:chExt cx="1166452" cy="1385352"/>
              </a:xfrm>
            </p:grpSpPr>
            <p:sp>
              <p:nvSpPr>
                <p:cNvPr id="468" name="Rounded Rectangle 467">
                  <a:extLst>
                    <a:ext uri="{FF2B5EF4-FFF2-40B4-BE49-F238E27FC236}">
                      <a16:creationId xmlns:a16="http://schemas.microsoft.com/office/drawing/2014/main" id="{9616A1F9-3553-326B-5A1B-3B63C4F57A48}"/>
                    </a:ext>
                  </a:extLst>
                </p:cNvPr>
                <p:cNvSpPr/>
                <p:nvPr/>
              </p:nvSpPr>
              <p:spPr>
                <a:xfrm>
                  <a:off x="14357761" y="5530335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9" name="Rounded Rectangle 468">
                  <a:extLst>
                    <a:ext uri="{FF2B5EF4-FFF2-40B4-BE49-F238E27FC236}">
                      <a16:creationId xmlns:a16="http://schemas.microsoft.com/office/drawing/2014/main" id="{3B4325AD-FAFC-108F-33F3-86574951FD5F}"/>
                    </a:ext>
                  </a:extLst>
                </p:cNvPr>
                <p:cNvSpPr/>
                <p:nvPr/>
              </p:nvSpPr>
              <p:spPr>
                <a:xfrm>
                  <a:off x="14340062" y="6027170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70" name="Rounded Rectangle 469">
                  <a:extLst>
                    <a:ext uri="{FF2B5EF4-FFF2-40B4-BE49-F238E27FC236}">
                      <a16:creationId xmlns:a16="http://schemas.microsoft.com/office/drawing/2014/main" id="{E9ACCE98-4866-FF02-F339-A62C290388C1}"/>
                    </a:ext>
                  </a:extLst>
                </p:cNvPr>
                <p:cNvSpPr/>
                <p:nvPr/>
              </p:nvSpPr>
              <p:spPr>
                <a:xfrm>
                  <a:off x="14860808" y="578558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71" name="Rounded Rectangle 470">
                  <a:extLst>
                    <a:ext uri="{FF2B5EF4-FFF2-40B4-BE49-F238E27FC236}">
                      <a16:creationId xmlns:a16="http://schemas.microsoft.com/office/drawing/2014/main" id="{CC5D56FF-7000-6045-CAED-77BCED09E1F2}"/>
                    </a:ext>
                  </a:extLst>
                </p:cNvPr>
                <p:cNvSpPr/>
                <p:nvPr/>
              </p:nvSpPr>
              <p:spPr>
                <a:xfrm>
                  <a:off x="14696508" y="548169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72" name="Rounded Rectangle 471">
                  <a:extLst>
                    <a:ext uri="{FF2B5EF4-FFF2-40B4-BE49-F238E27FC236}">
                      <a16:creationId xmlns:a16="http://schemas.microsoft.com/office/drawing/2014/main" id="{842EA346-CE19-E2C8-3927-2D81BF076AE7}"/>
                    </a:ext>
                  </a:extLst>
                </p:cNvPr>
                <p:cNvSpPr/>
                <p:nvPr/>
              </p:nvSpPr>
              <p:spPr>
                <a:xfrm rot="6655060">
                  <a:off x="14710411" y="6133708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73" name="Rounded Rectangle 472">
                  <a:extLst>
                    <a:ext uri="{FF2B5EF4-FFF2-40B4-BE49-F238E27FC236}">
                      <a16:creationId xmlns:a16="http://schemas.microsoft.com/office/drawing/2014/main" id="{1EF35597-7785-3251-DC10-9FEA4723C2F1}"/>
                    </a:ext>
                  </a:extLst>
                </p:cNvPr>
                <p:cNvSpPr/>
                <p:nvPr/>
              </p:nvSpPr>
              <p:spPr>
                <a:xfrm rot="6655060">
                  <a:off x="14900518" y="6144705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74" name="Rounded Rectangle 473">
                  <a:extLst>
                    <a:ext uri="{FF2B5EF4-FFF2-40B4-BE49-F238E27FC236}">
                      <a16:creationId xmlns:a16="http://schemas.microsoft.com/office/drawing/2014/main" id="{A33F504B-F723-020E-2564-CE7A60088AF2}"/>
                    </a:ext>
                  </a:extLst>
                </p:cNvPr>
                <p:cNvSpPr/>
                <p:nvPr/>
              </p:nvSpPr>
              <p:spPr>
                <a:xfrm>
                  <a:off x="14584353" y="6320882"/>
                  <a:ext cx="778563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C1DAF34F-AA0C-E1D8-A207-15012964CBF2}"/>
                  </a:ext>
                </a:extLst>
              </p:cNvPr>
              <p:cNvGrpSpPr/>
              <p:nvPr/>
            </p:nvGrpSpPr>
            <p:grpSpPr>
              <a:xfrm rot="10800000">
                <a:off x="12582934" y="6995029"/>
                <a:ext cx="424261" cy="436163"/>
                <a:chOff x="15961903" y="7134852"/>
                <a:chExt cx="1252103" cy="1287231"/>
              </a:xfrm>
            </p:grpSpPr>
            <p:sp>
              <p:nvSpPr>
                <p:cNvPr id="461" name="Rounded Rectangle 460">
                  <a:extLst>
                    <a:ext uri="{FF2B5EF4-FFF2-40B4-BE49-F238E27FC236}">
                      <a16:creationId xmlns:a16="http://schemas.microsoft.com/office/drawing/2014/main" id="{84D9BFDA-9559-4FDF-FD19-38D79293C121}"/>
                    </a:ext>
                  </a:extLst>
                </p:cNvPr>
                <p:cNvSpPr/>
                <p:nvPr/>
              </p:nvSpPr>
              <p:spPr>
                <a:xfrm>
                  <a:off x="16024259" y="7134852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2" name="Rounded Rectangle 461">
                  <a:extLst>
                    <a:ext uri="{FF2B5EF4-FFF2-40B4-BE49-F238E27FC236}">
                      <a16:creationId xmlns:a16="http://schemas.microsoft.com/office/drawing/2014/main" id="{E67D65E7-F2C2-45A0-4C73-4CE8D39E87F2}"/>
                    </a:ext>
                  </a:extLst>
                </p:cNvPr>
                <p:cNvSpPr/>
                <p:nvPr/>
              </p:nvSpPr>
              <p:spPr>
                <a:xfrm>
                  <a:off x="16505371" y="7608305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3" name="Rounded Rectangle 462">
                  <a:extLst>
                    <a:ext uri="{FF2B5EF4-FFF2-40B4-BE49-F238E27FC236}">
                      <a16:creationId xmlns:a16="http://schemas.microsoft.com/office/drawing/2014/main" id="{24A60051-92B5-F60B-88A7-656870000FCA}"/>
                    </a:ext>
                  </a:extLst>
                </p:cNvPr>
                <p:cNvSpPr/>
                <p:nvPr/>
              </p:nvSpPr>
              <p:spPr>
                <a:xfrm>
                  <a:off x="16568300" y="7299770"/>
                  <a:ext cx="645706" cy="7950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4" name="Rounded Rectangle 463">
                  <a:extLst>
                    <a:ext uri="{FF2B5EF4-FFF2-40B4-BE49-F238E27FC236}">
                      <a16:creationId xmlns:a16="http://schemas.microsoft.com/office/drawing/2014/main" id="{903255A7-18FA-9C43-7078-CBC9AFEE7FCB}"/>
                    </a:ext>
                  </a:extLst>
                </p:cNvPr>
                <p:cNvSpPr/>
                <p:nvPr/>
              </p:nvSpPr>
              <p:spPr>
                <a:xfrm rot="1705531">
                  <a:off x="16418252" y="7158142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dirty="0"/>
                </a:p>
              </p:txBody>
            </p:sp>
            <p:sp>
              <p:nvSpPr>
                <p:cNvPr id="465" name="Rounded Rectangle 464">
                  <a:extLst>
                    <a:ext uri="{FF2B5EF4-FFF2-40B4-BE49-F238E27FC236}">
                      <a16:creationId xmlns:a16="http://schemas.microsoft.com/office/drawing/2014/main" id="{C8034BFB-2E27-AAEC-AC39-D536C1FD3A25}"/>
                    </a:ext>
                  </a:extLst>
                </p:cNvPr>
                <p:cNvSpPr/>
                <p:nvPr/>
              </p:nvSpPr>
              <p:spPr>
                <a:xfrm rot="6655060">
                  <a:off x="16351758" y="782615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6" name="Rounded Rectangle 465">
                  <a:extLst>
                    <a:ext uri="{FF2B5EF4-FFF2-40B4-BE49-F238E27FC236}">
                      <a16:creationId xmlns:a16="http://schemas.microsoft.com/office/drawing/2014/main" id="{7E136887-2186-ADF4-677A-021044239676}"/>
                    </a:ext>
                  </a:extLst>
                </p:cNvPr>
                <p:cNvSpPr/>
                <p:nvPr/>
              </p:nvSpPr>
              <p:spPr>
                <a:xfrm rot="6655060">
                  <a:off x="15912130" y="771458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67" name="Rounded Rectangle 466">
                  <a:extLst>
                    <a:ext uri="{FF2B5EF4-FFF2-40B4-BE49-F238E27FC236}">
                      <a16:creationId xmlns:a16="http://schemas.microsoft.com/office/drawing/2014/main" id="{6E81F26D-E94B-7082-9903-79761B1C519F}"/>
                    </a:ext>
                  </a:extLst>
                </p:cNvPr>
                <p:cNvSpPr/>
                <p:nvPr/>
              </p:nvSpPr>
              <p:spPr>
                <a:xfrm>
                  <a:off x="16293341" y="7750311"/>
                  <a:ext cx="778562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00F1E5E4-45D5-AD0A-BE6B-D22F113CA353}"/>
                  </a:ext>
                </a:extLst>
              </p:cNvPr>
              <p:cNvGrpSpPr/>
              <p:nvPr/>
            </p:nvGrpSpPr>
            <p:grpSpPr>
              <a:xfrm>
                <a:off x="12887118" y="7046918"/>
                <a:ext cx="423214" cy="386704"/>
                <a:chOff x="16060144" y="8009244"/>
                <a:chExt cx="1141117" cy="1406769"/>
              </a:xfrm>
            </p:grpSpPr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941AD1F-C003-9C60-A36F-A56E0C551400}"/>
                    </a:ext>
                  </a:extLst>
                </p:cNvPr>
                <p:cNvGrpSpPr/>
                <p:nvPr/>
              </p:nvGrpSpPr>
              <p:grpSpPr>
                <a:xfrm>
                  <a:off x="16060144" y="8009244"/>
                  <a:ext cx="1141117" cy="1406769"/>
                  <a:chOff x="16072889" y="7158142"/>
                  <a:chExt cx="1141117" cy="1406769"/>
                </a:xfrm>
                <a:solidFill>
                  <a:srgbClr val="DECFFC"/>
                </a:solidFill>
              </p:grpSpPr>
              <p:sp>
                <p:nvSpPr>
                  <p:cNvPr id="454" name="Rounded Rectangle 453">
                    <a:extLst>
                      <a:ext uri="{FF2B5EF4-FFF2-40B4-BE49-F238E27FC236}">
                        <a16:creationId xmlns:a16="http://schemas.microsoft.com/office/drawing/2014/main" id="{0656483F-1EE5-CA21-7F93-EBD63FB877E0}"/>
                      </a:ext>
                    </a:extLst>
                  </p:cNvPr>
                  <p:cNvSpPr/>
                  <p:nvPr/>
                </p:nvSpPr>
                <p:spPr>
                  <a:xfrm>
                    <a:off x="16460722" y="7736220"/>
                    <a:ext cx="707011" cy="78242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55" name="Rounded Rectangle 454">
                    <a:extLst>
                      <a:ext uri="{FF2B5EF4-FFF2-40B4-BE49-F238E27FC236}">
                        <a16:creationId xmlns:a16="http://schemas.microsoft.com/office/drawing/2014/main" id="{F108E18B-D058-CF0A-F8D9-FC11DC5C42D1}"/>
                      </a:ext>
                    </a:extLst>
                  </p:cNvPr>
                  <p:cNvSpPr/>
                  <p:nvPr/>
                </p:nvSpPr>
                <p:spPr>
                  <a:xfrm>
                    <a:off x="16481923" y="7584858"/>
                    <a:ext cx="645706" cy="7598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56" name="Rounded Rectangle 455">
                    <a:extLst>
                      <a:ext uri="{FF2B5EF4-FFF2-40B4-BE49-F238E27FC236}">
                        <a16:creationId xmlns:a16="http://schemas.microsoft.com/office/drawing/2014/main" id="{F6223FAD-2CEF-BAAA-92FA-1CF5E85120FA}"/>
                      </a:ext>
                    </a:extLst>
                  </p:cNvPr>
                  <p:cNvSpPr/>
                  <p:nvPr/>
                </p:nvSpPr>
                <p:spPr>
                  <a:xfrm>
                    <a:off x="16568300" y="7299770"/>
                    <a:ext cx="645706" cy="79507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57" name="Rounded Rectangle 456">
                    <a:extLst>
                      <a:ext uri="{FF2B5EF4-FFF2-40B4-BE49-F238E27FC236}">
                        <a16:creationId xmlns:a16="http://schemas.microsoft.com/office/drawing/2014/main" id="{63F649B8-9EFB-2FD5-E26B-013BE3B617AA}"/>
                      </a:ext>
                    </a:extLst>
                  </p:cNvPr>
                  <p:cNvSpPr/>
                  <p:nvPr/>
                </p:nvSpPr>
                <p:spPr>
                  <a:xfrm rot="1705531">
                    <a:off x="16418252" y="7158142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58" name="Rounded Rectangle 457">
                    <a:extLst>
                      <a:ext uri="{FF2B5EF4-FFF2-40B4-BE49-F238E27FC236}">
                        <a16:creationId xmlns:a16="http://schemas.microsoft.com/office/drawing/2014/main" id="{03F33E31-6434-F6FE-E4B6-379326BAC294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351758" y="7826150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59" name="Rounded Rectangle 458">
                    <a:extLst>
                      <a:ext uri="{FF2B5EF4-FFF2-40B4-BE49-F238E27FC236}">
                        <a16:creationId xmlns:a16="http://schemas.microsoft.com/office/drawing/2014/main" id="{F67E02AE-BF8B-B53E-F6C5-718CF0D1BC26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023116" y="7892757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60" name="Rounded Rectangle 459">
                    <a:extLst>
                      <a:ext uri="{FF2B5EF4-FFF2-40B4-BE49-F238E27FC236}">
                        <a16:creationId xmlns:a16="http://schemas.microsoft.com/office/drawing/2014/main" id="{7814A0D0-BA94-7FAD-4F9C-F8F669C58500}"/>
                      </a:ext>
                    </a:extLst>
                  </p:cNvPr>
                  <p:cNvSpPr/>
                  <p:nvPr/>
                </p:nvSpPr>
                <p:spPr>
                  <a:xfrm>
                    <a:off x="16188864" y="8018751"/>
                    <a:ext cx="539060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</p:grpSp>
            <p:sp>
              <p:nvSpPr>
                <p:cNvPr id="452" name="Rounded Rectangle 451">
                  <a:extLst>
                    <a:ext uri="{FF2B5EF4-FFF2-40B4-BE49-F238E27FC236}">
                      <a16:creationId xmlns:a16="http://schemas.microsoft.com/office/drawing/2014/main" id="{F9F5B3B9-DE60-91C7-C65E-E3631E3914F2}"/>
                    </a:ext>
                  </a:extLst>
                </p:cNvPr>
                <p:cNvSpPr/>
                <p:nvPr/>
              </p:nvSpPr>
              <p:spPr>
                <a:xfrm>
                  <a:off x="16091353" y="8050429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CF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53" name="Rounded Rectangle 452">
                  <a:extLst>
                    <a:ext uri="{FF2B5EF4-FFF2-40B4-BE49-F238E27FC236}">
                      <a16:creationId xmlns:a16="http://schemas.microsoft.com/office/drawing/2014/main" id="{22653771-420E-8F0E-8CFF-9643937E937C}"/>
                    </a:ext>
                  </a:extLst>
                </p:cNvPr>
                <p:cNvSpPr/>
                <p:nvPr/>
              </p:nvSpPr>
              <p:spPr>
                <a:xfrm rot="807433">
                  <a:off x="16065153" y="8321067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CF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4339C049-3668-D0D6-5A79-2E0F986EE4F7}"/>
                  </a:ext>
                </a:extLst>
              </p:cNvPr>
              <p:cNvGrpSpPr/>
              <p:nvPr/>
            </p:nvGrpSpPr>
            <p:grpSpPr>
              <a:xfrm>
                <a:off x="12921840" y="6741242"/>
                <a:ext cx="418711" cy="399772"/>
                <a:chOff x="12292808" y="7393308"/>
                <a:chExt cx="1210800" cy="155074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E88C922C-C682-DB09-8112-8F172E462CE9}"/>
                    </a:ext>
                  </a:extLst>
                </p:cNvPr>
                <p:cNvGrpSpPr/>
                <p:nvPr/>
              </p:nvGrpSpPr>
              <p:grpSpPr>
                <a:xfrm>
                  <a:off x="12292808" y="7393308"/>
                  <a:ext cx="1189747" cy="1430059"/>
                  <a:chOff x="16024259" y="7134852"/>
                  <a:chExt cx="1189747" cy="1430059"/>
                </a:xfrm>
                <a:grpFill/>
              </p:grpSpPr>
              <p:sp>
                <p:nvSpPr>
                  <p:cNvPr id="444" name="Rounded Rectangle 443">
                    <a:extLst>
                      <a:ext uri="{FF2B5EF4-FFF2-40B4-BE49-F238E27FC236}">
                        <a16:creationId xmlns:a16="http://schemas.microsoft.com/office/drawing/2014/main" id="{1C8D85BB-9A1E-7C4B-7EFB-5C5E9A4C5FAE}"/>
                      </a:ext>
                    </a:extLst>
                  </p:cNvPr>
                  <p:cNvSpPr/>
                  <p:nvPr/>
                </p:nvSpPr>
                <p:spPr>
                  <a:xfrm>
                    <a:off x="16024259" y="7134852"/>
                    <a:ext cx="707011" cy="78242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5" name="Rounded Rectangle 444">
                    <a:extLst>
                      <a:ext uri="{FF2B5EF4-FFF2-40B4-BE49-F238E27FC236}">
                        <a16:creationId xmlns:a16="http://schemas.microsoft.com/office/drawing/2014/main" id="{979D4865-1170-1A35-A2E1-A76F5850657C}"/>
                      </a:ext>
                    </a:extLst>
                  </p:cNvPr>
                  <p:cNvSpPr/>
                  <p:nvPr/>
                </p:nvSpPr>
                <p:spPr>
                  <a:xfrm>
                    <a:off x="16481923" y="7584858"/>
                    <a:ext cx="645706" cy="7598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6" name="Rounded Rectangle 445">
                    <a:extLst>
                      <a:ext uri="{FF2B5EF4-FFF2-40B4-BE49-F238E27FC236}">
                        <a16:creationId xmlns:a16="http://schemas.microsoft.com/office/drawing/2014/main" id="{E2B5D1CA-4C27-3C43-83A5-A9D5694F2DED}"/>
                      </a:ext>
                    </a:extLst>
                  </p:cNvPr>
                  <p:cNvSpPr/>
                  <p:nvPr/>
                </p:nvSpPr>
                <p:spPr>
                  <a:xfrm>
                    <a:off x="16568300" y="7299770"/>
                    <a:ext cx="645706" cy="79507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7" name="Rounded Rectangle 446">
                    <a:extLst>
                      <a:ext uri="{FF2B5EF4-FFF2-40B4-BE49-F238E27FC236}">
                        <a16:creationId xmlns:a16="http://schemas.microsoft.com/office/drawing/2014/main" id="{1A2D4EAE-A204-5D83-A130-ACC46E279A56}"/>
                      </a:ext>
                    </a:extLst>
                  </p:cNvPr>
                  <p:cNvSpPr/>
                  <p:nvPr/>
                </p:nvSpPr>
                <p:spPr>
                  <a:xfrm rot="1705531">
                    <a:off x="16418252" y="7158142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8" name="Rounded Rectangle 447">
                    <a:extLst>
                      <a:ext uri="{FF2B5EF4-FFF2-40B4-BE49-F238E27FC236}">
                        <a16:creationId xmlns:a16="http://schemas.microsoft.com/office/drawing/2014/main" id="{7C642A45-E93A-6970-BEAD-6DAA4F8D093A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351758" y="7826150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9" name="Rounded Rectangle 448">
                    <a:extLst>
                      <a:ext uri="{FF2B5EF4-FFF2-40B4-BE49-F238E27FC236}">
                        <a16:creationId xmlns:a16="http://schemas.microsoft.com/office/drawing/2014/main" id="{B254CCA5-A1EE-78B1-C15E-BD83DD441D99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5992111" y="7905159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50" name="Rounded Rectangle 449">
                    <a:extLst>
                      <a:ext uri="{FF2B5EF4-FFF2-40B4-BE49-F238E27FC236}">
                        <a16:creationId xmlns:a16="http://schemas.microsoft.com/office/drawing/2014/main" id="{077DE7A4-B14E-CF20-83A3-511A50208BB9}"/>
                      </a:ext>
                    </a:extLst>
                  </p:cNvPr>
                  <p:cNvSpPr/>
                  <p:nvPr/>
                </p:nvSpPr>
                <p:spPr>
                  <a:xfrm>
                    <a:off x="16188864" y="8018751"/>
                    <a:ext cx="539060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</p:grpSp>
            <p:sp>
              <p:nvSpPr>
                <p:cNvPr id="432" name="Rounded Rectangle 431">
                  <a:extLst>
                    <a:ext uri="{FF2B5EF4-FFF2-40B4-BE49-F238E27FC236}">
                      <a16:creationId xmlns:a16="http://schemas.microsoft.com/office/drawing/2014/main" id="{0CCF17DE-9917-B12B-A244-374E44EB5E94}"/>
                    </a:ext>
                  </a:extLst>
                </p:cNvPr>
                <p:cNvSpPr/>
                <p:nvPr/>
              </p:nvSpPr>
              <p:spPr>
                <a:xfrm rot="5400000">
                  <a:off x="12260081" y="7763966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33" name="Rounded Rectangle 432">
                  <a:extLst>
                    <a:ext uri="{FF2B5EF4-FFF2-40B4-BE49-F238E27FC236}">
                      <a16:creationId xmlns:a16="http://schemas.microsoft.com/office/drawing/2014/main" id="{9803C622-06E5-C124-8859-6E6D4A659AC9}"/>
                    </a:ext>
                  </a:extLst>
                </p:cNvPr>
                <p:cNvSpPr/>
                <p:nvPr/>
              </p:nvSpPr>
              <p:spPr>
                <a:xfrm>
                  <a:off x="12641095" y="8063533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34" name="Rounded Rectangle 433">
                  <a:extLst>
                    <a:ext uri="{FF2B5EF4-FFF2-40B4-BE49-F238E27FC236}">
                      <a16:creationId xmlns:a16="http://schemas.microsoft.com/office/drawing/2014/main" id="{52F8196A-8003-3A22-6698-7F2A9F59ECB8}"/>
                    </a:ext>
                  </a:extLst>
                </p:cNvPr>
                <p:cNvSpPr/>
                <p:nvPr/>
              </p:nvSpPr>
              <p:spPr>
                <a:xfrm rot="807433">
                  <a:off x="12800990" y="7946110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2AA6FBCC-86F2-308B-44FD-39C46C1A4320}"/>
                    </a:ext>
                  </a:extLst>
                </p:cNvPr>
                <p:cNvGrpSpPr/>
                <p:nvPr/>
              </p:nvGrpSpPr>
              <p:grpSpPr>
                <a:xfrm>
                  <a:off x="12413315" y="7545708"/>
                  <a:ext cx="1090293" cy="1398344"/>
                  <a:chOff x="15992366" y="7134852"/>
                  <a:chExt cx="1090293" cy="1398344"/>
                </a:xfrm>
                <a:grpFill/>
              </p:grpSpPr>
              <p:sp>
                <p:nvSpPr>
                  <p:cNvPr id="438" name="Rounded Rectangle 437">
                    <a:extLst>
                      <a:ext uri="{FF2B5EF4-FFF2-40B4-BE49-F238E27FC236}">
                        <a16:creationId xmlns:a16="http://schemas.microsoft.com/office/drawing/2014/main" id="{3D8C69B3-A7E0-5CDE-4312-BEEF61E87F04}"/>
                      </a:ext>
                    </a:extLst>
                  </p:cNvPr>
                  <p:cNvSpPr/>
                  <p:nvPr/>
                </p:nvSpPr>
                <p:spPr>
                  <a:xfrm>
                    <a:off x="16024259" y="7134852"/>
                    <a:ext cx="707011" cy="78242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39" name="Rounded Rectangle 438">
                    <a:extLst>
                      <a:ext uri="{FF2B5EF4-FFF2-40B4-BE49-F238E27FC236}">
                        <a16:creationId xmlns:a16="http://schemas.microsoft.com/office/drawing/2014/main" id="{4E0C8865-98B0-10F3-29DF-50DCBB0497E1}"/>
                      </a:ext>
                    </a:extLst>
                  </p:cNvPr>
                  <p:cNvSpPr/>
                  <p:nvPr/>
                </p:nvSpPr>
                <p:spPr>
                  <a:xfrm>
                    <a:off x="16436953" y="7382039"/>
                    <a:ext cx="645706" cy="7598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0" name="Rounded Rectangle 439">
                    <a:extLst>
                      <a:ext uri="{FF2B5EF4-FFF2-40B4-BE49-F238E27FC236}">
                        <a16:creationId xmlns:a16="http://schemas.microsoft.com/office/drawing/2014/main" id="{D2B02F86-8047-BE71-CE91-EDE36FD85A57}"/>
                      </a:ext>
                    </a:extLst>
                  </p:cNvPr>
                  <p:cNvSpPr/>
                  <p:nvPr/>
                </p:nvSpPr>
                <p:spPr>
                  <a:xfrm rot="1705531">
                    <a:off x="16418252" y="7158142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1" name="Rounded Rectangle 440">
                    <a:extLst>
                      <a:ext uri="{FF2B5EF4-FFF2-40B4-BE49-F238E27FC236}">
                        <a16:creationId xmlns:a16="http://schemas.microsoft.com/office/drawing/2014/main" id="{38D428C8-937D-2177-FBA8-3739F1639CD9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351758" y="7826150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2" name="Rounded Rectangle 441">
                    <a:extLst>
                      <a:ext uri="{FF2B5EF4-FFF2-40B4-BE49-F238E27FC236}">
                        <a16:creationId xmlns:a16="http://schemas.microsoft.com/office/drawing/2014/main" id="{C7E3D380-2378-5A55-EDEA-BE74FB43FF17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023116" y="7892757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443" name="Rounded Rectangle 442">
                    <a:extLst>
                      <a:ext uri="{FF2B5EF4-FFF2-40B4-BE49-F238E27FC236}">
                        <a16:creationId xmlns:a16="http://schemas.microsoft.com/office/drawing/2014/main" id="{1B19A817-A34C-C4EC-A4CB-12DDE4A3CCF8}"/>
                      </a:ext>
                    </a:extLst>
                  </p:cNvPr>
                  <p:cNvSpPr/>
                  <p:nvPr/>
                </p:nvSpPr>
                <p:spPr>
                  <a:xfrm>
                    <a:off x="15992366" y="7987036"/>
                    <a:ext cx="539060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</p:grpSp>
            <p:sp>
              <p:nvSpPr>
                <p:cNvPr id="436" name="Rounded Rectangle 435">
                  <a:extLst>
                    <a:ext uri="{FF2B5EF4-FFF2-40B4-BE49-F238E27FC236}">
                      <a16:creationId xmlns:a16="http://schemas.microsoft.com/office/drawing/2014/main" id="{5E9A6A60-14D7-DE11-1C55-59DB4119A743}"/>
                    </a:ext>
                  </a:extLst>
                </p:cNvPr>
                <p:cNvSpPr/>
                <p:nvPr/>
              </p:nvSpPr>
              <p:spPr>
                <a:xfrm rot="5400000">
                  <a:off x="12412481" y="7916366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37" name="Rounded Rectangle 436">
                  <a:extLst>
                    <a:ext uri="{FF2B5EF4-FFF2-40B4-BE49-F238E27FC236}">
                      <a16:creationId xmlns:a16="http://schemas.microsoft.com/office/drawing/2014/main" id="{4C1C4AEF-0216-68FA-2C78-247087F9C450}"/>
                    </a:ext>
                  </a:extLst>
                </p:cNvPr>
                <p:cNvSpPr/>
                <p:nvPr/>
              </p:nvSpPr>
              <p:spPr>
                <a:xfrm rot="873511">
                  <a:off x="12771876" y="8156954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430" name="Rounded Rectangle 429">
                <a:extLst>
                  <a:ext uri="{FF2B5EF4-FFF2-40B4-BE49-F238E27FC236}">
                    <a16:creationId xmlns:a16="http://schemas.microsoft.com/office/drawing/2014/main" id="{9D426DC2-0B6D-800E-FD9B-E56F5BC0D98B}"/>
                  </a:ext>
                </a:extLst>
              </p:cNvPr>
              <p:cNvSpPr/>
              <p:nvPr/>
            </p:nvSpPr>
            <p:spPr>
              <a:xfrm>
                <a:off x="12476808" y="6661706"/>
                <a:ext cx="976644" cy="861724"/>
              </a:xfrm>
              <a:custGeom>
                <a:avLst/>
                <a:gdLst>
                  <a:gd name="connsiteX0" fmla="*/ 0 w 976644"/>
                  <a:gd name="connsiteY0" fmla="*/ 143624 h 861724"/>
                  <a:gd name="connsiteX1" fmla="*/ 143624 w 976644"/>
                  <a:gd name="connsiteY1" fmla="*/ 0 h 861724"/>
                  <a:gd name="connsiteX2" fmla="*/ 833020 w 976644"/>
                  <a:gd name="connsiteY2" fmla="*/ 0 h 861724"/>
                  <a:gd name="connsiteX3" fmla="*/ 976644 w 976644"/>
                  <a:gd name="connsiteY3" fmla="*/ 143624 h 861724"/>
                  <a:gd name="connsiteX4" fmla="*/ 976644 w 976644"/>
                  <a:gd name="connsiteY4" fmla="*/ 718100 h 861724"/>
                  <a:gd name="connsiteX5" fmla="*/ 833020 w 976644"/>
                  <a:gd name="connsiteY5" fmla="*/ 861724 h 861724"/>
                  <a:gd name="connsiteX6" fmla="*/ 143624 w 976644"/>
                  <a:gd name="connsiteY6" fmla="*/ 861724 h 861724"/>
                  <a:gd name="connsiteX7" fmla="*/ 0 w 976644"/>
                  <a:gd name="connsiteY7" fmla="*/ 718100 h 861724"/>
                  <a:gd name="connsiteX8" fmla="*/ 0 w 976644"/>
                  <a:gd name="connsiteY8" fmla="*/ 143624 h 86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6644" h="861724" extrusionOk="0">
                    <a:moveTo>
                      <a:pt x="0" y="143624"/>
                    </a:moveTo>
                    <a:cubicBezTo>
                      <a:pt x="-14888" y="55120"/>
                      <a:pt x="45992" y="6872"/>
                      <a:pt x="143624" y="0"/>
                    </a:cubicBezTo>
                    <a:cubicBezTo>
                      <a:pt x="399182" y="32385"/>
                      <a:pt x="528361" y="14680"/>
                      <a:pt x="833020" y="0"/>
                    </a:cubicBezTo>
                    <a:cubicBezTo>
                      <a:pt x="897731" y="-11113"/>
                      <a:pt x="970194" y="77541"/>
                      <a:pt x="976644" y="143624"/>
                    </a:cubicBezTo>
                    <a:cubicBezTo>
                      <a:pt x="988728" y="278690"/>
                      <a:pt x="1002137" y="517242"/>
                      <a:pt x="976644" y="718100"/>
                    </a:cubicBezTo>
                    <a:cubicBezTo>
                      <a:pt x="979422" y="791704"/>
                      <a:pt x="910222" y="861400"/>
                      <a:pt x="833020" y="861724"/>
                    </a:cubicBezTo>
                    <a:cubicBezTo>
                      <a:pt x="672845" y="834400"/>
                      <a:pt x="437655" y="877570"/>
                      <a:pt x="143624" y="861724"/>
                    </a:cubicBezTo>
                    <a:cubicBezTo>
                      <a:pt x="55935" y="875567"/>
                      <a:pt x="-3411" y="793465"/>
                      <a:pt x="0" y="718100"/>
                    </a:cubicBezTo>
                    <a:cubicBezTo>
                      <a:pt x="-28222" y="507783"/>
                      <a:pt x="20686" y="375967"/>
                      <a:pt x="0" y="143624"/>
                    </a:cubicBezTo>
                    <a:close/>
                  </a:path>
                </a:pathLst>
              </a:custGeom>
              <a:noFill/>
              <a:ln w="1270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31D342CE-3121-79A1-1E0B-6438C2A0E4CB}"/>
                </a:ext>
              </a:extLst>
            </p:cNvPr>
            <p:cNvGrpSpPr/>
            <p:nvPr/>
          </p:nvGrpSpPr>
          <p:grpSpPr>
            <a:xfrm rot="10366067">
              <a:off x="13331321" y="7984831"/>
              <a:ext cx="220919" cy="214441"/>
              <a:chOff x="12309854" y="7416598"/>
              <a:chExt cx="1220768" cy="1531849"/>
            </a:xfrm>
            <a:solidFill>
              <a:srgbClr val="FCF4B8"/>
            </a:solidFill>
          </p:grpSpPr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08DFE11F-D935-B311-8183-A6B028CB37E9}"/>
                  </a:ext>
                </a:extLst>
              </p:cNvPr>
              <p:cNvGrpSpPr/>
              <p:nvPr/>
            </p:nvGrpSpPr>
            <p:grpSpPr>
              <a:xfrm>
                <a:off x="12336827" y="7416598"/>
                <a:ext cx="1145728" cy="1406769"/>
                <a:chOff x="16068278" y="7158142"/>
                <a:chExt cx="1145728" cy="1406769"/>
              </a:xfrm>
              <a:grpFill/>
            </p:grpSpPr>
            <p:sp>
              <p:nvSpPr>
                <p:cNvPr id="419" name="Rounded Rectangle 418">
                  <a:extLst>
                    <a:ext uri="{FF2B5EF4-FFF2-40B4-BE49-F238E27FC236}">
                      <a16:creationId xmlns:a16="http://schemas.microsoft.com/office/drawing/2014/main" id="{1CECF519-3435-0767-12E6-7F4D2A2C1F17}"/>
                    </a:ext>
                  </a:extLst>
                </p:cNvPr>
                <p:cNvSpPr/>
                <p:nvPr/>
              </p:nvSpPr>
              <p:spPr>
                <a:xfrm>
                  <a:off x="16174119" y="7170942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20" name="Rounded Rectangle 419">
                  <a:extLst>
                    <a:ext uri="{FF2B5EF4-FFF2-40B4-BE49-F238E27FC236}">
                      <a16:creationId xmlns:a16="http://schemas.microsoft.com/office/drawing/2014/main" id="{72EAB9F9-5F39-FDAD-3681-F34A1B1CA036}"/>
                    </a:ext>
                  </a:extLst>
                </p:cNvPr>
                <p:cNvSpPr/>
                <p:nvPr/>
              </p:nvSpPr>
              <p:spPr>
                <a:xfrm>
                  <a:off x="16481923" y="7584858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21" name="Rounded Rectangle 420">
                  <a:extLst>
                    <a:ext uri="{FF2B5EF4-FFF2-40B4-BE49-F238E27FC236}">
                      <a16:creationId xmlns:a16="http://schemas.microsoft.com/office/drawing/2014/main" id="{4F927D1B-074A-43DA-E890-A2A3B937E528}"/>
                    </a:ext>
                  </a:extLst>
                </p:cNvPr>
                <p:cNvSpPr/>
                <p:nvPr/>
              </p:nvSpPr>
              <p:spPr>
                <a:xfrm>
                  <a:off x="16665595" y="7299771"/>
                  <a:ext cx="548411" cy="694355"/>
                </a:xfrm>
                <a:prstGeom prst="roundRect">
                  <a:avLst>
                    <a:gd name="adj" fmla="val 4932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22" name="Rounded Rectangle 421">
                  <a:extLst>
                    <a:ext uri="{FF2B5EF4-FFF2-40B4-BE49-F238E27FC236}">
                      <a16:creationId xmlns:a16="http://schemas.microsoft.com/office/drawing/2014/main" id="{CAE65268-BBEA-7C7D-34BA-31D602C903E3}"/>
                    </a:ext>
                  </a:extLst>
                </p:cNvPr>
                <p:cNvSpPr/>
                <p:nvPr/>
              </p:nvSpPr>
              <p:spPr>
                <a:xfrm rot="1705531">
                  <a:off x="16418252" y="7158142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23" name="Rounded Rectangle 422">
                  <a:extLst>
                    <a:ext uri="{FF2B5EF4-FFF2-40B4-BE49-F238E27FC236}">
                      <a16:creationId xmlns:a16="http://schemas.microsoft.com/office/drawing/2014/main" id="{45FEA829-5A4B-3386-6017-48AE6B1DDDAC}"/>
                    </a:ext>
                  </a:extLst>
                </p:cNvPr>
                <p:cNvSpPr/>
                <p:nvPr/>
              </p:nvSpPr>
              <p:spPr>
                <a:xfrm rot="6655060">
                  <a:off x="16351758" y="782615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24" name="Rounded Rectangle 423">
                  <a:extLst>
                    <a:ext uri="{FF2B5EF4-FFF2-40B4-BE49-F238E27FC236}">
                      <a16:creationId xmlns:a16="http://schemas.microsoft.com/office/drawing/2014/main" id="{CEEB3013-1154-968A-EA86-1FA1E367C8B2}"/>
                    </a:ext>
                  </a:extLst>
                </p:cNvPr>
                <p:cNvSpPr/>
                <p:nvPr/>
              </p:nvSpPr>
              <p:spPr>
                <a:xfrm rot="5833933">
                  <a:off x="16018505" y="7895860"/>
                  <a:ext cx="645705" cy="54615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25" name="Rounded Rectangle 424">
                  <a:extLst>
                    <a:ext uri="{FF2B5EF4-FFF2-40B4-BE49-F238E27FC236}">
                      <a16:creationId xmlns:a16="http://schemas.microsoft.com/office/drawing/2014/main" id="{C590AB7E-494C-BAFD-AA71-091D8040A8F3}"/>
                    </a:ext>
                  </a:extLst>
                </p:cNvPr>
                <p:cNvSpPr/>
                <p:nvPr/>
              </p:nvSpPr>
              <p:spPr>
                <a:xfrm>
                  <a:off x="16188864" y="8018751"/>
                  <a:ext cx="539060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407" name="Rounded Rectangle 406">
                <a:extLst>
                  <a:ext uri="{FF2B5EF4-FFF2-40B4-BE49-F238E27FC236}">
                    <a16:creationId xmlns:a16="http://schemas.microsoft.com/office/drawing/2014/main" id="{29A669DE-CD24-3FB5-F0C4-69454DD530DB}"/>
                  </a:ext>
                </a:extLst>
              </p:cNvPr>
              <p:cNvSpPr/>
              <p:nvPr/>
            </p:nvSpPr>
            <p:spPr>
              <a:xfrm rot="5400000">
                <a:off x="12260081" y="7763966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08" name="Rounded Rectangle 407">
                <a:extLst>
                  <a:ext uri="{FF2B5EF4-FFF2-40B4-BE49-F238E27FC236}">
                    <a16:creationId xmlns:a16="http://schemas.microsoft.com/office/drawing/2014/main" id="{889D89E0-3ED0-5D03-832C-3FFB339FCC92}"/>
                  </a:ext>
                </a:extLst>
              </p:cNvPr>
              <p:cNvSpPr/>
              <p:nvPr/>
            </p:nvSpPr>
            <p:spPr>
              <a:xfrm>
                <a:off x="12641095" y="8063533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09" name="Rounded Rectangle 408">
                <a:extLst>
                  <a:ext uri="{FF2B5EF4-FFF2-40B4-BE49-F238E27FC236}">
                    <a16:creationId xmlns:a16="http://schemas.microsoft.com/office/drawing/2014/main" id="{E67A2905-8F30-18FD-5C0C-4FF69174BEAC}"/>
                  </a:ext>
                </a:extLst>
              </p:cNvPr>
              <p:cNvSpPr/>
              <p:nvPr/>
            </p:nvSpPr>
            <p:spPr>
              <a:xfrm rot="807433">
                <a:off x="12800990" y="7946110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717B7D55-787B-6E02-A0D9-58FAEC2469A7}"/>
                  </a:ext>
                </a:extLst>
              </p:cNvPr>
              <p:cNvGrpSpPr/>
              <p:nvPr/>
            </p:nvGrpSpPr>
            <p:grpSpPr>
              <a:xfrm>
                <a:off x="12445208" y="7450815"/>
                <a:ext cx="1085414" cy="1458219"/>
                <a:chOff x="16024259" y="7039959"/>
                <a:chExt cx="1085414" cy="1458219"/>
              </a:xfrm>
              <a:grpFill/>
            </p:grpSpPr>
            <p:sp>
              <p:nvSpPr>
                <p:cNvPr id="413" name="Rounded Rectangle 412">
                  <a:extLst>
                    <a:ext uri="{FF2B5EF4-FFF2-40B4-BE49-F238E27FC236}">
                      <a16:creationId xmlns:a16="http://schemas.microsoft.com/office/drawing/2014/main" id="{7B9970ED-C20E-F703-8C03-DB14FF62FBF0}"/>
                    </a:ext>
                  </a:extLst>
                </p:cNvPr>
                <p:cNvSpPr/>
                <p:nvPr/>
              </p:nvSpPr>
              <p:spPr>
                <a:xfrm>
                  <a:off x="16024259" y="7134852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14" name="Rounded Rectangle 413">
                  <a:extLst>
                    <a:ext uri="{FF2B5EF4-FFF2-40B4-BE49-F238E27FC236}">
                      <a16:creationId xmlns:a16="http://schemas.microsoft.com/office/drawing/2014/main" id="{FAD8A2B7-A8B1-95A3-DCA3-442E8D6E70D3}"/>
                    </a:ext>
                  </a:extLst>
                </p:cNvPr>
                <p:cNvSpPr/>
                <p:nvPr/>
              </p:nvSpPr>
              <p:spPr>
                <a:xfrm rot="17491143">
                  <a:off x="16406903" y="7510449"/>
                  <a:ext cx="645705" cy="7598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15" name="Rounded Rectangle 414">
                  <a:extLst>
                    <a:ext uri="{FF2B5EF4-FFF2-40B4-BE49-F238E27FC236}">
                      <a16:creationId xmlns:a16="http://schemas.microsoft.com/office/drawing/2014/main" id="{8C5C5255-53C4-AC81-09B5-035C1CB1AA07}"/>
                    </a:ext>
                  </a:extLst>
                </p:cNvPr>
                <p:cNvSpPr/>
                <p:nvPr/>
              </p:nvSpPr>
              <p:spPr>
                <a:xfrm rot="1705531">
                  <a:off x="16440138" y="7039959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16" name="Rounded Rectangle 415">
                  <a:extLst>
                    <a:ext uri="{FF2B5EF4-FFF2-40B4-BE49-F238E27FC236}">
                      <a16:creationId xmlns:a16="http://schemas.microsoft.com/office/drawing/2014/main" id="{65C39169-69C3-6443-78FC-63E21DC4F65E}"/>
                    </a:ext>
                  </a:extLst>
                </p:cNvPr>
                <p:cNvSpPr/>
                <p:nvPr/>
              </p:nvSpPr>
              <p:spPr>
                <a:xfrm rot="6655060">
                  <a:off x="16351758" y="782615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17" name="Rounded Rectangle 416">
                  <a:extLst>
                    <a:ext uri="{FF2B5EF4-FFF2-40B4-BE49-F238E27FC236}">
                      <a16:creationId xmlns:a16="http://schemas.microsoft.com/office/drawing/2014/main" id="{A9F26EF8-AEF2-E589-E5AB-453381B91194}"/>
                    </a:ext>
                  </a:extLst>
                </p:cNvPr>
                <p:cNvSpPr/>
                <p:nvPr/>
              </p:nvSpPr>
              <p:spPr>
                <a:xfrm rot="6655060">
                  <a:off x="16023116" y="7892757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18" name="Rounded Rectangle 417">
                  <a:extLst>
                    <a:ext uri="{FF2B5EF4-FFF2-40B4-BE49-F238E27FC236}">
                      <a16:creationId xmlns:a16="http://schemas.microsoft.com/office/drawing/2014/main" id="{6B4973DC-3042-EE88-ED84-3C8B16CE5158}"/>
                    </a:ext>
                  </a:extLst>
                </p:cNvPr>
                <p:cNvSpPr/>
                <p:nvPr/>
              </p:nvSpPr>
              <p:spPr>
                <a:xfrm>
                  <a:off x="16062400" y="7952018"/>
                  <a:ext cx="539060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411" name="Rounded Rectangle 410">
                <a:extLst>
                  <a:ext uri="{FF2B5EF4-FFF2-40B4-BE49-F238E27FC236}">
                    <a16:creationId xmlns:a16="http://schemas.microsoft.com/office/drawing/2014/main" id="{EECE5EFF-030D-2A87-5389-471D62C16581}"/>
                  </a:ext>
                </a:extLst>
              </p:cNvPr>
              <p:cNvSpPr/>
              <p:nvPr/>
            </p:nvSpPr>
            <p:spPr>
              <a:xfrm rot="5400000">
                <a:off x="12412481" y="7916366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12" name="Rounded Rectangle 411">
                <a:extLst>
                  <a:ext uri="{FF2B5EF4-FFF2-40B4-BE49-F238E27FC236}">
                    <a16:creationId xmlns:a16="http://schemas.microsoft.com/office/drawing/2014/main" id="{1B1093AB-4DDD-8030-E335-B399F9AFB17D}"/>
                  </a:ext>
                </a:extLst>
              </p:cNvPr>
              <p:cNvSpPr/>
              <p:nvPr/>
            </p:nvSpPr>
            <p:spPr>
              <a:xfrm rot="873511">
                <a:off x="12766616" y="8188613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6658600C-62E3-5BDB-C904-E7DADC56189B}"/>
              </a:ext>
            </a:extLst>
          </p:cNvPr>
          <p:cNvGrpSpPr/>
          <p:nvPr/>
        </p:nvGrpSpPr>
        <p:grpSpPr>
          <a:xfrm>
            <a:off x="6723917" y="5541799"/>
            <a:ext cx="217594" cy="205395"/>
            <a:chOff x="13147048" y="7809801"/>
            <a:chExt cx="596396" cy="562959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19073AD-FE4D-32A4-2A7E-6141AD5C6C6A}"/>
                </a:ext>
              </a:extLst>
            </p:cNvPr>
            <p:cNvGrpSpPr/>
            <p:nvPr/>
          </p:nvGrpSpPr>
          <p:grpSpPr>
            <a:xfrm>
              <a:off x="13147048" y="7809801"/>
              <a:ext cx="596396" cy="562959"/>
              <a:chOff x="12476808" y="6661706"/>
              <a:chExt cx="976644" cy="861724"/>
            </a:xfrm>
          </p:grpSpPr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A0A5D356-BF63-0055-7028-28A21EB418A8}"/>
                  </a:ext>
                </a:extLst>
              </p:cNvPr>
              <p:cNvGrpSpPr/>
              <p:nvPr/>
            </p:nvGrpSpPr>
            <p:grpSpPr>
              <a:xfrm>
                <a:off x="12600253" y="6750376"/>
                <a:ext cx="420307" cy="393616"/>
                <a:chOff x="14340062" y="5481690"/>
                <a:chExt cx="1166452" cy="1385352"/>
              </a:xfrm>
            </p:grpSpPr>
            <p:sp>
              <p:nvSpPr>
                <p:cNvPr id="540" name="Rounded Rectangle 539">
                  <a:extLst>
                    <a:ext uri="{FF2B5EF4-FFF2-40B4-BE49-F238E27FC236}">
                      <a16:creationId xmlns:a16="http://schemas.microsoft.com/office/drawing/2014/main" id="{721D251B-808F-3DA9-318A-98F69D8D8690}"/>
                    </a:ext>
                  </a:extLst>
                </p:cNvPr>
                <p:cNvSpPr/>
                <p:nvPr/>
              </p:nvSpPr>
              <p:spPr>
                <a:xfrm>
                  <a:off x="14357761" y="5530335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41" name="Rounded Rectangle 540">
                  <a:extLst>
                    <a:ext uri="{FF2B5EF4-FFF2-40B4-BE49-F238E27FC236}">
                      <a16:creationId xmlns:a16="http://schemas.microsoft.com/office/drawing/2014/main" id="{3ECB2B04-6013-A7CC-49B1-45743518DCD5}"/>
                    </a:ext>
                  </a:extLst>
                </p:cNvPr>
                <p:cNvSpPr/>
                <p:nvPr/>
              </p:nvSpPr>
              <p:spPr>
                <a:xfrm>
                  <a:off x="14340062" y="6027170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42" name="Rounded Rectangle 541">
                  <a:extLst>
                    <a:ext uri="{FF2B5EF4-FFF2-40B4-BE49-F238E27FC236}">
                      <a16:creationId xmlns:a16="http://schemas.microsoft.com/office/drawing/2014/main" id="{CA12D732-E9BF-5AE7-1ACB-09A1011B1822}"/>
                    </a:ext>
                  </a:extLst>
                </p:cNvPr>
                <p:cNvSpPr/>
                <p:nvPr/>
              </p:nvSpPr>
              <p:spPr>
                <a:xfrm>
                  <a:off x="14860808" y="578558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43" name="Rounded Rectangle 542">
                  <a:extLst>
                    <a:ext uri="{FF2B5EF4-FFF2-40B4-BE49-F238E27FC236}">
                      <a16:creationId xmlns:a16="http://schemas.microsoft.com/office/drawing/2014/main" id="{D5296DAA-461C-915F-98EA-FAE44CE68B83}"/>
                    </a:ext>
                  </a:extLst>
                </p:cNvPr>
                <p:cNvSpPr/>
                <p:nvPr/>
              </p:nvSpPr>
              <p:spPr>
                <a:xfrm>
                  <a:off x="14696508" y="548169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44" name="Rounded Rectangle 543">
                  <a:extLst>
                    <a:ext uri="{FF2B5EF4-FFF2-40B4-BE49-F238E27FC236}">
                      <a16:creationId xmlns:a16="http://schemas.microsoft.com/office/drawing/2014/main" id="{A852C258-5334-D6C5-EFA8-9D1230D7F71C}"/>
                    </a:ext>
                  </a:extLst>
                </p:cNvPr>
                <p:cNvSpPr/>
                <p:nvPr/>
              </p:nvSpPr>
              <p:spPr>
                <a:xfrm rot="6655060">
                  <a:off x="14710411" y="6133708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45" name="Rounded Rectangle 544">
                  <a:extLst>
                    <a:ext uri="{FF2B5EF4-FFF2-40B4-BE49-F238E27FC236}">
                      <a16:creationId xmlns:a16="http://schemas.microsoft.com/office/drawing/2014/main" id="{2E629700-390E-93DF-0DCB-6C51EF664592}"/>
                    </a:ext>
                  </a:extLst>
                </p:cNvPr>
                <p:cNvSpPr/>
                <p:nvPr/>
              </p:nvSpPr>
              <p:spPr>
                <a:xfrm rot="6655060">
                  <a:off x="14900518" y="6144705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46" name="Rounded Rectangle 545">
                  <a:extLst>
                    <a:ext uri="{FF2B5EF4-FFF2-40B4-BE49-F238E27FC236}">
                      <a16:creationId xmlns:a16="http://schemas.microsoft.com/office/drawing/2014/main" id="{57A26F2A-36A4-9FC0-CDD0-4F50199D1E8B}"/>
                    </a:ext>
                  </a:extLst>
                </p:cNvPr>
                <p:cNvSpPr/>
                <p:nvPr/>
              </p:nvSpPr>
              <p:spPr>
                <a:xfrm>
                  <a:off x="14584353" y="6320882"/>
                  <a:ext cx="778563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EE1D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0E91DEFC-3B08-9DBC-89C3-F07960A3E047}"/>
                  </a:ext>
                </a:extLst>
              </p:cNvPr>
              <p:cNvGrpSpPr/>
              <p:nvPr/>
            </p:nvGrpSpPr>
            <p:grpSpPr>
              <a:xfrm rot="10800000">
                <a:off x="12582934" y="6995029"/>
                <a:ext cx="424261" cy="436163"/>
                <a:chOff x="15961903" y="7134852"/>
                <a:chExt cx="1252103" cy="1287231"/>
              </a:xfrm>
            </p:grpSpPr>
            <p:sp>
              <p:nvSpPr>
                <p:cNvPr id="533" name="Rounded Rectangle 532">
                  <a:extLst>
                    <a:ext uri="{FF2B5EF4-FFF2-40B4-BE49-F238E27FC236}">
                      <a16:creationId xmlns:a16="http://schemas.microsoft.com/office/drawing/2014/main" id="{76419B14-8568-ECDC-B464-78585A92CF6F}"/>
                    </a:ext>
                  </a:extLst>
                </p:cNvPr>
                <p:cNvSpPr/>
                <p:nvPr/>
              </p:nvSpPr>
              <p:spPr>
                <a:xfrm>
                  <a:off x="16024259" y="7134852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34" name="Rounded Rectangle 533">
                  <a:extLst>
                    <a:ext uri="{FF2B5EF4-FFF2-40B4-BE49-F238E27FC236}">
                      <a16:creationId xmlns:a16="http://schemas.microsoft.com/office/drawing/2014/main" id="{A871A694-B269-3C2B-BD17-517591A4D013}"/>
                    </a:ext>
                  </a:extLst>
                </p:cNvPr>
                <p:cNvSpPr/>
                <p:nvPr/>
              </p:nvSpPr>
              <p:spPr>
                <a:xfrm>
                  <a:off x="16505371" y="7608305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35" name="Rounded Rectangle 534">
                  <a:extLst>
                    <a:ext uri="{FF2B5EF4-FFF2-40B4-BE49-F238E27FC236}">
                      <a16:creationId xmlns:a16="http://schemas.microsoft.com/office/drawing/2014/main" id="{A6AC7B05-E2B9-AD96-31A2-D9145B353EEF}"/>
                    </a:ext>
                  </a:extLst>
                </p:cNvPr>
                <p:cNvSpPr/>
                <p:nvPr/>
              </p:nvSpPr>
              <p:spPr>
                <a:xfrm>
                  <a:off x="16568300" y="7299770"/>
                  <a:ext cx="645706" cy="7950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36" name="Rounded Rectangle 535">
                  <a:extLst>
                    <a:ext uri="{FF2B5EF4-FFF2-40B4-BE49-F238E27FC236}">
                      <a16:creationId xmlns:a16="http://schemas.microsoft.com/office/drawing/2014/main" id="{4A86F058-625A-FD0D-1B57-0160E811FF9D}"/>
                    </a:ext>
                  </a:extLst>
                </p:cNvPr>
                <p:cNvSpPr/>
                <p:nvPr/>
              </p:nvSpPr>
              <p:spPr>
                <a:xfrm rot="1705531">
                  <a:off x="16418252" y="7158142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dirty="0"/>
                </a:p>
              </p:txBody>
            </p:sp>
            <p:sp>
              <p:nvSpPr>
                <p:cNvPr id="537" name="Rounded Rectangle 536">
                  <a:extLst>
                    <a:ext uri="{FF2B5EF4-FFF2-40B4-BE49-F238E27FC236}">
                      <a16:creationId xmlns:a16="http://schemas.microsoft.com/office/drawing/2014/main" id="{610A8896-92C1-3258-01DE-4DD538DFFF88}"/>
                    </a:ext>
                  </a:extLst>
                </p:cNvPr>
                <p:cNvSpPr/>
                <p:nvPr/>
              </p:nvSpPr>
              <p:spPr>
                <a:xfrm rot="6655060">
                  <a:off x="16351758" y="782615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38" name="Rounded Rectangle 537">
                  <a:extLst>
                    <a:ext uri="{FF2B5EF4-FFF2-40B4-BE49-F238E27FC236}">
                      <a16:creationId xmlns:a16="http://schemas.microsoft.com/office/drawing/2014/main" id="{23DF4522-028C-A11F-E1DD-E7D0CEF103D7}"/>
                    </a:ext>
                  </a:extLst>
                </p:cNvPr>
                <p:cNvSpPr/>
                <p:nvPr/>
              </p:nvSpPr>
              <p:spPr>
                <a:xfrm rot="6655060">
                  <a:off x="15912130" y="771458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39" name="Rounded Rectangle 538">
                  <a:extLst>
                    <a:ext uri="{FF2B5EF4-FFF2-40B4-BE49-F238E27FC236}">
                      <a16:creationId xmlns:a16="http://schemas.microsoft.com/office/drawing/2014/main" id="{8BE3AADB-7AF3-2836-5541-6E2DBA7298B9}"/>
                    </a:ext>
                  </a:extLst>
                </p:cNvPr>
                <p:cNvSpPr/>
                <p:nvPr/>
              </p:nvSpPr>
              <p:spPr>
                <a:xfrm>
                  <a:off x="16293341" y="7750311"/>
                  <a:ext cx="778562" cy="546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FF29D783-579D-F40A-398B-6F29549E4CF7}"/>
                  </a:ext>
                </a:extLst>
              </p:cNvPr>
              <p:cNvGrpSpPr/>
              <p:nvPr/>
            </p:nvGrpSpPr>
            <p:grpSpPr>
              <a:xfrm>
                <a:off x="12887118" y="7046918"/>
                <a:ext cx="423214" cy="386704"/>
                <a:chOff x="16060144" y="8009244"/>
                <a:chExt cx="1141117" cy="1406769"/>
              </a:xfrm>
            </p:grpSpPr>
            <p:grpSp>
              <p:nvGrpSpPr>
                <p:cNvPr id="523" name="Group 522">
                  <a:extLst>
                    <a:ext uri="{FF2B5EF4-FFF2-40B4-BE49-F238E27FC236}">
                      <a16:creationId xmlns:a16="http://schemas.microsoft.com/office/drawing/2014/main" id="{AA332672-5D0D-9A76-BA0D-E0DD23CE8AB8}"/>
                    </a:ext>
                  </a:extLst>
                </p:cNvPr>
                <p:cNvGrpSpPr/>
                <p:nvPr/>
              </p:nvGrpSpPr>
              <p:grpSpPr>
                <a:xfrm>
                  <a:off x="16060144" y="8009244"/>
                  <a:ext cx="1141117" cy="1406769"/>
                  <a:chOff x="16072889" y="7158142"/>
                  <a:chExt cx="1141117" cy="1406769"/>
                </a:xfrm>
                <a:solidFill>
                  <a:srgbClr val="DECFFC"/>
                </a:solidFill>
              </p:grpSpPr>
              <p:sp>
                <p:nvSpPr>
                  <p:cNvPr id="526" name="Rounded Rectangle 525">
                    <a:extLst>
                      <a:ext uri="{FF2B5EF4-FFF2-40B4-BE49-F238E27FC236}">
                        <a16:creationId xmlns:a16="http://schemas.microsoft.com/office/drawing/2014/main" id="{7339D1A7-65CA-CC25-5E79-CAF4F87061E3}"/>
                      </a:ext>
                    </a:extLst>
                  </p:cNvPr>
                  <p:cNvSpPr/>
                  <p:nvPr/>
                </p:nvSpPr>
                <p:spPr>
                  <a:xfrm>
                    <a:off x="16460722" y="7736220"/>
                    <a:ext cx="707011" cy="78242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27" name="Rounded Rectangle 526">
                    <a:extLst>
                      <a:ext uri="{FF2B5EF4-FFF2-40B4-BE49-F238E27FC236}">
                        <a16:creationId xmlns:a16="http://schemas.microsoft.com/office/drawing/2014/main" id="{E412CACB-4533-75EB-00D7-760380BF79EC}"/>
                      </a:ext>
                    </a:extLst>
                  </p:cNvPr>
                  <p:cNvSpPr/>
                  <p:nvPr/>
                </p:nvSpPr>
                <p:spPr>
                  <a:xfrm>
                    <a:off x="16481923" y="7584858"/>
                    <a:ext cx="645706" cy="7598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28" name="Rounded Rectangle 527">
                    <a:extLst>
                      <a:ext uri="{FF2B5EF4-FFF2-40B4-BE49-F238E27FC236}">
                        <a16:creationId xmlns:a16="http://schemas.microsoft.com/office/drawing/2014/main" id="{080A7511-3B0F-F91A-1416-3C3C76339A08}"/>
                      </a:ext>
                    </a:extLst>
                  </p:cNvPr>
                  <p:cNvSpPr/>
                  <p:nvPr/>
                </p:nvSpPr>
                <p:spPr>
                  <a:xfrm>
                    <a:off x="16568300" y="7299770"/>
                    <a:ext cx="645706" cy="79507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29" name="Rounded Rectangle 528">
                    <a:extLst>
                      <a:ext uri="{FF2B5EF4-FFF2-40B4-BE49-F238E27FC236}">
                        <a16:creationId xmlns:a16="http://schemas.microsoft.com/office/drawing/2014/main" id="{FB5EAB38-7108-ADB3-FA53-7D61ADDB17E3}"/>
                      </a:ext>
                    </a:extLst>
                  </p:cNvPr>
                  <p:cNvSpPr/>
                  <p:nvPr/>
                </p:nvSpPr>
                <p:spPr>
                  <a:xfrm rot="1705531">
                    <a:off x="16418252" y="7158142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30" name="Rounded Rectangle 529">
                    <a:extLst>
                      <a:ext uri="{FF2B5EF4-FFF2-40B4-BE49-F238E27FC236}">
                        <a16:creationId xmlns:a16="http://schemas.microsoft.com/office/drawing/2014/main" id="{D1CAC694-1DDC-072D-64E2-EEF3675690CF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351758" y="7826150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31" name="Rounded Rectangle 530">
                    <a:extLst>
                      <a:ext uri="{FF2B5EF4-FFF2-40B4-BE49-F238E27FC236}">
                        <a16:creationId xmlns:a16="http://schemas.microsoft.com/office/drawing/2014/main" id="{ED741A2E-179C-16AF-2F30-55B02B9CABA6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023116" y="7892757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32" name="Rounded Rectangle 531">
                    <a:extLst>
                      <a:ext uri="{FF2B5EF4-FFF2-40B4-BE49-F238E27FC236}">
                        <a16:creationId xmlns:a16="http://schemas.microsoft.com/office/drawing/2014/main" id="{916465AE-935F-9596-17C8-EB83339963B9}"/>
                      </a:ext>
                    </a:extLst>
                  </p:cNvPr>
                  <p:cNvSpPr/>
                  <p:nvPr/>
                </p:nvSpPr>
                <p:spPr>
                  <a:xfrm>
                    <a:off x="16188864" y="8018751"/>
                    <a:ext cx="539060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</p:grpSp>
            <p:sp>
              <p:nvSpPr>
                <p:cNvPr id="524" name="Rounded Rectangle 523">
                  <a:extLst>
                    <a:ext uri="{FF2B5EF4-FFF2-40B4-BE49-F238E27FC236}">
                      <a16:creationId xmlns:a16="http://schemas.microsoft.com/office/drawing/2014/main" id="{F7B32D88-200C-B3E9-89D4-A7CD18CF2B84}"/>
                    </a:ext>
                  </a:extLst>
                </p:cNvPr>
                <p:cNvSpPr/>
                <p:nvPr/>
              </p:nvSpPr>
              <p:spPr>
                <a:xfrm>
                  <a:off x="16091353" y="8050429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CF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25" name="Rounded Rectangle 524">
                  <a:extLst>
                    <a:ext uri="{FF2B5EF4-FFF2-40B4-BE49-F238E27FC236}">
                      <a16:creationId xmlns:a16="http://schemas.microsoft.com/office/drawing/2014/main" id="{5B6B8C64-96BB-17CF-4107-B2DE668E9EE0}"/>
                    </a:ext>
                  </a:extLst>
                </p:cNvPr>
                <p:cNvSpPr/>
                <p:nvPr/>
              </p:nvSpPr>
              <p:spPr>
                <a:xfrm rot="807433">
                  <a:off x="16065153" y="8321067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ECFF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EEC330C8-2771-0F48-AE4B-D83D8566E369}"/>
                  </a:ext>
                </a:extLst>
              </p:cNvPr>
              <p:cNvGrpSpPr/>
              <p:nvPr/>
            </p:nvGrpSpPr>
            <p:grpSpPr>
              <a:xfrm>
                <a:off x="12921840" y="6741242"/>
                <a:ext cx="418711" cy="399772"/>
                <a:chOff x="12292808" y="7393308"/>
                <a:chExt cx="1210800" cy="155074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EC3BD57F-1A24-4E12-F94B-FE6A0E7061DC}"/>
                    </a:ext>
                  </a:extLst>
                </p:cNvPr>
                <p:cNvGrpSpPr/>
                <p:nvPr/>
              </p:nvGrpSpPr>
              <p:grpSpPr>
                <a:xfrm>
                  <a:off x="12292808" y="7393308"/>
                  <a:ext cx="1189747" cy="1430059"/>
                  <a:chOff x="16024259" y="7134852"/>
                  <a:chExt cx="1189747" cy="1430059"/>
                </a:xfrm>
                <a:grpFill/>
              </p:grpSpPr>
              <p:sp>
                <p:nvSpPr>
                  <p:cNvPr id="516" name="Rounded Rectangle 515">
                    <a:extLst>
                      <a:ext uri="{FF2B5EF4-FFF2-40B4-BE49-F238E27FC236}">
                        <a16:creationId xmlns:a16="http://schemas.microsoft.com/office/drawing/2014/main" id="{11DD209B-52A9-FA90-02A3-C15731D8B180}"/>
                      </a:ext>
                    </a:extLst>
                  </p:cNvPr>
                  <p:cNvSpPr/>
                  <p:nvPr/>
                </p:nvSpPr>
                <p:spPr>
                  <a:xfrm>
                    <a:off x="16024259" y="7134852"/>
                    <a:ext cx="707011" cy="78242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7" name="Rounded Rectangle 516">
                    <a:extLst>
                      <a:ext uri="{FF2B5EF4-FFF2-40B4-BE49-F238E27FC236}">
                        <a16:creationId xmlns:a16="http://schemas.microsoft.com/office/drawing/2014/main" id="{E1B60282-0B89-61C8-D414-A920031A4324}"/>
                      </a:ext>
                    </a:extLst>
                  </p:cNvPr>
                  <p:cNvSpPr/>
                  <p:nvPr/>
                </p:nvSpPr>
                <p:spPr>
                  <a:xfrm>
                    <a:off x="16481923" y="7584858"/>
                    <a:ext cx="645706" cy="7598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8" name="Rounded Rectangle 517">
                    <a:extLst>
                      <a:ext uri="{FF2B5EF4-FFF2-40B4-BE49-F238E27FC236}">
                        <a16:creationId xmlns:a16="http://schemas.microsoft.com/office/drawing/2014/main" id="{E3ACEBAA-A400-B27C-75B1-F4417C4A5F1D}"/>
                      </a:ext>
                    </a:extLst>
                  </p:cNvPr>
                  <p:cNvSpPr/>
                  <p:nvPr/>
                </p:nvSpPr>
                <p:spPr>
                  <a:xfrm>
                    <a:off x="16568300" y="7299770"/>
                    <a:ext cx="645706" cy="795076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9" name="Rounded Rectangle 518">
                    <a:extLst>
                      <a:ext uri="{FF2B5EF4-FFF2-40B4-BE49-F238E27FC236}">
                        <a16:creationId xmlns:a16="http://schemas.microsoft.com/office/drawing/2014/main" id="{8F68DB00-5317-4731-1515-0685EC0C1B03}"/>
                      </a:ext>
                    </a:extLst>
                  </p:cNvPr>
                  <p:cNvSpPr/>
                  <p:nvPr/>
                </p:nvSpPr>
                <p:spPr>
                  <a:xfrm rot="1705531">
                    <a:off x="16418252" y="7158142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20" name="Rounded Rectangle 519">
                    <a:extLst>
                      <a:ext uri="{FF2B5EF4-FFF2-40B4-BE49-F238E27FC236}">
                        <a16:creationId xmlns:a16="http://schemas.microsoft.com/office/drawing/2014/main" id="{6ECD595B-72DB-8924-90E7-1FAB083A8CB2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351758" y="7826150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21" name="Rounded Rectangle 520">
                    <a:extLst>
                      <a:ext uri="{FF2B5EF4-FFF2-40B4-BE49-F238E27FC236}">
                        <a16:creationId xmlns:a16="http://schemas.microsoft.com/office/drawing/2014/main" id="{D3E31288-D97D-E8ED-64A7-AB792215EC96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5992111" y="7905159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22" name="Rounded Rectangle 521">
                    <a:extLst>
                      <a:ext uri="{FF2B5EF4-FFF2-40B4-BE49-F238E27FC236}">
                        <a16:creationId xmlns:a16="http://schemas.microsoft.com/office/drawing/2014/main" id="{BE8EFC0D-B837-C17E-1F0A-7B9D6AEB8CA8}"/>
                      </a:ext>
                    </a:extLst>
                  </p:cNvPr>
                  <p:cNvSpPr/>
                  <p:nvPr/>
                </p:nvSpPr>
                <p:spPr>
                  <a:xfrm>
                    <a:off x="16188864" y="8018751"/>
                    <a:ext cx="539060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</p:grpSp>
            <p:sp>
              <p:nvSpPr>
                <p:cNvPr id="504" name="Rounded Rectangle 503">
                  <a:extLst>
                    <a:ext uri="{FF2B5EF4-FFF2-40B4-BE49-F238E27FC236}">
                      <a16:creationId xmlns:a16="http://schemas.microsoft.com/office/drawing/2014/main" id="{8D1E8A58-4F02-F7EB-E6AC-AD80A86BABAF}"/>
                    </a:ext>
                  </a:extLst>
                </p:cNvPr>
                <p:cNvSpPr/>
                <p:nvPr/>
              </p:nvSpPr>
              <p:spPr>
                <a:xfrm rot="5400000">
                  <a:off x="12260081" y="7763966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05" name="Rounded Rectangle 504">
                  <a:extLst>
                    <a:ext uri="{FF2B5EF4-FFF2-40B4-BE49-F238E27FC236}">
                      <a16:creationId xmlns:a16="http://schemas.microsoft.com/office/drawing/2014/main" id="{E6EBC45A-F782-34CF-5531-8D499EC3B17E}"/>
                    </a:ext>
                  </a:extLst>
                </p:cNvPr>
                <p:cNvSpPr/>
                <p:nvPr/>
              </p:nvSpPr>
              <p:spPr>
                <a:xfrm>
                  <a:off x="12641095" y="8063533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06" name="Rounded Rectangle 505">
                  <a:extLst>
                    <a:ext uri="{FF2B5EF4-FFF2-40B4-BE49-F238E27FC236}">
                      <a16:creationId xmlns:a16="http://schemas.microsoft.com/office/drawing/2014/main" id="{3714554A-3B62-9027-87C7-868EA88255EA}"/>
                    </a:ext>
                  </a:extLst>
                </p:cNvPr>
                <p:cNvSpPr/>
                <p:nvPr/>
              </p:nvSpPr>
              <p:spPr>
                <a:xfrm rot="807433">
                  <a:off x="12800990" y="7946110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9F699BB8-0D4E-9283-316C-D23E3E8BDAF4}"/>
                    </a:ext>
                  </a:extLst>
                </p:cNvPr>
                <p:cNvGrpSpPr/>
                <p:nvPr/>
              </p:nvGrpSpPr>
              <p:grpSpPr>
                <a:xfrm>
                  <a:off x="12413315" y="7545708"/>
                  <a:ext cx="1090293" cy="1398344"/>
                  <a:chOff x="15992366" y="7134852"/>
                  <a:chExt cx="1090293" cy="1398344"/>
                </a:xfrm>
                <a:grpFill/>
              </p:grpSpPr>
              <p:sp>
                <p:nvSpPr>
                  <p:cNvPr id="510" name="Rounded Rectangle 509">
                    <a:extLst>
                      <a:ext uri="{FF2B5EF4-FFF2-40B4-BE49-F238E27FC236}">
                        <a16:creationId xmlns:a16="http://schemas.microsoft.com/office/drawing/2014/main" id="{BAE2F947-6184-8E44-B13E-D550A12A12DE}"/>
                      </a:ext>
                    </a:extLst>
                  </p:cNvPr>
                  <p:cNvSpPr/>
                  <p:nvPr/>
                </p:nvSpPr>
                <p:spPr>
                  <a:xfrm>
                    <a:off x="16024259" y="7134852"/>
                    <a:ext cx="707011" cy="78242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1" name="Rounded Rectangle 510">
                    <a:extLst>
                      <a:ext uri="{FF2B5EF4-FFF2-40B4-BE49-F238E27FC236}">
                        <a16:creationId xmlns:a16="http://schemas.microsoft.com/office/drawing/2014/main" id="{F5A4E1AC-E9CC-90C9-9297-64373DD5C8FF}"/>
                      </a:ext>
                    </a:extLst>
                  </p:cNvPr>
                  <p:cNvSpPr/>
                  <p:nvPr/>
                </p:nvSpPr>
                <p:spPr>
                  <a:xfrm>
                    <a:off x="16436953" y="7382039"/>
                    <a:ext cx="645706" cy="759834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2" name="Rounded Rectangle 511">
                    <a:extLst>
                      <a:ext uri="{FF2B5EF4-FFF2-40B4-BE49-F238E27FC236}">
                        <a16:creationId xmlns:a16="http://schemas.microsoft.com/office/drawing/2014/main" id="{CE4DDB65-260B-055F-E930-F2EDF54A7D37}"/>
                      </a:ext>
                    </a:extLst>
                  </p:cNvPr>
                  <p:cNvSpPr/>
                  <p:nvPr/>
                </p:nvSpPr>
                <p:spPr>
                  <a:xfrm rot="1705531">
                    <a:off x="16418252" y="7158142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3" name="Rounded Rectangle 512">
                    <a:extLst>
                      <a:ext uri="{FF2B5EF4-FFF2-40B4-BE49-F238E27FC236}">
                        <a16:creationId xmlns:a16="http://schemas.microsoft.com/office/drawing/2014/main" id="{CCCF3EDF-CB8E-9578-E573-234FC8E9DB74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351758" y="7826150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4" name="Rounded Rectangle 513">
                    <a:extLst>
                      <a:ext uri="{FF2B5EF4-FFF2-40B4-BE49-F238E27FC236}">
                        <a16:creationId xmlns:a16="http://schemas.microsoft.com/office/drawing/2014/main" id="{EF951702-F597-5851-A154-187306B98D53}"/>
                      </a:ext>
                    </a:extLst>
                  </p:cNvPr>
                  <p:cNvSpPr/>
                  <p:nvPr/>
                </p:nvSpPr>
                <p:spPr>
                  <a:xfrm rot="6655060">
                    <a:off x="16023116" y="7892757"/>
                    <a:ext cx="645706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515" name="Rounded Rectangle 514">
                    <a:extLst>
                      <a:ext uri="{FF2B5EF4-FFF2-40B4-BE49-F238E27FC236}">
                        <a16:creationId xmlns:a16="http://schemas.microsoft.com/office/drawing/2014/main" id="{B5AA24D3-92D6-2D71-9758-8FB464889F44}"/>
                      </a:ext>
                    </a:extLst>
                  </p:cNvPr>
                  <p:cNvSpPr/>
                  <p:nvPr/>
                </p:nvSpPr>
                <p:spPr>
                  <a:xfrm>
                    <a:off x="15992366" y="7987036"/>
                    <a:ext cx="539060" cy="546160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</p:grpSp>
            <p:sp>
              <p:nvSpPr>
                <p:cNvPr id="508" name="Rounded Rectangle 507">
                  <a:extLst>
                    <a:ext uri="{FF2B5EF4-FFF2-40B4-BE49-F238E27FC236}">
                      <a16:creationId xmlns:a16="http://schemas.microsoft.com/office/drawing/2014/main" id="{4B962B28-61F9-3E36-4B50-519F3675A920}"/>
                    </a:ext>
                  </a:extLst>
                </p:cNvPr>
                <p:cNvSpPr/>
                <p:nvPr/>
              </p:nvSpPr>
              <p:spPr>
                <a:xfrm rot="5400000">
                  <a:off x="12412481" y="7916366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509" name="Rounded Rectangle 508">
                  <a:extLst>
                    <a:ext uri="{FF2B5EF4-FFF2-40B4-BE49-F238E27FC236}">
                      <a16:creationId xmlns:a16="http://schemas.microsoft.com/office/drawing/2014/main" id="{0D783DB0-33B3-0E42-D101-06D40229FE45}"/>
                    </a:ext>
                  </a:extLst>
                </p:cNvPr>
                <p:cNvSpPr/>
                <p:nvPr/>
              </p:nvSpPr>
              <p:spPr>
                <a:xfrm rot="873511">
                  <a:off x="12771876" y="8156954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502" name="Rounded Rectangle 501">
                <a:extLst>
                  <a:ext uri="{FF2B5EF4-FFF2-40B4-BE49-F238E27FC236}">
                    <a16:creationId xmlns:a16="http://schemas.microsoft.com/office/drawing/2014/main" id="{6DD2E50D-A598-F21E-4882-D5C7AB7B736D}"/>
                  </a:ext>
                </a:extLst>
              </p:cNvPr>
              <p:cNvSpPr/>
              <p:nvPr/>
            </p:nvSpPr>
            <p:spPr>
              <a:xfrm>
                <a:off x="12476808" y="6661706"/>
                <a:ext cx="976644" cy="861724"/>
              </a:xfrm>
              <a:custGeom>
                <a:avLst/>
                <a:gdLst>
                  <a:gd name="connsiteX0" fmla="*/ 0 w 976644"/>
                  <a:gd name="connsiteY0" fmla="*/ 143624 h 861724"/>
                  <a:gd name="connsiteX1" fmla="*/ 143624 w 976644"/>
                  <a:gd name="connsiteY1" fmla="*/ 0 h 861724"/>
                  <a:gd name="connsiteX2" fmla="*/ 833020 w 976644"/>
                  <a:gd name="connsiteY2" fmla="*/ 0 h 861724"/>
                  <a:gd name="connsiteX3" fmla="*/ 976644 w 976644"/>
                  <a:gd name="connsiteY3" fmla="*/ 143624 h 861724"/>
                  <a:gd name="connsiteX4" fmla="*/ 976644 w 976644"/>
                  <a:gd name="connsiteY4" fmla="*/ 718100 h 861724"/>
                  <a:gd name="connsiteX5" fmla="*/ 833020 w 976644"/>
                  <a:gd name="connsiteY5" fmla="*/ 861724 h 861724"/>
                  <a:gd name="connsiteX6" fmla="*/ 143624 w 976644"/>
                  <a:gd name="connsiteY6" fmla="*/ 861724 h 861724"/>
                  <a:gd name="connsiteX7" fmla="*/ 0 w 976644"/>
                  <a:gd name="connsiteY7" fmla="*/ 718100 h 861724"/>
                  <a:gd name="connsiteX8" fmla="*/ 0 w 976644"/>
                  <a:gd name="connsiteY8" fmla="*/ 143624 h 86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6644" h="861724" extrusionOk="0">
                    <a:moveTo>
                      <a:pt x="0" y="143624"/>
                    </a:moveTo>
                    <a:cubicBezTo>
                      <a:pt x="-14888" y="55120"/>
                      <a:pt x="45992" y="6872"/>
                      <a:pt x="143624" y="0"/>
                    </a:cubicBezTo>
                    <a:cubicBezTo>
                      <a:pt x="399182" y="32385"/>
                      <a:pt x="528361" y="14680"/>
                      <a:pt x="833020" y="0"/>
                    </a:cubicBezTo>
                    <a:cubicBezTo>
                      <a:pt x="897731" y="-11113"/>
                      <a:pt x="970194" y="77541"/>
                      <a:pt x="976644" y="143624"/>
                    </a:cubicBezTo>
                    <a:cubicBezTo>
                      <a:pt x="988728" y="278690"/>
                      <a:pt x="1002137" y="517242"/>
                      <a:pt x="976644" y="718100"/>
                    </a:cubicBezTo>
                    <a:cubicBezTo>
                      <a:pt x="979422" y="791704"/>
                      <a:pt x="910222" y="861400"/>
                      <a:pt x="833020" y="861724"/>
                    </a:cubicBezTo>
                    <a:cubicBezTo>
                      <a:pt x="672845" y="834400"/>
                      <a:pt x="437655" y="877570"/>
                      <a:pt x="143624" y="861724"/>
                    </a:cubicBezTo>
                    <a:cubicBezTo>
                      <a:pt x="55935" y="875567"/>
                      <a:pt x="-3411" y="793465"/>
                      <a:pt x="0" y="718100"/>
                    </a:cubicBezTo>
                    <a:cubicBezTo>
                      <a:pt x="-28222" y="507783"/>
                      <a:pt x="20686" y="375967"/>
                      <a:pt x="0" y="143624"/>
                    </a:cubicBezTo>
                    <a:close/>
                  </a:path>
                </a:pathLst>
              </a:custGeom>
              <a:noFill/>
              <a:ln w="1270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F7B2F20B-148B-F9D0-25A3-AF8AD3F7B2E3}"/>
                </a:ext>
              </a:extLst>
            </p:cNvPr>
            <p:cNvGrpSpPr/>
            <p:nvPr/>
          </p:nvGrpSpPr>
          <p:grpSpPr>
            <a:xfrm rot="10366067">
              <a:off x="13331321" y="7984831"/>
              <a:ext cx="220919" cy="214441"/>
              <a:chOff x="12309854" y="7416598"/>
              <a:chExt cx="1220768" cy="1531849"/>
            </a:xfrm>
            <a:solidFill>
              <a:srgbClr val="FCF4B8"/>
            </a:solidFill>
          </p:grpSpPr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FA612D36-04B7-A8DE-D7EC-E8A7EF37E1D2}"/>
                  </a:ext>
                </a:extLst>
              </p:cNvPr>
              <p:cNvGrpSpPr/>
              <p:nvPr/>
            </p:nvGrpSpPr>
            <p:grpSpPr>
              <a:xfrm>
                <a:off x="12336827" y="7416598"/>
                <a:ext cx="1145728" cy="1406769"/>
                <a:chOff x="16068278" y="7158142"/>
                <a:chExt cx="1145728" cy="1406769"/>
              </a:xfrm>
              <a:grpFill/>
            </p:grpSpPr>
            <p:sp>
              <p:nvSpPr>
                <p:cNvPr id="491" name="Rounded Rectangle 490">
                  <a:extLst>
                    <a:ext uri="{FF2B5EF4-FFF2-40B4-BE49-F238E27FC236}">
                      <a16:creationId xmlns:a16="http://schemas.microsoft.com/office/drawing/2014/main" id="{6E270F99-C0AE-D58D-FC14-1E9D214D58A3}"/>
                    </a:ext>
                  </a:extLst>
                </p:cNvPr>
                <p:cNvSpPr/>
                <p:nvPr/>
              </p:nvSpPr>
              <p:spPr>
                <a:xfrm>
                  <a:off x="16174119" y="7170942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2" name="Rounded Rectangle 491">
                  <a:extLst>
                    <a:ext uri="{FF2B5EF4-FFF2-40B4-BE49-F238E27FC236}">
                      <a16:creationId xmlns:a16="http://schemas.microsoft.com/office/drawing/2014/main" id="{207AA1DA-CE70-82E9-FBAB-4DF74768083E}"/>
                    </a:ext>
                  </a:extLst>
                </p:cNvPr>
                <p:cNvSpPr/>
                <p:nvPr/>
              </p:nvSpPr>
              <p:spPr>
                <a:xfrm>
                  <a:off x="16481923" y="7584858"/>
                  <a:ext cx="645706" cy="759834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3" name="Rounded Rectangle 492">
                  <a:extLst>
                    <a:ext uri="{FF2B5EF4-FFF2-40B4-BE49-F238E27FC236}">
                      <a16:creationId xmlns:a16="http://schemas.microsoft.com/office/drawing/2014/main" id="{03F6510B-B0C9-B0ED-E872-062C8790613F}"/>
                    </a:ext>
                  </a:extLst>
                </p:cNvPr>
                <p:cNvSpPr/>
                <p:nvPr/>
              </p:nvSpPr>
              <p:spPr>
                <a:xfrm>
                  <a:off x="16665595" y="7299771"/>
                  <a:ext cx="548411" cy="694355"/>
                </a:xfrm>
                <a:prstGeom prst="roundRect">
                  <a:avLst>
                    <a:gd name="adj" fmla="val 4932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4" name="Rounded Rectangle 493">
                  <a:extLst>
                    <a:ext uri="{FF2B5EF4-FFF2-40B4-BE49-F238E27FC236}">
                      <a16:creationId xmlns:a16="http://schemas.microsoft.com/office/drawing/2014/main" id="{D501786C-5BC5-84C9-0E76-BF2668D95068}"/>
                    </a:ext>
                  </a:extLst>
                </p:cNvPr>
                <p:cNvSpPr/>
                <p:nvPr/>
              </p:nvSpPr>
              <p:spPr>
                <a:xfrm rot="1705531">
                  <a:off x="16418252" y="7158142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5" name="Rounded Rectangle 494">
                  <a:extLst>
                    <a:ext uri="{FF2B5EF4-FFF2-40B4-BE49-F238E27FC236}">
                      <a16:creationId xmlns:a16="http://schemas.microsoft.com/office/drawing/2014/main" id="{1E1E22FB-7CEE-9D2D-876C-9D0D19FA5B2A}"/>
                    </a:ext>
                  </a:extLst>
                </p:cNvPr>
                <p:cNvSpPr/>
                <p:nvPr/>
              </p:nvSpPr>
              <p:spPr>
                <a:xfrm rot="6655060">
                  <a:off x="16351758" y="782615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6" name="Rounded Rectangle 495">
                  <a:extLst>
                    <a:ext uri="{FF2B5EF4-FFF2-40B4-BE49-F238E27FC236}">
                      <a16:creationId xmlns:a16="http://schemas.microsoft.com/office/drawing/2014/main" id="{9E1801A3-E138-EE0B-A5DA-7512383A2A59}"/>
                    </a:ext>
                  </a:extLst>
                </p:cNvPr>
                <p:cNvSpPr/>
                <p:nvPr/>
              </p:nvSpPr>
              <p:spPr>
                <a:xfrm rot="5833933">
                  <a:off x="16018505" y="7895860"/>
                  <a:ext cx="645705" cy="546159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7" name="Rounded Rectangle 496">
                  <a:extLst>
                    <a:ext uri="{FF2B5EF4-FFF2-40B4-BE49-F238E27FC236}">
                      <a16:creationId xmlns:a16="http://schemas.microsoft.com/office/drawing/2014/main" id="{E63DCC72-52B0-2DD9-B1C1-2B820FE1BE35}"/>
                    </a:ext>
                  </a:extLst>
                </p:cNvPr>
                <p:cNvSpPr/>
                <p:nvPr/>
              </p:nvSpPr>
              <p:spPr>
                <a:xfrm>
                  <a:off x="16188864" y="8018751"/>
                  <a:ext cx="539060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479" name="Rounded Rectangle 478">
                <a:extLst>
                  <a:ext uri="{FF2B5EF4-FFF2-40B4-BE49-F238E27FC236}">
                    <a16:creationId xmlns:a16="http://schemas.microsoft.com/office/drawing/2014/main" id="{B8CD4D5C-7939-E68B-BEB5-0BBD0BE8271D}"/>
                  </a:ext>
                </a:extLst>
              </p:cNvPr>
              <p:cNvSpPr/>
              <p:nvPr/>
            </p:nvSpPr>
            <p:spPr>
              <a:xfrm rot="5400000">
                <a:off x="12260081" y="7763966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80" name="Rounded Rectangle 479">
                <a:extLst>
                  <a:ext uri="{FF2B5EF4-FFF2-40B4-BE49-F238E27FC236}">
                    <a16:creationId xmlns:a16="http://schemas.microsoft.com/office/drawing/2014/main" id="{D0A35B39-FFE0-A0F4-317F-4BFE075266C5}"/>
                  </a:ext>
                </a:extLst>
              </p:cNvPr>
              <p:cNvSpPr/>
              <p:nvPr/>
            </p:nvSpPr>
            <p:spPr>
              <a:xfrm>
                <a:off x="12641095" y="8063533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81" name="Rounded Rectangle 480">
                <a:extLst>
                  <a:ext uri="{FF2B5EF4-FFF2-40B4-BE49-F238E27FC236}">
                    <a16:creationId xmlns:a16="http://schemas.microsoft.com/office/drawing/2014/main" id="{B1A96218-8ACE-E539-B63C-6DA4501F765C}"/>
                  </a:ext>
                </a:extLst>
              </p:cNvPr>
              <p:cNvSpPr/>
              <p:nvPr/>
            </p:nvSpPr>
            <p:spPr>
              <a:xfrm rot="807433">
                <a:off x="12800990" y="7946110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213FA3A-7BC0-B089-93A0-6CC2225B0CBC}"/>
                  </a:ext>
                </a:extLst>
              </p:cNvPr>
              <p:cNvGrpSpPr/>
              <p:nvPr/>
            </p:nvGrpSpPr>
            <p:grpSpPr>
              <a:xfrm>
                <a:off x="12445208" y="7450815"/>
                <a:ext cx="1085414" cy="1458219"/>
                <a:chOff x="16024259" y="7039959"/>
                <a:chExt cx="1085414" cy="1458219"/>
              </a:xfrm>
              <a:grpFill/>
            </p:grpSpPr>
            <p:sp>
              <p:nvSpPr>
                <p:cNvPr id="485" name="Rounded Rectangle 484">
                  <a:extLst>
                    <a:ext uri="{FF2B5EF4-FFF2-40B4-BE49-F238E27FC236}">
                      <a16:creationId xmlns:a16="http://schemas.microsoft.com/office/drawing/2014/main" id="{16503B81-DB16-059A-D187-5B766678B95C}"/>
                    </a:ext>
                  </a:extLst>
                </p:cNvPr>
                <p:cNvSpPr/>
                <p:nvPr/>
              </p:nvSpPr>
              <p:spPr>
                <a:xfrm>
                  <a:off x="16024259" y="7134852"/>
                  <a:ext cx="707011" cy="78242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86" name="Rounded Rectangle 485">
                  <a:extLst>
                    <a:ext uri="{FF2B5EF4-FFF2-40B4-BE49-F238E27FC236}">
                      <a16:creationId xmlns:a16="http://schemas.microsoft.com/office/drawing/2014/main" id="{23194BCB-0BEF-5755-0082-1C8E37F8AC49}"/>
                    </a:ext>
                  </a:extLst>
                </p:cNvPr>
                <p:cNvSpPr/>
                <p:nvPr/>
              </p:nvSpPr>
              <p:spPr>
                <a:xfrm rot="17491143">
                  <a:off x="16406903" y="7510449"/>
                  <a:ext cx="645705" cy="75983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87" name="Rounded Rectangle 486">
                  <a:extLst>
                    <a:ext uri="{FF2B5EF4-FFF2-40B4-BE49-F238E27FC236}">
                      <a16:creationId xmlns:a16="http://schemas.microsoft.com/office/drawing/2014/main" id="{A7FAB16C-EE26-7E28-173D-57F9B2B8E089}"/>
                    </a:ext>
                  </a:extLst>
                </p:cNvPr>
                <p:cNvSpPr/>
                <p:nvPr/>
              </p:nvSpPr>
              <p:spPr>
                <a:xfrm rot="1705531">
                  <a:off x="16440138" y="7039959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88" name="Rounded Rectangle 487">
                  <a:extLst>
                    <a:ext uri="{FF2B5EF4-FFF2-40B4-BE49-F238E27FC236}">
                      <a16:creationId xmlns:a16="http://schemas.microsoft.com/office/drawing/2014/main" id="{C76BAB23-46D7-BB6B-27EB-88DF0DD9743A}"/>
                    </a:ext>
                  </a:extLst>
                </p:cNvPr>
                <p:cNvSpPr/>
                <p:nvPr/>
              </p:nvSpPr>
              <p:spPr>
                <a:xfrm rot="6655060">
                  <a:off x="16351758" y="7826150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89" name="Rounded Rectangle 488">
                  <a:extLst>
                    <a:ext uri="{FF2B5EF4-FFF2-40B4-BE49-F238E27FC236}">
                      <a16:creationId xmlns:a16="http://schemas.microsoft.com/office/drawing/2014/main" id="{83280995-91E8-991E-27FE-5F09F8E9AF5B}"/>
                    </a:ext>
                  </a:extLst>
                </p:cNvPr>
                <p:cNvSpPr/>
                <p:nvPr/>
              </p:nvSpPr>
              <p:spPr>
                <a:xfrm rot="6655060">
                  <a:off x="16023116" y="7892757"/>
                  <a:ext cx="645706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490" name="Rounded Rectangle 489">
                  <a:extLst>
                    <a:ext uri="{FF2B5EF4-FFF2-40B4-BE49-F238E27FC236}">
                      <a16:creationId xmlns:a16="http://schemas.microsoft.com/office/drawing/2014/main" id="{6B46BF0B-C46C-A285-A7E4-C045D97251D8}"/>
                    </a:ext>
                  </a:extLst>
                </p:cNvPr>
                <p:cNvSpPr/>
                <p:nvPr/>
              </p:nvSpPr>
              <p:spPr>
                <a:xfrm>
                  <a:off x="16062400" y="7952018"/>
                  <a:ext cx="539060" cy="54616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sp>
            <p:nvSpPr>
              <p:cNvPr id="483" name="Rounded Rectangle 482">
                <a:extLst>
                  <a:ext uri="{FF2B5EF4-FFF2-40B4-BE49-F238E27FC236}">
                    <a16:creationId xmlns:a16="http://schemas.microsoft.com/office/drawing/2014/main" id="{82F9C2CB-5F90-4B68-7306-DD1C64F5073A}"/>
                  </a:ext>
                </a:extLst>
              </p:cNvPr>
              <p:cNvSpPr/>
              <p:nvPr/>
            </p:nvSpPr>
            <p:spPr>
              <a:xfrm rot="5400000">
                <a:off x="12412481" y="7916366"/>
                <a:ext cx="645706" cy="54616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84" name="Rounded Rectangle 483">
                <a:extLst>
                  <a:ext uri="{FF2B5EF4-FFF2-40B4-BE49-F238E27FC236}">
                    <a16:creationId xmlns:a16="http://schemas.microsoft.com/office/drawing/2014/main" id="{D247684F-1CE5-2E61-E50D-3B3846EDA648}"/>
                  </a:ext>
                </a:extLst>
              </p:cNvPr>
              <p:cNvSpPr/>
              <p:nvPr/>
            </p:nvSpPr>
            <p:spPr>
              <a:xfrm rot="873511">
                <a:off x="12766616" y="8188613"/>
                <a:ext cx="645706" cy="759834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</p:grpSp>
      <p:pic>
        <p:nvPicPr>
          <p:cNvPr id="547" name="Graphic 546">
            <a:extLst>
              <a:ext uri="{FF2B5EF4-FFF2-40B4-BE49-F238E27FC236}">
                <a16:creationId xmlns:a16="http://schemas.microsoft.com/office/drawing/2014/main" id="{F34DB468-300B-FC34-06A9-B9A2061ADA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l="2" r="-8486" b="-10006"/>
          <a:stretch/>
        </p:blipFill>
        <p:spPr>
          <a:xfrm>
            <a:off x="3845248" y="5160150"/>
            <a:ext cx="268076" cy="2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16379</TotalTime>
  <Words>103</Words>
  <Application>Microsoft Macintosh PowerPoint</Application>
  <PresentationFormat>A3 Paper (297x420 mm)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BM YEONSUNG OTF</vt:lpstr>
      <vt:lpstr>Aptos</vt:lpstr>
      <vt:lpstr>Aptos Display</vt:lpstr>
      <vt:lpstr>Arial</vt:lpstr>
      <vt:lpstr>Calibri</vt:lpstr>
      <vt:lpstr>Congenial</vt:lpstr>
      <vt:lpstr>DEJAVU SANS</vt:lpstr>
      <vt:lpstr>MV Boli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Zhangchen Xu (student)</dc:creator>
  <cp:lastModifiedBy>Zhangchen Xu (student)</cp:lastModifiedBy>
  <cp:revision>26</cp:revision>
  <dcterms:created xsi:type="dcterms:W3CDTF">2024-06-03T04:02:52Z</dcterms:created>
  <dcterms:modified xsi:type="dcterms:W3CDTF">2025-03-05T01:35:29Z</dcterms:modified>
</cp:coreProperties>
</file>