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Noto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NotoSansLight-bold.fntdata"/><Relationship Id="rId12" Type="http://schemas.openxmlformats.org/officeDocument/2006/relationships/font" Target="fonts/Noto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NotoSansLight-boldItalic.fntdata"/><Relationship Id="rId14" Type="http://schemas.openxmlformats.org/officeDocument/2006/relationships/font" Target="fonts/Noto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8f39e9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68f39e9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42181ba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g24842181ba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5" y="392304"/>
            <a:ext cx="6962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浅田 慎二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One Capital株式会社 代表取締役CEO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freee　社外取締役</a:t>
            </a:r>
            <a:endParaRPr sz="138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スマレジ　社外取締役</a:t>
            </a:r>
            <a:endParaRPr sz="1388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493725" y="1794638"/>
            <a:ext cx="51600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 　慶應義塾大学経済学部　卒業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 　伊藤忠商事株式会社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2005年 　伊藤忠テクノソリューションズ株式会社　出向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 　マサチューセッツ工科大学スローン経営大学院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　  経営学修士号(MBA)　取得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 　伊藤忠テクノロジーベンチャーズ　出向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2015年 　株式会社セールスフォースドットコム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2020年 　One Capital株式会社を設立、代表取締役CEO就任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3550" l="1478" r="3147" t="11171"/>
          <a:stretch/>
        </p:blipFill>
        <p:spPr>
          <a:xfrm>
            <a:off x="719175" y="1794650"/>
            <a:ext cx="2067289" cy="2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030325" y="1457225"/>
            <a:ext cx="77823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2012年より伊藤忠テクノロジーベンチャーズ株式会社(ITV)にて、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以下の国内外ITベンチャーへの投資および投資先企業へのハンズオン支援に従事。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メルカリ(IPO)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ユーザベース(IPO)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Box(IPO)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Muse&amp;Co(Mixiが買収)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WHILL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TokyoOtakuMode　等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2015年3月よりセールスフォース・ベンチャーズ 日本代表に就任し、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以下のB2Bクラウドベンチャーへ投資。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Sansan(IPO)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TeamSpirit(IPO)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freee(IPO)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Goodpatch(IPO)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Yappli(IPO)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Visional(IPO)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スタディスト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Andpad　等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030325" y="392304"/>
            <a:ext cx="6962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浅田 慎二 氏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One Capital株式会社 代表取締役CEO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freee　社外取締役</a:t>
            </a:r>
            <a:endParaRPr sz="138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スマレジ　社外取締役</a:t>
            </a:r>
            <a:endParaRPr sz="13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