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8C11C-627D-48C8-9D1E-B447D62AD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A2727-7438-42C2-9B94-58FE2A16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9C020-A674-41C5-8E3F-943A6AE0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1FD5F3-ACF7-42E2-8126-1C2FDB5B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0E3C8-0795-4707-9307-8A369704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0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1A886-F482-49F5-B279-C602547C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13E53B-0622-4995-AF9A-2EAB24A6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0087D-AB43-45CF-B398-4D052540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3B7570-7AC6-45EB-A8B7-FF768CA0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70DBA-D962-4069-A304-5D078AAD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23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145B00-7218-4885-BE4A-D7DD0B578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AEA020-6E9E-4134-B4D2-3215C607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3E3AE-8EDD-4A03-B36E-3E90FD80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696843-2688-4272-8F22-3CCDF83E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013B1-EF5B-4AC0-86D3-6E42E9E9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4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6BE3B-8AC1-4301-B3E9-496DBF8D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62CB6-424E-4F88-AE4F-5EC0E178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9BEB83-4DD7-4199-8DFD-A5AB6063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A25FD-1F92-4B42-85A7-4FCE0A6B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5F5A5-2FCE-4B9E-B6B4-66023F0D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3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F1515-43A7-46A9-98F0-0A13DCB6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BC312-FEAF-4E83-9F51-2C97B54F8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F2CEA-3283-4523-9028-952BA21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CB4FF-8D53-4077-A15B-4057B025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6958B-3306-4D0E-9A47-F501D5A1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1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94045-90E1-4E61-8349-16F6D80A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10D63-DE5F-4ED0-9AC8-A23F03B90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973565-90C7-47CF-A8D5-97644D96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9599D2-D44B-4B25-BFD0-B9687F96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AE1A01-355C-498D-9910-309E2762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CC703-20AF-4F48-A734-9C0449BD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3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8574D-3766-4F65-9C9D-0AE9E45C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E499B-8388-49FB-B78D-68880D7B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FEF04-ED40-4B9D-B763-FFA2C37B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B5110D-AFF4-4D02-AAAB-30D029FE2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0504CD-C611-4087-AF42-86BF97D82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7A19EF-18F7-4BCE-8914-5AE18DE8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2DDC4B-06A0-4438-B1EB-2C466B3D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DFBE59-B297-4C7F-94BE-FF12EC96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4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503D-40DB-4EE1-91FD-3D6752E5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12D67C-C802-47F7-B852-D28BA57C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610420-426C-471A-9318-A92AA6FE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A502B7-4D14-4C84-8564-837D4A2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62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51BF67-AED3-4EDB-A73F-BE4A592F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356E86-6787-4E6C-8B8C-2A226B7A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45DC0-0576-4EB7-9957-9B34358D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73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F7DBB-ED0E-477E-91A9-DE934888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CF6CDC-4554-4117-84D1-7A24338F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9CD0F-3CD2-4977-A3BD-A8AEAFA09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7DB9E1-5382-4466-B212-877F561D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18142-6809-47A8-AC4A-E1DC99A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A7CCC-5067-4F1A-99BE-B1D3A13E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27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98B0-5023-4329-B75C-C020826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2E90B1-C99E-4B71-B29D-CA767972B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E5ABAD-06AA-4A3F-B2A7-0F3F1EEF7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48CBAD-3ECC-4385-A8E9-239B583A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67313-F573-4F8F-BAFD-A53A7EFF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4FFC2-7704-40C7-A9A4-9031EA4A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162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8035EF-C771-46F3-8AF3-A14B3312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AE467F-E984-41F2-864A-35A7A45C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3CC82-FBF3-40D1-A6DA-39D0CCBB3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735F-8AAE-4F87-805F-20B1F211282A}" type="datetimeFigureOut">
              <a:rPr lang="es-CO" smtClean="0"/>
              <a:t>8/05/2018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368C3E-24C2-4541-AE1F-69CD11047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FA49E-2C8A-4D72-9213-26BB4DC8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E7F1-2909-4A42-9555-BC7B618282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998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820E8-0035-47B9-B9F6-A86E23D3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La Empresa como un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324DA-A5E9-4BF0-98E8-AA27FD19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7748" y="5288436"/>
            <a:ext cx="3984396" cy="610385"/>
          </a:xfrm>
        </p:spPr>
        <p:txBody>
          <a:bodyPr>
            <a:normAutofit fontScale="92500" lnSpcReduction="10000"/>
          </a:bodyPr>
          <a:lstStyle/>
          <a:p>
            <a:r>
              <a:rPr lang="es-CO" sz="1600" dirty="0"/>
              <a:t>Salomón G. Díaz M.</a:t>
            </a:r>
          </a:p>
          <a:p>
            <a:r>
              <a:rPr lang="es-CO" sz="1600" dirty="0"/>
              <a:t>Instructor Emprendimiento ADSI</a:t>
            </a:r>
          </a:p>
        </p:txBody>
      </p:sp>
    </p:spTree>
    <p:extLst>
      <p:ext uri="{BB962C8B-B14F-4D97-AF65-F5344CB8AC3E}">
        <p14:creationId xmlns:p14="http://schemas.microsoft.com/office/powerpoint/2010/main" val="161866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Pentágono"/>
          <p:cNvSpPr/>
          <p:nvPr/>
        </p:nvSpPr>
        <p:spPr>
          <a:xfrm>
            <a:off x="2279576" y="1988840"/>
            <a:ext cx="2249192" cy="1656184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>
                <a:solidFill>
                  <a:srgbClr val="FFFF00"/>
                </a:solidFill>
              </a:rPr>
              <a:t>Recursos</a:t>
            </a:r>
            <a:endParaRPr lang="es-ES" sz="2800" dirty="0">
              <a:solidFill>
                <a:srgbClr val="FFFF00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727848" y="692696"/>
            <a:ext cx="2664296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</a:rPr>
              <a:t>Necesidad</a:t>
            </a:r>
            <a:endParaRPr lang="es-ES" sz="3200" dirty="0">
              <a:solidFill>
                <a:schemeClr val="tx1"/>
              </a:solidFill>
            </a:endParaRPr>
          </a:p>
        </p:txBody>
      </p:sp>
      <p:sp>
        <p:nvSpPr>
          <p:cNvPr id="12" name="11 Cara sonriente"/>
          <p:cNvSpPr/>
          <p:nvPr/>
        </p:nvSpPr>
        <p:spPr>
          <a:xfrm>
            <a:off x="8832304" y="2183043"/>
            <a:ext cx="1152128" cy="1368152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Forma"/>
          <p:cNvCxnSpPr>
            <a:stCxn id="6" idx="1"/>
            <a:endCxn id="5" idx="0"/>
          </p:cNvCxnSpPr>
          <p:nvPr/>
        </p:nvCxnSpPr>
        <p:spPr>
          <a:xfrm rot="10800000" flipV="1">
            <a:off x="2990126" y="1088740"/>
            <a:ext cx="1737722" cy="9001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7 Pentágono"/>
          <p:cNvSpPr/>
          <p:nvPr/>
        </p:nvSpPr>
        <p:spPr>
          <a:xfrm>
            <a:off x="4456760" y="1988840"/>
            <a:ext cx="2215305" cy="1656184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>
                <a:solidFill>
                  <a:srgbClr val="00B050"/>
                </a:solidFill>
              </a:rPr>
              <a:t>Procesos</a:t>
            </a:r>
            <a:endParaRPr lang="es-ES" sz="2800" b="1" dirty="0">
              <a:solidFill>
                <a:srgbClr val="00B050"/>
              </a:solidFill>
            </a:endParaRPr>
          </a:p>
        </p:txBody>
      </p:sp>
      <p:sp>
        <p:nvSpPr>
          <p:cNvPr id="9" name="8 Pentágono"/>
          <p:cNvSpPr/>
          <p:nvPr/>
        </p:nvSpPr>
        <p:spPr>
          <a:xfrm>
            <a:off x="6600057" y="1988841"/>
            <a:ext cx="2160239" cy="170637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rgbClr val="002060"/>
                </a:solidFill>
              </a:rPr>
              <a:t>Productos  o servicios</a:t>
            </a:r>
            <a:endParaRPr lang="es-ES" sz="2400" b="1" dirty="0">
              <a:solidFill>
                <a:srgbClr val="002060"/>
              </a:solidFill>
            </a:endParaRPr>
          </a:p>
        </p:txBody>
      </p:sp>
      <p:cxnSp>
        <p:nvCxnSpPr>
          <p:cNvPr id="10" name="9 Forma"/>
          <p:cNvCxnSpPr>
            <a:stCxn id="12" idx="0"/>
            <a:endCxn id="6" idx="3"/>
          </p:cNvCxnSpPr>
          <p:nvPr/>
        </p:nvCxnSpPr>
        <p:spPr>
          <a:xfrm rot="16200000" flipV="1">
            <a:off x="7853106" y="627780"/>
            <a:ext cx="1094303" cy="20162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15 Rectángulo redondeado"/>
          <p:cNvSpPr/>
          <p:nvPr/>
        </p:nvSpPr>
        <p:spPr>
          <a:xfrm>
            <a:off x="2135560" y="4005064"/>
            <a:ext cx="5544616" cy="7200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Talento Humano, $,  infraestructura,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Tecnología…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2" name="21 Flecha derecha"/>
          <p:cNvSpPr/>
          <p:nvPr/>
        </p:nvSpPr>
        <p:spPr>
          <a:xfrm rot="3358518">
            <a:off x="2925329" y="3380982"/>
            <a:ext cx="57606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Explosión 1"/>
          <p:cNvSpPr/>
          <p:nvPr/>
        </p:nvSpPr>
        <p:spPr>
          <a:xfrm>
            <a:off x="7032104" y="3933056"/>
            <a:ext cx="3131840" cy="1899592"/>
          </a:xfrm>
          <a:prstGeom prst="irregularSeal1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Resultados</a:t>
            </a:r>
            <a:endParaRPr lang="es-ES" sz="20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9048328" y="3501009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Cliente Satisfecho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639616" y="5805264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00B050"/>
                </a:solidFill>
              </a:rPr>
              <a:t>Eficiencia</a:t>
            </a:r>
            <a:endParaRPr lang="es-ES" sz="2800" b="1" dirty="0">
              <a:solidFill>
                <a:srgbClr val="00B05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5560101" y="5805264"/>
            <a:ext cx="12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00B050"/>
                </a:solidFill>
              </a:rPr>
              <a:t>Eficacia</a:t>
            </a:r>
            <a:endParaRPr lang="es-ES" sz="2800" b="1" dirty="0">
              <a:solidFill>
                <a:srgbClr val="00B05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8256241" y="5805264"/>
            <a:ext cx="1823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>
                <a:solidFill>
                  <a:srgbClr val="00B050"/>
                </a:solidFill>
              </a:rPr>
              <a:t>Efectividad</a:t>
            </a:r>
            <a:endParaRPr lang="es-ES" sz="2800" b="1" dirty="0">
              <a:solidFill>
                <a:srgbClr val="00B050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871864" y="573325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/>
              <a:t>+</a:t>
            </a:r>
            <a:endParaRPr lang="es-ES" sz="36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536160" y="58052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/>
              <a:t>=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2292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8" grpId="0" animBg="1"/>
      <p:bldP spid="9" grpId="0" animBg="1"/>
      <p:bldP spid="16" grpId="0" animBg="1"/>
      <p:bldP spid="22" grpId="0" animBg="1"/>
      <p:bldP spid="23" grpId="0" animBg="1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AE122-7E81-4102-95F0-03DCB4DD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0F2DFDD-CE82-4FC6-B488-9E074B1ED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642232"/>
            <a:ext cx="8026399" cy="6031041"/>
          </a:xfrm>
        </p:spPr>
      </p:pic>
    </p:spTree>
    <p:extLst>
      <p:ext uri="{BB962C8B-B14F-4D97-AF65-F5344CB8AC3E}">
        <p14:creationId xmlns:p14="http://schemas.microsoft.com/office/powerpoint/2010/main" val="349507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2115F-6434-4A9B-807E-4911EDE1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la empresa como sistema">
            <a:extLst>
              <a:ext uri="{FF2B5EF4-FFF2-40B4-BE49-F238E27FC236}">
                <a16:creationId xmlns:a16="http://schemas.microsoft.com/office/drawing/2014/main" id="{D75CA6C6-6938-402E-AFE6-87FE8238C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" t="3703" r="29167" b="11111"/>
          <a:stretch/>
        </p:blipFill>
        <p:spPr bwMode="auto">
          <a:xfrm>
            <a:off x="838200" y="254000"/>
            <a:ext cx="7797800" cy="58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752EBA-9F26-4C69-806C-28C9D828CC7D}"/>
              </a:ext>
            </a:extLst>
          </p:cNvPr>
          <p:cNvSpPr txBox="1"/>
          <p:nvPr/>
        </p:nvSpPr>
        <p:spPr>
          <a:xfrm>
            <a:off x="406400" y="6207125"/>
            <a:ext cx="84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https://www.google.com.co/search?q=la+empresa+como+sistema&amp;rlz=1C1CHZL_esCO708CO708&amp;source=lnms&amp;tbm=isch&amp;sa=X&amp;ved=2ahUKEwi7-c6hwvbaAhXE41MKHUBVBNAQ_AUoAXoECAAQAw&amp;biw=1280&amp;bih=615#imgrc=87FiXX2B9lobNM: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2D9B5E-5542-4FF3-BC3D-869468ED6C71}"/>
              </a:ext>
            </a:extLst>
          </p:cNvPr>
          <p:cNvSpPr txBox="1"/>
          <p:nvPr/>
        </p:nvSpPr>
        <p:spPr>
          <a:xfrm>
            <a:off x="8940801" y="4618672"/>
            <a:ext cx="270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Si desea ver una explicación de este diagrama ingrese a: https://www.youtube.com/watch?v=6bT6T-s0LDE</a:t>
            </a:r>
          </a:p>
        </p:txBody>
      </p:sp>
    </p:spTree>
    <p:extLst>
      <p:ext uri="{BB962C8B-B14F-4D97-AF65-F5344CB8AC3E}">
        <p14:creationId xmlns:p14="http://schemas.microsoft.com/office/powerpoint/2010/main" val="1705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La Empresa como un sistema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Salomón Díaz</dc:creator>
  <cp:lastModifiedBy>Salomón Díaz</cp:lastModifiedBy>
  <cp:revision>2</cp:revision>
  <dcterms:created xsi:type="dcterms:W3CDTF">2018-05-08T16:18:02Z</dcterms:created>
  <dcterms:modified xsi:type="dcterms:W3CDTF">2018-05-08T16:28:29Z</dcterms:modified>
</cp:coreProperties>
</file>