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9F5F-12BF-4ACE-9A11-845D59862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Who am i?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A90E5-89D5-4E94-8803-8DC6CCC3D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 </a:t>
            </a:r>
            <a:r>
              <a:rPr lang="es-CO" dirty="0" err="1"/>
              <a:t>brief</a:t>
            </a:r>
            <a:r>
              <a:rPr lang="es-CO" dirty="0"/>
              <a:t> </a:t>
            </a:r>
            <a:r>
              <a:rPr lang="es-CO" dirty="0" err="1"/>
              <a:t>explanation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my</a:t>
            </a:r>
            <a:r>
              <a:rPr lang="es-CO" dirty="0"/>
              <a:t> </a:t>
            </a:r>
            <a:r>
              <a:rPr lang="es-CO" dirty="0" err="1"/>
              <a:t>life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8E9B6-818D-4E8C-8CCC-D77B0A57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03" y="135228"/>
            <a:ext cx="9601200" cy="6033752"/>
          </a:xfrm>
        </p:spPr>
        <p:txBody>
          <a:bodyPr>
            <a:normAutofit fontScale="92500" lnSpcReduction="10000"/>
          </a:bodyPr>
          <a:lstStyle/>
          <a:p>
            <a:r>
              <a:rPr lang="es-CO" b="1" dirty="0" err="1"/>
              <a:t>My</a:t>
            </a:r>
            <a:r>
              <a:rPr lang="es-CO" b="1" dirty="0"/>
              <a:t> </a:t>
            </a:r>
            <a:r>
              <a:rPr lang="es-CO" b="1" dirty="0" err="1"/>
              <a:t>name</a:t>
            </a:r>
            <a:r>
              <a:rPr lang="es-CO" b="1" dirty="0"/>
              <a:t> </a:t>
            </a:r>
            <a:r>
              <a:rPr lang="es-CO" b="1" dirty="0" err="1"/>
              <a:t>is</a:t>
            </a:r>
            <a:r>
              <a:rPr lang="es-CO" b="1" dirty="0"/>
              <a:t> Juan Manuel Tenorio </a:t>
            </a:r>
          </a:p>
          <a:p>
            <a:r>
              <a:rPr lang="es-CO" b="1" dirty="0"/>
              <a:t>21 y/o</a:t>
            </a:r>
          </a:p>
          <a:p>
            <a:r>
              <a:rPr lang="es-CO" b="1" dirty="0" err="1"/>
              <a:t>Im</a:t>
            </a:r>
            <a:r>
              <a:rPr lang="es-CO" b="1" dirty="0"/>
              <a:t> </a:t>
            </a:r>
            <a:r>
              <a:rPr lang="es-CO" b="1" dirty="0" err="1"/>
              <a:t>from</a:t>
            </a:r>
            <a:r>
              <a:rPr lang="es-CO" b="1" dirty="0"/>
              <a:t> Cali </a:t>
            </a:r>
            <a:r>
              <a:rPr lang="es-CO" b="1" dirty="0" err="1"/>
              <a:t>but</a:t>
            </a:r>
            <a:r>
              <a:rPr lang="es-CO" b="1" dirty="0"/>
              <a:t> </a:t>
            </a:r>
            <a:r>
              <a:rPr lang="es-CO" b="1" dirty="0" err="1"/>
              <a:t>currently</a:t>
            </a:r>
            <a:r>
              <a:rPr lang="es-CO" b="1" dirty="0"/>
              <a:t> living in </a:t>
            </a:r>
            <a:r>
              <a:rPr lang="es-CO" b="1" dirty="0" err="1"/>
              <a:t>Bogota</a:t>
            </a:r>
            <a:endParaRPr lang="es-CO" b="1" dirty="0"/>
          </a:p>
          <a:p>
            <a:r>
              <a:rPr lang="es-CO" b="1" dirty="0" err="1"/>
              <a:t>Im</a:t>
            </a:r>
            <a:r>
              <a:rPr lang="es-CO" b="1" dirty="0"/>
              <a:t> single</a:t>
            </a:r>
          </a:p>
          <a:p>
            <a:r>
              <a:rPr lang="es-CO" b="1" dirty="0"/>
              <a:t>I </a:t>
            </a:r>
            <a:r>
              <a:rPr lang="es-CO" b="1" dirty="0" err="1"/>
              <a:t>live</a:t>
            </a:r>
            <a:r>
              <a:rPr lang="es-CO" b="1" dirty="0"/>
              <a:t> </a:t>
            </a:r>
            <a:r>
              <a:rPr lang="es-CO" b="1" dirty="0" err="1"/>
              <a:t>with</a:t>
            </a:r>
            <a:r>
              <a:rPr lang="es-CO" b="1" dirty="0"/>
              <a:t> </a:t>
            </a:r>
            <a:r>
              <a:rPr lang="es-CO" b="1" dirty="0" err="1"/>
              <a:t>my</a:t>
            </a:r>
            <a:r>
              <a:rPr lang="es-CO" b="1" dirty="0"/>
              <a:t> </a:t>
            </a:r>
            <a:r>
              <a:rPr lang="es-CO" b="1" dirty="0" err="1"/>
              <a:t>mom</a:t>
            </a:r>
            <a:r>
              <a:rPr lang="es-CO" b="1" dirty="0"/>
              <a:t> and </a:t>
            </a:r>
            <a:r>
              <a:rPr lang="es-CO" b="1" dirty="0" err="1"/>
              <a:t>siblings</a:t>
            </a:r>
            <a:endParaRPr lang="es-CO" b="1" dirty="0"/>
          </a:p>
          <a:p>
            <a:r>
              <a:rPr lang="es-CO" b="1" dirty="0"/>
              <a:t>I </a:t>
            </a:r>
            <a:r>
              <a:rPr lang="es-CO" b="1" dirty="0" err="1"/>
              <a:t>have</a:t>
            </a:r>
            <a:r>
              <a:rPr lang="es-CO" b="1" dirty="0"/>
              <a:t> a </a:t>
            </a:r>
            <a:r>
              <a:rPr lang="es-CO" b="1" dirty="0" err="1"/>
              <a:t>dog</a:t>
            </a:r>
            <a:r>
              <a:rPr lang="es-CO" b="1" dirty="0"/>
              <a:t> and a </a:t>
            </a:r>
            <a:r>
              <a:rPr lang="es-CO" b="1" dirty="0" err="1"/>
              <a:t>cat</a:t>
            </a:r>
            <a:r>
              <a:rPr lang="es-CO" b="1" dirty="0"/>
              <a:t> </a:t>
            </a:r>
            <a:r>
              <a:rPr lang="es-CO" b="1" dirty="0" err="1"/>
              <a:t>but</a:t>
            </a:r>
            <a:r>
              <a:rPr lang="es-CO" b="1" dirty="0"/>
              <a:t> </a:t>
            </a:r>
            <a:r>
              <a:rPr lang="es-CO" b="1" dirty="0" err="1"/>
              <a:t>im</a:t>
            </a:r>
            <a:r>
              <a:rPr lang="es-CO" b="1" dirty="0"/>
              <a:t> </a:t>
            </a:r>
            <a:r>
              <a:rPr lang="es-CO" b="1" dirty="0" err="1"/>
              <a:t>mostly</a:t>
            </a:r>
            <a:r>
              <a:rPr lang="es-CO" b="1" dirty="0"/>
              <a:t> a </a:t>
            </a:r>
            <a:r>
              <a:rPr lang="es-CO" b="1" dirty="0" err="1"/>
              <a:t>cat</a:t>
            </a:r>
            <a:r>
              <a:rPr lang="es-CO" b="1" dirty="0"/>
              <a:t> </a:t>
            </a:r>
            <a:r>
              <a:rPr lang="es-CO" b="1" dirty="0" err="1"/>
              <a:t>person</a:t>
            </a:r>
            <a:endParaRPr lang="es-CO" b="1" dirty="0"/>
          </a:p>
          <a:p>
            <a:r>
              <a:rPr lang="es-CO" b="1" dirty="0"/>
              <a:t>I </a:t>
            </a:r>
            <a:r>
              <a:rPr lang="es-CO" b="1" dirty="0" err="1"/>
              <a:t>studied</a:t>
            </a:r>
            <a:r>
              <a:rPr lang="es-CO" b="1" dirty="0"/>
              <a:t> </a:t>
            </a:r>
            <a:r>
              <a:rPr lang="es-CO" b="1" dirty="0" err="1"/>
              <a:t>culinary</a:t>
            </a:r>
            <a:r>
              <a:rPr lang="es-CO" b="1" dirty="0"/>
              <a:t> </a:t>
            </a:r>
            <a:r>
              <a:rPr lang="es-CO" b="1" dirty="0" err="1"/>
              <a:t>arts</a:t>
            </a:r>
            <a:r>
              <a:rPr lang="es-CO" b="1" dirty="0"/>
              <a:t> at Mariano Moreno </a:t>
            </a:r>
            <a:r>
              <a:rPr lang="es-CO" b="1" dirty="0" err="1"/>
              <a:t>Institute</a:t>
            </a:r>
            <a:r>
              <a:rPr lang="es-CO" b="1" dirty="0"/>
              <a:t> </a:t>
            </a:r>
            <a:r>
              <a:rPr lang="es-CO" b="1" dirty="0" err="1"/>
              <a:t>also</a:t>
            </a:r>
            <a:r>
              <a:rPr lang="es-CO" b="1" dirty="0"/>
              <a:t> Software </a:t>
            </a:r>
            <a:r>
              <a:rPr lang="es-CO" b="1" dirty="0" err="1"/>
              <a:t>engineering</a:t>
            </a:r>
            <a:r>
              <a:rPr lang="es-CO" b="1" dirty="0"/>
              <a:t> at Escuela de Ingenieros Julio Garavito </a:t>
            </a:r>
            <a:r>
              <a:rPr lang="es-CO" b="1" dirty="0" err="1"/>
              <a:t>but</a:t>
            </a:r>
            <a:r>
              <a:rPr lang="es-CO" b="1" dirty="0"/>
              <a:t> </a:t>
            </a:r>
            <a:r>
              <a:rPr lang="es-CO" b="1" dirty="0" err="1"/>
              <a:t>only</a:t>
            </a:r>
            <a:r>
              <a:rPr lang="es-CO" b="1" dirty="0"/>
              <a:t> </a:t>
            </a:r>
            <a:r>
              <a:rPr lang="es-CO" b="1" dirty="0" err="1"/>
              <a:t>completed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first</a:t>
            </a:r>
            <a:r>
              <a:rPr lang="es-CO" b="1" dirty="0"/>
              <a:t> </a:t>
            </a:r>
            <a:r>
              <a:rPr lang="es-CO" b="1" dirty="0" err="1"/>
              <a:t>semester</a:t>
            </a:r>
            <a:r>
              <a:rPr lang="es-CO" b="1" dirty="0"/>
              <a:t>.</a:t>
            </a:r>
          </a:p>
          <a:p>
            <a:r>
              <a:rPr lang="es-CO" b="1" dirty="0"/>
              <a:t>I </a:t>
            </a:r>
            <a:r>
              <a:rPr lang="es-CO" b="1" dirty="0" err="1"/>
              <a:t>love</a:t>
            </a:r>
            <a:r>
              <a:rPr lang="es-CO" b="1" dirty="0"/>
              <a:t> </a:t>
            </a:r>
            <a:r>
              <a:rPr lang="es-CO" b="1" dirty="0" err="1"/>
              <a:t>listening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</a:t>
            </a:r>
            <a:r>
              <a:rPr lang="es-CO" b="1" dirty="0" err="1"/>
              <a:t>all</a:t>
            </a:r>
            <a:r>
              <a:rPr lang="es-CO" b="1" dirty="0"/>
              <a:t> </a:t>
            </a:r>
            <a:r>
              <a:rPr lang="es-CO" b="1" dirty="0" err="1"/>
              <a:t>kinds</a:t>
            </a:r>
            <a:r>
              <a:rPr lang="es-CO" b="1" dirty="0"/>
              <a:t> </a:t>
            </a:r>
            <a:r>
              <a:rPr lang="es-CO" b="1" dirty="0" err="1"/>
              <a:t>of</a:t>
            </a:r>
            <a:r>
              <a:rPr lang="es-CO" b="1" dirty="0"/>
              <a:t> music </a:t>
            </a:r>
            <a:r>
              <a:rPr lang="es-CO" b="1" dirty="0" err="1"/>
              <a:t>but</a:t>
            </a:r>
            <a:r>
              <a:rPr lang="es-CO" b="1" dirty="0"/>
              <a:t> I </a:t>
            </a:r>
            <a:r>
              <a:rPr lang="es-CO" b="1" dirty="0" err="1"/>
              <a:t>prefer</a:t>
            </a:r>
            <a:r>
              <a:rPr lang="es-CO" b="1" dirty="0"/>
              <a:t> hip hop and </a:t>
            </a:r>
            <a:r>
              <a:rPr lang="es-CO" b="1" dirty="0" err="1"/>
              <a:t>alternative</a:t>
            </a:r>
            <a:r>
              <a:rPr lang="es-CO" b="1" dirty="0"/>
              <a:t> rock </a:t>
            </a:r>
            <a:r>
              <a:rPr lang="es-CO" b="1" dirty="0" err="1"/>
              <a:t>over</a:t>
            </a:r>
            <a:r>
              <a:rPr lang="es-CO" b="1" dirty="0"/>
              <a:t> </a:t>
            </a:r>
            <a:r>
              <a:rPr lang="es-CO" b="1" dirty="0" err="1"/>
              <a:t>other</a:t>
            </a:r>
            <a:r>
              <a:rPr lang="es-CO" b="1" dirty="0"/>
              <a:t> </a:t>
            </a:r>
            <a:r>
              <a:rPr lang="es-CO" b="1" dirty="0" err="1"/>
              <a:t>genres</a:t>
            </a:r>
            <a:r>
              <a:rPr lang="es-CO" b="1" dirty="0"/>
              <a:t>.</a:t>
            </a:r>
          </a:p>
          <a:p>
            <a:r>
              <a:rPr lang="es-CO" b="1" dirty="0" err="1"/>
              <a:t>Cooking</a:t>
            </a:r>
            <a:r>
              <a:rPr lang="es-CO" b="1" dirty="0"/>
              <a:t> </a:t>
            </a:r>
            <a:r>
              <a:rPr lang="es-CO" b="1" dirty="0" err="1"/>
              <a:t>while</a:t>
            </a:r>
            <a:r>
              <a:rPr lang="es-CO" b="1" dirty="0"/>
              <a:t> </a:t>
            </a:r>
            <a:r>
              <a:rPr lang="es-CO" b="1" dirty="0" err="1"/>
              <a:t>listening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music </a:t>
            </a:r>
            <a:r>
              <a:rPr lang="es-CO" b="1" dirty="0" err="1"/>
              <a:t>brings</a:t>
            </a:r>
            <a:r>
              <a:rPr lang="es-CO" b="1" dirty="0"/>
              <a:t> </a:t>
            </a:r>
            <a:r>
              <a:rPr lang="es-CO" b="1" dirty="0" err="1"/>
              <a:t>joy</a:t>
            </a:r>
            <a:r>
              <a:rPr lang="es-CO" b="1" dirty="0"/>
              <a:t> and </a:t>
            </a:r>
            <a:r>
              <a:rPr lang="es-CO" b="1" dirty="0" err="1"/>
              <a:t>peace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</a:t>
            </a:r>
            <a:r>
              <a:rPr lang="es-CO" b="1" dirty="0" err="1"/>
              <a:t>my</a:t>
            </a:r>
            <a:r>
              <a:rPr lang="es-CO" b="1" dirty="0"/>
              <a:t> </a:t>
            </a:r>
            <a:r>
              <a:rPr lang="es-CO" b="1" dirty="0" err="1"/>
              <a:t>life</a:t>
            </a:r>
            <a:r>
              <a:rPr lang="es-CO" b="1" dirty="0"/>
              <a:t>.</a:t>
            </a:r>
          </a:p>
          <a:p>
            <a:r>
              <a:rPr lang="es-CO" b="1" dirty="0" err="1"/>
              <a:t>My</a:t>
            </a:r>
            <a:r>
              <a:rPr lang="es-CO" b="1" dirty="0"/>
              <a:t> </a:t>
            </a:r>
            <a:r>
              <a:rPr lang="es-CO" b="1" dirty="0" err="1"/>
              <a:t>favourite</a:t>
            </a:r>
            <a:r>
              <a:rPr lang="es-CO" b="1" dirty="0"/>
              <a:t> </a:t>
            </a:r>
            <a:r>
              <a:rPr lang="es-CO" b="1" dirty="0" err="1"/>
              <a:t>colors</a:t>
            </a:r>
            <a:r>
              <a:rPr lang="es-CO" b="1" dirty="0"/>
              <a:t> are Red and </a:t>
            </a:r>
            <a:r>
              <a:rPr lang="es-CO" b="1" dirty="0" err="1"/>
              <a:t>black</a:t>
            </a:r>
            <a:r>
              <a:rPr lang="es-CO" b="1" dirty="0"/>
              <a:t>.</a:t>
            </a:r>
          </a:p>
          <a:p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food</a:t>
            </a:r>
            <a:r>
              <a:rPr lang="es-CO" b="1" dirty="0"/>
              <a:t> I </a:t>
            </a:r>
            <a:r>
              <a:rPr lang="es-CO" b="1" dirty="0" err="1"/>
              <a:t>like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most</a:t>
            </a:r>
            <a:r>
              <a:rPr lang="es-CO" b="1" dirty="0"/>
              <a:t> </a:t>
            </a:r>
            <a:r>
              <a:rPr lang="es-CO" b="1" dirty="0" err="1"/>
              <a:t>is</a:t>
            </a:r>
            <a:r>
              <a:rPr lang="es-CO" b="1" dirty="0"/>
              <a:t> </a:t>
            </a:r>
            <a:r>
              <a:rPr lang="es-CO" b="1" dirty="0" err="1"/>
              <a:t>Italian</a:t>
            </a:r>
            <a:r>
              <a:rPr lang="es-CO" b="1" dirty="0"/>
              <a:t> </a:t>
            </a:r>
            <a:r>
              <a:rPr lang="es-CO" b="1" dirty="0" err="1"/>
              <a:t>food</a:t>
            </a:r>
            <a:r>
              <a:rPr lang="es-CO" b="1" dirty="0"/>
              <a:t>, </a:t>
            </a:r>
            <a:r>
              <a:rPr lang="es-CO" b="1" dirty="0" err="1"/>
              <a:t>like</a:t>
            </a:r>
            <a:r>
              <a:rPr lang="es-CO" b="1" dirty="0"/>
              <a:t> </a:t>
            </a:r>
            <a:r>
              <a:rPr lang="es-CO" b="1" dirty="0" err="1"/>
              <a:t>spaguetti</a:t>
            </a:r>
            <a:r>
              <a:rPr lang="es-CO" b="1" dirty="0"/>
              <a:t>, pizza </a:t>
            </a:r>
            <a:r>
              <a:rPr lang="es-CO" b="1" dirty="0" err="1"/>
              <a:t>or</a:t>
            </a:r>
            <a:r>
              <a:rPr lang="es-CO" b="1" dirty="0"/>
              <a:t> </a:t>
            </a:r>
            <a:r>
              <a:rPr lang="es-CO" b="1" dirty="0" err="1"/>
              <a:t>anything</a:t>
            </a:r>
            <a:r>
              <a:rPr lang="es-CO" b="1" dirty="0"/>
              <a:t> </a:t>
            </a:r>
            <a:r>
              <a:rPr lang="es-CO" b="1" dirty="0" err="1"/>
              <a:t>that</a:t>
            </a:r>
            <a:r>
              <a:rPr lang="es-CO" b="1" dirty="0"/>
              <a:t> has </a:t>
            </a:r>
            <a:r>
              <a:rPr lang="es-CO" b="1" dirty="0" err="1"/>
              <a:t>cheese</a:t>
            </a:r>
            <a:r>
              <a:rPr lang="es-CO" b="1" dirty="0"/>
              <a:t> and </a:t>
            </a:r>
            <a:r>
              <a:rPr lang="es-CO" b="1" dirty="0" err="1"/>
              <a:t>tomatos</a:t>
            </a:r>
            <a:r>
              <a:rPr lang="es-CO" b="1" dirty="0"/>
              <a:t>.</a:t>
            </a:r>
          </a:p>
          <a:p>
            <a:r>
              <a:rPr lang="es-CO" b="1" dirty="0"/>
              <a:t>I </a:t>
            </a:r>
            <a:r>
              <a:rPr lang="es-CO" b="1" dirty="0" err="1"/>
              <a:t>prefer</a:t>
            </a:r>
            <a:r>
              <a:rPr lang="es-CO" b="1" dirty="0"/>
              <a:t> </a:t>
            </a:r>
            <a:r>
              <a:rPr lang="es-CO" b="1" dirty="0" err="1"/>
              <a:t>animals</a:t>
            </a:r>
            <a:r>
              <a:rPr lang="es-CO" b="1" dirty="0"/>
              <a:t> </a:t>
            </a:r>
            <a:r>
              <a:rPr lang="es-CO" b="1" dirty="0" err="1"/>
              <a:t>over</a:t>
            </a:r>
            <a:r>
              <a:rPr lang="es-CO" b="1" dirty="0"/>
              <a:t> </a:t>
            </a:r>
            <a:r>
              <a:rPr lang="es-CO" b="1" dirty="0" err="1"/>
              <a:t>people</a:t>
            </a:r>
            <a:r>
              <a:rPr lang="es-CO" b="1" dirty="0"/>
              <a:t>.</a:t>
            </a:r>
          </a:p>
          <a:p>
            <a:r>
              <a:rPr lang="es-CO" b="1" dirty="0" err="1"/>
              <a:t>Most</a:t>
            </a:r>
            <a:r>
              <a:rPr lang="es-CO" b="1" dirty="0"/>
              <a:t> time </a:t>
            </a:r>
            <a:r>
              <a:rPr lang="es-CO" b="1" dirty="0" err="1"/>
              <a:t>im</a:t>
            </a:r>
            <a:r>
              <a:rPr lang="es-CO" b="1" dirty="0"/>
              <a:t> </a:t>
            </a:r>
            <a:r>
              <a:rPr lang="es-CO" b="1" dirty="0" err="1"/>
              <a:t>watching</a:t>
            </a:r>
            <a:r>
              <a:rPr lang="es-CO" b="1" dirty="0"/>
              <a:t> </a:t>
            </a:r>
            <a:r>
              <a:rPr lang="es-CO" b="1" dirty="0" err="1"/>
              <a:t>youtube</a:t>
            </a:r>
            <a:r>
              <a:rPr lang="es-CO" b="1" dirty="0"/>
              <a:t>/ </a:t>
            </a:r>
            <a:r>
              <a:rPr lang="es-CO" b="1" dirty="0" err="1"/>
              <a:t>twitch</a:t>
            </a:r>
            <a:r>
              <a:rPr lang="es-CO" b="1" dirty="0"/>
              <a:t> </a:t>
            </a:r>
            <a:r>
              <a:rPr lang="es-CO" b="1" dirty="0" err="1"/>
              <a:t>streams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86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50C853-C6A8-48C3-8198-1D92C2D32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77807"/>
            <a:ext cx="4876800" cy="490238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4F7FA9-79A9-47E9-BBF3-3001965ED1FA}"/>
              </a:ext>
            </a:extLst>
          </p:cNvPr>
          <p:cNvSpPr txBox="1"/>
          <p:nvPr/>
        </p:nvSpPr>
        <p:spPr>
          <a:xfrm>
            <a:off x="1094704" y="682580"/>
            <a:ext cx="4636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day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foto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taken</a:t>
            </a:r>
            <a:r>
              <a:rPr lang="es-CO" dirty="0"/>
              <a:t> I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chilling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my</a:t>
            </a:r>
            <a:r>
              <a:rPr lang="es-CO" dirty="0"/>
              <a:t> </a:t>
            </a:r>
            <a:r>
              <a:rPr lang="es-CO" dirty="0" err="1"/>
              <a:t>homies</a:t>
            </a:r>
            <a:r>
              <a:rPr lang="es-CO" dirty="0"/>
              <a:t> </a:t>
            </a:r>
            <a:r>
              <a:rPr lang="es-CO" dirty="0" err="1"/>
              <a:t>riding</a:t>
            </a:r>
            <a:r>
              <a:rPr lang="es-CO" dirty="0"/>
              <a:t> </a:t>
            </a:r>
            <a:r>
              <a:rPr lang="es-CO" dirty="0" err="1"/>
              <a:t>bycicle</a:t>
            </a:r>
            <a:r>
              <a:rPr lang="es-CO" dirty="0"/>
              <a:t>.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went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Alcala</a:t>
            </a:r>
            <a:r>
              <a:rPr lang="es-CO" dirty="0"/>
              <a:t> </a:t>
            </a:r>
            <a:r>
              <a:rPr lang="es-CO" dirty="0" err="1"/>
              <a:t>park</a:t>
            </a:r>
            <a:r>
              <a:rPr lang="es-CO" dirty="0"/>
              <a:t> and </a:t>
            </a:r>
            <a:r>
              <a:rPr lang="es-CO" dirty="0" err="1"/>
              <a:t>then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National</a:t>
            </a:r>
            <a:r>
              <a:rPr lang="es-CO" dirty="0"/>
              <a:t> </a:t>
            </a:r>
            <a:r>
              <a:rPr lang="es-CO" dirty="0" err="1"/>
              <a:t>park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18129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69</TotalTime>
  <Words>179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Franklin Gothic Book</vt:lpstr>
      <vt:lpstr>Recorte</vt:lpstr>
      <vt:lpstr>Who am i?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Manuel T</dc:creator>
  <cp:lastModifiedBy>Manuel T</cp:lastModifiedBy>
  <cp:revision>6</cp:revision>
  <dcterms:created xsi:type="dcterms:W3CDTF">2021-04-19T14:52:00Z</dcterms:created>
  <dcterms:modified xsi:type="dcterms:W3CDTF">2021-04-19T16:01:20Z</dcterms:modified>
</cp:coreProperties>
</file>