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5w3ddk2/+aGzDYlCbHOLV3hLl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35A9F1-9371-4CC1-8F3E-35DFE7A5A85E}">
  <a:tblStyle styleId="{5335A9F1-9371-4CC1-8F3E-35DFE7A5A85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aa76bbe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caa76bbe1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2" name="Google Shape;1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4" name="Google Shape;1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6" name="Google Shape;1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18" name="Google Shape;1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20" name="Google Shape;2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2" name="Google Shape;2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3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3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2415823" y="901908"/>
            <a:ext cx="58050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PROGRAMACIÓN DE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705600" y="1455063"/>
            <a:ext cx="15152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Fase I</a:t>
            </a:r>
            <a:endParaRPr b="0" i="0" sz="28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/>
        </p:nvSpPr>
        <p:spPr>
          <a:xfrm>
            <a:off x="507046" y="228058"/>
            <a:ext cx="75193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Identificación de Actores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10"/>
          <p:cNvGraphicFramePr/>
          <p:nvPr/>
        </p:nvGraphicFramePr>
        <p:xfrm>
          <a:off x="1433688" y="12865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{5335A9F1-9371-4CC1-8F3E-35DFE7A5A85E}</a:tableStyleId>
              </a:tblPr>
              <a:tblGrid>
                <a:gridCol w="3048000"/>
                <a:gridCol w="3048000"/>
              </a:tblGrid>
              <a:tr h="46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Actor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Descripción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6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a76bbe11_0_0"/>
          <p:cNvSpPr txBox="1"/>
          <p:nvPr/>
        </p:nvSpPr>
        <p:spPr>
          <a:xfrm>
            <a:off x="507046" y="228058"/>
            <a:ext cx="751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del Sistema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/>
        </p:nvSpPr>
        <p:spPr>
          <a:xfrm>
            <a:off x="382868" y="70013"/>
            <a:ext cx="751935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Casos de Uso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Inglés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/>
        </p:nvSpPr>
        <p:spPr>
          <a:xfrm>
            <a:off x="382868" y="249495"/>
            <a:ext cx="75193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Casos de Uso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/>
        </p:nvSpPr>
        <p:spPr>
          <a:xfrm>
            <a:off x="382868" y="249495"/>
            <a:ext cx="77677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Especificación Casos de Uso – Módulo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 flipH="1" rot="10800000">
            <a:off x="2071509" y="2571750"/>
            <a:ext cx="5525913" cy="59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2060220" y="1248311"/>
            <a:ext cx="586457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CO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Diagramas de Clases y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382868" y="249495"/>
            <a:ext cx="6368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382868" y="249495"/>
            <a:ext cx="6368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Objetos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0" y="1078275"/>
            <a:ext cx="9144000" cy="4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 flipH="1" rot="10800000">
            <a:off x="2071509" y="2571750"/>
            <a:ext cx="5525913" cy="59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2071509" y="1717108"/>
            <a:ext cx="586457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CO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Modelamiento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382868" y="249495"/>
            <a:ext cx="6368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Entidad Relación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/>
          <p:nvPr/>
        </p:nvSpPr>
        <p:spPr>
          <a:xfrm>
            <a:off x="5097808" y="777902"/>
            <a:ext cx="3345339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382868" y="249495"/>
            <a:ext cx="6368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24800" y="1078275"/>
            <a:ext cx="9119100" cy="4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 flipH="1" rot="10800000">
            <a:off x="2071509" y="2571750"/>
            <a:ext cx="5525913" cy="59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2071509" y="1248311"/>
            <a:ext cx="586457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CO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Técnica Recolección de Requerimientos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382868" y="249495"/>
            <a:ext cx="784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 Recolección de Requerimientos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2161821" y="1863864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Presentación: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932098" y="655166"/>
            <a:ext cx="698141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Formulación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Informe Técnico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 de Actores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Requerimientos del 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 de uso inglés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 de uso extendidos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Modelamiento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Anexos recolección de información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/>
          <p:nvPr/>
        </p:nvSpPr>
        <p:spPr>
          <a:xfrm flipH="1" rot="10800000">
            <a:off x="2071509" y="2571750"/>
            <a:ext cx="5525913" cy="59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2071509" y="1717108"/>
            <a:ext cx="586457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CO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Formulación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/>
        </p:nvSpPr>
        <p:spPr>
          <a:xfrm>
            <a:off x="382868" y="249495"/>
            <a:ext cx="66558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382875" y="1450100"/>
            <a:ext cx="8218500" cy="3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315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315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3152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/>
        </p:nvSpPr>
        <p:spPr>
          <a:xfrm>
            <a:off x="382868" y="249495"/>
            <a:ext cx="66558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/>
          <p:nvPr/>
        </p:nvSpPr>
        <p:spPr>
          <a:xfrm>
            <a:off x="297475" y="1499675"/>
            <a:ext cx="80685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22960" marR="0" rtl="0" algn="l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/>
        </p:nvSpPr>
        <p:spPr>
          <a:xfrm>
            <a:off x="382868" y="249495"/>
            <a:ext cx="66558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519150" y="1388125"/>
            <a:ext cx="8105700" cy="3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 flipH="1" rot="10800000">
            <a:off x="2071509" y="2571750"/>
            <a:ext cx="5525913" cy="59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2071509" y="1717108"/>
            <a:ext cx="586457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CO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Informe Técnico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